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0" r:id="rId3"/>
    <p:sldId id="273" r:id="rId4"/>
    <p:sldId id="289" r:id="rId5"/>
    <p:sldId id="292" r:id="rId6"/>
    <p:sldId id="293" r:id="rId7"/>
    <p:sldId id="294" r:id="rId8"/>
    <p:sldId id="295" r:id="rId9"/>
    <p:sldId id="257" r:id="rId10"/>
    <p:sldId id="258" r:id="rId11"/>
    <p:sldId id="284" r:id="rId12"/>
    <p:sldId id="285" r:id="rId13"/>
    <p:sldId id="290" r:id="rId14"/>
    <p:sldId id="291" r:id="rId15"/>
    <p:sldId id="286" r:id="rId16"/>
    <p:sldId id="287" r:id="rId17"/>
    <p:sldId id="288" r:id="rId18"/>
    <p:sldId id="261" r:id="rId19"/>
    <p:sldId id="262" r:id="rId20"/>
    <p:sldId id="263" r:id="rId21"/>
    <p:sldId id="301" r:id="rId22"/>
    <p:sldId id="302" r:id="rId23"/>
    <p:sldId id="303" r:id="rId24"/>
    <p:sldId id="267" r:id="rId25"/>
    <p:sldId id="268" r:id="rId26"/>
    <p:sldId id="269" r:id="rId27"/>
    <p:sldId id="266" r:id="rId28"/>
    <p:sldId id="272" r:id="rId29"/>
    <p:sldId id="296" r:id="rId30"/>
    <p:sldId id="297" r:id="rId31"/>
    <p:sldId id="298" r:id="rId32"/>
    <p:sldId id="299" r:id="rId33"/>
    <p:sldId id="300" r:id="rId34"/>
    <p:sldId id="274" r:id="rId35"/>
    <p:sldId id="280" r:id="rId36"/>
    <p:sldId id="278" r:id="rId37"/>
    <p:sldId id="28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4F3F4"/>
    <a:srgbClr val="C8E6E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4" d="100"/>
          <a:sy n="44" d="100"/>
        </p:scale>
        <p:origin x="-16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2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10AF046-84EE-C4EB-912B-959CEA2F495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6387" name="Rectangle 3">
            <a:extLst>
              <a:ext uri="{FF2B5EF4-FFF2-40B4-BE49-F238E27FC236}">
                <a16:creationId xmlns:a16="http://schemas.microsoft.com/office/drawing/2014/main" id="{EA19DA37-EC0E-1C5A-4323-40893F7E20E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9940" name="Rectangle 4">
            <a:extLst>
              <a:ext uri="{FF2B5EF4-FFF2-40B4-BE49-F238E27FC236}">
                <a16:creationId xmlns:a16="http://schemas.microsoft.com/office/drawing/2014/main" id="{BAF1207D-056A-27E7-D3AF-218BDD95744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AA764286-3750-1D62-8AF8-B8703D64E43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03109E2E-64FA-ECFD-A2FE-5AE738F3E85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6391" name="Rectangle 7">
            <a:extLst>
              <a:ext uri="{FF2B5EF4-FFF2-40B4-BE49-F238E27FC236}">
                <a16:creationId xmlns:a16="http://schemas.microsoft.com/office/drawing/2014/main" id="{DF8A5635-0AEA-6ED7-5082-EEAADAD378B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3975B5-550F-4943-8F2C-4676F1CD07DF}" type="slidenum">
              <a:rPr lang="en-US" altLang="he-IL"/>
              <a:pPr/>
              <a:t>‹#›</a:t>
            </a:fld>
            <a:endParaRPr lang="en-US" altLang="he-I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1F2F3D5-1D26-A1A4-B35A-707C98CCE0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2AB7E0-3E02-473C-BB90-C70C10414E84}" type="slidenum">
              <a:rPr lang="en-US" altLang="he-IL"/>
              <a:pPr eaLnBrk="1" hangingPunct="1"/>
              <a:t>19</a:t>
            </a:fld>
            <a:endParaRPr lang="en-US" altLang="he-IL"/>
          </a:p>
        </p:txBody>
      </p:sp>
      <p:sp>
        <p:nvSpPr>
          <p:cNvPr id="40963" name="Rectangle 2">
            <a:extLst>
              <a:ext uri="{FF2B5EF4-FFF2-40B4-BE49-F238E27FC236}">
                <a16:creationId xmlns:a16="http://schemas.microsoft.com/office/drawing/2014/main" id="{43B4433A-445B-39AC-E006-02444D94CB9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41E1482B-08A9-8B30-57FF-CD41C9299D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11E21ED-4502-9949-699D-4BC30AB7F5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CE1BAC-9140-49C6-A78A-9940BD07D54D}" type="slidenum">
              <a:rPr lang="en-US" altLang="he-IL"/>
              <a:pPr eaLnBrk="1" hangingPunct="1"/>
              <a:t>27</a:t>
            </a:fld>
            <a:endParaRPr lang="en-US" altLang="he-IL"/>
          </a:p>
        </p:txBody>
      </p:sp>
      <p:sp>
        <p:nvSpPr>
          <p:cNvPr id="41987" name="Rectangle 2">
            <a:extLst>
              <a:ext uri="{FF2B5EF4-FFF2-40B4-BE49-F238E27FC236}">
                <a16:creationId xmlns:a16="http://schemas.microsoft.com/office/drawing/2014/main" id="{8EFBEC61-F338-6001-3314-247D222A466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7EBFCA8C-7141-BB74-723A-77144DB366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DB06B9E-AABE-A574-F590-AFE0811DA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93A34F-4860-461B-AB31-47B6B2D552CA}" type="slidenum">
              <a:rPr lang="en-US" altLang="he-IL"/>
              <a:pPr eaLnBrk="1" hangingPunct="1"/>
              <a:t>28</a:t>
            </a:fld>
            <a:endParaRPr lang="en-US" altLang="he-IL"/>
          </a:p>
        </p:txBody>
      </p:sp>
      <p:sp>
        <p:nvSpPr>
          <p:cNvPr id="43011" name="Rectangle 2">
            <a:extLst>
              <a:ext uri="{FF2B5EF4-FFF2-40B4-BE49-F238E27FC236}">
                <a16:creationId xmlns:a16="http://schemas.microsoft.com/office/drawing/2014/main" id="{C729D300-563D-E568-2B21-2AA08829D514}"/>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9FCB4EF-B270-539E-ACDA-AEFACA76C0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6014F63-7D5F-A528-CE85-EC7ACB86C6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BCFA18-1974-E859-FF40-C54FD1E47C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6C96F3-A2F2-0144-C97A-0A6FF1142DBE}"/>
              </a:ext>
            </a:extLst>
          </p:cNvPr>
          <p:cNvSpPr>
            <a:spLocks noGrp="1" noChangeArrowheads="1"/>
          </p:cNvSpPr>
          <p:nvPr>
            <p:ph type="sldNum" sz="quarter" idx="12"/>
          </p:nvPr>
        </p:nvSpPr>
        <p:spPr>
          <a:ln/>
        </p:spPr>
        <p:txBody>
          <a:bodyPr/>
          <a:lstStyle>
            <a:lvl1pPr>
              <a:defRPr/>
            </a:lvl1pPr>
          </a:lstStyle>
          <a:p>
            <a:fld id="{9F61D176-E3D0-4353-80E0-2A14DC943BF4}" type="slidenum">
              <a:rPr lang="en-US" altLang="he-IL"/>
              <a:pPr/>
              <a:t>‹#›</a:t>
            </a:fld>
            <a:endParaRPr lang="en-US" altLang="he-IL"/>
          </a:p>
        </p:txBody>
      </p:sp>
    </p:spTree>
    <p:extLst>
      <p:ext uri="{BB962C8B-B14F-4D97-AF65-F5344CB8AC3E}">
        <p14:creationId xmlns:p14="http://schemas.microsoft.com/office/powerpoint/2010/main" val="37057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7A7DEC-FC67-AA63-F5C9-3E4E16495F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624F85-FADC-286D-7245-AC6390DFBB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89778F-4812-C8FF-CC47-FAABF95B571D}"/>
              </a:ext>
            </a:extLst>
          </p:cNvPr>
          <p:cNvSpPr>
            <a:spLocks noGrp="1" noChangeArrowheads="1"/>
          </p:cNvSpPr>
          <p:nvPr>
            <p:ph type="sldNum" sz="quarter" idx="12"/>
          </p:nvPr>
        </p:nvSpPr>
        <p:spPr>
          <a:ln/>
        </p:spPr>
        <p:txBody>
          <a:bodyPr/>
          <a:lstStyle>
            <a:lvl1pPr>
              <a:defRPr/>
            </a:lvl1pPr>
          </a:lstStyle>
          <a:p>
            <a:fld id="{537D16E8-0609-4D6A-B2F6-78F01A598CEF}" type="slidenum">
              <a:rPr lang="en-US" altLang="he-IL"/>
              <a:pPr/>
              <a:t>‹#›</a:t>
            </a:fld>
            <a:endParaRPr lang="en-US" altLang="he-IL"/>
          </a:p>
        </p:txBody>
      </p:sp>
    </p:spTree>
    <p:extLst>
      <p:ext uri="{BB962C8B-B14F-4D97-AF65-F5344CB8AC3E}">
        <p14:creationId xmlns:p14="http://schemas.microsoft.com/office/powerpoint/2010/main" val="146027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FA7C1F-4CFF-1180-A855-35223F2F05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6D4A7E-77BE-8412-76BE-861BDA1622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D46E47-2E0F-C869-9987-C9DAAF032E80}"/>
              </a:ext>
            </a:extLst>
          </p:cNvPr>
          <p:cNvSpPr>
            <a:spLocks noGrp="1" noChangeArrowheads="1"/>
          </p:cNvSpPr>
          <p:nvPr>
            <p:ph type="sldNum" sz="quarter" idx="12"/>
          </p:nvPr>
        </p:nvSpPr>
        <p:spPr>
          <a:ln/>
        </p:spPr>
        <p:txBody>
          <a:bodyPr/>
          <a:lstStyle>
            <a:lvl1pPr>
              <a:defRPr/>
            </a:lvl1pPr>
          </a:lstStyle>
          <a:p>
            <a:fld id="{135874E3-D208-46CA-BD4B-726F653955A4}" type="slidenum">
              <a:rPr lang="en-US" altLang="he-IL"/>
              <a:pPr/>
              <a:t>‹#›</a:t>
            </a:fld>
            <a:endParaRPr lang="en-US" altLang="he-IL"/>
          </a:p>
        </p:txBody>
      </p:sp>
    </p:spTree>
    <p:extLst>
      <p:ext uri="{BB962C8B-B14F-4D97-AF65-F5344CB8AC3E}">
        <p14:creationId xmlns:p14="http://schemas.microsoft.com/office/powerpoint/2010/main" val="42890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154ABA81-F54B-EE0B-5A5F-394988D747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4C2D75-5EA0-176B-994E-58B5F42456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6738B7-8375-9D96-119D-36F93D829793}"/>
              </a:ext>
            </a:extLst>
          </p:cNvPr>
          <p:cNvSpPr>
            <a:spLocks noGrp="1" noChangeArrowheads="1"/>
          </p:cNvSpPr>
          <p:nvPr>
            <p:ph type="sldNum" sz="quarter" idx="12"/>
          </p:nvPr>
        </p:nvSpPr>
        <p:spPr>
          <a:ln/>
        </p:spPr>
        <p:txBody>
          <a:bodyPr/>
          <a:lstStyle>
            <a:lvl1pPr>
              <a:defRPr/>
            </a:lvl1pPr>
          </a:lstStyle>
          <a:p>
            <a:fld id="{DA2D1B04-16E0-45CE-A6E9-08A3A9549C90}" type="slidenum">
              <a:rPr lang="en-US" altLang="he-IL"/>
              <a:pPr/>
              <a:t>‹#›</a:t>
            </a:fld>
            <a:endParaRPr lang="en-US" altLang="he-IL"/>
          </a:p>
        </p:txBody>
      </p:sp>
    </p:spTree>
    <p:extLst>
      <p:ext uri="{BB962C8B-B14F-4D97-AF65-F5344CB8AC3E}">
        <p14:creationId xmlns:p14="http://schemas.microsoft.com/office/powerpoint/2010/main" val="295800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FD77822F-91E2-DA9B-F428-7F923C4338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FBDC4B-BD3A-FDC9-C90E-ACB45E9E7A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C21628-3C62-59E3-4432-07E73C33FF45}"/>
              </a:ext>
            </a:extLst>
          </p:cNvPr>
          <p:cNvSpPr>
            <a:spLocks noGrp="1" noChangeArrowheads="1"/>
          </p:cNvSpPr>
          <p:nvPr>
            <p:ph type="sldNum" sz="quarter" idx="12"/>
          </p:nvPr>
        </p:nvSpPr>
        <p:spPr>
          <a:ln/>
        </p:spPr>
        <p:txBody>
          <a:bodyPr/>
          <a:lstStyle>
            <a:lvl1pPr>
              <a:defRPr/>
            </a:lvl1pPr>
          </a:lstStyle>
          <a:p>
            <a:fld id="{CD706178-BEFF-43C9-82D9-FCED9895CE7A}" type="slidenum">
              <a:rPr lang="en-US" altLang="he-IL"/>
              <a:pPr/>
              <a:t>‹#›</a:t>
            </a:fld>
            <a:endParaRPr lang="en-US" altLang="he-IL"/>
          </a:p>
        </p:txBody>
      </p:sp>
    </p:spTree>
    <p:extLst>
      <p:ext uri="{BB962C8B-B14F-4D97-AF65-F5344CB8AC3E}">
        <p14:creationId xmlns:p14="http://schemas.microsoft.com/office/powerpoint/2010/main" val="341190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36A34F-FCDB-40CC-A0C9-436C79BF61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3267CF-1C6C-AF25-C922-BFB9811D3A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B0648F-FED7-D5D2-6A59-92158A3444FA}"/>
              </a:ext>
            </a:extLst>
          </p:cNvPr>
          <p:cNvSpPr>
            <a:spLocks noGrp="1" noChangeArrowheads="1"/>
          </p:cNvSpPr>
          <p:nvPr>
            <p:ph type="sldNum" sz="quarter" idx="12"/>
          </p:nvPr>
        </p:nvSpPr>
        <p:spPr>
          <a:ln/>
        </p:spPr>
        <p:txBody>
          <a:bodyPr/>
          <a:lstStyle>
            <a:lvl1pPr>
              <a:defRPr/>
            </a:lvl1pPr>
          </a:lstStyle>
          <a:p>
            <a:fld id="{EB89B909-58E5-49C6-83C1-CB6D35E74387}" type="slidenum">
              <a:rPr lang="en-US" altLang="he-IL"/>
              <a:pPr/>
              <a:t>‹#›</a:t>
            </a:fld>
            <a:endParaRPr lang="en-US" altLang="he-IL"/>
          </a:p>
        </p:txBody>
      </p:sp>
    </p:spTree>
    <p:extLst>
      <p:ext uri="{BB962C8B-B14F-4D97-AF65-F5344CB8AC3E}">
        <p14:creationId xmlns:p14="http://schemas.microsoft.com/office/powerpoint/2010/main" val="258319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5B0015A-76ED-7E7D-F897-E0D02402FF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6C3B9E-27D6-5430-F822-4E6C89854A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33192C-C901-61C3-8BF0-C83CDA169693}"/>
              </a:ext>
            </a:extLst>
          </p:cNvPr>
          <p:cNvSpPr>
            <a:spLocks noGrp="1" noChangeArrowheads="1"/>
          </p:cNvSpPr>
          <p:nvPr>
            <p:ph type="sldNum" sz="quarter" idx="12"/>
          </p:nvPr>
        </p:nvSpPr>
        <p:spPr>
          <a:ln/>
        </p:spPr>
        <p:txBody>
          <a:bodyPr/>
          <a:lstStyle>
            <a:lvl1pPr>
              <a:defRPr/>
            </a:lvl1pPr>
          </a:lstStyle>
          <a:p>
            <a:fld id="{92032F10-9C15-4D79-9690-0DACF7DF1C50}" type="slidenum">
              <a:rPr lang="en-US" altLang="he-IL"/>
              <a:pPr/>
              <a:t>‹#›</a:t>
            </a:fld>
            <a:endParaRPr lang="en-US" altLang="he-IL"/>
          </a:p>
        </p:txBody>
      </p:sp>
    </p:spTree>
    <p:extLst>
      <p:ext uri="{BB962C8B-B14F-4D97-AF65-F5344CB8AC3E}">
        <p14:creationId xmlns:p14="http://schemas.microsoft.com/office/powerpoint/2010/main" val="174238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95268F1-2FDB-E337-073B-4C1C003D6D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697017-D061-987D-8B03-C19DA475B7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077C31-4536-C167-1726-C583C4A3D04C}"/>
              </a:ext>
            </a:extLst>
          </p:cNvPr>
          <p:cNvSpPr>
            <a:spLocks noGrp="1" noChangeArrowheads="1"/>
          </p:cNvSpPr>
          <p:nvPr>
            <p:ph type="sldNum" sz="quarter" idx="12"/>
          </p:nvPr>
        </p:nvSpPr>
        <p:spPr>
          <a:ln/>
        </p:spPr>
        <p:txBody>
          <a:bodyPr/>
          <a:lstStyle>
            <a:lvl1pPr>
              <a:defRPr/>
            </a:lvl1pPr>
          </a:lstStyle>
          <a:p>
            <a:fld id="{9704DDD8-85E1-47C2-A281-86EC124585E0}" type="slidenum">
              <a:rPr lang="en-US" altLang="he-IL"/>
              <a:pPr/>
              <a:t>‹#›</a:t>
            </a:fld>
            <a:endParaRPr lang="en-US" altLang="he-IL"/>
          </a:p>
        </p:txBody>
      </p:sp>
    </p:spTree>
    <p:extLst>
      <p:ext uri="{BB962C8B-B14F-4D97-AF65-F5344CB8AC3E}">
        <p14:creationId xmlns:p14="http://schemas.microsoft.com/office/powerpoint/2010/main" val="27816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EF884B-9F73-FD9F-1AD6-525782A4DCC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F808B44-ACEA-0FE5-089E-7D4C2622A9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B8E8CD5-5FEC-9388-A1E3-93DAE67B5ABD}"/>
              </a:ext>
            </a:extLst>
          </p:cNvPr>
          <p:cNvSpPr>
            <a:spLocks noGrp="1" noChangeArrowheads="1"/>
          </p:cNvSpPr>
          <p:nvPr>
            <p:ph type="sldNum" sz="quarter" idx="12"/>
          </p:nvPr>
        </p:nvSpPr>
        <p:spPr>
          <a:ln/>
        </p:spPr>
        <p:txBody>
          <a:bodyPr/>
          <a:lstStyle>
            <a:lvl1pPr>
              <a:defRPr/>
            </a:lvl1pPr>
          </a:lstStyle>
          <a:p>
            <a:fld id="{C9EEC47E-0E2B-45F4-A678-1D68DF5B9A33}" type="slidenum">
              <a:rPr lang="en-US" altLang="he-IL"/>
              <a:pPr/>
              <a:t>‹#›</a:t>
            </a:fld>
            <a:endParaRPr lang="en-US" altLang="he-IL"/>
          </a:p>
        </p:txBody>
      </p:sp>
    </p:spTree>
    <p:extLst>
      <p:ext uri="{BB962C8B-B14F-4D97-AF65-F5344CB8AC3E}">
        <p14:creationId xmlns:p14="http://schemas.microsoft.com/office/powerpoint/2010/main" val="296394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3870488-FF0F-0012-1FEE-9D523A9943A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DE3E80A-E9B9-0481-B3A1-4D7C76F9FE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8DCAE0E-7F8E-F9A8-5065-F3F4BA75148D}"/>
              </a:ext>
            </a:extLst>
          </p:cNvPr>
          <p:cNvSpPr>
            <a:spLocks noGrp="1" noChangeArrowheads="1"/>
          </p:cNvSpPr>
          <p:nvPr>
            <p:ph type="sldNum" sz="quarter" idx="12"/>
          </p:nvPr>
        </p:nvSpPr>
        <p:spPr>
          <a:ln/>
        </p:spPr>
        <p:txBody>
          <a:bodyPr/>
          <a:lstStyle>
            <a:lvl1pPr>
              <a:defRPr/>
            </a:lvl1pPr>
          </a:lstStyle>
          <a:p>
            <a:fld id="{BD31DC00-DC3F-4576-AAF8-E222C942D687}" type="slidenum">
              <a:rPr lang="en-US" altLang="he-IL"/>
              <a:pPr/>
              <a:t>‹#›</a:t>
            </a:fld>
            <a:endParaRPr lang="en-US" altLang="he-IL"/>
          </a:p>
        </p:txBody>
      </p:sp>
    </p:spTree>
    <p:extLst>
      <p:ext uri="{BB962C8B-B14F-4D97-AF65-F5344CB8AC3E}">
        <p14:creationId xmlns:p14="http://schemas.microsoft.com/office/powerpoint/2010/main" val="103878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F3C1B2-A55E-F7D7-FE51-18BE2513452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1C0CE57-235D-70AC-C0EB-D62DDE88F0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AA4EF32-B21B-BB21-B1A6-9D340B11B22A}"/>
              </a:ext>
            </a:extLst>
          </p:cNvPr>
          <p:cNvSpPr>
            <a:spLocks noGrp="1" noChangeArrowheads="1"/>
          </p:cNvSpPr>
          <p:nvPr>
            <p:ph type="sldNum" sz="quarter" idx="12"/>
          </p:nvPr>
        </p:nvSpPr>
        <p:spPr>
          <a:ln/>
        </p:spPr>
        <p:txBody>
          <a:bodyPr/>
          <a:lstStyle>
            <a:lvl1pPr>
              <a:defRPr/>
            </a:lvl1pPr>
          </a:lstStyle>
          <a:p>
            <a:fld id="{0A2DFCB4-172A-41C1-B754-3F75F22F6D92}" type="slidenum">
              <a:rPr lang="en-US" altLang="he-IL"/>
              <a:pPr/>
              <a:t>‹#›</a:t>
            </a:fld>
            <a:endParaRPr lang="en-US" altLang="he-IL"/>
          </a:p>
        </p:txBody>
      </p:sp>
    </p:spTree>
    <p:extLst>
      <p:ext uri="{BB962C8B-B14F-4D97-AF65-F5344CB8AC3E}">
        <p14:creationId xmlns:p14="http://schemas.microsoft.com/office/powerpoint/2010/main" val="367033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6B0F6B-3429-B5FB-6D6A-E629141641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822E91E-97F4-B98F-D66A-9E57038931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5BC15EF-CDE1-B46B-6B63-759CAD8CE7EA}"/>
              </a:ext>
            </a:extLst>
          </p:cNvPr>
          <p:cNvSpPr>
            <a:spLocks noGrp="1" noChangeArrowheads="1"/>
          </p:cNvSpPr>
          <p:nvPr>
            <p:ph type="sldNum" sz="quarter" idx="12"/>
          </p:nvPr>
        </p:nvSpPr>
        <p:spPr>
          <a:ln/>
        </p:spPr>
        <p:txBody>
          <a:bodyPr/>
          <a:lstStyle>
            <a:lvl1pPr>
              <a:defRPr/>
            </a:lvl1pPr>
          </a:lstStyle>
          <a:p>
            <a:fld id="{DE276769-891F-4072-BFAD-01DA728B2F92}" type="slidenum">
              <a:rPr lang="en-US" altLang="he-IL"/>
              <a:pPr/>
              <a:t>‹#›</a:t>
            </a:fld>
            <a:endParaRPr lang="en-US" altLang="he-IL"/>
          </a:p>
        </p:txBody>
      </p:sp>
    </p:spTree>
    <p:extLst>
      <p:ext uri="{BB962C8B-B14F-4D97-AF65-F5344CB8AC3E}">
        <p14:creationId xmlns:p14="http://schemas.microsoft.com/office/powerpoint/2010/main" val="318149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A59F192-D05D-D318-DD6F-A7EFB319BD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465E4E-304E-C07C-904F-C246E6D81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C23828-61A7-51ED-B8E2-B1399CD08B81}"/>
              </a:ext>
            </a:extLst>
          </p:cNvPr>
          <p:cNvSpPr>
            <a:spLocks noGrp="1" noChangeArrowheads="1"/>
          </p:cNvSpPr>
          <p:nvPr>
            <p:ph type="sldNum" sz="quarter" idx="12"/>
          </p:nvPr>
        </p:nvSpPr>
        <p:spPr>
          <a:ln/>
        </p:spPr>
        <p:txBody>
          <a:bodyPr/>
          <a:lstStyle>
            <a:lvl1pPr>
              <a:defRPr/>
            </a:lvl1pPr>
          </a:lstStyle>
          <a:p>
            <a:fld id="{CCD99D44-463D-4739-8D40-7829CE592280}" type="slidenum">
              <a:rPr lang="en-US" altLang="he-IL"/>
              <a:pPr/>
              <a:t>‹#›</a:t>
            </a:fld>
            <a:endParaRPr lang="en-US" altLang="he-IL"/>
          </a:p>
        </p:txBody>
      </p:sp>
    </p:spTree>
    <p:extLst>
      <p:ext uri="{BB962C8B-B14F-4D97-AF65-F5344CB8AC3E}">
        <p14:creationId xmlns:p14="http://schemas.microsoft.com/office/powerpoint/2010/main" val="391426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004747"/>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CB5F9E-DA8E-A5EE-F580-8B91B461137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a:t>Click to edit Master title style</a:t>
            </a:r>
          </a:p>
        </p:txBody>
      </p:sp>
      <p:sp>
        <p:nvSpPr>
          <p:cNvPr id="1027" name="Rectangle 3">
            <a:extLst>
              <a:ext uri="{FF2B5EF4-FFF2-40B4-BE49-F238E27FC236}">
                <a16:creationId xmlns:a16="http://schemas.microsoft.com/office/drawing/2014/main" id="{397C42E3-0B0F-0D5B-7872-59826E2C699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1028" name="Rectangle 4">
            <a:extLst>
              <a:ext uri="{FF2B5EF4-FFF2-40B4-BE49-F238E27FC236}">
                <a16:creationId xmlns:a16="http://schemas.microsoft.com/office/drawing/2014/main" id="{4CC5080B-C82F-8849-158E-6C25AE17CF5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636E0506-10EC-EA06-E790-9DD9681C3FF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AE8CC11F-93C8-E734-A6CC-C3A8B240857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97903A-174C-4ED4-9F93-3EFFFF913854}" type="slidenum">
              <a:rPr lang="en-US" altLang="he-IL"/>
              <a:pPr/>
              <a:t>‹#›</a:t>
            </a:fld>
            <a:endParaRPr lang="en-US"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42441CD-0930-BCB3-C5C2-7972C08E6FDF}"/>
              </a:ext>
            </a:extLst>
          </p:cNvPr>
          <p:cNvSpPr>
            <a:spLocks noGrp="1" noChangeArrowheads="1"/>
          </p:cNvSpPr>
          <p:nvPr>
            <p:ph type="ctrTitle"/>
          </p:nvPr>
        </p:nvSpPr>
        <p:spPr>
          <a:xfrm>
            <a:off x="685800" y="2130425"/>
            <a:ext cx="8153400" cy="1470025"/>
          </a:xfrm>
        </p:spPr>
        <p:txBody>
          <a:bodyPr/>
          <a:lstStyle/>
          <a:p>
            <a:pPr algn="l" eaLnBrk="1" hangingPunct="1"/>
            <a:r>
              <a:rPr lang="nb-NO" altLang="he-IL" b="1" i="1">
                <a:solidFill>
                  <a:srgbClr val="FFCC00"/>
                </a:solidFill>
              </a:rPr>
              <a:t>Epidemiology-an introduction</a:t>
            </a:r>
            <a:endParaRPr lang="en-US" altLang="he-IL" b="1" i="1">
              <a:solidFill>
                <a:srgbClr val="FFCC00"/>
              </a:solidFill>
            </a:endParaRPr>
          </a:p>
        </p:txBody>
      </p:sp>
      <p:sp>
        <p:nvSpPr>
          <p:cNvPr id="2051" name="Text Box 4">
            <a:extLst>
              <a:ext uri="{FF2B5EF4-FFF2-40B4-BE49-F238E27FC236}">
                <a16:creationId xmlns:a16="http://schemas.microsoft.com/office/drawing/2014/main" id="{B34B1CAB-D34C-DCE1-DDC8-CA9D372F1CA8}"/>
              </a:ext>
            </a:extLst>
          </p:cNvPr>
          <p:cNvSpPr txBox="1">
            <a:spLocks noChangeArrowheads="1"/>
          </p:cNvSpPr>
          <p:nvPr/>
        </p:nvSpPr>
        <p:spPr bwMode="auto">
          <a:xfrm>
            <a:off x="4114800" y="5943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nb-NO" altLang="he-IL" sz="2400" b="1">
                <a:solidFill>
                  <a:schemeClr val="bg1"/>
                </a:solidFill>
              </a:rPr>
              <a:t>Lecture 1</a:t>
            </a:r>
            <a:endParaRPr lang="en-US" altLang="he-IL" sz="2400"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37645F42-9A4F-FC5F-A0C3-A37C773CC527}"/>
              </a:ext>
            </a:extLst>
          </p:cNvPr>
          <p:cNvSpPr>
            <a:spLocks noGrp="1" noChangeArrowheads="1"/>
          </p:cNvSpPr>
          <p:nvPr>
            <p:ph type="title"/>
          </p:nvPr>
        </p:nvSpPr>
        <p:spPr/>
        <p:txBody>
          <a:bodyPr/>
          <a:lstStyle/>
          <a:p>
            <a:pPr eaLnBrk="1" hangingPunct="1"/>
            <a:r>
              <a:rPr lang="nb-NO" altLang="he-IL" b="1" i="1">
                <a:solidFill>
                  <a:srgbClr val="FFCC00"/>
                </a:solidFill>
              </a:rPr>
              <a:t>Definitions</a:t>
            </a:r>
            <a:endParaRPr lang="en-US" altLang="he-IL" b="1" i="1">
              <a:solidFill>
                <a:srgbClr val="FFCC00"/>
              </a:solidFill>
            </a:endParaRPr>
          </a:p>
        </p:txBody>
      </p:sp>
      <p:sp>
        <p:nvSpPr>
          <p:cNvPr id="5125" name="Text Box 5">
            <a:extLst>
              <a:ext uri="{FF2B5EF4-FFF2-40B4-BE49-F238E27FC236}">
                <a16:creationId xmlns:a16="http://schemas.microsoft.com/office/drawing/2014/main" id="{A162C8F8-2A4D-069F-29E5-CF31A8C3B50D}"/>
              </a:ext>
            </a:extLst>
          </p:cNvPr>
          <p:cNvSpPr txBox="1">
            <a:spLocks noChangeArrowheads="1"/>
          </p:cNvSpPr>
          <p:nvPr/>
        </p:nvSpPr>
        <p:spPr bwMode="auto">
          <a:xfrm>
            <a:off x="228600" y="2057400"/>
            <a:ext cx="86868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Tx/>
              <a:buChar char="•"/>
            </a:pPr>
            <a:r>
              <a:rPr lang="nb-NO" altLang="he-IL" sz="2800" b="1">
                <a:solidFill>
                  <a:schemeClr val="bg1"/>
                </a:solidFill>
              </a:rPr>
              <a:t> The study of the </a:t>
            </a:r>
            <a:r>
              <a:rPr lang="nb-NO" altLang="he-IL" sz="2800" b="1">
                <a:solidFill>
                  <a:srgbClr val="FFCC00"/>
                </a:solidFill>
              </a:rPr>
              <a:t>distribution</a:t>
            </a:r>
            <a:r>
              <a:rPr lang="nb-NO" altLang="he-IL" sz="2800" b="1">
                <a:solidFill>
                  <a:schemeClr val="bg1"/>
                </a:solidFill>
              </a:rPr>
              <a:t> and </a:t>
            </a:r>
            <a:r>
              <a:rPr lang="nb-NO" altLang="he-IL" sz="2800" b="1">
                <a:solidFill>
                  <a:srgbClr val="FFCC00"/>
                </a:solidFill>
              </a:rPr>
              <a:t>determinants </a:t>
            </a:r>
            <a:r>
              <a:rPr lang="nb-NO" altLang="he-IL" sz="2800" b="1">
                <a:solidFill>
                  <a:schemeClr val="bg1"/>
                </a:solidFill>
              </a:rPr>
              <a:t>of disease </a:t>
            </a:r>
            <a:r>
              <a:rPr lang="nb-NO" altLang="he-IL" sz="2800" b="1">
                <a:solidFill>
                  <a:srgbClr val="FFCC00"/>
                </a:solidFill>
              </a:rPr>
              <a:t>frequency</a:t>
            </a:r>
            <a:r>
              <a:rPr lang="nb-NO" altLang="he-IL" sz="2800" b="1">
                <a:solidFill>
                  <a:schemeClr val="bg1"/>
                </a:solidFill>
              </a:rPr>
              <a:t> in man. (MacMahon and Pugh, 1970)</a:t>
            </a:r>
            <a:endParaRPr lang="en-US" altLang="he-IL"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125"/>
                                        </p:tgtEl>
                                        <p:attrNameLst>
                                          <p:attrName>style.visibility</p:attrName>
                                        </p:attrNameLst>
                                      </p:cBhvr>
                                      <p:to>
                                        <p:strVal val="visible"/>
                                      </p:to>
                                    </p:set>
                                    <p:anim calcmode="discrete" valueType="clr">
                                      <p:cBhvr override="childStyle">
                                        <p:cTn id="12" dur="80"/>
                                        <p:tgtEl>
                                          <p:spTgt spid="512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5"/>
                                        </p:tgtEl>
                                        <p:attrNameLst>
                                          <p:attrName>fillcolor</p:attrName>
                                        </p:attrNameLst>
                                      </p:cBhvr>
                                      <p:tavLst>
                                        <p:tav tm="0">
                                          <p:val>
                                            <p:clrVal>
                                              <a:schemeClr val="accent2"/>
                                            </p:clrVal>
                                          </p:val>
                                        </p:tav>
                                        <p:tav tm="50000">
                                          <p:val>
                                            <p:clrVal>
                                              <a:schemeClr val="hlink"/>
                                            </p:clrVal>
                                          </p:val>
                                        </p:tav>
                                      </p:tavLst>
                                    </p:anim>
                                    <p:set>
                                      <p:cBhvr>
                                        <p:cTn id="14" dur="80"/>
                                        <p:tgtEl>
                                          <p:spTgt spid="512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mph" presetSubtype="2" fill="hold" grpId="1" nodeType="clickEffect">
                                  <p:stCondLst>
                                    <p:cond delay="0"/>
                                  </p:stCondLst>
                                  <p:iterate type="lt">
                                    <p:tmPct val="0"/>
                                  </p:iterate>
                                  <p:childTnLst>
                                    <p:anim to="1.5" calcmode="lin" valueType="num">
                                      <p:cBhvr override="childStyle">
                                        <p:cTn id="18" dur="2000" fill="hold"/>
                                        <p:tgtEl>
                                          <p:spTgt spid="512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388ADD6-6DA5-CD77-2AD7-138218139601}"/>
              </a:ext>
            </a:extLst>
          </p:cNvPr>
          <p:cNvSpPr>
            <a:spLocks noGrp="1" noChangeArrowheads="1"/>
          </p:cNvSpPr>
          <p:nvPr>
            <p:ph type="title"/>
          </p:nvPr>
        </p:nvSpPr>
        <p:spPr/>
        <p:txBody>
          <a:bodyPr/>
          <a:lstStyle/>
          <a:p>
            <a:pPr eaLnBrk="1" hangingPunct="1"/>
            <a:r>
              <a:rPr lang="nb-NO" altLang="he-IL" b="1" i="1">
                <a:solidFill>
                  <a:schemeClr val="bg1"/>
                </a:solidFill>
              </a:rPr>
              <a:t>EPIDEMIOLOGY</a:t>
            </a:r>
            <a:endParaRPr lang="en-US" altLang="he-IL" b="1" i="1">
              <a:solidFill>
                <a:schemeClr val="bg1"/>
              </a:solidFill>
            </a:endParaRPr>
          </a:p>
        </p:txBody>
      </p:sp>
      <p:sp>
        <p:nvSpPr>
          <p:cNvPr id="66563" name="Text Box 3">
            <a:extLst>
              <a:ext uri="{FF2B5EF4-FFF2-40B4-BE49-F238E27FC236}">
                <a16:creationId xmlns:a16="http://schemas.microsoft.com/office/drawing/2014/main" id="{75DD5181-DC35-CEEB-963A-2E271B3A089D}"/>
              </a:ext>
            </a:extLst>
          </p:cNvPr>
          <p:cNvSpPr txBox="1">
            <a:spLocks noChangeArrowheads="1"/>
          </p:cNvSpPr>
          <p:nvPr/>
        </p:nvSpPr>
        <p:spPr bwMode="auto">
          <a:xfrm>
            <a:off x="685800" y="1447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FREQUENCY </a:t>
            </a:r>
            <a:r>
              <a:rPr lang="nb-NO" altLang="he-IL" sz="2000" b="1">
                <a:solidFill>
                  <a:schemeClr val="bg1"/>
                </a:solidFill>
              </a:rPr>
              <a:t>PREVALENCE   INCIDENCE</a:t>
            </a:r>
            <a:r>
              <a:rPr lang="nb-NO" altLang="he-IL"/>
              <a:t> </a:t>
            </a:r>
            <a:endParaRPr lang="en-US" altLang="he-IL"/>
          </a:p>
        </p:txBody>
      </p:sp>
      <p:sp>
        <p:nvSpPr>
          <p:cNvPr id="66564" name="Text Box 4">
            <a:extLst>
              <a:ext uri="{FF2B5EF4-FFF2-40B4-BE49-F238E27FC236}">
                <a16:creationId xmlns:a16="http://schemas.microsoft.com/office/drawing/2014/main" id="{BB62002C-935D-A01A-0B2D-42AD198062BA}"/>
              </a:ext>
            </a:extLst>
          </p:cNvPr>
          <p:cNvSpPr txBox="1">
            <a:spLocks noChangeArrowheads="1"/>
          </p:cNvSpPr>
          <p:nvPr/>
        </p:nvSpPr>
        <p:spPr bwMode="auto">
          <a:xfrm>
            <a:off x="533400" y="1905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DISTRIBUTION  </a:t>
            </a:r>
            <a:r>
              <a:rPr lang="nb-NO" altLang="he-IL" sz="2000" b="1">
                <a:solidFill>
                  <a:schemeClr val="bg1"/>
                </a:solidFill>
              </a:rPr>
              <a:t>WHO?  WHERE? WHEN?</a:t>
            </a:r>
            <a:endParaRPr lang="en-US" altLang="he-IL" sz="2000" b="1">
              <a:solidFill>
                <a:schemeClr val="bg1"/>
              </a:solidFill>
            </a:endParaRPr>
          </a:p>
        </p:txBody>
      </p:sp>
      <p:sp>
        <p:nvSpPr>
          <p:cNvPr id="66565" name="Text Box 5">
            <a:extLst>
              <a:ext uri="{FF2B5EF4-FFF2-40B4-BE49-F238E27FC236}">
                <a16:creationId xmlns:a16="http://schemas.microsoft.com/office/drawing/2014/main" id="{AA776822-0938-9F7C-2A5D-F1AE9D884FAB}"/>
              </a:ext>
            </a:extLst>
          </p:cNvPr>
          <p:cNvSpPr txBox="1">
            <a:spLocks noChangeArrowheads="1"/>
          </p:cNvSpPr>
          <p:nvPr/>
        </p:nvSpPr>
        <p:spPr bwMode="auto">
          <a:xfrm>
            <a:off x="457200" y="25908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DETERMINANTS    </a:t>
            </a:r>
            <a:r>
              <a:rPr lang="nb-NO" altLang="he-IL" sz="2400" b="1">
                <a:solidFill>
                  <a:schemeClr val="bg1"/>
                </a:solidFill>
              </a:rPr>
              <a:t>WHY??</a:t>
            </a:r>
            <a:r>
              <a:rPr lang="nb-NO" altLang="he-IL" sz="2400" b="1">
                <a:solidFill>
                  <a:srgbClr val="FFCC00"/>
                </a:solidFill>
              </a:rPr>
              <a:t>  </a:t>
            </a:r>
            <a:r>
              <a:rPr lang="nb-NO" altLang="he-IL" sz="2000" b="1">
                <a:solidFill>
                  <a:schemeClr val="bg1"/>
                </a:solidFill>
              </a:rPr>
              <a:t>CAUSES OF DISEASE</a:t>
            </a:r>
            <a:endParaRPr lang="en-US" altLang="he-IL" sz="2000" b="1">
              <a:solidFill>
                <a:schemeClr val="bg1"/>
              </a:solidFill>
            </a:endParaRPr>
          </a:p>
        </p:txBody>
      </p:sp>
      <p:grpSp>
        <p:nvGrpSpPr>
          <p:cNvPr id="2" name="Group 6">
            <a:extLst>
              <a:ext uri="{FF2B5EF4-FFF2-40B4-BE49-F238E27FC236}">
                <a16:creationId xmlns:a16="http://schemas.microsoft.com/office/drawing/2014/main" id="{28511EF3-5FD3-3643-A5F1-61C32429D1C8}"/>
              </a:ext>
            </a:extLst>
          </p:cNvPr>
          <p:cNvGrpSpPr>
            <a:grpSpLocks/>
          </p:cNvGrpSpPr>
          <p:nvPr/>
        </p:nvGrpSpPr>
        <p:grpSpPr bwMode="auto">
          <a:xfrm>
            <a:off x="1447800" y="3279775"/>
            <a:ext cx="5786438" cy="3578225"/>
            <a:chOff x="2074" y="2047"/>
            <a:chExt cx="3645" cy="2254"/>
          </a:xfrm>
        </p:grpSpPr>
        <p:grpSp>
          <p:nvGrpSpPr>
            <p:cNvPr id="12295" name="Group 7">
              <a:extLst>
                <a:ext uri="{FF2B5EF4-FFF2-40B4-BE49-F238E27FC236}">
                  <a16:creationId xmlns:a16="http://schemas.microsoft.com/office/drawing/2014/main" id="{35E83BF4-57E4-88D3-760E-9EADB9513916}"/>
                </a:ext>
              </a:extLst>
            </p:cNvPr>
            <p:cNvGrpSpPr>
              <a:grpSpLocks/>
            </p:cNvGrpSpPr>
            <p:nvPr/>
          </p:nvGrpSpPr>
          <p:grpSpPr bwMode="auto">
            <a:xfrm>
              <a:off x="2074" y="3116"/>
              <a:ext cx="1318" cy="1185"/>
              <a:chOff x="2074" y="3116"/>
              <a:chExt cx="1318" cy="1185"/>
            </a:xfrm>
          </p:grpSpPr>
          <p:sp>
            <p:nvSpPr>
              <p:cNvPr id="12317" name="Rectangle 8">
                <a:extLst>
                  <a:ext uri="{FF2B5EF4-FFF2-40B4-BE49-F238E27FC236}">
                    <a16:creationId xmlns:a16="http://schemas.microsoft.com/office/drawing/2014/main" id="{E95DC1F3-6014-29CF-5BF8-728274B9298C}"/>
                  </a:ext>
                </a:extLst>
              </p:cNvPr>
              <p:cNvSpPr>
                <a:spLocks noChangeArrowheads="1"/>
              </p:cNvSpPr>
              <p:nvPr/>
            </p:nvSpPr>
            <p:spPr bwMode="auto">
              <a:xfrm>
                <a:off x="2074" y="3278"/>
                <a:ext cx="1024" cy="1023"/>
              </a:xfrm>
              <a:prstGeom prst="rect">
                <a:avLst/>
              </a:prstGeom>
              <a:solidFill>
                <a:srgbClr val="FFFF00"/>
              </a:solidFill>
              <a:ln w="14288">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sp>
            <p:nvSpPr>
              <p:cNvPr id="12318" name="Freeform 9">
                <a:extLst>
                  <a:ext uri="{FF2B5EF4-FFF2-40B4-BE49-F238E27FC236}">
                    <a16:creationId xmlns:a16="http://schemas.microsoft.com/office/drawing/2014/main" id="{C48A1EB6-1AA8-3144-2233-82EFA9420370}"/>
                  </a:ext>
                </a:extLst>
              </p:cNvPr>
              <p:cNvSpPr>
                <a:spLocks/>
              </p:cNvSpPr>
              <p:nvPr/>
            </p:nvSpPr>
            <p:spPr bwMode="auto">
              <a:xfrm>
                <a:off x="3098" y="3120"/>
                <a:ext cx="289" cy="1181"/>
              </a:xfrm>
              <a:custGeom>
                <a:avLst/>
                <a:gdLst>
                  <a:gd name="T0" fmla="*/ 0 w 289"/>
                  <a:gd name="T1" fmla="*/ 160 h 1181"/>
                  <a:gd name="T2" fmla="*/ 0 w 289"/>
                  <a:gd name="T3" fmla="*/ 1181 h 1181"/>
                  <a:gd name="T4" fmla="*/ 289 w 289"/>
                  <a:gd name="T5" fmla="*/ 980 h 1181"/>
                  <a:gd name="T6" fmla="*/ 289 w 289"/>
                  <a:gd name="T7" fmla="*/ 0 h 1181"/>
                  <a:gd name="T8" fmla="*/ 0 w 289"/>
                  <a:gd name="T9" fmla="*/ 160 h 1181"/>
                  <a:gd name="T10" fmla="*/ 0 60000 65536"/>
                  <a:gd name="T11" fmla="*/ 0 60000 65536"/>
                  <a:gd name="T12" fmla="*/ 0 60000 65536"/>
                  <a:gd name="T13" fmla="*/ 0 60000 65536"/>
                  <a:gd name="T14" fmla="*/ 0 60000 65536"/>
                  <a:gd name="T15" fmla="*/ 0 w 289"/>
                  <a:gd name="T16" fmla="*/ 0 h 1181"/>
                  <a:gd name="T17" fmla="*/ 289 w 289"/>
                  <a:gd name="T18" fmla="*/ 1181 h 1181"/>
                </a:gdLst>
                <a:ahLst/>
                <a:cxnLst>
                  <a:cxn ang="T10">
                    <a:pos x="T0" y="T1"/>
                  </a:cxn>
                  <a:cxn ang="T11">
                    <a:pos x="T2" y="T3"/>
                  </a:cxn>
                  <a:cxn ang="T12">
                    <a:pos x="T4" y="T5"/>
                  </a:cxn>
                  <a:cxn ang="T13">
                    <a:pos x="T6" y="T7"/>
                  </a:cxn>
                  <a:cxn ang="T14">
                    <a:pos x="T8" y="T9"/>
                  </a:cxn>
                </a:cxnLst>
                <a:rect l="T15" t="T16" r="T17" b="T18"/>
                <a:pathLst>
                  <a:path w="289" h="1181">
                    <a:moveTo>
                      <a:pt x="0" y="160"/>
                    </a:moveTo>
                    <a:lnTo>
                      <a:pt x="0" y="1181"/>
                    </a:lnTo>
                    <a:lnTo>
                      <a:pt x="289" y="980"/>
                    </a:lnTo>
                    <a:lnTo>
                      <a:pt x="289" y="0"/>
                    </a:lnTo>
                    <a:lnTo>
                      <a:pt x="0" y="160"/>
                    </a:lnTo>
                    <a:close/>
                  </a:path>
                </a:pathLst>
              </a:custGeom>
              <a:solidFill>
                <a:srgbClr val="808000"/>
              </a:solidFill>
              <a:ln w="14288">
                <a:solidFill>
                  <a:srgbClr val="000000"/>
                </a:solidFill>
                <a:round/>
                <a:headEnd/>
                <a:tailEnd/>
              </a:ln>
            </p:spPr>
            <p:txBody>
              <a:bodyPr/>
              <a:lstStyle/>
              <a:p>
                <a:endParaRPr lang="he-IL"/>
              </a:p>
            </p:txBody>
          </p:sp>
          <p:sp>
            <p:nvSpPr>
              <p:cNvPr id="12319" name="Freeform 10">
                <a:extLst>
                  <a:ext uri="{FF2B5EF4-FFF2-40B4-BE49-F238E27FC236}">
                    <a16:creationId xmlns:a16="http://schemas.microsoft.com/office/drawing/2014/main" id="{BEF44FA5-7D16-95A8-6DA2-804F4BD047B5}"/>
                  </a:ext>
                </a:extLst>
              </p:cNvPr>
              <p:cNvSpPr>
                <a:spLocks/>
              </p:cNvSpPr>
              <p:nvPr/>
            </p:nvSpPr>
            <p:spPr bwMode="auto">
              <a:xfrm>
                <a:off x="2077" y="3116"/>
                <a:ext cx="1315" cy="164"/>
              </a:xfrm>
              <a:custGeom>
                <a:avLst/>
                <a:gdLst>
                  <a:gd name="T0" fmla="*/ 0 w 1315"/>
                  <a:gd name="T1" fmla="*/ 164 h 164"/>
                  <a:gd name="T2" fmla="*/ 1021 w 1315"/>
                  <a:gd name="T3" fmla="*/ 164 h 164"/>
                  <a:gd name="T4" fmla="*/ 1315 w 1315"/>
                  <a:gd name="T5" fmla="*/ 0 h 164"/>
                  <a:gd name="T6" fmla="*/ 330 w 1315"/>
                  <a:gd name="T7" fmla="*/ 0 h 164"/>
                  <a:gd name="T8" fmla="*/ 0 w 1315"/>
                  <a:gd name="T9" fmla="*/ 164 h 164"/>
                  <a:gd name="T10" fmla="*/ 0 60000 65536"/>
                  <a:gd name="T11" fmla="*/ 0 60000 65536"/>
                  <a:gd name="T12" fmla="*/ 0 60000 65536"/>
                  <a:gd name="T13" fmla="*/ 0 60000 65536"/>
                  <a:gd name="T14" fmla="*/ 0 60000 65536"/>
                  <a:gd name="T15" fmla="*/ 0 w 1315"/>
                  <a:gd name="T16" fmla="*/ 0 h 164"/>
                  <a:gd name="T17" fmla="*/ 1315 w 1315"/>
                  <a:gd name="T18" fmla="*/ 164 h 164"/>
                </a:gdLst>
                <a:ahLst/>
                <a:cxnLst>
                  <a:cxn ang="T10">
                    <a:pos x="T0" y="T1"/>
                  </a:cxn>
                  <a:cxn ang="T11">
                    <a:pos x="T2" y="T3"/>
                  </a:cxn>
                  <a:cxn ang="T12">
                    <a:pos x="T4" y="T5"/>
                  </a:cxn>
                  <a:cxn ang="T13">
                    <a:pos x="T6" y="T7"/>
                  </a:cxn>
                  <a:cxn ang="T14">
                    <a:pos x="T8" y="T9"/>
                  </a:cxn>
                </a:cxnLst>
                <a:rect l="T15" t="T16" r="T17" b="T18"/>
                <a:pathLst>
                  <a:path w="1315" h="164">
                    <a:moveTo>
                      <a:pt x="0" y="164"/>
                    </a:moveTo>
                    <a:lnTo>
                      <a:pt x="1021" y="164"/>
                    </a:lnTo>
                    <a:lnTo>
                      <a:pt x="1315" y="0"/>
                    </a:lnTo>
                    <a:lnTo>
                      <a:pt x="330" y="0"/>
                    </a:lnTo>
                    <a:lnTo>
                      <a:pt x="0" y="164"/>
                    </a:lnTo>
                    <a:close/>
                  </a:path>
                </a:pathLst>
              </a:custGeom>
              <a:solidFill>
                <a:srgbClr val="FFFF80"/>
              </a:solidFill>
              <a:ln w="14288">
                <a:solidFill>
                  <a:srgbClr val="000000"/>
                </a:solidFill>
                <a:round/>
                <a:headEnd/>
                <a:tailEnd/>
              </a:ln>
            </p:spPr>
            <p:txBody>
              <a:bodyPr/>
              <a:lstStyle/>
              <a:p>
                <a:endParaRPr lang="he-IL"/>
              </a:p>
            </p:txBody>
          </p:sp>
        </p:grpSp>
        <p:grpSp>
          <p:nvGrpSpPr>
            <p:cNvPr id="12296" name="Group 11">
              <a:extLst>
                <a:ext uri="{FF2B5EF4-FFF2-40B4-BE49-F238E27FC236}">
                  <a16:creationId xmlns:a16="http://schemas.microsoft.com/office/drawing/2014/main" id="{F619DBAB-A41A-5E72-4CFA-334BE914E295}"/>
                </a:ext>
              </a:extLst>
            </p:cNvPr>
            <p:cNvGrpSpPr>
              <a:grpSpLocks/>
            </p:cNvGrpSpPr>
            <p:nvPr/>
          </p:nvGrpSpPr>
          <p:grpSpPr bwMode="auto">
            <a:xfrm>
              <a:off x="3215" y="3088"/>
              <a:ext cx="1318" cy="1186"/>
              <a:chOff x="3215" y="3088"/>
              <a:chExt cx="1318" cy="1186"/>
            </a:xfrm>
          </p:grpSpPr>
          <p:sp>
            <p:nvSpPr>
              <p:cNvPr id="12314" name="Rectangle 12">
                <a:extLst>
                  <a:ext uri="{FF2B5EF4-FFF2-40B4-BE49-F238E27FC236}">
                    <a16:creationId xmlns:a16="http://schemas.microsoft.com/office/drawing/2014/main" id="{0B97F0EE-4BFF-D231-DC38-68952B4BBAE6}"/>
                  </a:ext>
                </a:extLst>
              </p:cNvPr>
              <p:cNvSpPr>
                <a:spLocks noChangeArrowheads="1"/>
              </p:cNvSpPr>
              <p:nvPr/>
            </p:nvSpPr>
            <p:spPr bwMode="auto">
              <a:xfrm>
                <a:off x="3215" y="3251"/>
                <a:ext cx="1024" cy="1023"/>
              </a:xfrm>
              <a:prstGeom prst="rect">
                <a:avLst/>
              </a:prstGeom>
              <a:solidFill>
                <a:srgbClr val="00C0C0"/>
              </a:solidFill>
              <a:ln w="14288">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sp>
            <p:nvSpPr>
              <p:cNvPr id="12315" name="Freeform 13">
                <a:extLst>
                  <a:ext uri="{FF2B5EF4-FFF2-40B4-BE49-F238E27FC236}">
                    <a16:creationId xmlns:a16="http://schemas.microsoft.com/office/drawing/2014/main" id="{E3FD31CC-8F45-2AE7-39AF-3A7C5B0173A4}"/>
                  </a:ext>
                </a:extLst>
              </p:cNvPr>
              <p:cNvSpPr>
                <a:spLocks/>
              </p:cNvSpPr>
              <p:nvPr/>
            </p:nvSpPr>
            <p:spPr bwMode="auto">
              <a:xfrm>
                <a:off x="4239" y="3093"/>
                <a:ext cx="289" cy="1180"/>
              </a:xfrm>
              <a:custGeom>
                <a:avLst/>
                <a:gdLst>
                  <a:gd name="T0" fmla="*/ 0 w 289"/>
                  <a:gd name="T1" fmla="*/ 159 h 1180"/>
                  <a:gd name="T2" fmla="*/ 0 w 289"/>
                  <a:gd name="T3" fmla="*/ 1180 h 1180"/>
                  <a:gd name="T4" fmla="*/ 289 w 289"/>
                  <a:gd name="T5" fmla="*/ 980 h 1180"/>
                  <a:gd name="T6" fmla="*/ 289 w 289"/>
                  <a:gd name="T7" fmla="*/ 0 h 1180"/>
                  <a:gd name="T8" fmla="*/ 0 w 289"/>
                  <a:gd name="T9" fmla="*/ 159 h 1180"/>
                  <a:gd name="T10" fmla="*/ 0 60000 65536"/>
                  <a:gd name="T11" fmla="*/ 0 60000 65536"/>
                  <a:gd name="T12" fmla="*/ 0 60000 65536"/>
                  <a:gd name="T13" fmla="*/ 0 60000 65536"/>
                  <a:gd name="T14" fmla="*/ 0 60000 65536"/>
                  <a:gd name="T15" fmla="*/ 0 w 289"/>
                  <a:gd name="T16" fmla="*/ 0 h 1180"/>
                  <a:gd name="T17" fmla="*/ 289 w 289"/>
                  <a:gd name="T18" fmla="*/ 1180 h 1180"/>
                </a:gdLst>
                <a:ahLst/>
                <a:cxnLst>
                  <a:cxn ang="T10">
                    <a:pos x="T0" y="T1"/>
                  </a:cxn>
                  <a:cxn ang="T11">
                    <a:pos x="T2" y="T3"/>
                  </a:cxn>
                  <a:cxn ang="T12">
                    <a:pos x="T4" y="T5"/>
                  </a:cxn>
                  <a:cxn ang="T13">
                    <a:pos x="T6" y="T7"/>
                  </a:cxn>
                  <a:cxn ang="T14">
                    <a:pos x="T8" y="T9"/>
                  </a:cxn>
                </a:cxnLst>
                <a:rect l="T15" t="T16" r="T17" b="T18"/>
                <a:pathLst>
                  <a:path w="289" h="1180">
                    <a:moveTo>
                      <a:pt x="0" y="159"/>
                    </a:moveTo>
                    <a:lnTo>
                      <a:pt x="0" y="1180"/>
                    </a:lnTo>
                    <a:lnTo>
                      <a:pt x="289" y="980"/>
                    </a:lnTo>
                    <a:lnTo>
                      <a:pt x="289" y="0"/>
                    </a:lnTo>
                    <a:lnTo>
                      <a:pt x="0" y="159"/>
                    </a:lnTo>
                    <a:close/>
                  </a:path>
                </a:pathLst>
              </a:custGeom>
              <a:solidFill>
                <a:srgbClr val="006060"/>
              </a:solidFill>
              <a:ln w="14288">
                <a:solidFill>
                  <a:srgbClr val="000000"/>
                </a:solidFill>
                <a:round/>
                <a:headEnd/>
                <a:tailEnd/>
              </a:ln>
            </p:spPr>
            <p:txBody>
              <a:bodyPr/>
              <a:lstStyle/>
              <a:p>
                <a:endParaRPr lang="he-IL"/>
              </a:p>
            </p:txBody>
          </p:sp>
          <p:sp>
            <p:nvSpPr>
              <p:cNvPr id="12316" name="Freeform 14">
                <a:extLst>
                  <a:ext uri="{FF2B5EF4-FFF2-40B4-BE49-F238E27FC236}">
                    <a16:creationId xmlns:a16="http://schemas.microsoft.com/office/drawing/2014/main" id="{F7E37C54-EC8E-B3B7-B7CA-0E8C6122D7B8}"/>
                  </a:ext>
                </a:extLst>
              </p:cNvPr>
              <p:cNvSpPr>
                <a:spLocks/>
              </p:cNvSpPr>
              <p:nvPr/>
            </p:nvSpPr>
            <p:spPr bwMode="auto">
              <a:xfrm>
                <a:off x="3217" y="3088"/>
                <a:ext cx="1316" cy="164"/>
              </a:xfrm>
              <a:custGeom>
                <a:avLst/>
                <a:gdLst>
                  <a:gd name="T0" fmla="*/ 0 w 1316"/>
                  <a:gd name="T1" fmla="*/ 164 h 164"/>
                  <a:gd name="T2" fmla="*/ 1022 w 1316"/>
                  <a:gd name="T3" fmla="*/ 164 h 164"/>
                  <a:gd name="T4" fmla="*/ 1316 w 1316"/>
                  <a:gd name="T5" fmla="*/ 0 h 164"/>
                  <a:gd name="T6" fmla="*/ 331 w 1316"/>
                  <a:gd name="T7" fmla="*/ 0 h 164"/>
                  <a:gd name="T8" fmla="*/ 0 w 1316"/>
                  <a:gd name="T9" fmla="*/ 164 h 164"/>
                  <a:gd name="T10" fmla="*/ 0 60000 65536"/>
                  <a:gd name="T11" fmla="*/ 0 60000 65536"/>
                  <a:gd name="T12" fmla="*/ 0 60000 65536"/>
                  <a:gd name="T13" fmla="*/ 0 60000 65536"/>
                  <a:gd name="T14" fmla="*/ 0 60000 65536"/>
                  <a:gd name="T15" fmla="*/ 0 w 1316"/>
                  <a:gd name="T16" fmla="*/ 0 h 164"/>
                  <a:gd name="T17" fmla="*/ 1316 w 1316"/>
                  <a:gd name="T18" fmla="*/ 164 h 164"/>
                </a:gdLst>
                <a:ahLst/>
                <a:cxnLst>
                  <a:cxn ang="T10">
                    <a:pos x="T0" y="T1"/>
                  </a:cxn>
                  <a:cxn ang="T11">
                    <a:pos x="T2" y="T3"/>
                  </a:cxn>
                  <a:cxn ang="T12">
                    <a:pos x="T4" y="T5"/>
                  </a:cxn>
                  <a:cxn ang="T13">
                    <a:pos x="T6" y="T7"/>
                  </a:cxn>
                  <a:cxn ang="T14">
                    <a:pos x="T8" y="T9"/>
                  </a:cxn>
                </a:cxnLst>
                <a:rect l="T15" t="T16" r="T17" b="T18"/>
                <a:pathLst>
                  <a:path w="1316" h="164">
                    <a:moveTo>
                      <a:pt x="0" y="164"/>
                    </a:moveTo>
                    <a:lnTo>
                      <a:pt x="1022" y="164"/>
                    </a:lnTo>
                    <a:lnTo>
                      <a:pt x="1316" y="0"/>
                    </a:lnTo>
                    <a:lnTo>
                      <a:pt x="331" y="0"/>
                    </a:lnTo>
                    <a:lnTo>
                      <a:pt x="0" y="164"/>
                    </a:lnTo>
                    <a:close/>
                  </a:path>
                </a:pathLst>
              </a:custGeom>
              <a:solidFill>
                <a:srgbClr val="40FFFF"/>
              </a:solidFill>
              <a:ln w="14288">
                <a:solidFill>
                  <a:srgbClr val="000000"/>
                </a:solidFill>
                <a:round/>
                <a:headEnd/>
                <a:tailEnd/>
              </a:ln>
            </p:spPr>
            <p:txBody>
              <a:bodyPr/>
              <a:lstStyle/>
              <a:p>
                <a:endParaRPr lang="he-IL"/>
              </a:p>
            </p:txBody>
          </p:sp>
        </p:grpSp>
        <p:grpSp>
          <p:nvGrpSpPr>
            <p:cNvPr id="12297" name="Group 15">
              <a:extLst>
                <a:ext uri="{FF2B5EF4-FFF2-40B4-BE49-F238E27FC236}">
                  <a16:creationId xmlns:a16="http://schemas.microsoft.com/office/drawing/2014/main" id="{59629778-DB7A-2FD6-A134-776CD874604B}"/>
                </a:ext>
              </a:extLst>
            </p:cNvPr>
            <p:cNvGrpSpPr>
              <a:grpSpLocks/>
            </p:cNvGrpSpPr>
            <p:nvPr/>
          </p:nvGrpSpPr>
          <p:grpSpPr bwMode="auto">
            <a:xfrm>
              <a:off x="4401" y="2997"/>
              <a:ext cx="1318" cy="1186"/>
              <a:chOff x="4401" y="2997"/>
              <a:chExt cx="1318" cy="1186"/>
            </a:xfrm>
          </p:grpSpPr>
          <p:sp>
            <p:nvSpPr>
              <p:cNvPr id="12311" name="Rectangle 16">
                <a:extLst>
                  <a:ext uri="{FF2B5EF4-FFF2-40B4-BE49-F238E27FC236}">
                    <a16:creationId xmlns:a16="http://schemas.microsoft.com/office/drawing/2014/main" id="{0B4A3166-EBD6-8E22-20CE-DB9A9C652BA3}"/>
                  </a:ext>
                </a:extLst>
              </p:cNvPr>
              <p:cNvSpPr>
                <a:spLocks noChangeArrowheads="1"/>
              </p:cNvSpPr>
              <p:nvPr/>
            </p:nvSpPr>
            <p:spPr bwMode="auto">
              <a:xfrm>
                <a:off x="4401" y="3158"/>
                <a:ext cx="1025" cy="1025"/>
              </a:xfrm>
              <a:prstGeom prst="rect">
                <a:avLst/>
              </a:prstGeom>
              <a:solidFill>
                <a:srgbClr val="FF00FF"/>
              </a:solidFill>
              <a:ln w="14288">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sp>
            <p:nvSpPr>
              <p:cNvPr id="12312" name="Freeform 17">
                <a:extLst>
                  <a:ext uri="{FF2B5EF4-FFF2-40B4-BE49-F238E27FC236}">
                    <a16:creationId xmlns:a16="http://schemas.microsoft.com/office/drawing/2014/main" id="{DE44E976-FA5A-C8B3-A091-082E6F122D4A}"/>
                  </a:ext>
                </a:extLst>
              </p:cNvPr>
              <p:cNvSpPr>
                <a:spLocks/>
              </p:cNvSpPr>
              <p:nvPr/>
            </p:nvSpPr>
            <p:spPr bwMode="auto">
              <a:xfrm>
                <a:off x="5425" y="3002"/>
                <a:ext cx="290" cy="1180"/>
              </a:xfrm>
              <a:custGeom>
                <a:avLst/>
                <a:gdLst>
                  <a:gd name="T0" fmla="*/ 0 w 290"/>
                  <a:gd name="T1" fmla="*/ 159 h 1180"/>
                  <a:gd name="T2" fmla="*/ 0 w 290"/>
                  <a:gd name="T3" fmla="*/ 1180 h 1180"/>
                  <a:gd name="T4" fmla="*/ 290 w 290"/>
                  <a:gd name="T5" fmla="*/ 980 h 1180"/>
                  <a:gd name="T6" fmla="*/ 290 w 290"/>
                  <a:gd name="T7" fmla="*/ 0 h 1180"/>
                  <a:gd name="T8" fmla="*/ 0 w 290"/>
                  <a:gd name="T9" fmla="*/ 159 h 1180"/>
                  <a:gd name="T10" fmla="*/ 0 60000 65536"/>
                  <a:gd name="T11" fmla="*/ 0 60000 65536"/>
                  <a:gd name="T12" fmla="*/ 0 60000 65536"/>
                  <a:gd name="T13" fmla="*/ 0 60000 65536"/>
                  <a:gd name="T14" fmla="*/ 0 60000 65536"/>
                  <a:gd name="T15" fmla="*/ 0 w 290"/>
                  <a:gd name="T16" fmla="*/ 0 h 1180"/>
                  <a:gd name="T17" fmla="*/ 290 w 290"/>
                  <a:gd name="T18" fmla="*/ 1180 h 1180"/>
                </a:gdLst>
                <a:ahLst/>
                <a:cxnLst>
                  <a:cxn ang="T10">
                    <a:pos x="T0" y="T1"/>
                  </a:cxn>
                  <a:cxn ang="T11">
                    <a:pos x="T2" y="T3"/>
                  </a:cxn>
                  <a:cxn ang="T12">
                    <a:pos x="T4" y="T5"/>
                  </a:cxn>
                  <a:cxn ang="T13">
                    <a:pos x="T6" y="T7"/>
                  </a:cxn>
                  <a:cxn ang="T14">
                    <a:pos x="T8" y="T9"/>
                  </a:cxn>
                </a:cxnLst>
                <a:rect l="T15" t="T16" r="T17" b="T18"/>
                <a:pathLst>
                  <a:path w="290" h="1180">
                    <a:moveTo>
                      <a:pt x="0" y="159"/>
                    </a:moveTo>
                    <a:lnTo>
                      <a:pt x="0" y="1180"/>
                    </a:lnTo>
                    <a:lnTo>
                      <a:pt x="290" y="980"/>
                    </a:lnTo>
                    <a:lnTo>
                      <a:pt x="290" y="0"/>
                    </a:lnTo>
                    <a:lnTo>
                      <a:pt x="0" y="159"/>
                    </a:lnTo>
                    <a:close/>
                  </a:path>
                </a:pathLst>
              </a:custGeom>
              <a:solidFill>
                <a:srgbClr val="800080"/>
              </a:solidFill>
              <a:ln w="14288">
                <a:solidFill>
                  <a:srgbClr val="000000"/>
                </a:solidFill>
                <a:round/>
                <a:headEnd/>
                <a:tailEnd/>
              </a:ln>
            </p:spPr>
            <p:txBody>
              <a:bodyPr/>
              <a:lstStyle/>
              <a:p>
                <a:endParaRPr lang="he-IL"/>
              </a:p>
            </p:txBody>
          </p:sp>
          <p:sp>
            <p:nvSpPr>
              <p:cNvPr id="12313" name="Freeform 18">
                <a:extLst>
                  <a:ext uri="{FF2B5EF4-FFF2-40B4-BE49-F238E27FC236}">
                    <a16:creationId xmlns:a16="http://schemas.microsoft.com/office/drawing/2014/main" id="{6D288214-D07E-DE1B-7FC1-59E701CCD870}"/>
                  </a:ext>
                </a:extLst>
              </p:cNvPr>
              <p:cNvSpPr>
                <a:spLocks/>
              </p:cNvSpPr>
              <p:nvPr/>
            </p:nvSpPr>
            <p:spPr bwMode="auto">
              <a:xfrm>
                <a:off x="4404" y="2997"/>
                <a:ext cx="1315" cy="164"/>
              </a:xfrm>
              <a:custGeom>
                <a:avLst/>
                <a:gdLst>
                  <a:gd name="T0" fmla="*/ 0 w 1315"/>
                  <a:gd name="T1" fmla="*/ 164 h 164"/>
                  <a:gd name="T2" fmla="*/ 1021 w 1315"/>
                  <a:gd name="T3" fmla="*/ 164 h 164"/>
                  <a:gd name="T4" fmla="*/ 1315 w 1315"/>
                  <a:gd name="T5" fmla="*/ 0 h 164"/>
                  <a:gd name="T6" fmla="*/ 330 w 1315"/>
                  <a:gd name="T7" fmla="*/ 0 h 164"/>
                  <a:gd name="T8" fmla="*/ 0 w 1315"/>
                  <a:gd name="T9" fmla="*/ 164 h 164"/>
                  <a:gd name="T10" fmla="*/ 0 60000 65536"/>
                  <a:gd name="T11" fmla="*/ 0 60000 65536"/>
                  <a:gd name="T12" fmla="*/ 0 60000 65536"/>
                  <a:gd name="T13" fmla="*/ 0 60000 65536"/>
                  <a:gd name="T14" fmla="*/ 0 60000 65536"/>
                  <a:gd name="T15" fmla="*/ 0 w 1315"/>
                  <a:gd name="T16" fmla="*/ 0 h 164"/>
                  <a:gd name="T17" fmla="*/ 1315 w 1315"/>
                  <a:gd name="T18" fmla="*/ 164 h 164"/>
                </a:gdLst>
                <a:ahLst/>
                <a:cxnLst>
                  <a:cxn ang="T10">
                    <a:pos x="T0" y="T1"/>
                  </a:cxn>
                  <a:cxn ang="T11">
                    <a:pos x="T2" y="T3"/>
                  </a:cxn>
                  <a:cxn ang="T12">
                    <a:pos x="T4" y="T5"/>
                  </a:cxn>
                  <a:cxn ang="T13">
                    <a:pos x="T6" y="T7"/>
                  </a:cxn>
                  <a:cxn ang="T14">
                    <a:pos x="T8" y="T9"/>
                  </a:cxn>
                </a:cxnLst>
                <a:rect l="T15" t="T16" r="T17" b="T18"/>
                <a:pathLst>
                  <a:path w="1315" h="164">
                    <a:moveTo>
                      <a:pt x="0" y="164"/>
                    </a:moveTo>
                    <a:lnTo>
                      <a:pt x="1021" y="164"/>
                    </a:lnTo>
                    <a:lnTo>
                      <a:pt x="1315" y="0"/>
                    </a:lnTo>
                    <a:lnTo>
                      <a:pt x="330" y="0"/>
                    </a:lnTo>
                    <a:lnTo>
                      <a:pt x="0" y="164"/>
                    </a:lnTo>
                    <a:close/>
                  </a:path>
                </a:pathLst>
              </a:custGeom>
              <a:solidFill>
                <a:srgbClr val="FF40FF"/>
              </a:solidFill>
              <a:ln w="14288">
                <a:solidFill>
                  <a:srgbClr val="000000"/>
                </a:solidFill>
                <a:round/>
                <a:headEnd/>
                <a:tailEnd/>
              </a:ln>
            </p:spPr>
            <p:txBody>
              <a:bodyPr/>
              <a:lstStyle/>
              <a:p>
                <a:endParaRPr lang="he-IL"/>
              </a:p>
            </p:txBody>
          </p:sp>
        </p:grpSp>
        <p:grpSp>
          <p:nvGrpSpPr>
            <p:cNvPr id="12298" name="Group 19">
              <a:extLst>
                <a:ext uri="{FF2B5EF4-FFF2-40B4-BE49-F238E27FC236}">
                  <a16:creationId xmlns:a16="http://schemas.microsoft.com/office/drawing/2014/main" id="{318C5F84-F3FD-55D5-093D-BCBE255B59F0}"/>
                </a:ext>
              </a:extLst>
            </p:cNvPr>
            <p:cNvGrpSpPr>
              <a:grpSpLocks/>
            </p:cNvGrpSpPr>
            <p:nvPr/>
          </p:nvGrpSpPr>
          <p:grpSpPr bwMode="auto">
            <a:xfrm>
              <a:off x="2321" y="2065"/>
              <a:ext cx="1318" cy="1151"/>
              <a:chOff x="2321" y="2065"/>
              <a:chExt cx="1318" cy="1151"/>
            </a:xfrm>
          </p:grpSpPr>
          <p:sp>
            <p:nvSpPr>
              <p:cNvPr id="12308" name="Rectangle 20">
                <a:extLst>
                  <a:ext uri="{FF2B5EF4-FFF2-40B4-BE49-F238E27FC236}">
                    <a16:creationId xmlns:a16="http://schemas.microsoft.com/office/drawing/2014/main" id="{C49AB2EA-2E7B-C335-BAA5-8C8E6692D9FC}"/>
                  </a:ext>
                </a:extLst>
              </p:cNvPr>
              <p:cNvSpPr>
                <a:spLocks noChangeArrowheads="1"/>
              </p:cNvSpPr>
              <p:nvPr/>
            </p:nvSpPr>
            <p:spPr bwMode="auto">
              <a:xfrm>
                <a:off x="2321" y="2192"/>
                <a:ext cx="1023" cy="1023"/>
              </a:xfrm>
              <a:prstGeom prst="rect">
                <a:avLst/>
              </a:prstGeom>
              <a:solidFill>
                <a:srgbClr val="FF8000"/>
              </a:solidFill>
              <a:ln w="14288">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sp>
            <p:nvSpPr>
              <p:cNvPr id="12309" name="Freeform 21">
                <a:extLst>
                  <a:ext uri="{FF2B5EF4-FFF2-40B4-BE49-F238E27FC236}">
                    <a16:creationId xmlns:a16="http://schemas.microsoft.com/office/drawing/2014/main" id="{AF5514D8-9B8C-4FDF-6F20-3E55AC01684F}"/>
                  </a:ext>
                </a:extLst>
              </p:cNvPr>
              <p:cNvSpPr>
                <a:spLocks/>
              </p:cNvSpPr>
              <p:nvPr/>
            </p:nvSpPr>
            <p:spPr bwMode="auto">
              <a:xfrm>
                <a:off x="3345" y="2065"/>
                <a:ext cx="289" cy="1151"/>
              </a:xfrm>
              <a:custGeom>
                <a:avLst/>
                <a:gdLst>
                  <a:gd name="T0" fmla="*/ 0 w 289"/>
                  <a:gd name="T1" fmla="*/ 130 h 1151"/>
                  <a:gd name="T2" fmla="*/ 0 w 289"/>
                  <a:gd name="T3" fmla="*/ 1151 h 1151"/>
                  <a:gd name="T4" fmla="*/ 289 w 289"/>
                  <a:gd name="T5" fmla="*/ 980 h 1151"/>
                  <a:gd name="T6" fmla="*/ 289 w 289"/>
                  <a:gd name="T7" fmla="*/ 0 h 1151"/>
                  <a:gd name="T8" fmla="*/ 0 w 289"/>
                  <a:gd name="T9" fmla="*/ 130 h 1151"/>
                  <a:gd name="T10" fmla="*/ 0 60000 65536"/>
                  <a:gd name="T11" fmla="*/ 0 60000 65536"/>
                  <a:gd name="T12" fmla="*/ 0 60000 65536"/>
                  <a:gd name="T13" fmla="*/ 0 60000 65536"/>
                  <a:gd name="T14" fmla="*/ 0 60000 65536"/>
                  <a:gd name="T15" fmla="*/ 0 w 289"/>
                  <a:gd name="T16" fmla="*/ 0 h 1151"/>
                  <a:gd name="T17" fmla="*/ 289 w 289"/>
                  <a:gd name="T18" fmla="*/ 1151 h 1151"/>
                </a:gdLst>
                <a:ahLst/>
                <a:cxnLst>
                  <a:cxn ang="T10">
                    <a:pos x="T0" y="T1"/>
                  </a:cxn>
                  <a:cxn ang="T11">
                    <a:pos x="T2" y="T3"/>
                  </a:cxn>
                  <a:cxn ang="T12">
                    <a:pos x="T4" y="T5"/>
                  </a:cxn>
                  <a:cxn ang="T13">
                    <a:pos x="T6" y="T7"/>
                  </a:cxn>
                  <a:cxn ang="T14">
                    <a:pos x="T8" y="T9"/>
                  </a:cxn>
                </a:cxnLst>
                <a:rect l="T15" t="T16" r="T17" b="T18"/>
                <a:pathLst>
                  <a:path w="289" h="1151">
                    <a:moveTo>
                      <a:pt x="0" y="130"/>
                    </a:moveTo>
                    <a:lnTo>
                      <a:pt x="0" y="1151"/>
                    </a:lnTo>
                    <a:lnTo>
                      <a:pt x="289" y="980"/>
                    </a:lnTo>
                    <a:lnTo>
                      <a:pt x="289" y="0"/>
                    </a:lnTo>
                    <a:lnTo>
                      <a:pt x="0" y="130"/>
                    </a:lnTo>
                    <a:close/>
                  </a:path>
                </a:pathLst>
              </a:custGeom>
              <a:solidFill>
                <a:srgbClr val="804000"/>
              </a:solidFill>
              <a:ln w="14288">
                <a:solidFill>
                  <a:srgbClr val="000000"/>
                </a:solidFill>
                <a:round/>
                <a:headEnd/>
                <a:tailEnd/>
              </a:ln>
            </p:spPr>
            <p:txBody>
              <a:bodyPr/>
              <a:lstStyle/>
              <a:p>
                <a:endParaRPr lang="he-IL"/>
              </a:p>
            </p:txBody>
          </p:sp>
          <p:sp>
            <p:nvSpPr>
              <p:cNvPr id="12310" name="Freeform 22">
                <a:extLst>
                  <a:ext uri="{FF2B5EF4-FFF2-40B4-BE49-F238E27FC236}">
                    <a16:creationId xmlns:a16="http://schemas.microsoft.com/office/drawing/2014/main" id="{401FFCC1-9BF8-469E-CEE2-221DCE656ED4}"/>
                  </a:ext>
                </a:extLst>
              </p:cNvPr>
              <p:cNvSpPr>
                <a:spLocks/>
              </p:cNvSpPr>
              <p:nvPr/>
            </p:nvSpPr>
            <p:spPr bwMode="auto">
              <a:xfrm>
                <a:off x="2322" y="2065"/>
                <a:ext cx="1317" cy="130"/>
              </a:xfrm>
              <a:custGeom>
                <a:avLst/>
                <a:gdLst>
                  <a:gd name="T0" fmla="*/ 0 w 1317"/>
                  <a:gd name="T1" fmla="*/ 130 h 130"/>
                  <a:gd name="T2" fmla="*/ 1023 w 1317"/>
                  <a:gd name="T3" fmla="*/ 130 h 130"/>
                  <a:gd name="T4" fmla="*/ 1317 w 1317"/>
                  <a:gd name="T5" fmla="*/ 0 h 130"/>
                  <a:gd name="T6" fmla="*/ 331 w 1317"/>
                  <a:gd name="T7" fmla="*/ 0 h 130"/>
                  <a:gd name="T8" fmla="*/ 0 w 1317"/>
                  <a:gd name="T9" fmla="*/ 130 h 130"/>
                  <a:gd name="T10" fmla="*/ 0 60000 65536"/>
                  <a:gd name="T11" fmla="*/ 0 60000 65536"/>
                  <a:gd name="T12" fmla="*/ 0 60000 65536"/>
                  <a:gd name="T13" fmla="*/ 0 60000 65536"/>
                  <a:gd name="T14" fmla="*/ 0 60000 65536"/>
                  <a:gd name="T15" fmla="*/ 0 w 1317"/>
                  <a:gd name="T16" fmla="*/ 0 h 130"/>
                  <a:gd name="T17" fmla="*/ 1317 w 1317"/>
                  <a:gd name="T18" fmla="*/ 130 h 130"/>
                </a:gdLst>
                <a:ahLst/>
                <a:cxnLst>
                  <a:cxn ang="T10">
                    <a:pos x="T0" y="T1"/>
                  </a:cxn>
                  <a:cxn ang="T11">
                    <a:pos x="T2" y="T3"/>
                  </a:cxn>
                  <a:cxn ang="T12">
                    <a:pos x="T4" y="T5"/>
                  </a:cxn>
                  <a:cxn ang="T13">
                    <a:pos x="T6" y="T7"/>
                  </a:cxn>
                  <a:cxn ang="T14">
                    <a:pos x="T8" y="T9"/>
                  </a:cxn>
                </a:cxnLst>
                <a:rect l="T15" t="T16" r="T17" b="T18"/>
                <a:pathLst>
                  <a:path w="1317" h="130">
                    <a:moveTo>
                      <a:pt x="0" y="130"/>
                    </a:moveTo>
                    <a:lnTo>
                      <a:pt x="1023" y="130"/>
                    </a:lnTo>
                    <a:lnTo>
                      <a:pt x="1317" y="0"/>
                    </a:lnTo>
                    <a:lnTo>
                      <a:pt x="331" y="0"/>
                    </a:lnTo>
                    <a:lnTo>
                      <a:pt x="0" y="130"/>
                    </a:lnTo>
                    <a:close/>
                  </a:path>
                </a:pathLst>
              </a:custGeom>
              <a:solidFill>
                <a:srgbClr val="FFA040"/>
              </a:solidFill>
              <a:ln w="14288">
                <a:solidFill>
                  <a:srgbClr val="000000"/>
                </a:solidFill>
                <a:round/>
                <a:headEnd/>
                <a:tailEnd/>
              </a:ln>
            </p:spPr>
            <p:txBody>
              <a:bodyPr/>
              <a:lstStyle/>
              <a:p>
                <a:endParaRPr lang="he-IL"/>
              </a:p>
            </p:txBody>
          </p:sp>
        </p:grpSp>
        <p:grpSp>
          <p:nvGrpSpPr>
            <p:cNvPr id="12299" name="Group 23">
              <a:extLst>
                <a:ext uri="{FF2B5EF4-FFF2-40B4-BE49-F238E27FC236}">
                  <a16:creationId xmlns:a16="http://schemas.microsoft.com/office/drawing/2014/main" id="{5A24E051-7C23-FC5D-439C-61E28B2F3456}"/>
                </a:ext>
              </a:extLst>
            </p:cNvPr>
            <p:cNvGrpSpPr>
              <a:grpSpLocks/>
            </p:cNvGrpSpPr>
            <p:nvPr/>
          </p:nvGrpSpPr>
          <p:grpSpPr bwMode="auto">
            <a:xfrm>
              <a:off x="3580" y="2047"/>
              <a:ext cx="1318" cy="1151"/>
              <a:chOff x="3580" y="2047"/>
              <a:chExt cx="1318" cy="1151"/>
            </a:xfrm>
          </p:grpSpPr>
          <p:sp>
            <p:nvSpPr>
              <p:cNvPr id="12305" name="Rectangle 24">
                <a:extLst>
                  <a:ext uri="{FF2B5EF4-FFF2-40B4-BE49-F238E27FC236}">
                    <a16:creationId xmlns:a16="http://schemas.microsoft.com/office/drawing/2014/main" id="{1D55DD3A-9367-4FAE-C5BF-3FEBFA720625}"/>
                  </a:ext>
                </a:extLst>
              </p:cNvPr>
              <p:cNvSpPr>
                <a:spLocks noChangeArrowheads="1"/>
              </p:cNvSpPr>
              <p:nvPr/>
            </p:nvSpPr>
            <p:spPr bwMode="auto">
              <a:xfrm>
                <a:off x="3580" y="2174"/>
                <a:ext cx="1024" cy="1023"/>
              </a:xfrm>
              <a:prstGeom prst="rect">
                <a:avLst/>
              </a:prstGeom>
              <a:solidFill>
                <a:srgbClr val="00E000"/>
              </a:solidFill>
              <a:ln w="14288">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sp>
            <p:nvSpPr>
              <p:cNvPr id="12306" name="Freeform 25">
                <a:extLst>
                  <a:ext uri="{FF2B5EF4-FFF2-40B4-BE49-F238E27FC236}">
                    <a16:creationId xmlns:a16="http://schemas.microsoft.com/office/drawing/2014/main" id="{212C8C5B-3E91-6A55-B353-579B598E59B2}"/>
                  </a:ext>
                </a:extLst>
              </p:cNvPr>
              <p:cNvSpPr>
                <a:spLocks/>
              </p:cNvSpPr>
              <p:nvPr/>
            </p:nvSpPr>
            <p:spPr bwMode="auto">
              <a:xfrm>
                <a:off x="4604" y="2047"/>
                <a:ext cx="290" cy="1151"/>
              </a:xfrm>
              <a:custGeom>
                <a:avLst/>
                <a:gdLst>
                  <a:gd name="T0" fmla="*/ 0 w 290"/>
                  <a:gd name="T1" fmla="*/ 129 h 1151"/>
                  <a:gd name="T2" fmla="*/ 0 w 290"/>
                  <a:gd name="T3" fmla="*/ 1151 h 1151"/>
                  <a:gd name="T4" fmla="*/ 290 w 290"/>
                  <a:gd name="T5" fmla="*/ 980 h 1151"/>
                  <a:gd name="T6" fmla="*/ 290 w 290"/>
                  <a:gd name="T7" fmla="*/ 0 h 1151"/>
                  <a:gd name="T8" fmla="*/ 0 w 290"/>
                  <a:gd name="T9" fmla="*/ 129 h 1151"/>
                  <a:gd name="T10" fmla="*/ 0 60000 65536"/>
                  <a:gd name="T11" fmla="*/ 0 60000 65536"/>
                  <a:gd name="T12" fmla="*/ 0 60000 65536"/>
                  <a:gd name="T13" fmla="*/ 0 60000 65536"/>
                  <a:gd name="T14" fmla="*/ 0 60000 65536"/>
                  <a:gd name="T15" fmla="*/ 0 w 290"/>
                  <a:gd name="T16" fmla="*/ 0 h 1151"/>
                  <a:gd name="T17" fmla="*/ 290 w 290"/>
                  <a:gd name="T18" fmla="*/ 1151 h 1151"/>
                </a:gdLst>
                <a:ahLst/>
                <a:cxnLst>
                  <a:cxn ang="T10">
                    <a:pos x="T0" y="T1"/>
                  </a:cxn>
                  <a:cxn ang="T11">
                    <a:pos x="T2" y="T3"/>
                  </a:cxn>
                  <a:cxn ang="T12">
                    <a:pos x="T4" y="T5"/>
                  </a:cxn>
                  <a:cxn ang="T13">
                    <a:pos x="T6" y="T7"/>
                  </a:cxn>
                  <a:cxn ang="T14">
                    <a:pos x="T8" y="T9"/>
                  </a:cxn>
                </a:cxnLst>
                <a:rect l="T15" t="T16" r="T17" b="T18"/>
                <a:pathLst>
                  <a:path w="290" h="1151">
                    <a:moveTo>
                      <a:pt x="0" y="129"/>
                    </a:moveTo>
                    <a:lnTo>
                      <a:pt x="0" y="1151"/>
                    </a:lnTo>
                    <a:lnTo>
                      <a:pt x="290" y="980"/>
                    </a:lnTo>
                    <a:lnTo>
                      <a:pt x="290" y="0"/>
                    </a:lnTo>
                    <a:lnTo>
                      <a:pt x="0" y="129"/>
                    </a:lnTo>
                    <a:close/>
                  </a:path>
                </a:pathLst>
              </a:custGeom>
              <a:solidFill>
                <a:srgbClr val="006000"/>
              </a:solidFill>
              <a:ln w="14288">
                <a:solidFill>
                  <a:srgbClr val="000000"/>
                </a:solidFill>
                <a:round/>
                <a:headEnd/>
                <a:tailEnd/>
              </a:ln>
            </p:spPr>
            <p:txBody>
              <a:bodyPr/>
              <a:lstStyle/>
              <a:p>
                <a:endParaRPr lang="he-IL"/>
              </a:p>
            </p:txBody>
          </p:sp>
          <p:sp>
            <p:nvSpPr>
              <p:cNvPr id="12307" name="Freeform 26">
                <a:extLst>
                  <a:ext uri="{FF2B5EF4-FFF2-40B4-BE49-F238E27FC236}">
                    <a16:creationId xmlns:a16="http://schemas.microsoft.com/office/drawing/2014/main" id="{4E6C1287-BDE3-3145-1503-033A8A0856CF}"/>
                  </a:ext>
                </a:extLst>
              </p:cNvPr>
              <p:cNvSpPr>
                <a:spLocks/>
              </p:cNvSpPr>
              <p:nvPr/>
            </p:nvSpPr>
            <p:spPr bwMode="auto">
              <a:xfrm>
                <a:off x="3582" y="2047"/>
                <a:ext cx="1316" cy="129"/>
              </a:xfrm>
              <a:custGeom>
                <a:avLst/>
                <a:gdLst>
                  <a:gd name="T0" fmla="*/ 0 w 1316"/>
                  <a:gd name="T1" fmla="*/ 129 h 129"/>
                  <a:gd name="T2" fmla="*/ 1022 w 1316"/>
                  <a:gd name="T3" fmla="*/ 129 h 129"/>
                  <a:gd name="T4" fmla="*/ 1316 w 1316"/>
                  <a:gd name="T5" fmla="*/ 0 h 129"/>
                  <a:gd name="T6" fmla="*/ 330 w 1316"/>
                  <a:gd name="T7" fmla="*/ 0 h 129"/>
                  <a:gd name="T8" fmla="*/ 0 w 1316"/>
                  <a:gd name="T9" fmla="*/ 129 h 129"/>
                  <a:gd name="T10" fmla="*/ 0 60000 65536"/>
                  <a:gd name="T11" fmla="*/ 0 60000 65536"/>
                  <a:gd name="T12" fmla="*/ 0 60000 65536"/>
                  <a:gd name="T13" fmla="*/ 0 60000 65536"/>
                  <a:gd name="T14" fmla="*/ 0 60000 65536"/>
                  <a:gd name="T15" fmla="*/ 0 w 1316"/>
                  <a:gd name="T16" fmla="*/ 0 h 129"/>
                  <a:gd name="T17" fmla="*/ 1316 w 1316"/>
                  <a:gd name="T18" fmla="*/ 129 h 129"/>
                </a:gdLst>
                <a:ahLst/>
                <a:cxnLst>
                  <a:cxn ang="T10">
                    <a:pos x="T0" y="T1"/>
                  </a:cxn>
                  <a:cxn ang="T11">
                    <a:pos x="T2" y="T3"/>
                  </a:cxn>
                  <a:cxn ang="T12">
                    <a:pos x="T4" y="T5"/>
                  </a:cxn>
                  <a:cxn ang="T13">
                    <a:pos x="T6" y="T7"/>
                  </a:cxn>
                  <a:cxn ang="T14">
                    <a:pos x="T8" y="T9"/>
                  </a:cxn>
                </a:cxnLst>
                <a:rect l="T15" t="T16" r="T17" b="T18"/>
                <a:pathLst>
                  <a:path w="1316" h="129">
                    <a:moveTo>
                      <a:pt x="0" y="129"/>
                    </a:moveTo>
                    <a:lnTo>
                      <a:pt x="1022" y="129"/>
                    </a:lnTo>
                    <a:lnTo>
                      <a:pt x="1316" y="0"/>
                    </a:lnTo>
                    <a:lnTo>
                      <a:pt x="330" y="0"/>
                    </a:lnTo>
                    <a:lnTo>
                      <a:pt x="0" y="129"/>
                    </a:lnTo>
                    <a:close/>
                  </a:path>
                </a:pathLst>
              </a:custGeom>
              <a:solidFill>
                <a:srgbClr val="80FF80"/>
              </a:solidFill>
              <a:ln w="14288">
                <a:solidFill>
                  <a:srgbClr val="000000"/>
                </a:solidFill>
                <a:round/>
                <a:headEnd/>
                <a:tailEnd/>
              </a:ln>
            </p:spPr>
            <p:txBody>
              <a:bodyPr/>
              <a:lstStyle/>
              <a:p>
                <a:endParaRPr lang="he-IL"/>
              </a:p>
            </p:txBody>
          </p:sp>
        </p:grpSp>
        <p:sp>
          <p:nvSpPr>
            <p:cNvPr id="12300" name="Text Box 27">
              <a:extLst>
                <a:ext uri="{FF2B5EF4-FFF2-40B4-BE49-F238E27FC236}">
                  <a16:creationId xmlns:a16="http://schemas.microsoft.com/office/drawing/2014/main" id="{B0A1B4EC-AD46-8570-4901-59E3E92C6AF4}"/>
                </a:ext>
              </a:extLst>
            </p:cNvPr>
            <p:cNvSpPr txBox="1">
              <a:spLocks noChangeArrowheads="1"/>
            </p:cNvSpPr>
            <p:nvPr/>
          </p:nvSpPr>
          <p:spPr bwMode="auto">
            <a:xfrm>
              <a:off x="2381" y="2387"/>
              <a:ext cx="95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he-IL" sz="2800" b="1">
                  <a:latin typeface="Comic Sans MS" panose="030F0702030302020204" pitchFamily="66" charset="0"/>
                </a:rPr>
                <a:t>HOW MANY?</a:t>
              </a:r>
            </a:p>
          </p:txBody>
        </p:sp>
        <p:sp>
          <p:nvSpPr>
            <p:cNvPr id="12301" name="Text Box 28">
              <a:extLst>
                <a:ext uri="{FF2B5EF4-FFF2-40B4-BE49-F238E27FC236}">
                  <a16:creationId xmlns:a16="http://schemas.microsoft.com/office/drawing/2014/main" id="{72477955-7C06-ADCB-E2C6-EE517B750D72}"/>
                </a:ext>
              </a:extLst>
            </p:cNvPr>
            <p:cNvSpPr txBox="1">
              <a:spLocks noChangeArrowheads="1"/>
            </p:cNvSpPr>
            <p:nvPr/>
          </p:nvSpPr>
          <p:spPr bwMode="auto">
            <a:xfrm>
              <a:off x="3560" y="2523"/>
              <a:ext cx="10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he-IL" sz="2800" b="1">
                  <a:latin typeface="Comic Sans MS" panose="030F0702030302020204" pitchFamily="66" charset="0"/>
                </a:rPr>
                <a:t>WHERE?</a:t>
              </a:r>
            </a:p>
          </p:txBody>
        </p:sp>
        <p:sp>
          <p:nvSpPr>
            <p:cNvPr id="12302" name="Text Box 29">
              <a:extLst>
                <a:ext uri="{FF2B5EF4-FFF2-40B4-BE49-F238E27FC236}">
                  <a16:creationId xmlns:a16="http://schemas.microsoft.com/office/drawing/2014/main" id="{822B9772-7AB7-BF5F-4FB1-CBBAA1F92497}"/>
                </a:ext>
              </a:extLst>
            </p:cNvPr>
            <p:cNvSpPr txBox="1">
              <a:spLocks noChangeArrowheads="1"/>
            </p:cNvSpPr>
            <p:nvPr/>
          </p:nvSpPr>
          <p:spPr bwMode="auto">
            <a:xfrm>
              <a:off x="2109" y="3602"/>
              <a:ext cx="9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he-IL" sz="2800" b="1">
                  <a:latin typeface="Comic Sans MS" panose="030F0702030302020204" pitchFamily="66" charset="0"/>
                </a:rPr>
                <a:t>WHY?</a:t>
              </a:r>
            </a:p>
          </p:txBody>
        </p:sp>
        <p:sp>
          <p:nvSpPr>
            <p:cNvPr id="12303" name="Text Box 30">
              <a:extLst>
                <a:ext uri="{FF2B5EF4-FFF2-40B4-BE49-F238E27FC236}">
                  <a16:creationId xmlns:a16="http://schemas.microsoft.com/office/drawing/2014/main" id="{46A75D89-AEB2-4AE1-0FF1-D2F3AF86AFCA}"/>
                </a:ext>
              </a:extLst>
            </p:cNvPr>
            <p:cNvSpPr txBox="1">
              <a:spLocks noChangeArrowheads="1"/>
            </p:cNvSpPr>
            <p:nvPr/>
          </p:nvSpPr>
          <p:spPr bwMode="auto">
            <a:xfrm>
              <a:off x="3242" y="3566"/>
              <a:ext cx="9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he-IL" sz="2800" b="1">
                  <a:latin typeface="Comic Sans MS" panose="030F0702030302020204" pitchFamily="66" charset="0"/>
                </a:rPr>
                <a:t>HOW?</a:t>
              </a:r>
            </a:p>
          </p:txBody>
        </p:sp>
        <p:sp>
          <p:nvSpPr>
            <p:cNvPr id="12304" name="Text Box 31">
              <a:extLst>
                <a:ext uri="{FF2B5EF4-FFF2-40B4-BE49-F238E27FC236}">
                  <a16:creationId xmlns:a16="http://schemas.microsoft.com/office/drawing/2014/main" id="{64C0F00B-56C0-11B0-A267-9019E9C8CDC8}"/>
                </a:ext>
              </a:extLst>
            </p:cNvPr>
            <p:cNvSpPr txBox="1">
              <a:spLocks noChangeArrowheads="1"/>
            </p:cNvSpPr>
            <p:nvPr/>
          </p:nvSpPr>
          <p:spPr bwMode="auto">
            <a:xfrm>
              <a:off x="4467" y="3339"/>
              <a:ext cx="95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he-IL" sz="2800" b="1">
                  <a:latin typeface="Comic Sans MS" panose="030F0702030302020204" pitchFamily="66" charset="0"/>
                </a:rPr>
                <a:t>WHAT NOW?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P spid="665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F390BB2-F3D2-D44D-6F03-7006CCD8A3AB}"/>
              </a:ext>
            </a:extLst>
          </p:cNvPr>
          <p:cNvSpPr>
            <a:spLocks noGrp="1" noChangeArrowheads="1"/>
          </p:cNvSpPr>
          <p:nvPr>
            <p:ph type="title"/>
          </p:nvPr>
        </p:nvSpPr>
        <p:spPr>
          <a:xfrm>
            <a:off x="457200" y="0"/>
            <a:ext cx="8229600" cy="1143000"/>
          </a:xfrm>
        </p:spPr>
        <p:txBody>
          <a:bodyPr/>
          <a:lstStyle/>
          <a:p>
            <a:pPr eaLnBrk="1" hangingPunct="1"/>
            <a:r>
              <a:rPr lang="nb-NO" altLang="he-IL" b="1" i="1">
                <a:solidFill>
                  <a:srgbClr val="FFCC00"/>
                </a:solidFill>
              </a:rPr>
              <a:t>Frequency</a:t>
            </a:r>
            <a:endParaRPr lang="en-US" altLang="he-IL" b="1" i="1">
              <a:solidFill>
                <a:srgbClr val="FFCC00"/>
              </a:solidFill>
            </a:endParaRPr>
          </a:p>
        </p:txBody>
      </p:sp>
      <p:sp>
        <p:nvSpPr>
          <p:cNvPr id="13315" name="Text Box 3">
            <a:extLst>
              <a:ext uri="{FF2B5EF4-FFF2-40B4-BE49-F238E27FC236}">
                <a16:creationId xmlns:a16="http://schemas.microsoft.com/office/drawing/2014/main" id="{7F5DE3CE-54C4-FBEA-0D4D-0DAA0281CC0E}"/>
              </a:ext>
            </a:extLst>
          </p:cNvPr>
          <p:cNvSpPr txBox="1">
            <a:spLocks noChangeArrowheads="1"/>
          </p:cNvSpPr>
          <p:nvPr/>
        </p:nvSpPr>
        <p:spPr bwMode="auto">
          <a:xfrm>
            <a:off x="228600" y="19812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800" b="1">
                <a:solidFill>
                  <a:srgbClr val="FFCC00"/>
                </a:solidFill>
              </a:rPr>
              <a:t>Amount of disease- risk, incidence rate and prevalence.</a:t>
            </a:r>
            <a:endParaRPr lang="en-US" altLang="he-IL" sz="2800" b="1">
              <a:solidFill>
                <a:srgbClr val="FFCC00"/>
              </a:solidFill>
            </a:endParaRPr>
          </a:p>
        </p:txBody>
      </p:sp>
      <p:sp>
        <p:nvSpPr>
          <p:cNvPr id="13316" name="Text Box 4">
            <a:extLst>
              <a:ext uri="{FF2B5EF4-FFF2-40B4-BE49-F238E27FC236}">
                <a16:creationId xmlns:a16="http://schemas.microsoft.com/office/drawing/2014/main" id="{84CD60E1-04F7-716C-EAC8-6A9FA172EC0A}"/>
              </a:ext>
            </a:extLst>
          </p:cNvPr>
          <p:cNvSpPr txBox="1">
            <a:spLocks noChangeArrowheads="1"/>
          </p:cNvSpPr>
          <p:nvPr/>
        </p:nvSpPr>
        <p:spPr bwMode="auto">
          <a:xfrm>
            <a:off x="0" y="3581400"/>
            <a:ext cx="883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2800" b="1">
                <a:solidFill>
                  <a:srgbClr val="FFCC00"/>
                </a:solidFill>
              </a:rPr>
              <a:t>These measurements give an idea about the burden of disease in a population</a:t>
            </a:r>
            <a:endParaRPr lang="en-US" altLang="he-IL" sz="2800" b="1">
              <a:solidFill>
                <a:srgbClr val="FFCC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E7FB8A9-1057-71BA-95FF-392D295B5D78}"/>
              </a:ext>
            </a:extLst>
          </p:cNvPr>
          <p:cNvSpPr>
            <a:spLocks noChangeArrowheads="1"/>
          </p:cNvSpPr>
          <p:nvPr/>
        </p:nvSpPr>
        <p:spPr bwMode="auto">
          <a:xfrm>
            <a:off x="914400" y="1295400"/>
            <a:ext cx="7086600" cy="2133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he-IL" sz="4400" b="1">
                <a:solidFill>
                  <a:srgbClr val="800000"/>
                </a:solidFill>
                <a:latin typeface="Comic Sans MS" panose="030F0702030302020204" pitchFamily="66" charset="0"/>
              </a:rPr>
              <a:t>“When we measure, </a:t>
            </a:r>
            <a:br>
              <a:rPr lang="en-US" altLang="he-IL" sz="4400" b="1">
                <a:solidFill>
                  <a:srgbClr val="800000"/>
                </a:solidFill>
                <a:latin typeface="Comic Sans MS" panose="030F0702030302020204" pitchFamily="66" charset="0"/>
              </a:rPr>
            </a:br>
            <a:r>
              <a:rPr lang="en-US" altLang="he-IL" sz="4400" b="1">
                <a:solidFill>
                  <a:srgbClr val="800000"/>
                </a:solidFill>
                <a:latin typeface="Comic Sans MS" panose="030F0702030302020204" pitchFamily="66" charset="0"/>
              </a:rPr>
              <a:t>we know better”</a:t>
            </a:r>
          </a:p>
        </p:txBody>
      </p:sp>
      <p:sp>
        <p:nvSpPr>
          <p:cNvPr id="14339" name="Rectangle 3">
            <a:extLst>
              <a:ext uri="{FF2B5EF4-FFF2-40B4-BE49-F238E27FC236}">
                <a16:creationId xmlns:a16="http://schemas.microsoft.com/office/drawing/2014/main" id="{684C0C9A-7AC6-C569-372A-A60CAD1D37E9}"/>
              </a:ext>
            </a:extLst>
          </p:cNvPr>
          <p:cNvSpPr>
            <a:spLocks noChangeArrowheads="1"/>
          </p:cNvSpPr>
          <p:nvPr/>
        </p:nvSpPr>
        <p:spPr bwMode="auto">
          <a:xfrm>
            <a:off x="1171575" y="3629025"/>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he-IL" sz="3200">
                <a:latin typeface="Comic Sans MS" panose="030F0702030302020204" pitchFamily="66" charset="0"/>
              </a:rPr>
              <a:t>- Center for Disease Control (CDC), Atlanta, Georgia,USA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D88BD0C-79F3-CDD0-F55F-F5BC3592814A}"/>
              </a:ext>
            </a:extLst>
          </p:cNvPr>
          <p:cNvSpPr>
            <a:spLocks noChangeArrowheads="1"/>
          </p:cNvSpPr>
          <p:nvPr/>
        </p:nvSpPr>
        <p:spPr bwMode="auto">
          <a:xfrm>
            <a:off x="685800" y="1295400"/>
            <a:ext cx="7772400" cy="2895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he-IL" sz="4400" b="1">
                <a:solidFill>
                  <a:srgbClr val="800000"/>
                </a:solidFill>
                <a:latin typeface="Comic Sans MS" panose="030F0702030302020204" pitchFamily="66" charset="0"/>
              </a:rPr>
              <a:t>“Not everything that can be counted counts, and not everything that counts can be counted”</a:t>
            </a:r>
          </a:p>
        </p:txBody>
      </p:sp>
      <p:sp>
        <p:nvSpPr>
          <p:cNvPr id="15363" name="Rectangle 3">
            <a:extLst>
              <a:ext uri="{FF2B5EF4-FFF2-40B4-BE49-F238E27FC236}">
                <a16:creationId xmlns:a16="http://schemas.microsoft.com/office/drawing/2014/main" id="{A3B68AC3-1136-284D-80F2-926B5820FEEE}"/>
              </a:ext>
            </a:extLst>
          </p:cNvPr>
          <p:cNvSpPr>
            <a:spLocks noChangeArrowheads="1"/>
          </p:cNvSpPr>
          <p:nvPr/>
        </p:nvSpPr>
        <p:spPr bwMode="auto">
          <a:xfrm>
            <a:off x="1371600" y="42672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he-IL" sz="3200">
                <a:latin typeface="Comic Sans MS" panose="030F0702030302020204" pitchFamily="66" charset="0"/>
              </a:rPr>
              <a:t>- Albert Einstein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8CBAD39-3AB2-15D8-A391-0CD49FE788DC}"/>
              </a:ext>
            </a:extLst>
          </p:cNvPr>
          <p:cNvSpPr>
            <a:spLocks noGrp="1" noChangeArrowheads="1"/>
          </p:cNvSpPr>
          <p:nvPr>
            <p:ph type="title"/>
          </p:nvPr>
        </p:nvSpPr>
        <p:spPr>
          <a:xfrm>
            <a:off x="457200" y="0"/>
            <a:ext cx="8229600" cy="1143000"/>
          </a:xfrm>
        </p:spPr>
        <p:txBody>
          <a:bodyPr/>
          <a:lstStyle/>
          <a:p>
            <a:pPr eaLnBrk="1" hangingPunct="1"/>
            <a:r>
              <a:rPr lang="nb-NO" altLang="he-IL" b="1" i="1">
                <a:solidFill>
                  <a:srgbClr val="FFCC00"/>
                </a:solidFill>
              </a:rPr>
              <a:t>Distribution</a:t>
            </a:r>
            <a:endParaRPr lang="en-US" altLang="he-IL" b="1" i="1">
              <a:solidFill>
                <a:srgbClr val="FFCC00"/>
              </a:solidFill>
            </a:endParaRPr>
          </a:p>
        </p:txBody>
      </p:sp>
      <p:sp>
        <p:nvSpPr>
          <p:cNvPr id="16387" name="Text Box 3">
            <a:extLst>
              <a:ext uri="{FF2B5EF4-FFF2-40B4-BE49-F238E27FC236}">
                <a16:creationId xmlns:a16="http://schemas.microsoft.com/office/drawing/2014/main" id="{DD593EA1-9BDF-5F4F-7D6C-DCA33FDB2FEB}"/>
              </a:ext>
            </a:extLst>
          </p:cNvPr>
          <p:cNvSpPr txBox="1">
            <a:spLocks noChangeArrowheads="1"/>
          </p:cNvSpPr>
          <p:nvPr/>
        </p:nvSpPr>
        <p:spPr bwMode="auto">
          <a:xfrm>
            <a:off x="3581400" y="1066800"/>
            <a:ext cx="196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3600" b="1" i="1">
                <a:solidFill>
                  <a:schemeClr val="bg1"/>
                </a:solidFill>
              </a:rPr>
              <a:t>By time </a:t>
            </a:r>
            <a:endParaRPr lang="en-US" altLang="he-IL" sz="3600" b="1" i="1">
              <a:solidFill>
                <a:schemeClr val="bg1"/>
              </a:solidFill>
            </a:endParaRPr>
          </a:p>
        </p:txBody>
      </p:sp>
      <p:sp>
        <p:nvSpPr>
          <p:cNvPr id="16388" name="Text Box 4">
            <a:extLst>
              <a:ext uri="{FF2B5EF4-FFF2-40B4-BE49-F238E27FC236}">
                <a16:creationId xmlns:a16="http://schemas.microsoft.com/office/drawing/2014/main" id="{C212A3AF-DFF6-57EC-2098-FB7B1E606229}"/>
              </a:ext>
            </a:extLst>
          </p:cNvPr>
          <p:cNvSpPr txBox="1">
            <a:spLocks noChangeArrowheads="1"/>
          </p:cNvSpPr>
          <p:nvPr/>
        </p:nvSpPr>
        <p:spPr bwMode="auto">
          <a:xfrm>
            <a:off x="457200" y="19050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Studying time trends for certain diseases. </a:t>
            </a:r>
            <a:endParaRPr lang="en-US" altLang="he-IL" sz="2400" b="1">
              <a:solidFill>
                <a:srgbClr val="FFCC00"/>
              </a:solidFill>
            </a:endParaRPr>
          </a:p>
        </p:txBody>
      </p:sp>
      <p:sp>
        <p:nvSpPr>
          <p:cNvPr id="16389" name="Text Box 5">
            <a:extLst>
              <a:ext uri="{FF2B5EF4-FFF2-40B4-BE49-F238E27FC236}">
                <a16:creationId xmlns:a16="http://schemas.microsoft.com/office/drawing/2014/main" id="{85A93160-D66C-F1AC-58A3-38D65B2B4517}"/>
              </a:ext>
            </a:extLst>
          </p:cNvPr>
          <p:cNvSpPr txBox="1">
            <a:spLocks noChangeArrowheads="1"/>
          </p:cNvSpPr>
          <p:nvPr/>
        </p:nvSpPr>
        <p:spPr bwMode="auto">
          <a:xfrm>
            <a:off x="228600" y="25146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chemeClr val="bg1"/>
                </a:solidFill>
              </a:rPr>
              <a:t>Three basic types of time trend are described-</a:t>
            </a:r>
            <a:endParaRPr lang="en-US" altLang="he-IL" sz="2400" b="1">
              <a:solidFill>
                <a:schemeClr val="bg1"/>
              </a:solidFill>
            </a:endParaRPr>
          </a:p>
        </p:txBody>
      </p:sp>
      <p:sp>
        <p:nvSpPr>
          <p:cNvPr id="16390" name="Text Box 6">
            <a:extLst>
              <a:ext uri="{FF2B5EF4-FFF2-40B4-BE49-F238E27FC236}">
                <a16:creationId xmlns:a16="http://schemas.microsoft.com/office/drawing/2014/main" id="{EAC42C05-274F-D4A4-3546-44339B1D316F}"/>
              </a:ext>
            </a:extLst>
          </p:cNvPr>
          <p:cNvSpPr txBox="1">
            <a:spLocks noChangeArrowheads="1"/>
          </p:cNvSpPr>
          <p:nvPr/>
        </p:nvSpPr>
        <p:spPr bwMode="auto">
          <a:xfrm>
            <a:off x="304800" y="31242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chemeClr val="bg1"/>
                </a:solidFill>
              </a:rPr>
              <a:t>Epidemic: </a:t>
            </a:r>
            <a:r>
              <a:rPr lang="nb-NO" altLang="he-IL" sz="2400" b="1">
                <a:solidFill>
                  <a:srgbClr val="FFCC00"/>
                </a:solidFill>
              </a:rPr>
              <a:t>a temporary increase in the incidence of a disease in a population.</a:t>
            </a:r>
            <a:endParaRPr lang="en-US" altLang="he-IL" sz="2400" b="1">
              <a:solidFill>
                <a:srgbClr val="FFCC00"/>
              </a:solidFill>
            </a:endParaRPr>
          </a:p>
        </p:txBody>
      </p:sp>
      <p:sp>
        <p:nvSpPr>
          <p:cNvPr id="16391" name="Text Box 7">
            <a:extLst>
              <a:ext uri="{FF2B5EF4-FFF2-40B4-BE49-F238E27FC236}">
                <a16:creationId xmlns:a16="http://schemas.microsoft.com/office/drawing/2014/main" id="{FD2CDE73-EB78-626A-9188-7F47FE1D1C26}"/>
              </a:ext>
            </a:extLst>
          </p:cNvPr>
          <p:cNvSpPr txBox="1">
            <a:spLocks noChangeArrowheads="1"/>
          </p:cNvSpPr>
          <p:nvPr/>
        </p:nvSpPr>
        <p:spPr bwMode="auto">
          <a:xfrm>
            <a:off x="304800" y="4114800"/>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chemeClr val="bg1"/>
                </a:solidFill>
              </a:rPr>
              <a:t>Periodic:</a:t>
            </a:r>
            <a:r>
              <a:rPr lang="nb-NO" altLang="he-IL" sz="2400" b="1">
                <a:solidFill>
                  <a:srgbClr val="FFCC00"/>
                </a:solidFill>
              </a:rPr>
              <a:t> referes to the pattern of more or less regular changes in incidence (e.g whooping cough tends to peak every 3 years or so.</a:t>
            </a:r>
            <a:endParaRPr lang="en-US" altLang="he-IL" sz="2400" b="1">
              <a:solidFill>
                <a:srgbClr val="FFCC00"/>
              </a:solidFill>
            </a:endParaRPr>
          </a:p>
        </p:txBody>
      </p:sp>
      <p:sp>
        <p:nvSpPr>
          <p:cNvPr id="16392" name="Text Box 8">
            <a:extLst>
              <a:ext uri="{FF2B5EF4-FFF2-40B4-BE49-F238E27FC236}">
                <a16:creationId xmlns:a16="http://schemas.microsoft.com/office/drawing/2014/main" id="{0584506E-2BE3-C559-AFED-EA3BDCF36E8F}"/>
              </a:ext>
            </a:extLst>
          </p:cNvPr>
          <p:cNvSpPr txBox="1">
            <a:spLocks noChangeArrowheads="1"/>
          </p:cNvSpPr>
          <p:nvPr/>
        </p:nvSpPr>
        <p:spPr bwMode="auto">
          <a:xfrm>
            <a:off x="304800" y="5410200"/>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chemeClr val="bg1"/>
                </a:solidFill>
              </a:rPr>
              <a:t>Secular trends:</a:t>
            </a:r>
            <a:r>
              <a:rPr lang="nb-NO" altLang="he-IL" sz="2400" b="1"/>
              <a:t> </a:t>
            </a:r>
            <a:r>
              <a:rPr lang="nb-NO" altLang="he-IL" sz="2400" b="1">
                <a:solidFill>
                  <a:srgbClr val="FFCC00"/>
                </a:solidFill>
              </a:rPr>
              <a:t>secular or long –term  trends, refer to non-periodic changes in disease statistics over a number of years. </a:t>
            </a:r>
            <a:endParaRPr lang="en-US" altLang="he-IL" sz="2400" b="1">
              <a:solidFill>
                <a:srgbClr val="FFCC00"/>
              </a:solidFill>
            </a:endParaRPr>
          </a:p>
        </p:txBody>
      </p:sp>
      <p:pic>
        <p:nvPicPr>
          <p:cNvPr id="16393" name="Picture 11" descr="MCj04315330000[1]">
            <a:extLst>
              <a:ext uri="{FF2B5EF4-FFF2-40B4-BE49-F238E27FC236}">
                <a16:creationId xmlns:a16="http://schemas.microsoft.com/office/drawing/2014/main" id="{BCF418C6-D13A-03F6-6DAE-B5118F302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7200"/>
            <a:ext cx="9810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D440FB4-5029-9E92-A13D-F92C02A1BC15}"/>
              </a:ext>
            </a:extLst>
          </p:cNvPr>
          <p:cNvSpPr>
            <a:spLocks noGrp="1" noChangeArrowheads="1"/>
          </p:cNvSpPr>
          <p:nvPr>
            <p:ph type="title"/>
          </p:nvPr>
        </p:nvSpPr>
        <p:spPr/>
        <p:txBody>
          <a:bodyPr/>
          <a:lstStyle/>
          <a:p>
            <a:pPr eaLnBrk="1" hangingPunct="1"/>
            <a:r>
              <a:rPr lang="nb-NO" altLang="he-IL" b="1" i="1">
                <a:solidFill>
                  <a:srgbClr val="FFCC00"/>
                </a:solidFill>
              </a:rPr>
              <a:t>Distribution</a:t>
            </a:r>
            <a:endParaRPr lang="en-US" altLang="he-IL" b="1" i="1">
              <a:solidFill>
                <a:srgbClr val="FFCC00"/>
              </a:solidFill>
            </a:endParaRPr>
          </a:p>
        </p:txBody>
      </p:sp>
      <p:sp>
        <p:nvSpPr>
          <p:cNvPr id="17411" name="Text Box 3">
            <a:extLst>
              <a:ext uri="{FF2B5EF4-FFF2-40B4-BE49-F238E27FC236}">
                <a16:creationId xmlns:a16="http://schemas.microsoft.com/office/drawing/2014/main" id="{B03067DB-C9AC-8007-0A69-4CEF6D1355F3}"/>
              </a:ext>
            </a:extLst>
          </p:cNvPr>
          <p:cNvSpPr txBox="1">
            <a:spLocks noChangeArrowheads="1"/>
          </p:cNvSpPr>
          <p:nvPr/>
        </p:nvSpPr>
        <p:spPr bwMode="auto">
          <a:xfrm>
            <a:off x="2362200" y="1752600"/>
            <a:ext cx="434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4000" b="1" i="1">
                <a:solidFill>
                  <a:schemeClr val="bg1"/>
                </a:solidFill>
              </a:rPr>
              <a:t>By person</a:t>
            </a:r>
            <a:endParaRPr lang="en-US" altLang="he-IL" sz="4000" b="1" i="1">
              <a:solidFill>
                <a:schemeClr val="bg1"/>
              </a:solidFill>
            </a:endParaRPr>
          </a:p>
        </p:txBody>
      </p:sp>
      <p:sp>
        <p:nvSpPr>
          <p:cNvPr id="17412" name="Text Box 4">
            <a:extLst>
              <a:ext uri="{FF2B5EF4-FFF2-40B4-BE49-F238E27FC236}">
                <a16:creationId xmlns:a16="http://schemas.microsoft.com/office/drawing/2014/main" id="{F3636998-A92C-B3F2-0ED1-09C54420F8DD}"/>
              </a:ext>
            </a:extLst>
          </p:cNvPr>
          <p:cNvSpPr txBox="1">
            <a:spLocks noChangeArrowheads="1"/>
          </p:cNvSpPr>
          <p:nvPr/>
        </p:nvSpPr>
        <p:spPr bwMode="auto">
          <a:xfrm>
            <a:off x="95250" y="2794000"/>
            <a:ext cx="86137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2000" b="1">
                <a:solidFill>
                  <a:srgbClr val="FFCC00"/>
                </a:solidFill>
              </a:rPr>
              <a:t>Characteristics of person which affect the likelihood of occurrence of </a:t>
            </a:r>
          </a:p>
          <a:p>
            <a:pPr eaLnBrk="1" hangingPunct="1"/>
            <a:r>
              <a:rPr lang="nb-NO" altLang="he-IL" sz="2000" b="1">
                <a:solidFill>
                  <a:srgbClr val="FFCC00"/>
                </a:solidFill>
              </a:rPr>
              <a:t>particular Diseases include age, sex, ethnicity, occupation,</a:t>
            </a:r>
          </a:p>
          <a:p>
            <a:pPr eaLnBrk="1" hangingPunct="1"/>
            <a:r>
              <a:rPr lang="nb-NO" altLang="he-IL" sz="2000" b="1">
                <a:solidFill>
                  <a:srgbClr val="FFCC00"/>
                </a:solidFill>
              </a:rPr>
              <a:t> socio-economic status, marital status</a:t>
            </a:r>
            <a:endParaRPr lang="en-US" altLang="he-IL" sz="2000" b="1">
              <a:solidFill>
                <a:srgbClr val="FFCC00"/>
              </a:solidFill>
            </a:endParaRPr>
          </a:p>
        </p:txBody>
      </p:sp>
      <p:sp>
        <p:nvSpPr>
          <p:cNvPr id="17413" name="Text Box 5">
            <a:extLst>
              <a:ext uri="{FF2B5EF4-FFF2-40B4-BE49-F238E27FC236}">
                <a16:creationId xmlns:a16="http://schemas.microsoft.com/office/drawing/2014/main" id="{C342A011-CD8C-02C3-02F2-1967849A0951}"/>
              </a:ext>
            </a:extLst>
          </p:cNvPr>
          <p:cNvSpPr txBox="1">
            <a:spLocks noChangeArrowheads="1"/>
          </p:cNvSpPr>
          <p:nvPr/>
        </p:nvSpPr>
        <p:spPr bwMode="auto">
          <a:xfrm>
            <a:off x="304800" y="4114800"/>
            <a:ext cx="7391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2400" b="1">
                <a:solidFill>
                  <a:schemeClr val="bg1"/>
                </a:solidFill>
              </a:rPr>
              <a:t>Disease rates can be calculated for subsets of the population , therefore helping  to identify priorities for preventive action.</a:t>
            </a:r>
            <a:endParaRPr lang="en-US" altLang="he-IL" sz="2400" b="1">
              <a:solidFill>
                <a:schemeClr val="bg1"/>
              </a:solidFill>
            </a:endParaRPr>
          </a:p>
        </p:txBody>
      </p:sp>
      <p:pic>
        <p:nvPicPr>
          <p:cNvPr id="17414" name="Picture 9" descr="Figure">
            <a:extLst>
              <a:ext uri="{FF2B5EF4-FFF2-40B4-BE49-F238E27FC236}">
                <a16:creationId xmlns:a16="http://schemas.microsoft.com/office/drawing/2014/main" id="{20608839-075C-FE59-A762-C0CAAB355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95400"/>
            <a:ext cx="8763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389ACD0-5A91-7421-6F36-2D68E8F6EC70}"/>
              </a:ext>
            </a:extLst>
          </p:cNvPr>
          <p:cNvSpPr>
            <a:spLocks noGrp="1" noChangeArrowheads="1"/>
          </p:cNvSpPr>
          <p:nvPr>
            <p:ph type="title"/>
          </p:nvPr>
        </p:nvSpPr>
        <p:spPr/>
        <p:txBody>
          <a:bodyPr/>
          <a:lstStyle/>
          <a:p>
            <a:pPr eaLnBrk="1" hangingPunct="1"/>
            <a:r>
              <a:rPr lang="nb-NO" altLang="he-IL" b="1" i="1">
                <a:solidFill>
                  <a:srgbClr val="FFCC00"/>
                </a:solidFill>
              </a:rPr>
              <a:t>Distribution</a:t>
            </a:r>
            <a:endParaRPr lang="en-US" altLang="he-IL" b="1" i="1">
              <a:solidFill>
                <a:srgbClr val="FFCC00"/>
              </a:solidFill>
            </a:endParaRPr>
          </a:p>
        </p:txBody>
      </p:sp>
      <p:sp>
        <p:nvSpPr>
          <p:cNvPr id="18435" name="Text Box 3">
            <a:extLst>
              <a:ext uri="{FF2B5EF4-FFF2-40B4-BE49-F238E27FC236}">
                <a16:creationId xmlns:a16="http://schemas.microsoft.com/office/drawing/2014/main" id="{438697B7-2585-4BAE-EB48-C574E697AA68}"/>
              </a:ext>
            </a:extLst>
          </p:cNvPr>
          <p:cNvSpPr txBox="1">
            <a:spLocks noChangeArrowheads="1"/>
          </p:cNvSpPr>
          <p:nvPr/>
        </p:nvSpPr>
        <p:spPr bwMode="auto">
          <a:xfrm>
            <a:off x="2209800" y="1447800"/>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4000" b="1" i="1">
                <a:solidFill>
                  <a:schemeClr val="bg1"/>
                </a:solidFill>
              </a:rPr>
              <a:t>By place</a:t>
            </a:r>
            <a:endParaRPr lang="en-US" altLang="he-IL" sz="4000" b="1" i="1">
              <a:solidFill>
                <a:schemeClr val="bg1"/>
              </a:solidFill>
            </a:endParaRPr>
          </a:p>
        </p:txBody>
      </p:sp>
      <p:sp>
        <p:nvSpPr>
          <p:cNvPr id="18436" name="Text Box 4">
            <a:extLst>
              <a:ext uri="{FF2B5EF4-FFF2-40B4-BE49-F238E27FC236}">
                <a16:creationId xmlns:a16="http://schemas.microsoft.com/office/drawing/2014/main" id="{8B2E0354-FA94-BE98-48D0-C4A2FF678E8F}"/>
              </a:ext>
            </a:extLst>
          </p:cNvPr>
          <p:cNvSpPr txBox="1">
            <a:spLocks noChangeArrowheads="1"/>
          </p:cNvSpPr>
          <p:nvPr/>
        </p:nvSpPr>
        <p:spPr bwMode="auto">
          <a:xfrm>
            <a:off x="304800" y="27432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International, regional, and small area comparisons of disease distribution may be made.</a:t>
            </a:r>
            <a:endParaRPr lang="en-US" altLang="he-IL" sz="2400" b="1">
              <a:solidFill>
                <a:srgbClr val="FFCC00"/>
              </a:solidFill>
            </a:endParaRPr>
          </a:p>
        </p:txBody>
      </p:sp>
      <p:sp>
        <p:nvSpPr>
          <p:cNvPr id="18437" name="Text Box 5">
            <a:extLst>
              <a:ext uri="{FF2B5EF4-FFF2-40B4-BE49-F238E27FC236}">
                <a16:creationId xmlns:a16="http://schemas.microsoft.com/office/drawing/2014/main" id="{E150267D-FC7C-E262-02CC-B9A8582DFBAD}"/>
              </a:ext>
            </a:extLst>
          </p:cNvPr>
          <p:cNvSpPr txBox="1">
            <a:spLocks noChangeArrowheads="1"/>
          </p:cNvSpPr>
          <p:nvPr/>
        </p:nvSpPr>
        <p:spPr bwMode="auto">
          <a:xfrm>
            <a:off x="228600" y="3886200"/>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2400" b="1">
                <a:solidFill>
                  <a:schemeClr val="bg1"/>
                </a:solidFill>
              </a:rPr>
              <a:t>Standardization is required to allow for important differences in population structure!</a:t>
            </a:r>
            <a:endParaRPr lang="en-US" altLang="he-IL" sz="2400" b="1">
              <a:solidFill>
                <a:schemeClr val="bg1"/>
              </a:solidFill>
            </a:endParaRPr>
          </a:p>
        </p:txBody>
      </p:sp>
      <p:pic>
        <p:nvPicPr>
          <p:cNvPr id="18438" name="Picture 10" descr="israel_lebanon_map">
            <a:extLst>
              <a:ext uri="{FF2B5EF4-FFF2-40B4-BE49-F238E27FC236}">
                <a16:creationId xmlns:a16="http://schemas.microsoft.com/office/drawing/2014/main" id="{2EB533DC-5F7B-BBA4-632E-B2889D756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143000"/>
            <a:ext cx="1544638"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6A88CFBA-DEEF-C6D5-011F-BFD0F7C5529D}"/>
              </a:ext>
            </a:extLst>
          </p:cNvPr>
          <p:cNvSpPr>
            <a:spLocks noGrp="1" noChangeArrowheads="1"/>
          </p:cNvSpPr>
          <p:nvPr>
            <p:ph type="title"/>
          </p:nvPr>
        </p:nvSpPr>
        <p:spPr>
          <a:xfrm>
            <a:off x="533400" y="0"/>
            <a:ext cx="8229600" cy="1143000"/>
          </a:xfrm>
        </p:spPr>
        <p:txBody>
          <a:bodyPr/>
          <a:lstStyle/>
          <a:p>
            <a:pPr eaLnBrk="1" hangingPunct="1"/>
            <a:r>
              <a:rPr lang="nb-NO" altLang="he-IL" sz="3600" b="1" i="1">
                <a:solidFill>
                  <a:srgbClr val="FFCC00"/>
                </a:solidFill>
              </a:rPr>
              <a:t>Epidemiology</a:t>
            </a:r>
            <a:endParaRPr lang="en-US" altLang="he-IL" sz="3600" b="1" i="1">
              <a:solidFill>
                <a:srgbClr val="FFCC00"/>
              </a:solidFill>
            </a:endParaRPr>
          </a:p>
        </p:txBody>
      </p:sp>
      <p:sp>
        <p:nvSpPr>
          <p:cNvPr id="12293" name="Text Box 5">
            <a:extLst>
              <a:ext uri="{FF2B5EF4-FFF2-40B4-BE49-F238E27FC236}">
                <a16:creationId xmlns:a16="http://schemas.microsoft.com/office/drawing/2014/main" id="{3A24DBE8-FC29-68AF-74FE-45850C1C1DA5}"/>
              </a:ext>
            </a:extLst>
          </p:cNvPr>
          <p:cNvSpPr txBox="1">
            <a:spLocks noChangeArrowheads="1"/>
          </p:cNvSpPr>
          <p:nvPr/>
        </p:nvSpPr>
        <p:spPr bwMode="auto">
          <a:xfrm>
            <a:off x="457200" y="13716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nb-NO" altLang="he-IL" sz="2400" b="1">
                <a:solidFill>
                  <a:schemeClr val="bg1"/>
                </a:solidFill>
              </a:rPr>
              <a:t> ILLNESS CENTERED</a:t>
            </a:r>
            <a:endParaRPr lang="en-US" altLang="he-IL" sz="2400" b="1">
              <a:solidFill>
                <a:schemeClr val="bg1"/>
              </a:solidFill>
            </a:endParaRPr>
          </a:p>
        </p:txBody>
      </p:sp>
      <p:sp>
        <p:nvSpPr>
          <p:cNvPr id="12294" name="Text Box 6">
            <a:extLst>
              <a:ext uri="{FF2B5EF4-FFF2-40B4-BE49-F238E27FC236}">
                <a16:creationId xmlns:a16="http://schemas.microsoft.com/office/drawing/2014/main" id="{B4EE09E5-BC4D-FC79-5716-61885256FBAD}"/>
              </a:ext>
            </a:extLst>
          </p:cNvPr>
          <p:cNvSpPr txBox="1">
            <a:spLocks noChangeArrowheads="1"/>
          </p:cNvSpPr>
          <p:nvPr/>
        </p:nvSpPr>
        <p:spPr bwMode="auto">
          <a:xfrm>
            <a:off x="762000" y="1828800"/>
            <a:ext cx="7010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000" b="1">
                <a:solidFill>
                  <a:srgbClr val="FFCC00"/>
                </a:solidFill>
              </a:rPr>
              <a:t>- Cardiovascular epidemiology</a:t>
            </a:r>
          </a:p>
          <a:p>
            <a:pPr eaLnBrk="1" hangingPunct="1">
              <a:spcBef>
                <a:spcPct val="50000"/>
              </a:spcBef>
            </a:pPr>
            <a:r>
              <a:rPr lang="nb-NO" altLang="he-IL" sz="2000" b="1">
                <a:solidFill>
                  <a:srgbClr val="FFCC00"/>
                </a:solidFill>
              </a:rPr>
              <a:t>- Cancer epidemiology</a:t>
            </a:r>
          </a:p>
          <a:p>
            <a:pPr eaLnBrk="1" hangingPunct="1">
              <a:spcBef>
                <a:spcPct val="50000"/>
              </a:spcBef>
            </a:pPr>
            <a:r>
              <a:rPr lang="nb-NO" altLang="he-IL" sz="2000" b="1">
                <a:solidFill>
                  <a:srgbClr val="FFCC00"/>
                </a:solidFill>
              </a:rPr>
              <a:t>- Respiratory disease epidemiology</a:t>
            </a:r>
          </a:p>
          <a:p>
            <a:pPr eaLnBrk="1" hangingPunct="1">
              <a:spcBef>
                <a:spcPct val="50000"/>
              </a:spcBef>
            </a:pPr>
            <a:r>
              <a:rPr lang="nb-NO" altLang="he-IL" sz="2000" b="1">
                <a:solidFill>
                  <a:srgbClr val="FFCC00"/>
                </a:solidFill>
              </a:rPr>
              <a:t>- Infectious disease epidemiology</a:t>
            </a:r>
            <a:endParaRPr lang="en-US" altLang="he-IL" sz="2000" b="1">
              <a:solidFill>
                <a:srgbClr val="FFCC00"/>
              </a:solidFill>
            </a:endParaRPr>
          </a:p>
        </p:txBody>
      </p:sp>
      <p:sp>
        <p:nvSpPr>
          <p:cNvPr id="12295" name="Text Box 7">
            <a:extLst>
              <a:ext uri="{FF2B5EF4-FFF2-40B4-BE49-F238E27FC236}">
                <a16:creationId xmlns:a16="http://schemas.microsoft.com/office/drawing/2014/main" id="{B5F8E61C-8112-4106-EFEB-C0B016DEB737}"/>
              </a:ext>
            </a:extLst>
          </p:cNvPr>
          <p:cNvSpPr txBox="1">
            <a:spLocks noChangeArrowheads="1"/>
          </p:cNvSpPr>
          <p:nvPr/>
        </p:nvSpPr>
        <p:spPr bwMode="auto">
          <a:xfrm>
            <a:off x="457200" y="38100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nb-NO" altLang="he-IL" sz="2400" b="1">
                <a:solidFill>
                  <a:schemeClr val="bg1"/>
                </a:solidFill>
              </a:rPr>
              <a:t> DETERMINANT CENTERED</a:t>
            </a:r>
            <a:endParaRPr lang="en-US" altLang="he-IL" sz="2400" b="1">
              <a:solidFill>
                <a:schemeClr val="bg1"/>
              </a:solidFill>
            </a:endParaRPr>
          </a:p>
        </p:txBody>
      </p:sp>
      <p:sp>
        <p:nvSpPr>
          <p:cNvPr id="12296" name="Text Box 8">
            <a:extLst>
              <a:ext uri="{FF2B5EF4-FFF2-40B4-BE49-F238E27FC236}">
                <a16:creationId xmlns:a16="http://schemas.microsoft.com/office/drawing/2014/main" id="{D9ED79E6-80FB-CD6B-E0C4-C372B178394A}"/>
              </a:ext>
            </a:extLst>
          </p:cNvPr>
          <p:cNvSpPr txBox="1">
            <a:spLocks noChangeArrowheads="1"/>
          </p:cNvSpPr>
          <p:nvPr/>
        </p:nvSpPr>
        <p:spPr bwMode="auto">
          <a:xfrm>
            <a:off x="838200" y="4419600"/>
            <a:ext cx="464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b="1">
                <a:solidFill>
                  <a:srgbClr val="FFCC00"/>
                </a:solidFill>
              </a:rPr>
              <a:t>- </a:t>
            </a:r>
            <a:r>
              <a:rPr lang="nb-NO" altLang="he-IL" sz="2000" b="1">
                <a:solidFill>
                  <a:srgbClr val="FFCC00"/>
                </a:solidFill>
              </a:rPr>
              <a:t>Nutritional epidemiology</a:t>
            </a:r>
          </a:p>
          <a:p>
            <a:pPr eaLnBrk="1" hangingPunct="1">
              <a:spcBef>
                <a:spcPct val="50000"/>
              </a:spcBef>
            </a:pPr>
            <a:r>
              <a:rPr lang="nb-NO" altLang="he-IL" sz="2000" b="1">
                <a:solidFill>
                  <a:srgbClr val="FFCC00"/>
                </a:solidFill>
              </a:rPr>
              <a:t>- Occupational epidemiology</a:t>
            </a:r>
          </a:p>
          <a:p>
            <a:pPr eaLnBrk="1" hangingPunct="1">
              <a:spcBef>
                <a:spcPct val="50000"/>
              </a:spcBef>
            </a:pPr>
            <a:r>
              <a:rPr lang="nb-NO" altLang="he-IL" sz="2000" b="1">
                <a:solidFill>
                  <a:srgbClr val="FFCC00"/>
                </a:solidFill>
              </a:rPr>
              <a:t>- Behavioural epidemiology</a:t>
            </a:r>
            <a:endParaRPr lang="en-US" altLang="he-IL" sz="2000" b="1">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5A054157-F48C-3D5F-43A1-7B8231402095}"/>
              </a:ext>
            </a:extLst>
          </p:cNvPr>
          <p:cNvSpPr>
            <a:spLocks noGrp="1" noChangeArrowheads="1"/>
          </p:cNvSpPr>
          <p:nvPr>
            <p:ph type="title"/>
          </p:nvPr>
        </p:nvSpPr>
        <p:spPr>
          <a:xfrm>
            <a:off x="457200" y="0"/>
            <a:ext cx="8229600" cy="1143000"/>
          </a:xfrm>
        </p:spPr>
        <p:txBody>
          <a:bodyPr/>
          <a:lstStyle/>
          <a:p>
            <a:pPr eaLnBrk="1" hangingPunct="1"/>
            <a:r>
              <a:rPr lang="nb-NO" altLang="he-IL" sz="3600" b="1" i="1">
                <a:solidFill>
                  <a:srgbClr val="FFCC00"/>
                </a:solidFill>
              </a:rPr>
              <a:t>Epidemiology</a:t>
            </a:r>
            <a:endParaRPr lang="en-US" altLang="he-IL" sz="3600" b="1" i="1">
              <a:solidFill>
                <a:srgbClr val="FFCC00"/>
              </a:solidFill>
            </a:endParaRPr>
          </a:p>
        </p:txBody>
      </p:sp>
      <p:sp>
        <p:nvSpPr>
          <p:cNvPr id="20483" name="Text Box 6">
            <a:extLst>
              <a:ext uri="{FF2B5EF4-FFF2-40B4-BE49-F238E27FC236}">
                <a16:creationId xmlns:a16="http://schemas.microsoft.com/office/drawing/2014/main" id="{17A9D3E5-7C28-6A6A-6BB8-A2A88E7E5560}"/>
              </a:ext>
            </a:extLst>
          </p:cNvPr>
          <p:cNvSpPr txBox="1">
            <a:spLocks noChangeArrowheads="1"/>
          </p:cNvSpPr>
          <p:nvPr/>
        </p:nvSpPr>
        <p:spPr bwMode="auto">
          <a:xfrm>
            <a:off x="685800" y="1447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nb-NO" altLang="he-IL" sz="2400" b="1">
                <a:solidFill>
                  <a:schemeClr val="bg1"/>
                </a:solidFill>
              </a:rPr>
              <a:t> CLINICAL EPIDEMIOLOGY</a:t>
            </a:r>
            <a:endParaRPr lang="en-US" altLang="he-IL" sz="2400" b="1">
              <a:solidFill>
                <a:schemeClr val="bg1"/>
              </a:solidFill>
            </a:endParaRPr>
          </a:p>
        </p:txBody>
      </p:sp>
      <p:sp>
        <p:nvSpPr>
          <p:cNvPr id="20484" name="Text Box 7">
            <a:extLst>
              <a:ext uri="{FF2B5EF4-FFF2-40B4-BE49-F238E27FC236}">
                <a16:creationId xmlns:a16="http://schemas.microsoft.com/office/drawing/2014/main" id="{3C3AED86-AB8E-47B1-FEF7-1D2CBD7DBF79}"/>
              </a:ext>
            </a:extLst>
          </p:cNvPr>
          <p:cNvSpPr txBox="1">
            <a:spLocks noChangeArrowheads="1"/>
          </p:cNvSpPr>
          <p:nvPr/>
        </p:nvSpPr>
        <p:spPr bwMode="auto">
          <a:xfrm>
            <a:off x="990600" y="2209800"/>
            <a:ext cx="502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nb-NO" altLang="he-IL" sz="2000" b="1">
                <a:solidFill>
                  <a:srgbClr val="FFCC00"/>
                </a:solidFill>
              </a:rPr>
              <a:t>Study of disease outcome</a:t>
            </a:r>
          </a:p>
          <a:p>
            <a:pPr eaLnBrk="1" hangingPunct="1">
              <a:spcBef>
                <a:spcPct val="50000"/>
              </a:spcBef>
              <a:buFontTx/>
              <a:buChar char="-"/>
            </a:pPr>
            <a:r>
              <a:rPr lang="nb-NO" altLang="he-IL" sz="2000" b="1">
                <a:solidFill>
                  <a:srgbClr val="FFCC00"/>
                </a:solidFill>
              </a:rPr>
              <a:t>Clinical trials</a:t>
            </a:r>
            <a:endParaRPr lang="en-US" altLang="he-IL" sz="2000" b="1">
              <a:solidFill>
                <a:srgbClr val="FFCC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3F2E268C-FD4E-4BB4-5827-94654319E457}"/>
              </a:ext>
            </a:extLst>
          </p:cNvPr>
          <p:cNvSpPr>
            <a:spLocks noGrp="1" noChangeArrowheads="1"/>
          </p:cNvSpPr>
          <p:nvPr>
            <p:ph type="title"/>
          </p:nvPr>
        </p:nvSpPr>
        <p:spPr/>
        <p:txBody>
          <a:bodyPr/>
          <a:lstStyle/>
          <a:p>
            <a:pPr eaLnBrk="1" hangingPunct="1"/>
            <a:r>
              <a:rPr lang="nb-NO" altLang="he-IL" b="1" i="1">
                <a:solidFill>
                  <a:srgbClr val="FFCC00"/>
                </a:solidFill>
              </a:rPr>
              <a:t>Epidemiology</a:t>
            </a:r>
            <a:endParaRPr lang="en-US" altLang="he-IL" b="1" i="1">
              <a:solidFill>
                <a:srgbClr val="FFCC00"/>
              </a:solidFill>
            </a:endParaRPr>
          </a:p>
        </p:txBody>
      </p:sp>
      <p:sp>
        <p:nvSpPr>
          <p:cNvPr id="10245" name="Text Box 5">
            <a:extLst>
              <a:ext uri="{FF2B5EF4-FFF2-40B4-BE49-F238E27FC236}">
                <a16:creationId xmlns:a16="http://schemas.microsoft.com/office/drawing/2014/main" id="{E29CF5FD-EBA9-72B6-45F6-CE169676B4C4}"/>
              </a:ext>
            </a:extLst>
          </p:cNvPr>
          <p:cNvSpPr txBox="1">
            <a:spLocks noChangeArrowheads="1"/>
          </p:cNvSpPr>
          <p:nvPr/>
        </p:nvSpPr>
        <p:spPr bwMode="auto">
          <a:xfrm>
            <a:off x="990600" y="22860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EPI:</a:t>
            </a:r>
            <a:r>
              <a:rPr lang="nb-NO" altLang="he-IL" sz="2400"/>
              <a:t>                </a:t>
            </a:r>
            <a:r>
              <a:rPr lang="nb-NO" altLang="he-IL" sz="2400">
                <a:solidFill>
                  <a:schemeClr val="bg1"/>
                </a:solidFill>
              </a:rPr>
              <a:t>UPON, AMONG</a:t>
            </a:r>
            <a:endParaRPr lang="en-US" altLang="he-IL" sz="2400">
              <a:solidFill>
                <a:schemeClr val="bg1"/>
              </a:solidFill>
            </a:endParaRPr>
          </a:p>
        </p:txBody>
      </p:sp>
      <p:sp>
        <p:nvSpPr>
          <p:cNvPr id="10246" name="Text Box 6">
            <a:extLst>
              <a:ext uri="{FF2B5EF4-FFF2-40B4-BE49-F238E27FC236}">
                <a16:creationId xmlns:a16="http://schemas.microsoft.com/office/drawing/2014/main" id="{ABC3299E-A650-CC62-2032-82253C48E33D}"/>
              </a:ext>
            </a:extLst>
          </p:cNvPr>
          <p:cNvSpPr txBox="1">
            <a:spLocks noChangeArrowheads="1"/>
          </p:cNvSpPr>
          <p:nvPr/>
        </p:nvSpPr>
        <p:spPr bwMode="auto">
          <a:xfrm>
            <a:off x="914400" y="31242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DEMOS:</a:t>
            </a:r>
            <a:r>
              <a:rPr lang="nb-NO" altLang="he-IL" sz="2400"/>
              <a:t>          </a:t>
            </a:r>
            <a:r>
              <a:rPr lang="nb-NO" altLang="he-IL" sz="2400">
                <a:solidFill>
                  <a:schemeClr val="bg1"/>
                </a:solidFill>
              </a:rPr>
              <a:t>PEOPLE</a:t>
            </a:r>
            <a:endParaRPr lang="en-US" altLang="he-IL" sz="2400">
              <a:solidFill>
                <a:schemeClr val="bg1"/>
              </a:solidFill>
            </a:endParaRPr>
          </a:p>
        </p:txBody>
      </p:sp>
      <p:sp>
        <p:nvSpPr>
          <p:cNvPr id="10247" name="Text Box 7">
            <a:extLst>
              <a:ext uri="{FF2B5EF4-FFF2-40B4-BE49-F238E27FC236}">
                <a16:creationId xmlns:a16="http://schemas.microsoft.com/office/drawing/2014/main" id="{C73DBED7-5CD6-C055-53F0-72C635B7D4D8}"/>
              </a:ext>
            </a:extLst>
          </p:cNvPr>
          <p:cNvSpPr txBox="1">
            <a:spLocks noChangeArrowheads="1"/>
          </p:cNvSpPr>
          <p:nvPr/>
        </p:nvSpPr>
        <p:spPr bwMode="auto">
          <a:xfrm>
            <a:off x="838200" y="4038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LOGOS:</a:t>
            </a:r>
            <a:r>
              <a:rPr lang="nb-NO" altLang="he-IL" sz="2400" b="1"/>
              <a:t>         </a:t>
            </a:r>
            <a:r>
              <a:rPr lang="nb-NO" altLang="he-IL" sz="2400"/>
              <a:t> </a:t>
            </a:r>
            <a:r>
              <a:rPr lang="nb-NO" altLang="he-IL" sz="2400">
                <a:solidFill>
                  <a:schemeClr val="bg1"/>
                </a:solidFill>
              </a:rPr>
              <a:t>WORD, REASON, DOCTRINE</a:t>
            </a:r>
            <a:endParaRPr lang="en-US" altLang="he-IL"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9D9688E9-0AE8-E4AD-FFEF-7457457BE5AD}"/>
              </a:ext>
            </a:extLst>
          </p:cNvPr>
          <p:cNvSpPr>
            <a:spLocks noGrp="1" noChangeArrowheads="1"/>
          </p:cNvSpPr>
          <p:nvPr>
            <p:ph type="title"/>
          </p:nvPr>
        </p:nvSpPr>
        <p:spPr/>
        <p:txBody>
          <a:bodyPr/>
          <a:lstStyle/>
          <a:p>
            <a:pPr eaLnBrk="1" hangingPunct="1"/>
            <a:r>
              <a:rPr lang="nb-NO" altLang="he-IL" b="1" i="1">
                <a:solidFill>
                  <a:srgbClr val="FFCC00"/>
                </a:solidFill>
              </a:rPr>
              <a:t>History of epidemiology</a:t>
            </a:r>
            <a:endParaRPr lang="en-US" altLang="he-IL" b="1" i="1">
              <a:solidFill>
                <a:srgbClr val="FFCC00"/>
              </a:solidFill>
            </a:endParaRPr>
          </a:p>
        </p:txBody>
      </p:sp>
      <p:sp>
        <p:nvSpPr>
          <p:cNvPr id="20485" name="Text Box 5">
            <a:extLst>
              <a:ext uri="{FF2B5EF4-FFF2-40B4-BE49-F238E27FC236}">
                <a16:creationId xmlns:a16="http://schemas.microsoft.com/office/drawing/2014/main" id="{0B92F7B4-74C8-92E5-B9F0-E38EB1788CBC}"/>
              </a:ext>
            </a:extLst>
          </p:cNvPr>
          <p:cNvSpPr txBox="1">
            <a:spLocks noChangeArrowheads="1"/>
          </p:cNvSpPr>
          <p:nvPr/>
        </p:nvSpPr>
        <p:spPr bwMode="auto">
          <a:xfrm>
            <a:off x="0" y="1571625"/>
            <a:ext cx="868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nb-NO" altLang="he-IL" sz="2000" b="1">
                <a:solidFill>
                  <a:schemeClr val="bg1"/>
                </a:solidFill>
              </a:rPr>
              <a:t> </a:t>
            </a:r>
            <a:r>
              <a:rPr lang="nb-NO" altLang="he-IL" sz="2400" b="1">
                <a:solidFill>
                  <a:schemeClr val="bg1"/>
                </a:solidFill>
              </a:rPr>
              <a:t>Epidemiology is as old as medicine itself-</a:t>
            </a:r>
          </a:p>
          <a:p>
            <a:pPr eaLnBrk="1" hangingPunct="1"/>
            <a:r>
              <a:rPr lang="nb-NO" altLang="he-IL" sz="2000" b="1">
                <a:solidFill>
                  <a:schemeClr val="bg1"/>
                </a:solidFill>
              </a:rPr>
              <a:t>  </a:t>
            </a:r>
          </a:p>
          <a:p>
            <a:pPr eaLnBrk="1" hangingPunct="1">
              <a:buFontTx/>
              <a:buChar char="•"/>
            </a:pPr>
            <a:r>
              <a:rPr lang="nb-NO" altLang="he-IL" sz="2000" b="1">
                <a:solidFill>
                  <a:schemeClr val="bg1"/>
                </a:solidFill>
              </a:rPr>
              <a:t>   Hippocrates first suggested in the fifth century B.C. that    </a:t>
            </a:r>
          </a:p>
          <a:p>
            <a:pPr eaLnBrk="1" hangingPunct="1"/>
            <a:r>
              <a:rPr lang="nb-NO" altLang="he-IL" sz="2000" b="1">
                <a:solidFill>
                  <a:schemeClr val="bg1"/>
                </a:solidFill>
              </a:rPr>
              <a:t>   environmental factors influence disease occurence.</a:t>
            </a:r>
            <a:endParaRPr lang="en-US" altLang="he-IL" sz="2000" b="1">
              <a:solidFill>
                <a:schemeClr val="bg1"/>
              </a:solidFill>
            </a:endParaRPr>
          </a:p>
        </p:txBody>
      </p:sp>
      <p:sp>
        <p:nvSpPr>
          <p:cNvPr id="21508" name="Text Box 6">
            <a:extLst>
              <a:ext uri="{FF2B5EF4-FFF2-40B4-BE49-F238E27FC236}">
                <a16:creationId xmlns:a16="http://schemas.microsoft.com/office/drawing/2014/main" id="{F3367602-395F-03B7-F9A9-68E4047E340A}"/>
              </a:ext>
            </a:extLst>
          </p:cNvPr>
          <p:cNvSpPr txBox="1">
            <a:spLocks noChangeArrowheads="1"/>
          </p:cNvSpPr>
          <p:nvPr/>
        </p:nvSpPr>
        <p:spPr bwMode="auto">
          <a:xfrm>
            <a:off x="212725" y="2932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sp>
        <p:nvSpPr>
          <p:cNvPr id="21509" name="Text Box 8">
            <a:extLst>
              <a:ext uri="{FF2B5EF4-FFF2-40B4-BE49-F238E27FC236}">
                <a16:creationId xmlns:a16="http://schemas.microsoft.com/office/drawing/2014/main" id="{41957D16-330C-23C9-A3CF-DEEC0D5EF8A9}"/>
              </a:ext>
            </a:extLst>
          </p:cNvPr>
          <p:cNvSpPr txBox="1">
            <a:spLocks noChangeArrowheads="1"/>
          </p:cNvSpPr>
          <p:nvPr/>
        </p:nvSpPr>
        <p:spPr bwMode="auto">
          <a:xfrm>
            <a:off x="304800" y="36576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he-IL" altLang="he-IL"/>
          </a:p>
        </p:txBody>
      </p:sp>
      <p:sp>
        <p:nvSpPr>
          <p:cNvPr id="20490" name="Text Box 10">
            <a:extLst>
              <a:ext uri="{FF2B5EF4-FFF2-40B4-BE49-F238E27FC236}">
                <a16:creationId xmlns:a16="http://schemas.microsoft.com/office/drawing/2014/main" id="{1DA9C4B2-BE57-5E01-33D7-E145B4B3178C}"/>
              </a:ext>
            </a:extLst>
          </p:cNvPr>
          <p:cNvSpPr txBox="1">
            <a:spLocks noChangeArrowheads="1"/>
          </p:cNvSpPr>
          <p:nvPr/>
        </p:nvSpPr>
        <p:spPr bwMode="auto">
          <a:xfrm>
            <a:off x="381000" y="3505200"/>
            <a:ext cx="678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nb-NO" altLang="he-IL" sz="2000" b="1">
                <a:solidFill>
                  <a:schemeClr val="bg1"/>
                </a:solidFill>
              </a:rPr>
              <a:t> William Farr- a physician-set up a system for routine compilation of the numbers and causes of deaths in England. </a:t>
            </a:r>
          </a:p>
          <a:p>
            <a:pPr eaLnBrk="1" hangingPunct="1">
              <a:spcBef>
                <a:spcPct val="50000"/>
              </a:spcBef>
            </a:pPr>
            <a:r>
              <a:rPr lang="nb-NO" altLang="he-IL" sz="2000" b="1">
                <a:solidFill>
                  <a:schemeClr val="bg1"/>
                </a:solidFill>
              </a:rPr>
              <a:t>   - compared mortality patterns of </a:t>
            </a:r>
          </a:p>
          <a:p>
            <a:pPr eaLnBrk="1" hangingPunct="1">
              <a:spcBef>
                <a:spcPct val="50000"/>
              </a:spcBef>
            </a:pPr>
            <a:r>
              <a:rPr lang="nb-NO" altLang="he-IL" sz="2000" b="1">
                <a:solidFill>
                  <a:schemeClr val="bg1"/>
                </a:solidFill>
              </a:rPr>
              <a:t>     married and single persons.</a:t>
            </a:r>
          </a:p>
          <a:p>
            <a:pPr eaLnBrk="1" hangingPunct="1">
              <a:spcBef>
                <a:spcPct val="50000"/>
              </a:spcBef>
            </a:pPr>
            <a:r>
              <a:rPr lang="nb-NO" altLang="he-IL" sz="2000" b="1">
                <a:solidFill>
                  <a:schemeClr val="bg1"/>
                </a:solidFill>
              </a:rPr>
              <a:t>     workers in different occupations</a:t>
            </a:r>
            <a:endParaRPr lang="en-US" altLang="he-IL"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5" grpId="1"/>
      <p:bldP spid="204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E283D95-42BE-9AD6-64EE-FE57F39141E6}"/>
              </a:ext>
            </a:extLst>
          </p:cNvPr>
          <p:cNvSpPr>
            <a:spLocks noGrp="1" noChangeArrowheads="1"/>
          </p:cNvSpPr>
          <p:nvPr>
            <p:ph type="title"/>
          </p:nvPr>
        </p:nvSpPr>
        <p:spPr>
          <a:xfrm>
            <a:off x="457200" y="427038"/>
            <a:ext cx="8229600" cy="1249362"/>
          </a:xfrm>
        </p:spPr>
        <p:txBody>
          <a:bodyPr/>
          <a:lstStyle/>
          <a:p>
            <a:r>
              <a:rPr lang="en-US" altLang="he-IL" sz="4000"/>
              <a:t>The Founding Father </a:t>
            </a:r>
            <a:br>
              <a:rPr lang="en-US" altLang="he-IL" sz="4000"/>
            </a:br>
            <a:r>
              <a:rPr lang="en-US" altLang="he-IL" sz="4000"/>
              <a:t>of Modern Epidemiology</a:t>
            </a:r>
          </a:p>
        </p:txBody>
      </p:sp>
      <p:sp>
        <p:nvSpPr>
          <p:cNvPr id="6147" name="Rectangle 3">
            <a:extLst>
              <a:ext uri="{FF2B5EF4-FFF2-40B4-BE49-F238E27FC236}">
                <a16:creationId xmlns:a16="http://schemas.microsoft.com/office/drawing/2014/main" id="{3758CF3F-2556-935B-4E12-732C534B19D3}"/>
              </a:ext>
            </a:extLst>
          </p:cNvPr>
          <p:cNvSpPr>
            <a:spLocks noGrp="1" noChangeArrowheads="1"/>
          </p:cNvSpPr>
          <p:nvPr>
            <p:ph type="body" idx="1"/>
          </p:nvPr>
        </p:nvSpPr>
        <p:spPr>
          <a:xfrm>
            <a:off x="762000" y="5715000"/>
            <a:ext cx="2667000" cy="838200"/>
          </a:xfrm>
        </p:spPr>
        <p:txBody>
          <a:bodyPr/>
          <a:lstStyle/>
          <a:p>
            <a:pPr algn="ctr">
              <a:buFontTx/>
              <a:buNone/>
            </a:pPr>
            <a:r>
              <a:rPr lang="en-US" altLang="he-IL" sz="2800"/>
              <a:t>William Farr </a:t>
            </a:r>
          </a:p>
          <a:p>
            <a:pPr algn="ctr">
              <a:spcBef>
                <a:spcPct val="0"/>
              </a:spcBef>
              <a:buFontTx/>
              <a:buNone/>
            </a:pPr>
            <a:r>
              <a:rPr lang="en-US" altLang="he-IL" sz="2800"/>
              <a:t>1807-1883</a:t>
            </a:r>
          </a:p>
        </p:txBody>
      </p:sp>
      <p:pic>
        <p:nvPicPr>
          <p:cNvPr id="6149" name="Picture 5" descr="farr">
            <a:extLst>
              <a:ext uri="{FF2B5EF4-FFF2-40B4-BE49-F238E27FC236}">
                <a16:creationId xmlns:a16="http://schemas.microsoft.com/office/drawing/2014/main" id="{62768060-EB86-C951-1319-D423C4DAC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31369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a:extLst>
              <a:ext uri="{FF2B5EF4-FFF2-40B4-BE49-F238E27FC236}">
                <a16:creationId xmlns:a16="http://schemas.microsoft.com/office/drawing/2014/main" id="{23C26950-51BC-2DDF-1300-1B7261379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413" y="1828800"/>
            <a:ext cx="28463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AutoShape 9">
            <a:extLst>
              <a:ext uri="{FF2B5EF4-FFF2-40B4-BE49-F238E27FC236}">
                <a16:creationId xmlns:a16="http://schemas.microsoft.com/office/drawing/2014/main" id="{6BE32056-00A5-6C70-40E7-736EAFDFF560}"/>
              </a:ext>
            </a:extLst>
          </p:cNvPr>
          <p:cNvSpPr>
            <a:spLocks noChangeArrowheads="1"/>
          </p:cNvSpPr>
          <p:nvPr/>
        </p:nvSpPr>
        <p:spPr bwMode="auto">
          <a:xfrm>
            <a:off x="533400" y="5562600"/>
            <a:ext cx="3200400" cy="1219200"/>
          </a:xfrm>
          <a:prstGeom prst="bevel">
            <a:avLst>
              <a:gd name="adj" fmla="val 12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grpSp>
        <p:nvGrpSpPr>
          <p:cNvPr id="2" name="Group 12">
            <a:extLst>
              <a:ext uri="{FF2B5EF4-FFF2-40B4-BE49-F238E27FC236}">
                <a16:creationId xmlns:a16="http://schemas.microsoft.com/office/drawing/2014/main" id="{2671C327-9EF3-CF97-3877-E8D7971F9935}"/>
              </a:ext>
            </a:extLst>
          </p:cNvPr>
          <p:cNvGrpSpPr>
            <a:grpSpLocks/>
          </p:cNvGrpSpPr>
          <p:nvPr/>
        </p:nvGrpSpPr>
        <p:grpSpPr bwMode="auto">
          <a:xfrm>
            <a:off x="5410200" y="5562600"/>
            <a:ext cx="3048000" cy="1219200"/>
            <a:chOff x="1296" y="3360"/>
            <a:chExt cx="2256" cy="768"/>
          </a:xfrm>
        </p:grpSpPr>
        <p:sp>
          <p:nvSpPr>
            <p:cNvPr id="22537" name="Rectangle 10">
              <a:extLst>
                <a:ext uri="{FF2B5EF4-FFF2-40B4-BE49-F238E27FC236}">
                  <a16:creationId xmlns:a16="http://schemas.microsoft.com/office/drawing/2014/main" id="{10E67F3D-A876-2F2E-AC6E-3EF431862406}"/>
                </a:ext>
              </a:extLst>
            </p:cNvPr>
            <p:cNvSpPr>
              <a:spLocks noChangeArrowheads="1"/>
            </p:cNvSpPr>
            <p:nvPr/>
          </p:nvSpPr>
          <p:spPr bwMode="auto">
            <a:xfrm>
              <a:off x="1440" y="3456"/>
              <a:ext cx="201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he-IL" sz="2800"/>
                <a:t>John Snow </a:t>
              </a:r>
            </a:p>
            <a:p>
              <a:pPr algn="ctr" eaLnBrk="1" hangingPunct="1"/>
              <a:r>
                <a:rPr lang="en-US" altLang="he-IL" sz="2800"/>
                <a:t>1813-1858</a:t>
              </a:r>
            </a:p>
          </p:txBody>
        </p:sp>
        <p:sp>
          <p:nvSpPr>
            <p:cNvPr id="22538" name="AutoShape 11">
              <a:extLst>
                <a:ext uri="{FF2B5EF4-FFF2-40B4-BE49-F238E27FC236}">
                  <a16:creationId xmlns:a16="http://schemas.microsoft.com/office/drawing/2014/main" id="{B7CE6DCE-2C8D-E03F-1247-C22CDA1B8D56}"/>
                </a:ext>
              </a:extLst>
            </p:cNvPr>
            <p:cNvSpPr>
              <a:spLocks noChangeArrowheads="1"/>
            </p:cNvSpPr>
            <p:nvPr/>
          </p:nvSpPr>
          <p:spPr bwMode="auto">
            <a:xfrm>
              <a:off x="1296" y="3360"/>
              <a:ext cx="2256" cy="768"/>
            </a:xfrm>
            <a:prstGeom prst="bevel">
              <a:avLst>
                <a:gd name="adj" fmla="val 12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grpSp>
      <p:sp>
        <p:nvSpPr>
          <p:cNvPr id="6157" name="Text Box 13">
            <a:extLst>
              <a:ext uri="{FF2B5EF4-FFF2-40B4-BE49-F238E27FC236}">
                <a16:creationId xmlns:a16="http://schemas.microsoft.com/office/drawing/2014/main" id="{C8AFEB56-72CA-8996-D81B-0099D9B0C278}"/>
              </a:ext>
            </a:extLst>
          </p:cNvPr>
          <p:cNvSpPr txBox="1">
            <a:spLocks noChangeArrowheads="1"/>
          </p:cNvSpPr>
          <p:nvPr/>
        </p:nvSpPr>
        <p:spPr bwMode="auto">
          <a:xfrm>
            <a:off x="3962400" y="3048000"/>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he-IL" sz="60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up)">
                                      <p:cBhvr>
                                        <p:cTn id="7" dur="2000"/>
                                        <p:tgtEl>
                                          <p:spTgt spid="6149"/>
                                        </p:tgtEl>
                                      </p:cBhvr>
                                    </p:animEffect>
                                  </p:childTnLst>
                                </p:cTn>
                              </p:par>
                              <p:par>
                                <p:cTn id="8" presetID="22" presetClass="entr" presetSubtype="1" fill="hold" nodeType="withEffect">
                                  <p:stCondLst>
                                    <p:cond delay="0"/>
                                  </p:stCondLst>
                                  <p:childTnLst>
                                    <p:set>
                                      <p:cBhvr>
                                        <p:cTn id="9" dur="1" fill="hold">
                                          <p:stCondLst>
                                            <p:cond delay="0"/>
                                          </p:stCondLst>
                                        </p:cTn>
                                        <p:tgtEl>
                                          <p:spTgt spid="6151"/>
                                        </p:tgtEl>
                                        <p:attrNameLst>
                                          <p:attrName>style.visibility</p:attrName>
                                        </p:attrNameLst>
                                      </p:cBhvr>
                                      <p:to>
                                        <p:strVal val="visible"/>
                                      </p:to>
                                    </p:set>
                                    <p:animEffect transition="in" filter="wipe(up)">
                                      <p:cBhvr>
                                        <p:cTn id="10" dur="2000"/>
                                        <p:tgtEl>
                                          <p:spTgt spid="6151"/>
                                        </p:tgtEl>
                                      </p:cBhvr>
                                    </p:animEffect>
                                  </p:childTnLst>
                                </p:cTn>
                              </p:par>
                              <p:par>
                                <p:cTn id="11" presetID="22" presetClass="entr" presetSubtype="1"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wipe(up)">
                                      <p:cBhvr>
                                        <p:cTn id="13" dur="1000"/>
                                        <p:tgtEl>
                                          <p:spTgt spid="6151"/>
                                        </p:tgtEl>
                                      </p:cBhvr>
                                    </p:animEffect>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6147">
                                            <p:txEl>
                                              <p:pRg st="1" end="1"/>
                                            </p:txEl>
                                          </p:spTgt>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6153"/>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1000"/>
                                  </p:stCondLst>
                                  <p:childTnLst>
                                    <p:set>
                                      <p:cBhvr>
                                        <p:cTn id="28" dur="1" fill="hold">
                                          <p:stCondLst>
                                            <p:cond delay="0"/>
                                          </p:stCondLst>
                                        </p:cTn>
                                        <p:tgtEl>
                                          <p:spTgt spid="6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3" grpId="0" animBg="1"/>
      <p:bldP spid="61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F8BAC98A-D784-B2A9-D9B1-4B498CCE75AA}"/>
              </a:ext>
            </a:extLst>
          </p:cNvPr>
          <p:cNvSpPr>
            <a:spLocks noGrp="1" noChangeArrowheads="1"/>
          </p:cNvSpPr>
          <p:nvPr>
            <p:ph type="body" idx="1"/>
          </p:nvPr>
        </p:nvSpPr>
        <p:spPr>
          <a:xfrm>
            <a:off x="228600" y="381000"/>
            <a:ext cx="8686800" cy="5257800"/>
          </a:xfrm>
        </p:spPr>
        <p:txBody>
          <a:bodyPr/>
          <a:lstStyle/>
          <a:p>
            <a:r>
              <a:rPr lang="en-US" altLang="he-IL">
                <a:solidFill>
                  <a:schemeClr val="bg1"/>
                </a:solidFill>
              </a:rPr>
              <a:t>Farr was the official “Compiler of Statistics” in the UK General Register Office and is known as the “Father of Vital Statistics”</a:t>
            </a:r>
          </a:p>
          <a:p>
            <a:r>
              <a:rPr lang="en-US" altLang="he-IL">
                <a:solidFill>
                  <a:schemeClr val="bg1"/>
                </a:solidFill>
              </a:rPr>
              <a:t>He was aware of deficiencies in the birth and death registries, but was determined to make the best use of the available data while fully considering the possible implications of the deficiencies; worked to promote accuracy and completeness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30BA85FB-50BC-AF3C-84DC-89CB6DD9A388}"/>
              </a:ext>
            </a:extLst>
          </p:cNvPr>
          <p:cNvSpPr>
            <a:spLocks noGrp="1" noChangeArrowheads="1"/>
          </p:cNvSpPr>
          <p:nvPr>
            <p:ph type="body" idx="1"/>
          </p:nvPr>
        </p:nvSpPr>
        <p:spPr>
          <a:xfrm>
            <a:off x="228600" y="762000"/>
            <a:ext cx="8458200" cy="5257800"/>
          </a:xfrm>
        </p:spPr>
        <p:txBody>
          <a:bodyPr/>
          <a:lstStyle/>
          <a:p>
            <a:pPr algn="just">
              <a:lnSpc>
                <a:spcPct val="90000"/>
              </a:lnSpc>
            </a:pPr>
            <a:r>
              <a:rPr lang="en-US" altLang="he-IL">
                <a:solidFill>
                  <a:schemeClr val="bg1"/>
                </a:solidFill>
              </a:rPr>
              <a:t>Farr used solid quantitative methods (not merely impressions) to study how disease and mortality were influenced by characteristics such as social position, occupation, and physical environment</a:t>
            </a:r>
          </a:p>
          <a:p>
            <a:pPr algn="just">
              <a:lnSpc>
                <a:spcPct val="90000"/>
              </a:lnSpc>
            </a:pPr>
            <a:r>
              <a:rPr lang="en-US" altLang="he-IL">
                <a:solidFill>
                  <a:schemeClr val="bg1"/>
                </a:solidFill>
              </a:rPr>
              <a:t>Was first to produce estimates of annual rates of death from specific causes by analyzing England’s birth and death registries </a:t>
            </a:r>
          </a:p>
          <a:p>
            <a:pPr algn="just">
              <a:lnSpc>
                <a:spcPct val="90000"/>
              </a:lnSpc>
            </a:pPr>
            <a:r>
              <a:rPr lang="en-US" altLang="he-IL">
                <a:solidFill>
                  <a:schemeClr val="bg1"/>
                </a:solidFill>
              </a:rPr>
              <a:t>Among the first to estimate death rates from suicide in different population groups</a:t>
            </a:r>
          </a:p>
          <a:p>
            <a:pPr>
              <a:lnSpc>
                <a:spcPct val="90000"/>
              </a:lnSpc>
            </a:pPr>
            <a:endParaRPr lang="en-US" altLang="he-I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7" name="Text Box 5">
            <a:extLst>
              <a:ext uri="{FF2B5EF4-FFF2-40B4-BE49-F238E27FC236}">
                <a16:creationId xmlns:a16="http://schemas.microsoft.com/office/drawing/2014/main" id="{4A203E52-733E-3F4F-47BE-62867B43F254}"/>
              </a:ext>
            </a:extLst>
          </p:cNvPr>
          <p:cNvSpPr txBox="1">
            <a:spLocks noChangeArrowheads="1"/>
          </p:cNvSpPr>
          <p:nvPr/>
        </p:nvSpPr>
        <p:spPr bwMode="auto">
          <a:xfrm>
            <a:off x="304800"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nb-NO" altLang="he-IL" sz="2400" b="1">
                <a:solidFill>
                  <a:schemeClr val="bg1"/>
                </a:solidFill>
              </a:rPr>
              <a:t> Cholera epidemic- John Snow -1854</a:t>
            </a:r>
            <a:endParaRPr lang="en-US" altLang="he-IL" sz="2400" b="1">
              <a:solidFill>
                <a:schemeClr val="bg1"/>
              </a:solidFill>
            </a:endParaRPr>
          </a:p>
        </p:txBody>
      </p:sp>
      <p:sp>
        <p:nvSpPr>
          <p:cNvPr id="25603" name="Rectangle 6">
            <a:extLst>
              <a:ext uri="{FF2B5EF4-FFF2-40B4-BE49-F238E27FC236}">
                <a16:creationId xmlns:a16="http://schemas.microsoft.com/office/drawing/2014/main" id="{4215D892-B81F-04EE-C59F-EA7215DD2D10}"/>
              </a:ext>
            </a:extLst>
          </p:cNvPr>
          <p:cNvSpPr>
            <a:spLocks noGrp="1" noChangeArrowheads="1"/>
          </p:cNvSpPr>
          <p:nvPr>
            <p:ph type="title"/>
          </p:nvPr>
        </p:nvSpPr>
        <p:spPr/>
        <p:txBody>
          <a:bodyPr/>
          <a:lstStyle/>
          <a:p>
            <a:pPr eaLnBrk="1" hangingPunct="1"/>
            <a:r>
              <a:rPr lang="nb-NO" altLang="he-IL" b="1" i="1">
                <a:solidFill>
                  <a:srgbClr val="FFCC00"/>
                </a:solidFill>
              </a:rPr>
              <a:t>History of epidemiology</a:t>
            </a:r>
            <a:endParaRPr lang="en-US" altLang="he-IL" b="1" i="1">
              <a:solidFill>
                <a:srgbClr val="FFCC00"/>
              </a:solidFill>
            </a:endParaRPr>
          </a:p>
        </p:txBody>
      </p:sp>
      <p:graphicFrame>
        <p:nvGraphicFramePr>
          <p:cNvPr id="28739" name="Group 67">
            <a:extLst>
              <a:ext uri="{FF2B5EF4-FFF2-40B4-BE49-F238E27FC236}">
                <a16:creationId xmlns:a16="http://schemas.microsoft.com/office/drawing/2014/main" id="{40E76418-4E31-DF76-85F7-45A829209F6D}"/>
              </a:ext>
            </a:extLst>
          </p:cNvPr>
          <p:cNvGraphicFramePr>
            <a:graphicFrameLocks noGrp="1"/>
          </p:cNvGraphicFramePr>
          <p:nvPr>
            <p:ph idx="1"/>
          </p:nvPr>
        </p:nvGraphicFramePr>
        <p:xfrm>
          <a:off x="533400" y="3048000"/>
          <a:ext cx="8153400" cy="2730500"/>
        </p:xfrm>
        <a:graphic>
          <a:graphicData uri="http://schemas.openxmlformats.org/drawingml/2006/table">
            <a:tbl>
              <a:tblPr/>
              <a:tblGrid>
                <a:gridCol w="2895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1884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400" b="0" i="0" u="none" strike="noStrike" cap="none" normalizeH="0" baseline="0">
                          <a:ln>
                            <a:noFill/>
                          </a:ln>
                          <a:solidFill>
                            <a:schemeClr val="bg1"/>
                          </a:solidFill>
                          <a:effectLst/>
                          <a:latin typeface="Arial" charset="0"/>
                        </a:rPr>
                        <a:t>Water company</a:t>
                      </a:r>
                      <a:endParaRPr kumimoji="0" lang="en-US" sz="2400" b="0" i="0" u="none" strike="noStrike" cap="none" normalizeH="0" baseline="0">
                        <a:ln>
                          <a:noFill/>
                        </a:ln>
                        <a:solidFill>
                          <a:schemeClr val="bg1"/>
                        </a:solidFill>
                        <a:effectLst/>
                        <a:latin typeface="Arial" charset="0"/>
                      </a:endParaRPr>
                    </a:p>
                  </a:txBody>
                  <a:tcPr marT="45689" marB="45689"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400" b="0" i="0" u="none" strike="noStrike" cap="none" normalizeH="0" baseline="0">
                          <a:ln>
                            <a:noFill/>
                          </a:ln>
                          <a:solidFill>
                            <a:schemeClr val="bg1"/>
                          </a:solidFill>
                          <a:effectLst/>
                          <a:latin typeface="Arial" charset="0"/>
                        </a:rPr>
                        <a:t>Population in 1851</a:t>
                      </a:r>
                      <a:endParaRPr kumimoji="0" lang="en-US" sz="2400" b="0" i="0" u="none" strike="noStrike" cap="none" normalizeH="0" baseline="0">
                        <a:ln>
                          <a:noFill/>
                        </a:ln>
                        <a:solidFill>
                          <a:schemeClr val="bg1"/>
                        </a:solidFill>
                        <a:effectLst/>
                        <a:latin typeface="Arial" charset="0"/>
                      </a:endParaRPr>
                    </a:p>
                  </a:txBody>
                  <a:tcPr marT="45689" marB="45689"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400" b="0" i="0" u="none" strike="noStrike" cap="none" normalizeH="0" baseline="0">
                          <a:ln>
                            <a:noFill/>
                          </a:ln>
                          <a:solidFill>
                            <a:schemeClr val="bg1"/>
                          </a:solidFill>
                          <a:effectLst/>
                          <a:latin typeface="Arial" charset="0"/>
                        </a:rPr>
                        <a:t>Cholera deaths</a:t>
                      </a:r>
                      <a:endParaRPr kumimoji="0" lang="en-US" sz="2400" b="0" i="0" u="none" strike="noStrike" cap="none" normalizeH="0" baseline="0">
                        <a:ln>
                          <a:noFill/>
                        </a:ln>
                        <a:solidFill>
                          <a:schemeClr val="bg1"/>
                        </a:solidFill>
                        <a:effectLst/>
                        <a:latin typeface="Arial" charset="0"/>
                      </a:endParaRPr>
                    </a:p>
                  </a:txBody>
                  <a:tcPr marT="45689" marB="45689"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400" b="0" i="0" u="none" strike="noStrike" cap="none" normalizeH="0" baseline="0">
                          <a:ln>
                            <a:noFill/>
                          </a:ln>
                          <a:solidFill>
                            <a:schemeClr val="bg1"/>
                          </a:solidFill>
                          <a:effectLst/>
                          <a:latin typeface="Arial" charset="0"/>
                        </a:rPr>
                        <a:t>Deaths per 100,000 living</a:t>
                      </a:r>
                      <a:endParaRPr kumimoji="0" lang="en-US" sz="2400" b="0" i="0" u="none" strike="noStrike" cap="none" normalizeH="0" baseline="0">
                        <a:ln>
                          <a:noFill/>
                        </a:ln>
                        <a:solidFill>
                          <a:schemeClr val="bg1"/>
                        </a:solidFill>
                        <a:effectLst/>
                        <a:latin typeface="Arial" charset="0"/>
                      </a:endParaRPr>
                    </a:p>
                  </a:txBody>
                  <a:tcPr marT="45689" marB="45689"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4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chemeClr val="bg1"/>
                          </a:solidFill>
                          <a:effectLst/>
                          <a:latin typeface="Arial" charset="0"/>
                        </a:rPr>
                        <a:t>Southwake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chemeClr val="bg1"/>
                          </a:solidFill>
                          <a:effectLst/>
                          <a:latin typeface="Arial" charset="0"/>
                        </a:rPr>
                        <a:t>Both companies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chemeClr val="bg1"/>
                          </a:solidFill>
                          <a:effectLst/>
                          <a:latin typeface="Arial" charset="0"/>
                        </a:rPr>
                        <a:t>Lambeth</a:t>
                      </a:r>
                      <a:endParaRPr kumimoji="0" lang="en-US" sz="2800" b="0" i="0" u="none" strike="noStrike" cap="none" normalizeH="0" baseline="0">
                        <a:ln>
                          <a:noFill/>
                        </a:ln>
                        <a:solidFill>
                          <a:schemeClr val="bg1"/>
                        </a:solidFill>
                        <a:effectLst/>
                        <a:latin typeface="Arial" charset="0"/>
                      </a:endParaRPr>
                    </a:p>
                  </a:txBody>
                  <a:tcPr marT="45689" marB="4568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167,654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301,149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14,632</a:t>
                      </a:r>
                      <a:endParaRPr kumimoji="0" lang="en-US" sz="2800" b="0" i="0" u="none" strike="noStrike" cap="none" normalizeH="0" baseline="0">
                        <a:ln>
                          <a:noFill/>
                        </a:ln>
                        <a:solidFill>
                          <a:srgbClr val="FFCC00"/>
                        </a:solidFill>
                        <a:effectLst/>
                        <a:latin typeface="Arial" charset="0"/>
                      </a:endParaRPr>
                    </a:p>
                  </a:txBody>
                  <a:tcPr marT="45689" marB="4568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192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182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0</a:t>
                      </a:r>
                      <a:endParaRPr kumimoji="0" lang="en-US" sz="2800" b="0" i="0" u="none" strike="noStrike" cap="none" normalizeH="0" baseline="0">
                        <a:ln>
                          <a:noFill/>
                        </a:ln>
                        <a:solidFill>
                          <a:srgbClr val="FFCC00"/>
                        </a:solidFill>
                        <a:effectLst/>
                        <a:latin typeface="Arial" charset="0"/>
                      </a:endParaRPr>
                    </a:p>
                  </a:txBody>
                  <a:tcPr marT="45689" marB="4568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114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0</a:t>
                      </a:r>
                      <a:endParaRPr kumimoji="0" lang="en-US" sz="2800" b="0" i="0" u="none" strike="noStrike" cap="none" normalizeH="0" baseline="0">
                        <a:ln>
                          <a:noFill/>
                        </a:ln>
                        <a:solidFill>
                          <a:srgbClr val="FFCC00"/>
                        </a:solidFill>
                        <a:effectLst/>
                        <a:latin typeface="Arial" charset="0"/>
                      </a:endParaRPr>
                    </a:p>
                  </a:txBody>
                  <a:tcPr marT="45689" marB="4568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618" name="Text Box 26">
            <a:extLst>
              <a:ext uri="{FF2B5EF4-FFF2-40B4-BE49-F238E27FC236}">
                <a16:creationId xmlns:a16="http://schemas.microsoft.com/office/drawing/2014/main" id="{9253429C-A14E-2E7D-0FC6-C8FA8C04FF2A}"/>
              </a:ext>
            </a:extLst>
          </p:cNvPr>
          <p:cNvSpPr txBox="1">
            <a:spLocks noChangeArrowheads="1"/>
          </p:cNvSpPr>
          <p:nvPr/>
        </p:nvSpPr>
        <p:spPr bwMode="auto">
          <a:xfrm>
            <a:off x="4403725" y="1600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he-IL" altLang="he-IL"/>
          </a:p>
        </p:txBody>
      </p:sp>
      <p:sp>
        <p:nvSpPr>
          <p:cNvPr id="28709" name="Text Box 37">
            <a:extLst>
              <a:ext uri="{FF2B5EF4-FFF2-40B4-BE49-F238E27FC236}">
                <a16:creationId xmlns:a16="http://schemas.microsoft.com/office/drawing/2014/main" id="{A06ED85E-4151-5663-5E23-E4BFACDB2F4F}"/>
              </a:ext>
            </a:extLst>
          </p:cNvPr>
          <p:cNvSpPr txBox="1">
            <a:spLocks noChangeArrowheads="1"/>
          </p:cNvSpPr>
          <p:nvPr/>
        </p:nvSpPr>
        <p:spPr bwMode="auto">
          <a:xfrm>
            <a:off x="457200" y="20574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2400">
                <a:solidFill>
                  <a:srgbClr val="FFCC00"/>
                </a:solidFill>
              </a:rPr>
              <a:t> Death rates from cholera, 1853-1854, according to water company supplying subdistrict of London</a:t>
            </a:r>
            <a:endParaRPr lang="en-US" altLang="he-IL" sz="240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87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8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P spid="287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987B3518-D4F8-A621-AF77-33EFF35362DD}"/>
              </a:ext>
            </a:extLst>
          </p:cNvPr>
          <p:cNvSpPr>
            <a:spLocks noGrp="1" noChangeArrowheads="1"/>
          </p:cNvSpPr>
          <p:nvPr>
            <p:ph type="title"/>
          </p:nvPr>
        </p:nvSpPr>
        <p:spPr/>
        <p:txBody>
          <a:bodyPr/>
          <a:lstStyle/>
          <a:p>
            <a:pPr eaLnBrk="1" hangingPunct="1"/>
            <a:r>
              <a:rPr lang="nb-NO" altLang="he-IL" b="1" i="1">
                <a:solidFill>
                  <a:srgbClr val="FFCC00"/>
                </a:solidFill>
              </a:rPr>
              <a:t>History of epidemiology</a:t>
            </a:r>
            <a:endParaRPr lang="en-US" altLang="he-IL" b="1" i="1">
              <a:solidFill>
                <a:srgbClr val="FFCC00"/>
              </a:solidFill>
            </a:endParaRPr>
          </a:p>
        </p:txBody>
      </p:sp>
      <p:sp>
        <p:nvSpPr>
          <p:cNvPr id="26627" name="Text Box 6">
            <a:extLst>
              <a:ext uri="{FF2B5EF4-FFF2-40B4-BE49-F238E27FC236}">
                <a16:creationId xmlns:a16="http://schemas.microsoft.com/office/drawing/2014/main" id="{D11EE4C2-5380-4A9F-652F-B8892F4AE4D4}"/>
              </a:ext>
            </a:extLst>
          </p:cNvPr>
          <p:cNvSpPr txBox="1">
            <a:spLocks noChangeArrowheads="1"/>
          </p:cNvSpPr>
          <p:nvPr/>
        </p:nvSpPr>
        <p:spPr bwMode="auto">
          <a:xfrm>
            <a:off x="304800"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nb-NO" altLang="he-IL" sz="2400" b="1">
                <a:solidFill>
                  <a:schemeClr val="bg1"/>
                </a:solidFill>
              </a:rPr>
              <a:t> Cholera epidemic- John Snow -1854</a:t>
            </a:r>
            <a:endParaRPr lang="en-US" altLang="he-IL" sz="2400" b="1">
              <a:solidFill>
                <a:schemeClr val="bg1"/>
              </a:solidFill>
            </a:endParaRPr>
          </a:p>
        </p:txBody>
      </p:sp>
      <p:sp>
        <p:nvSpPr>
          <p:cNvPr id="31751" name="Text Box 7">
            <a:extLst>
              <a:ext uri="{FF2B5EF4-FFF2-40B4-BE49-F238E27FC236}">
                <a16:creationId xmlns:a16="http://schemas.microsoft.com/office/drawing/2014/main" id="{F5E92A0E-AED3-D283-9D33-9FB13500EE69}"/>
              </a:ext>
            </a:extLst>
          </p:cNvPr>
          <p:cNvSpPr txBox="1">
            <a:spLocks noChangeArrowheads="1"/>
          </p:cNvSpPr>
          <p:nvPr/>
        </p:nvSpPr>
        <p:spPr bwMode="auto">
          <a:xfrm>
            <a:off x="304800" y="23622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a:solidFill>
                  <a:srgbClr val="FFCC00"/>
                </a:solidFill>
              </a:rPr>
              <a:t>Death rates from cholera in London, 1853-1854, according to water company supplying actual house</a:t>
            </a:r>
            <a:endParaRPr lang="en-US" altLang="he-IL" sz="2400">
              <a:solidFill>
                <a:srgbClr val="FFCC00"/>
              </a:solidFill>
            </a:endParaRPr>
          </a:p>
        </p:txBody>
      </p:sp>
      <p:graphicFrame>
        <p:nvGraphicFramePr>
          <p:cNvPr id="31771" name="Group 27">
            <a:extLst>
              <a:ext uri="{FF2B5EF4-FFF2-40B4-BE49-F238E27FC236}">
                <a16:creationId xmlns:a16="http://schemas.microsoft.com/office/drawing/2014/main" id="{561CE09F-34AC-4329-1556-F5DB9BBE9363}"/>
              </a:ext>
            </a:extLst>
          </p:cNvPr>
          <p:cNvGraphicFramePr>
            <a:graphicFrameLocks noGrp="1"/>
          </p:cNvGraphicFramePr>
          <p:nvPr>
            <p:ph idx="1"/>
          </p:nvPr>
        </p:nvGraphicFramePr>
        <p:xfrm>
          <a:off x="381000" y="3429000"/>
          <a:ext cx="8229600" cy="2730500"/>
        </p:xfrm>
        <a:graphic>
          <a:graphicData uri="http://schemas.openxmlformats.org/drawingml/2006/table">
            <a:tbl>
              <a:tblPr/>
              <a:tblGrid>
                <a:gridCol w="29718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1884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400" b="0" i="0" u="none" strike="noStrike" cap="none" normalizeH="0" baseline="0">
                          <a:ln>
                            <a:noFill/>
                          </a:ln>
                          <a:solidFill>
                            <a:schemeClr val="bg1"/>
                          </a:solidFill>
                          <a:effectLst/>
                          <a:latin typeface="Arial" charset="0"/>
                        </a:rPr>
                        <a:t>Water company</a:t>
                      </a:r>
                      <a:endParaRPr kumimoji="0" lang="en-US" sz="2400" b="0" i="0" u="none" strike="noStrike" cap="none" normalizeH="0" baseline="0">
                        <a:ln>
                          <a:noFill/>
                        </a:ln>
                        <a:solidFill>
                          <a:schemeClr val="bg1"/>
                        </a:solidFill>
                        <a:effectLst/>
                        <a:latin typeface="Arial" charset="0"/>
                      </a:endParaRPr>
                    </a:p>
                  </a:txBody>
                  <a:tcPr marT="45689" marB="45689"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400" b="0" i="0" u="none" strike="noStrike" cap="none" normalizeH="0" baseline="0">
                          <a:ln>
                            <a:noFill/>
                          </a:ln>
                          <a:solidFill>
                            <a:schemeClr val="bg1"/>
                          </a:solidFill>
                          <a:effectLst/>
                          <a:latin typeface="Arial" charset="0"/>
                        </a:rPr>
                        <a:t>Number of houses</a:t>
                      </a:r>
                      <a:endParaRPr kumimoji="0" lang="en-US" sz="2400" b="0" i="0" u="none" strike="noStrike" cap="none" normalizeH="0" baseline="0">
                        <a:ln>
                          <a:noFill/>
                        </a:ln>
                        <a:solidFill>
                          <a:schemeClr val="bg1"/>
                        </a:solidFill>
                        <a:effectLst/>
                        <a:latin typeface="Arial" charset="0"/>
                      </a:endParaRPr>
                    </a:p>
                  </a:txBody>
                  <a:tcPr marT="45689" marB="45689"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400" b="0" i="0" u="none" strike="noStrike" cap="none" normalizeH="0" baseline="0">
                          <a:ln>
                            <a:noFill/>
                          </a:ln>
                          <a:solidFill>
                            <a:schemeClr val="bg1"/>
                          </a:solidFill>
                          <a:effectLst/>
                          <a:latin typeface="Arial" charset="0"/>
                        </a:rPr>
                        <a:t>Cholera deaths</a:t>
                      </a:r>
                      <a:endParaRPr kumimoji="0" lang="en-US" sz="2400" b="0" i="0" u="none" strike="noStrike" cap="none" normalizeH="0" baseline="0">
                        <a:ln>
                          <a:noFill/>
                        </a:ln>
                        <a:solidFill>
                          <a:schemeClr val="bg1"/>
                        </a:solidFill>
                        <a:effectLst/>
                        <a:latin typeface="Arial" charset="0"/>
                      </a:endParaRPr>
                    </a:p>
                  </a:txBody>
                  <a:tcPr marT="45689" marB="45689"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400" b="0" i="0" u="none" strike="noStrike" cap="none" normalizeH="0" baseline="0">
                          <a:ln>
                            <a:noFill/>
                          </a:ln>
                          <a:solidFill>
                            <a:schemeClr val="bg1"/>
                          </a:solidFill>
                          <a:effectLst/>
                          <a:latin typeface="Arial" charset="0"/>
                        </a:rPr>
                        <a:t>Deaths per 100,000 houses</a:t>
                      </a:r>
                      <a:endParaRPr kumimoji="0" lang="en-US" sz="2400" b="0" i="0" u="none" strike="noStrike" cap="none" normalizeH="0" baseline="0">
                        <a:ln>
                          <a:noFill/>
                        </a:ln>
                        <a:solidFill>
                          <a:schemeClr val="bg1"/>
                        </a:solidFill>
                        <a:effectLst/>
                        <a:latin typeface="Arial" charset="0"/>
                      </a:endParaRPr>
                    </a:p>
                  </a:txBody>
                  <a:tcPr marT="45689" marB="45689"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4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chemeClr val="bg1"/>
                          </a:solidFill>
                          <a:effectLst/>
                          <a:latin typeface="Arial" charset="0"/>
                        </a:rPr>
                        <a:t>Southwake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chemeClr val="bg1"/>
                          </a:solidFill>
                          <a:effectLst/>
                          <a:latin typeface="Arial" charset="0"/>
                        </a:rPr>
                        <a:t>Lambeth</a:t>
                      </a:r>
                      <a:endParaRPr kumimoji="0" lang="en-US" sz="2800" b="0" i="0" u="none" strike="noStrike" cap="none" normalizeH="0" baseline="0">
                        <a:ln>
                          <a:noFill/>
                        </a:ln>
                        <a:solidFill>
                          <a:schemeClr val="bg1"/>
                        </a:solidFill>
                        <a:effectLst/>
                        <a:latin typeface="Arial" charset="0"/>
                      </a:endParaRPr>
                    </a:p>
                  </a:txBody>
                  <a:tcPr marT="45689" marB="4568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40,046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26,107</a:t>
                      </a:r>
                    </a:p>
                  </a:txBody>
                  <a:tcPr marT="45689" marB="4568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1263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98</a:t>
                      </a:r>
                      <a:endParaRPr kumimoji="0" lang="en-US" sz="2800" b="0" i="0" u="none" strike="noStrike" cap="none" normalizeH="0" baseline="0">
                        <a:ln>
                          <a:noFill/>
                        </a:ln>
                        <a:solidFill>
                          <a:srgbClr val="FFCC00"/>
                        </a:solidFill>
                        <a:effectLst/>
                        <a:latin typeface="Arial" charset="0"/>
                      </a:endParaRPr>
                    </a:p>
                  </a:txBody>
                  <a:tcPr marT="45689" marB="4568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315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2800" b="0" i="0" u="none" strike="noStrike" cap="none" normalizeH="0" baseline="0">
                          <a:ln>
                            <a:noFill/>
                          </a:ln>
                          <a:solidFill>
                            <a:srgbClr val="FFCC00"/>
                          </a:solidFill>
                          <a:effectLst/>
                          <a:latin typeface="Arial" charset="0"/>
                        </a:rPr>
                        <a:t>37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CC00"/>
                        </a:solidFill>
                        <a:effectLst/>
                        <a:latin typeface="Arial" charset="0"/>
                      </a:endParaRPr>
                    </a:p>
                  </a:txBody>
                  <a:tcPr marT="45689" marB="4568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51"/>
                                        </p:tgtEl>
                                        <p:attrNameLst>
                                          <p:attrName>style.visibility</p:attrName>
                                        </p:attrNameLst>
                                      </p:cBhvr>
                                      <p:to>
                                        <p:strVal val="visible"/>
                                      </p:to>
                                    </p:set>
                                    <p:anim calcmode="discrete" valueType="clr">
                                      <p:cBhvr override="childStyle">
                                        <p:cTn id="7" dur="80"/>
                                        <p:tgtEl>
                                          <p:spTgt spid="317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51"/>
                                        </p:tgtEl>
                                        <p:attrNameLst>
                                          <p:attrName>fillcolor</p:attrName>
                                        </p:attrNameLst>
                                      </p:cBhvr>
                                      <p:tavLst>
                                        <p:tav tm="0">
                                          <p:val>
                                            <p:clrVal>
                                              <a:schemeClr val="accent2"/>
                                            </p:clrVal>
                                          </p:val>
                                        </p:tav>
                                        <p:tav tm="50000">
                                          <p:val>
                                            <p:clrVal>
                                              <a:schemeClr val="hlink"/>
                                            </p:clrVal>
                                          </p:val>
                                        </p:tav>
                                      </p:tavLst>
                                    </p:anim>
                                    <p:set>
                                      <p:cBhvr>
                                        <p:cTn id="9" dur="80"/>
                                        <p:tgtEl>
                                          <p:spTgt spid="3175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1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2BC0510E-C8F9-E68A-6C4B-5FF5A802983F}"/>
              </a:ext>
            </a:extLst>
          </p:cNvPr>
          <p:cNvSpPr>
            <a:spLocks noGrp="1" noChangeArrowheads="1"/>
          </p:cNvSpPr>
          <p:nvPr>
            <p:ph type="title"/>
          </p:nvPr>
        </p:nvSpPr>
        <p:spPr>
          <a:xfrm>
            <a:off x="457200" y="0"/>
            <a:ext cx="8229600" cy="1143000"/>
          </a:xfrm>
        </p:spPr>
        <p:txBody>
          <a:bodyPr/>
          <a:lstStyle/>
          <a:p>
            <a:pPr eaLnBrk="1" hangingPunct="1"/>
            <a:r>
              <a:rPr lang="nb-NO" altLang="he-IL" sz="4000" b="1" i="1">
                <a:solidFill>
                  <a:srgbClr val="FFCC00"/>
                </a:solidFill>
              </a:rPr>
              <a:t>History of epidemiology</a:t>
            </a:r>
            <a:br>
              <a:rPr lang="nb-NO" altLang="he-IL" sz="4000" b="1" i="1">
                <a:solidFill>
                  <a:srgbClr val="FFCC00"/>
                </a:solidFill>
              </a:rPr>
            </a:br>
            <a:r>
              <a:rPr lang="nb-NO" altLang="he-IL" sz="3200" b="1" i="1">
                <a:solidFill>
                  <a:srgbClr val="FFCC00"/>
                </a:solidFill>
              </a:rPr>
              <a:t>JOHN SNOW (1813-1858)</a:t>
            </a:r>
            <a:endParaRPr lang="en-US" altLang="he-IL" sz="3200" b="1" i="1">
              <a:solidFill>
                <a:srgbClr val="FFCC00"/>
              </a:solidFill>
            </a:endParaRPr>
          </a:p>
        </p:txBody>
      </p:sp>
      <p:sp>
        <p:nvSpPr>
          <p:cNvPr id="34822" name="Text Box 6">
            <a:extLst>
              <a:ext uri="{FF2B5EF4-FFF2-40B4-BE49-F238E27FC236}">
                <a16:creationId xmlns:a16="http://schemas.microsoft.com/office/drawing/2014/main" id="{D777A86F-9C7D-70F1-4658-0893BDD99FD4}"/>
              </a:ext>
            </a:extLst>
          </p:cNvPr>
          <p:cNvSpPr txBox="1">
            <a:spLocks noChangeArrowheads="1"/>
          </p:cNvSpPr>
          <p:nvPr/>
        </p:nvSpPr>
        <p:spPr bwMode="auto">
          <a:xfrm>
            <a:off x="0" y="1524000"/>
            <a:ext cx="8839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2400" b="1">
                <a:solidFill>
                  <a:schemeClr val="bg1"/>
                </a:solidFill>
              </a:rPr>
              <a:t>Snow  the first investigator to draw together all 3 components of the definition of </a:t>
            </a:r>
          </a:p>
          <a:p>
            <a:pPr eaLnBrk="1" hangingPunct="1"/>
            <a:r>
              <a:rPr lang="nb-NO" altLang="he-IL" sz="2400" b="1">
                <a:solidFill>
                  <a:schemeClr val="bg1"/>
                </a:solidFill>
              </a:rPr>
              <a:t>Epidemiology!!</a:t>
            </a:r>
            <a:endParaRPr lang="en-US" altLang="he-IL" sz="2400" b="1">
              <a:solidFill>
                <a:schemeClr val="bg1"/>
              </a:solidFill>
            </a:endParaRPr>
          </a:p>
        </p:txBody>
      </p:sp>
      <p:sp>
        <p:nvSpPr>
          <p:cNvPr id="34823" name="Text Box 7">
            <a:extLst>
              <a:ext uri="{FF2B5EF4-FFF2-40B4-BE49-F238E27FC236}">
                <a16:creationId xmlns:a16="http://schemas.microsoft.com/office/drawing/2014/main" id="{EFBA9512-1840-0FB1-2B61-F5CC684AF374}"/>
              </a:ext>
            </a:extLst>
          </p:cNvPr>
          <p:cNvSpPr txBox="1">
            <a:spLocks noChangeArrowheads="1"/>
          </p:cNvSpPr>
          <p:nvPr/>
        </p:nvSpPr>
        <p:spPr bwMode="auto">
          <a:xfrm>
            <a:off x="212725" y="2859088"/>
            <a:ext cx="3608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rabicPeriod"/>
            </a:pPr>
            <a:r>
              <a:rPr lang="nb-NO" altLang="he-IL" sz="2400" b="1">
                <a:solidFill>
                  <a:srgbClr val="FFCC00"/>
                </a:solidFill>
              </a:rPr>
              <a:t>Frequency of cholera</a:t>
            </a:r>
            <a:endParaRPr lang="en-US" altLang="he-IL" sz="2400" b="1">
              <a:solidFill>
                <a:srgbClr val="FFCC00"/>
              </a:solidFill>
            </a:endParaRPr>
          </a:p>
        </p:txBody>
      </p:sp>
      <p:sp>
        <p:nvSpPr>
          <p:cNvPr id="34824" name="Text Box 8">
            <a:extLst>
              <a:ext uri="{FF2B5EF4-FFF2-40B4-BE49-F238E27FC236}">
                <a16:creationId xmlns:a16="http://schemas.microsoft.com/office/drawing/2014/main" id="{36C218E7-DE94-FA83-1BA6-EEA65908EF00}"/>
              </a:ext>
            </a:extLst>
          </p:cNvPr>
          <p:cNvSpPr txBox="1">
            <a:spLocks noChangeArrowheads="1"/>
          </p:cNvSpPr>
          <p:nvPr/>
        </p:nvSpPr>
        <p:spPr bwMode="auto">
          <a:xfrm>
            <a:off x="0" y="4419600"/>
            <a:ext cx="8991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000" b="1">
                <a:solidFill>
                  <a:schemeClr val="bg1"/>
                </a:solidFill>
              </a:rPr>
              <a:t>Diseases can be prevented without complete knowledge of specific causal factors!</a:t>
            </a:r>
          </a:p>
          <a:p>
            <a:pPr eaLnBrk="1" hangingPunct="1">
              <a:spcBef>
                <a:spcPct val="50000"/>
              </a:spcBef>
            </a:pPr>
            <a:r>
              <a:rPr lang="nb-NO" altLang="he-IL" sz="2000" b="1">
                <a:solidFill>
                  <a:schemeClr val="bg1"/>
                </a:solidFill>
              </a:rPr>
              <a:t>(the bacteria </a:t>
            </a:r>
            <a:r>
              <a:rPr lang="nb-NO" altLang="he-IL" sz="2000" b="1" i="1">
                <a:solidFill>
                  <a:schemeClr val="bg1"/>
                </a:solidFill>
              </a:rPr>
              <a:t>Vibrio cholerae</a:t>
            </a:r>
            <a:r>
              <a:rPr lang="nb-NO" altLang="he-IL" sz="2000" b="1">
                <a:solidFill>
                  <a:schemeClr val="bg1"/>
                </a:solidFill>
              </a:rPr>
              <a:t> was discovered in 1883 by Robert Koch)</a:t>
            </a:r>
            <a:endParaRPr lang="en-US" altLang="he-IL" sz="2000" b="1">
              <a:solidFill>
                <a:schemeClr val="bg1"/>
              </a:solidFill>
            </a:endParaRPr>
          </a:p>
        </p:txBody>
      </p:sp>
      <p:sp>
        <p:nvSpPr>
          <p:cNvPr id="34825" name="Text Box 9">
            <a:extLst>
              <a:ext uri="{FF2B5EF4-FFF2-40B4-BE49-F238E27FC236}">
                <a16:creationId xmlns:a16="http://schemas.microsoft.com/office/drawing/2014/main" id="{C32522C7-C593-993E-204D-D0DD3BA709ED}"/>
              </a:ext>
            </a:extLst>
          </p:cNvPr>
          <p:cNvSpPr txBox="1">
            <a:spLocks noChangeArrowheads="1"/>
          </p:cNvSpPr>
          <p:nvPr/>
        </p:nvSpPr>
        <p:spPr bwMode="auto">
          <a:xfrm>
            <a:off x="228600" y="3276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2. Distribution of cholera</a:t>
            </a:r>
            <a:endParaRPr lang="en-US" altLang="he-IL" sz="2400" b="1">
              <a:solidFill>
                <a:srgbClr val="FFCC00"/>
              </a:solidFill>
            </a:endParaRPr>
          </a:p>
        </p:txBody>
      </p:sp>
      <p:sp>
        <p:nvSpPr>
          <p:cNvPr id="34826" name="Text Box 10">
            <a:extLst>
              <a:ext uri="{FF2B5EF4-FFF2-40B4-BE49-F238E27FC236}">
                <a16:creationId xmlns:a16="http://schemas.microsoft.com/office/drawing/2014/main" id="{19D5A8D0-E04A-084E-C964-21DDE81B3614}"/>
              </a:ext>
            </a:extLst>
          </p:cNvPr>
          <p:cNvSpPr txBox="1">
            <a:spLocks noChangeArrowheads="1"/>
          </p:cNvSpPr>
          <p:nvPr/>
        </p:nvSpPr>
        <p:spPr bwMode="auto">
          <a:xfrm>
            <a:off x="228600" y="37338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3. A cause or determinant of the outbreak</a:t>
            </a:r>
            <a:endParaRPr lang="en-US" altLang="he-IL" sz="2400" b="1">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34823"/>
                                        </p:tgtEl>
                                        <p:attrNameLst>
                                          <p:attrName>style.visibility</p:attrName>
                                        </p:attrNameLst>
                                      </p:cBhvr>
                                      <p:to>
                                        <p:strVal val="visible"/>
                                      </p:to>
                                    </p:set>
                                    <p:anim calcmode="discrete" valueType="clr">
                                      <p:cBhvr override="childStyle">
                                        <p:cTn id="11" dur="80"/>
                                        <p:tgtEl>
                                          <p:spTgt spid="3482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4823"/>
                                        </p:tgtEl>
                                        <p:attrNameLst>
                                          <p:attrName>fillcolor</p:attrName>
                                        </p:attrNameLst>
                                      </p:cBhvr>
                                      <p:tavLst>
                                        <p:tav tm="0">
                                          <p:val>
                                            <p:clrVal>
                                              <a:schemeClr val="accent2"/>
                                            </p:clrVal>
                                          </p:val>
                                        </p:tav>
                                        <p:tav tm="50000">
                                          <p:val>
                                            <p:clrVal>
                                              <a:schemeClr val="hlink"/>
                                            </p:clrVal>
                                          </p:val>
                                        </p:tav>
                                      </p:tavLst>
                                    </p:anim>
                                    <p:set>
                                      <p:cBhvr>
                                        <p:cTn id="13" dur="80"/>
                                        <p:tgtEl>
                                          <p:spTgt spid="34823"/>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4825"/>
                                        </p:tgtEl>
                                        <p:attrNameLst>
                                          <p:attrName>style.visibility</p:attrName>
                                        </p:attrNameLst>
                                      </p:cBhvr>
                                      <p:to>
                                        <p:strVal val="visible"/>
                                      </p:to>
                                    </p:set>
                                    <p:anim calcmode="discrete" valueType="clr">
                                      <p:cBhvr override="childStyle">
                                        <p:cTn id="18" dur="80"/>
                                        <p:tgtEl>
                                          <p:spTgt spid="3482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4825"/>
                                        </p:tgtEl>
                                        <p:attrNameLst>
                                          <p:attrName>fillcolor</p:attrName>
                                        </p:attrNameLst>
                                      </p:cBhvr>
                                      <p:tavLst>
                                        <p:tav tm="0">
                                          <p:val>
                                            <p:clrVal>
                                              <a:schemeClr val="accent2"/>
                                            </p:clrVal>
                                          </p:val>
                                        </p:tav>
                                        <p:tav tm="50000">
                                          <p:val>
                                            <p:clrVal>
                                              <a:schemeClr val="hlink"/>
                                            </p:clrVal>
                                          </p:val>
                                        </p:tav>
                                      </p:tavLst>
                                    </p:anim>
                                    <p:set>
                                      <p:cBhvr>
                                        <p:cTn id="20" dur="80"/>
                                        <p:tgtEl>
                                          <p:spTgt spid="3482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34826"/>
                                        </p:tgtEl>
                                        <p:attrNameLst>
                                          <p:attrName>style.visibility</p:attrName>
                                        </p:attrNameLst>
                                      </p:cBhvr>
                                      <p:to>
                                        <p:strVal val="visible"/>
                                      </p:to>
                                    </p:set>
                                    <p:anim calcmode="discrete" valueType="clr">
                                      <p:cBhvr override="childStyle">
                                        <p:cTn id="25"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4826"/>
                                        </p:tgtEl>
                                        <p:attrNameLst>
                                          <p:attrName>fillcolor</p:attrName>
                                        </p:attrNameLst>
                                      </p:cBhvr>
                                      <p:tavLst>
                                        <p:tav tm="0">
                                          <p:val>
                                            <p:clrVal>
                                              <a:schemeClr val="accent2"/>
                                            </p:clrVal>
                                          </p:val>
                                        </p:tav>
                                        <p:tav tm="50000">
                                          <p:val>
                                            <p:clrVal>
                                              <a:schemeClr val="hlink"/>
                                            </p:clrVal>
                                          </p:val>
                                        </p:tav>
                                      </p:tavLst>
                                    </p:anim>
                                    <p:set>
                                      <p:cBhvr>
                                        <p:cTn id="27" dur="80"/>
                                        <p:tgtEl>
                                          <p:spTgt spid="34826"/>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3" grpId="0"/>
      <p:bldP spid="34824" grpId="0"/>
      <p:bldP spid="34825" grpId="0"/>
      <p:bldP spid="348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6A9499E-6258-73CB-D544-C7849A416C2C}"/>
              </a:ext>
            </a:extLst>
          </p:cNvPr>
          <p:cNvSpPr>
            <a:spLocks noGrp="1" noChangeArrowheads="1"/>
          </p:cNvSpPr>
          <p:nvPr>
            <p:ph type="title"/>
          </p:nvPr>
        </p:nvSpPr>
        <p:spPr>
          <a:xfrm>
            <a:off x="457200" y="0"/>
            <a:ext cx="8229600" cy="1143000"/>
          </a:xfrm>
        </p:spPr>
        <p:txBody>
          <a:bodyPr/>
          <a:lstStyle/>
          <a:p>
            <a:pPr eaLnBrk="1" hangingPunct="1"/>
            <a:r>
              <a:rPr lang="nb-NO" altLang="he-IL" sz="4000" b="1" i="1">
                <a:solidFill>
                  <a:srgbClr val="FFCC00"/>
                </a:solidFill>
              </a:rPr>
              <a:t>Epidemiologic transition</a:t>
            </a:r>
            <a:endParaRPr lang="en-US" altLang="he-IL" sz="4000" b="1" i="1">
              <a:solidFill>
                <a:srgbClr val="FFCC00"/>
              </a:solidFill>
            </a:endParaRPr>
          </a:p>
        </p:txBody>
      </p:sp>
      <p:sp>
        <p:nvSpPr>
          <p:cNvPr id="26627" name="Text Box 3">
            <a:extLst>
              <a:ext uri="{FF2B5EF4-FFF2-40B4-BE49-F238E27FC236}">
                <a16:creationId xmlns:a16="http://schemas.microsoft.com/office/drawing/2014/main" id="{667CD3FD-8341-878D-A454-B8C303327471}"/>
              </a:ext>
            </a:extLst>
          </p:cNvPr>
          <p:cNvSpPr txBox="1">
            <a:spLocks noChangeArrowheads="1"/>
          </p:cNvSpPr>
          <p:nvPr/>
        </p:nvSpPr>
        <p:spPr bwMode="auto">
          <a:xfrm>
            <a:off x="0" y="23622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3200" b="1" i="1">
                <a:solidFill>
                  <a:srgbClr val="FFCC00"/>
                </a:solidFill>
              </a:rPr>
              <a:t>Past</a:t>
            </a:r>
            <a:endParaRPr lang="en-US" altLang="he-IL" sz="3200" b="1" i="1">
              <a:solidFill>
                <a:srgbClr val="FFCC00"/>
              </a:solidFill>
            </a:endParaRPr>
          </a:p>
        </p:txBody>
      </p:sp>
      <p:sp>
        <p:nvSpPr>
          <p:cNvPr id="26628" name="Text Box 4">
            <a:extLst>
              <a:ext uri="{FF2B5EF4-FFF2-40B4-BE49-F238E27FC236}">
                <a16:creationId xmlns:a16="http://schemas.microsoft.com/office/drawing/2014/main" id="{C5092D96-F822-9F69-DF00-49F6C67E9CD4}"/>
              </a:ext>
            </a:extLst>
          </p:cNvPr>
          <p:cNvSpPr txBox="1">
            <a:spLocks noChangeArrowheads="1"/>
          </p:cNvSpPr>
          <p:nvPr/>
        </p:nvSpPr>
        <p:spPr bwMode="auto">
          <a:xfrm>
            <a:off x="0" y="28956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2400">
                <a:solidFill>
                  <a:schemeClr val="bg1"/>
                </a:solidFill>
              </a:rPr>
              <a:t>Deficiency diseases</a:t>
            </a:r>
          </a:p>
          <a:p>
            <a:pPr eaLnBrk="1" hangingPunct="1"/>
            <a:r>
              <a:rPr lang="nb-NO" altLang="he-IL" sz="2400">
                <a:solidFill>
                  <a:schemeClr val="bg1"/>
                </a:solidFill>
              </a:rPr>
              <a:t>Infectious diseases</a:t>
            </a:r>
            <a:endParaRPr lang="en-US" altLang="he-IL" sz="2400">
              <a:solidFill>
                <a:schemeClr val="bg1"/>
              </a:solidFill>
            </a:endParaRPr>
          </a:p>
        </p:txBody>
      </p:sp>
      <p:sp>
        <p:nvSpPr>
          <p:cNvPr id="26629" name="Text Box 5">
            <a:extLst>
              <a:ext uri="{FF2B5EF4-FFF2-40B4-BE49-F238E27FC236}">
                <a16:creationId xmlns:a16="http://schemas.microsoft.com/office/drawing/2014/main" id="{B57FE31B-BF83-54F0-3CBA-6996F3C3EF64}"/>
              </a:ext>
            </a:extLst>
          </p:cNvPr>
          <p:cNvSpPr txBox="1">
            <a:spLocks noChangeArrowheads="1"/>
          </p:cNvSpPr>
          <p:nvPr/>
        </p:nvSpPr>
        <p:spPr bwMode="auto">
          <a:xfrm>
            <a:off x="0" y="3733800"/>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2400" i="1">
                <a:solidFill>
                  <a:srgbClr val="FFCC00"/>
                </a:solidFill>
              </a:rPr>
              <a:t>Short latent period,single cause</a:t>
            </a:r>
            <a:endParaRPr lang="en-US" altLang="he-IL" sz="2400" i="1">
              <a:solidFill>
                <a:srgbClr val="FFCC00"/>
              </a:solidFill>
            </a:endParaRPr>
          </a:p>
        </p:txBody>
      </p:sp>
      <p:sp>
        <p:nvSpPr>
          <p:cNvPr id="26630" name="Line 6">
            <a:extLst>
              <a:ext uri="{FF2B5EF4-FFF2-40B4-BE49-F238E27FC236}">
                <a16:creationId xmlns:a16="http://schemas.microsoft.com/office/drawing/2014/main" id="{5F3313A2-B89A-A35F-16F1-6D5D411F9E21}"/>
              </a:ext>
            </a:extLst>
          </p:cNvPr>
          <p:cNvSpPr>
            <a:spLocks noChangeShapeType="1"/>
          </p:cNvSpPr>
          <p:nvPr/>
        </p:nvSpPr>
        <p:spPr bwMode="auto">
          <a:xfrm>
            <a:off x="3276600" y="3124200"/>
            <a:ext cx="2362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6631" name="Text Box 7">
            <a:extLst>
              <a:ext uri="{FF2B5EF4-FFF2-40B4-BE49-F238E27FC236}">
                <a16:creationId xmlns:a16="http://schemas.microsoft.com/office/drawing/2014/main" id="{B0071E11-60AE-DA3E-BD20-495066BF5441}"/>
              </a:ext>
            </a:extLst>
          </p:cNvPr>
          <p:cNvSpPr txBox="1">
            <a:spLocks noChangeArrowheads="1"/>
          </p:cNvSpPr>
          <p:nvPr/>
        </p:nvSpPr>
        <p:spPr bwMode="auto">
          <a:xfrm>
            <a:off x="6172200" y="2286000"/>
            <a:ext cx="1673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3200" b="1" i="1">
                <a:solidFill>
                  <a:srgbClr val="FFCC00"/>
                </a:solidFill>
              </a:rPr>
              <a:t>Present</a:t>
            </a:r>
            <a:endParaRPr lang="en-US" altLang="he-IL" sz="3200" b="1" i="1">
              <a:solidFill>
                <a:srgbClr val="FFCC00"/>
              </a:solidFill>
            </a:endParaRPr>
          </a:p>
        </p:txBody>
      </p:sp>
      <p:sp>
        <p:nvSpPr>
          <p:cNvPr id="26632" name="Text Box 8">
            <a:extLst>
              <a:ext uri="{FF2B5EF4-FFF2-40B4-BE49-F238E27FC236}">
                <a16:creationId xmlns:a16="http://schemas.microsoft.com/office/drawing/2014/main" id="{D9190BB7-110A-9644-8A1B-698603070F31}"/>
              </a:ext>
            </a:extLst>
          </p:cNvPr>
          <p:cNvSpPr txBox="1">
            <a:spLocks noChangeArrowheads="1"/>
          </p:cNvSpPr>
          <p:nvPr/>
        </p:nvSpPr>
        <p:spPr bwMode="auto">
          <a:xfrm>
            <a:off x="5715000" y="2743200"/>
            <a:ext cx="3219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2400">
                <a:solidFill>
                  <a:schemeClr val="bg1"/>
                </a:solidFill>
              </a:rPr>
              <a:t>Chronic diseases</a:t>
            </a:r>
          </a:p>
          <a:p>
            <a:pPr eaLnBrk="1" hangingPunct="1"/>
            <a:r>
              <a:rPr lang="nb-NO" altLang="he-IL" sz="2400">
                <a:solidFill>
                  <a:schemeClr val="bg1"/>
                </a:solidFill>
              </a:rPr>
              <a:t>Cancer, CVD,diabetes</a:t>
            </a:r>
            <a:endParaRPr lang="en-US" altLang="he-IL" sz="2400">
              <a:solidFill>
                <a:schemeClr val="bg1"/>
              </a:solidFill>
            </a:endParaRPr>
          </a:p>
        </p:txBody>
      </p:sp>
      <p:sp>
        <p:nvSpPr>
          <p:cNvPr id="26633" name="Text Box 9">
            <a:extLst>
              <a:ext uri="{FF2B5EF4-FFF2-40B4-BE49-F238E27FC236}">
                <a16:creationId xmlns:a16="http://schemas.microsoft.com/office/drawing/2014/main" id="{EAE199B5-8F2C-FC97-B639-E1837C965E99}"/>
              </a:ext>
            </a:extLst>
          </p:cNvPr>
          <p:cNvSpPr txBox="1">
            <a:spLocks noChangeArrowheads="1"/>
          </p:cNvSpPr>
          <p:nvPr/>
        </p:nvSpPr>
        <p:spPr bwMode="auto">
          <a:xfrm>
            <a:off x="6096000" y="35052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2400" i="1">
                <a:solidFill>
                  <a:srgbClr val="FFCC00"/>
                </a:solidFill>
              </a:rPr>
              <a:t>long latent period, </a:t>
            </a:r>
          </a:p>
          <a:p>
            <a:pPr eaLnBrk="1" hangingPunct="1"/>
            <a:r>
              <a:rPr lang="nb-NO" altLang="he-IL" sz="2400" i="1">
                <a:solidFill>
                  <a:srgbClr val="FFCC00"/>
                </a:solidFill>
              </a:rPr>
              <a:t>multiple causes</a:t>
            </a:r>
            <a:endParaRPr lang="en-US" altLang="he-IL" sz="2400" i="1">
              <a:solidFill>
                <a:srgbClr val="FFCC00"/>
              </a:solidFill>
            </a:endParaRPr>
          </a:p>
        </p:txBody>
      </p:sp>
      <p:sp>
        <p:nvSpPr>
          <p:cNvPr id="26634" name="Rectangle 10">
            <a:extLst>
              <a:ext uri="{FF2B5EF4-FFF2-40B4-BE49-F238E27FC236}">
                <a16:creationId xmlns:a16="http://schemas.microsoft.com/office/drawing/2014/main" id="{ED84A625-B2B3-5052-0A67-F194D1E7D16D}"/>
              </a:ext>
            </a:extLst>
          </p:cNvPr>
          <p:cNvSpPr>
            <a:spLocks noChangeArrowheads="1"/>
          </p:cNvSpPr>
          <p:nvPr/>
        </p:nvSpPr>
        <p:spPr bwMode="auto">
          <a:xfrm>
            <a:off x="3124200" y="1905000"/>
            <a:ext cx="236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b-NO" altLang="he-IL" sz="2400" b="1" i="1">
                <a:solidFill>
                  <a:schemeClr val="bg1"/>
                </a:solidFill>
              </a:rPr>
              <a:t>Epidemiologic transition</a:t>
            </a:r>
            <a:endParaRPr lang="en-GB" altLang="he-IL" sz="2400" b="1"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26630"/>
                                        </p:tgtEl>
                                        <p:attrNameLst>
                                          <p:attrName>style.visibility</p:attrName>
                                        </p:attrNameLst>
                                      </p:cBhvr>
                                      <p:to>
                                        <p:strVal val="visible"/>
                                      </p:to>
                                    </p:set>
                                    <p:anim calcmode="lin" valueType="num">
                                      <p:cBhvr>
                                        <p:cTn id="19" dur="500" fill="hold"/>
                                        <p:tgtEl>
                                          <p:spTgt spid="26630"/>
                                        </p:tgtEl>
                                        <p:attrNameLst>
                                          <p:attrName>ppt_w</p:attrName>
                                        </p:attrNameLst>
                                      </p:cBhvr>
                                      <p:tavLst>
                                        <p:tav tm="0">
                                          <p:val>
                                            <p:strVal val="#ppt_w*0.05"/>
                                          </p:val>
                                        </p:tav>
                                        <p:tav tm="100000">
                                          <p:val>
                                            <p:strVal val="#ppt_w"/>
                                          </p:val>
                                        </p:tav>
                                      </p:tavLst>
                                    </p:anim>
                                    <p:anim calcmode="lin" valueType="num">
                                      <p:cBhvr>
                                        <p:cTn id="20" dur="500" fill="hold"/>
                                        <p:tgtEl>
                                          <p:spTgt spid="26630"/>
                                        </p:tgtEl>
                                        <p:attrNameLst>
                                          <p:attrName>ppt_h</p:attrName>
                                        </p:attrNameLst>
                                      </p:cBhvr>
                                      <p:tavLst>
                                        <p:tav tm="0">
                                          <p:val>
                                            <p:strVal val="#ppt_h"/>
                                          </p:val>
                                        </p:tav>
                                        <p:tav tm="100000">
                                          <p:val>
                                            <p:strVal val="#ppt_h"/>
                                          </p:val>
                                        </p:tav>
                                      </p:tavLst>
                                    </p:anim>
                                    <p:anim calcmode="lin" valueType="num">
                                      <p:cBhvr>
                                        <p:cTn id="21" dur="500" fill="hold"/>
                                        <p:tgtEl>
                                          <p:spTgt spid="26630"/>
                                        </p:tgtEl>
                                        <p:attrNameLst>
                                          <p:attrName>ppt_x</p:attrName>
                                        </p:attrNameLst>
                                      </p:cBhvr>
                                      <p:tavLst>
                                        <p:tav tm="0">
                                          <p:val>
                                            <p:strVal val="#ppt_x-.2"/>
                                          </p:val>
                                        </p:tav>
                                        <p:tav tm="100000">
                                          <p:val>
                                            <p:strVal val="#ppt_x"/>
                                          </p:val>
                                        </p:tav>
                                      </p:tavLst>
                                    </p:anim>
                                    <p:anim calcmode="lin" valueType="num">
                                      <p:cBhvr>
                                        <p:cTn id="22" dur="500" fill="hold"/>
                                        <p:tgtEl>
                                          <p:spTgt spid="26630"/>
                                        </p:tgtEl>
                                        <p:attrNameLst>
                                          <p:attrName>ppt_y</p:attrName>
                                        </p:attrNameLst>
                                      </p:cBhvr>
                                      <p:tavLst>
                                        <p:tav tm="0">
                                          <p:val>
                                            <p:strVal val="#ppt_y"/>
                                          </p:val>
                                        </p:tav>
                                        <p:tav tm="100000">
                                          <p:val>
                                            <p:strVal val="#ppt_y"/>
                                          </p:val>
                                        </p:tav>
                                      </p:tavLst>
                                    </p:anim>
                                    <p:animEffect transition="in" filter="fade">
                                      <p:cBhvr>
                                        <p:cTn id="23" dur="500"/>
                                        <p:tgtEl>
                                          <p:spTgt spid="266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63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63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63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26631" grpId="0"/>
      <p:bldP spid="26632" grpId="0"/>
      <p:bldP spid="26633" grpId="0"/>
      <p:bldP spid="266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94657F4-7058-3EC4-DFCA-B2C230DD053E}"/>
              </a:ext>
            </a:extLst>
          </p:cNvPr>
          <p:cNvSpPr>
            <a:spLocks noGrp="1" noChangeArrowheads="1"/>
          </p:cNvSpPr>
          <p:nvPr>
            <p:ph type="title"/>
          </p:nvPr>
        </p:nvSpPr>
        <p:spPr/>
        <p:txBody>
          <a:bodyPr/>
          <a:lstStyle/>
          <a:p>
            <a:pPr eaLnBrk="1" hangingPunct="1"/>
            <a:r>
              <a:rPr lang="nb-NO" altLang="he-IL" sz="4000" b="1" i="1">
                <a:solidFill>
                  <a:srgbClr val="FFCC00"/>
                </a:solidFill>
              </a:rPr>
              <a:t>Noncommunicable diseases</a:t>
            </a:r>
            <a:br>
              <a:rPr lang="nb-NO" altLang="he-IL" sz="4000" b="1" i="1">
                <a:solidFill>
                  <a:srgbClr val="FFCC00"/>
                </a:solidFill>
              </a:rPr>
            </a:br>
            <a:r>
              <a:rPr lang="nb-NO" altLang="he-IL" sz="4000" b="1" i="1">
                <a:solidFill>
                  <a:srgbClr val="FFCC00"/>
                </a:solidFill>
              </a:rPr>
              <a:t>Global mortality</a:t>
            </a:r>
            <a:endParaRPr lang="en-US" altLang="he-IL" sz="4000" b="1" i="1">
              <a:solidFill>
                <a:srgbClr val="FFCC00"/>
              </a:solidFill>
            </a:endParaRPr>
          </a:p>
        </p:txBody>
      </p:sp>
      <p:sp>
        <p:nvSpPr>
          <p:cNvPr id="29699" name="AutoShape 3">
            <a:extLst>
              <a:ext uri="{FF2B5EF4-FFF2-40B4-BE49-F238E27FC236}">
                <a16:creationId xmlns:a16="http://schemas.microsoft.com/office/drawing/2014/main" id="{0887FD13-0410-6BC1-7D61-B5906F83634E}"/>
              </a:ext>
            </a:extLst>
          </p:cNvPr>
          <p:cNvSpPr>
            <a:spLocks noChangeAspect="1" noChangeArrowheads="1" noTextEdit="1"/>
          </p:cNvSpPr>
          <p:nvPr/>
        </p:nvSpPr>
        <p:spPr bwMode="auto">
          <a:xfrm>
            <a:off x="1525588" y="1830388"/>
            <a:ext cx="609123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29700" name="Freeform 4">
            <a:extLst>
              <a:ext uri="{FF2B5EF4-FFF2-40B4-BE49-F238E27FC236}">
                <a16:creationId xmlns:a16="http://schemas.microsoft.com/office/drawing/2014/main" id="{5B548E2F-BBC9-0F73-AE06-4BE55C9D119A}"/>
              </a:ext>
            </a:extLst>
          </p:cNvPr>
          <p:cNvSpPr>
            <a:spLocks/>
          </p:cNvSpPr>
          <p:nvPr/>
        </p:nvSpPr>
        <p:spPr bwMode="auto">
          <a:xfrm>
            <a:off x="5819775" y="3546475"/>
            <a:ext cx="2894013" cy="3311525"/>
          </a:xfrm>
          <a:custGeom>
            <a:avLst/>
            <a:gdLst>
              <a:gd name="T0" fmla="*/ 0 w 304"/>
              <a:gd name="T1" fmla="*/ 2147483647 h 348"/>
              <a:gd name="T2" fmla="*/ 2147483647 w 304"/>
              <a:gd name="T3" fmla="*/ 2147483647 h 348"/>
              <a:gd name="T4" fmla="*/ 2147483647 w 304"/>
              <a:gd name="T5" fmla="*/ 2147483647 h 348"/>
              <a:gd name="T6" fmla="*/ 2147483647 w 304"/>
              <a:gd name="T7" fmla="*/ 0 h 348"/>
              <a:gd name="T8" fmla="*/ 2147483647 w 304"/>
              <a:gd name="T9" fmla="*/ 2147483647 h 348"/>
              <a:gd name="T10" fmla="*/ 0 w 304"/>
              <a:gd name="T11" fmla="*/ 2147483647 h 348"/>
              <a:gd name="T12" fmla="*/ 0 60000 65536"/>
              <a:gd name="T13" fmla="*/ 0 60000 65536"/>
              <a:gd name="T14" fmla="*/ 0 60000 65536"/>
              <a:gd name="T15" fmla="*/ 0 60000 65536"/>
              <a:gd name="T16" fmla="*/ 0 60000 65536"/>
              <a:gd name="T17" fmla="*/ 0 60000 65536"/>
              <a:gd name="T18" fmla="*/ 0 w 304"/>
              <a:gd name="T19" fmla="*/ 0 h 348"/>
              <a:gd name="T20" fmla="*/ 304 w 304"/>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304" h="348">
                <a:moveTo>
                  <a:pt x="0" y="290"/>
                </a:moveTo>
                <a:cubicBezTo>
                  <a:pt x="33" y="327"/>
                  <a:pt x="80" y="347"/>
                  <a:pt x="130" y="347"/>
                </a:cubicBezTo>
                <a:cubicBezTo>
                  <a:pt x="226" y="348"/>
                  <a:pt x="304" y="270"/>
                  <a:pt x="304" y="174"/>
                </a:cubicBezTo>
                <a:cubicBezTo>
                  <a:pt x="304" y="77"/>
                  <a:pt x="226" y="0"/>
                  <a:pt x="130" y="0"/>
                </a:cubicBezTo>
                <a:lnTo>
                  <a:pt x="130" y="174"/>
                </a:lnTo>
                <a:lnTo>
                  <a:pt x="0" y="290"/>
                </a:lnTo>
                <a:close/>
              </a:path>
            </a:pathLst>
          </a:custGeom>
          <a:solidFill>
            <a:srgbClr val="BBE0E3"/>
          </a:solidFill>
          <a:ln w="9525">
            <a:solidFill>
              <a:srgbClr val="000000"/>
            </a:solidFill>
            <a:round/>
            <a:headEnd/>
            <a:tailEnd/>
          </a:ln>
        </p:spPr>
        <p:txBody>
          <a:bodyPr/>
          <a:lstStyle/>
          <a:p>
            <a:endParaRPr lang="he-IL"/>
          </a:p>
        </p:txBody>
      </p:sp>
      <p:sp>
        <p:nvSpPr>
          <p:cNvPr id="29701" name="Freeform 5">
            <a:extLst>
              <a:ext uri="{FF2B5EF4-FFF2-40B4-BE49-F238E27FC236}">
                <a16:creationId xmlns:a16="http://schemas.microsoft.com/office/drawing/2014/main" id="{F9379807-A488-C21E-9943-76D40078C6E5}"/>
              </a:ext>
            </a:extLst>
          </p:cNvPr>
          <p:cNvSpPr>
            <a:spLocks/>
          </p:cNvSpPr>
          <p:nvPr/>
        </p:nvSpPr>
        <p:spPr bwMode="auto">
          <a:xfrm>
            <a:off x="5392738" y="3879850"/>
            <a:ext cx="1665287" cy="2425700"/>
          </a:xfrm>
          <a:custGeom>
            <a:avLst/>
            <a:gdLst>
              <a:gd name="T0" fmla="*/ 2147483647 w 175"/>
              <a:gd name="T1" fmla="*/ 0 h 255"/>
              <a:gd name="T2" fmla="*/ 2147483647 w 175"/>
              <a:gd name="T3" fmla="*/ 2147483647 h 255"/>
              <a:gd name="T4" fmla="*/ 2147483647 w 175"/>
              <a:gd name="T5" fmla="*/ 2147483647 h 255"/>
              <a:gd name="T6" fmla="*/ 2147483647 w 175"/>
              <a:gd name="T7" fmla="*/ 2147483647 h 255"/>
              <a:gd name="T8" fmla="*/ 2147483647 w 175"/>
              <a:gd name="T9" fmla="*/ 0 h 255"/>
              <a:gd name="T10" fmla="*/ 0 60000 65536"/>
              <a:gd name="T11" fmla="*/ 0 60000 65536"/>
              <a:gd name="T12" fmla="*/ 0 60000 65536"/>
              <a:gd name="T13" fmla="*/ 0 60000 65536"/>
              <a:gd name="T14" fmla="*/ 0 60000 65536"/>
              <a:gd name="T15" fmla="*/ 0 w 175"/>
              <a:gd name="T16" fmla="*/ 0 h 255"/>
              <a:gd name="T17" fmla="*/ 175 w 175"/>
              <a:gd name="T18" fmla="*/ 255 h 255"/>
            </a:gdLst>
            <a:ahLst/>
            <a:cxnLst>
              <a:cxn ang="T10">
                <a:pos x="T0" y="T1"/>
              </a:cxn>
              <a:cxn ang="T11">
                <a:pos x="T2" y="T3"/>
              </a:cxn>
              <a:cxn ang="T12">
                <a:pos x="T4" y="T5"/>
              </a:cxn>
              <a:cxn ang="T13">
                <a:pos x="T6" y="T7"/>
              </a:cxn>
              <a:cxn ang="T14">
                <a:pos x="T8" y="T9"/>
              </a:cxn>
            </a:cxnLst>
            <a:rect l="T15" t="T16" r="T17" b="T18"/>
            <a:pathLst>
              <a:path w="175" h="255">
                <a:moveTo>
                  <a:pt x="70" y="0"/>
                </a:moveTo>
                <a:cubicBezTo>
                  <a:pt x="26" y="33"/>
                  <a:pt x="1" y="84"/>
                  <a:pt x="1" y="138"/>
                </a:cubicBezTo>
                <a:cubicBezTo>
                  <a:pt x="0" y="181"/>
                  <a:pt x="16" y="223"/>
                  <a:pt x="45" y="255"/>
                </a:cubicBezTo>
                <a:lnTo>
                  <a:pt x="175" y="139"/>
                </a:lnTo>
                <a:lnTo>
                  <a:pt x="70" y="0"/>
                </a:lnTo>
                <a:close/>
              </a:path>
            </a:pathLst>
          </a:custGeom>
          <a:solidFill>
            <a:srgbClr val="333399"/>
          </a:solidFill>
          <a:ln w="9525">
            <a:solidFill>
              <a:srgbClr val="000000"/>
            </a:solidFill>
            <a:round/>
            <a:headEnd/>
            <a:tailEnd/>
          </a:ln>
        </p:spPr>
        <p:txBody>
          <a:bodyPr/>
          <a:lstStyle/>
          <a:p>
            <a:endParaRPr lang="he-IL"/>
          </a:p>
        </p:txBody>
      </p:sp>
      <p:sp>
        <p:nvSpPr>
          <p:cNvPr id="29702" name="Freeform 6">
            <a:extLst>
              <a:ext uri="{FF2B5EF4-FFF2-40B4-BE49-F238E27FC236}">
                <a16:creationId xmlns:a16="http://schemas.microsoft.com/office/drawing/2014/main" id="{B573D10D-14D3-71FA-68ED-18AA4D3CAF7D}"/>
              </a:ext>
            </a:extLst>
          </p:cNvPr>
          <p:cNvSpPr>
            <a:spLocks/>
          </p:cNvSpPr>
          <p:nvPr/>
        </p:nvSpPr>
        <p:spPr bwMode="auto">
          <a:xfrm>
            <a:off x="6057900" y="3746500"/>
            <a:ext cx="1000125" cy="1455738"/>
          </a:xfrm>
          <a:custGeom>
            <a:avLst/>
            <a:gdLst>
              <a:gd name="T0" fmla="*/ 2147483647 w 105"/>
              <a:gd name="T1" fmla="*/ 0 h 153"/>
              <a:gd name="T2" fmla="*/ 0 w 105"/>
              <a:gd name="T3" fmla="*/ 2147483647 h 153"/>
              <a:gd name="T4" fmla="*/ 2147483647 w 105"/>
              <a:gd name="T5" fmla="*/ 2147483647 h 153"/>
              <a:gd name="T6" fmla="*/ 2147483647 w 105"/>
              <a:gd name="T7" fmla="*/ 0 h 153"/>
              <a:gd name="T8" fmla="*/ 0 60000 65536"/>
              <a:gd name="T9" fmla="*/ 0 60000 65536"/>
              <a:gd name="T10" fmla="*/ 0 60000 65536"/>
              <a:gd name="T11" fmla="*/ 0 60000 65536"/>
              <a:gd name="T12" fmla="*/ 0 w 105"/>
              <a:gd name="T13" fmla="*/ 0 h 153"/>
              <a:gd name="T14" fmla="*/ 105 w 105"/>
              <a:gd name="T15" fmla="*/ 153 h 153"/>
            </a:gdLst>
            <a:ahLst/>
            <a:cxnLst>
              <a:cxn ang="T8">
                <a:pos x="T0" y="T1"/>
              </a:cxn>
              <a:cxn ang="T9">
                <a:pos x="T2" y="T3"/>
              </a:cxn>
              <a:cxn ang="T10">
                <a:pos x="T4" y="T5"/>
              </a:cxn>
              <a:cxn ang="T11">
                <a:pos x="T6" y="T7"/>
              </a:cxn>
            </a:cxnLst>
            <a:rect l="T12" t="T13" r="T14" b="T15"/>
            <a:pathLst>
              <a:path w="105" h="153">
                <a:moveTo>
                  <a:pt x="20" y="0"/>
                </a:moveTo>
                <a:cubicBezTo>
                  <a:pt x="13" y="4"/>
                  <a:pt x="6" y="9"/>
                  <a:pt x="0" y="14"/>
                </a:cubicBezTo>
                <a:lnTo>
                  <a:pt x="105" y="153"/>
                </a:lnTo>
                <a:lnTo>
                  <a:pt x="20" y="0"/>
                </a:lnTo>
                <a:close/>
              </a:path>
            </a:pathLst>
          </a:custGeom>
          <a:solidFill>
            <a:srgbClr val="009999"/>
          </a:solidFill>
          <a:ln w="9525">
            <a:solidFill>
              <a:srgbClr val="000000"/>
            </a:solidFill>
            <a:round/>
            <a:headEnd/>
            <a:tailEnd/>
          </a:ln>
        </p:spPr>
        <p:txBody>
          <a:bodyPr/>
          <a:lstStyle/>
          <a:p>
            <a:endParaRPr lang="he-IL"/>
          </a:p>
        </p:txBody>
      </p:sp>
      <p:sp>
        <p:nvSpPr>
          <p:cNvPr id="29703" name="Freeform 7">
            <a:extLst>
              <a:ext uri="{FF2B5EF4-FFF2-40B4-BE49-F238E27FC236}">
                <a16:creationId xmlns:a16="http://schemas.microsoft.com/office/drawing/2014/main" id="{1BD5821B-B9ED-C3EB-5D08-3954B97B483F}"/>
              </a:ext>
            </a:extLst>
          </p:cNvPr>
          <p:cNvSpPr>
            <a:spLocks/>
          </p:cNvSpPr>
          <p:nvPr/>
        </p:nvSpPr>
        <p:spPr bwMode="auto">
          <a:xfrm>
            <a:off x="6248400" y="3546475"/>
            <a:ext cx="809625" cy="1655763"/>
          </a:xfrm>
          <a:custGeom>
            <a:avLst/>
            <a:gdLst>
              <a:gd name="T0" fmla="*/ 2147483647 w 85"/>
              <a:gd name="T1" fmla="*/ 0 h 174"/>
              <a:gd name="T2" fmla="*/ 0 w 85"/>
              <a:gd name="T3" fmla="*/ 2147483647 h 174"/>
              <a:gd name="T4" fmla="*/ 2147483647 w 85"/>
              <a:gd name="T5" fmla="*/ 2147483647 h 174"/>
              <a:gd name="T6" fmla="*/ 2147483647 w 85"/>
              <a:gd name="T7" fmla="*/ 0 h 174"/>
              <a:gd name="T8" fmla="*/ 0 60000 65536"/>
              <a:gd name="T9" fmla="*/ 0 60000 65536"/>
              <a:gd name="T10" fmla="*/ 0 60000 65536"/>
              <a:gd name="T11" fmla="*/ 0 60000 65536"/>
              <a:gd name="T12" fmla="*/ 0 w 85"/>
              <a:gd name="T13" fmla="*/ 0 h 174"/>
              <a:gd name="T14" fmla="*/ 85 w 85"/>
              <a:gd name="T15" fmla="*/ 174 h 174"/>
            </a:gdLst>
            <a:ahLst/>
            <a:cxnLst>
              <a:cxn ang="T8">
                <a:pos x="T0" y="T1"/>
              </a:cxn>
              <a:cxn ang="T9">
                <a:pos x="T2" y="T3"/>
              </a:cxn>
              <a:cxn ang="T10">
                <a:pos x="T4" y="T5"/>
              </a:cxn>
              <a:cxn ang="T11">
                <a:pos x="T6" y="T7"/>
              </a:cxn>
            </a:cxnLst>
            <a:rect l="T12" t="T13" r="T14" b="T15"/>
            <a:pathLst>
              <a:path w="85" h="174">
                <a:moveTo>
                  <a:pt x="84" y="0"/>
                </a:moveTo>
                <a:cubicBezTo>
                  <a:pt x="55" y="0"/>
                  <a:pt x="26" y="7"/>
                  <a:pt x="0" y="21"/>
                </a:cubicBezTo>
                <a:lnTo>
                  <a:pt x="85" y="174"/>
                </a:lnTo>
                <a:lnTo>
                  <a:pt x="84" y="0"/>
                </a:lnTo>
                <a:close/>
              </a:path>
            </a:pathLst>
          </a:custGeom>
          <a:solidFill>
            <a:srgbClr val="FF6600"/>
          </a:solidFill>
          <a:ln w="9525">
            <a:solidFill>
              <a:srgbClr val="000000"/>
            </a:solidFill>
            <a:round/>
            <a:headEnd/>
            <a:tailEnd/>
          </a:ln>
        </p:spPr>
        <p:txBody>
          <a:bodyPr/>
          <a:lstStyle/>
          <a:p>
            <a:endParaRPr lang="he-IL"/>
          </a:p>
        </p:txBody>
      </p:sp>
      <p:sp>
        <p:nvSpPr>
          <p:cNvPr id="29704" name="Freeform 9">
            <a:extLst>
              <a:ext uri="{FF2B5EF4-FFF2-40B4-BE49-F238E27FC236}">
                <a16:creationId xmlns:a16="http://schemas.microsoft.com/office/drawing/2014/main" id="{B3A91172-17F3-DDD6-57C6-EC403F7CCB9A}"/>
              </a:ext>
            </a:extLst>
          </p:cNvPr>
          <p:cNvSpPr>
            <a:spLocks/>
          </p:cNvSpPr>
          <p:nvPr/>
        </p:nvSpPr>
        <p:spPr bwMode="auto">
          <a:xfrm>
            <a:off x="1295400" y="1828800"/>
            <a:ext cx="2532063" cy="3311525"/>
          </a:xfrm>
          <a:custGeom>
            <a:avLst/>
            <a:gdLst>
              <a:gd name="T0" fmla="*/ 0 w 266"/>
              <a:gd name="T1" fmla="*/ 2147483647 h 348"/>
              <a:gd name="T2" fmla="*/ 2147483647 w 266"/>
              <a:gd name="T3" fmla="*/ 2147483647 h 348"/>
              <a:gd name="T4" fmla="*/ 2147483647 w 266"/>
              <a:gd name="T5" fmla="*/ 2147483647 h 348"/>
              <a:gd name="T6" fmla="*/ 2147483647 w 266"/>
              <a:gd name="T7" fmla="*/ 0 h 348"/>
              <a:gd name="T8" fmla="*/ 2147483647 w 266"/>
              <a:gd name="T9" fmla="*/ 2147483647 h 348"/>
              <a:gd name="T10" fmla="*/ 0 w 266"/>
              <a:gd name="T11" fmla="*/ 2147483647 h 348"/>
              <a:gd name="T12" fmla="*/ 0 60000 65536"/>
              <a:gd name="T13" fmla="*/ 0 60000 65536"/>
              <a:gd name="T14" fmla="*/ 0 60000 65536"/>
              <a:gd name="T15" fmla="*/ 0 60000 65536"/>
              <a:gd name="T16" fmla="*/ 0 60000 65536"/>
              <a:gd name="T17" fmla="*/ 0 60000 65536"/>
              <a:gd name="T18" fmla="*/ 0 w 266"/>
              <a:gd name="T19" fmla="*/ 0 h 348"/>
              <a:gd name="T20" fmla="*/ 266 w 266"/>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266" h="348">
                <a:moveTo>
                  <a:pt x="0" y="321"/>
                </a:moveTo>
                <a:cubicBezTo>
                  <a:pt x="27" y="338"/>
                  <a:pt x="59" y="347"/>
                  <a:pt x="92" y="347"/>
                </a:cubicBezTo>
                <a:cubicBezTo>
                  <a:pt x="188" y="348"/>
                  <a:pt x="266" y="270"/>
                  <a:pt x="266" y="174"/>
                </a:cubicBezTo>
                <a:cubicBezTo>
                  <a:pt x="266" y="77"/>
                  <a:pt x="188" y="0"/>
                  <a:pt x="92" y="0"/>
                </a:cubicBezTo>
                <a:lnTo>
                  <a:pt x="92" y="174"/>
                </a:lnTo>
                <a:lnTo>
                  <a:pt x="0" y="321"/>
                </a:lnTo>
                <a:close/>
              </a:path>
            </a:pathLst>
          </a:custGeom>
          <a:solidFill>
            <a:srgbClr val="BBE0E3"/>
          </a:solidFill>
          <a:ln w="9525">
            <a:solidFill>
              <a:srgbClr val="000000"/>
            </a:solidFill>
            <a:round/>
            <a:headEnd/>
            <a:tailEnd/>
          </a:ln>
        </p:spPr>
        <p:txBody>
          <a:bodyPr/>
          <a:lstStyle/>
          <a:p>
            <a:endParaRPr lang="he-IL"/>
          </a:p>
        </p:txBody>
      </p:sp>
      <p:sp>
        <p:nvSpPr>
          <p:cNvPr id="29705" name="Freeform 10">
            <a:extLst>
              <a:ext uri="{FF2B5EF4-FFF2-40B4-BE49-F238E27FC236}">
                <a16:creationId xmlns:a16="http://schemas.microsoft.com/office/drawing/2014/main" id="{749B0F8C-632E-0A1B-2C17-0CA177E0AB43}"/>
              </a:ext>
            </a:extLst>
          </p:cNvPr>
          <p:cNvSpPr>
            <a:spLocks/>
          </p:cNvSpPr>
          <p:nvPr/>
        </p:nvSpPr>
        <p:spPr bwMode="auto">
          <a:xfrm>
            <a:off x="304800" y="1828800"/>
            <a:ext cx="1665288" cy="3054350"/>
          </a:xfrm>
          <a:custGeom>
            <a:avLst/>
            <a:gdLst>
              <a:gd name="T0" fmla="*/ 2147483647 w 175"/>
              <a:gd name="T1" fmla="*/ 0 h 321"/>
              <a:gd name="T2" fmla="*/ 2147483647 w 175"/>
              <a:gd name="T3" fmla="*/ 2147483647 h 321"/>
              <a:gd name="T4" fmla="*/ 2147483647 w 175"/>
              <a:gd name="T5" fmla="*/ 2147483647 h 321"/>
              <a:gd name="T6" fmla="*/ 2147483647 w 175"/>
              <a:gd name="T7" fmla="*/ 2147483647 h 321"/>
              <a:gd name="T8" fmla="*/ 2147483647 w 175"/>
              <a:gd name="T9" fmla="*/ 0 h 321"/>
              <a:gd name="T10" fmla="*/ 0 60000 65536"/>
              <a:gd name="T11" fmla="*/ 0 60000 65536"/>
              <a:gd name="T12" fmla="*/ 0 60000 65536"/>
              <a:gd name="T13" fmla="*/ 0 60000 65536"/>
              <a:gd name="T14" fmla="*/ 0 60000 65536"/>
              <a:gd name="T15" fmla="*/ 0 w 175"/>
              <a:gd name="T16" fmla="*/ 0 h 321"/>
              <a:gd name="T17" fmla="*/ 175 w 175"/>
              <a:gd name="T18" fmla="*/ 321 h 321"/>
            </a:gdLst>
            <a:ahLst/>
            <a:cxnLst>
              <a:cxn ang="T10">
                <a:pos x="T0" y="T1"/>
              </a:cxn>
              <a:cxn ang="T11">
                <a:pos x="T2" y="T3"/>
              </a:cxn>
              <a:cxn ang="T12">
                <a:pos x="T4" y="T5"/>
              </a:cxn>
              <a:cxn ang="T13">
                <a:pos x="T6" y="T7"/>
              </a:cxn>
              <a:cxn ang="T14">
                <a:pos x="T8" y="T9"/>
              </a:cxn>
            </a:cxnLst>
            <a:rect l="T15" t="T16" r="T17" b="T18"/>
            <a:pathLst>
              <a:path w="175" h="321">
                <a:moveTo>
                  <a:pt x="174" y="0"/>
                </a:moveTo>
                <a:cubicBezTo>
                  <a:pt x="78" y="0"/>
                  <a:pt x="1" y="77"/>
                  <a:pt x="1" y="173"/>
                </a:cubicBezTo>
                <a:cubicBezTo>
                  <a:pt x="0" y="234"/>
                  <a:pt x="32" y="290"/>
                  <a:pt x="83" y="321"/>
                </a:cubicBezTo>
                <a:lnTo>
                  <a:pt x="175" y="174"/>
                </a:lnTo>
                <a:lnTo>
                  <a:pt x="174" y="0"/>
                </a:lnTo>
                <a:close/>
              </a:path>
            </a:pathLst>
          </a:custGeom>
          <a:solidFill>
            <a:srgbClr val="333399"/>
          </a:solidFill>
          <a:ln w="9525">
            <a:solidFill>
              <a:srgbClr val="000000"/>
            </a:solidFill>
            <a:round/>
            <a:headEnd/>
            <a:tailEnd/>
          </a:ln>
        </p:spPr>
        <p:txBody>
          <a:bodyPr/>
          <a:lstStyle/>
          <a:p>
            <a:endParaRPr lang="he-IL"/>
          </a:p>
        </p:txBody>
      </p:sp>
      <p:sp>
        <p:nvSpPr>
          <p:cNvPr id="29706" name="Text Box 11">
            <a:extLst>
              <a:ext uri="{FF2B5EF4-FFF2-40B4-BE49-F238E27FC236}">
                <a16:creationId xmlns:a16="http://schemas.microsoft.com/office/drawing/2014/main" id="{D3FC7A88-3347-A600-F194-5CA8BE63A2EF}"/>
              </a:ext>
            </a:extLst>
          </p:cNvPr>
          <p:cNvSpPr txBox="1">
            <a:spLocks noChangeArrowheads="1"/>
          </p:cNvSpPr>
          <p:nvPr/>
        </p:nvSpPr>
        <p:spPr bwMode="auto">
          <a:xfrm>
            <a:off x="2133600" y="2971800"/>
            <a:ext cx="20574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b="1"/>
              <a:t>Non communicable diseases</a:t>
            </a:r>
          </a:p>
          <a:p>
            <a:pPr eaLnBrk="1" hangingPunct="1">
              <a:spcBef>
                <a:spcPct val="50000"/>
              </a:spcBef>
            </a:pPr>
            <a:r>
              <a:rPr lang="nb-NO" altLang="he-IL" b="1"/>
              <a:t>58.8%</a:t>
            </a:r>
            <a:endParaRPr lang="en-US" altLang="he-IL" b="1"/>
          </a:p>
        </p:txBody>
      </p:sp>
      <p:sp>
        <p:nvSpPr>
          <p:cNvPr id="29707" name="Text Box 12">
            <a:extLst>
              <a:ext uri="{FF2B5EF4-FFF2-40B4-BE49-F238E27FC236}">
                <a16:creationId xmlns:a16="http://schemas.microsoft.com/office/drawing/2014/main" id="{26A0574E-EA2A-3F83-1CB5-7DD6C569A84F}"/>
              </a:ext>
            </a:extLst>
          </p:cNvPr>
          <p:cNvSpPr txBox="1">
            <a:spLocks noChangeArrowheads="1"/>
          </p:cNvSpPr>
          <p:nvPr/>
        </p:nvSpPr>
        <p:spPr bwMode="auto">
          <a:xfrm>
            <a:off x="457200" y="2971800"/>
            <a:ext cx="1828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b="1">
                <a:solidFill>
                  <a:srgbClr val="FFCC00"/>
                </a:solidFill>
              </a:rPr>
              <a:t>Communicable diseases</a:t>
            </a:r>
          </a:p>
          <a:p>
            <a:pPr eaLnBrk="1" hangingPunct="1"/>
            <a:r>
              <a:rPr lang="nb-NO" altLang="he-IL" b="1">
                <a:solidFill>
                  <a:srgbClr val="FFCC00"/>
                </a:solidFill>
              </a:rPr>
              <a:t>41%</a:t>
            </a:r>
            <a:endParaRPr lang="en-US" altLang="he-IL" b="1">
              <a:solidFill>
                <a:srgbClr val="FFCC00"/>
              </a:solidFill>
            </a:endParaRPr>
          </a:p>
        </p:txBody>
      </p:sp>
      <p:sp>
        <p:nvSpPr>
          <p:cNvPr id="29708" name="Text Box 13">
            <a:extLst>
              <a:ext uri="{FF2B5EF4-FFF2-40B4-BE49-F238E27FC236}">
                <a16:creationId xmlns:a16="http://schemas.microsoft.com/office/drawing/2014/main" id="{B9F6383B-2037-F362-D6F1-0A515557716E}"/>
              </a:ext>
            </a:extLst>
          </p:cNvPr>
          <p:cNvSpPr txBox="1">
            <a:spLocks noChangeArrowheads="1"/>
          </p:cNvSpPr>
          <p:nvPr/>
        </p:nvSpPr>
        <p:spPr bwMode="auto">
          <a:xfrm>
            <a:off x="7527925" y="5065713"/>
            <a:ext cx="831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b="1"/>
              <a:t>CVD</a:t>
            </a:r>
          </a:p>
          <a:p>
            <a:pPr eaLnBrk="1" hangingPunct="1"/>
            <a:r>
              <a:rPr lang="nb-NO" altLang="he-IL" b="1"/>
              <a:t>30.9%</a:t>
            </a:r>
            <a:endParaRPr lang="en-US" altLang="he-IL" b="1"/>
          </a:p>
        </p:txBody>
      </p:sp>
      <p:sp>
        <p:nvSpPr>
          <p:cNvPr id="29709" name="Text Box 14">
            <a:extLst>
              <a:ext uri="{FF2B5EF4-FFF2-40B4-BE49-F238E27FC236}">
                <a16:creationId xmlns:a16="http://schemas.microsoft.com/office/drawing/2014/main" id="{51454E88-656B-7768-B1F6-91EFDED37EC2}"/>
              </a:ext>
            </a:extLst>
          </p:cNvPr>
          <p:cNvSpPr txBox="1">
            <a:spLocks noChangeArrowheads="1"/>
          </p:cNvSpPr>
          <p:nvPr/>
        </p:nvSpPr>
        <p:spPr bwMode="auto">
          <a:xfrm>
            <a:off x="5486400" y="4724400"/>
            <a:ext cx="958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b="1">
                <a:solidFill>
                  <a:srgbClr val="FFCC00"/>
                </a:solidFill>
              </a:rPr>
              <a:t>Cancer</a:t>
            </a:r>
          </a:p>
          <a:p>
            <a:pPr eaLnBrk="1" hangingPunct="1"/>
            <a:r>
              <a:rPr lang="nb-NO" altLang="he-IL" b="1">
                <a:solidFill>
                  <a:srgbClr val="FFCC00"/>
                </a:solidFill>
              </a:rPr>
              <a:t> 13.4%</a:t>
            </a:r>
            <a:endParaRPr lang="en-US" altLang="he-IL" b="1">
              <a:solidFill>
                <a:srgbClr val="FFCC00"/>
              </a:solidFill>
            </a:endParaRPr>
          </a:p>
        </p:txBody>
      </p:sp>
      <p:sp>
        <p:nvSpPr>
          <p:cNvPr id="29710" name="Text Box 15">
            <a:extLst>
              <a:ext uri="{FF2B5EF4-FFF2-40B4-BE49-F238E27FC236}">
                <a16:creationId xmlns:a16="http://schemas.microsoft.com/office/drawing/2014/main" id="{13A65D7D-ED95-41E2-46A1-C5F44DB0253A}"/>
              </a:ext>
            </a:extLst>
          </p:cNvPr>
          <p:cNvSpPr txBox="1">
            <a:spLocks noChangeArrowheads="1"/>
          </p:cNvSpPr>
          <p:nvPr/>
        </p:nvSpPr>
        <p:spPr bwMode="auto">
          <a:xfrm>
            <a:off x="5105400" y="3352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b="1">
                <a:solidFill>
                  <a:srgbClr val="FFCC00"/>
                </a:solidFill>
              </a:rPr>
              <a:t>Diabetes1.1%</a:t>
            </a:r>
            <a:endParaRPr lang="en-US" altLang="he-IL" b="1">
              <a:solidFill>
                <a:srgbClr val="FFCC00"/>
              </a:solidFill>
            </a:endParaRPr>
          </a:p>
        </p:txBody>
      </p:sp>
      <p:sp>
        <p:nvSpPr>
          <p:cNvPr id="29711" name="Text Box 16">
            <a:extLst>
              <a:ext uri="{FF2B5EF4-FFF2-40B4-BE49-F238E27FC236}">
                <a16:creationId xmlns:a16="http://schemas.microsoft.com/office/drawing/2014/main" id="{86A887F1-FAC4-D110-F96A-1996F65D02B3}"/>
              </a:ext>
            </a:extLst>
          </p:cNvPr>
          <p:cNvSpPr txBox="1">
            <a:spLocks noChangeArrowheads="1"/>
          </p:cNvSpPr>
          <p:nvPr/>
        </p:nvSpPr>
        <p:spPr bwMode="auto">
          <a:xfrm>
            <a:off x="6477000" y="2133600"/>
            <a:ext cx="2057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b="1">
                <a:solidFill>
                  <a:srgbClr val="FFCC00"/>
                </a:solidFill>
              </a:rPr>
              <a:t>Chronic obstructive pulmonary disease</a:t>
            </a:r>
          </a:p>
          <a:p>
            <a:pPr eaLnBrk="1" hangingPunct="1"/>
            <a:r>
              <a:rPr lang="nb-NO" altLang="he-IL" b="1">
                <a:solidFill>
                  <a:srgbClr val="FFCC00"/>
                </a:solidFill>
              </a:rPr>
              <a:t>4.2%</a:t>
            </a:r>
            <a:endParaRPr lang="en-US" altLang="he-IL" b="1">
              <a:solidFill>
                <a:srgbClr val="FFCC00"/>
              </a:solidFill>
            </a:endParaRPr>
          </a:p>
        </p:txBody>
      </p:sp>
      <p:sp>
        <p:nvSpPr>
          <p:cNvPr id="29712" name="Line 17">
            <a:extLst>
              <a:ext uri="{FF2B5EF4-FFF2-40B4-BE49-F238E27FC236}">
                <a16:creationId xmlns:a16="http://schemas.microsoft.com/office/drawing/2014/main" id="{864D1FB2-E7FD-345A-87FF-A95DEFA266C6}"/>
              </a:ext>
            </a:extLst>
          </p:cNvPr>
          <p:cNvSpPr>
            <a:spLocks noChangeShapeType="1"/>
          </p:cNvSpPr>
          <p:nvPr/>
        </p:nvSpPr>
        <p:spPr bwMode="auto">
          <a:xfrm>
            <a:off x="3733800" y="4343400"/>
            <a:ext cx="1600200" cy="685800"/>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9713" name="Text Box 18">
            <a:extLst>
              <a:ext uri="{FF2B5EF4-FFF2-40B4-BE49-F238E27FC236}">
                <a16:creationId xmlns:a16="http://schemas.microsoft.com/office/drawing/2014/main" id="{ECED9017-8E63-3133-4E76-E3FB0FFE20E4}"/>
              </a:ext>
            </a:extLst>
          </p:cNvPr>
          <p:cNvSpPr txBox="1">
            <a:spLocks noChangeArrowheads="1"/>
          </p:cNvSpPr>
          <p:nvPr/>
        </p:nvSpPr>
        <p:spPr bwMode="auto">
          <a:xfrm>
            <a:off x="517525" y="5526088"/>
            <a:ext cx="397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sz="2400" b="1" i="1">
                <a:solidFill>
                  <a:srgbClr val="FFCC00"/>
                </a:solidFill>
              </a:rPr>
              <a:t>World Health Report  1999</a:t>
            </a:r>
            <a:endParaRPr lang="en-US" altLang="he-IL" sz="2400" b="1" i="1">
              <a:solidFill>
                <a:srgbClr val="FFCC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DEA126C-B5C6-6302-3319-79EB91E9FBDF}"/>
              </a:ext>
            </a:extLst>
          </p:cNvPr>
          <p:cNvSpPr>
            <a:spLocks noChangeArrowheads="1"/>
          </p:cNvSpPr>
          <p:nvPr/>
        </p:nvSpPr>
        <p:spPr bwMode="auto">
          <a:xfrm>
            <a:off x="533400" y="228600"/>
            <a:ext cx="7772400" cy="1295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he-IL" sz="4000" b="1">
                <a:solidFill>
                  <a:schemeClr val="bg1"/>
                </a:solidFill>
                <a:latin typeface="Comic Sans MS" panose="030F0702030302020204" pitchFamily="66" charset="0"/>
              </a:rPr>
              <a:t>What are the objectives of epidemiology?</a:t>
            </a:r>
          </a:p>
        </p:txBody>
      </p:sp>
      <p:sp>
        <p:nvSpPr>
          <p:cNvPr id="200707" name="Rectangle 3">
            <a:extLst>
              <a:ext uri="{FF2B5EF4-FFF2-40B4-BE49-F238E27FC236}">
                <a16:creationId xmlns:a16="http://schemas.microsoft.com/office/drawing/2014/main" id="{D006DBAB-D8B4-74F2-EFF9-95FCB9B62592}"/>
              </a:ext>
            </a:extLst>
          </p:cNvPr>
          <p:cNvSpPr>
            <a:spLocks noChangeArrowheads="1"/>
          </p:cNvSpPr>
          <p:nvPr/>
        </p:nvSpPr>
        <p:spPr bwMode="auto">
          <a:xfrm>
            <a:off x="214313" y="1738313"/>
            <a:ext cx="8763000" cy="50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he-IL" sz="3200" b="1">
                <a:latin typeface="Comic Sans MS" panose="030F0702030302020204" pitchFamily="66" charset="0"/>
              </a:rPr>
              <a:t>1. To determine the </a:t>
            </a:r>
            <a:r>
              <a:rPr lang="en-US" altLang="he-IL" sz="3200" b="1" u="sng">
                <a:latin typeface="Comic Sans MS" panose="030F0702030302020204" pitchFamily="66" charset="0"/>
              </a:rPr>
              <a:t>extent</a:t>
            </a:r>
            <a:r>
              <a:rPr lang="en-US" altLang="he-IL" sz="3200" b="1">
                <a:latin typeface="Comic Sans MS" panose="030F0702030302020204" pitchFamily="66" charset="0"/>
              </a:rPr>
              <a:t>/</a:t>
            </a:r>
            <a:r>
              <a:rPr lang="en-US" altLang="he-IL" sz="3200" b="1" u="sng">
                <a:latin typeface="Comic Sans MS" panose="030F0702030302020204" pitchFamily="66" charset="0"/>
              </a:rPr>
              <a:t>frequency</a:t>
            </a:r>
            <a:r>
              <a:rPr lang="en-US" altLang="he-IL" sz="3200" b="1">
                <a:latin typeface="Comic Sans MS" panose="030F0702030302020204" pitchFamily="66" charset="0"/>
              </a:rPr>
              <a:t> of disease (states of health) and/or behaviors in a community.</a:t>
            </a:r>
          </a:p>
          <a:p>
            <a:pPr eaLnBrk="1" hangingPunct="1">
              <a:spcBef>
                <a:spcPct val="50000"/>
              </a:spcBef>
            </a:pPr>
            <a:r>
              <a:rPr lang="en-US" altLang="he-IL" sz="3200" b="1">
                <a:latin typeface="Comic Sans MS" panose="030F0702030302020204" pitchFamily="66" charset="0"/>
              </a:rPr>
              <a:t>2. To identify the </a:t>
            </a:r>
            <a:r>
              <a:rPr lang="en-US" altLang="he-IL" sz="3200" b="1" u="sng">
                <a:latin typeface="Comic Sans MS" panose="030F0702030302020204" pitchFamily="66" charset="0"/>
              </a:rPr>
              <a:t>etiology</a:t>
            </a:r>
            <a:r>
              <a:rPr lang="en-US" altLang="he-IL" sz="3200" b="1">
                <a:latin typeface="Comic Sans MS" panose="030F0702030302020204" pitchFamily="66" charset="0"/>
              </a:rPr>
              <a:t> or the cause/s of a disease and the factors that impact upon a person’s risk for a disease.</a:t>
            </a:r>
          </a:p>
          <a:p>
            <a:pPr eaLnBrk="1" hangingPunct="1">
              <a:spcBef>
                <a:spcPct val="50000"/>
              </a:spcBef>
            </a:pPr>
            <a:r>
              <a:rPr lang="en-US" altLang="he-IL" sz="3200" b="1">
                <a:latin typeface="Comic Sans MS" panose="030F0702030302020204" pitchFamily="66" charset="0"/>
              </a:rPr>
              <a:t>3. To study the </a:t>
            </a:r>
            <a:r>
              <a:rPr lang="en-US" altLang="he-IL" sz="3200" b="1" u="sng">
                <a:latin typeface="Comic Sans MS" panose="030F0702030302020204" pitchFamily="66" charset="0"/>
              </a:rPr>
              <a:t>natural history</a:t>
            </a:r>
            <a:r>
              <a:rPr lang="en-US" altLang="he-IL" sz="3200" b="1">
                <a:latin typeface="Comic Sans MS" panose="030F0702030302020204" pitchFamily="66" charset="0"/>
              </a:rPr>
              <a:t> and prognosis of disease.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070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070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070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0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Rectangle 9">
            <a:extLst>
              <a:ext uri="{FF2B5EF4-FFF2-40B4-BE49-F238E27FC236}">
                <a16:creationId xmlns:a16="http://schemas.microsoft.com/office/drawing/2014/main" id="{DCF5A322-C487-61AE-55D0-8B855A6CA3C7}"/>
              </a:ext>
            </a:extLst>
          </p:cNvPr>
          <p:cNvSpPr>
            <a:spLocks noChangeArrowheads="1"/>
          </p:cNvSpPr>
          <p:nvPr/>
        </p:nvSpPr>
        <p:spPr bwMode="auto">
          <a:xfrm>
            <a:off x="4572000" y="3429000"/>
            <a:ext cx="26670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sp>
        <p:nvSpPr>
          <p:cNvPr id="41992" name="Rectangle 8">
            <a:extLst>
              <a:ext uri="{FF2B5EF4-FFF2-40B4-BE49-F238E27FC236}">
                <a16:creationId xmlns:a16="http://schemas.microsoft.com/office/drawing/2014/main" id="{B9AF1F9A-D901-AD11-7ECF-4B2B57A26B94}"/>
              </a:ext>
            </a:extLst>
          </p:cNvPr>
          <p:cNvSpPr>
            <a:spLocks noChangeArrowheads="1"/>
          </p:cNvSpPr>
          <p:nvPr/>
        </p:nvSpPr>
        <p:spPr bwMode="auto">
          <a:xfrm>
            <a:off x="381000" y="3429000"/>
            <a:ext cx="20574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sp>
        <p:nvSpPr>
          <p:cNvPr id="41988" name="Rectangle 4">
            <a:extLst>
              <a:ext uri="{FF2B5EF4-FFF2-40B4-BE49-F238E27FC236}">
                <a16:creationId xmlns:a16="http://schemas.microsoft.com/office/drawing/2014/main" id="{6EA0A9D4-3757-F2E3-C8A0-FA3FDD6E10CC}"/>
              </a:ext>
            </a:extLst>
          </p:cNvPr>
          <p:cNvSpPr>
            <a:spLocks noGrp="1" noChangeArrowheads="1"/>
          </p:cNvSpPr>
          <p:nvPr>
            <p:ph type="title"/>
          </p:nvPr>
        </p:nvSpPr>
        <p:spPr/>
        <p:txBody>
          <a:bodyPr/>
          <a:lstStyle/>
          <a:p>
            <a:pPr eaLnBrk="1" hangingPunct="1"/>
            <a:r>
              <a:rPr lang="nb-NO" altLang="he-IL" b="1" i="1">
                <a:solidFill>
                  <a:srgbClr val="FFCC00"/>
                </a:solidFill>
              </a:rPr>
              <a:t>What is epidemiology?</a:t>
            </a:r>
            <a:endParaRPr lang="en-US" altLang="he-IL" b="1" i="1">
              <a:solidFill>
                <a:srgbClr val="FFCC00"/>
              </a:solidFill>
            </a:endParaRPr>
          </a:p>
        </p:txBody>
      </p:sp>
      <p:sp>
        <p:nvSpPr>
          <p:cNvPr id="41989" name="Text Box 5">
            <a:extLst>
              <a:ext uri="{FF2B5EF4-FFF2-40B4-BE49-F238E27FC236}">
                <a16:creationId xmlns:a16="http://schemas.microsoft.com/office/drawing/2014/main" id="{4E47CA02-589E-0D04-F6DC-8F4FBBE540D0}"/>
              </a:ext>
            </a:extLst>
          </p:cNvPr>
          <p:cNvSpPr txBox="1">
            <a:spLocks noChangeArrowheads="1"/>
          </p:cNvSpPr>
          <p:nvPr/>
        </p:nvSpPr>
        <p:spPr bwMode="auto">
          <a:xfrm>
            <a:off x="533400" y="1600200"/>
            <a:ext cx="8305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800" b="1">
                <a:solidFill>
                  <a:schemeClr val="bg1"/>
                </a:solidFill>
              </a:rPr>
              <a:t>Epidemiology is the study of how often diseases occur in different groups of people and why.</a:t>
            </a:r>
            <a:endParaRPr lang="en-US" altLang="he-IL" sz="2800" b="1">
              <a:solidFill>
                <a:schemeClr val="bg1"/>
              </a:solidFill>
            </a:endParaRPr>
          </a:p>
        </p:txBody>
      </p:sp>
      <p:sp>
        <p:nvSpPr>
          <p:cNvPr id="41990" name="Text Box 6">
            <a:extLst>
              <a:ext uri="{FF2B5EF4-FFF2-40B4-BE49-F238E27FC236}">
                <a16:creationId xmlns:a16="http://schemas.microsoft.com/office/drawing/2014/main" id="{8BB26CC8-91ED-8C73-F9E1-F6BF8A047B84}"/>
              </a:ext>
            </a:extLst>
          </p:cNvPr>
          <p:cNvSpPr txBox="1">
            <a:spLocks noChangeArrowheads="1"/>
          </p:cNvSpPr>
          <p:nvPr/>
        </p:nvSpPr>
        <p:spPr bwMode="auto">
          <a:xfrm>
            <a:off x="457200" y="3505200"/>
            <a:ext cx="3429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0000"/>
                </a:solidFill>
              </a:rPr>
              <a:t>In medicine</a:t>
            </a:r>
          </a:p>
          <a:p>
            <a:pPr eaLnBrk="1" hangingPunct="1">
              <a:spcBef>
                <a:spcPct val="50000"/>
              </a:spcBef>
            </a:pPr>
            <a:endParaRPr lang="nb-NO" altLang="he-IL" sz="2400" b="1">
              <a:solidFill>
                <a:srgbClr val="FF0000"/>
              </a:solidFill>
            </a:endParaRPr>
          </a:p>
          <a:p>
            <a:pPr eaLnBrk="1" hangingPunct="1">
              <a:spcBef>
                <a:spcPct val="50000"/>
              </a:spcBef>
            </a:pPr>
            <a:r>
              <a:rPr lang="nb-NO" altLang="he-IL" sz="2400" b="1">
                <a:solidFill>
                  <a:srgbClr val="FFCC00"/>
                </a:solidFill>
              </a:rPr>
              <a:t>Why has this person got this disease?</a:t>
            </a:r>
          </a:p>
          <a:p>
            <a:pPr eaLnBrk="1" hangingPunct="1">
              <a:spcBef>
                <a:spcPct val="50000"/>
              </a:spcBef>
            </a:pPr>
            <a:r>
              <a:rPr lang="nb-NO" altLang="he-IL" sz="2400" b="1">
                <a:solidFill>
                  <a:srgbClr val="FFCC00"/>
                </a:solidFill>
              </a:rPr>
              <a:t>What is the best way of treating them?</a:t>
            </a:r>
            <a:endParaRPr lang="en-US" altLang="he-IL" sz="2400" b="1">
              <a:solidFill>
                <a:srgbClr val="FFCC00"/>
              </a:solidFill>
            </a:endParaRPr>
          </a:p>
        </p:txBody>
      </p:sp>
      <p:sp>
        <p:nvSpPr>
          <p:cNvPr id="41991" name="Text Box 7">
            <a:extLst>
              <a:ext uri="{FF2B5EF4-FFF2-40B4-BE49-F238E27FC236}">
                <a16:creationId xmlns:a16="http://schemas.microsoft.com/office/drawing/2014/main" id="{D4F752FA-2A2B-478F-43AE-D16453108524}"/>
              </a:ext>
            </a:extLst>
          </p:cNvPr>
          <p:cNvSpPr txBox="1">
            <a:spLocks noChangeArrowheads="1"/>
          </p:cNvSpPr>
          <p:nvPr/>
        </p:nvSpPr>
        <p:spPr bwMode="auto">
          <a:xfrm>
            <a:off x="4572000" y="3479800"/>
            <a:ext cx="4572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0000"/>
                </a:solidFill>
              </a:rPr>
              <a:t>In epidemiology</a:t>
            </a:r>
          </a:p>
          <a:p>
            <a:pPr eaLnBrk="1" hangingPunct="1">
              <a:spcBef>
                <a:spcPct val="50000"/>
              </a:spcBef>
            </a:pPr>
            <a:r>
              <a:rPr lang="nb-NO" altLang="he-IL" sz="2400" b="1">
                <a:solidFill>
                  <a:srgbClr val="FFCC00"/>
                </a:solidFill>
              </a:rPr>
              <a:t>What kind of people get this disaese? Why do they get it when others don’t?</a:t>
            </a:r>
          </a:p>
          <a:p>
            <a:pPr eaLnBrk="1" hangingPunct="1">
              <a:spcBef>
                <a:spcPct val="50000"/>
              </a:spcBef>
            </a:pPr>
            <a:r>
              <a:rPr lang="nb-NO" altLang="he-IL" sz="2400" b="1">
                <a:solidFill>
                  <a:srgbClr val="FFCC00"/>
                </a:solidFill>
              </a:rPr>
              <a:t>How can we find out  what is generally the best way of treating people with this disease???</a:t>
            </a:r>
            <a:endParaRPr lang="en-US" altLang="he-IL" sz="2400" b="1">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41989"/>
                                        </p:tgtEl>
                                        <p:attrNameLst>
                                          <p:attrName>style.visibility</p:attrName>
                                        </p:attrNameLst>
                                      </p:cBhvr>
                                      <p:to>
                                        <p:strVal val="visible"/>
                                      </p:to>
                                    </p:set>
                                    <p:anim calcmode="lin" valueType="num">
                                      <p:cBhvr>
                                        <p:cTn id="11" dur="1000" fill="hold"/>
                                        <p:tgtEl>
                                          <p:spTgt spid="41989"/>
                                        </p:tgtEl>
                                        <p:attrNameLst>
                                          <p:attrName>ppt_w</p:attrName>
                                        </p:attrNameLst>
                                      </p:cBhvr>
                                      <p:tavLst>
                                        <p:tav tm="0">
                                          <p:val>
                                            <p:strVal val="#ppt_w*0.70"/>
                                          </p:val>
                                        </p:tav>
                                        <p:tav tm="100000">
                                          <p:val>
                                            <p:strVal val="#ppt_w"/>
                                          </p:val>
                                        </p:tav>
                                      </p:tavLst>
                                    </p:anim>
                                    <p:anim calcmode="lin" valueType="num">
                                      <p:cBhvr>
                                        <p:cTn id="12" dur="1000" fill="hold"/>
                                        <p:tgtEl>
                                          <p:spTgt spid="41989"/>
                                        </p:tgtEl>
                                        <p:attrNameLst>
                                          <p:attrName>ppt_h</p:attrName>
                                        </p:attrNameLst>
                                      </p:cBhvr>
                                      <p:tavLst>
                                        <p:tav tm="0">
                                          <p:val>
                                            <p:strVal val="#ppt_h"/>
                                          </p:val>
                                        </p:tav>
                                        <p:tav tm="100000">
                                          <p:val>
                                            <p:strVal val="#ppt_h"/>
                                          </p:val>
                                        </p:tav>
                                      </p:tavLst>
                                    </p:anim>
                                    <p:animEffect transition="in" filter="fade">
                                      <p:cBhvr>
                                        <p:cTn id="13" dur="1000"/>
                                        <p:tgtEl>
                                          <p:spTgt spid="4198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1992"/>
                                        </p:tgtEl>
                                        <p:attrNameLst>
                                          <p:attrName>style.visibility</p:attrName>
                                        </p:attrNameLst>
                                      </p:cBhvr>
                                      <p:to>
                                        <p:strVal val="visible"/>
                                      </p:to>
                                    </p:set>
                                    <p:animEffect transition="in" filter="diamond(in)">
                                      <p:cBhvr>
                                        <p:cTn id="18" dur="2000"/>
                                        <p:tgtEl>
                                          <p:spTgt spid="4199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41990"/>
                                        </p:tgtEl>
                                        <p:attrNameLst>
                                          <p:attrName>style.visibility</p:attrName>
                                        </p:attrNameLst>
                                      </p:cBhvr>
                                      <p:to>
                                        <p:strVal val="visible"/>
                                      </p:to>
                                    </p:set>
                                    <p:animEffect transition="in" filter="diamond(in)">
                                      <p:cBhvr>
                                        <p:cTn id="21" dur="2000"/>
                                        <p:tgtEl>
                                          <p:spTgt spid="419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41993"/>
                                        </p:tgtEl>
                                        <p:attrNameLst>
                                          <p:attrName>style.visibility</p:attrName>
                                        </p:attrNameLst>
                                      </p:cBhvr>
                                      <p:to>
                                        <p:strVal val="visible"/>
                                      </p:to>
                                    </p:set>
                                    <p:animEffect transition="in" filter="diamond(in)">
                                      <p:cBhvr>
                                        <p:cTn id="26" dur="2000"/>
                                        <p:tgtEl>
                                          <p:spTgt spid="41993"/>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41991"/>
                                        </p:tgtEl>
                                        <p:attrNameLst>
                                          <p:attrName>style.visibility</p:attrName>
                                        </p:attrNameLst>
                                      </p:cBhvr>
                                      <p:to>
                                        <p:strVal val="visible"/>
                                      </p:to>
                                    </p:set>
                                    <p:animEffect transition="in" filter="diamond(in)">
                                      <p:cBhvr>
                                        <p:cTn id="29" dur="20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41992" grpId="0" animBg="1"/>
      <p:bldP spid="41988" grpId="0"/>
      <p:bldP spid="41989" grpId="0"/>
      <p:bldP spid="41990" grpId="0"/>
      <p:bldP spid="4199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F4D195D-0E58-7F8D-A4C5-5AEBF178E463}"/>
              </a:ext>
            </a:extLst>
          </p:cNvPr>
          <p:cNvSpPr>
            <a:spLocks noChangeArrowheads="1"/>
          </p:cNvSpPr>
          <p:nvPr/>
        </p:nvSpPr>
        <p:spPr bwMode="auto">
          <a:xfrm>
            <a:off x="533400" y="228600"/>
            <a:ext cx="7772400" cy="1295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he-IL" sz="4000" b="1">
                <a:solidFill>
                  <a:schemeClr val="bg1"/>
                </a:solidFill>
                <a:latin typeface="Comic Sans MS" panose="030F0702030302020204" pitchFamily="66" charset="0"/>
              </a:rPr>
              <a:t>What are the objectives of epidemiology?</a:t>
            </a:r>
          </a:p>
        </p:txBody>
      </p:sp>
      <p:sp>
        <p:nvSpPr>
          <p:cNvPr id="73731" name="Rectangle 3">
            <a:extLst>
              <a:ext uri="{FF2B5EF4-FFF2-40B4-BE49-F238E27FC236}">
                <a16:creationId xmlns:a16="http://schemas.microsoft.com/office/drawing/2014/main" id="{7853FD4E-F9F6-E9AA-623D-9A5AB9545C37}"/>
              </a:ext>
            </a:extLst>
          </p:cNvPr>
          <p:cNvSpPr>
            <a:spLocks noChangeArrowheads="1"/>
          </p:cNvSpPr>
          <p:nvPr/>
        </p:nvSpPr>
        <p:spPr bwMode="auto">
          <a:xfrm>
            <a:off x="214313" y="1738313"/>
            <a:ext cx="8763000" cy="3900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he-IL" sz="3200" b="1">
                <a:latin typeface="Comic Sans MS" panose="030F0702030302020204" pitchFamily="66" charset="0"/>
              </a:rPr>
              <a:t>4. To </a:t>
            </a:r>
            <a:r>
              <a:rPr lang="en-US" altLang="he-IL" sz="3200" b="1" u="sng">
                <a:latin typeface="Comic Sans MS" panose="030F0702030302020204" pitchFamily="66" charset="0"/>
              </a:rPr>
              <a:t>evaluate</a:t>
            </a:r>
            <a:r>
              <a:rPr lang="en-US" altLang="he-IL" sz="3200" b="1">
                <a:latin typeface="Comic Sans MS" panose="030F0702030302020204" pitchFamily="66" charset="0"/>
              </a:rPr>
              <a:t> new preventive and therapeutic measures and new modes of health care delivery.</a:t>
            </a:r>
          </a:p>
          <a:p>
            <a:pPr>
              <a:spcBef>
                <a:spcPct val="50000"/>
              </a:spcBef>
            </a:pPr>
            <a:r>
              <a:rPr lang="en-US" altLang="he-IL" sz="3200" b="1">
                <a:latin typeface="Comic Sans MS" panose="030F0702030302020204" pitchFamily="66" charset="0"/>
              </a:rPr>
              <a:t>5. To provide the foundation for developing public </a:t>
            </a:r>
            <a:r>
              <a:rPr lang="en-US" altLang="he-IL" sz="3200" b="1" u="sng">
                <a:latin typeface="Comic Sans MS" panose="030F0702030302020204" pitchFamily="66" charset="0"/>
              </a:rPr>
              <a:t>policy</a:t>
            </a:r>
            <a:r>
              <a:rPr lang="en-US" altLang="he-IL" sz="3200" b="1">
                <a:latin typeface="Comic Sans MS" panose="030F0702030302020204" pitchFamily="66" charset="0"/>
              </a:rPr>
              <a:t> and regulatory decisions relating to public health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DE29F220-E057-40A3-49AB-0A6E23EFCD08}"/>
              </a:ext>
            </a:extLst>
          </p:cNvPr>
          <p:cNvSpPr txBox="1">
            <a:spLocks noChangeArrowheads="1"/>
          </p:cNvSpPr>
          <p:nvPr/>
        </p:nvSpPr>
        <p:spPr bwMode="auto">
          <a:xfrm>
            <a:off x="381000" y="260350"/>
            <a:ext cx="8382000" cy="2227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he-IL" sz="3600" b="1">
                <a:solidFill>
                  <a:schemeClr val="bg1"/>
                </a:solidFill>
                <a:latin typeface="Comic Sans MS" panose="030F0702030302020204" pitchFamily="66" charset="0"/>
              </a:rPr>
              <a:t>“Science is but a perversion of itself unless it has as its ultimate goal the betterment of humanity”</a:t>
            </a:r>
            <a:br>
              <a:rPr lang="en-US" altLang="he-IL" sz="3200" b="1">
                <a:solidFill>
                  <a:schemeClr val="bg1"/>
                </a:solidFill>
                <a:latin typeface="Comic Sans MS" panose="030F0702030302020204" pitchFamily="66" charset="0"/>
              </a:rPr>
            </a:br>
            <a:r>
              <a:rPr lang="en-US" altLang="he-IL" sz="3200">
                <a:solidFill>
                  <a:schemeClr val="bg1"/>
                </a:solidFill>
              </a:rPr>
              <a:t>- Nikola Tesla, Inventor, 1856-1943</a:t>
            </a:r>
          </a:p>
        </p:txBody>
      </p:sp>
      <p:pic>
        <p:nvPicPr>
          <p:cNvPr id="32771" name="Picture 4" descr="nikolatesla">
            <a:extLst>
              <a:ext uri="{FF2B5EF4-FFF2-40B4-BE49-F238E27FC236}">
                <a16:creationId xmlns:a16="http://schemas.microsoft.com/office/drawing/2014/main" id="{8AD5823D-4952-5E1A-BD76-9A81BC941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997200"/>
            <a:ext cx="286543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5">
            <a:extLst>
              <a:ext uri="{FF2B5EF4-FFF2-40B4-BE49-F238E27FC236}">
                <a16:creationId xmlns:a16="http://schemas.microsoft.com/office/drawing/2014/main" id="{D38BC96D-F8C5-CD82-4344-5CA7873C0E00}"/>
              </a:ext>
            </a:extLst>
          </p:cNvPr>
          <p:cNvSpPr txBox="1">
            <a:spLocks noChangeArrowheads="1"/>
          </p:cNvSpPr>
          <p:nvPr/>
        </p:nvSpPr>
        <p:spPr bwMode="auto">
          <a:xfrm>
            <a:off x="395288" y="3284538"/>
            <a:ext cx="4897437" cy="3017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he-IL" sz="3200">
                <a:latin typeface="Comic Sans MS" panose="030F0702030302020204" pitchFamily="66" charset="0"/>
              </a:rPr>
              <a:t>“The Father of Physics" </a:t>
            </a:r>
          </a:p>
          <a:p>
            <a:pPr eaLnBrk="1" hangingPunct="1">
              <a:spcBef>
                <a:spcPct val="50000"/>
              </a:spcBef>
            </a:pPr>
            <a:r>
              <a:rPr lang="en-US" altLang="he-IL" sz="3200">
                <a:latin typeface="Comic Sans MS" panose="030F0702030302020204" pitchFamily="66" charset="0"/>
              </a:rPr>
              <a:t>"The man who invented the 20</a:t>
            </a:r>
            <a:r>
              <a:rPr lang="en-US" altLang="he-IL" sz="3200" baseline="30000">
                <a:latin typeface="Comic Sans MS" panose="030F0702030302020204" pitchFamily="66" charset="0"/>
              </a:rPr>
              <a:t>th</a:t>
            </a:r>
            <a:r>
              <a:rPr lang="en-US" altLang="he-IL" sz="3200">
                <a:latin typeface="Comic Sans MS" panose="030F0702030302020204" pitchFamily="66" charset="0"/>
              </a:rPr>
              <a:t> century“ </a:t>
            </a:r>
          </a:p>
          <a:p>
            <a:pPr eaLnBrk="1" hangingPunct="1">
              <a:spcBef>
                <a:spcPct val="50000"/>
              </a:spcBef>
            </a:pPr>
            <a:r>
              <a:rPr lang="en-US" altLang="he-IL" sz="3200">
                <a:latin typeface="Comic Sans MS" panose="030F0702030302020204" pitchFamily="66" charset="0"/>
              </a:rPr>
              <a:t>"the patron saint of modern electricity"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7B82A22-97CD-AF28-62ED-2D807D8987CF}"/>
              </a:ext>
            </a:extLst>
          </p:cNvPr>
          <p:cNvSpPr>
            <a:spLocks noGrp="1" noChangeArrowheads="1"/>
          </p:cNvSpPr>
          <p:nvPr>
            <p:ph type="ctrTitle"/>
          </p:nvPr>
        </p:nvSpPr>
        <p:spPr>
          <a:xfrm>
            <a:off x="138113" y="228600"/>
            <a:ext cx="8915400" cy="5486400"/>
          </a:xfrm>
          <a:solidFill>
            <a:schemeClr val="tx1"/>
          </a:solidFill>
        </p:spPr>
        <p:txBody>
          <a:bodyPr/>
          <a:lstStyle/>
          <a:p>
            <a:pPr eaLnBrk="1" hangingPunct="1"/>
            <a:r>
              <a:rPr lang="en-US" altLang="he-IL" sz="3600" b="1">
                <a:solidFill>
                  <a:schemeClr val="bg1"/>
                </a:solidFill>
                <a:latin typeface="Comic Sans MS" panose="030F0702030302020204" pitchFamily="66" charset="0"/>
              </a:rPr>
              <a:t>“</a:t>
            </a:r>
            <a:r>
              <a:rPr lang="en-US" altLang="he-IL" sz="3200" b="1">
                <a:solidFill>
                  <a:schemeClr val="bg1"/>
                </a:solidFill>
                <a:latin typeface="Comic Sans MS" panose="030F0702030302020204" pitchFamily="66" charset="0"/>
              </a:rPr>
              <a:t>A MAJOR CHALLENGE FOR EPIDEMIOLOGY today is to become an effective instrument in the SHAPING AND EVALUATION OF HEALTH POLICIES AND PRACTICES… Epidemiologists must OBTAIN AND ANALYSE THE INFORMATION NEEDED and PRESENT IT to health planners IN SUCH A WAY THAT THIS INFORMATION CAN BE USED in policy, planning and evaluation.</a:t>
            </a:r>
            <a:r>
              <a:rPr lang="en-US" altLang="he-IL" sz="3600" b="1">
                <a:solidFill>
                  <a:schemeClr val="bg1"/>
                </a:solidFill>
                <a:latin typeface="Comic Sans MS" panose="030F0702030302020204" pitchFamily="66" charset="0"/>
              </a:rPr>
              <a:t> </a:t>
            </a:r>
          </a:p>
        </p:txBody>
      </p:sp>
      <p:sp>
        <p:nvSpPr>
          <p:cNvPr id="33795" name="Rectangle 3">
            <a:extLst>
              <a:ext uri="{FF2B5EF4-FFF2-40B4-BE49-F238E27FC236}">
                <a16:creationId xmlns:a16="http://schemas.microsoft.com/office/drawing/2014/main" id="{D8F66336-BE5A-B377-3474-B407F0F4AD2B}"/>
              </a:ext>
            </a:extLst>
          </p:cNvPr>
          <p:cNvSpPr>
            <a:spLocks noGrp="1" noChangeArrowheads="1"/>
          </p:cNvSpPr>
          <p:nvPr>
            <p:ph type="subTitle" idx="1"/>
          </p:nvPr>
        </p:nvSpPr>
        <p:spPr>
          <a:xfrm>
            <a:off x="228600" y="5867400"/>
            <a:ext cx="8763000" cy="914400"/>
          </a:xfrm>
          <a:solidFill>
            <a:schemeClr val="bg1"/>
          </a:solidFill>
        </p:spPr>
        <p:txBody>
          <a:bodyPr/>
          <a:lstStyle/>
          <a:p>
            <a:pPr eaLnBrk="1" hangingPunct="1"/>
            <a:r>
              <a:rPr lang="en-US" altLang="he-IL" sz="2800">
                <a:latin typeface="Comic Sans MS" panose="030F0702030302020204" pitchFamily="66" charset="0"/>
              </a:rPr>
              <a:t>Michel Thuriaux, Epidemiology and Statistics Unit, WHO Regional Office for Europe, 1992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99598ED-87C7-009C-EDAD-5A28F58B4DD8}"/>
              </a:ext>
            </a:extLst>
          </p:cNvPr>
          <p:cNvSpPr>
            <a:spLocks noGrp="1" noChangeArrowheads="1"/>
          </p:cNvSpPr>
          <p:nvPr>
            <p:ph type="body" idx="1"/>
          </p:nvPr>
        </p:nvSpPr>
        <p:spPr>
          <a:xfrm>
            <a:off x="539750" y="836613"/>
            <a:ext cx="8062913" cy="3032125"/>
          </a:xfrm>
        </p:spPr>
        <p:txBody>
          <a:bodyPr/>
          <a:lstStyle/>
          <a:p>
            <a:pPr marL="0" indent="0" algn="ctr" eaLnBrk="1" hangingPunct="1">
              <a:buFontTx/>
              <a:buNone/>
            </a:pPr>
            <a:r>
              <a:rPr lang="en-US" altLang="he-IL" sz="3600" b="1">
                <a:solidFill>
                  <a:schemeClr val="bg1"/>
                </a:solidFill>
                <a:latin typeface="Comic Sans MS" panose="030F0702030302020204" pitchFamily="66" charset="0"/>
                <a:cs typeface="Arial" panose="020B0604020202020204" pitchFamily="34" charset="0"/>
              </a:rPr>
              <a:t>However, as epidemiologist/public health practitioners we most often need to act/intervene under conditions of uncertainty based on the available evidence</a:t>
            </a:r>
          </a:p>
        </p:txBody>
      </p:sp>
      <p:pic>
        <p:nvPicPr>
          <p:cNvPr id="34819" name="Picture 3" descr="SCALES2">
            <a:extLst>
              <a:ext uri="{FF2B5EF4-FFF2-40B4-BE49-F238E27FC236}">
                <a16:creationId xmlns:a16="http://schemas.microsoft.com/office/drawing/2014/main" id="{E62E1E0E-E3E2-92DE-2192-7759E54F4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4005263"/>
            <a:ext cx="3384550" cy="248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255B157C-6A5F-FCE7-C26A-A93DB6E5A6D7}"/>
              </a:ext>
            </a:extLst>
          </p:cNvPr>
          <p:cNvSpPr>
            <a:spLocks noGrp="1" noChangeArrowheads="1"/>
          </p:cNvSpPr>
          <p:nvPr>
            <p:ph type="title"/>
          </p:nvPr>
        </p:nvSpPr>
        <p:spPr>
          <a:xfrm>
            <a:off x="457200" y="609600"/>
            <a:ext cx="8229600" cy="1143000"/>
          </a:xfrm>
        </p:spPr>
        <p:txBody>
          <a:bodyPr/>
          <a:lstStyle/>
          <a:p>
            <a:pPr eaLnBrk="1" hangingPunct="1"/>
            <a:r>
              <a:rPr lang="nb-NO" altLang="he-IL" b="1" i="1">
                <a:solidFill>
                  <a:schemeClr val="bg1"/>
                </a:solidFill>
              </a:rPr>
              <a:t>CAUSATION</a:t>
            </a:r>
            <a:endParaRPr lang="en-US" altLang="he-IL" b="1" i="1">
              <a:solidFill>
                <a:schemeClr val="bg1"/>
              </a:solidFill>
            </a:endParaRPr>
          </a:p>
        </p:txBody>
      </p:sp>
      <p:sp>
        <p:nvSpPr>
          <p:cNvPr id="44037" name="Text Box 5">
            <a:extLst>
              <a:ext uri="{FF2B5EF4-FFF2-40B4-BE49-F238E27FC236}">
                <a16:creationId xmlns:a16="http://schemas.microsoft.com/office/drawing/2014/main" id="{53FBF28C-88AE-D56C-5146-45B9672F2CA5}"/>
              </a:ext>
            </a:extLst>
          </p:cNvPr>
          <p:cNvSpPr txBox="1">
            <a:spLocks noChangeArrowheads="1"/>
          </p:cNvSpPr>
          <p:nvPr/>
        </p:nvSpPr>
        <p:spPr bwMode="auto">
          <a:xfrm>
            <a:off x="228600" y="17526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000" b="1">
                <a:solidFill>
                  <a:srgbClr val="C8E6E8"/>
                </a:solidFill>
              </a:rPr>
              <a:t>Epidemiology is a good tool to to study association between disease and different factors.</a:t>
            </a:r>
            <a:endParaRPr lang="en-US" altLang="he-IL" sz="2000" b="1">
              <a:solidFill>
                <a:srgbClr val="C8E6E8"/>
              </a:solidFill>
            </a:endParaRPr>
          </a:p>
        </p:txBody>
      </p:sp>
      <p:sp>
        <p:nvSpPr>
          <p:cNvPr id="44038" name="Text Box 6">
            <a:extLst>
              <a:ext uri="{FF2B5EF4-FFF2-40B4-BE49-F238E27FC236}">
                <a16:creationId xmlns:a16="http://schemas.microsoft.com/office/drawing/2014/main" id="{83A57B9F-F77C-460B-58A1-9D18C58945B5}"/>
              </a:ext>
            </a:extLst>
          </p:cNvPr>
          <p:cNvSpPr txBox="1">
            <a:spLocks noChangeArrowheads="1"/>
          </p:cNvSpPr>
          <p:nvPr/>
        </p:nvSpPr>
        <p:spPr bwMode="auto">
          <a:xfrm>
            <a:off x="304800" y="28194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000" b="1">
                <a:solidFill>
                  <a:schemeClr val="bg1"/>
                </a:solidFill>
              </a:rPr>
              <a:t>A cause in epidemiology –is a factor –when its intensity or fequency increases the incidence of disease increases (the probability of disease increases)</a:t>
            </a:r>
            <a:endParaRPr lang="en-US" altLang="he-IL" sz="2000" b="1">
              <a:solidFill>
                <a:schemeClr val="bg1"/>
              </a:solidFill>
            </a:endParaRPr>
          </a:p>
        </p:txBody>
      </p:sp>
      <p:sp>
        <p:nvSpPr>
          <p:cNvPr id="44039" name="Text Box 7">
            <a:extLst>
              <a:ext uri="{FF2B5EF4-FFF2-40B4-BE49-F238E27FC236}">
                <a16:creationId xmlns:a16="http://schemas.microsoft.com/office/drawing/2014/main" id="{2BD16D4A-F373-00BD-B768-A67404D7C326}"/>
              </a:ext>
            </a:extLst>
          </p:cNvPr>
          <p:cNvSpPr txBox="1">
            <a:spLocks noChangeArrowheads="1"/>
          </p:cNvSpPr>
          <p:nvPr/>
        </p:nvSpPr>
        <p:spPr bwMode="auto">
          <a:xfrm>
            <a:off x="304800" y="38100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000" b="1">
                <a:solidFill>
                  <a:srgbClr val="C8E6E8"/>
                </a:solidFill>
              </a:rPr>
              <a:t>A cause does not have to be necessary or sufficient. ..........</a:t>
            </a:r>
            <a:endParaRPr lang="en-US" altLang="he-IL" sz="2000" b="1">
              <a:solidFill>
                <a:srgbClr val="C8E6E8"/>
              </a:solidFill>
            </a:endParaRPr>
          </a:p>
        </p:txBody>
      </p:sp>
      <p:sp>
        <p:nvSpPr>
          <p:cNvPr id="44041" name="Text Box 9">
            <a:extLst>
              <a:ext uri="{FF2B5EF4-FFF2-40B4-BE49-F238E27FC236}">
                <a16:creationId xmlns:a16="http://schemas.microsoft.com/office/drawing/2014/main" id="{96ECAB4D-FA2B-5068-D24D-BCED1F534D63}"/>
              </a:ext>
            </a:extLst>
          </p:cNvPr>
          <p:cNvSpPr txBox="1">
            <a:spLocks noChangeArrowheads="1"/>
          </p:cNvSpPr>
          <p:nvPr/>
        </p:nvSpPr>
        <p:spPr bwMode="auto">
          <a:xfrm>
            <a:off x="381000" y="4191000"/>
            <a:ext cx="5578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he-IL" b="1">
                <a:solidFill>
                  <a:srgbClr val="FFCC00"/>
                </a:solidFill>
              </a:rPr>
              <a:t>e.g if you smoke have a higher probability of developing lung cancer. (interaction between smoking and genetic polymorphism)</a:t>
            </a:r>
            <a:endParaRPr lang="en-US" altLang="he-IL" b="1">
              <a:solidFill>
                <a:srgbClr val="FFCC00"/>
              </a:solidFill>
            </a:endParaRPr>
          </a:p>
        </p:txBody>
      </p:sp>
      <p:sp>
        <p:nvSpPr>
          <p:cNvPr id="44044" name="Text Box 12">
            <a:extLst>
              <a:ext uri="{FF2B5EF4-FFF2-40B4-BE49-F238E27FC236}">
                <a16:creationId xmlns:a16="http://schemas.microsoft.com/office/drawing/2014/main" id="{A6B2A8A0-46F9-F7C8-DCC8-FB895F9CCBA2}"/>
              </a:ext>
            </a:extLst>
          </p:cNvPr>
          <p:cNvSpPr txBox="1">
            <a:spLocks noChangeArrowheads="1"/>
          </p:cNvSpPr>
          <p:nvPr/>
        </p:nvSpPr>
        <p:spPr bwMode="auto">
          <a:xfrm>
            <a:off x="304800" y="5410200"/>
            <a:ext cx="662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2000" b="1">
                <a:solidFill>
                  <a:srgbClr val="C8E6E8"/>
                </a:solidFill>
              </a:rPr>
              <a:t>Most causes act in interactive ways</a:t>
            </a:r>
            <a:r>
              <a:rPr lang="nb-NO" altLang="he-IL" sz="2000" b="1"/>
              <a:t> </a:t>
            </a:r>
            <a:endParaRPr lang="en-US" altLang="he-IL" sz="2000" b="1"/>
          </a:p>
        </p:txBody>
      </p:sp>
      <p:sp>
        <p:nvSpPr>
          <p:cNvPr id="35848" name="Rectangle 14">
            <a:extLst>
              <a:ext uri="{FF2B5EF4-FFF2-40B4-BE49-F238E27FC236}">
                <a16:creationId xmlns:a16="http://schemas.microsoft.com/office/drawing/2014/main" id="{E3104158-8BF6-7A3A-07A7-3237398D7B75}"/>
              </a:ext>
            </a:extLst>
          </p:cNvPr>
          <p:cNvSpPr>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b-NO" altLang="he-IL" sz="3200" b="1" i="1">
                <a:solidFill>
                  <a:srgbClr val="FFCC00"/>
                </a:solidFill>
              </a:rPr>
              <a:t>Uses of Epidemiology</a:t>
            </a:r>
            <a:endParaRPr lang="en-US" altLang="he-IL" sz="3200" b="1" i="1">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1" grpId="0"/>
      <p:bldP spid="440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C0E80693-C877-5817-86F9-A092C700B943}"/>
              </a:ext>
            </a:extLst>
          </p:cNvPr>
          <p:cNvSpPr>
            <a:spLocks noGrp="1" noChangeArrowheads="1"/>
          </p:cNvSpPr>
          <p:nvPr>
            <p:ph type="title"/>
          </p:nvPr>
        </p:nvSpPr>
        <p:spPr/>
        <p:txBody>
          <a:bodyPr/>
          <a:lstStyle/>
          <a:p>
            <a:pPr eaLnBrk="1" hangingPunct="1"/>
            <a:r>
              <a:rPr lang="nb-NO" altLang="he-IL" b="1" i="1">
                <a:solidFill>
                  <a:schemeClr val="bg1"/>
                </a:solidFill>
              </a:rPr>
              <a:t>Causation</a:t>
            </a:r>
            <a:endParaRPr lang="en-US" altLang="he-IL" b="1" i="1">
              <a:solidFill>
                <a:schemeClr val="bg1"/>
              </a:solidFill>
            </a:endParaRPr>
          </a:p>
        </p:txBody>
      </p:sp>
      <p:sp>
        <p:nvSpPr>
          <p:cNvPr id="56328" name="Text Box 8">
            <a:extLst>
              <a:ext uri="{FF2B5EF4-FFF2-40B4-BE49-F238E27FC236}">
                <a16:creationId xmlns:a16="http://schemas.microsoft.com/office/drawing/2014/main" id="{B231FD8F-A95C-367B-184C-B451EC4E7341}"/>
              </a:ext>
            </a:extLst>
          </p:cNvPr>
          <p:cNvSpPr txBox="1">
            <a:spLocks noChangeArrowheads="1"/>
          </p:cNvSpPr>
          <p:nvPr/>
        </p:nvSpPr>
        <p:spPr bwMode="auto">
          <a:xfrm>
            <a:off x="2590800" y="3276600"/>
            <a:ext cx="4114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2400" b="1">
                <a:solidFill>
                  <a:srgbClr val="FFCC00"/>
                </a:solidFill>
              </a:rPr>
              <a:t>HIV- AIDS</a:t>
            </a:r>
          </a:p>
          <a:p>
            <a:pPr algn="ctr" eaLnBrk="1" hangingPunct="1">
              <a:spcBef>
                <a:spcPct val="50000"/>
              </a:spcBef>
            </a:pPr>
            <a:r>
              <a:rPr lang="nb-NO" altLang="he-IL" sz="2400" b="1">
                <a:solidFill>
                  <a:srgbClr val="FFCC00"/>
                </a:solidFill>
              </a:rPr>
              <a:t>Virus-measles</a:t>
            </a:r>
          </a:p>
          <a:p>
            <a:pPr algn="ctr" eaLnBrk="1" hangingPunct="1">
              <a:spcBef>
                <a:spcPct val="50000"/>
              </a:spcBef>
            </a:pPr>
            <a:r>
              <a:rPr lang="nb-NO" altLang="he-IL" sz="2400" b="1">
                <a:solidFill>
                  <a:srgbClr val="FFCC00"/>
                </a:solidFill>
              </a:rPr>
              <a:t>Lead- lead poisoning</a:t>
            </a:r>
            <a:endParaRPr lang="en-US" altLang="he-IL" sz="2400" b="1">
              <a:solidFill>
                <a:srgbClr val="FFCC00"/>
              </a:solidFill>
            </a:endParaRPr>
          </a:p>
        </p:txBody>
      </p:sp>
      <p:sp>
        <p:nvSpPr>
          <p:cNvPr id="56329" name="Text Box 9">
            <a:extLst>
              <a:ext uri="{FF2B5EF4-FFF2-40B4-BE49-F238E27FC236}">
                <a16:creationId xmlns:a16="http://schemas.microsoft.com/office/drawing/2014/main" id="{E6259EF8-841D-3DA7-0F7B-28E690BFB16C}"/>
              </a:ext>
            </a:extLst>
          </p:cNvPr>
          <p:cNvSpPr txBox="1">
            <a:spLocks noChangeArrowheads="1"/>
          </p:cNvSpPr>
          <p:nvPr/>
        </p:nvSpPr>
        <p:spPr bwMode="auto">
          <a:xfrm>
            <a:off x="533400" y="1447800"/>
            <a:ext cx="701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chemeClr val="bg1"/>
                </a:solidFill>
              </a:rPr>
              <a:t>unless we define a disease according to exposure.</a:t>
            </a:r>
            <a:endParaRPr lang="en-US" altLang="he-IL"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563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09D8ACEE-B15C-B326-F1D0-FC52750EC1DB}"/>
              </a:ext>
            </a:extLst>
          </p:cNvPr>
          <p:cNvSpPr>
            <a:spLocks noGrp="1" noChangeArrowheads="1"/>
          </p:cNvSpPr>
          <p:nvPr>
            <p:ph type="title"/>
          </p:nvPr>
        </p:nvSpPr>
        <p:spPr>
          <a:xfrm>
            <a:off x="457200" y="304800"/>
            <a:ext cx="8229600" cy="1143000"/>
          </a:xfrm>
        </p:spPr>
        <p:txBody>
          <a:bodyPr/>
          <a:lstStyle/>
          <a:p>
            <a:pPr eaLnBrk="1" hangingPunct="1"/>
            <a:r>
              <a:rPr lang="nb-NO" altLang="he-IL" b="1" i="1">
                <a:solidFill>
                  <a:srgbClr val="FFCC00"/>
                </a:solidFill>
              </a:rPr>
              <a:t>Examples from the literature</a:t>
            </a:r>
            <a:endParaRPr lang="en-US" altLang="he-IL" b="1" i="1">
              <a:solidFill>
                <a:srgbClr val="FFCC00"/>
              </a:solidFill>
            </a:endParaRPr>
          </a:p>
        </p:txBody>
      </p:sp>
      <p:sp>
        <p:nvSpPr>
          <p:cNvPr id="52229" name="Text Box 5">
            <a:extLst>
              <a:ext uri="{FF2B5EF4-FFF2-40B4-BE49-F238E27FC236}">
                <a16:creationId xmlns:a16="http://schemas.microsoft.com/office/drawing/2014/main" id="{FDD49156-15CB-0CA0-EA53-171D5F724895}"/>
              </a:ext>
            </a:extLst>
          </p:cNvPr>
          <p:cNvSpPr txBox="1">
            <a:spLocks noChangeArrowheads="1"/>
          </p:cNvSpPr>
          <p:nvPr/>
        </p:nvSpPr>
        <p:spPr bwMode="auto">
          <a:xfrm>
            <a:off x="1828800" y="17526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2400" b="1">
                <a:solidFill>
                  <a:schemeClr val="bg1"/>
                </a:solidFill>
              </a:rPr>
              <a:t>SMOKING AND LUNG CANCER</a:t>
            </a:r>
            <a:endParaRPr lang="en-US" altLang="he-IL" sz="2400" b="1">
              <a:solidFill>
                <a:schemeClr val="bg1"/>
              </a:solidFill>
            </a:endParaRPr>
          </a:p>
        </p:txBody>
      </p:sp>
      <p:sp>
        <p:nvSpPr>
          <p:cNvPr id="52230" name="Text Box 6">
            <a:extLst>
              <a:ext uri="{FF2B5EF4-FFF2-40B4-BE49-F238E27FC236}">
                <a16:creationId xmlns:a16="http://schemas.microsoft.com/office/drawing/2014/main" id="{B9895B96-8E0B-7B71-3C09-FA331D16DC32}"/>
              </a:ext>
            </a:extLst>
          </p:cNvPr>
          <p:cNvSpPr txBox="1">
            <a:spLocks noChangeArrowheads="1"/>
          </p:cNvSpPr>
          <p:nvPr/>
        </p:nvSpPr>
        <p:spPr bwMode="auto">
          <a:xfrm>
            <a:off x="685800" y="26670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2400" b="1">
                <a:solidFill>
                  <a:schemeClr val="bg1"/>
                </a:solidFill>
              </a:rPr>
              <a:t>AIDS</a:t>
            </a:r>
            <a:endParaRPr lang="en-US" altLang="he-IL"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4A09B5CF-CE75-3DC6-49A2-AABA35E36824}"/>
              </a:ext>
            </a:extLst>
          </p:cNvPr>
          <p:cNvSpPr>
            <a:spLocks noGrp="1" noChangeArrowheads="1"/>
          </p:cNvSpPr>
          <p:nvPr>
            <p:ph type="title"/>
          </p:nvPr>
        </p:nvSpPr>
        <p:spPr/>
        <p:txBody>
          <a:bodyPr/>
          <a:lstStyle/>
          <a:p>
            <a:pPr eaLnBrk="1" hangingPunct="1"/>
            <a:r>
              <a:rPr lang="nb-NO" altLang="he-IL" b="1" i="1">
                <a:solidFill>
                  <a:schemeClr val="bg1"/>
                </a:solidFill>
              </a:rPr>
              <a:t>EPIDEMIOLOGY</a:t>
            </a:r>
            <a:endParaRPr lang="en-US" altLang="he-IL" b="1" i="1">
              <a:solidFill>
                <a:schemeClr val="bg1"/>
              </a:solidFill>
            </a:endParaRPr>
          </a:p>
        </p:txBody>
      </p:sp>
      <p:sp>
        <p:nvSpPr>
          <p:cNvPr id="64519" name="Text Box 7">
            <a:extLst>
              <a:ext uri="{FF2B5EF4-FFF2-40B4-BE49-F238E27FC236}">
                <a16:creationId xmlns:a16="http://schemas.microsoft.com/office/drawing/2014/main" id="{9C3B699C-AE84-B6D7-8BA3-553B481EEECB}"/>
              </a:ext>
            </a:extLst>
          </p:cNvPr>
          <p:cNvSpPr txBox="1">
            <a:spLocks noChangeArrowheads="1"/>
          </p:cNvSpPr>
          <p:nvPr/>
        </p:nvSpPr>
        <p:spPr bwMode="auto">
          <a:xfrm>
            <a:off x="228600" y="1447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FREQUENCY </a:t>
            </a:r>
            <a:r>
              <a:rPr lang="nb-NO" altLang="he-IL" sz="2000" b="1">
                <a:solidFill>
                  <a:schemeClr val="bg1"/>
                </a:solidFill>
              </a:rPr>
              <a:t>PREVALENCE   INCIDENCE</a:t>
            </a:r>
            <a:r>
              <a:rPr lang="nb-NO" altLang="he-IL"/>
              <a:t> </a:t>
            </a:r>
            <a:endParaRPr lang="en-US" altLang="he-IL"/>
          </a:p>
        </p:txBody>
      </p:sp>
      <p:sp>
        <p:nvSpPr>
          <p:cNvPr id="64520" name="Text Box 8">
            <a:extLst>
              <a:ext uri="{FF2B5EF4-FFF2-40B4-BE49-F238E27FC236}">
                <a16:creationId xmlns:a16="http://schemas.microsoft.com/office/drawing/2014/main" id="{0063EDA8-5D3E-06D5-787F-567E8E81FDE8}"/>
              </a:ext>
            </a:extLst>
          </p:cNvPr>
          <p:cNvSpPr txBox="1">
            <a:spLocks noChangeArrowheads="1"/>
          </p:cNvSpPr>
          <p:nvPr/>
        </p:nvSpPr>
        <p:spPr bwMode="auto">
          <a:xfrm>
            <a:off x="0" y="1828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DISTRIBUTION  </a:t>
            </a:r>
            <a:r>
              <a:rPr lang="nb-NO" altLang="he-IL" sz="2000" b="1">
                <a:solidFill>
                  <a:schemeClr val="bg1"/>
                </a:solidFill>
              </a:rPr>
              <a:t>WHO?  WHERE? WHEN?</a:t>
            </a:r>
            <a:endParaRPr lang="en-US" altLang="he-IL" sz="2000" b="1">
              <a:solidFill>
                <a:schemeClr val="bg1"/>
              </a:solidFill>
            </a:endParaRPr>
          </a:p>
        </p:txBody>
      </p:sp>
      <p:sp>
        <p:nvSpPr>
          <p:cNvPr id="64521" name="Text Box 9">
            <a:extLst>
              <a:ext uri="{FF2B5EF4-FFF2-40B4-BE49-F238E27FC236}">
                <a16:creationId xmlns:a16="http://schemas.microsoft.com/office/drawing/2014/main" id="{0506E2FE-122A-D34C-8D06-FDC1CB68CC20}"/>
              </a:ext>
            </a:extLst>
          </p:cNvPr>
          <p:cNvSpPr txBox="1">
            <a:spLocks noChangeArrowheads="1"/>
          </p:cNvSpPr>
          <p:nvPr/>
        </p:nvSpPr>
        <p:spPr bwMode="auto">
          <a:xfrm>
            <a:off x="152400" y="2438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DETERMINANTS  </a:t>
            </a:r>
            <a:r>
              <a:rPr lang="nb-NO" altLang="he-IL" sz="2000" b="1">
                <a:solidFill>
                  <a:schemeClr val="bg1"/>
                </a:solidFill>
              </a:rPr>
              <a:t>CAUSES OF DISEASE</a:t>
            </a:r>
            <a:endParaRPr lang="en-US" altLang="he-IL" sz="2000" b="1">
              <a:solidFill>
                <a:schemeClr val="bg1"/>
              </a:solidFill>
            </a:endParaRPr>
          </a:p>
        </p:txBody>
      </p:sp>
      <p:grpSp>
        <p:nvGrpSpPr>
          <p:cNvPr id="2" name="Group 21">
            <a:extLst>
              <a:ext uri="{FF2B5EF4-FFF2-40B4-BE49-F238E27FC236}">
                <a16:creationId xmlns:a16="http://schemas.microsoft.com/office/drawing/2014/main" id="{FDDF15E4-1C5E-2EC3-A72F-0D2D038FFF77}"/>
              </a:ext>
            </a:extLst>
          </p:cNvPr>
          <p:cNvGrpSpPr>
            <a:grpSpLocks/>
          </p:cNvGrpSpPr>
          <p:nvPr/>
        </p:nvGrpSpPr>
        <p:grpSpPr bwMode="auto">
          <a:xfrm>
            <a:off x="228600" y="3352800"/>
            <a:ext cx="7924800" cy="533400"/>
            <a:chOff x="144" y="2112"/>
            <a:chExt cx="4992" cy="336"/>
          </a:xfrm>
        </p:grpSpPr>
        <p:sp>
          <p:nvSpPr>
            <p:cNvPr id="38923" name="Text Box 10">
              <a:extLst>
                <a:ext uri="{FF2B5EF4-FFF2-40B4-BE49-F238E27FC236}">
                  <a16:creationId xmlns:a16="http://schemas.microsoft.com/office/drawing/2014/main" id="{C9832E05-8ACC-B7FF-905A-37CEC7444FFE}"/>
                </a:ext>
              </a:extLst>
            </p:cNvPr>
            <p:cNvSpPr txBox="1">
              <a:spLocks noChangeArrowheads="1"/>
            </p:cNvSpPr>
            <p:nvPr/>
          </p:nvSpPr>
          <p:spPr bwMode="auto">
            <a:xfrm>
              <a:off x="144" y="2160"/>
              <a:ext cx="16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RISK FACTOR</a:t>
              </a:r>
              <a:endParaRPr lang="en-US" altLang="he-IL" sz="2400" b="1">
                <a:solidFill>
                  <a:srgbClr val="FFCC00"/>
                </a:solidFill>
              </a:endParaRPr>
            </a:p>
          </p:txBody>
        </p:sp>
        <p:sp>
          <p:nvSpPr>
            <p:cNvPr id="38924" name="Line 11">
              <a:extLst>
                <a:ext uri="{FF2B5EF4-FFF2-40B4-BE49-F238E27FC236}">
                  <a16:creationId xmlns:a16="http://schemas.microsoft.com/office/drawing/2014/main" id="{27403F60-764A-9050-A8AA-5CFDD3AAEC8E}"/>
                </a:ext>
              </a:extLst>
            </p:cNvPr>
            <p:cNvSpPr>
              <a:spLocks noChangeShapeType="1"/>
            </p:cNvSpPr>
            <p:nvPr/>
          </p:nvSpPr>
          <p:spPr bwMode="auto">
            <a:xfrm>
              <a:off x="1968" y="2304"/>
              <a:ext cx="12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8925" name="Text Box 13">
              <a:extLst>
                <a:ext uri="{FF2B5EF4-FFF2-40B4-BE49-F238E27FC236}">
                  <a16:creationId xmlns:a16="http://schemas.microsoft.com/office/drawing/2014/main" id="{D1602948-56DB-7128-EBDE-FECFAED94228}"/>
                </a:ext>
              </a:extLst>
            </p:cNvPr>
            <p:cNvSpPr txBox="1">
              <a:spLocks noChangeArrowheads="1"/>
            </p:cNvSpPr>
            <p:nvPr/>
          </p:nvSpPr>
          <p:spPr bwMode="auto">
            <a:xfrm>
              <a:off x="3648" y="2112"/>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DISEASE</a:t>
              </a:r>
              <a:endParaRPr lang="en-US" altLang="he-IL" sz="2400" b="1">
                <a:solidFill>
                  <a:srgbClr val="FFCC00"/>
                </a:solidFill>
              </a:endParaRPr>
            </a:p>
          </p:txBody>
        </p:sp>
      </p:grpSp>
      <p:sp>
        <p:nvSpPr>
          <p:cNvPr id="64527" name="Text Box 15">
            <a:extLst>
              <a:ext uri="{FF2B5EF4-FFF2-40B4-BE49-F238E27FC236}">
                <a16:creationId xmlns:a16="http://schemas.microsoft.com/office/drawing/2014/main" id="{C9CBF1A5-8CC3-2589-74A1-F5E7DB7409A9}"/>
              </a:ext>
            </a:extLst>
          </p:cNvPr>
          <p:cNvSpPr txBox="1">
            <a:spLocks noChangeArrowheads="1"/>
          </p:cNvSpPr>
          <p:nvPr/>
        </p:nvSpPr>
        <p:spPr bwMode="auto">
          <a:xfrm>
            <a:off x="2362200" y="5029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chemeClr val="bg1"/>
                </a:solidFill>
              </a:rPr>
              <a:t>BIAS AND CONFOUNDING?</a:t>
            </a:r>
            <a:endParaRPr lang="en-US" altLang="he-IL" sz="2400" b="1">
              <a:solidFill>
                <a:schemeClr val="bg1"/>
              </a:solidFill>
            </a:endParaRPr>
          </a:p>
        </p:txBody>
      </p:sp>
      <p:sp>
        <p:nvSpPr>
          <p:cNvPr id="64530" name="Text Box 18">
            <a:extLst>
              <a:ext uri="{FF2B5EF4-FFF2-40B4-BE49-F238E27FC236}">
                <a16:creationId xmlns:a16="http://schemas.microsoft.com/office/drawing/2014/main" id="{BB279197-4C87-B8BF-52D6-830A788B3163}"/>
              </a:ext>
            </a:extLst>
          </p:cNvPr>
          <p:cNvSpPr txBox="1">
            <a:spLocks noChangeArrowheads="1"/>
          </p:cNvSpPr>
          <p:nvPr/>
        </p:nvSpPr>
        <p:spPr bwMode="auto">
          <a:xfrm>
            <a:off x="609600" y="37338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2400" b="1">
                <a:solidFill>
                  <a:schemeClr val="bg1"/>
                </a:solidFill>
              </a:rPr>
              <a:t>STUDY DESIGN</a:t>
            </a:r>
            <a:endParaRPr lang="en-US" altLang="he-IL" sz="2400" b="1">
              <a:solidFill>
                <a:schemeClr val="bg1"/>
              </a:solidFill>
            </a:endParaRPr>
          </a:p>
        </p:txBody>
      </p:sp>
      <p:sp>
        <p:nvSpPr>
          <p:cNvPr id="64531" name="Text Box 19">
            <a:extLst>
              <a:ext uri="{FF2B5EF4-FFF2-40B4-BE49-F238E27FC236}">
                <a16:creationId xmlns:a16="http://schemas.microsoft.com/office/drawing/2014/main" id="{CD1C32F2-A244-90A6-8C50-0725E95CA8AD}"/>
              </a:ext>
            </a:extLst>
          </p:cNvPr>
          <p:cNvSpPr txBox="1">
            <a:spLocks noChangeArrowheads="1"/>
          </p:cNvSpPr>
          <p:nvPr/>
        </p:nvSpPr>
        <p:spPr bwMode="auto">
          <a:xfrm>
            <a:off x="2057400" y="44958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b-NO" altLang="he-IL" sz="2400" b="1">
                <a:solidFill>
                  <a:schemeClr val="bg1"/>
                </a:solidFill>
              </a:rPr>
              <a:t>CHANCE?-statistical testing</a:t>
            </a:r>
            <a:endParaRPr lang="en-US" altLang="he-IL" sz="2400" b="1">
              <a:solidFill>
                <a:schemeClr val="bg1"/>
              </a:solidFill>
            </a:endParaRPr>
          </a:p>
        </p:txBody>
      </p:sp>
      <p:sp>
        <p:nvSpPr>
          <p:cNvPr id="64532" name="Text Box 20">
            <a:extLst>
              <a:ext uri="{FF2B5EF4-FFF2-40B4-BE49-F238E27FC236}">
                <a16:creationId xmlns:a16="http://schemas.microsoft.com/office/drawing/2014/main" id="{0F2F131E-0454-4E29-8780-C0804BC33C08}"/>
              </a:ext>
            </a:extLst>
          </p:cNvPr>
          <p:cNvSpPr txBox="1">
            <a:spLocks noChangeArrowheads="1"/>
          </p:cNvSpPr>
          <p:nvPr/>
        </p:nvSpPr>
        <p:spPr bwMode="auto">
          <a:xfrm>
            <a:off x="3429000" y="5562600"/>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800" b="1">
                <a:solidFill>
                  <a:srgbClr val="FFCC00"/>
                </a:solidFill>
              </a:rPr>
              <a:t>IS IT A CAUSE??</a:t>
            </a:r>
            <a:endParaRPr lang="en-US" altLang="he-IL" sz="2800" b="1">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P spid="64520" grpId="0"/>
      <p:bldP spid="64521" grpId="0"/>
      <p:bldP spid="64527" grpId="0"/>
      <p:bldP spid="64530" grpId="0"/>
      <p:bldP spid="64531" grpId="0"/>
      <p:bldP spid="645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FD80396-4D96-6CC0-84B7-99BC4BBAB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52400"/>
            <a:ext cx="2057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3">
            <a:extLst>
              <a:ext uri="{FF2B5EF4-FFF2-40B4-BE49-F238E27FC236}">
                <a16:creationId xmlns:a16="http://schemas.microsoft.com/office/drawing/2014/main" id="{70415D9E-D98A-2122-C35C-D39AB552AC8E}"/>
              </a:ext>
            </a:extLst>
          </p:cNvPr>
          <p:cNvGrpSpPr>
            <a:grpSpLocks/>
          </p:cNvGrpSpPr>
          <p:nvPr/>
        </p:nvGrpSpPr>
        <p:grpSpPr bwMode="auto">
          <a:xfrm>
            <a:off x="6248400" y="533400"/>
            <a:ext cx="855663" cy="2357438"/>
            <a:chOff x="1067" y="660"/>
            <a:chExt cx="539" cy="1485"/>
          </a:xfrm>
        </p:grpSpPr>
        <p:sp>
          <p:nvSpPr>
            <p:cNvPr id="6023" name="Freeform 4">
              <a:extLst>
                <a:ext uri="{FF2B5EF4-FFF2-40B4-BE49-F238E27FC236}">
                  <a16:creationId xmlns:a16="http://schemas.microsoft.com/office/drawing/2014/main" id="{456CE966-03C0-C8BC-E98C-02451D2BC2A8}"/>
                </a:ext>
              </a:extLst>
            </p:cNvPr>
            <p:cNvSpPr>
              <a:spLocks/>
            </p:cNvSpPr>
            <p:nvPr/>
          </p:nvSpPr>
          <p:spPr bwMode="auto">
            <a:xfrm>
              <a:off x="1135" y="1241"/>
              <a:ext cx="346" cy="271"/>
            </a:xfrm>
            <a:custGeom>
              <a:avLst/>
              <a:gdLst>
                <a:gd name="T0" fmla="*/ 0 w 1039"/>
                <a:gd name="T1" fmla="*/ 0 h 811"/>
                <a:gd name="T2" fmla="*/ 0 w 1039"/>
                <a:gd name="T3" fmla="*/ 0 h 811"/>
                <a:gd name="T4" fmla="*/ 0 w 1039"/>
                <a:gd name="T5" fmla="*/ 0 h 811"/>
                <a:gd name="T6" fmla="*/ 1 w 1039"/>
                <a:gd name="T7" fmla="*/ 0 h 811"/>
                <a:gd name="T8" fmla="*/ 1 w 1039"/>
                <a:gd name="T9" fmla="*/ 0 h 811"/>
                <a:gd name="T10" fmla="*/ 1 w 1039"/>
                <a:gd name="T11" fmla="*/ 0 h 811"/>
                <a:gd name="T12" fmla="*/ 1 w 1039"/>
                <a:gd name="T13" fmla="*/ 0 h 811"/>
                <a:gd name="T14" fmla="*/ 1 w 1039"/>
                <a:gd name="T15" fmla="*/ 0 h 811"/>
                <a:gd name="T16" fmla="*/ 1 w 1039"/>
                <a:gd name="T17" fmla="*/ 0 h 811"/>
                <a:gd name="T18" fmla="*/ 1 w 1039"/>
                <a:gd name="T19" fmla="*/ 0 h 811"/>
                <a:gd name="T20" fmla="*/ 1 w 1039"/>
                <a:gd name="T21" fmla="*/ 0 h 811"/>
                <a:gd name="T22" fmla="*/ 1 w 1039"/>
                <a:gd name="T23" fmla="*/ 0 h 811"/>
                <a:gd name="T24" fmla="*/ 1 w 1039"/>
                <a:gd name="T25" fmla="*/ 0 h 811"/>
                <a:gd name="T26" fmla="*/ 1 w 1039"/>
                <a:gd name="T27" fmla="*/ 0 h 811"/>
                <a:gd name="T28" fmla="*/ 1 w 1039"/>
                <a:gd name="T29" fmla="*/ 0 h 811"/>
                <a:gd name="T30" fmla="*/ 1 w 1039"/>
                <a:gd name="T31" fmla="*/ 0 h 811"/>
                <a:gd name="T32" fmla="*/ 1 w 1039"/>
                <a:gd name="T33" fmla="*/ 0 h 811"/>
                <a:gd name="T34" fmla="*/ 1 w 1039"/>
                <a:gd name="T35" fmla="*/ 0 h 811"/>
                <a:gd name="T36" fmla="*/ 1 w 1039"/>
                <a:gd name="T37" fmla="*/ 0 h 811"/>
                <a:gd name="T38" fmla="*/ 1 w 1039"/>
                <a:gd name="T39" fmla="*/ 0 h 811"/>
                <a:gd name="T40" fmla="*/ 1 w 1039"/>
                <a:gd name="T41" fmla="*/ 0 h 811"/>
                <a:gd name="T42" fmla="*/ 1 w 1039"/>
                <a:gd name="T43" fmla="*/ 0 h 811"/>
                <a:gd name="T44" fmla="*/ 1 w 1039"/>
                <a:gd name="T45" fmla="*/ 1 h 811"/>
                <a:gd name="T46" fmla="*/ 1 w 1039"/>
                <a:gd name="T47" fmla="*/ 1 h 811"/>
                <a:gd name="T48" fmla="*/ 1 w 1039"/>
                <a:gd name="T49" fmla="*/ 1 h 811"/>
                <a:gd name="T50" fmla="*/ 1 w 1039"/>
                <a:gd name="T51" fmla="*/ 1 h 811"/>
                <a:gd name="T52" fmla="*/ 1 w 1039"/>
                <a:gd name="T53" fmla="*/ 1 h 811"/>
                <a:gd name="T54" fmla="*/ 1 w 1039"/>
                <a:gd name="T55" fmla="*/ 1 h 811"/>
                <a:gd name="T56" fmla="*/ 1 w 1039"/>
                <a:gd name="T57" fmla="*/ 1 h 811"/>
                <a:gd name="T58" fmla="*/ 1 w 1039"/>
                <a:gd name="T59" fmla="*/ 1 h 811"/>
                <a:gd name="T60" fmla="*/ 1 w 1039"/>
                <a:gd name="T61" fmla="*/ 1 h 811"/>
                <a:gd name="T62" fmla="*/ 1 w 1039"/>
                <a:gd name="T63" fmla="*/ 1 h 811"/>
                <a:gd name="T64" fmla="*/ 1 w 1039"/>
                <a:gd name="T65" fmla="*/ 1 h 811"/>
                <a:gd name="T66" fmla="*/ 1 w 1039"/>
                <a:gd name="T67" fmla="*/ 1 h 811"/>
                <a:gd name="T68" fmla="*/ 1 w 1039"/>
                <a:gd name="T69" fmla="*/ 1 h 811"/>
                <a:gd name="T70" fmla="*/ 1 w 1039"/>
                <a:gd name="T71" fmla="*/ 1 h 811"/>
                <a:gd name="T72" fmla="*/ 1 w 1039"/>
                <a:gd name="T73" fmla="*/ 1 h 811"/>
                <a:gd name="T74" fmla="*/ 1 w 1039"/>
                <a:gd name="T75" fmla="*/ 1 h 811"/>
                <a:gd name="T76" fmla="*/ 1 w 1039"/>
                <a:gd name="T77" fmla="*/ 1 h 811"/>
                <a:gd name="T78" fmla="*/ 1 w 1039"/>
                <a:gd name="T79" fmla="*/ 1 h 811"/>
                <a:gd name="T80" fmla="*/ 1 w 1039"/>
                <a:gd name="T81" fmla="*/ 1 h 811"/>
                <a:gd name="T82" fmla="*/ 1 w 1039"/>
                <a:gd name="T83" fmla="*/ 1 h 811"/>
                <a:gd name="T84" fmla="*/ 0 w 1039"/>
                <a:gd name="T85" fmla="*/ 1 h 811"/>
                <a:gd name="T86" fmla="*/ 0 w 1039"/>
                <a:gd name="T87" fmla="*/ 1 h 811"/>
                <a:gd name="T88" fmla="*/ 0 w 1039"/>
                <a:gd name="T89" fmla="*/ 1 h 811"/>
                <a:gd name="T90" fmla="*/ 0 w 1039"/>
                <a:gd name="T91" fmla="*/ 1 h 811"/>
                <a:gd name="T92" fmla="*/ 0 w 1039"/>
                <a:gd name="T93" fmla="*/ 1 h 811"/>
                <a:gd name="T94" fmla="*/ 0 w 1039"/>
                <a:gd name="T95" fmla="*/ 1 h 811"/>
                <a:gd name="T96" fmla="*/ 0 w 1039"/>
                <a:gd name="T97" fmla="*/ 1 h 811"/>
                <a:gd name="T98" fmla="*/ 0 w 1039"/>
                <a:gd name="T99" fmla="*/ 1 h 811"/>
                <a:gd name="T100" fmla="*/ 0 w 1039"/>
                <a:gd name="T101" fmla="*/ 0 h 811"/>
                <a:gd name="T102" fmla="*/ 0 w 1039"/>
                <a:gd name="T103" fmla="*/ 0 h 811"/>
                <a:gd name="T104" fmla="*/ 0 w 1039"/>
                <a:gd name="T105" fmla="*/ 0 h 811"/>
                <a:gd name="T106" fmla="*/ 0 w 1039"/>
                <a:gd name="T107" fmla="*/ 0 h 811"/>
                <a:gd name="T108" fmla="*/ 0 w 1039"/>
                <a:gd name="T109" fmla="*/ 0 h 811"/>
                <a:gd name="T110" fmla="*/ 0 w 1039"/>
                <a:gd name="T111" fmla="*/ 0 h 811"/>
                <a:gd name="T112" fmla="*/ 0 w 1039"/>
                <a:gd name="T113" fmla="*/ 0 h 8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9"/>
                <a:gd name="T172" fmla="*/ 0 h 811"/>
                <a:gd name="T173" fmla="*/ 1039 w 1039"/>
                <a:gd name="T174" fmla="*/ 811 h 8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9" h="811">
                  <a:moveTo>
                    <a:pt x="225" y="31"/>
                  </a:moveTo>
                  <a:lnTo>
                    <a:pt x="230" y="30"/>
                  </a:lnTo>
                  <a:lnTo>
                    <a:pt x="236" y="28"/>
                  </a:lnTo>
                  <a:lnTo>
                    <a:pt x="242" y="25"/>
                  </a:lnTo>
                  <a:lnTo>
                    <a:pt x="249" y="24"/>
                  </a:lnTo>
                  <a:lnTo>
                    <a:pt x="258" y="23"/>
                  </a:lnTo>
                  <a:lnTo>
                    <a:pt x="268" y="20"/>
                  </a:lnTo>
                  <a:lnTo>
                    <a:pt x="278" y="18"/>
                  </a:lnTo>
                  <a:lnTo>
                    <a:pt x="289" y="17"/>
                  </a:lnTo>
                  <a:lnTo>
                    <a:pt x="313" y="13"/>
                  </a:lnTo>
                  <a:lnTo>
                    <a:pt x="341" y="9"/>
                  </a:lnTo>
                  <a:lnTo>
                    <a:pt x="369" y="6"/>
                  </a:lnTo>
                  <a:lnTo>
                    <a:pt x="396" y="3"/>
                  </a:lnTo>
                  <a:lnTo>
                    <a:pt x="423" y="2"/>
                  </a:lnTo>
                  <a:lnTo>
                    <a:pt x="447" y="0"/>
                  </a:lnTo>
                  <a:lnTo>
                    <a:pt x="469" y="0"/>
                  </a:lnTo>
                  <a:lnTo>
                    <a:pt x="490" y="2"/>
                  </a:lnTo>
                  <a:lnTo>
                    <a:pt x="503" y="3"/>
                  </a:lnTo>
                  <a:lnTo>
                    <a:pt x="517" y="4"/>
                  </a:lnTo>
                  <a:lnTo>
                    <a:pt x="533" y="7"/>
                  </a:lnTo>
                  <a:lnTo>
                    <a:pt x="551" y="10"/>
                  </a:lnTo>
                  <a:lnTo>
                    <a:pt x="568" y="14"/>
                  </a:lnTo>
                  <a:lnTo>
                    <a:pt x="586" y="17"/>
                  </a:lnTo>
                  <a:lnTo>
                    <a:pt x="603" y="21"/>
                  </a:lnTo>
                  <a:lnTo>
                    <a:pt x="622" y="25"/>
                  </a:lnTo>
                  <a:lnTo>
                    <a:pt x="638" y="28"/>
                  </a:lnTo>
                  <a:lnTo>
                    <a:pt x="656" y="32"/>
                  </a:lnTo>
                  <a:lnTo>
                    <a:pt x="672" y="35"/>
                  </a:lnTo>
                  <a:lnTo>
                    <a:pt x="685" y="39"/>
                  </a:lnTo>
                  <a:lnTo>
                    <a:pt x="698" y="41"/>
                  </a:lnTo>
                  <a:lnTo>
                    <a:pt x="710" y="44"/>
                  </a:lnTo>
                  <a:lnTo>
                    <a:pt x="718" y="45"/>
                  </a:lnTo>
                  <a:lnTo>
                    <a:pt x="724" y="45"/>
                  </a:lnTo>
                  <a:lnTo>
                    <a:pt x="737" y="45"/>
                  </a:lnTo>
                  <a:lnTo>
                    <a:pt x="758" y="47"/>
                  </a:lnTo>
                  <a:lnTo>
                    <a:pt x="781" y="48"/>
                  </a:lnTo>
                  <a:lnTo>
                    <a:pt x="807" y="49"/>
                  </a:lnTo>
                  <a:lnTo>
                    <a:pt x="834" y="52"/>
                  </a:lnTo>
                  <a:lnTo>
                    <a:pt x="858" y="54"/>
                  </a:lnTo>
                  <a:lnTo>
                    <a:pt x="877" y="56"/>
                  </a:lnTo>
                  <a:lnTo>
                    <a:pt x="892" y="59"/>
                  </a:lnTo>
                  <a:lnTo>
                    <a:pt x="903" y="62"/>
                  </a:lnTo>
                  <a:lnTo>
                    <a:pt x="915" y="63"/>
                  </a:lnTo>
                  <a:lnTo>
                    <a:pt x="925" y="66"/>
                  </a:lnTo>
                  <a:lnTo>
                    <a:pt x="937" y="68"/>
                  </a:lnTo>
                  <a:lnTo>
                    <a:pt x="947" y="69"/>
                  </a:lnTo>
                  <a:lnTo>
                    <a:pt x="956" y="69"/>
                  </a:lnTo>
                  <a:lnTo>
                    <a:pt x="963" y="70"/>
                  </a:lnTo>
                  <a:lnTo>
                    <a:pt x="969" y="70"/>
                  </a:lnTo>
                  <a:lnTo>
                    <a:pt x="966" y="79"/>
                  </a:lnTo>
                  <a:lnTo>
                    <a:pt x="966" y="86"/>
                  </a:lnTo>
                  <a:lnTo>
                    <a:pt x="965" y="90"/>
                  </a:lnTo>
                  <a:lnTo>
                    <a:pt x="962" y="94"/>
                  </a:lnTo>
                  <a:lnTo>
                    <a:pt x="966" y="110"/>
                  </a:lnTo>
                  <a:lnTo>
                    <a:pt x="968" y="124"/>
                  </a:lnTo>
                  <a:lnTo>
                    <a:pt x="969" y="136"/>
                  </a:lnTo>
                  <a:lnTo>
                    <a:pt x="969" y="143"/>
                  </a:lnTo>
                  <a:lnTo>
                    <a:pt x="973" y="161"/>
                  </a:lnTo>
                  <a:lnTo>
                    <a:pt x="978" y="188"/>
                  </a:lnTo>
                  <a:lnTo>
                    <a:pt x="981" y="216"/>
                  </a:lnTo>
                  <a:lnTo>
                    <a:pt x="982" y="234"/>
                  </a:lnTo>
                  <a:lnTo>
                    <a:pt x="984" y="241"/>
                  </a:lnTo>
                  <a:lnTo>
                    <a:pt x="988" y="255"/>
                  </a:lnTo>
                  <a:lnTo>
                    <a:pt x="992" y="272"/>
                  </a:lnTo>
                  <a:lnTo>
                    <a:pt x="1000" y="292"/>
                  </a:lnTo>
                  <a:lnTo>
                    <a:pt x="1005" y="314"/>
                  </a:lnTo>
                  <a:lnTo>
                    <a:pt x="1013" y="337"/>
                  </a:lnTo>
                  <a:lnTo>
                    <a:pt x="1020" y="359"/>
                  </a:lnTo>
                  <a:lnTo>
                    <a:pt x="1026" y="379"/>
                  </a:lnTo>
                  <a:lnTo>
                    <a:pt x="1030" y="390"/>
                  </a:lnTo>
                  <a:lnTo>
                    <a:pt x="1033" y="400"/>
                  </a:lnTo>
                  <a:lnTo>
                    <a:pt x="1036" y="408"/>
                  </a:lnTo>
                  <a:lnTo>
                    <a:pt x="1039" y="414"/>
                  </a:lnTo>
                  <a:lnTo>
                    <a:pt x="1030" y="431"/>
                  </a:lnTo>
                  <a:lnTo>
                    <a:pt x="1019" y="456"/>
                  </a:lnTo>
                  <a:lnTo>
                    <a:pt x="1007" y="481"/>
                  </a:lnTo>
                  <a:lnTo>
                    <a:pt x="1002" y="495"/>
                  </a:lnTo>
                  <a:lnTo>
                    <a:pt x="997" y="470"/>
                  </a:lnTo>
                  <a:lnTo>
                    <a:pt x="986" y="449"/>
                  </a:lnTo>
                  <a:lnTo>
                    <a:pt x="973" y="434"/>
                  </a:lnTo>
                  <a:lnTo>
                    <a:pt x="962" y="425"/>
                  </a:lnTo>
                  <a:lnTo>
                    <a:pt x="953" y="425"/>
                  </a:lnTo>
                  <a:lnTo>
                    <a:pt x="946" y="427"/>
                  </a:lnTo>
                  <a:lnTo>
                    <a:pt x="935" y="428"/>
                  </a:lnTo>
                  <a:lnTo>
                    <a:pt x="927" y="431"/>
                  </a:lnTo>
                  <a:lnTo>
                    <a:pt x="918" y="434"/>
                  </a:lnTo>
                  <a:lnTo>
                    <a:pt x="909" y="436"/>
                  </a:lnTo>
                  <a:lnTo>
                    <a:pt x="901" y="438"/>
                  </a:lnTo>
                  <a:lnTo>
                    <a:pt x="893" y="441"/>
                  </a:lnTo>
                  <a:lnTo>
                    <a:pt x="882" y="445"/>
                  </a:lnTo>
                  <a:lnTo>
                    <a:pt x="868" y="449"/>
                  </a:lnTo>
                  <a:lnTo>
                    <a:pt x="852" y="455"/>
                  </a:lnTo>
                  <a:lnTo>
                    <a:pt x="838" y="460"/>
                  </a:lnTo>
                  <a:lnTo>
                    <a:pt x="820" y="467"/>
                  </a:lnTo>
                  <a:lnTo>
                    <a:pt x="803" y="474"/>
                  </a:lnTo>
                  <a:lnTo>
                    <a:pt x="785" y="483"/>
                  </a:lnTo>
                  <a:lnTo>
                    <a:pt x="766" y="491"/>
                  </a:lnTo>
                  <a:lnTo>
                    <a:pt x="748" y="501"/>
                  </a:lnTo>
                  <a:lnTo>
                    <a:pt x="729" y="512"/>
                  </a:lnTo>
                  <a:lnTo>
                    <a:pt x="710" y="523"/>
                  </a:lnTo>
                  <a:lnTo>
                    <a:pt x="691" y="537"/>
                  </a:lnTo>
                  <a:lnTo>
                    <a:pt x="673" y="551"/>
                  </a:lnTo>
                  <a:lnTo>
                    <a:pt x="656" y="567"/>
                  </a:lnTo>
                  <a:lnTo>
                    <a:pt x="638" y="582"/>
                  </a:lnTo>
                  <a:lnTo>
                    <a:pt x="622" y="600"/>
                  </a:lnTo>
                  <a:lnTo>
                    <a:pt x="608" y="617"/>
                  </a:lnTo>
                  <a:lnTo>
                    <a:pt x="593" y="634"/>
                  </a:lnTo>
                  <a:lnTo>
                    <a:pt x="580" y="652"/>
                  </a:lnTo>
                  <a:lnTo>
                    <a:pt x="567" y="671"/>
                  </a:lnTo>
                  <a:lnTo>
                    <a:pt x="555" y="689"/>
                  </a:lnTo>
                  <a:lnTo>
                    <a:pt x="545" y="708"/>
                  </a:lnTo>
                  <a:lnTo>
                    <a:pt x="536" y="731"/>
                  </a:lnTo>
                  <a:lnTo>
                    <a:pt x="529" y="753"/>
                  </a:lnTo>
                  <a:lnTo>
                    <a:pt x="526" y="767"/>
                  </a:lnTo>
                  <a:lnTo>
                    <a:pt x="525" y="781"/>
                  </a:lnTo>
                  <a:lnTo>
                    <a:pt x="525" y="795"/>
                  </a:lnTo>
                  <a:lnTo>
                    <a:pt x="525" y="811"/>
                  </a:lnTo>
                  <a:lnTo>
                    <a:pt x="519" y="807"/>
                  </a:lnTo>
                  <a:lnTo>
                    <a:pt x="512" y="801"/>
                  </a:lnTo>
                  <a:lnTo>
                    <a:pt x="504" y="795"/>
                  </a:lnTo>
                  <a:lnTo>
                    <a:pt x="497" y="790"/>
                  </a:lnTo>
                  <a:lnTo>
                    <a:pt x="490" y="784"/>
                  </a:lnTo>
                  <a:lnTo>
                    <a:pt x="482" y="780"/>
                  </a:lnTo>
                  <a:lnTo>
                    <a:pt x="477" y="776"/>
                  </a:lnTo>
                  <a:lnTo>
                    <a:pt x="471" y="772"/>
                  </a:lnTo>
                  <a:lnTo>
                    <a:pt x="458" y="763"/>
                  </a:lnTo>
                  <a:lnTo>
                    <a:pt x="433" y="745"/>
                  </a:lnTo>
                  <a:lnTo>
                    <a:pt x="399" y="722"/>
                  </a:lnTo>
                  <a:lnTo>
                    <a:pt x="362" y="697"/>
                  </a:lnTo>
                  <a:lnTo>
                    <a:pt x="324" y="672"/>
                  </a:lnTo>
                  <a:lnTo>
                    <a:pt x="290" y="650"/>
                  </a:lnTo>
                  <a:lnTo>
                    <a:pt x="262" y="633"/>
                  </a:lnTo>
                  <a:lnTo>
                    <a:pt x="248" y="626"/>
                  </a:lnTo>
                  <a:lnTo>
                    <a:pt x="233" y="620"/>
                  </a:lnTo>
                  <a:lnTo>
                    <a:pt x="216" y="609"/>
                  </a:lnTo>
                  <a:lnTo>
                    <a:pt x="200" y="596"/>
                  </a:lnTo>
                  <a:lnTo>
                    <a:pt x="182" y="582"/>
                  </a:lnTo>
                  <a:lnTo>
                    <a:pt x="166" y="568"/>
                  </a:lnTo>
                  <a:lnTo>
                    <a:pt x="153" y="554"/>
                  </a:lnTo>
                  <a:lnTo>
                    <a:pt x="143" y="543"/>
                  </a:lnTo>
                  <a:lnTo>
                    <a:pt x="136" y="536"/>
                  </a:lnTo>
                  <a:lnTo>
                    <a:pt x="127" y="526"/>
                  </a:lnTo>
                  <a:lnTo>
                    <a:pt x="112" y="511"/>
                  </a:lnTo>
                  <a:lnTo>
                    <a:pt x="93" y="490"/>
                  </a:lnTo>
                  <a:lnTo>
                    <a:pt x="73" y="467"/>
                  </a:lnTo>
                  <a:lnTo>
                    <a:pt x="51" y="445"/>
                  </a:lnTo>
                  <a:lnTo>
                    <a:pt x="29" y="425"/>
                  </a:lnTo>
                  <a:lnTo>
                    <a:pt x="13" y="411"/>
                  </a:lnTo>
                  <a:lnTo>
                    <a:pt x="0" y="403"/>
                  </a:lnTo>
                  <a:lnTo>
                    <a:pt x="10" y="368"/>
                  </a:lnTo>
                  <a:lnTo>
                    <a:pt x="24" y="327"/>
                  </a:lnTo>
                  <a:lnTo>
                    <a:pt x="37" y="289"/>
                  </a:lnTo>
                  <a:lnTo>
                    <a:pt x="42" y="265"/>
                  </a:lnTo>
                  <a:lnTo>
                    <a:pt x="47" y="246"/>
                  </a:lnTo>
                  <a:lnTo>
                    <a:pt x="56" y="223"/>
                  </a:lnTo>
                  <a:lnTo>
                    <a:pt x="67" y="202"/>
                  </a:lnTo>
                  <a:lnTo>
                    <a:pt x="77" y="188"/>
                  </a:lnTo>
                  <a:lnTo>
                    <a:pt x="83" y="184"/>
                  </a:lnTo>
                  <a:lnTo>
                    <a:pt x="89" y="180"/>
                  </a:lnTo>
                  <a:lnTo>
                    <a:pt x="95" y="174"/>
                  </a:lnTo>
                  <a:lnTo>
                    <a:pt x="101" y="170"/>
                  </a:lnTo>
                  <a:lnTo>
                    <a:pt x="107" y="166"/>
                  </a:lnTo>
                  <a:lnTo>
                    <a:pt x="112" y="161"/>
                  </a:lnTo>
                  <a:lnTo>
                    <a:pt x="117" y="159"/>
                  </a:lnTo>
                  <a:lnTo>
                    <a:pt x="121" y="156"/>
                  </a:lnTo>
                  <a:lnTo>
                    <a:pt x="128" y="140"/>
                  </a:lnTo>
                  <a:lnTo>
                    <a:pt x="139" y="124"/>
                  </a:lnTo>
                  <a:lnTo>
                    <a:pt x="152" y="104"/>
                  </a:lnTo>
                  <a:lnTo>
                    <a:pt x="166" y="86"/>
                  </a:lnTo>
                  <a:lnTo>
                    <a:pt x="182" y="68"/>
                  </a:lnTo>
                  <a:lnTo>
                    <a:pt x="198" y="52"/>
                  </a:lnTo>
                  <a:lnTo>
                    <a:pt x="213" y="39"/>
                  </a:lnTo>
                  <a:lnTo>
                    <a:pt x="225" y="31"/>
                  </a:lnTo>
                  <a:close/>
                </a:path>
              </a:pathLst>
            </a:custGeom>
            <a:solidFill>
              <a:srgbClr val="F2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24" name="Freeform 5">
              <a:extLst>
                <a:ext uri="{FF2B5EF4-FFF2-40B4-BE49-F238E27FC236}">
                  <a16:creationId xmlns:a16="http://schemas.microsoft.com/office/drawing/2014/main" id="{76FF3591-508B-40E8-6715-A9F1A75D1E4D}"/>
                </a:ext>
              </a:extLst>
            </p:cNvPr>
            <p:cNvSpPr>
              <a:spLocks/>
            </p:cNvSpPr>
            <p:nvPr/>
          </p:nvSpPr>
          <p:spPr bwMode="auto">
            <a:xfrm>
              <a:off x="1218" y="1247"/>
              <a:ext cx="135" cy="34"/>
            </a:xfrm>
            <a:custGeom>
              <a:avLst/>
              <a:gdLst>
                <a:gd name="T0" fmla="*/ 0 w 406"/>
                <a:gd name="T1" fmla="*/ 0 h 101"/>
                <a:gd name="T2" fmla="*/ 0 w 406"/>
                <a:gd name="T3" fmla="*/ 0 h 101"/>
                <a:gd name="T4" fmla="*/ 0 w 406"/>
                <a:gd name="T5" fmla="*/ 0 h 101"/>
                <a:gd name="T6" fmla="*/ 0 w 406"/>
                <a:gd name="T7" fmla="*/ 0 h 101"/>
                <a:gd name="T8" fmla="*/ 0 w 406"/>
                <a:gd name="T9" fmla="*/ 0 h 101"/>
                <a:gd name="T10" fmla="*/ 0 w 406"/>
                <a:gd name="T11" fmla="*/ 0 h 101"/>
                <a:gd name="T12" fmla="*/ 0 w 406"/>
                <a:gd name="T13" fmla="*/ 0 h 101"/>
                <a:gd name="T14" fmla="*/ 0 w 406"/>
                <a:gd name="T15" fmla="*/ 0 h 101"/>
                <a:gd name="T16" fmla="*/ 0 w 406"/>
                <a:gd name="T17" fmla="*/ 0 h 101"/>
                <a:gd name="T18" fmla="*/ 0 w 406"/>
                <a:gd name="T19" fmla="*/ 0 h 101"/>
                <a:gd name="T20" fmla="*/ 0 w 406"/>
                <a:gd name="T21" fmla="*/ 0 h 101"/>
                <a:gd name="T22" fmla="*/ 0 w 406"/>
                <a:gd name="T23" fmla="*/ 0 h 101"/>
                <a:gd name="T24" fmla="*/ 0 w 406"/>
                <a:gd name="T25" fmla="*/ 0 h 101"/>
                <a:gd name="T26" fmla="*/ 0 w 406"/>
                <a:gd name="T27" fmla="*/ 0 h 101"/>
                <a:gd name="T28" fmla="*/ 0 w 406"/>
                <a:gd name="T29" fmla="*/ 0 h 101"/>
                <a:gd name="T30" fmla="*/ 0 w 406"/>
                <a:gd name="T31" fmla="*/ 0 h 101"/>
                <a:gd name="T32" fmla="*/ 0 w 406"/>
                <a:gd name="T33" fmla="*/ 0 h 101"/>
                <a:gd name="T34" fmla="*/ 0 w 406"/>
                <a:gd name="T35" fmla="*/ 0 h 101"/>
                <a:gd name="T36" fmla="*/ 0 w 406"/>
                <a:gd name="T37" fmla="*/ 0 h 101"/>
                <a:gd name="T38" fmla="*/ 0 w 406"/>
                <a:gd name="T39" fmla="*/ 0 h 101"/>
                <a:gd name="T40" fmla="*/ 0 w 406"/>
                <a:gd name="T41" fmla="*/ 0 h 101"/>
                <a:gd name="T42" fmla="*/ 0 w 406"/>
                <a:gd name="T43" fmla="*/ 0 h 101"/>
                <a:gd name="T44" fmla="*/ 0 w 406"/>
                <a:gd name="T45" fmla="*/ 0 h 101"/>
                <a:gd name="T46" fmla="*/ 0 w 406"/>
                <a:gd name="T47" fmla="*/ 0 h 101"/>
                <a:gd name="T48" fmla="*/ 0 w 406"/>
                <a:gd name="T49" fmla="*/ 0 h 101"/>
                <a:gd name="T50" fmla="*/ 0 w 406"/>
                <a:gd name="T51" fmla="*/ 0 h 101"/>
                <a:gd name="T52" fmla="*/ 0 w 406"/>
                <a:gd name="T53" fmla="*/ 0 h 101"/>
                <a:gd name="T54" fmla="*/ 0 w 406"/>
                <a:gd name="T55" fmla="*/ 0 h 101"/>
                <a:gd name="T56" fmla="*/ 0 w 406"/>
                <a:gd name="T57" fmla="*/ 0 h 101"/>
                <a:gd name="T58" fmla="*/ 0 w 406"/>
                <a:gd name="T59" fmla="*/ 0 h 101"/>
                <a:gd name="T60" fmla="*/ 0 w 406"/>
                <a:gd name="T61" fmla="*/ 0 h 101"/>
                <a:gd name="T62" fmla="*/ 0 w 406"/>
                <a:gd name="T63" fmla="*/ 0 h 101"/>
                <a:gd name="T64" fmla="*/ 0 w 406"/>
                <a:gd name="T65" fmla="*/ 0 h 101"/>
                <a:gd name="T66" fmla="*/ 0 w 406"/>
                <a:gd name="T67" fmla="*/ 0 h 101"/>
                <a:gd name="T68" fmla="*/ 1 w 406"/>
                <a:gd name="T69" fmla="*/ 0 h 101"/>
                <a:gd name="T70" fmla="*/ 1 w 406"/>
                <a:gd name="T71" fmla="*/ 0 h 101"/>
                <a:gd name="T72" fmla="*/ 1 w 406"/>
                <a:gd name="T73" fmla="*/ 0 h 101"/>
                <a:gd name="T74" fmla="*/ 0 w 406"/>
                <a:gd name="T75" fmla="*/ 0 h 101"/>
                <a:gd name="T76" fmla="*/ 0 w 406"/>
                <a:gd name="T77" fmla="*/ 0 h 101"/>
                <a:gd name="T78" fmla="*/ 0 w 406"/>
                <a:gd name="T79" fmla="*/ 0 h 101"/>
                <a:gd name="T80" fmla="*/ 0 w 406"/>
                <a:gd name="T81" fmla="*/ 0 h 101"/>
                <a:gd name="T82" fmla="*/ 0 w 406"/>
                <a:gd name="T83" fmla="*/ 0 h 101"/>
                <a:gd name="T84" fmla="*/ 0 w 406"/>
                <a:gd name="T85" fmla="*/ 0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6"/>
                <a:gd name="T130" fmla="*/ 0 h 101"/>
                <a:gd name="T131" fmla="*/ 406 w 406"/>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6" h="101">
                  <a:moveTo>
                    <a:pt x="41" y="0"/>
                  </a:moveTo>
                  <a:lnTo>
                    <a:pt x="30" y="1"/>
                  </a:lnTo>
                  <a:lnTo>
                    <a:pt x="20" y="3"/>
                  </a:lnTo>
                  <a:lnTo>
                    <a:pt x="10" y="6"/>
                  </a:lnTo>
                  <a:lnTo>
                    <a:pt x="1" y="7"/>
                  </a:lnTo>
                  <a:lnTo>
                    <a:pt x="0" y="14"/>
                  </a:lnTo>
                  <a:lnTo>
                    <a:pt x="1" y="18"/>
                  </a:lnTo>
                  <a:lnTo>
                    <a:pt x="4" y="24"/>
                  </a:lnTo>
                  <a:lnTo>
                    <a:pt x="9" y="28"/>
                  </a:lnTo>
                  <a:lnTo>
                    <a:pt x="0" y="35"/>
                  </a:lnTo>
                  <a:lnTo>
                    <a:pt x="0" y="44"/>
                  </a:lnTo>
                  <a:lnTo>
                    <a:pt x="4" y="52"/>
                  </a:lnTo>
                  <a:lnTo>
                    <a:pt x="12" y="60"/>
                  </a:lnTo>
                  <a:lnTo>
                    <a:pt x="22" y="60"/>
                  </a:lnTo>
                  <a:lnTo>
                    <a:pt x="35" y="59"/>
                  </a:lnTo>
                  <a:lnTo>
                    <a:pt x="48" y="58"/>
                  </a:lnTo>
                  <a:lnTo>
                    <a:pt x="63" y="58"/>
                  </a:lnTo>
                  <a:lnTo>
                    <a:pt x="76" y="56"/>
                  </a:lnTo>
                  <a:lnTo>
                    <a:pt x="87" y="56"/>
                  </a:lnTo>
                  <a:lnTo>
                    <a:pt x="97" y="56"/>
                  </a:lnTo>
                  <a:lnTo>
                    <a:pt x="103" y="56"/>
                  </a:lnTo>
                  <a:lnTo>
                    <a:pt x="108" y="53"/>
                  </a:lnTo>
                  <a:lnTo>
                    <a:pt x="115" y="49"/>
                  </a:lnTo>
                  <a:lnTo>
                    <a:pt x="122" y="45"/>
                  </a:lnTo>
                  <a:lnTo>
                    <a:pt x="132" y="39"/>
                  </a:lnTo>
                  <a:lnTo>
                    <a:pt x="141" y="35"/>
                  </a:lnTo>
                  <a:lnTo>
                    <a:pt x="151" y="31"/>
                  </a:lnTo>
                  <a:lnTo>
                    <a:pt x="160" y="28"/>
                  </a:lnTo>
                  <a:lnTo>
                    <a:pt x="169" y="28"/>
                  </a:lnTo>
                  <a:lnTo>
                    <a:pt x="176" y="28"/>
                  </a:lnTo>
                  <a:lnTo>
                    <a:pt x="183" y="30"/>
                  </a:lnTo>
                  <a:lnTo>
                    <a:pt x="191" y="30"/>
                  </a:lnTo>
                  <a:lnTo>
                    <a:pt x="197" y="31"/>
                  </a:lnTo>
                  <a:lnTo>
                    <a:pt x="201" y="32"/>
                  </a:lnTo>
                  <a:lnTo>
                    <a:pt x="205" y="34"/>
                  </a:lnTo>
                  <a:lnTo>
                    <a:pt x="210" y="37"/>
                  </a:lnTo>
                  <a:lnTo>
                    <a:pt x="214" y="39"/>
                  </a:lnTo>
                  <a:lnTo>
                    <a:pt x="204" y="42"/>
                  </a:lnTo>
                  <a:lnTo>
                    <a:pt x="192" y="45"/>
                  </a:lnTo>
                  <a:lnTo>
                    <a:pt x="182" y="51"/>
                  </a:lnTo>
                  <a:lnTo>
                    <a:pt x="170" y="55"/>
                  </a:lnTo>
                  <a:lnTo>
                    <a:pt x="160" y="60"/>
                  </a:lnTo>
                  <a:lnTo>
                    <a:pt x="153" y="66"/>
                  </a:lnTo>
                  <a:lnTo>
                    <a:pt x="147" y="70"/>
                  </a:lnTo>
                  <a:lnTo>
                    <a:pt x="144" y="74"/>
                  </a:lnTo>
                  <a:lnTo>
                    <a:pt x="148" y="79"/>
                  </a:lnTo>
                  <a:lnTo>
                    <a:pt x="153" y="83"/>
                  </a:lnTo>
                  <a:lnTo>
                    <a:pt x="159" y="87"/>
                  </a:lnTo>
                  <a:lnTo>
                    <a:pt x="162" y="88"/>
                  </a:lnTo>
                  <a:lnTo>
                    <a:pt x="166" y="86"/>
                  </a:lnTo>
                  <a:lnTo>
                    <a:pt x="173" y="81"/>
                  </a:lnTo>
                  <a:lnTo>
                    <a:pt x="181" y="76"/>
                  </a:lnTo>
                  <a:lnTo>
                    <a:pt x="189" y="70"/>
                  </a:lnTo>
                  <a:lnTo>
                    <a:pt x="199" y="65"/>
                  </a:lnTo>
                  <a:lnTo>
                    <a:pt x="208" y="59"/>
                  </a:lnTo>
                  <a:lnTo>
                    <a:pt x="218" y="55"/>
                  </a:lnTo>
                  <a:lnTo>
                    <a:pt x="226" y="52"/>
                  </a:lnTo>
                  <a:lnTo>
                    <a:pt x="233" y="49"/>
                  </a:lnTo>
                  <a:lnTo>
                    <a:pt x="242" y="46"/>
                  </a:lnTo>
                  <a:lnTo>
                    <a:pt x="250" y="42"/>
                  </a:lnTo>
                  <a:lnTo>
                    <a:pt x="259" y="39"/>
                  </a:lnTo>
                  <a:lnTo>
                    <a:pt x="268" y="38"/>
                  </a:lnTo>
                  <a:lnTo>
                    <a:pt x="277" y="38"/>
                  </a:lnTo>
                  <a:lnTo>
                    <a:pt x="285" y="39"/>
                  </a:lnTo>
                  <a:lnTo>
                    <a:pt x="293" y="42"/>
                  </a:lnTo>
                  <a:lnTo>
                    <a:pt x="287" y="45"/>
                  </a:lnTo>
                  <a:lnTo>
                    <a:pt x="280" y="51"/>
                  </a:lnTo>
                  <a:lnTo>
                    <a:pt x="271" y="55"/>
                  </a:lnTo>
                  <a:lnTo>
                    <a:pt x="264" y="60"/>
                  </a:lnTo>
                  <a:lnTo>
                    <a:pt x="256" y="66"/>
                  </a:lnTo>
                  <a:lnTo>
                    <a:pt x="250" y="70"/>
                  </a:lnTo>
                  <a:lnTo>
                    <a:pt x="245" y="74"/>
                  </a:lnTo>
                  <a:lnTo>
                    <a:pt x="242" y="76"/>
                  </a:lnTo>
                  <a:lnTo>
                    <a:pt x="236" y="80"/>
                  </a:lnTo>
                  <a:lnTo>
                    <a:pt x="229" y="86"/>
                  </a:lnTo>
                  <a:lnTo>
                    <a:pt x="223" y="94"/>
                  </a:lnTo>
                  <a:lnTo>
                    <a:pt x="220" y="101"/>
                  </a:lnTo>
                  <a:lnTo>
                    <a:pt x="229" y="97"/>
                  </a:lnTo>
                  <a:lnTo>
                    <a:pt x="239" y="94"/>
                  </a:lnTo>
                  <a:lnTo>
                    <a:pt x="250" y="91"/>
                  </a:lnTo>
                  <a:lnTo>
                    <a:pt x="262" y="88"/>
                  </a:lnTo>
                  <a:lnTo>
                    <a:pt x="274" y="87"/>
                  </a:lnTo>
                  <a:lnTo>
                    <a:pt x="285" y="86"/>
                  </a:lnTo>
                  <a:lnTo>
                    <a:pt x="294" y="84"/>
                  </a:lnTo>
                  <a:lnTo>
                    <a:pt x="301" y="84"/>
                  </a:lnTo>
                  <a:lnTo>
                    <a:pt x="291" y="81"/>
                  </a:lnTo>
                  <a:lnTo>
                    <a:pt x="281" y="80"/>
                  </a:lnTo>
                  <a:lnTo>
                    <a:pt x="274" y="76"/>
                  </a:lnTo>
                  <a:lnTo>
                    <a:pt x="271" y="72"/>
                  </a:lnTo>
                  <a:lnTo>
                    <a:pt x="274" y="69"/>
                  </a:lnTo>
                  <a:lnTo>
                    <a:pt x="281" y="65"/>
                  </a:lnTo>
                  <a:lnTo>
                    <a:pt x="291" y="62"/>
                  </a:lnTo>
                  <a:lnTo>
                    <a:pt x="301" y="58"/>
                  </a:lnTo>
                  <a:lnTo>
                    <a:pt x="313" y="55"/>
                  </a:lnTo>
                  <a:lnTo>
                    <a:pt x="323" y="52"/>
                  </a:lnTo>
                  <a:lnTo>
                    <a:pt x="332" y="49"/>
                  </a:lnTo>
                  <a:lnTo>
                    <a:pt x="338" y="49"/>
                  </a:lnTo>
                  <a:lnTo>
                    <a:pt x="341" y="51"/>
                  </a:lnTo>
                  <a:lnTo>
                    <a:pt x="338" y="55"/>
                  </a:lnTo>
                  <a:lnTo>
                    <a:pt x="332" y="60"/>
                  </a:lnTo>
                  <a:lnTo>
                    <a:pt x="328" y="66"/>
                  </a:lnTo>
                  <a:lnTo>
                    <a:pt x="335" y="63"/>
                  </a:lnTo>
                  <a:lnTo>
                    <a:pt x="345" y="60"/>
                  </a:lnTo>
                  <a:lnTo>
                    <a:pt x="358" y="58"/>
                  </a:lnTo>
                  <a:lnTo>
                    <a:pt x="370" y="55"/>
                  </a:lnTo>
                  <a:lnTo>
                    <a:pt x="383" y="52"/>
                  </a:lnTo>
                  <a:lnTo>
                    <a:pt x="393" y="51"/>
                  </a:lnTo>
                  <a:lnTo>
                    <a:pt x="402" y="49"/>
                  </a:lnTo>
                  <a:lnTo>
                    <a:pt x="406" y="48"/>
                  </a:lnTo>
                  <a:lnTo>
                    <a:pt x="395" y="42"/>
                  </a:lnTo>
                  <a:lnTo>
                    <a:pt x="379" y="35"/>
                  </a:lnTo>
                  <a:lnTo>
                    <a:pt x="358" y="31"/>
                  </a:lnTo>
                  <a:lnTo>
                    <a:pt x="336" y="25"/>
                  </a:lnTo>
                  <a:lnTo>
                    <a:pt x="312" y="22"/>
                  </a:lnTo>
                  <a:lnTo>
                    <a:pt x="285" y="18"/>
                  </a:lnTo>
                  <a:lnTo>
                    <a:pt x="256" y="15"/>
                  </a:lnTo>
                  <a:lnTo>
                    <a:pt x="227" y="14"/>
                  </a:lnTo>
                  <a:lnTo>
                    <a:pt x="198" y="13"/>
                  </a:lnTo>
                  <a:lnTo>
                    <a:pt x="169" y="11"/>
                  </a:lnTo>
                  <a:lnTo>
                    <a:pt x="140" y="11"/>
                  </a:lnTo>
                  <a:lnTo>
                    <a:pt x="112" y="13"/>
                  </a:lnTo>
                  <a:lnTo>
                    <a:pt x="86" y="14"/>
                  </a:lnTo>
                  <a:lnTo>
                    <a:pt x="61" y="17"/>
                  </a:lnTo>
                  <a:lnTo>
                    <a:pt x="41" y="20"/>
                  </a:lnTo>
                  <a:lnTo>
                    <a:pt x="22" y="24"/>
                  </a:lnTo>
                  <a:lnTo>
                    <a:pt x="26" y="18"/>
                  </a:lnTo>
                  <a:lnTo>
                    <a:pt x="30" y="11"/>
                  </a:lnTo>
                  <a:lnTo>
                    <a:pt x="36" y="6"/>
                  </a:lnTo>
                  <a:lnTo>
                    <a:pt x="41" y="0"/>
                  </a:lnTo>
                  <a:close/>
                </a:path>
              </a:pathLst>
            </a:custGeom>
            <a:solidFill>
              <a:srgbClr val="B2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25" name="Freeform 6">
              <a:extLst>
                <a:ext uri="{FF2B5EF4-FFF2-40B4-BE49-F238E27FC236}">
                  <a16:creationId xmlns:a16="http://schemas.microsoft.com/office/drawing/2014/main" id="{25B176E2-F2A1-C224-2A82-C1151BB3672B}"/>
                </a:ext>
              </a:extLst>
            </p:cNvPr>
            <p:cNvSpPr>
              <a:spLocks/>
            </p:cNvSpPr>
            <p:nvPr/>
          </p:nvSpPr>
          <p:spPr bwMode="auto">
            <a:xfrm>
              <a:off x="1135" y="1291"/>
              <a:ext cx="220" cy="221"/>
            </a:xfrm>
            <a:custGeom>
              <a:avLst/>
              <a:gdLst>
                <a:gd name="T0" fmla="*/ 0 w 660"/>
                <a:gd name="T1" fmla="*/ 0 h 662"/>
                <a:gd name="T2" fmla="*/ 0 w 660"/>
                <a:gd name="T3" fmla="*/ 0 h 662"/>
                <a:gd name="T4" fmla="*/ 0 w 660"/>
                <a:gd name="T5" fmla="*/ 0 h 662"/>
                <a:gd name="T6" fmla="*/ 0 w 660"/>
                <a:gd name="T7" fmla="*/ 0 h 662"/>
                <a:gd name="T8" fmla="*/ 0 w 660"/>
                <a:gd name="T9" fmla="*/ 0 h 662"/>
                <a:gd name="T10" fmla="*/ 0 w 660"/>
                <a:gd name="T11" fmla="*/ 0 h 662"/>
                <a:gd name="T12" fmla="*/ 0 w 660"/>
                <a:gd name="T13" fmla="*/ 0 h 662"/>
                <a:gd name="T14" fmla="*/ 0 w 660"/>
                <a:gd name="T15" fmla="*/ 0 h 662"/>
                <a:gd name="T16" fmla="*/ 0 w 660"/>
                <a:gd name="T17" fmla="*/ 0 h 662"/>
                <a:gd name="T18" fmla="*/ 0 w 660"/>
                <a:gd name="T19" fmla="*/ 0 h 662"/>
                <a:gd name="T20" fmla="*/ 0 w 660"/>
                <a:gd name="T21" fmla="*/ 0 h 662"/>
                <a:gd name="T22" fmla="*/ 0 w 660"/>
                <a:gd name="T23" fmla="*/ 1 h 662"/>
                <a:gd name="T24" fmla="*/ 0 w 660"/>
                <a:gd name="T25" fmla="*/ 1 h 662"/>
                <a:gd name="T26" fmla="*/ 0 w 660"/>
                <a:gd name="T27" fmla="*/ 1 h 662"/>
                <a:gd name="T28" fmla="*/ 0 w 660"/>
                <a:gd name="T29" fmla="*/ 1 h 662"/>
                <a:gd name="T30" fmla="*/ 0 w 660"/>
                <a:gd name="T31" fmla="*/ 1 h 662"/>
                <a:gd name="T32" fmla="*/ 0 w 660"/>
                <a:gd name="T33" fmla="*/ 1 h 662"/>
                <a:gd name="T34" fmla="*/ 0 w 660"/>
                <a:gd name="T35" fmla="*/ 1 h 662"/>
                <a:gd name="T36" fmla="*/ 0 w 660"/>
                <a:gd name="T37" fmla="*/ 1 h 662"/>
                <a:gd name="T38" fmla="*/ 0 w 660"/>
                <a:gd name="T39" fmla="*/ 1 h 662"/>
                <a:gd name="T40" fmla="*/ 0 w 660"/>
                <a:gd name="T41" fmla="*/ 1 h 662"/>
                <a:gd name="T42" fmla="*/ 0 w 660"/>
                <a:gd name="T43" fmla="*/ 1 h 662"/>
                <a:gd name="T44" fmla="*/ 0 w 660"/>
                <a:gd name="T45" fmla="*/ 1 h 662"/>
                <a:gd name="T46" fmla="*/ 0 w 660"/>
                <a:gd name="T47" fmla="*/ 1 h 662"/>
                <a:gd name="T48" fmla="*/ 0 w 660"/>
                <a:gd name="T49" fmla="*/ 1 h 662"/>
                <a:gd name="T50" fmla="*/ 1 w 660"/>
                <a:gd name="T51" fmla="*/ 1 h 662"/>
                <a:gd name="T52" fmla="*/ 1 w 660"/>
                <a:gd name="T53" fmla="*/ 1 h 662"/>
                <a:gd name="T54" fmla="*/ 1 w 660"/>
                <a:gd name="T55" fmla="*/ 1 h 662"/>
                <a:gd name="T56" fmla="*/ 1 w 660"/>
                <a:gd name="T57" fmla="*/ 1 h 662"/>
                <a:gd name="T58" fmla="*/ 1 w 660"/>
                <a:gd name="T59" fmla="*/ 1 h 662"/>
                <a:gd name="T60" fmla="*/ 1 w 660"/>
                <a:gd name="T61" fmla="*/ 1 h 662"/>
                <a:gd name="T62" fmla="*/ 1 w 660"/>
                <a:gd name="T63" fmla="*/ 1 h 662"/>
                <a:gd name="T64" fmla="*/ 1 w 660"/>
                <a:gd name="T65" fmla="*/ 1 h 662"/>
                <a:gd name="T66" fmla="*/ 1 w 660"/>
                <a:gd name="T67" fmla="*/ 1 h 662"/>
                <a:gd name="T68" fmla="*/ 1 w 660"/>
                <a:gd name="T69" fmla="*/ 1 h 662"/>
                <a:gd name="T70" fmla="*/ 1 w 660"/>
                <a:gd name="T71" fmla="*/ 1 h 662"/>
                <a:gd name="T72" fmla="*/ 1 w 660"/>
                <a:gd name="T73" fmla="*/ 1 h 662"/>
                <a:gd name="T74" fmla="*/ 1 w 660"/>
                <a:gd name="T75" fmla="*/ 1 h 662"/>
                <a:gd name="T76" fmla="*/ 1 w 660"/>
                <a:gd name="T77" fmla="*/ 1 h 662"/>
                <a:gd name="T78" fmla="*/ 1 w 660"/>
                <a:gd name="T79" fmla="*/ 1 h 662"/>
                <a:gd name="T80" fmla="*/ 1 w 660"/>
                <a:gd name="T81" fmla="*/ 1 h 662"/>
                <a:gd name="T82" fmla="*/ 1 w 660"/>
                <a:gd name="T83" fmla="*/ 1 h 662"/>
                <a:gd name="T84" fmla="*/ 1 w 660"/>
                <a:gd name="T85" fmla="*/ 1 h 662"/>
                <a:gd name="T86" fmla="*/ 1 w 660"/>
                <a:gd name="T87" fmla="*/ 1 h 662"/>
                <a:gd name="T88" fmla="*/ 1 w 660"/>
                <a:gd name="T89" fmla="*/ 1 h 662"/>
                <a:gd name="T90" fmla="*/ 1 w 660"/>
                <a:gd name="T91" fmla="*/ 1 h 662"/>
                <a:gd name="T92" fmla="*/ 0 w 660"/>
                <a:gd name="T93" fmla="*/ 1 h 662"/>
                <a:gd name="T94" fmla="*/ 0 w 660"/>
                <a:gd name="T95" fmla="*/ 1 h 662"/>
                <a:gd name="T96" fmla="*/ 0 w 660"/>
                <a:gd name="T97" fmla="*/ 1 h 662"/>
                <a:gd name="T98" fmla="*/ 0 w 660"/>
                <a:gd name="T99" fmla="*/ 1 h 662"/>
                <a:gd name="T100" fmla="*/ 0 w 660"/>
                <a:gd name="T101" fmla="*/ 1 h 662"/>
                <a:gd name="T102" fmla="*/ 0 w 660"/>
                <a:gd name="T103" fmla="*/ 0 h 662"/>
                <a:gd name="T104" fmla="*/ 0 w 660"/>
                <a:gd name="T105" fmla="*/ 0 h 662"/>
                <a:gd name="T106" fmla="*/ 0 w 660"/>
                <a:gd name="T107" fmla="*/ 0 h 662"/>
                <a:gd name="T108" fmla="*/ 0 w 660"/>
                <a:gd name="T109" fmla="*/ 0 h 662"/>
                <a:gd name="T110" fmla="*/ 0 w 660"/>
                <a:gd name="T111" fmla="*/ 0 h 662"/>
                <a:gd name="T112" fmla="*/ 0 w 660"/>
                <a:gd name="T113" fmla="*/ 0 h 662"/>
                <a:gd name="T114" fmla="*/ 0 w 660"/>
                <a:gd name="T115" fmla="*/ 0 h 662"/>
                <a:gd name="T116" fmla="*/ 0 w 660"/>
                <a:gd name="T117" fmla="*/ 0 h 6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0"/>
                <a:gd name="T178" fmla="*/ 0 h 662"/>
                <a:gd name="T179" fmla="*/ 660 w 660"/>
                <a:gd name="T180" fmla="*/ 662 h 6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0" h="662">
                  <a:moveTo>
                    <a:pt x="121" y="7"/>
                  </a:moveTo>
                  <a:lnTo>
                    <a:pt x="130" y="5"/>
                  </a:lnTo>
                  <a:lnTo>
                    <a:pt x="140" y="3"/>
                  </a:lnTo>
                  <a:lnTo>
                    <a:pt x="147" y="1"/>
                  </a:lnTo>
                  <a:lnTo>
                    <a:pt x="153" y="0"/>
                  </a:lnTo>
                  <a:lnTo>
                    <a:pt x="144" y="5"/>
                  </a:lnTo>
                  <a:lnTo>
                    <a:pt x="134" y="14"/>
                  </a:lnTo>
                  <a:lnTo>
                    <a:pt x="123" y="22"/>
                  </a:lnTo>
                  <a:lnTo>
                    <a:pt x="112" y="32"/>
                  </a:lnTo>
                  <a:lnTo>
                    <a:pt x="101" y="41"/>
                  </a:lnTo>
                  <a:lnTo>
                    <a:pt x="92" y="49"/>
                  </a:lnTo>
                  <a:lnTo>
                    <a:pt x="86" y="55"/>
                  </a:lnTo>
                  <a:lnTo>
                    <a:pt x="83" y="57"/>
                  </a:lnTo>
                  <a:lnTo>
                    <a:pt x="80" y="66"/>
                  </a:lnTo>
                  <a:lnTo>
                    <a:pt x="73" y="88"/>
                  </a:lnTo>
                  <a:lnTo>
                    <a:pt x="61" y="118"/>
                  </a:lnTo>
                  <a:lnTo>
                    <a:pt x="48" y="151"/>
                  </a:lnTo>
                  <a:lnTo>
                    <a:pt x="37" y="185"/>
                  </a:lnTo>
                  <a:lnTo>
                    <a:pt x="25" y="216"/>
                  </a:lnTo>
                  <a:lnTo>
                    <a:pt x="16" y="238"/>
                  </a:lnTo>
                  <a:lnTo>
                    <a:pt x="13" y="249"/>
                  </a:lnTo>
                  <a:lnTo>
                    <a:pt x="21" y="251"/>
                  </a:lnTo>
                  <a:lnTo>
                    <a:pt x="29" y="254"/>
                  </a:lnTo>
                  <a:lnTo>
                    <a:pt x="37" y="259"/>
                  </a:lnTo>
                  <a:lnTo>
                    <a:pt x="40" y="264"/>
                  </a:lnTo>
                  <a:lnTo>
                    <a:pt x="48" y="272"/>
                  </a:lnTo>
                  <a:lnTo>
                    <a:pt x="60" y="283"/>
                  </a:lnTo>
                  <a:lnTo>
                    <a:pt x="75" y="297"/>
                  </a:lnTo>
                  <a:lnTo>
                    <a:pt x="89" y="311"/>
                  </a:lnTo>
                  <a:lnTo>
                    <a:pt x="102" y="327"/>
                  </a:lnTo>
                  <a:lnTo>
                    <a:pt x="115" y="339"/>
                  </a:lnTo>
                  <a:lnTo>
                    <a:pt x="127" y="349"/>
                  </a:lnTo>
                  <a:lnTo>
                    <a:pt x="134" y="356"/>
                  </a:lnTo>
                  <a:lnTo>
                    <a:pt x="142" y="362"/>
                  </a:lnTo>
                  <a:lnTo>
                    <a:pt x="149" y="370"/>
                  </a:lnTo>
                  <a:lnTo>
                    <a:pt x="159" y="379"/>
                  </a:lnTo>
                  <a:lnTo>
                    <a:pt x="168" y="388"/>
                  </a:lnTo>
                  <a:lnTo>
                    <a:pt x="177" y="398"/>
                  </a:lnTo>
                  <a:lnTo>
                    <a:pt x="184" y="407"/>
                  </a:lnTo>
                  <a:lnTo>
                    <a:pt x="191" y="414"/>
                  </a:lnTo>
                  <a:lnTo>
                    <a:pt x="195" y="419"/>
                  </a:lnTo>
                  <a:lnTo>
                    <a:pt x="200" y="425"/>
                  </a:lnTo>
                  <a:lnTo>
                    <a:pt x="209" y="433"/>
                  </a:lnTo>
                  <a:lnTo>
                    <a:pt x="219" y="442"/>
                  </a:lnTo>
                  <a:lnTo>
                    <a:pt x="232" y="451"/>
                  </a:lnTo>
                  <a:lnTo>
                    <a:pt x="246" y="461"/>
                  </a:lnTo>
                  <a:lnTo>
                    <a:pt x="262" y="471"/>
                  </a:lnTo>
                  <a:lnTo>
                    <a:pt x="281" y="478"/>
                  </a:lnTo>
                  <a:lnTo>
                    <a:pt x="302" y="482"/>
                  </a:lnTo>
                  <a:lnTo>
                    <a:pt x="297" y="477"/>
                  </a:lnTo>
                  <a:lnTo>
                    <a:pt x="290" y="471"/>
                  </a:lnTo>
                  <a:lnTo>
                    <a:pt x="281" y="463"/>
                  </a:lnTo>
                  <a:lnTo>
                    <a:pt x="273" y="456"/>
                  </a:lnTo>
                  <a:lnTo>
                    <a:pt x="265" y="447"/>
                  </a:lnTo>
                  <a:lnTo>
                    <a:pt x="257" y="440"/>
                  </a:lnTo>
                  <a:lnTo>
                    <a:pt x="251" y="433"/>
                  </a:lnTo>
                  <a:lnTo>
                    <a:pt x="248" y="429"/>
                  </a:lnTo>
                  <a:lnTo>
                    <a:pt x="255" y="435"/>
                  </a:lnTo>
                  <a:lnTo>
                    <a:pt x="262" y="440"/>
                  </a:lnTo>
                  <a:lnTo>
                    <a:pt x="271" y="446"/>
                  </a:lnTo>
                  <a:lnTo>
                    <a:pt x="278" y="451"/>
                  </a:lnTo>
                  <a:lnTo>
                    <a:pt x="286" y="457"/>
                  </a:lnTo>
                  <a:lnTo>
                    <a:pt x="293" y="461"/>
                  </a:lnTo>
                  <a:lnTo>
                    <a:pt x="299" y="465"/>
                  </a:lnTo>
                  <a:lnTo>
                    <a:pt x="303" y="467"/>
                  </a:lnTo>
                  <a:lnTo>
                    <a:pt x="308" y="468"/>
                  </a:lnTo>
                  <a:lnTo>
                    <a:pt x="313" y="471"/>
                  </a:lnTo>
                  <a:lnTo>
                    <a:pt x="319" y="474"/>
                  </a:lnTo>
                  <a:lnTo>
                    <a:pt x="324" y="477"/>
                  </a:lnTo>
                  <a:lnTo>
                    <a:pt x="329" y="479"/>
                  </a:lnTo>
                  <a:lnTo>
                    <a:pt x="335" y="482"/>
                  </a:lnTo>
                  <a:lnTo>
                    <a:pt x="341" y="485"/>
                  </a:lnTo>
                  <a:lnTo>
                    <a:pt x="347" y="488"/>
                  </a:lnTo>
                  <a:lnTo>
                    <a:pt x="354" y="489"/>
                  </a:lnTo>
                  <a:lnTo>
                    <a:pt x="364" y="492"/>
                  </a:lnTo>
                  <a:lnTo>
                    <a:pt x="376" y="493"/>
                  </a:lnTo>
                  <a:lnTo>
                    <a:pt x="388" y="495"/>
                  </a:lnTo>
                  <a:lnTo>
                    <a:pt x="401" y="496"/>
                  </a:lnTo>
                  <a:lnTo>
                    <a:pt x="413" y="496"/>
                  </a:lnTo>
                  <a:lnTo>
                    <a:pt x="423" y="496"/>
                  </a:lnTo>
                  <a:lnTo>
                    <a:pt x="430" y="495"/>
                  </a:lnTo>
                  <a:lnTo>
                    <a:pt x="434" y="488"/>
                  </a:lnTo>
                  <a:lnTo>
                    <a:pt x="437" y="481"/>
                  </a:lnTo>
                  <a:lnTo>
                    <a:pt x="440" y="475"/>
                  </a:lnTo>
                  <a:lnTo>
                    <a:pt x="442" y="470"/>
                  </a:lnTo>
                  <a:lnTo>
                    <a:pt x="443" y="477"/>
                  </a:lnTo>
                  <a:lnTo>
                    <a:pt x="445" y="484"/>
                  </a:lnTo>
                  <a:lnTo>
                    <a:pt x="447" y="489"/>
                  </a:lnTo>
                  <a:lnTo>
                    <a:pt x="447" y="493"/>
                  </a:lnTo>
                  <a:lnTo>
                    <a:pt x="456" y="492"/>
                  </a:lnTo>
                  <a:lnTo>
                    <a:pt x="468" y="492"/>
                  </a:lnTo>
                  <a:lnTo>
                    <a:pt x="477" y="495"/>
                  </a:lnTo>
                  <a:lnTo>
                    <a:pt x="482" y="501"/>
                  </a:lnTo>
                  <a:lnTo>
                    <a:pt x="490" y="492"/>
                  </a:lnTo>
                  <a:lnTo>
                    <a:pt x="504" y="479"/>
                  </a:lnTo>
                  <a:lnTo>
                    <a:pt x="522" y="461"/>
                  </a:lnTo>
                  <a:lnTo>
                    <a:pt x="544" y="443"/>
                  </a:lnTo>
                  <a:lnTo>
                    <a:pt x="565" y="423"/>
                  </a:lnTo>
                  <a:lnTo>
                    <a:pt x="587" y="407"/>
                  </a:lnTo>
                  <a:lnTo>
                    <a:pt x="606" y="395"/>
                  </a:lnTo>
                  <a:lnTo>
                    <a:pt x="619" y="390"/>
                  </a:lnTo>
                  <a:lnTo>
                    <a:pt x="611" y="398"/>
                  </a:lnTo>
                  <a:lnTo>
                    <a:pt x="602" y="409"/>
                  </a:lnTo>
                  <a:lnTo>
                    <a:pt x="593" y="421"/>
                  </a:lnTo>
                  <a:lnTo>
                    <a:pt x="586" y="432"/>
                  </a:lnTo>
                  <a:lnTo>
                    <a:pt x="579" y="444"/>
                  </a:lnTo>
                  <a:lnTo>
                    <a:pt x="574" y="454"/>
                  </a:lnTo>
                  <a:lnTo>
                    <a:pt x="570" y="464"/>
                  </a:lnTo>
                  <a:lnTo>
                    <a:pt x="568" y="470"/>
                  </a:lnTo>
                  <a:lnTo>
                    <a:pt x="577" y="457"/>
                  </a:lnTo>
                  <a:lnTo>
                    <a:pt x="590" y="443"/>
                  </a:lnTo>
                  <a:lnTo>
                    <a:pt x="603" y="428"/>
                  </a:lnTo>
                  <a:lnTo>
                    <a:pt x="618" y="411"/>
                  </a:lnTo>
                  <a:lnTo>
                    <a:pt x="632" y="395"/>
                  </a:lnTo>
                  <a:lnTo>
                    <a:pt x="644" y="381"/>
                  </a:lnTo>
                  <a:lnTo>
                    <a:pt x="654" y="371"/>
                  </a:lnTo>
                  <a:lnTo>
                    <a:pt x="660" y="364"/>
                  </a:lnTo>
                  <a:lnTo>
                    <a:pt x="646" y="388"/>
                  </a:lnTo>
                  <a:lnTo>
                    <a:pt x="632" y="412"/>
                  </a:lnTo>
                  <a:lnTo>
                    <a:pt x="624" y="435"/>
                  </a:lnTo>
                  <a:lnTo>
                    <a:pt x="622" y="451"/>
                  </a:lnTo>
                  <a:lnTo>
                    <a:pt x="605" y="472"/>
                  </a:lnTo>
                  <a:lnTo>
                    <a:pt x="586" y="495"/>
                  </a:lnTo>
                  <a:lnTo>
                    <a:pt x="570" y="517"/>
                  </a:lnTo>
                  <a:lnTo>
                    <a:pt x="554" y="541"/>
                  </a:lnTo>
                  <a:lnTo>
                    <a:pt x="541" y="568"/>
                  </a:lnTo>
                  <a:lnTo>
                    <a:pt x="532" y="596"/>
                  </a:lnTo>
                  <a:lnTo>
                    <a:pt x="526" y="627"/>
                  </a:lnTo>
                  <a:lnTo>
                    <a:pt x="525" y="662"/>
                  </a:lnTo>
                  <a:lnTo>
                    <a:pt x="519" y="658"/>
                  </a:lnTo>
                  <a:lnTo>
                    <a:pt x="512" y="652"/>
                  </a:lnTo>
                  <a:lnTo>
                    <a:pt x="504" y="646"/>
                  </a:lnTo>
                  <a:lnTo>
                    <a:pt x="497" y="641"/>
                  </a:lnTo>
                  <a:lnTo>
                    <a:pt x="490" y="635"/>
                  </a:lnTo>
                  <a:lnTo>
                    <a:pt x="482" y="631"/>
                  </a:lnTo>
                  <a:lnTo>
                    <a:pt x="477" y="627"/>
                  </a:lnTo>
                  <a:lnTo>
                    <a:pt x="471" y="623"/>
                  </a:lnTo>
                  <a:lnTo>
                    <a:pt x="458" y="614"/>
                  </a:lnTo>
                  <a:lnTo>
                    <a:pt x="433" y="596"/>
                  </a:lnTo>
                  <a:lnTo>
                    <a:pt x="399" y="573"/>
                  </a:lnTo>
                  <a:lnTo>
                    <a:pt x="362" y="548"/>
                  </a:lnTo>
                  <a:lnTo>
                    <a:pt x="324" y="523"/>
                  </a:lnTo>
                  <a:lnTo>
                    <a:pt x="290" y="501"/>
                  </a:lnTo>
                  <a:lnTo>
                    <a:pt x="262" y="484"/>
                  </a:lnTo>
                  <a:lnTo>
                    <a:pt x="248" y="477"/>
                  </a:lnTo>
                  <a:lnTo>
                    <a:pt x="233" y="471"/>
                  </a:lnTo>
                  <a:lnTo>
                    <a:pt x="216" y="460"/>
                  </a:lnTo>
                  <a:lnTo>
                    <a:pt x="200" y="447"/>
                  </a:lnTo>
                  <a:lnTo>
                    <a:pt x="182" y="433"/>
                  </a:lnTo>
                  <a:lnTo>
                    <a:pt x="166" y="419"/>
                  </a:lnTo>
                  <a:lnTo>
                    <a:pt x="153" y="405"/>
                  </a:lnTo>
                  <a:lnTo>
                    <a:pt x="143" y="394"/>
                  </a:lnTo>
                  <a:lnTo>
                    <a:pt x="136" y="387"/>
                  </a:lnTo>
                  <a:lnTo>
                    <a:pt x="127" y="377"/>
                  </a:lnTo>
                  <a:lnTo>
                    <a:pt x="112" y="362"/>
                  </a:lnTo>
                  <a:lnTo>
                    <a:pt x="93" y="341"/>
                  </a:lnTo>
                  <a:lnTo>
                    <a:pt x="73" y="318"/>
                  </a:lnTo>
                  <a:lnTo>
                    <a:pt x="51" y="296"/>
                  </a:lnTo>
                  <a:lnTo>
                    <a:pt x="29" y="276"/>
                  </a:lnTo>
                  <a:lnTo>
                    <a:pt x="13" y="262"/>
                  </a:lnTo>
                  <a:lnTo>
                    <a:pt x="0" y="254"/>
                  </a:lnTo>
                  <a:lnTo>
                    <a:pt x="10" y="219"/>
                  </a:lnTo>
                  <a:lnTo>
                    <a:pt x="24" y="178"/>
                  </a:lnTo>
                  <a:lnTo>
                    <a:pt x="37" y="140"/>
                  </a:lnTo>
                  <a:lnTo>
                    <a:pt x="42" y="116"/>
                  </a:lnTo>
                  <a:lnTo>
                    <a:pt x="47" y="97"/>
                  </a:lnTo>
                  <a:lnTo>
                    <a:pt x="56" y="74"/>
                  </a:lnTo>
                  <a:lnTo>
                    <a:pt x="67" y="53"/>
                  </a:lnTo>
                  <a:lnTo>
                    <a:pt x="77" y="39"/>
                  </a:lnTo>
                  <a:lnTo>
                    <a:pt x="83" y="35"/>
                  </a:lnTo>
                  <a:lnTo>
                    <a:pt x="89" y="31"/>
                  </a:lnTo>
                  <a:lnTo>
                    <a:pt x="95" y="25"/>
                  </a:lnTo>
                  <a:lnTo>
                    <a:pt x="101" y="21"/>
                  </a:lnTo>
                  <a:lnTo>
                    <a:pt x="107" y="17"/>
                  </a:lnTo>
                  <a:lnTo>
                    <a:pt x="112" y="12"/>
                  </a:lnTo>
                  <a:lnTo>
                    <a:pt x="117" y="10"/>
                  </a:lnTo>
                  <a:lnTo>
                    <a:pt x="121" y="7"/>
                  </a:lnTo>
                  <a:close/>
                </a:path>
              </a:pathLst>
            </a:custGeom>
            <a:solidFill>
              <a:srgbClr val="B2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26" name="Freeform 7">
              <a:extLst>
                <a:ext uri="{FF2B5EF4-FFF2-40B4-BE49-F238E27FC236}">
                  <a16:creationId xmlns:a16="http://schemas.microsoft.com/office/drawing/2014/main" id="{2738720F-1CE6-7A09-BD04-7725DCFA607B}"/>
                </a:ext>
              </a:extLst>
            </p:cNvPr>
            <p:cNvSpPr>
              <a:spLocks/>
            </p:cNvSpPr>
            <p:nvPr/>
          </p:nvSpPr>
          <p:spPr bwMode="auto">
            <a:xfrm>
              <a:off x="1404" y="1269"/>
              <a:ext cx="52" cy="13"/>
            </a:xfrm>
            <a:custGeom>
              <a:avLst/>
              <a:gdLst>
                <a:gd name="T0" fmla="*/ 0 w 156"/>
                <a:gd name="T1" fmla="*/ 0 h 38"/>
                <a:gd name="T2" fmla="*/ 0 w 156"/>
                <a:gd name="T3" fmla="*/ 0 h 38"/>
                <a:gd name="T4" fmla="*/ 0 w 156"/>
                <a:gd name="T5" fmla="*/ 0 h 38"/>
                <a:gd name="T6" fmla="*/ 0 w 156"/>
                <a:gd name="T7" fmla="*/ 0 h 38"/>
                <a:gd name="T8" fmla="*/ 0 w 156"/>
                <a:gd name="T9" fmla="*/ 0 h 38"/>
                <a:gd name="T10" fmla="*/ 0 w 156"/>
                <a:gd name="T11" fmla="*/ 0 h 38"/>
                <a:gd name="T12" fmla="*/ 0 w 156"/>
                <a:gd name="T13" fmla="*/ 0 h 38"/>
                <a:gd name="T14" fmla="*/ 0 w 156"/>
                <a:gd name="T15" fmla="*/ 0 h 38"/>
                <a:gd name="T16" fmla="*/ 0 w 156"/>
                <a:gd name="T17" fmla="*/ 0 h 38"/>
                <a:gd name="T18" fmla="*/ 0 w 156"/>
                <a:gd name="T19" fmla="*/ 0 h 38"/>
                <a:gd name="T20" fmla="*/ 0 w 156"/>
                <a:gd name="T21" fmla="*/ 0 h 38"/>
                <a:gd name="T22" fmla="*/ 0 w 156"/>
                <a:gd name="T23" fmla="*/ 0 h 38"/>
                <a:gd name="T24" fmla="*/ 0 w 156"/>
                <a:gd name="T25" fmla="*/ 0 h 38"/>
                <a:gd name="T26" fmla="*/ 0 w 156"/>
                <a:gd name="T27" fmla="*/ 0 h 38"/>
                <a:gd name="T28" fmla="*/ 0 w 156"/>
                <a:gd name="T29" fmla="*/ 0 h 38"/>
                <a:gd name="T30" fmla="*/ 0 w 156"/>
                <a:gd name="T31" fmla="*/ 0 h 38"/>
                <a:gd name="T32" fmla="*/ 0 w 156"/>
                <a:gd name="T33" fmla="*/ 0 h 38"/>
                <a:gd name="T34" fmla="*/ 0 w 156"/>
                <a:gd name="T35" fmla="*/ 0 h 38"/>
                <a:gd name="T36" fmla="*/ 0 w 156"/>
                <a:gd name="T37" fmla="*/ 0 h 38"/>
                <a:gd name="T38" fmla="*/ 0 w 156"/>
                <a:gd name="T39" fmla="*/ 0 h 38"/>
                <a:gd name="T40" fmla="*/ 0 w 156"/>
                <a:gd name="T41" fmla="*/ 0 h 38"/>
                <a:gd name="T42" fmla="*/ 0 w 156"/>
                <a:gd name="T43" fmla="*/ 0 h 38"/>
                <a:gd name="T44" fmla="*/ 0 w 156"/>
                <a:gd name="T45" fmla="*/ 0 h 38"/>
                <a:gd name="T46" fmla="*/ 0 w 156"/>
                <a:gd name="T47" fmla="*/ 0 h 38"/>
                <a:gd name="T48" fmla="*/ 0 w 156"/>
                <a:gd name="T49" fmla="*/ 0 h 38"/>
                <a:gd name="T50" fmla="*/ 0 w 156"/>
                <a:gd name="T51" fmla="*/ 0 h 38"/>
                <a:gd name="T52" fmla="*/ 0 w 156"/>
                <a:gd name="T53" fmla="*/ 0 h 38"/>
                <a:gd name="T54" fmla="*/ 0 w 156"/>
                <a:gd name="T55" fmla="*/ 0 h 38"/>
                <a:gd name="T56" fmla="*/ 0 w 156"/>
                <a:gd name="T57" fmla="*/ 0 h 38"/>
                <a:gd name="T58" fmla="*/ 0 w 156"/>
                <a:gd name="T59" fmla="*/ 0 h 38"/>
                <a:gd name="T60" fmla="*/ 0 w 156"/>
                <a:gd name="T61" fmla="*/ 0 h 38"/>
                <a:gd name="T62" fmla="*/ 0 w 156"/>
                <a:gd name="T63" fmla="*/ 0 h 38"/>
                <a:gd name="T64" fmla="*/ 0 w 156"/>
                <a:gd name="T65" fmla="*/ 0 h 38"/>
                <a:gd name="T66" fmla="*/ 0 w 156"/>
                <a:gd name="T67" fmla="*/ 0 h 38"/>
                <a:gd name="T68" fmla="*/ 0 w 156"/>
                <a:gd name="T69" fmla="*/ 0 h 38"/>
                <a:gd name="T70" fmla="*/ 0 w 156"/>
                <a:gd name="T71" fmla="*/ 0 h 38"/>
                <a:gd name="T72" fmla="*/ 0 w 156"/>
                <a:gd name="T73" fmla="*/ 0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8"/>
                <a:gd name="T113" fmla="*/ 156 w 156"/>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8">
                  <a:moveTo>
                    <a:pt x="156" y="11"/>
                  </a:moveTo>
                  <a:lnTo>
                    <a:pt x="150" y="14"/>
                  </a:lnTo>
                  <a:lnTo>
                    <a:pt x="144" y="17"/>
                  </a:lnTo>
                  <a:lnTo>
                    <a:pt x="137" y="20"/>
                  </a:lnTo>
                  <a:lnTo>
                    <a:pt x="131" y="22"/>
                  </a:lnTo>
                  <a:lnTo>
                    <a:pt x="124" y="27"/>
                  </a:lnTo>
                  <a:lnTo>
                    <a:pt x="116" y="31"/>
                  </a:lnTo>
                  <a:lnTo>
                    <a:pt x="111" y="34"/>
                  </a:lnTo>
                  <a:lnTo>
                    <a:pt x="105" y="38"/>
                  </a:lnTo>
                  <a:lnTo>
                    <a:pt x="106" y="34"/>
                  </a:lnTo>
                  <a:lnTo>
                    <a:pt x="111" y="27"/>
                  </a:lnTo>
                  <a:lnTo>
                    <a:pt x="113" y="21"/>
                  </a:lnTo>
                  <a:lnTo>
                    <a:pt x="118" y="17"/>
                  </a:lnTo>
                  <a:lnTo>
                    <a:pt x="106" y="18"/>
                  </a:lnTo>
                  <a:lnTo>
                    <a:pt x="90" y="21"/>
                  </a:lnTo>
                  <a:lnTo>
                    <a:pt x="71" y="24"/>
                  </a:lnTo>
                  <a:lnTo>
                    <a:pt x="51" y="27"/>
                  </a:lnTo>
                  <a:lnTo>
                    <a:pt x="32" y="29"/>
                  </a:lnTo>
                  <a:lnTo>
                    <a:pt x="16" y="31"/>
                  </a:lnTo>
                  <a:lnTo>
                    <a:pt x="4" y="31"/>
                  </a:lnTo>
                  <a:lnTo>
                    <a:pt x="0" y="29"/>
                  </a:lnTo>
                  <a:lnTo>
                    <a:pt x="4" y="28"/>
                  </a:lnTo>
                  <a:lnTo>
                    <a:pt x="14" y="25"/>
                  </a:lnTo>
                  <a:lnTo>
                    <a:pt x="28" y="20"/>
                  </a:lnTo>
                  <a:lnTo>
                    <a:pt x="45" y="14"/>
                  </a:lnTo>
                  <a:lnTo>
                    <a:pt x="62" y="10"/>
                  </a:lnTo>
                  <a:lnTo>
                    <a:pt x="78" y="4"/>
                  </a:lnTo>
                  <a:lnTo>
                    <a:pt x="92" y="1"/>
                  </a:lnTo>
                  <a:lnTo>
                    <a:pt x="100" y="0"/>
                  </a:lnTo>
                  <a:lnTo>
                    <a:pt x="106" y="0"/>
                  </a:lnTo>
                  <a:lnTo>
                    <a:pt x="112" y="1"/>
                  </a:lnTo>
                  <a:lnTo>
                    <a:pt x="119" y="3"/>
                  </a:lnTo>
                  <a:lnTo>
                    <a:pt x="128" y="4"/>
                  </a:lnTo>
                  <a:lnTo>
                    <a:pt x="137" y="6"/>
                  </a:lnTo>
                  <a:lnTo>
                    <a:pt x="144" y="7"/>
                  </a:lnTo>
                  <a:lnTo>
                    <a:pt x="150" y="10"/>
                  </a:lnTo>
                  <a:lnTo>
                    <a:pt x="156" y="11"/>
                  </a:lnTo>
                  <a:close/>
                </a:path>
              </a:pathLst>
            </a:custGeom>
            <a:solidFill>
              <a:srgbClr val="B2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27" name="Freeform 8">
              <a:extLst>
                <a:ext uri="{FF2B5EF4-FFF2-40B4-BE49-F238E27FC236}">
                  <a16:creationId xmlns:a16="http://schemas.microsoft.com/office/drawing/2014/main" id="{D0982827-C84E-7894-6089-0827715CB79D}"/>
                </a:ext>
              </a:extLst>
            </p:cNvPr>
            <p:cNvSpPr>
              <a:spLocks/>
            </p:cNvSpPr>
            <p:nvPr/>
          </p:nvSpPr>
          <p:spPr bwMode="auto">
            <a:xfrm>
              <a:off x="1456" y="1373"/>
              <a:ext cx="25" cy="33"/>
            </a:xfrm>
            <a:custGeom>
              <a:avLst/>
              <a:gdLst>
                <a:gd name="T0" fmla="*/ 0 w 77"/>
                <a:gd name="T1" fmla="*/ 0 h 101"/>
                <a:gd name="T2" fmla="*/ 0 w 77"/>
                <a:gd name="T3" fmla="*/ 0 h 101"/>
                <a:gd name="T4" fmla="*/ 0 w 77"/>
                <a:gd name="T5" fmla="*/ 0 h 101"/>
                <a:gd name="T6" fmla="*/ 0 w 77"/>
                <a:gd name="T7" fmla="*/ 0 h 101"/>
                <a:gd name="T8" fmla="*/ 0 w 77"/>
                <a:gd name="T9" fmla="*/ 0 h 101"/>
                <a:gd name="T10" fmla="*/ 0 w 77"/>
                <a:gd name="T11" fmla="*/ 0 h 101"/>
                <a:gd name="T12" fmla="*/ 0 w 77"/>
                <a:gd name="T13" fmla="*/ 0 h 101"/>
                <a:gd name="T14" fmla="*/ 0 w 77"/>
                <a:gd name="T15" fmla="*/ 0 h 101"/>
                <a:gd name="T16" fmla="*/ 0 w 77"/>
                <a:gd name="T17" fmla="*/ 0 h 101"/>
                <a:gd name="T18" fmla="*/ 0 w 77"/>
                <a:gd name="T19" fmla="*/ 0 h 101"/>
                <a:gd name="T20" fmla="*/ 0 w 77"/>
                <a:gd name="T21" fmla="*/ 0 h 101"/>
                <a:gd name="T22" fmla="*/ 0 w 77"/>
                <a:gd name="T23" fmla="*/ 0 h 101"/>
                <a:gd name="T24" fmla="*/ 0 w 77"/>
                <a:gd name="T25" fmla="*/ 0 h 101"/>
                <a:gd name="T26" fmla="*/ 0 w 77"/>
                <a:gd name="T27" fmla="*/ 0 h 101"/>
                <a:gd name="T28" fmla="*/ 0 w 77"/>
                <a:gd name="T29" fmla="*/ 0 h 101"/>
                <a:gd name="T30" fmla="*/ 0 w 77"/>
                <a:gd name="T31" fmla="*/ 0 h 101"/>
                <a:gd name="T32" fmla="*/ 0 w 77"/>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01"/>
                <a:gd name="T53" fmla="*/ 77 w 77"/>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01">
                  <a:moveTo>
                    <a:pt x="77" y="20"/>
                  </a:moveTo>
                  <a:lnTo>
                    <a:pt x="68" y="37"/>
                  </a:lnTo>
                  <a:lnTo>
                    <a:pt x="57" y="62"/>
                  </a:lnTo>
                  <a:lnTo>
                    <a:pt x="45" y="87"/>
                  </a:lnTo>
                  <a:lnTo>
                    <a:pt x="40" y="101"/>
                  </a:lnTo>
                  <a:lnTo>
                    <a:pt x="35" y="76"/>
                  </a:lnTo>
                  <a:lnTo>
                    <a:pt x="24" y="55"/>
                  </a:lnTo>
                  <a:lnTo>
                    <a:pt x="11" y="40"/>
                  </a:lnTo>
                  <a:lnTo>
                    <a:pt x="0" y="31"/>
                  </a:lnTo>
                  <a:lnTo>
                    <a:pt x="7" y="23"/>
                  </a:lnTo>
                  <a:lnTo>
                    <a:pt x="17" y="16"/>
                  </a:lnTo>
                  <a:lnTo>
                    <a:pt x="27" y="7"/>
                  </a:lnTo>
                  <a:lnTo>
                    <a:pt x="38" y="2"/>
                  </a:lnTo>
                  <a:lnTo>
                    <a:pt x="48" y="0"/>
                  </a:lnTo>
                  <a:lnTo>
                    <a:pt x="58" y="2"/>
                  </a:lnTo>
                  <a:lnTo>
                    <a:pt x="68" y="7"/>
                  </a:lnTo>
                  <a:lnTo>
                    <a:pt x="77" y="20"/>
                  </a:lnTo>
                  <a:close/>
                </a:path>
              </a:pathLst>
            </a:custGeom>
            <a:solidFill>
              <a:srgbClr val="B2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28" name="Freeform 9">
              <a:extLst>
                <a:ext uri="{FF2B5EF4-FFF2-40B4-BE49-F238E27FC236}">
                  <a16:creationId xmlns:a16="http://schemas.microsoft.com/office/drawing/2014/main" id="{F4DC4AF3-6CC8-F19D-5923-BF4ED8A39596}"/>
                </a:ext>
              </a:extLst>
            </p:cNvPr>
            <p:cNvSpPr>
              <a:spLocks/>
            </p:cNvSpPr>
            <p:nvPr/>
          </p:nvSpPr>
          <p:spPr bwMode="auto">
            <a:xfrm>
              <a:off x="1139" y="1249"/>
              <a:ext cx="86" cy="149"/>
            </a:xfrm>
            <a:custGeom>
              <a:avLst/>
              <a:gdLst>
                <a:gd name="T0" fmla="*/ 0 w 258"/>
                <a:gd name="T1" fmla="*/ 0 h 447"/>
                <a:gd name="T2" fmla="*/ 0 w 258"/>
                <a:gd name="T3" fmla="*/ 0 h 447"/>
                <a:gd name="T4" fmla="*/ 0 w 258"/>
                <a:gd name="T5" fmla="*/ 0 h 447"/>
                <a:gd name="T6" fmla="*/ 0 w 258"/>
                <a:gd name="T7" fmla="*/ 0 h 447"/>
                <a:gd name="T8" fmla="*/ 0 w 258"/>
                <a:gd name="T9" fmla="*/ 0 h 447"/>
                <a:gd name="T10" fmla="*/ 0 w 258"/>
                <a:gd name="T11" fmla="*/ 0 h 447"/>
                <a:gd name="T12" fmla="*/ 0 w 258"/>
                <a:gd name="T13" fmla="*/ 0 h 447"/>
                <a:gd name="T14" fmla="*/ 0 w 258"/>
                <a:gd name="T15" fmla="*/ 0 h 447"/>
                <a:gd name="T16" fmla="*/ 0 w 258"/>
                <a:gd name="T17" fmla="*/ 0 h 447"/>
                <a:gd name="T18" fmla="*/ 0 w 258"/>
                <a:gd name="T19" fmla="*/ 0 h 447"/>
                <a:gd name="T20" fmla="*/ 0 w 258"/>
                <a:gd name="T21" fmla="*/ 1 h 447"/>
                <a:gd name="T22" fmla="*/ 0 w 258"/>
                <a:gd name="T23" fmla="*/ 1 h 447"/>
                <a:gd name="T24" fmla="*/ 0 w 258"/>
                <a:gd name="T25" fmla="*/ 1 h 447"/>
                <a:gd name="T26" fmla="*/ 0 w 258"/>
                <a:gd name="T27" fmla="*/ 1 h 447"/>
                <a:gd name="T28" fmla="*/ 0 w 258"/>
                <a:gd name="T29" fmla="*/ 1 h 447"/>
                <a:gd name="T30" fmla="*/ 0 w 258"/>
                <a:gd name="T31" fmla="*/ 1 h 447"/>
                <a:gd name="T32" fmla="*/ 0 w 258"/>
                <a:gd name="T33" fmla="*/ 1 h 447"/>
                <a:gd name="T34" fmla="*/ 0 w 258"/>
                <a:gd name="T35" fmla="*/ 1 h 447"/>
                <a:gd name="T36" fmla="*/ 0 w 258"/>
                <a:gd name="T37" fmla="*/ 1 h 447"/>
                <a:gd name="T38" fmla="*/ 0 w 258"/>
                <a:gd name="T39" fmla="*/ 0 h 447"/>
                <a:gd name="T40" fmla="*/ 0 w 258"/>
                <a:gd name="T41" fmla="*/ 0 h 447"/>
                <a:gd name="T42" fmla="*/ 0 w 258"/>
                <a:gd name="T43" fmla="*/ 0 h 447"/>
                <a:gd name="T44" fmla="*/ 0 w 258"/>
                <a:gd name="T45" fmla="*/ 0 h 447"/>
                <a:gd name="T46" fmla="*/ 0 w 258"/>
                <a:gd name="T47" fmla="*/ 0 h 447"/>
                <a:gd name="T48" fmla="*/ 0 w 258"/>
                <a:gd name="T49" fmla="*/ 0 h 447"/>
                <a:gd name="T50" fmla="*/ 0 w 258"/>
                <a:gd name="T51" fmla="*/ 0 h 447"/>
                <a:gd name="T52" fmla="*/ 0 w 258"/>
                <a:gd name="T53" fmla="*/ 0 h 447"/>
                <a:gd name="T54" fmla="*/ 0 w 258"/>
                <a:gd name="T55" fmla="*/ 0 h 447"/>
                <a:gd name="T56" fmla="*/ 0 w 258"/>
                <a:gd name="T57" fmla="*/ 0 h 447"/>
                <a:gd name="T58" fmla="*/ 0 w 258"/>
                <a:gd name="T59" fmla="*/ 0 h 447"/>
                <a:gd name="T60" fmla="*/ 0 w 258"/>
                <a:gd name="T61" fmla="*/ 0 h 447"/>
                <a:gd name="T62" fmla="*/ 0 w 258"/>
                <a:gd name="T63" fmla="*/ 0 h 447"/>
                <a:gd name="T64" fmla="*/ 0 w 258"/>
                <a:gd name="T65" fmla="*/ 0 h 447"/>
                <a:gd name="T66" fmla="*/ 0 w 258"/>
                <a:gd name="T67" fmla="*/ 0 h 447"/>
                <a:gd name="T68" fmla="*/ 0 w 258"/>
                <a:gd name="T69" fmla="*/ 0 h 447"/>
                <a:gd name="T70" fmla="*/ 0 w 258"/>
                <a:gd name="T71" fmla="*/ 0 h 447"/>
                <a:gd name="T72" fmla="*/ 0 w 258"/>
                <a:gd name="T73" fmla="*/ 0 h 447"/>
                <a:gd name="T74" fmla="*/ 0 w 258"/>
                <a:gd name="T75" fmla="*/ 0 h 447"/>
                <a:gd name="T76" fmla="*/ 0 w 258"/>
                <a:gd name="T77" fmla="*/ 0 h 447"/>
                <a:gd name="T78" fmla="*/ 0 w 258"/>
                <a:gd name="T79" fmla="*/ 0 h 447"/>
                <a:gd name="T80" fmla="*/ 0 w 258"/>
                <a:gd name="T81" fmla="*/ 0 h 447"/>
                <a:gd name="T82" fmla="*/ 0 w 258"/>
                <a:gd name="T83" fmla="*/ 0 h 447"/>
                <a:gd name="T84" fmla="*/ 0 w 258"/>
                <a:gd name="T85" fmla="*/ 0 h 447"/>
                <a:gd name="T86" fmla="*/ 0 w 258"/>
                <a:gd name="T87" fmla="*/ 0 h 447"/>
                <a:gd name="T88" fmla="*/ 0 w 258"/>
                <a:gd name="T89" fmla="*/ 0 h 447"/>
                <a:gd name="T90" fmla="*/ 0 w 258"/>
                <a:gd name="T91" fmla="*/ 0 h 447"/>
                <a:gd name="T92" fmla="*/ 0 w 258"/>
                <a:gd name="T93" fmla="*/ 0 h 4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8"/>
                <a:gd name="T142" fmla="*/ 0 h 447"/>
                <a:gd name="T143" fmla="*/ 258 w 258"/>
                <a:gd name="T144" fmla="*/ 447 h 4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8" h="447">
                  <a:moveTo>
                    <a:pt x="236" y="0"/>
                  </a:moveTo>
                  <a:lnTo>
                    <a:pt x="229" y="1"/>
                  </a:lnTo>
                  <a:lnTo>
                    <a:pt x="223" y="4"/>
                  </a:lnTo>
                  <a:lnTo>
                    <a:pt x="217" y="6"/>
                  </a:lnTo>
                  <a:lnTo>
                    <a:pt x="212" y="7"/>
                  </a:lnTo>
                  <a:lnTo>
                    <a:pt x="200" y="15"/>
                  </a:lnTo>
                  <a:lnTo>
                    <a:pt x="185" y="28"/>
                  </a:lnTo>
                  <a:lnTo>
                    <a:pt x="169" y="44"/>
                  </a:lnTo>
                  <a:lnTo>
                    <a:pt x="153" y="62"/>
                  </a:lnTo>
                  <a:lnTo>
                    <a:pt x="139" y="80"/>
                  </a:lnTo>
                  <a:lnTo>
                    <a:pt x="126" y="100"/>
                  </a:lnTo>
                  <a:lnTo>
                    <a:pt x="115" y="116"/>
                  </a:lnTo>
                  <a:lnTo>
                    <a:pt x="108" y="132"/>
                  </a:lnTo>
                  <a:lnTo>
                    <a:pt x="117" y="130"/>
                  </a:lnTo>
                  <a:lnTo>
                    <a:pt x="127" y="128"/>
                  </a:lnTo>
                  <a:lnTo>
                    <a:pt x="134" y="126"/>
                  </a:lnTo>
                  <a:lnTo>
                    <a:pt x="140" y="125"/>
                  </a:lnTo>
                  <a:lnTo>
                    <a:pt x="131" y="130"/>
                  </a:lnTo>
                  <a:lnTo>
                    <a:pt x="121" y="139"/>
                  </a:lnTo>
                  <a:lnTo>
                    <a:pt x="110" y="147"/>
                  </a:lnTo>
                  <a:lnTo>
                    <a:pt x="99" y="157"/>
                  </a:lnTo>
                  <a:lnTo>
                    <a:pt x="88" y="166"/>
                  </a:lnTo>
                  <a:lnTo>
                    <a:pt x="79" y="174"/>
                  </a:lnTo>
                  <a:lnTo>
                    <a:pt x="73" y="180"/>
                  </a:lnTo>
                  <a:lnTo>
                    <a:pt x="70" y="182"/>
                  </a:lnTo>
                  <a:lnTo>
                    <a:pt x="67" y="191"/>
                  </a:lnTo>
                  <a:lnTo>
                    <a:pt x="60" y="213"/>
                  </a:lnTo>
                  <a:lnTo>
                    <a:pt x="48" y="243"/>
                  </a:lnTo>
                  <a:lnTo>
                    <a:pt x="35" y="276"/>
                  </a:lnTo>
                  <a:lnTo>
                    <a:pt x="24" y="310"/>
                  </a:lnTo>
                  <a:lnTo>
                    <a:pt x="12" y="341"/>
                  </a:lnTo>
                  <a:lnTo>
                    <a:pt x="3" y="363"/>
                  </a:lnTo>
                  <a:lnTo>
                    <a:pt x="0" y="374"/>
                  </a:lnTo>
                  <a:lnTo>
                    <a:pt x="8" y="376"/>
                  </a:lnTo>
                  <a:lnTo>
                    <a:pt x="16" y="379"/>
                  </a:lnTo>
                  <a:lnTo>
                    <a:pt x="24" y="384"/>
                  </a:lnTo>
                  <a:lnTo>
                    <a:pt x="27" y="389"/>
                  </a:lnTo>
                  <a:lnTo>
                    <a:pt x="32" y="384"/>
                  </a:lnTo>
                  <a:lnTo>
                    <a:pt x="41" y="383"/>
                  </a:lnTo>
                  <a:lnTo>
                    <a:pt x="51" y="384"/>
                  </a:lnTo>
                  <a:lnTo>
                    <a:pt x="59" y="389"/>
                  </a:lnTo>
                  <a:lnTo>
                    <a:pt x="64" y="393"/>
                  </a:lnTo>
                  <a:lnTo>
                    <a:pt x="72" y="400"/>
                  </a:lnTo>
                  <a:lnTo>
                    <a:pt x="82" y="407"/>
                  </a:lnTo>
                  <a:lnTo>
                    <a:pt x="94" y="417"/>
                  </a:lnTo>
                  <a:lnTo>
                    <a:pt x="104" y="426"/>
                  </a:lnTo>
                  <a:lnTo>
                    <a:pt x="114" y="435"/>
                  </a:lnTo>
                  <a:lnTo>
                    <a:pt x="121" y="442"/>
                  </a:lnTo>
                  <a:lnTo>
                    <a:pt x="126" y="447"/>
                  </a:lnTo>
                  <a:lnTo>
                    <a:pt x="130" y="439"/>
                  </a:lnTo>
                  <a:lnTo>
                    <a:pt x="130" y="428"/>
                  </a:lnTo>
                  <a:lnTo>
                    <a:pt x="129" y="418"/>
                  </a:lnTo>
                  <a:lnTo>
                    <a:pt x="124" y="408"/>
                  </a:lnTo>
                  <a:lnTo>
                    <a:pt x="120" y="403"/>
                  </a:lnTo>
                  <a:lnTo>
                    <a:pt x="111" y="393"/>
                  </a:lnTo>
                  <a:lnTo>
                    <a:pt x="99" y="380"/>
                  </a:lnTo>
                  <a:lnTo>
                    <a:pt x="86" y="366"/>
                  </a:lnTo>
                  <a:lnTo>
                    <a:pt x="73" y="352"/>
                  </a:lnTo>
                  <a:lnTo>
                    <a:pt x="62" y="339"/>
                  </a:lnTo>
                  <a:lnTo>
                    <a:pt x="53" y="330"/>
                  </a:lnTo>
                  <a:lnTo>
                    <a:pt x="47" y="323"/>
                  </a:lnTo>
                  <a:lnTo>
                    <a:pt x="53" y="317"/>
                  </a:lnTo>
                  <a:lnTo>
                    <a:pt x="60" y="313"/>
                  </a:lnTo>
                  <a:lnTo>
                    <a:pt x="67" y="311"/>
                  </a:lnTo>
                  <a:lnTo>
                    <a:pt x="73" y="313"/>
                  </a:lnTo>
                  <a:lnTo>
                    <a:pt x="80" y="316"/>
                  </a:lnTo>
                  <a:lnTo>
                    <a:pt x="91" y="321"/>
                  </a:lnTo>
                  <a:lnTo>
                    <a:pt x="101" y="327"/>
                  </a:lnTo>
                  <a:lnTo>
                    <a:pt x="107" y="332"/>
                  </a:lnTo>
                  <a:lnTo>
                    <a:pt x="110" y="338"/>
                  </a:lnTo>
                  <a:lnTo>
                    <a:pt x="113" y="344"/>
                  </a:lnTo>
                  <a:lnTo>
                    <a:pt x="117" y="351"/>
                  </a:lnTo>
                  <a:lnTo>
                    <a:pt x="123" y="355"/>
                  </a:lnTo>
                  <a:lnTo>
                    <a:pt x="123" y="342"/>
                  </a:lnTo>
                  <a:lnTo>
                    <a:pt x="123" y="327"/>
                  </a:lnTo>
                  <a:lnTo>
                    <a:pt x="121" y="313"/>
                  </a:lnTo>
                  <a:lnTo>
                    <a:pt x="121" y="304"/>
                  </a:lnTo>
                  <a:lnTo>
                    <a:pt x="117" y="297"/>
                  </a:lnTo>
                  <a:lnTo>
                    <a:pt x="111" y="288"/>
                  </a:lnTo>
                  <a:lnTo>
                    <a:pt x="105" y="279"/>
                  </a:lnTo>
                  <a:lnTo>
                    <a:pt x="101" y="274"/>
                  </a:lnTo>
                  <a:lnTo>
                    <a:pt x="110" y="272"/>
                  </a:lnTo>
                  <a:lnTo>
                    <a:pt x="120" y="268"/>
                  </a:lnTo>
                  <a:lnTo>
                    <a:pt x="130" y="264"/>
                  </a:lnTo>
                  <a:lnTo>
                    <a:pt x="134" y="259"/>
                  </a:lnTo>
                  <a:lnTo>
                    <a:pt x="136" y="250"/>
                  </a:lnTo>
                  <a:lnTo>
                    <a:pt x="140" y="231"/>
                  </a:lnTo>
                  <a:lnTo>
                    <a:pt x="145" y="215"/>
                  </a:lnTo>
                  <a:lnTo>
                    <a:pt x="149" y="206"/>
                  </a:lnTo>
                  <a:lnTo>
                    <a:pt x="155" y="206"/>
                  </a:lnTo>
                  <a:lnTo>
                    <a:pt x="162" y="209"/>
                  </a:lnTo>
                  <a:lnTo>
                    <a:pt x="168" y="215"/>
                  </a:lnTo>
                  <a:lnTo>
                    <a:pt x="168" y="220"/>
                  </a:lnTo>
                  <a:lnTo>
                    <a:pt x="164" y="233"/>
                  </a:lnTo>
                  <a:lnTo>
                    <a:pt x="158" y="250"/>
                  </a:lnTo>
                  <a:lnTo>
                    <a:pt x="153" y="267"/>
                  </a:lnTo>
                  <a:lnTo>
                    <a:pt x="150" y="275"/>
                  </a:lnTo>
                  <a:lnTo>
                    <a:pt x="158" y="275"/>
                  </a:lnTo>
                  <a:lnTo>
                    <a:pt x="168" y="274"/>
                  </a:lnTo>
                  <a:lnTo>
                    <a:pt x="175" y="269"/>
                  </a:lnTo>
                  <a:lnTo>
                    <a:pt x="181" y="265"/>
                  </a:lnTo>
                  <a:lnTo>
                    <a:pt x="185" y="254"/>
                  </a:lnTo>
                  <a:lnTo>
                    <a:pt x="191" y="236"/>
                  </a:lnTo>
                  <a:lnTo>
                    <a:pt x="196" y="219"/>
                  </a:lnTo>
                  <a:lnTo>
                    <a:pt x="197" y="208"/>
                  </a:lnTo>
                  <a:lnTo>
                    <a:pt x="196" y="202"/>
                  </a:lnTo>
                  <a:lnTo>
                    <a:pt x="191" y="195"/>
                  </a:lnTo>
                  <a:lnTo>
                    <a:pt x="185" y="191"/>
                  </a:lnTo>
                  <a:lnTo>
                    <a:pt x="178" y="188"/>
                  </a:lnTo>
                  <a:lnTo>
                    <a:pt x="172" y="187"/>
                  </a:lnTo>
                  <a:lnTo>
                    <a:pt x="165" y="185"/>
                  </a:lnTo>
                  <a:lnTo>
                    <a:pt x="159" y="181"/>
                  </a:lnTo>
                  <a:lnTo>
                    <a:pt x="158" y="174"/>
                  </a:lnTo>
                  <a:lnTo>
                    <a:pt x="161" y="161"/>
                  </a:lnTo>
                  <a:lnTo>
                    <a:pt x="165" y="146"/>
                  </a:lnTo>
                  <a:lnTo>
                    <a:pt x="171" y="130"/>
                  </a:lnTo>
                  <a:lnTo>
                    <a:pt x="178" y="122"/>
                  </a:lnTo>
                  <a:lnTo>
                    <a:pt x="187" y="116"/>
                  </a:lnTo>
                  <a:lnTo>
                    <a:pt x="196" y="111"/>
                  </a:lnTo>
                  <a:lnTo>
                    <a:pt x="204" y="105"/>
                  </a:lnTo>
                  <a:lnTo>
                    <a:pt x="212" y="102"/>
                  </a:lnTo>
                  <a:lnTo>
                    <a:pt x="210" y="98"/>
                  </a:lnTo>
                  <a:lnTo>
                    <a:pt x="207" y="93"/>
                  </a:lnTo>
                  <a:lnTo>
                    <a:pt x="204" y="88"/>
                  </a:lnTo>
                  <a:lnTo>
                    <a:pt x="203" y="86"/>
                  </a:lnTo>
                  <a:lnTo>
                    <a:pt x="203" y="81"/>
                  </a:lnTo>
                  <a:lnTo>
                    <a:pt x="206" y="74"/>
                  </a:lnTo>
                  <a:lnTo>
                    <a:pt x="210" y="69"/>
                  </a:lnTo>
                  <a:lnTo>
                    <a:pt x="219" y="65"/>
                  </a:lnTo>
                  <a:lnTo>
                    <a:pt x="228" y="62"/>
                  </a:lnTo>
                  <a:lnTo>
                    <a:pt x="238" y="62"/>
                  </a:lnTo>
                  <a:lnTo>
                    <a:pt x="248" y="62"/>
                  </a:lnTo>
                  <a:lnTo>
                    <a:pt x="258" y="63"/>
                  </a:lnTo>
                  <a:lnTo>
                    <a:pt x="247" y="53"/>
                  </a:lnTo>
                  <a:lnTo>
                    <a:pt x="236" y="42"/>
                  </a:lnTo>
                  <a:lnTo>
                    <a:pt x="233" y="31"/>
                  </a:lnTo>
                  <a:lnTo>
                    <a:pt x="244" y="21"/>
                  </a:lnTo>
                  <a:lnTo>
                    <a:pt x="239" y="17"/>
                  </a:lnTo>
                  <a:lnTo>
                    <a:pt x="236" y="11"/>
                  </a:lnTo>
                  <a:lnTo>
                    <a:pt x="235" y="7"/>
                  </a:lnTo>
                  <a:lnTo>
                    <a:pt x="236" y="0"/>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29" name="Freeform 10">
              <a:extLst>
                <a:ext uri="{FF2B5EF4-FFF2-40B4-BE49-F238E27FC236}">
                  <a16:creationId xmlns:a16="http://schemas.microsoft.com/office/drawing/2014/main" id="{31E2511D-0D72-F527-7948-E148390CAE84}"/>
                </a:ext>
              </a:extLst>
            </p:cNvPr>
            <p:cNvSpPr>
              <a:spLocks/>
            </p:cNvSpPr>
            <p:nvPr/>
          </p:nvSpPr>
          <p:spPr bwMode="auto">
            <a:xfrm>
              <a:off x="1432" y="1289"/>
              <a:ext cx="45" cy="79"/>
            </a:xfrm>
            <a:custGeom>
              <a:avLst/>
              <a:gdLst>
                <a:gd name="T0" fmla="*/ 0 w 134"/>
                <a:gd name="T1" fmla="*/ 0 h 236"/>
                <a:gd name="T2" fmla="*/ 0 w 134"/>
                <a:gd name="T3" fmla="*/ 0 h 236"/>
                <a:gd name="T4" fmla="*/ 0 w 134"/>
                <a:gd name="T5" fmla="*/ 0 h 236"/>
                <a:gd name="T6" fmla="*/ 0 w 134"/>
                <a:gd name="T7" fmla="*/ 0 h 236"/>
                <a:gd name="T8" fmla="*/ 0 w 134"/>
                <a:gd name="T9" fmla="*/ 0 h 236"/>
                <a:gd name="T10" fmla="*/ 0 w 134"/>
                <a:gd name="T11" fmla="*/ 0 h 236"/>
                <a:gd name="T12" fmla="*/ 0 w 134"/>
                <a:gd name="T13" fmla="*/ 0 h 236"/>
                <a:gd name="T14" fmla="*/ 0 w 134"/>
                <a:gd name="T15" fmla="*/ 0 h 236"/>
                <a:gd name="T16" fmla="*/ 0 w 134"/>
                <a:gd name="T17" fmla="*/ 0 h 236"/>
                <a:gd name="T18" fmla="*/ 0 w 134"/>
                <a:gd name="T19" fmla="*/ 0 h 236"/>
                <a:gd name="T20" fmla="*/ 0 w 134"/>
                <a:gd name="T21" fmla="*/ 0 h 236"/>
                <a:gd name="T22" fmla="*/ 0 w 134"/>
                <a:gd name="T23" fmla="*/ 0 h 236"/>
                <a:gd name="T24" fmla="*/ 0 w 134"/>
                <a:gd name="T25" fmla="*/ 0 h 236"/>
                <a:gd name="T26" fmla="*/ 0 w 134"/>
                <a:gd name="T27" fmla="*/ 0 h 236"/>
                <a:gd name="T28" fmla="*/ 0 w 134"/>
                <a:gd name="T29" fmla="*/ 0 h 236"/>
                <a:gd name="T30" fmla="*/ 0 w 134"/>
                <a:gd name="T31" fmla="*/ 0 h 236"/>
                <a:gd name="T32" fmla="*/ 0 w 134"/>
                <a:gd name="T33" fmla="*/ 0 h 236"/>
                <a:gd name="T34" fmla="*/ 0 w 134"/>
                <a:gd name="T35" fmla="*/ 0 h 236"/>
                <a:gd name="T36" fmla="*/ 0 w 134"/>
                <a:gd name="T37" fmla="*/ 0 h 236"/>
                <a:gd name="T38" fmla="*/ 0 w 134"/>
                <a:gd name="T39" fmla="*/ 0 h 236"/>
                <a:gd name="T40" fmla="*/ 0 w 134"/>
                <a:gd name="T41" fmla="*/ 0 h 236"/>
                <a:gd name="T42" fmla="*/ 0 w 134"/>
                <a:gd name="T43" fmla="*/ 0 h 236"/>
                <a:gd name="T44" fmla="*/ 0 w 134"/>
                <a:gd name="T45" fmla="*/ 0 h 236"/>
                <a:gd name="T46" fmla="*/ 0 w 134"/>
                <a:gd name="T47" fmla="*/ 0 h 236"/>
                <a:gd name="T48" fmla="*/ 0 w 134"/>
                <a:gd name="T49" fmla="*/ 0 h 236"/>
                <a:gd name="T50" fmla="*/ 0 w 134"/>
                <a:gd name="T51" fmla="*/ 0 h 236"/>
                <a:gd name="T52" fmla="*/ 0 w 134"/>
                <a:gd name="T53" fmla="*/ 0 h 236"/>
                <a:gd name="T54" fmla="*/ 0 w 134"/>
                <a:gd name="T55" fmla="*/ 0 h 236"/>
                <a:gd name="T56" fmla="*/ 0 w 134"/>
                <a:gd name="T57" fmla="*/ 0 h 236"/>
                <a:gd name="T58" fmla="*/ 0 w 134"/>
                <a:gd name="T59" fmla="*/ 0 h 236"/>
                <a:gd name="T60" fmla="*/ 0 w 134"/>
                <a:gd name="T61" fmla="*/ 0 h 236"/>
                <a:gd name="T62" fmla="*/ 0 w 134"/>
                <a:gd name="T63" fmla="*/ 0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236"/>
                <a:gd name="T98" fmla="*/ 134 w 134"/>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236">
                  <a:moveTo>
                    <a:pt x="134" y="236"/>
                  </a:moveTo>
                  <a:lnTo>
                    <a:pt x="128" y="216"/>
                  </a:lnTo>
                  <a:lnTo>
                    <a:pt x="121" y="194"/>
                  </a:lnTo>
                  <a:lnTo>
                    <a:pt x="113" y="171"/>
                  </a:lnTo>
                  <a:lnTo>
                    <a:pt x="108" y="149"/>
                  </a:lnTo>
                  <a:lnTo>
                    <a:pt x="100" y="129"/>
                  </a:lnTo>
                  <a:lnTo>
                    <a:pt x="96" y="112"/>
                  </a:lnTo>
                  <a:lnTo>
                    <a:pt x="92" y="98"/>
                  </a:lnTo>
                  <a:lnTo>
                    <a:pt x="90" y="91"/>
                  </a:lnTo>
                  <a:lnTo>
                    <a:pt x="89" y="73"/>
                  </a:lnTo>
                  <a:lnTo>
                    <a:pt x="86" y="45"/>
                  </a:lnTo>
                  <a:lnTo>
                    <a:pt x="81" y="18"/>
                  </a:lnTo>
                  <a:lnTo>
                    <a:pt x="77" y="0"/>
                  </a:lnTo>
                  <a:lnTo>
                    <a:pt x="68" y="6"/>
                  </a:lnTo>
                  <a:lnTo>
                    <a:pt x="64" y="10"/>
                  </a:lnTo>
                  <a:lnTo>
                    <a:pt x="62" y="14"/>
                  </a:lnTo>
                  <a:lnTo>
                    <a:pt x="62" y="18"/>
                  </a:lnTo>
                  <a:lnTo>
                    <a:pt x="62" y="34"/>
                  </a:lnTo>
                  <a:lnTo>
                    <a:pt x="64" y="61"/>
                  </a:lnTo>
                  <a:lnTo>
                    <a:pt x="65" y="90"/>
                  </a:lnTo>
                  <a:lnTo>
                    <a:pt x="68" y="107"/>
                  </a:lnTo>
                  <a:lnTo>
                    <a:pt x="60" y="93"/>
                  </a:lnTo>
                  <a:lnTo>
                    <a:pt x="51" y="79"/>
                  </a:lnTo>
                  <a:lnTo>
                    <a:pt x="43" y="66"/>
                  </a:lnTo>
                  <a:lnTo>
                    <a:pt x="41" y="56"/>
                  </a:lnTo>
                  <a:lnTo>
                    <a:pt x="38" y="45"/>
                  </a:lnTo>
                  <a:lnTo>
                    <a:pt x="33" y="28"/>
                  </a:lnTo>
                  <a:lnTo>
                    <a:pt x="26" y="13"/>
                  </a:lnTo>
                  <a:lnTo>
                    <a:pt x="16" y="6"/>
                  </a:lnTo>
                  <a:lnTo>
                    <a:pt x="13" y="10"/>
                  </a:lnTo>
                  <a:lnTo>
                    <a:pt x="13" y="18"/>
                  </a:lnTo>
                  <a:lnTo>
                    <a:pt x="16" y="31"/>
                  </a:lnTo>
                  <a:lnTo>
                    <a:pt x="14" y="41"/>
                  </a:lnTo>
                  <a:lnTo>
                    <a:pt x="13" y="52"/>
                  </a:lnTo>
                  <a:lnTo>
                    <a:pt x="14" y="68"/>
                  </a:lnTo>
                  <a:lnTo>
                    <a:pt x="17" y="82"/>
                  </a:lnTo>
                  <a:lnTo>
                    <a:pt x="22" y="91"/>
                  </a:lnTo>
                  <a:lnTo>
                    <a:pt x="30" y="103"/>
                  </a:lnTo>
                  <a:lnTo>
                    <a:pt x="42" y="121"/>
                  </a:lnTo>
                  <a:lnTo>
                    <a:pt x="55" y="138"/>
                  </a:lnTo>
                  <a:lnTo>
                    <a:pt x="61" y="150"/>
                  </a:lnTo>
                  <a:lnTo>
                    <a:pt x="52" y="150"/>
                  </a:lnTo>
                  <a:lnTo>
                    <a:pt x="43" y="150"/>
                  </a:lnTo>
                  <a:lnTo>
                    <a:pt x="35" y="152"/>
                  </a:lnTo>
                  <a:lnTo>
                    <a:pt x="30" y="155"/>
                  </a:lnTo>
                  <a:lnTo>
                    <a:pt x="26" y="162"/>
                  </a:lnTo>
                  <a:lnTo>
                    <a:pt x="17" y="173"/>
                  </a:lnTo>
                  <a:lnTo>
                    <a:pt x="9" y="184"/>
                  </a:lnTo>
                  <a:lnTo>
                    <a:pt x="0" y="188"/>
                  </a:lnTo>
                  <a:lnTo>
                    <a:pt x="9" y="191"/>
                  </a:lnTo>
                  <a:lnTo>
                    <a:pt x="20" y="194"/>
                  </a:lnTo>
                  <a:lnTo>
                    <a:pt x="33" y="198"/>
                  </a:lnTo>
                  <a:lnTo>
                    <a:pt x="48" y="201"/>
                  </a:lnTo>
                  <a:lnTo>
                    <a:pt x="61" y="204"/>
                  </a:lnTo>
                  <a:lnTo>
                    <a:pt x="73" y="206"/>
                  </a:lnTo>
                  <a:lnTo>
                    <a:pt x="83" y="209"/>
                  </a:lnTo>
                  <a:lnTo>
                    <a:pt x="87" y="209"/>
                  </a:lnTo>
                  <a:lnTo>
                    <a:pt x="97" y="205"/>
                  </a:lnTo>
                  <a:lnTo>
                    <a:pt x="105" y="205"/>
                  </a:lnTo>
                  <a:lnTo>
                    <a:pt x="112" y="208"/>
                  </a:lnTo>
                  <a:lnTo>
                    <a:pt x="118" y="212"/>
                  </a:lnTo>
                  <a:lnTo>
                    <a:pt x="124" y="219"/>
                  </a:lnTo>
                  <a:lnTo>
                    <a:pt x="128" y="225"/>
                  </a:lnTo>
                  <a:lnTo>
                    <a:pt x="131" y="230"/>
                  </a:lnTo>
                  <a:lnTo>
                    <a:pt x="134" y="236"/>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0" name="Freeform 11">
              <a:extLst>
                <a:ext uri="{FF2B5EF4-FFF2-40B4-BE49-F238E27FC236}">
                  <a16:creationId xmlns:a16="http://schemas.microsoft.com/office/drawing/2014/main" id="{8C913CAE-5B02-D94F-A523-C85A351D0D5B}"/>
                </a:ext>
              </a:extLst>
            </p:cNvPr>
            <p:cNvSpPr>
              <a:spLocks/>
            </p:cNvSpPr>
            <p:nvPr/>
          </p:nvSpPr>
          <p:spPr bwMode="auto">
            <a:xfrm>
              <a:off x="1190" y="1310"/>
              <a:ext cx="157" cy="117"/>
            </a:xfrm>
            <a:custGeom>
              <a:avLst/>
              <a:gdLst>
                <a:gd name="T0" fmla="*/ 0 w 470"/>
                <a:gd name="T1" fmla="*/ 0 h 351"/>
                <a:gd name="T2" fmla="*/ 0 w 470"/>
                <a:gd name="T3" fmla="*/ 0 h 351"/>
                <a:gd name="T4" fmla="*/ 0 w 470"/>
                <a:gd name="T5" fmla="*/ 0 h 351"/>
                <a:gd name="T6" fmla="*/ 0 w 470"/>
                <a:gd name="T7" fmla="*/ 0 h 351"/>
                <a:gd name="T8" fmla="*/ 0 w 470"/>
                <a:gd name="T9" fmla="*/ 0 h 351"/>
                <a:gd name="T10" fmla="*/ 0 w 470"/>
                <a:gd name="T11" fmla="*/ 0 h 351"/>
                <a:gd name="T12" fmla="*/ 0 w 470"/>
                <a:gd name="T13" fmla="*/ 0 h 351"/>
                <a:gd name="T14" fmla="*/ 0 w 470"/>
                <a:gd name="T15" fmla="*/ 0 h 351"/>
                <a:gd name="T16" fmla="*/ 0 w 470"/>
                <a:gd name="T17" fmla="*/ 0 h 351"/>
                <a:gd name="T18" fmla="*/ 0 w 470"/>
                <a:gd name="T19" fmla="*/ 0 h 351"/>
                <a:gd name="T20" fmla="*/ 0 w 470"/>
                <a:gd name="T21" fmla="*/ 0 h 351"/>
                <a:gd name="T22" fmla="*/ 0 w 470"/>
                <a:gd name="T23" fmla="*/ 0 h 351"/>
                <a:gd name="T24" fmla="*/ 0 w 470"/>
                <a:gd name="T25" fmla="*/ 0 h 351"/>
                <a:gd name="T26" fmla="*/ 0 w 470"/>
                <a:gd name="T27" fmla="*/ 0 h 351"/>
                <a:gd name="T28" fmla="*/ 0 w 470"/>
                <a:gd name="T29" fmla="*/ 0 h 351"/>
                <a:gd name="T30" fmla="*/ 0 w 470"/>
                <a:gd name="T31" fmla="*/ 0 h 351"/>
                <a:gd name="T32" fmla="*/ 0 w 470"/>
                <a:gd name="T33" fmla="*/ 0 h 351"/>
                <a:gd name="T34" fmla="*/ 0 w 470"/>
                <a:gd name="T35" fmla="*/ 0 h 351"/>
                <a:gd name="T36" fmla="*/ 0 w 470"/>
                <a:gd name="T37" fmla="*/ 0 h 351"/>
                <a:gd name="T38" fmla="*/ 0 w 470"/>
                <a:gd name="T39" fmla="*/ 0 h 351"/>
                <a:gd name="T40" fmla="*/ 0 w 470"/>
                <a:gd name="T41" fmla="*/ 0 h 351"/>
                <a:gd name="T42" fmla="*/ 0 w 470"/>
                <a:gd name="T43" fmla="*/ 0 h 351"/>
                <a:gd name="T44" fmla="*/ 0 w 470"/>
                <a:gd name="T45" fmla="*/ 0 h 351"/>
                <a:gd name="T46" fmla="*/ 0 w 470"/>
                <a:gd name="T47" fmla="*/ 0 h 351"/>
                <a:gd name="T48" fmla="*/ 0 w 470"/>
                <a:gd name="T49" fmla="*/ 0 h 351"/>
                <a:gd name="T50" fmla="*/ 0 w 470"/>
                <a:gd name="T51" fmla="*/ 0 h 351"/>
                <a:gd name="T52" fmla="*/ 0 w 470"/>
                <a:gd name="T53" fmla="*/ 0 h 351"/>
                <a:gd name="T54" fmla="*/ 0 w 470"/>
                <a:gd name="T55" fmla="*/ 0 h 351"/>
                <a:gd name="T56" fmla="*/ 1 w 470"/>
                <a:gd name="T57" fmla="*/ 0 h 351"/>
                <a:gd name="T58" fmla="*/ 1 w 470"/>
                <a:gd name="T59" fmla="*/ 0 h 351"/>
                <a:gd name="T60" fmla="*/ 1 w 470"/>
                <a:gd name="T61" fmla="*/ 0 h 351"/>
                <a:gd name="T62" fmla="*/ 1 w 470"/>
                <a:gd name="T63" fmla="*/ 0 h 351"/>
                <a:gd name="T64" fmla="*/ 1 w 470"/>
                <a:gd name="T65" fmla="*/ 0 h 351"/>
                <a:gd name="T66" fmla="*/ 1 w 470"/>
                <a:gd name="T67" fmla="*/ 0 h 351"/>
                <a:gd name="T68" fmla="*/ 0 w 470"/>
                <a:gd name="T69" fmla="*/ 0 h 351"/>
                <a:gd name="T70" fmla="*/ 0 w 470"/>
                <a:gd name="T71" fmla="*/ 0 h 351"/>
                <a:gd name="T72" fmla="*/ 0 w 470"/>
                <a:gd name="T73" fmla="*/ 0 h 351"/>
                <a:gd name="T74" fmla="*/ 0 w 470"/>
                <a:gd name="T75" fmla="*/ 0 h 351"/>
                <a:gd name="T76" fmla="*/ 0 w 470"/>
                <a:gd name="T77" fmla="*/ 0 h 351"/>
                <a:gd name="T78" fmla="*/ 0 w 470"/>
                <a:gd name="T79" fmla="*/ 0 h 351"/>
                <a:gd name="T80" fmla="*/ 0 w 470"/>
                <a:gd name="T81" fmla="*/ 0 h 351"/>
                <a:gd name="T82" fmla="*/ 0 w 470"/>
                <a:gd name="T83" fmla="*/ 0 h 351"/>
                <a:gd name="T84" fmla="*/ 0 w 470"/>
                <a:gd name="T85" fmla="*/ 0 h 351"/>
                <a:gd name="T86" fmla="*/ 0 w 470"/>
                <a:gd name="T87" fmla="*/ 0 h 351"/>
                <a:gd name="T88" fmla="*/ 0 w 470"/>
                <a:gd name="T89" fmla="*/ 0 h 351"/>
                <a:gd name="T90" fmla="*/ 0 w 470"/>
                <a:gd name="T91" fmla="*/ 0 h 351"/>
                <a:gd name="T92" fmla="*/ 0 w 470"/>
                <a:gd name="T93" fmla="*/ 0 h 351"/>
                <a:gd name="T94" fmla="*/ 0 w 470"/>
                <a:gd name="T95" fmla="*/ 0 h 351"/>
                <a:gd name="T96" fmla="*/ 0 w 470"/>
                <a:gd name="T97" fmla="*/ 0 h 351"/>
                <a:gd name="T98" fmla="*/ 0 w 470"/>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0"/>
                <a:gd name="T151" fmla="*/ 0 h 351"/>
                <a:gd name="T152" fmla="*/ 470 w 470"/>
                <a:gd name="T153" fmla="*/ 351 h 3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0" h="351">
                  <a:moveTo>
                    <a:pt x="0" y="135"/>
                  </a:moveTo>
                  <a:lnTo>
                    <a:pt x="10" y="138"/>
                  </a:lnTo>
                  <a:lnTo>
                    <a:pt x="20" y="141"/>
                  </a:lnTo>
                  <a:lnTo>
                    <a:pt x="32" y="145"/>
                  </a:lnTo>
                  <a:lnTo>
                    <a:pt x="44" y="149"/>
                  </a:lnTo>
                  <a:lnTo>
                    <a:pt x="54" y="152"/>
                  </a:lnTo>
                  <a:lnTo>
                    <a:pt x="65" y="156"/>
                  </a:lnTo>
                  <a:lnTo>
                    <a:pt x="74" y="157"/>
                  </a:lnTo>
                  <a:lnTo>
                    <a:pt x="83" y="159"/>
                  </a:lnTo>
                  <a:lnTo>
                    <a:pt x="92" y="160"/>
                  </a:lnTo>
                  <a:lnTo>
                    <a:pt x="102" y="163"/>
                  </a:lnTo>
                  <a:lnTo>
                    <a:pt x="113" y="167"/>
                  </a:lnTo>
                  <a:lnTo>
                    <a:pt x="125" y="173"/>
                  </a:lnTo>
                  <a:lnTo>
                    <a:pt x="135" y="178"/>
                  </a:lnTo>
                  <a:lnTo>
                    <a:pt x="146" y="184"/>
                  </a:lnTo>
                  <a:lnTo>
                    <a:pt x="153" y="190"/>
                  </a:lnTo>
                  <a:lnTo>
                    <a:pt x="159" y="195"/>
                  </a:lnTo>
                  <a:lnTo>
                    <a:pt x="169" y="207"/>
                  </a:lnTo>
                  <a:lnTo>
                    <a:pt x="178" y="218"/>
                  </a:lnTo>
                  <a:lnTo>
                    <a:pt x="186" y="228"/>
                  </a:lnTo>
                  <a:lnTo>
                    <a:pt x="192" y="233"/>
                  </a:lnTo>
                  <a:lnTo>
                    <a:pt x="199" y="233"/>
                  </a:lnTo>
                  <a:lnTo>
                    <a:pt x="207" y="232"/>
                  </a:lnTo>
                  <a:lnTo>
                    <a:pt x="214" y="229"/>
                  </a:lnTo>
                  <a:lnTo>
                    <a:pt x="220" y="228"/>
                  </a:lnTo>
                  <a:lnTo>
                    <a:pt x="221" y="233"/>
                  </a:lnTo>
                  <a:lnTo>
                    <a:pt x="220" y="240"/>
                  </a:lnTo>
                  <a:lnTo>
                    <a:pt x="217" y="247"/>
                  </a:lnTo>
                  <a:lnTo>
                    <a:pt x="215" y="253"/>
                  </a:lnTo>
                  <a:lnTo>
                    <a:pt x="220" y="260"/>
                  </a:lnTo>
                  <a:lnTo>
                    <a:pt x="229" y="274"/>
                  </a:lnTo>
                  <a:lnTo>
                    <a:pt x="239" y="286"/>
                  </a:lnTo>
                  <a:lnTo>
                    <a:pt x="248" y="292"/>
                  </a:lnTo>
                  <a:lnTo>
                    <a:pt x="255" y="292"/>
                  </a:lnTo>
                  <a:lnTo>
                    <a:pt x="264" y="292"/>
                  </a:lnTo>
                  <a:lnTo>
                    <a:pt x="272" y="292"/>
                  </a:lnTo>
                  <a:lnTo>
                    <a:pt x="278" y="289"/>
                  </a:lnTo>
                  <a:lnTo>
                    <a:pt x="281" y="268"/>
                  </a:lnTo>
                  <a:lnTo>
                    <a:pt x="285" y="240"/>
                  </a:lnTo>
                  <a:lnTo>
                    <a:pt x="291" y="216"/>
                  </a:lnTo>
                  <a:lnTo>
                    <a:pt x="297" y="199"/>
                  </a:lnTo>
                  <a:lnTo>
                    <a:pt x="301" y="184"/>
                  </a:lnTo>
                  <a:lnTo>
                    <a:pt x="306" y="162"/>
                  </a:lnTo>
                  <a:lnTo>
                    <a:pt x="307" y="141"/>
                  </a:lnTo>
                  <a:lnTo>
                    <a:pt x="309" y="125"/>
                  </a:lnTo>
                  <a:lnTo>
                    <a:pt x="310" y="114"/>
                  </a:lnTo>
                  <a:lnTo>
                    <a:pt x="313" y="103"/>
                  </a:lnTo>
                  <a:lnTo>
                    <a:pt x="317" y="92"/>
                  </a:lnTo>
                  <a:lnTo>
                    <a:pt x="325" y="85"/>
                  </a:lnTo>
                  <a:lnTo>
                    <a:pt x="333" y="76"/>
                  </a:lnTo>
                  <a:lnTo>
                    <a:pt x="345" y="66"/>
                  </a:lnTo>
                  <a:lnTo>
                    <a:pt x="354" y="56"/>
                  </a:lnTo>
                  <a:lnTo>
                    <a:pt x="360" y="51"/>
                  </a:lnTo>
                  <a:lnTo>
                    <a:pt x="360" y="56"/>
                  </a:lnTo>
                  <a:lnTo>
                    <a:pt x="360" y="63"/>
                  </a:lnTo>
                  <a:lnTo>
                    <a:pt x="363" y="69"/>
                  </a:lnTo>
                  <a:lnTo>
                    <a:pt x="370" y="70"/>
                  </a:lnTo>
                  <a:lnTo>
                    <a:pt x="379" y="68"/>
                  </a:lnTo>
                  <a:lnTo>
                    <a:pt x="390" y="61"/>
                  </a:lnTo>
                  <a:lnTo>
                    <a:pt x="405" y="51"/>
                  </a:lnTo>
                  <a:lnTo>
                    <a:pt x="422" y="40"/>
                  </a:lnTo>
                  <a:lnTo>
                    <a:pt x="438" y="27"/>
                  </a:lnTo>
                  <a:lnTo>
                    <a:pt x="453" y="16"/>
                  </a:lnTo>
                  <a:lnTo>
                    <a:pt x="463" y="6"/>
                  </a:lnTo>
                  <a:lnTo>
                    <a:pt x="470" y="0"/>
                  </a:lnTo>
                  <a:lnTo>
                    <a:pt x="462" y="19"/>
                  </a:lnTo>
                  <a:lnTo>
                    <a:pt x="440" y="51"/>
                  </a:lnTo>
                  <a:lnTo>
                    <a:pt x="411" y="94"/>
                  </a:lnTo>
                  <a:lnTo>
                    <a:pt x="376" y="142"/>
                  </a:lnTo>
                  <a:lnTo>
                    <a:pt x="341" y="191"/>
                  </a:lnTo>
                  <a:lnTo>
                    <a:pt x="310" y="235"/>
                  </a:lnTo>
                  <a:lnTo>
                    <a:pt x="288" y="270"/>
                  </a:lnTo>
                  <a:lnTo>
                    <a:pt x="278" y="289"/>
                  </a:lnTo>
                  <a:lnTo>
                    <a:pt x="274" y="310"/>
                  </a:lnTo>
                  <a:lnTo>
                    <a:pt x="272" y="327"/>
                  </a:lnTo>
                  <a:lnTo>
                    <a:pt x="272" y="341"/>
                  </a:lnTo>
                  <a:lnTo>
                    <a:pt x="272" y="351"/>
                  </a:lnTo>
                  <a:lnTo>
                    <a:pt x="265" y="345"/>
                  </a:lnTo>
                  <a:lnTo>
                    <a:pt x="256" y="337"/>
                  </a:lnTo>
                  <a:lnTo>
                    <a:pt x="246" y="329"/>
                  </a:lnTo>
                  <a:lnTo>
                    <a:pt x="234" y="319"/>
                  </a:lnTo>
                  <a:lnTo>
                    <a:pt x="221" y="310"/>
                  </a:lnTo>
                  <a:lnTo>
                    <a:pt x="210" y="302"/>
                  </a:lnTo>
                  <a:lnTo>
                    <a:pt x="198" y="295"/>
                  </a:lnTo>
                  <a:lnTo>
                    <a:pt x="188" y="291"/>
                  </a:lnTo>
                  <a:lnTo>
                    <a:pt x="173" y="286"/>
                  </a:lnTo>
                  <a:lnTo>
                    <a:pt x="160" y="281"/>
                  </a:lnTo>
                  <a:lnTo>
                    <a:pt x="146" y="275"/>
                  </a:lnTo>
                  <a:lnTo>
                    <a:pt x="131" y="270"/>
                  </a:lnTo>
                  <a:lnTo>
                    <a:pt x="116" y="261"/>
                  </a:lnTo>
                  <a:lnTo>
                    <a:pt x="103" y="251"/>
                  </a:lnTo>
                  <a:lnTo>
                    <a:pt x="87" y="240"/>
                  </a:lnTo>
                  <a:lnTo>
                    <a:pt x="73" y="225"/>
                  </a:lnTo>
                  <a:lnTo>
                    <a:pt x="61" y="212"/>
                  </a:lnTo>
                  <a:lnTo>
                    <a:pt x="49" y="199"/>
                  </a:lnTo>
                  <a:lnTo>
                    <a:pt x="38" y="187"/>
                  </a:lnTo>
                  <a:lnTo>
                    <a:pt x="28" y="173"/>
                  </a:lnTo>
                  <a:lnTo>
                    <a:pt x="17" y="162"/>
                  </a:lnTo>
                  <a:lnTo>
                    <a:pt x="10" y="150"/>
                  </a:lnTo>
                  <a:lnTo>
                    <a:pt x="3" y="142"/>
                  </a:lnTo>
                  <a:lnTo>
                    <a:pt x="0" y="135"/>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1" name="Freeform 12">
              <a:extLst>
                <a:ext uri="{FF2B5EF4-FFF2-40B4-BE49-F238E27FC236}">
                  <a16:creationId xmlns:a16="http://schemas.microsoft.com/office/drawing/2014/main" id="{6A4D97BF-098A-722D-2DBC-2117237508F9}"/>
                </a:ext>
              </a:extLst>
            </p:cNvPr>
            <p:cNvSpPr>
              <a:spLocks/>
            </p:cNvSpPr>
            <p:nvPr/>
          </p:nvSpPr>
          <p:spPr bwMode="auto">
            <a:xfrm>
              <a:off x="1290" y="1338"/>
              <a:ext cx="100" cy="103"/>
            </a:xfrm>
            <a:custGeom>
              <a:avLst/>
              <a:gdLst>
                <a:gd name="T0" fmla="*/ 0 w 299"/>
                <a:gd name="T1" fmla="*/ 0 h 311"/>
                <a:gd name="T2" fmla="*/ 0 w 299"/>
                <a:gd name="T3" fmla="*/ 0 h 311"/>
                <a:gd name="T4" fmla="*/ 0 w 299"/>
                <a:gd name="T5" fmla="*/ 0 h 311"/>
                <a:gd name="T6" fmla="*/ 0 w 299"/>
                <a:gd name="T7" fmla="*/ 0 h 311"/>
                <a:gd name="T8" fmla="*/ 0 w 299"/>
                <a:gd name="T9" fmla="*/ 0 h 311"/>
                <a:gd name="T10" fmla="*/ 0 w 299"/>
                <a:gd name="T11" fmla="*/ 0 h 311"/>
                <a:gd name="T12" fmla="*/ 0 w 299"/>
                <a:gd name="T13" fmla="*/ 0 h 311"/>
                <a:gd name="T14" fmla="*/ 0 w 299"/>
                <a:gd name="T15" fmla="*/ 0 h 311"/>
                <a:gd name="T16" fmla="*/ 0 w 299"/>
                <a:gd name="T17" fmla="*/ 0 h 311"/>
                <a:gd name="T18" fmla="*/ 0 w 299"/>
                <a:gd name="T19" fmla="*/ 0 h 311"/>
                <a:gd name="T20" fmla="*/ 0 w 299"/>
                <a:gd name="T21" fmla="*/ 0 h 311"/>
                <a:gd name="T22" fmla="*/ 0 w 299"/>
                <a:gd name="T23" fmla="*/ 0 h 311"/>
                <a:gd name="T24" fmla="*/ 0 w 299"/>
                <a:gd name="T25" fmla="*/ 0 h 311"/>
                <a:gd name="T26" fmla="*/ 0 w 299"/>
                <a:gd name="T27" fmla="*/ 0 h 311"/>
                <a:gd name="T28" fmla="*/ 0 w 299"/>
                <a:gd name="T29" fmla="*/ 0 h 311"/>
                <a:gd name="T30" fmla="*/ 0 w 299"/>
                <a:gd name="T31" fmla="*/ 0 h 311"/>
                <a:gd name="T32" fmla="*/ 0 w 299"/>
                <a:gd name="T33" fmla="*/ 0 h 311"/>
                <a:gd name="T34" fmla="*/ 0 w 299"/>
                <a:gd name="T35" fmla="*/ 0 h 311"/>
                <a:gd name="T36" fmla="*/ 0 w 299"/>
                <a:gd name="T37" fmla="*/ 0 h 311"/>
                <a:gd name="T38" fmla="*/ 0 w 299"/>
                <a:gd name="T39" fmla="*/ 0 h 311"/>
                <a:gd name="T40" fmla="*/ 0 w 299"/>
                <a:gd name="T41" fmla="*/ 0 h 311"/>
                <a:gd name="T42" fmla="*/ 0 w 299"/>
                <a:gd name="T43" fmla="*/ 0 h 311"/>
                <a:gd name="T44" fmla="*/ 0 w 299"/>
                <a:gd name="T45" fmla="*/ 0 h 311"/>
                <a:gd name="T46" fmla="*/ 0 w 299"/>
                <a:gd name="T47" fmla="*/ 0 h 311"/>
                <a:gd name="T48" fmla="*/ 0 w 299"/>
                <a:gd name="T49" fmla="*/ 0 h 311"/>
                <a:gd name="T50" fmla="*/ 0 w 299"/>
                <a:gd name="T51" fmla="*/ 0 h 311"/>
                <a:gd name="T52" fmla="*/ 0 w 299"/>
                <a:gd name="T53" fmla="*/ 0 h 311"/>
                <a:gd name="T54" fmla="*/ 0 w 299"/>
                <a:gd name="T55" fmla="*/ 0 h 311"/>
                <a:gd name="T56" fmla="*/ 0 w 299"/>
                <a:gd name="T57" fmla="*/ 0 h 311"/>
                <a:gd name="T58" fmla="*/ 0 w 299"/>
                <a:gd name="T59" fmla="*/ 0 h 311"/>
                <a:gd name="T60" fmla="*/ 0 w 299"/>
                <a:gd name="T61" fmla="*/ 0 h 311"/>
                <a:gd name="T62" fmla="*/ 0 w 299"/>
                <a:gd name="T63" fmla="*/ 0 h 311"/>
                <a:gd name="T64" fmla="*/ 0 w 299"/>
                <a:gd name="T65" fmla="*/ 0 h 311"/>
                <a:gd name="T66" fmla="*/ 0 w 299"/>
                <a:gd name="T67" fmla="*/ 0 h 311"/>
                <a:gd name="T68" fmla="*/ 0 w 299"/>
                <a:gd name="T69" fmla="*/ 0 h 311"/>
                <a:gd name="T70" fmla="*/ 0 w 299"/>
                <a:gd name="T71" fmla="*/ 0 h 311"/>
                <a:gd name="T72" fmla="*/ 0 w 299"/>
                <a:gd name="T73" fmla="*/ 0 h 311"/>
                <a:gd name="T74" fmla="*/ 0 w 299"/>
                <a:gd name="T75" fmla="*/ 0 h 311"/>
                <a:gd name="T76" fmla="*/ 0 w 299"/>
                <a:gd name="T77" fmla="*/ 0 h 311"/>
                <a:gd name="T78" fmla="*/ 0 w 299"/>
                <a:gd name="T79" fmla="*/ 0 h 3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9"/>
                <a:gd name="T121" fmla="*/ 0 h 311"/>
                <a:gd name="T122" fmla="*/ 299 w 299"/>
                <a:gd name="T123" fmla="*/ 311 h 3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9" h="311">
                  <a:moveTo>
                    <a:pt x="0" y="276"/>
                  </a:moveTo>
                  <a:lnTo>
                    <a:pt x="8" y="262"/>
                  </a:lnTo>
                  <a:lnTo>
                    <a:pt x="21" y="239"/>
                  </a:lnTo>
                  <a:lnTo>
                    <a:pt x="38" y="208"/>
                  </a:lnTo>
                  <a:lnTo>
                    <a:pt x="57" y="173"/>
                  </a:lnTo>
                  <a:lnTo>
                    <a:pt x="76" y="138"/>
                  </a:lnTo>
                  <a:lnTo>
                    <a:pt x="95" y="105"/>
                  </a:lnTo>
                  <a:lnTo>
                    <a:pt x="111" y="80"/>
                  </a:lnTo>
                  <a:lnTo>
                    <a:pt x="123" y="66"/>
                  </a:lnTo>
                  <a:lnTo>
                    <a:pt x="115" y="80"/>
                  </a:lnTo>
                  <a:lnTo>
                    <a:pt x="108" y="97"/>
                  </a:lnTo>
                  <a:lnTo>
                    <a:pt x="101" y="114"/>
                  </a:lnTo>
                  <a:lnTo>
                    <a:pt x="95" y="125"/>
                  </a:lnTo>
                  <a:lnTo>
                    <a:pt x="107" y="118"/>
                  </a:lnTo>
                  <a:lnTo>
                    <a:pt x="120" y="109"/>
                  </a:lnTo>
                  <a:lnTo>
                    <a:pt x="133" y="100"/>
                  </a:lnTo>
                  <a:lnTo>
                    <a:pt x="148" y="90"/>
                  </a:lnTo>
                  <a:lnTo>
                    <a:pt x="161" y="80"/>
                  </a:lnTo>
                  <a:lnTo>
                    <a:pt x="172" y="70"/>
                  </a:lnTo>
                  <a:lnTo>
                    <a:pt x="181" y="63"/>
                  </a:lnTo>
                  <a:lnTo>
                    <a:pt x="188" y="56"/>
                  </a:lnTo>
                  <a:lnTo>
                    <a:pt x="196" y="51"/>
                  </a:lnTo>
                  <a:lnTo>
                    <a:pt x="203" y="42"/>
                  </a:lnTo>
                  <a:lnTo>
                    <a:pt x="213" y="35"/>
                  </a:lnTo>
                  <a:lnTo>
                    <a:pt x="223" y="25"/>
                  </a:lnTo>
                  <a:lnTo>
                    <a:pt x="233" y="18"/>
                  </a:lnTo>
                  <a:lnTo>
                    <a:pt x="242" y="10"/>
                  </a:lnTo>
                  <a:lnTo>
                    <a:pt x="250" y="4"/>
                  </a:lnTo>
                  <a:lnTo>
                    <a:pt x="255" y="0"/>
                  </a:lnTo>
                  <a:lnTo>
                    <a:pt x="245" y="17"/>
                  </a:lnTo>
                  <a:lnTo>
                    <a:pt x="231" y="39"/>
                  </a:lnTo>
                  <a:lnTo>
                    <a:pt x="212" y="69"/>
                  </a:lnTo>
                  <a:lnTo>
                    <a:pt x="193" y="98"/>
                  </a:lnTo>
                  <a:lnTo>
                    <a:pt x="172" y="129"/>
                  </a:lnTo>
                  <a:lnTo>
                    <a:pt x="155" y="156"/>
                  </a:lnTo>
                  <a:lnTo>
                    <a:pt x="140" y="177"/>
                  </a:lnTo>
                  <a:lnTo>
                    <a:pt x="133" y="189"/>
                  </a:lnTo>
                  <a:lnTo>
                    <a:pt x="148" y="181"/>
                  </a:lnTo>
                  <a:lnTo>
                    <a:pt x="166" y="166"/>
                  </a:lnTo>
                  <a:lnTo>
                    <a:pt x="190" y="147"/>
                  </a:lnTo>
                  <a:lnTo>
                    <a:pt x="215" y="126"/>
                  </a:lnTo>
                  <a:lnTo>
                    <a:pt x="241" y="107"/>
                  </a:lnTo>
                  <a:lnTo>
                    <a:pt x="264" y="88"/>
                  </a:lnTo>
                  <a:lnTo>
                    <a:pt x="284" y="76"/>
                  </a:lnTo>
                  <a:lnTo>
                    <a:pt x="299" y="69"/>
                  </a:lnTo>
                  <a:lnTo>
                    <a:pt x="289" y="81"/>
                  </a:lnTo>
                  <a:lnTo>
                    <a:pt x="279" y="93"/>
                  </a:lnTo>
                  <a:lnTo>
                    <a:pt x="270" y="102"/>
                  </a:lnTo>
                  <a:lnTo>
                    <a:pt x="264" y="111"/>
                  </a:lnTo>
                  <a:lnTo>
                    <a:pt x="257" y="118"/>
                  </a:lnTo>
                  <a:lnTo>
                    <a:pt x="254" y="124"/>
                  </a:lnTo>
                  <a:lnTo>
                    <a:pt x="251" y="126"/>
                  </a:lnTo>
                  <a:lnTo>
                    <a:pt x="250" y="128"/>
                  </a:lnTo>
                  <a:lnTo>
                    <a:pt x="245" y="132"/>
                  </a:lnTo>
                  <a:lnTo>
                    <a:pt x="232" y="142"/>
                  </a:lnTo>
                  <a:lnTo>
                    <a:pt x="215" y="156"/>
                  </a:lnTo>
                  <a:lnTo>
                    <a:pt x="193" y="173"/>
                  </a:lnTo>
                  <a:lnTo>
                    <a:pt x="171" y="189"/>
                  </a:lnTo>
                  <a:lnTo>
                    <a:pt x="152" y="205"/>
                  </a:lnTo>
                  <a:lnTo>
                    <a:pt x="137" y="217"/>
                  </a:lnTo>
                  <a:lnTo>
                    <a:pt x="129" y="226"/>
                  </a:lnTo>
                  <a:lnTo>
                    <a:pt x="121" y="233"/>
                  </a:lnTo>
                  <a:lnTo>
                    <a:pt x="110" y="244"/>
                  </a:lnTo>
                  <a:lnTo>
                    <a:pt x="95" y="257"/>
                  </a:lnTo>
                  <a:lnTo>
                    <a:pt x="79" y="272"/>
                  </a:lnTo>
                  <a:lnTo>
                    <a:pt x="63" y="286"/>
                  </a:lnTo>
                  <a:lnTo>
                    <a:pt x="47" y="297"/>
                  </a:lnTo>
                  <a:lnTo>
                    <a:pt x="34" y="307"/>
                  </a:lnTo>
                  <a:lnTo>
                    <a:pt x="25" y="311"/>
                  </a:lnTo>
                  <a:lnTo>
                    <a:pt x="32" y="296"/>
                  </a:lnTo>
                  <a:lnTo>
                    <a:pt x="41" y="278"/>
                  </a:lnTo>
                  <a:lnTo>
                    <a:pt x="48" y="261"/>
                  </a:lnTo>
                  <a:lnTo>
                    <a:pt x="50" y="251"/>
                  </a:lnTo>
                  <a:lnTo>
                    <a:pt x="47" y="251"/>
                  </a:lnTo>
                  <a:lnTo>
                    <a:pt x="41" y="253"/>
                  </a:lnTo>
                  <a:lnTo>
                    <a:pt x="35" y="255"/>
                  </a:lnTo>
                  <a:lnTo>
                    <a:pt x="28" y="258"/>
                  </a:lnTo>
                  <a:lnTo>
                    <a:pt x="19" y="262"/>
                  </a:lnTo>
                  <a:lnTo>
                    <a:pt x="12" y="268"/>
                  </a:lnTo>
                  <a:lnTo>
                    <a:pt x="6" y="272"/>
                  </a:lnTo>
                  <a:lnTo>
                    <a:pt x="0" y="276"/>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2" name="Freeform 13">
              <a:extLst>
                <a:ext uri="{FF2B5EF4-FFF2-40B4-BE49-F238E27FC236}">
                  <a16:creationId xmlns:a16="http://schemas.microsoft.com/office/drawing/2014/main" id="{807F8DDF-035A-3187-9B96-D4CCE5F75D19}"/>
                </a:ext>
              </a:extLst>
            </p:cNvPr>
            <p:cNvSpPr>
              <a:spLocks/>
            </p:cNvSpPr>
            <p:nvPr/>
          </p:nvSpPr>
          <p:spPr bwMode="auto">
            <a:xfrm>
              <a:off x="1324" y="2015"/>
              <a:ext cx="87" cy="130"/>
            </a:xfrm>
            <a:custGeom>
              <a:avLst/>
              <a:gdLst>
                <a:gd name="T0" fmla="*/ 0 w 262"/>
                <a:gd name="T1" fmla="*/ 0 h 390"/>
                <a:gd name="T2" fmla="*/ 0 w 262"/>
                <a:gd name="T3" fmla="*/ 0 h 390"/>
                <a:gd name="T4" fmla="*/ 0 w 262"/>
                <a:gd name="T5" fmla="*/ 0 h 390"/>
                <a:gd name="T6" fmla="*/ 0 w 262"/>
                <a:gd name="T7" fmla="*/ 0 h 390"/>
                <a:gd name="T8" fmla="*/ 0 w 262"/>
                <a:gd name="T9" fmla="*/ 0 h 390"/>
                <a:gd name="T10" fmla="*/ 0 w 262"/>
                <a:gd name="T11" fmla="*/ 0 h 390"/>
                <a:gd name="T12" fmla="*/ 0 w 262"/>
                <a:gd name="T13" fmla="*/ 0 h 390"/>
                <a:gd name="T14" fmla="*/ 0 w 262"/>
                <a:gd name="T15" fmla="*/ 0 h 390"/>
                <a:gd name="T16" fmla="*/ 0 w 262"/>
                <a:gd name="T17" fmla="*/ 0 h 390"/>
                <a:gd name="T18" fmla="*/ 0 w 262"/>
                <a:gd name="T19" fmla="*/ 0 h 390"/>
                <a:gd name="T20" fmla="*/ 0 w 262"/>
                <a:gd name="T21" fmla="*/ 0 h 390"/>
                <a:gd name="T22" fmla="*/ 0 w 262"/>
                <a:gd name="T23" fmla="*/ 0 h 390"/>
                <a:gd name="T24" fmla="*/ 0 w 262"/>
                <a:gd name="T25" fmla="*/ 0 h 390"/>
                <a:gd name="T26" fmla="*/ 0 w 262"/>
                <a:gd name="T27" fmla="*/ 0 h 390"/>
                <a:gd name="T28" fmla="*/ 0 w 262"/>
                <a:gd name="T29" fmla="*/ 0 h 390"/>
                <a:gd name="T30" fmla="*/ 0 w 262"/>
                <a:gd name="T31" fmla="*/ 0 h 390"/>
                <a:gd name="T32" fmla="*/ 0 w 262"/>
                <a:gd name="T33" fmla="*/ 0 h 390"/>
                <a:gd name="T34" fmla="*/ 0 w 262"/>
                <a:gd name="T35" fmla="*/ 0 h 390"/>
                <a:gd name="T36" fmla="*/ 0 w 262"/>
                <a:gd name="T37" fmla="*/ 0 h 390"/>
                <a:gd name="T38" fmla="*/ 0 w 262"/>
                <a:gd name="T39" fmla="*/ 0 h 390"/>
                <a:gd name="T40" fmla="*/ 0 w 262"/>
                <a:gd name="T41" fmla="*/ 0 h 390"/>
                <a:gd name="T42" fmla="*/ 0 w 262"/>
                <a:gd name="T43" fmla="*/ 0 h 390"/>
                <a:gd name="T44" fmla="*/ 0 w 262"/>
                <a:gd name="T45" fmla="*/ 0 h 390"/>
                <a:gd name="T46" fmla="*/ 0 w 262"/>
                <a:gd name="T47" fmla="*/ 0 h 390"/>
                <a:gd name="T48" fmla="*/ 0 w 262"/>
                <a:gd name="T49" fmla="*/ 1 h 390"/>
                <a:gd name="T50" fmla="*/ 0 w 262"/>
                <a:gd name="T51" fmla="*/ 1 h 390"/>
                <a:gd name="T52" fmla="*/ 0 w 262"/>
                <a:gd name="T53" fmla="*/ 1 h 390"/>
                <a:gd name="T54" fmla="*/ 0 w 262"/>
                <a:gd name="T55" fmla="*/ 1 h 390"/>
                <a:gd name="T56" fmla="*/ 0 w 262"/>
                <a:gd name="T57" fmla="*/ 1 h 390"/>
                <a:gd name="T58" fmla="*/ 0 w 262"/>
                <a:gd name="T59" fmla="*/ 1 h 390"/>
                <a:gd name="T60" fmla="*/ 0 w 262"/>
                <a:gd name="T61" fmla="*/ 0 h 390"/>
                <a:gd name="T62" fmla="*/ 0 w 262"/>
                <a:gd name="T63" fmla="*/ 0 h 390"/>
                <a:gd name="T64" fmla="*/ 0 w 262"/>
                <a:gd name="T65" fmla="*/ 0 h 390"/>
                <a:gd name="T66" fmla="*/ 0 w 262"/>
                <a:gd name="T67" fmla="*/ 0 h 390"/>
                <a:gd name="T68" fmla="*/ 0 w 262"/>
                <a:gd name="T69" fmla="*/ 0 h 390"/>
                <a:gd name="T70" fmla="*/ 0 w 262"/>
                <a:gd name="T71" fmla="*/ 0 h 390"/>
                <a:gd name="T72" fmla="*/ 0 w 262"/>
                <a:gd name="T73" fmla="*/ 0 h 390"/>
                <a:gd name="T74" fmla="*/ 0 w 262"/>
                <a:gd name="T75" fmla="*/ 0 h 3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390"/>
                <a:gd name="T116" fmla="*/ 262 w 262"/>
                <a:gd name="T117" fmla="*/ 390 h 3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390">
                  <a:moveTo>
                    <a:pt x="29" y="56"/>
                  </a:moveTo>
                  <a:lnTo>
                    <a:pt x="41" y="54"/>
                  </a:lnTo>
                  <a:lnTo>
                    <a:pt x="52" y="47"/>
                  </a:lnTo>
                  <a:lnTo>
                    <a:pt x="61" y="38"/>
                  </a:lnTo>
                  <a:lnTo>
                    <a:pt x="65" y="28"/>
                  </a:lnTo>
                  <a:lnTo>
                    <a:pt x="67" y="24"/>
                  </a:lnTo>
                  <a:lnTo>
                    <a:pt x="70" y="18"/>
                  </a:lnTo>
                  <a:lnTo>
                    <a:pt x="74" y="14"/>
                  </a:lnTo>
                  <a:lnTo>
                    <a:pt x="80" y="9"/>
                  </a:lnTo>
                  <a:lnTo>
                    <a:pt x="87" y="5"/>
                  </a:lnTo>
                  <a:lnTo>
                    <a:pt x="96" y="2"/>
                  </a:lnTo>
                  <a:lnTo>
                    <a:pt x="106" y="1"/>
                  </a:lnTo>
                  <a:lnTo>
                    <a:pt x="118" y="0"/>
                  </a:lnTo>
                  <a:lnTo>
                    <a:pt x="130" y="0"/>
                  </a:lnTo>
                  <a:lnTo>
                    <a:pt x="140" y="1"/>
                  </a:lnTo>
                  <a:lnTo>
                    <a:pt x="150" y="4"/>
                  </a:lnTo>
                  <a:lnTo>
                    <a:pt x="159" y="7"/>
                  </a:lnTo>
                  <a:lnTo>
                    <a:pt x="166" y="9"/>
                  </a:lnTo>
                  <a:lnTo>
                    <a:pt x="172" y="15"/>
                  </a:lnTo>
                  <a:lnTo>
                    <a:pt x="178" y="19"/>
                  </a:lnTo>
                  <a:lnTo>
                    <a:pt x="182" y="26"/>
                  </a:lnTo>
                  <a:lnTo>
                    <a:pt x="185" y="36"/>
                  </a:lnTo>
                  <a:lnTo>
                    <a:pt x="188" y="45"/>
                  </a:lnTo>
                  <a:lnTo>
                    <a:pt x="191" y="53"/>
                  </a:lnTo>
                  <a:lnTo>
                    <a:pt x="197" y="57"/>
                  </a:lnTo>
                  <a:lnTo>
                    <a:pt x="205" y="60"/>
                  </a:lnTo>
                  <a:lnTo>
                    <a:pt x="216" y="66"/>
                  </a:lnTo>
                  <a:lnTo>
                    <a:pt x="223" y="74"/>
                  </a:lnTo>
                  <a:lnTo>
                    <a:pt x="226" y="84"/>
                  </a:lnTo>
                  <a:lnTo>
                    <a:pt x="223" y="96"/>
                  </a:lnTo>
                  <a:lnTo>
                    <a:pt x="214" y="110"/>
                  </a:lnTo>
                  <a:lnTo>
                    <a:pt x="208" y="127"/>
                  </a:lnTo>
                  <a:lnTo>
                    <a:pt x="207" y="144"/>
                  </a:lnTo>
                  <a:lnTo>
                    <a:pt x="210" y="162"/>
                  </a:lnTo>
                  <a:lnTo>
                    <a:pt x="216" y="178"/>
                  </a:lnTo>
                  <a:lnTo>
                    <a:pt x="218" y="192"/>
                  </a:lnTo>
                  <a:lnTo>
                    <a:pt x="218" y="202"/>
                  </a:lnTo>
                  <a:lnTo>
                    <a:pt x="224" y="210"/>
                  </a:lnTo>
                  <a:lnTo>
                    <a:pt x="227" y="224"/>
                  </a:lnTo>
                  <a:lnTo>
                    <a:pt x="230" y="238"/>
                  </a:lnTo>
                  <a:lnTo>
                    <a:pt x="232" y="248"/>
                  </a:lnTo>
                  <a:lnTo>
                    <a:pt x="240" y="261"/>
                  </a:lnTo>
                  <a:lnTo>
                    <a:pt x="249" y="273"/>
                  </a:lnTo>
                  <a:lnTo>
                    <a:pt x="256" y="287"/>
                  </a:lnTo>
                  <a:lnTo>
                    <a:pt x="261" y="304"/>
                  </a:lnTo>
                  <a:lnTo>
                    <a:pt x="262" y="318"/>
                  </a:lnTo>
                  <a:lnTo>
                    <a:pt x="261" y="333"/>
                  </a:lnTo>
                  <a:lnTo>
                    <a:pt x="258" y="346"/>
                  </a:lnTo>
                  <a:lnTo>
                    <a:pt x="252" y="359"/>
                  </a:lnTo>
                  <a:lnTo>
                    <a:pt x="243" y="370"/>
                  </a:lnTo>
                  <a:lnTo>
                    <a:pt x="230" y="378"/>
                  </a:lnTo>
                  <a:lnTo>
                    <a:pt x="216" y="385"/>
                  </a:lnTo>
                  <a:lnTo>
                    <a:pt x="197" y="388"/>
                  </a:lnTo>
                  <a:lnTo>
                    <a:pt x="175" y="390"/>
                  </a:lnTo>
                  <a:lnTo>
                    <a:pt x="151" y="388"/>
                  </a:lnTo>
                  <a:lnTo>
                    <a:pt x="127" y="387"/>
                  </a:lnTo>
                  <a:lnTo>
                    <a:pt x="102" y="384"/>
                  </a:lnTo>
                  <a:lnTo>
                    <a:pt x="79" y="383"/>
                  </a:lnTo>
                  <a:lnTo>
                    <a:pt x="60" y="380"/>
                  </a:lnTo>
                  <a:lnTo>
                    <a:pt x="44" y="378"/>
                  </a:lnTo>
                  <a:lnTo>
                    <a:pt x="35" y="377"/>
                  </a:lnTo>
                  <a:lnTo>
                    <a:pt x="20" y="361"/>
                  </a:lnTo>
                  <a:lnTo>
                    <a:pt x="9" y="343"/>
                  </a:lnTo>
                  <a:lnTo>
                    <a:pt x="1" y="321"/>
                  </a:lnTo>
                  <a:lnTo>
                    <a:pt x="0" y="293"/>
                  </a:lnTo>
                  <a:lnTo>
                    <a:pt x="1" y="256"/>
                  </a:lnTo>
                  <a:lnTo>
                    <a:pt x="1" y="217"/>
                  </a:lnTo>
                  <a:lnTo>
                    <a:pt x="3" y="185"/>
                  </a:lnTo>
                  <a:lnTo>
                    <a:pt x="6" y="167"/>
                  </a:lnTo>
                  <a:lnTo>
                    <a:pt x="10" y="158"/>
                  </a:lnTo>
                  <a:lnTo>
                    <a:pt x="16" y="151"/>
                  </a:lnTo>
                  <a:lnTo>
                    <a:pt x="22" y="144"/>
                  </a:lnTo>
                  <a:lnTo>
                    <a:pt x="25" y="136"/>
                  </a:lnTo>
                  <a:lnTo>
                    <a:pt x="23" y="119"/>
                  </a:lnTo>
                  <a:lnTo>
                    <a:pt x="19" y="94"/>
                  </a:lnTo>
                  <a:lnTo>
                    <a:pt x="19" y="70"/>
                  </a:lnTo>
                  <a:lnTo>
                    <a:pt x="29"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3" name="Freeform 14">
              <a:extLst>
                <a:ext uri="{FF2B5EF4-FFF2-40B4-BE49-F238E27FC236}">
                  <a16:creationId xmlns:a16="http://schemas.microsoft.com/office/drawing/2014/main" id="{457D567D-1AC0-53E4-1DA9-B25F1CDF9D30}"/>
                </a:ext>
              </a:extLst>
            </p:cNvPr>
            <p:cNvSpPr>
              <a:spLocks/>
            </p:cNvSpPr>
            <p:nvPr/>
          </p:nvSpPr>
          <p:spPr bwMode="auto">
            <a:xfrm>
              <a:off x="1256" y="1708"/>
              <a:ext cx="87" cy="202"/>
            </a:xfrm>
            <a:custGeom>
              <a:avLst/>
              <a:gdLst>
                <a:gd name="T0" fmla="*/ 0 w 261"/>
                <a:gd name="T1" fmla="*/ 1 h 606"/>
                <a:gd name="T2" fmla="*/ 0 w 261"/>
                <a:gd name="T3" fmla="*/ 1 h 606"/>
                <a:gd name="T4" fmla="*/ 0 w 261"/>
                <a:gd name="T5" fmla="*/ 1 h 606"/>
                <a:gd name="T6" fmla="*/ 0 w 261"/>
                <a:gd name="T7" fmla="*/ 0 h 606"/>
                <a:gd name="T8" fmla="*/ 0 w 261"/>
                <a:gd name="T9" fmla="*/ 0 h 606"/>
                <a:gd name="T10" fmla="*/ 0 w 261"/>
                <a:gd name="T11" fmla="*/ 0 h 606"/>
                <a:gd name="T12" fmla="*/ 0 w 261"/>
                <a:gd name="T13" fmla="*/ 0 h 606"/>
                <a:gd name="T14" fmla="*/ 0 w 261"/>
                <a:gd name="T15" fmla="*/ 0 h 606"/>
                <a:gd name="T16" fmla="*/ 0 w 261"/>
                <a:gd name="T17" fmla="*/ 0 h 606"/>
                <a:gd name="T18" fmla="*/ 0 w 261"/>
                <a:gd name="T19" fmla="*/ 0 h 606"/>
                <a:gd name="T20" fmla="*/ 0 w 261"/>
                <a:gd name="T21" fmla="*/ 0 h 606"/>
                <a:gd name="T22" fmla="*/ 0 w 261"/>
                <a:gd name="T23" fmla="*/ 0 h 606"/>
                <a:gd name="T24" fmla="*/ 0 w 261"/>
                <a:gd name="T25" fmla="*/ 0 h 606"/>
                <a:gd name="T26" fmla="*/ 0 w 261"/>
                <a:gd name="T27" fmla="*/ 0 h 606"/>
                <a:gd name="T28" fmla="*/ 0 w 261"/>
                <a:gd name="T29" fmla="*/ 0 h 606"/>
                <a:gd name="T30" fmla="*/ 0 w 261"/>
                <a:gd name="T31" fmla="*/ 0 h 606"/>
                <a:gd name="T32" fmla="*/ 0 w 261"/>
                <a:gd name="T33" fmla="*/ 0 h 606"/>
                <a:gd name="T34" fmla="*/ 0 w 261"/>
                <a:gd name="T35" fmla="*/ 0 h 606"/>
                <a:gd name="T36" fmla="*/ 0 w 261"/>
                <a:gd name="T37" fmla="*/ 0 h 606"/>
                <a:gd name="T38" fmla="*/ 0 w 261"/>
                <a:gd name="T39" fmla="*/ 0 h 606"/>
                <a:gd name="T40" fmla="*/ 0 w 261"/>
                <a:gd name="T41" fmla="*/ 0 h 606"/>
                <a:gd name="T42" fmla="*/ 0 w 261"/>
                <a:gd name="T43" fmla="*/ 0 h 606"/>
                <a:gd name="T44" fmla="*/ 0 w 261"/>
                <a:gd name="T45" fmla="*/ 0 h 606"/>
                <a:gd name="T46" fmla="*/ 0 w 261"/>
                <a:gd name="T47" fmla="*/ 0 h 606"/>
                <a:gd name="T48" fmla="*/ 0 w 261"/>
                <a:gd name="T49" fmla="*/ 0 h 606"/>
                <a:gd name="T50" fmla="*/ 0 w 261"/>
                <a:gd name="T51" fmla="*/ 0 h 606"/>
                <a:gd name="T52" fmla="*/ 0 w 261"/>
                <a:gd name="T53" fmla="*/ 0 h 606"/>
                <a:gd name="T54" fmla="*/ 0 w 261"/>
                <a:gd name="T55" fmla="*/ 0 h 606"/>
                <a:gd name="T56" fmla="*/ 0 w 261"/>
                <a:gd name="T57" fmla="*/ 0 h 606"/>
                <a:gd name="T58" fmla="*/ 0 w 261"/>
                <a:gd name="T59" fmla="*/ 0 h 606"/>
                <a:gd name="T60" fmla="*/ 0 w 261"/>
                <a:gd name="T61" fmla="*/ 0 h 606"/>
                <a:gd name="T62" fmla="*/ 0 w 261"/>
                <a:gd name="T63" fmla="*/ 0 h 606"/>
                <a:gd name="T64" fmla="*/ 0 w 261"/>
                <a:gd name="T65" fmla="*/ 0 h 606"/>
                <a:gd name="T66" fmla="*/ 0 w 261"/>
                <a:gd name="T67" fmla="*/ 0 h 606"/>
                <a:gd name="T68" fmla="*/ 0 w 261"/>
                <a:gd name="T69" fmla="*/ 0 h 606"/>
                <a:gd name="T70" fmla="*/ 0 w 261"/>
                <a:gd name="T71" fmla="*/ 0 h 606"/>
                <a:gd name="T72" fmla="*/ 0 w 261"/>
                <a:gd name="T73" fmla="*/ 0 h 606"/>
                <a:gd name="T74" fmla="*/ 0 w 261"/>
                <a:gd name="T75" fmla="*/ 0 h 606"/>
                <a:gd name="T76" fmla="*/ 0 w 261"/>
                <a:gd name="T77" fmla="*/ 1 h 606"/>
                <a:gd name="T78" fmla="*/ 0 w 261"/>
                <a:gd name="T79" fmla="*/ 1 h 606"/>
                <a:gd name="T80" fmla="*/ 0 w 261"/>
                <a:gd name="T81" fmla="*/ 1 h 606"/>
                <a:gd name="T82" fmla="*/ 0 w 261"/>
                <a:gd name="T83" fmla="*/ 1 h 606"/>
                <a:gd name="T84" fmla="*/ 0 w 261"/>
                <a:gd name="T85" fmla="*/ 1 h 606"/>
                <a:gd name="T86" fmla="*/ 0 w 261"/>
                <a:gd name="T87" fmla="*/ 1 h 606"/>
                <a:gd name="T88" fmla="*/ 0 w 261"/>
                <a:gd name="T89" fmla="*/ 1 h 606"/>
                <a:gd name="T90" fmla="*/ 0 w 261"/>
                <a:gd name="T91" fmla="*/ 1 h 606"/>
                <a:gd name="T92" fmla="*/ 0 w 261"/>
                <a:gd name="T93" fmla="*/ 1 h 606"/>
                <a:gd name="T94" fmla="*/ 0 w 261"/>
                <a:gd name="T95" fmla="*/ 1 h 606"/>
                <a:gd name="T96" fmla="*/ 0 w 261"/>
                <a:gd name="T97" fmla="*/ 1 h 606"/>
                <a:gd name="T98" fmla="*/ 0 w 261"/>
                <a:gd name="T99" fmla="*/ 1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1"/>
                <a:gd name="T151" fmla="*/ 0 h 606"/>
                <a:gd name="T152" fmla="*/ 261 w 261"/>
                <a:gd name="T153" fmla="*/ 606 h 6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1" h="606">
                  <a:moveTo>
                    <a:pt x="224" y="491"/>
                  </a:moveTo>
                  <a:lnTo>
                    <a:pt x="221" y="466"/>
                  </a:lnTo>
                  <a:lnTo>
                    <a:pt x="218" y="443"/>
                  </a:lnTo>
                  <a:lnTo>
                    <a:pt x="216" y="422"/>
                  </a:lnTo>
                  <a:lnTo>
                    <a:pt x="214" y="405"/>
                  </a:lnTo>
                  <a:lnTo>
                    <a:pt x="214" y="377"/>
                  </a:lnTo>
                  <a:lnTo>
                    <a:pt x="217" y="342"/>
                  </a:lnTo>
                  <a:lnTo>
                    <a:pt x="223" y="304"/>
                  </a:lnTo>
                  <a:lnTo>
                    <a:pt x="230" y="267"/>
                  </a:lnTo>
                  <a:lnTo>
                    <a:pt x="236" y="230"/>
                  </a:lnTo>
                  <a:lnTo>
                    <a:pt x="243" y="198"/>
                  </a:lnTo>
                  <a:lnTo>
                    <a:pt x="249" y="174"/>
                  </a:lnTo>
                  <a:lnTo>
                    <a:pt x="253" y="159"/>
                  </a:lnTo>
                  <a:lnTo>
                    <a:pt x="258" y="136"/>
                  </a:lnTo>
                  <a:lnTo>
                    <a:pt x="261" y="108"/>
                  </a:lnTo>
                  <a:lnTo>
                    <a:pt x="261" y="81"/>
                  </a:lnTo>
                  <a:lnTo>
                    <a:pt x="258" y="62"/>
                  </a:lnTo>
                  <a:lnTo>
                    <a:pt x="252" y="52"/>
                  </a:lnTo>
                  <a:lnTo>
                    <a:pt x="245" y="42"/>
                  </a:lnTo>
                  <a:lnTo>
                    <a:pt x="237" y="32"/>
                  </a:lnTo>
                  <a:lnTo>
                    <a:pt x="227" y="23"/>
                  </a:lnTo>
                  <a:lnTo>
                    <a:pt x="218" y="14"/>
                  </a:lnTo>
                  <a:lnTo>
                    <a:pt x="208" y="7"/>
                  </a:lnTo>
                  <a:lnTo>
                    <a:pt x="200" y="3"/>
                  </a:lnTo>
                  <a:lnTo>
                    <a:pt x="191" y="0"/>
                  </a:lnTo>
                  <a:lnTo>
                    <a:pt x="191" y="4"/>
                  </a:lnTo>
                  <a:lnTo>
                    <a:pt x="189" y="10"/>
                  </a:lnTo>
                  <a:lnTo>
                    <a:pt x="186" y="17"/>
                  </a:lnTo>
                  <a:lnTo>
                    <a:pt x="185" y="23"/>
                  </a:lnTo>
                  <a:lnTo>
                    <a:pt x="184" y="28"/>
                  </a:lnTo>
                  <a:lnTo>
                    <a:pt x="181" y="34"/>
                  </a:lnTo>
                  <a:lnTo>
                    <a:pt x="179" y="39"/>
                  </a:lnTo>
                  <a:lnTo>
                    <a:pt x="178" y="45"/>
                  </a:lnTo>
                  <a:lnTo>
                    <a:pt x="175" y="55"/>
                  </a:lnTo>
                  <a:lnTo>
                    <a:pt x="169" y="67"/>
                  </a:lnTo>
                  <a:lnTo>
                    <a:pt x="162" y="81"/>
                  </a:lnTo>
                  <a:lnTo>
                    <a:pt x="153" y="96"/>
                  </a:lnTo>
                  <a:lnTo>
                    <a:pt x="157" y="90"/>
                  </a:lnTo>
                  <a:lnTo>
                    <a:pt x="163" y="84"/>
                  </a:lnTo>
                  <a:lnTo>
                    <a:pt x="168" y="77"/>
                  </a:lnTo>
                  <a:lnTo>
                    <a:pt x="172" y="69"/>
                  </a:lnTo>
                  <a:lnTo>
                    <a:pt x="175" y="74"/>
                  </a:lnTo>
                  <a:lnTo>
                    <a:pt x="182" y="79"/>
                  </a:lnTo>
                  <a:lnTo>
                    <a:pt x="186" y="86"/>
                  </a:lnTo>
                  <a:lnTo>
                    <a:pt x="188" y="94"/>
                  </a:lnTo>
                  <a:lnTo>
                    <a:pt x="185" y="111"/>
                  </a:lnTo>
                  <a:lnTo>
                    <a:pt x="184" y="135"/>
                  </a:lnTo>
                  <a:lnTo>
                    <a:pt x="182" y="161"/>
                  </a:lnTo>
                  <a:lnTo>
                    <a:pt x="182" y="181"/>
                  </a:lnTo>
                  <a:lnTo>
                    <a:pt x="179" y="199"/>
                  </a:lnTo>
                  <a:lnTo>
                    <a:pt x="175" y="223"/>
                  </a:lnTo>
                  <a:lnTo>
                    <a:pt x="168" y="248"/>
                  </a:lnTo>
                  <a:lnTo>
                    <a:pt x="162" y="269"/>
                  </a:lnTo>
                  <a:lnTo>
                    <a:pt x="159" y="285"/>
                  </a:lnTo>
                  <a:lnTo>
                    <a:pt x="150" y="296"/>
                  </a:lnTo>
                  <a:lnTo>
                    <a:pt x="138" y="304"/>
                  </a:lnTo>
                  <a:lnTo>
                    <a:pt x="125" y="307"/>
                  </a:lnTo>
                  <a:lnTo>
                    <a:pt x="121" y="307"/>
                  </a:lnTo>
                  <a:lnTo>
                    <a:pt x="114" y="307"/>
                  </a:lnTo>
                  <a:lnTo>
                    <a:pt x="106" y="307"/>
                  </a:lnTo>
                  <a:lnTo>
                    <a:pt x="99" y="307"/>
                  </a:lnTo>
                  <a:lnTo>
                    <a:pt x="90" y="307"/>
                  </a:lnTo>
                  <a:lnTo>
                    <a:pt x="82" y="306"/>
                  </a:lnTo>
                  <a:lnTo>
                    <a:pt x="71" y="306"/>
                  </a:lnTo>
                  <a:lnTo>
                    <a:pt x="63" y="304"/>
                  </a:lnTo>
                  <a:lnTo>
                    <a:pt x="54" y="304"/>
                  </a:lnTo>
                  <a:lnTo>
                    <a:pt x="47" y="303"/>
                  </a:lnTo>
                  <a:lnTo>
                    <a:pt x="39" y="303"/>
                  </a:lnTo>
                  <a:lnTo>
                    <a:pt x="33" y="302"/>
                  </a:lnTo>
                  <a:lnTo>
                    <a:pt x="26" y="304"/>
                  </a:lnTo>
                  <a:lnTo>
                    <a:pt x="22" y="309"/>
                  </a:lnTo>
                  <a:lnTo>
                    <a:pt x="19" y="316"/>
                  </a:lnTo>
                  <a:lnTo>
                    <a:pt x="17" y="320"/>
                  </a:lnTo>
                  <a:lnTo>
                    <a:pt x="17" y="328"/>
                  </a:lnTo>
                  <a:lnTo>
                    <a:pt x="19" y="345"/>
                  </a:lnTo>
                  <a:lnTo>
                    <a:pt x="19" y="363"/>
                  </a:lnTo>
                  <a:lnTo>
                    <a:pt x="17" y="379"/>
                  </a:lnTo>
                  <a:lnTo>
                    <a:pt x="13" y="397"/>
                  </a:lnTo>
                  <a:lnTo>
                    <a:pt x="7" y="424"/>
                  </a:lnTo>
                  <a:lnTo>
                    <a:pt x="0" y="450"/>
                  </a:lnTo>
                  <a:lnTo>
                    <a:pt x="0" y="470"/>
                  </a:lnTo>
                  <a:lnTo>
                    <a:pt x="1" y="478"/>
                  </a:lnTo>
                  <a:lnTo>
                    <a:pt x="6" y="491"/>
                  </a:lnTo>
                  <a:lnTo>
                    <a:pt x="12" y="506"/>
                  </a:lnTo>
                  <a:lnTo>
                    <a:pt x="20" y="523"/>
                  </a:lnTo>
                  <a:lnTo>
                    <a:pt x="29" y="540"/>
                  </a:lnTo>
                  <a:lnTo>
                    <a:pt x="41" y="557"/>
                  </a:lnTo>
                  <a:lnTo>
                    <a:pt x="52" y="572"/>
                  </a:lnTo>
                  <a:lnTo>
                    <a:pt x="67" y="584"/>
                  </a:lnTo>
                  <a:lnTo>
                    <a:pt x="82" y="592"/>
                  </a:lnTo>
                  <a:lnTo>
                    <a:pt x="99" y="599"/>
                  </a:lnTo>
                  <a:lnTo>
                    <a:pt x="115" y="603"/>
                  </a:lnTo>
                  <a:lnTo>
                    <a:pt x="133" y="606"/>
                  </a:lnTo>
                  <a:lnTo>
                    <a:pt x="149" y="606"/>
                  </a:lnTo>
                  <a:lnTo>
                    <a:pt x="165" y="602"/>
                  </a:lnTo>
                  <a:lnTo>
                    <a:pt x="178" y="592"/>
                  </a:lnTo>
                  <a:lnTo>
                    <a:pt x="189" y="579"/>
                  </a:lnTo>
                  <a:lnTo>
                    <a:pt x="205" y="550"/>
                  </a:lnTo>
                  <a:lnTo>
                    <a:pt x="216" y="525"/>
                  </a:lnTo>
                  <a:lnTo>
                    <a:pt x="223" y="504"/>
                  </a:lnTo>
                  <a:lnTo>
                    <a:pt x="224" y="4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4" name="Freeform 15">
              <a:extLst>
                <a:ext uri="{FF2B5EF4-FFF2-40B4-BE49-F238E27FC236}">
                  <a16:creationId xmlns:a16="http://schemas.microsoft.com/office/drawing/2014/main" id="{C1CD38D3-CE68-2923-7660-2E07BDD6CE0C}"/>
                </a:ext>
              </a:extLst>
            </p:cNvPr>
            <p:cNvSpPr>
              <a:spLocks/>
            </p:cNvSpPr>
            <p:nvPr/>
          </p:nvSpPr>
          <p:spPr bwMode="auto">
            <a:xfrm>
              <a:off x="1330" y="2019"/>
              <a:ext cx="81" cy="115"/>
            </a:xfrm>
            <a:custGeom>
              <a:avLst/>
              <a:gdLst>
                <a:gd name="T0" fmla="*/ 0 w 244"/>
                <a:gd name="T1" fmla="*/ 0 h 343"/>
                <a:gd name="T2" fmla="*/ 0 w 244"/>
                <a:gd name="T3" fmla="*/ 0 h 343"/>
                <a:gd name="T4" fmla="*/ 0 w 244"/>
                <a:gd name="T5" fmla="*/ 0 h 343"/>
                <a:gd name="T6" fmla="*/ 0 w 244"/>
                <a:gd name="T7" fmla="*/ 0 h 343"/>
                <a:gd name="T8" fmla="*/ 0 w 244"/>
                <a:gd name="T9" fmla="*/ 0 h 343"/>
                <a:gd name="T10" fmla="*/ 0 w 244"/>
                <a:gd name="T11" fmla="*/ 0 h 343"/>
                <a:gd name="T12" fmla="*/ 0 w 244"/>
                <a:gd name="T13" fmla="*/ 0 h 343"/>
                <a:gd name="T14" fmla="*/ 0 w 244"/>
                <a:gd name="T15" fmla="*/ 0 h 343"/>
                <a:gd name="T16" fmla="*/ 0 w 244"/>
                <a:gd name="T17" fmla="*/ 0 h 343"/>
                <a:gd name="T18" fmla="*/ 0 w 244"/>
                <a:gd name="T19" fmla="*/ 0 h 343"/>
                <a:gd name="T20" fmla="*/ 0 w 244"/>
                <a:gd name="T21" fmla="*/ 0 h 343"/>
                <a:gd name="T22" fmla="*/ 0 w 244"/>
                <a:gd name="T23" fmla="*/ 0 h 343"/>
                <a:gd name="T24" fmla="*/ 0 w 244"/>
                <a:gd name="T25" fmla="*/ 0 h 343"/>
                <a:gd name="T26" fmla="*/ 0 w 244"/>
                <a:gd name="T27" fmla="*/ 0 h 343"/>
                <a:gd name="T28" fmla="*/ 0 w 244"/>
                <a:gd name="T29" fmla="*/ 0 h 343"/>
                <a:gd name="T30" fmla="*/ 0 w 244"/>
                <a:gd name="T31" fmla="*/ 0 h 343"/>
                <a:gd name="T32" fmla="*/ 0 w 244"/>
                <a:gd name="T33" fmla="*/ 0 h 343"/>
                <a:gd name="T34" fmla="*/ 0 w 244"/>
                <a:gd name="T35" fmla="*/ 0 h 343"/>
                <a:gd name="T36" fmla="*/ 0 w 244"/>
                <a:gd name="T37" fmla="*/ 0 h 343"/>
                <a:gd name="T38" fmla="*/ 0 w 244"/>
                <a:gd name="T39" fmla="*/ 0 h 343"/>
                <a:gd name="T40" fmla="*/ 0 w 244"/>
                <a:gd name="T41" fmla="*/ 0 h 343"/>
                <a:gd name="T42" fmla="*/ 0 w 244"/>
                <a:gd name="T43" fmla="*/ 0 h 343"/>
                <a:gd name="T44" fmla="*/ 0 w 244"/>
                <a:gd name="T45" fmla="*/ 0 h 343"/>
                <a:gd name="T46" fmla="*/ 0 w 244"/>
                <a:gd name="T47" fmla="*/ 0 h 343"/>
                <a:gd name="T48" fmla="*/ 0 w 244"/>
                <a:gd name="T49" fmla="*/ 0 h 343"/>
                <a:gd name="T50" fmla="*/ 0 w 244"/>
                <a:gd name="T51" fmla="*/ 0 h 343"/>
                <a:gd name="T52" fmla="*/ 0 w 244"/>
                <a:gd name="T53" fmla="*/ 0 h 343"/>
                <a:gd name="T54" fmla="*/ 0 w 244"/>
                <a:gd name="T55" fmla="*/ 0 h 343"/>
                <a:gd name="T56" fmla="*/ 0 w 244"/>
                <a:gd name="T57" fmla="*/ 0 h 343"/>
                <a:gd name="T58" fmla="*/ 0 w 244"/>
                <a:gd name="T59" fmla="*/ 0 h 343"/>
                <a:gd name="T60" fmla="*/ 0 w 244"/>
                <a:gd name="T61" fmla="*/ 0 h 343"/>
                <a:gd name="T62" fmla="*/ 0 w 244"/>
                <a:gd name="T63" fmla="*/ 0 h 343"/>
                <a:gd name="T64" fmla="*/ 0 w 244"/>
                <a:gd name="T65" fmla="*/ 0 h 343"/>
                <a:gd name="T66" fmla="*/ 0 w 244"/>
                <a:gd name="T67" fmla="*/ 0 h 343"/>
                <a:gd name="T68" fmla="*/ 0 w 244"/>
                <a:gd name="T69" fmla="*/ 0 h 343"/>
                <a:gd name="T70" fmla="*/ 0 w 244"/>
                <a:gd name="T71" fmla="*/ 0 h 343"/>
                <a:gd name="T72" fmla="*/ 0 w 244"/>
                <a:gd name="T73" fmla="*/ 0 h 343"/>
                <a:gd name="T74" fmla="*/ 0 w 244"/>
                <a:gd name="T75" fmla="*/ 0 h 343"/>
                <a:gd name="T76" fmla="*/ 0 w 244"/>
                <a:gd name="T77" fmla="*/ 0 h 343"/>
                <a:gd name="T78" fmla="*/ 0 w 244"/>
                <a:gd name="T79" fmla="*/ 0 h 343"/>
                <a:gd name="T80" fmla="*/ 0 w 244"/>
                <a:gd name="T81" fmla="*/ 0 h 343"/>
                <a:gd name="T82" fmla="*/ 0 w 244"/>
                <a:gd name="T83" fmla="*/ 0 h 343"/>
                <a:gd name="T84" fmla="*/ 0 w 244"/>
                <a:gd name="T85" fmla="*/ 0 h 343"/>
                <a:gd name="T86" fmla="*/ 0 w 244"/>
                <a:gd name="T87" fmla="*/ 0 h 343"/>
                <a:gd name="T88" fmla="*/ 0 w 244"/>
                <a:gd name="T89" fmla="*/ 0 h 343"/>
                <a:gd name="T90" fmla="*/ 0 w 244"/>
                <a:gd name="T91" fmla="*/ 0 h 343"/>
                <a:gd name="T92" fmla="*/ 0 w 244"/>
                <a:gd name="T93" fmla="*/ 0 h 3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4"/>
                <a:gd name="T142" fmla="*/ 0 h 343"/>
                <a:gd name="T143" fmla="*/ 244 w 244"/>
                <a:gd name="T144" fmla="*/ 343 h 3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4" h="343">
                  <a:moveTo>
                    <a:pt x="180" y="43"/>
                  </a:moveTo>
                  <a:lnTo>
                    <a:pt x="174" y="39"/>
                  </a:lnTo>
                  <a:lnTo>
                    <a:pt x="171" y="31"/>
                  </a:lnTo>
                  <a:lnTo>
                    <a:pt x="168" y="22"/>
                  </a:lnTo>
                  <a:lnTo>
                    <a:pt x="165" y="12"/>
                  </a:lnTo>
                  <a:lnTo>
                    <a:pt x="153" y="7"/>
                  </a:lnTo>
                  <a:lnTo>
                    <a:pt x="143" y="4"/>
                  </a:lnTo>
                  <a:lnTo>
                    <a:pt x="133" y="1"/>
                  </a:lnTo>
                  <a:lnTo>
                    <a:pt x="124" y="0"/>
                  </a:lnTo>
                  <a:lnTo>
                    <a:pt x="114" y="0"/>
                  </a:lnTo>
                  <a:lnTo>
                    <a:pt x="105" y="1"/>
                  </a:lnTo>
                  <a:lnTo>
                    <a:pt x="95" y="4"/>
                  </a:lnTo>
                  <a:lnTo>
                    <a:pt x="86" y="8"/>
                  </a:lnTo>
                  <a:lnTo>
                    <a:pt x="72" y="19"/>
                  </a:lnTo>
                  <a:lnTo>
                    <a:pt x="63" y="33"/>
                  </a:lnTo>
                  <a:lnTo>
                    <a:pt x="62" y="43"/>
                  </a:lnTo>
                  <a:lnTo>
                    <a:pt x="70" y="46"/>
                  </a:lnTo>
                  <a:lnTo>
                    <a:pt x="78" y="45"/>
                  </a:lnTo>
                  <a:lnTo>
                    <a:pt x="88" y="42"/>
                  </a:lnTo>
                  <a:lnTo>
                    <a:pt x="99" y="39"/>
                  </a:lnTo>
                  <a:lnTo>
                    <a:pt x="111" y="35"/>
                  </a:lnTo>
                  <a:lnTo>
                    <a:pt x="123" y="33"/>
                  </a:lnTo>
                  <a:lnTo>
                    <a:pt x="132" y="32"/>
                  </a:lnTo>
                  <a:lnTo>
                    <a:pt x="137" y="32"/>
                  </a:lnTo>
                  <a:lnTo>
                    <a:pt x="140" y="36"/>
                  </a:lnTo>
                  <a:lnTo>
                    <a:pt x="134" y="46"/>
                  </a:lnTo>
                  <a:lnTo>
                    <a:pt x="123" y="53"/>
                  </a:lnTo>
                  <a:lnTo>
                    <a:pt x="108" y="56"/>
                  </a:lnTo>
                  <a:lnTo>
                    <a:pt x="99" y="54"/>
                  </a:lnTo>
                  <a:lnTo>
                    <a:pt x="92" y="52"/>
                  </a:lnTo>
                  <a:lnTo>
                    <a:pt x="82" y="50"/>
                  </a:lnTo>
                  <a:lnTo>
                    <a:pt x="70" y="50"/>
                  </a:lnTo>
                  <a:lnTo>
                    <a:pt x="63" y="53"/>
                  </a:lnTo>
                  <a:lnTo>
                    <a:pt x="59" y="57"/>
                  </a:lnTo>
                  <a:lnTo>
                    <a:pt x="56" y="63"/>
                  </a:lnTo>
                  <a:lnTo>
                    <a:pt x="53" y="67"/>
                  </a:lnTo>
                  <a:lnTo>
                    <a:pt x="51" y="70"/>
                  </a:lnTo>
                  <a:lnTo>
                    <a:pt x="59" y="68"/>
                  </a:lnTo>
                  <a:lnTo>
                    <a:pt x="66" y="68"/>
                  </a:lnTo>
                  <a:lnTo>
                    <a:pt x="75" y="68"/>
                  </a:lnTo>
                  <a:lnTo>
                    <a:pt x="82" y="68"/>
                  </a:lnTo>
                  <a:lnTo>
                    <a:pt x="91" y="68"/>
                  </a:lnTo>
                  <a:lnTo>
                    <a:pt x="97" y="68"/>
                  </a:lnTo>
                  <a:lnTo>
                    <a:pt x="104" y="68"/>
                  </a:lnTo>
                  <a:lnTo>
                    <a:pt x="108" y="67"/>
                  </a:lnTo>
                  <a:lnTo>
                    <a:pt x="101" y="75"/>
                  </a:lnTo>
                  <a:lnTo>
                    <a:pt x="92" y="84"/>
                  </a:lnTo>
                  <a:lnTo>
                    <a:pt x="85" y="89"/>
                  </a:lnTo>
                  <a:lnTo>
                    <a:pt x="85" y="95"/>
                  </a:lnTo>
                  <a:lnTo>
                    <a:pt x="79" y="98"/>
                  </a:lnTo>
                  <a:lnTo>
                    <a:pt x="70" y="102"/>
                  </a:lnTo>
                  <a:lnTo>
                    <a:pt x="62" y="109"/>
                  </a:lnTo>
                  <a:lnTo>
                    <a:pt x="53" y="116"/>
                  </a:lnTo>
                  <a:lnTo>
                    <a:pt x="46" y="123"/>
                  </a:lnTo>
                  <a:lnTo>
                    <a:pt x="40" y="130"/>
                  </a:lnTo>
                  <a:lnTo>
                    <a:pt x="38" y="136"/>
                  </a:lnTo>
                  <a:lnTo>
                    <a:pt x="40" y="140"/>
                  </a:lnTo>
                  <a:lnTo>
                    <a:pt x="46" y="141"/>
                  </a:lnTo>
                  <a:lnTo>
                    <a:pt x="54" y="139"/>
                  </a:lnTo>
                  <a:lnTo>
                    <a:pt x="64" y="133"/>
                  </a:lnTo>
                  <a:lnTo>
                    <a:pt x="75" y="126"/>
                  </a:lnTo>
                  <a:lnTo>
                    <a:pt x="86" y="119"/>
                  </a:lnTo>
                  <a:lnTo>
                    <a:pt x="95" y="112"/>
                  </a:lnTo>
                  <a:lnTo>
                    <a:pt x="104" y="106"/>
                  </a:lnTo>
                  <a:lnTo>
                    <a:pt x="108" y="103"/>
                  </a:lnTo>
                  <a:lnTo>
                    <a:pt x="113" y="106"/>
                  </a:lnTo>
                  <a:lnTo>
                    <a:pt x="117" y="109"/>
                  </a:lnTo>
                  <a:lnTo>
                    <a:pt x="121" y="112"/>
                  </a:lnTo>
                  <a:lnTo>
                    <a:pt x="124" y="115"/>
                  </a:lnTo>
                  <a:lnTo>
                    <a:pt x="117" y="116"/>
                  </a:lnTo>
                  <a:lnTo>
                    <a:pt x="108" y="119"/>
                  </a:lnTo>
                  <a:lnTo>
                    <a:pt x="101" y="123"/>
                  </a:lnTo>
                  <a:lnTo>
                    <a:pt x="92" y="126"/>
                  </a:lnTo>
                  <a:lnTo>
                    <a:pt x="85" y="130"/>
                  </a:lnTo>
                  <a:lnTo>
                    <a:pt x="78" y="134"/>
                  </a:lnTo>
                  <a:lnTo>
                    <a:pt x="73" y="139"/>
                  </a:lnTo>
                  <a:lnTo>
                    <a:pt x="69" y="143"/>
                  </a:lnTo>
                  <a:lnTo>
                    <a:pt x="63" y="153"/>
                  </a:lnTo>
                  <a:lnTo>
                    <a:pt x="60" y="165"/>
                  </a:lnTo>
                  <a:lnTo>
                    <a:pt x="56" y="176"/>
                  </a:lnTo>
                  <a:lnTo>
                    <a:pt x="51" y="183"/>
                  </a:lnTo>
                  <a:lnTo>
                    <a:pt x="44" y="189"/>
                  </a:lnTo>
                  <a:lnTo>
                    <a:pt x="37" y="195"/>
                  </a:lnTo>
                  <a:lnTo>
                    <a:pt x="31" y="202"/>
                  </a:lnTo>
                  <a:lnTo>
                    <a:pt x="25" y="209"/>
                  </a:lnTo>
                  <a:lnTo>
                    <a:pt x="24" y="217"/>
                  </a:lnTo>
                  <a:lnTo>
                    <a:pt x="22" y="228"/>
                  </a:lnTo>
                  <a:lnTo>
                    <a:pt x="22" y="237"/>
                  </a:lnTo>
                  <a:lnTo>
                    <a:pt x="22" y="244"/>
                  </a:lnTo>
                  <a:lnTo>
                    <a:pt x="19" y="249"/>
                  </a:lnTo>
                  <a:lnTo>
                    <a:pt x="14" y="256"/>
                  </a:lnTo>
                  <a:lnTo>
                    <a:pt x="6" y="266"/>
                  </a:lnTo>
                  <a:lnTo>
                    <a:pt x="3" y="277"/>
                  </a:lnTo>
                  <a:lnTo>
                    <a:pt x="2" y="294"/>
                  </a:lnTo>
                  <a:lnTo>
                    <a:pt x="0" y="317"/>
                  </a:lnTo>
                  <a:lnTo>
                    <a:pt x="3" y="335"/>
                  </a:lnTo>
                  <a:lnTo>
                    <a:pt x="11" y="343"/>
                  </a:lnTo>
                  <a:lnTo>
                    <a:pt x="24" y="340"/>
                  </a:lnTo>
                  <a:lnTo>
                    <a:pt x="34" y="331"/>
                  </a:lnTo>
                  <a:lnTo>
                    <a:pt x="40" y="319"/>
                  </a:lnTo>
                  <a:lnTo>
                    <a:pt x="41" y="305"/>
                  </a:lnTo>
                  <a:lnTo>
                    <a:pt x="40" y="286"/>
                  </a:lnTo>
                  <a:lnTo>
                    <a:pt x="44" y="259"/>
                  </a:lnTo>
                  <a:lnTo>
                    <a:pt x="53" y="234"/>
                  </a:lnTo>
                  <a:lnTo>
                    <a:pt x="70" y="217"/>
                  </a:lnTo>
                  <a:lnTo>
                    <a:pt x="82" y="213"/>
                  </a:lnTo>
                  <a:lnTo>
                    <a:pt x="95" y="210"/>
                  </a:lnTo>
                  <a:lnTo>
                    <a:pt x="108" y="209"/>
                  </a:lnTo>
                  <a:lnTo>
                    <a:pt x="121" y="207"/>
                  </a:lnTo>
                  <a:lnTo>
                    <a:pt x="134" y="209"/>
                  </a:lnTo>
                  <a:lnTo>
                    <a:pt x="146" y="210"/>
                  </a:lnTo>
                  <a:lnTo>
                    <a:pt x="156" y="214"/>
                  </a:lnTo>
                  <a:lnTo>
                    <a:pt x="164" y="220"/>
                  </a:lnTo>
                  <a:lnTo>
                    <a:pt x="171" y="228"/>
                  </a:lnTo>
                  <a:lnTo>
                    <a:pt x="181" y="239"/>
                  </a:lnTo>
                  <a:lnTo>
                    <a:pt x="193" y="252"/>
                  </a:lnTo>
                  <a:lnTo>
                    <a:pt x="204" y="263"/>
                  </a:lnTo>
                  <a:lnTo>
                    <a:pt x="215" y="275"/>
                  </a:lnTo>
                  <a:lnTo>
                    <a:pt x="226" y="284"/>
                  </a:lnTo>
                  <a:lnTo>
                    <a:pt x="236" y="290"/>
                  </a:lnTo>
                  <a:lnTo>
                    <a:pt x="244" y="290"/>
                  </a:lnTo>
                  <a:lnTo>
                    <a:pt x="239" y="273"/>
                  </a:lnTo>
                  <a:lnTo>
                    <a:pt x="232" y="259"/>
                  </a:lnTo>
                  <a:lnTo>
                    <a:pt x="223" y="247"/>
                  </a:lnTo>
                  <a:lnTo>
                    <a:pt x="215" y="234"/>
                  </a:lnTo>
                  <a:lnTo>
                    <a:pt x="207" y="225"/>
                  </a:lnTo>
                  <a:lnTo>
                    <a:pt x="201" y="214"/>
                  </a:lnTo>
                  <a:lnTo>
                    <a:pt x="199" y="202"/>
                  </a:lnTo>
                  <a:lnTo>
                    <a:pt x="201" y="188"/>
                  </a:lnTo>
                  <a:lnTo>
                    <a:pt x="201" y="178"/>
                  </a:lnTo>
                  <a:lnTo>
                    <a:pt x="199" y="164"/>
                  </a:lnTo>
                  <a:lnTo>
                    <a:pt x="193" y="148"/>
                  </a:lnTo>
                  <a:lnTo>
                    <a:pt x="190" y="130"/>
                  </a:lnTo>
                  <a:lnTo>
                    <a:pt x="181" y="125"/>
                  </a:lnTo>
                  <a:lnTo>
                    <a:pt x="175" y="116"/>
                  </a:lnTo>
                  <a:lnTo>
                    <a:pt x="174" y="108"/>
                  </a:lnTo>
                  <a:lnTo>
                    <a:pt x="175" y="99"/>
                  </a:lnTo>
                  <a:lnTo>
                    <a:pt x="180" y="89"/>
                  </a:lnTo>
                  <a:lnTo>
                    <a:pt x="184" y="75"/>
                  </a:lnTo>
                  <a:lnTo>
                    <a:pt x="184" y="59"/>
                  </a:lnTo>
                  <a:lnTo>
                    <a:pt x="180" y="43"/>
                  </a:lnTo>
                  <a:close/>
                </a:path>
              </a:pathLst>
            </a:custGeom>
            <a:solidFill>
              <a:srgbClr val="E5E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5" name="Freeform 16">
              <a:extLst>
                <a:ext uri="{FF2B5EF4-FFF2-40B4-BE49-F238E27FC236}">
                  <a16:creationId xmlns:a16="http://schemas.microsoft.com/office/drawing/2014/main" id="{CDD48BD3-76A3-2800-0C12-83BD9ECF63CB}"/>
                </a:ext>
              </a:extLst>
            </p:cNvPr>
            <p:cNvSpPr>
              <a:spLocks/>
            </p:cNvSpPr>
            <p:nvPr/>
          </p:nvSpPr>
          <p:spPr bwMode="auto">
            <a:xfrm>
              <a:off x="1267" y="1715"/>
              <a:ext cx="76" cy="188"/>
            </a:xfrm>
            <a:custGeom>
              <a:avLst/>
              <a:gdLst>
                <a:gd name="T0" fmla="*/ 0 w 229"/>
                <a:gd name="T1" fmla="*/ 0 h 563"/>
                <a:gd name="T2" fmla="*/ 0 w 229"/>
                <a:gd name="T3" fmla="*/ 0 h 563"/>
                <a:gd name="T4" fmla="*/ 0 w 229"/>
                <a:gd name="T5" fmla="*/ 0 h 563"/>
                <a:gd name="T6" fmla="*/ 0 w 229"/>
                <a:gd name="T7" fmla="*/ 0 h 563"/>
                <a:gd name="T8" fmla="*/ 0 w 229"/>
                <a:gd name="T9" fmla="*/ 0 h 563"/>
                <a:gd name="T10" fmla="*/ 0 w 229"/>
                <a:gd name="T11" fmla="*/ 0 h 563"/>
                <a:gd name="T12" fmla="*/ 0 w 229"/>
                <a:gd name="T13" fmla="*/ 0 h 563"/>
                <a:gd name="T14" fmla="*/ 0 w 229"/>
                <a:gd name="T15" fmla="*/ 0 h 563"/>
                <a:gd name="T16" fmla="*/ 0 w 229"/>
                <a:gd name="T17" fmla="*/ 0 h 563"/>
                <a:gd name="T18" fmla="*/ 0 w 229"/>
                <a:gd name="T19" fmla="*/ 1 h 563"/>
                <a:gd name="T20" fmla="*/ 0 w 229"/>
                <a:gd name="T21" fmla="*/ 1 h 563"/>
                <a:gd name="T22" fmla="*/ 0 w 229"/>
                <a:gd name="T23" fmla="*/ 1 h 563"/>
                <a:gd name="T24" fmla="*/ 0 w 229"/>
                <a:gd name="T25" fmla="*/ 1 h 563"/>
                <a:gd name="T26" fmla="*/ 0 w 229"/>
                <a:gd name="T27" fmla="*/ 1 h 563"/>
                <a:gd name="T28" fmla="*/ 0 w 229"/>
                <a:gd name="T29" fmla="*/ 1 h 563"/>
                <a:gd name="T30" fmla="*/ 0 w 229"/>
                <a:gd name="T31" fmla="*/ 1 h 563"/>
                <a:gd name="T32" fmla="*/ 0 w 229"/>
                <a:gd name="T33" fmla="*/ 1 h 563"/>
                <a:gd name="T34" fmla="*/ 0 w 229"/>
                <a:gd name="T35" fmla="*/ 1 h 563"/>
                <a:gd name="T36" fmla="*/ 0 w 229"/>
                <a:gd name="T37" fmla="*/ 1 h 563"/>
                <a:gd name="T38" fmla="*/ 0 w 229"/>
                <a:gd name="T39" fmla="*/ 1 h 563"/>
                <a:gd name="T40" fmla="*/ 0 w 229"/>
                <a:gd name="T41" fmla="*/ 0 h 563"/>
                <a:gd name="T42" fmla="*/ 0 w 229"/>
                <a:gd name="T43" fmla="*/ 0 h 563"/>
                <a:gd name="T44" fmla="*/ 0 w 229"/>
                <a:gd name="T45" fmla="*/ 0 h 563"/>
                <a:gd name="T46" fmla="*/ 0 w 229"/>
                <a:gd name="T47" fmla="*/ 0 h 563"/>
                <a:gd name="T48" fmla="*/ 0 w 229"/>
                <a:gd name="T49" fmla="*/ 0 h 563"/>
                <a:gd name="T50" fmla="*/ 0 w 229"/>
                <a:gd name="T51" fmla="*/ 0 h 563"/>
                <a:gd name="T52" fmla="*/ 0 w 229"/>
                <a:gd name="T53" fmla="*/ 0 h 563"/>
                <a:gd name="T54" fmla="*/ 0 w 229"/>
                <a:gd name="T55" fmla="*/ 0 h 563"/>
                <a:gd name="T56" fmla="*/ 0 w 229"/>
                <a:gd name="T57" fmla="*/ 0 h 563"/>
                <a:gd name="T58" fmla="*/ 0 w 229"/>
                <a:gd name="T59" fmla="*/ 0 h 563"/>
                <a:gd name="T60" fmla="*/ 0 w 229"/>
                <a:gd name="T61" fmla="*/ 0 h 563"/>
                <a:gd name="T62" fmla="*/ 0 w 229"/>
                <a:gd name="T63" fmla="*/ 1 h 563"/>
                <a:gd name="T64" fmla="*/ 0 w 229"/>
                <a:gd name="T65" fmla="*/ 1 h 563"/>
                <a:gd name="T66" fmla="*/ 0 w 229"/>
                <a:gd name="T67" fmla="*/ 1 h 563"/>
                <a:gd name="T68" fmla="*/ 0 w 229"/>
                <a:gd name="T69" fmla="*/ 1 h 563"/>
                <a:gd name="T70" fmla="*/ 0 w 229"/>
                <a:gd name="T71" fmla="*/ 1 h 563"/>
                <a:gd name="T72" fmla="*/ 0 w 229"/>
                <a:gd name="T73" fmla="*/ 1 h 563"/>
                <a:gd name="T74" fmla="*/ 0 w 229"/>
                <a:gd name="T75" fmla="*/ 0 h 563"/>
                <a:gd name="T76" fmla="*/ 0 w 229"/>
                <a:gd name="T77" fmla="*/ 0 h 563"/>
                <a:gd name="T78" fmla="*/ 0 w 229"/>
                <a:gd name="T79" fmla="*/ 0 h 563"/>
                <a:gd name="T80" fmla="*/ 0 w 229"/>
                <a:gd name="T81" fmla="*/ 0 h 563"/>
                <a:gd name="T82" fmla="*/ 0 w 229"/>
                <a:gd name="T83" fmla="*/ 0 h 563"/>
                <a:gd name="T84" fmla="*/ 0 w 229"/>
                <a:gd name="T85" fmla="*/ 0 h 563"/>
                <a:gd name="T86" fmla="*/ 0 w 229"/>
                <a:gd name="T87" fmla="*/ 0 h 563"/>
                <a:gd name="T88" fmla="*/ 0 w 229"/>
                <a:gd name="T89" fmla="*/ 0 h 563"/>
                <a:gd name="T90" fmla="*/ 0 w 229"/>
                <a:gd name="T91" fmla="*/ 0 h 563"/>
                <a:gd name="T92" fmla="*/ 0 w 229"/>
                <a:gd name="T93" fmla="*/ 0 h 563"/>
                <a:gd name="T94" fmla="*/ 0 w 229"/>
                <a:gd name="T95" fmla="*/ 0 h 563"/>
                <a:gd name="T96" fmla="*/ 0 w 229"/>
                <a:gd name="T97" fmla="*/ 0 h 563"/>
                <a:gd name="T98" fmla="*/ 0 w 229"/>
                <a:gd name="T99" fmla="*/ 0 h 5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9"/>
                <a:gd name="T151" fmla="*/ 0 h 563"/>
                <a:gd name="T152" fmla="*/ 229 w 229"/>
                <a:gd name="T153" fmla="*/ 563 h 5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9" h="563">
                  <a:moveTo>
                    <a:pt x="136" y="226"/>
                  </a:moveTo>
                  <a:lnTo>
                    <a:pt x="134" y="232"/>
                  </a:lnTo>
                  <a:lnTo>
                    <a:pt x="133" y="239"/>
                  </a:lnTo>
                  <a:lnTo>
                    <a:pt x="131" y="244"/>
                  </a:lnTo>
                  <a:lnTo>
                    <a:pt x="130" y="248"/>
                  </a:lnTo>
                  <a:lnTo>
                    <a:pt x="127" y="264"/>
                  </a:lnTo>
                  <a:lnTo>
                    <a:pt x="118" y="275"/>
                  </a:lnTo>
                  <a:lnTo>
                    <a:pt x="106" y="283"/>
                  </a:lnTo>
                  <a:lnTo>
                    <a:pt x="93" y="286"/>
                  </a:lnTo>
                  <a:lnTo>
                    <a:pt x="89" y="286"/>
                  </a:lnTo>
                  <a:lnTo>
                    <a:pt x="85" y="286"/>
                  </a:lnTo>
                  <a:lnTo>
                    <a:pt x="80" y="286"/>
                  </a:lnTo>
                  <a:lnTo>
                    <a:pt x="74" y="286"/>
                  </a:lnTo>
                  <a:lnTo>
                    <a:pt x="67" y="286"/>
                  </a:lnTo>
                  <a:lnTo>
                    <a:pt x="60" y="286"/>
                  </a:lnTo>
                  <a:lnTo>
                    <a:pt x="52" y="285"/>
                  </a:lnTo>
                  <a:lnTo>
                    <a:pt x="45" y="285"/>
                  </a:lnTo>
                  <a:lnTo>
                    <a:pt x="51" y="293"/>
                  </a:lnTo>
                  <a:lnTo>
                    <a:pt x="57" y="302"/>
                  </a:lnTo>
                  <a:lnTo>
                    <a:pt x="66" y="307"/>
                  </a:lnTo>
                  <a:lnTo>
                    <a:pt x="74" y="309"/>
                  </a:lnTo>
                  <a:lnTo>
                    <a:pt x="80" y="307"/>
                  </a:lnTo>
                  <a:lnTo>
                    <a:pt x="86" y="306"/>
                  </a:lnTo>
                  <a:lnTo>
                    <a:pt x="93" y="303"/>
                  </a:lnTo>
                  <a:lnTo>
                    <a:pt x="101" y="302"/>
                  </a:lnTo>
                  <a:lnTo>
                    <a:pt x="106" y="299"/>
                  </a:lnTo>
                  <a:lnTo>
                    <a:pt x="114" y="297"/>
                  </a:lnTo>
                  <a:lnTo>
                    <a:pt x="118" y="296"/>
                  </a:lnTo>
                  <a:lnTo>
                    <a:pt x="121" y="295"/>
                  </a:lnTo>
                  <a:lnTo>
                    <a:pt x="125" y="297"/>
                  </a:lnTo>
                  <a:lnTo>
                    <a:pt x="131" y="306"/>
                  </a:lnTo>
                  <a:lnTo>
                    <a:pt x="136" y="317"/>
                  </a:lnTo>
                  <a:lnTo>
                    <a:pt x="137" y="330"/>
                  </a:lnTo>
                  <a:lnTo>
                    <a:pt x="130" y="342"/>
                  </a:lnTo>
                  <a:lnTo>
                    <a:pt x="133" y="348"/>
                  </a:lnTo>
                  <a:lnTo>
                    <a:pt x="136" y="354"/>
                  </a:lnTo>
                  <a:lnTo>
                    <a:pt x="138" y="359"/>
                  </a:lnTo>
                  <a:lnTo>
                    <a:pt x="140" y="362"/>
                  </a:lnTo>
                  <a:lnTo>
                    <a:pt x="140" y="365"/>
                  </a:lnTo>
                  <a:lnTo>
                    <a:pt x="138" y="370"/>
                  </a:lnTo>
                  <a:lnTo>
                    <a:pt x="136" y="377"/>
                  </a:lnTo>
                  <a:lnTo>
                    <a:pt x="136" y="386"/>
                  </a:lnTo>
                  <a:lnTo>
                    <a:pt x="137" y="396"/>
                  </a:lnTo>
                  <a:lnTo>
                    <a:pt x="141" y="407"/>
                  </a:lnTo>
                  <a:lnTo>
                    <a:pt x="147" y="419"/>
                  </a:lnTo>
                  <a:lnTo>
                    <a:pt x="150" y="431"/>
                  </a:lnTo>
                  <a:lnTo>
                    <a:pt x="150" y="441"/>
                  </a:lnTo>
                  <a:lnTo>
                    <a:pt x="147" y="450"/>
                  </a:lnTo>
                  <a:lnTo>
                    <a:pt x="140" y="460"/>
                  </a:lnTo>
                  <a:lnTo>
                    <a:pt x="130" y="466"/>
                  </a:lnTo>
                  <a:lnTo>
                    <a:pt x="124" y="467"/>
                  </a:lnTo>
                  <a:lnTo>
                    <a:pt x="117" y="469"/>
                  </a:lnTo>
                  <a:lnTo>
                    <a:pt x="108" y="469"/>
                  </a:lnTo>
                  <a:lnTo>
                    <a:pt x="99" y="469"/>
                  </a:lnTo>
                  <a:lnTo>
                    <a:pt x="90" y="469"/>
                  </a:lnTo>
                  <a:lnTo>
                    <a:pt x="83" y="469"/>
                  </a:lnTo>
                  <a:lnTo>
                    <a:pt x="76" y="466"/>
                  </a:lnTo>
                  <a:lnTo>
                    <a:pt x="68" y="463"/>
                  </a:lnTo>
                  <a:lnTo>
                    <a:pt x="73" y="462"/>
                  </a:lnTo>
                  <a:lnTo>
                    <a:pt x="80" y="459"/>
                  </a:lnTo>
                  <a:lnTo>
                    <a:pt x="87" y="456"/>
                  </a:lnTo>
                  <a:lnTo>
                    <a:pt x="96" y="452"/>
                  </a:lnTo>
                  <a:lnTo>
                    <a:pt x="103" y="449"/>
                  </a:lnTo>
                  <a:lnTo>
                    <a:pt x="109" y="445"/>
                  </a:lnTo>
                  <a:lnTo>
                    <a:pt x="114" y="442"/>
                  </a:lnTo>
                  <a:lnTo>
                    <a:pt x="115" y="439"/>
                  </a:lnTo>
                  <a:lnTo>
                    <a:pt x="112" y="431"/>
                  </a:lnTo>
                  <a:lnTo>
                    <a:pt x="106" y="417"/>
                  </a:lnTo>
                  <a:lnTo>
                    <a:pt x="103" y="403"/>
                  </a:lnTo>
                  <a:lnTo>
                    <a:pt x="105" y="391"/>
                  </a:lnTo>
                  <a:lnTo>
                    <a:pt x="95" y="401"/>
                  </a:lnTo>
                  <a:lnTo>
                    <a:pt x="86" y="412"/>
                  </a:lnTo>
                  <a:lnTo>
                    <a:pt x="76" y="422"/>
                  </a:lnTo>
                  <a:lnTo>
                    <a:pt x="70" y="429"/>
                  </a:lnTo>
                  <a:lnTo>
                    <a:pt x="67" y="428"/>
                  </a:lnTo>
                  <a:lnTo>
                    <a:pt x="66" y="418"/>
                  </a:lnTo>
                  <a:lnTo>
                    <a:pt x="68" y="408"/>
                  </a:lnTo>
                  <a:lnTo>
                    <a:pt x="73" y="400"/>
                  </a:lnTo>
                  <a:lnTo>
                    <a:pt x="82" y="396"/>
                  </a:lnTo>
                  <a:lnTo>
                    <a:pt x="90" y="389"/>
                  </a:lnTo>
                  <a:lnTo>
                    <a:pt x="98" y="383"/>
                  </a:lnTo>
                  <a:lnTo>
                    <a:pt x="102" y="375"/>
                  </a:lnTo>
                  <a:lnTo>
                    <a:pt x="103" y="363"/>
                  </a:lnTo>
                  <a:lnTo>
                    <a:pt x="106" y="351"/>
                  </a:lnTo>
                  <a:lnTo>
                    <a:pt x="108" y="341"/>
                  </a:lnTo>
                  <a:lnTo>
                    <a:pt x="111" y="337"/>
                  </a:lnTo>
                  <a:lnTo>
                    <a:pt x="115" y="337"/>
                  </a:lnTo>
                  <a:lnTo>
                    <a:pt x="121" y="337"/>
                  </a:lnTo>
                  <a:lnTo>
                    <a:pt x="125" y="338"/>
                  </a:lnTo>
                  <a:lnTo>
                    <a:pt x="130" y="342"/>
                  </a:lnTo>
                  <a:lnTo>
                    <a:pt x="131" y="345"/>
                  </a:lnTo>
                  <a:lnTo>
                    <a:pt x="130" y="344"/>
                  </a:lnTo>
                  <a:lnTo>
                    <a:pt x="130" y="342"/>
                  </a:lnTo>
                  <a:lnTo>
                    <a:pt x="137" y="330"/>
                  </a:lnTo>
                  <a:lnTo>
                    <a:pt x="124" y="321"/>
                  </a:lnTo>
                  <a:lnTo>
                    <a:pt x="114" y="317"/>
                  </a:lnTo>
                  <a:lnTo>
                    <a:pt x="103" y="317"/>
                  </a:lnTo>
                  <a:lnTo>
                    <a:pt x="95" y="317"/>
                  </a:lnTo>
                  <a:lnTo>
                    <a:pt x="85" y="320"/>
                  </a:lnTo>
                  <a:lnTo>
                    <a:pt x="74" y="326"/>
                  </a:lnTo>
                  <a:lnTo>
                    <a:pt x="64" y="333"/>
                  </a:lnTo>
                  <a:lnTo>
                    <a:pt x="58" y="338"/>
                  </a:lnTo>
                  <a:lnTo>
                    <a:pt x="52" y="324"/>
                  </a:lnTo>
                  <a:lnTo>
                    <a:pt x="48" y="312"/>
                  </a:lnTo>
                  <a:lnTo>
                    <a:pt x="42" y="300"/>
                  </a:lnTo>
                  <a:lnTo>
                    <a:pt x="35" y="293"/>
                  </a:lnTo>
                  <a:lnTo>
                    <a:pt x="36" y="292"/>
                  </a:lnTo>
                  <a:lnTo>
                    <a:pt x="39" y="290"/>
                  </a:lnTo>
                  <a:lnTo>
                    <a:pt x="41" y="289"/>
                  </a:lnTo>
                  <a:lnTo>
                    <a:pt x="42" y="289"/>
                  </a:lnTo>
                  <a:lnTo>
                    <a:pt x="39" y="288"/>
                  </a:lnTo>
                  <a:lnTo>
                    <a:pt x="36" y="286"/>
                  </a:lnTo>
                  <a:lnTo>
                    <a:pt x="32" y="285"/>
                  </a:lnTo>
                  <a:lnTo>
                    <a:pt x="31" y="283"/>
                  </a:lnTo>
                  <a:lnTo>
                    <a:pt x="22" y="283"/>
                  </a:lnTo>
                  <a:lnTo>
                    <a:pt x="15" y="282"/>
                  </a:lnTo>
                  <a:lnTo>
                    <a:pt x="7" y="282"/>
                  </a:lnTo>
                  <a:lnTo>
                    <a:pt x="1" y="281"/>
                  </a:lnTo>
                  <a:lnTo>
                    <a:pt x="9" y="293"/>
                  </a:lnTo>
                  <a:lnTo>
                    <a:pt x="15" y="307"/>
                  </a:lnTo>
                  <a:lnTo>
                    <a:pt x="19" y="321"/>
                  </a:lnTo>
                  <a:lnTo>
                    <a:pt x="19" y="331"/>
                  </a:lnTo>
                  <a:lnTo>
                    <a:pt x="13" y="347"/>
                  </a:lnTo>
                  <a:lnTo>
                    <a:pt x="4" y="373"/>
                  </a:lnTo>
                  <a:lnTo>
                    <a:pt x="0" y="403"/>
                  </a:lnTo>
                  <a:lnTo>
                    <a:pt x="1" y="432"/>
                  </a:lnTo>
                  <a:lnTo>
                    <a:pt x="6" y="446"/>
                  </a:lnTo>
                  <a:lnTo>
                    <a:pt x="10" y="463"/>
                  </a:lnTo>
                  <a:lnTo>
                    <a:pt x="15" y="480"/>
                  </a:lnTo>
                  <a:lnTo>
                    <a:pt x="20" y="498"/>
                  </a:lnTo>
                  <a:lnTo>
                    <a:pt x="28" y="513"/>
                  </a:lnTo>
                  <a:lnTo>
                    <a:pt x="36" y="529"/>
                  </a:lnTo>
                  <a:lnTo>
                    <a:pt x="47" y="540"/>
                  </a:lnTo>
                  <a:lnTo>
                    <a:pt x="58" y="548"/>
                  </a:lnTo>
                  <a:lnTo>
                    <a:pt x="71" y="553"/>
                  </a:lnTo>
                  <a:lnTo>
                    <a:pt x="86" y="557"/>
                  </a:lnTo>
                  <a:lnTo>
                    <a:pt x="99" y="560"/>
                  </a:lnTo>
                  <a:lnTo>
                    <a:pt x="112" y="563"/>
                  </a:lnTo>
                  <a:lnTo>
                    <a:pt x="125" y="563"/>
                  </a:lnTo>
                  <a:lnTo>
                    <a:pt x="137" y="563"/>
                  </a:lnTo>
                  <a:lnTo>
                    <a:pt x="147" y="561"/>
                  </a:lnTo>
                  <a:lnTo>
                    <a:pt x="157" y="558"/>
                  </a:lnTo>
                  <a:lnTo>
                    <a:pt x="173" y="529"/>
                  </a:lnTo>
                  <a:lnTo>
                    <a:pt x="184" y="504"/>
                  </a:lnTo>
                  <a:lnTo>
                    <a:pt x="191" y="483"/>
                  </a:lnTo>
                  <a:lnTo>
                    <a:pt x="192" y="470"/>
                  </a:lnTo>
                  <a:lnTo>
                    <a:pt x="189" y="445"/>
                  </a:lnTo>
                  <a:lnTo>
                    <a:pt x="186" y="422"/>
                  </a:lnTo>
                  <a:lnTo>
                    <a:pt x="184" y="401"/>
                  </a:lnTo>
                  <a:lnTo>
                    <a:pt x="182" y="384"/>
                  </a:lnTo>
                  <a:lnTo>
                    <a:pt x="182" y="356"/>
                  </a:lnTo>
                  <a:lnTo>
                    <a:pt x="185" y="321"/>
                  </a:lnTo>
                  <a:lnTo>
                    <a:pt x="191" y="283"/>
                  </a:lnTo>
                  <a:lnTo>
                    <a:pt x="198" y="246"/>
                  </a:lnTo>
                  <a:lnTo>
                    <a:pt x="204" y="209"/>
                  </a:lnTo>
                  <a:lnTo>
                    <a:pt x="211" y="177"/>
                  </a:lnTo>
                  <a:lnTo>
                    <a:pt x="217" y="153"/>
                  </a:lnTo>
                  <a:lnTo>
                    <a:pt x="221" y="138"/>
                  </a:lnTo>
                  <a:lnTo>
                    <a:pt x="226" y="115"/>
                  </a:lnTo>
                  <a:lnTo>
                    <a:pt x="229" y="87"/>
                  </a:lnTo>
                  <a:lnTo>
                    <a:pt x="229" y="60"/>
                  </a:lnTo>
                  <a:lnTo>
                    <a:pt x="226" y="41"/>
                  </a:lnTo>
                  <a:lnTo>
                    <a:pt x="219" y="31"/>
                  </a:lnTo>
                  <a:lnTo>
                    <a:pt x="210" y="23"/>
                  </a:lnTo>
                  <a:lnTo>
                    <a:pt x="201" y="16"/>
                  </a:lnTo>
                  <a:lnTo>
                    <a:pt x="192" y="9"/>
                  </a:lnTo>
                  <a:lnTo>
                    <a:pt x="182" y="4"/>
                  </a:lnTo>
                  <a:lnTo>
                    <a:pt x="173" y="2"/>
                  </a:lnTo>
                  <a:lnTo>
                    <a:pt x="163" y="0"/>
                  </a:lnTo>
                  <a:lnTo>
                    <a:pt x="153" y="2"/>
                  </a:lnTo>
                  <a:lnTo>
                    <a:pt x="152" y="7"/>
                  </a:lnTo>
                  <a:lnTo>
                    <a:pt x="149" y="13"/>
                  </a:lnTo>
                  <a:lnTo>
                    <a:pt x="147" y="18"/>
                  </a:lnTo>
                  <a:lnTo>
                    <a:pt x="146" y="24"/>
                  </a:lnTo>
                  <a:lnTo>
                    <a:pt x="157" y="32"/>
                  </a:lnTo>
                  <a:lnTo>
                    <a:pt x="168" y="41"/>
                  </a:lnTo>
                  <a:lnTo>
                    <a:pt x="176" y="49"/>
                  </a:lnTo>
                  <a:lnTo>
                    <a:pt x="184" y="58"/>
                  </a:lnTo>
                  <a:lnTo>
                    <a:pt x="189" y="66"/>
                  </a:lnTo>
                  <a:lnTo>
                    <a:pt x="194" y="75"/>
                  </a:lnTo>
                  <a:lnTo>
                    <a:pt x="197" y="84"/>
                  </a:lnTo>
                  <a:lnTo>
                    <a:pt x="198" y="93"/>
                  </a:lnTo>
                  <a:lnTo>
                    <a:pt x="198" y="112"/>
                  </a:lnTo>
                  <a:lnTo>
                    <a:pt x="198" y="132"/>
                  </a:lnTo>
                  <a:lnTo>
                    <a:pt x="197" y="152"/>
                  </a:lnTo>
                  <a:lnTo>
                    <a:pt x="197" y="164"/>
                  </a:lnTo>
                  <a:lnTo>
                    <a:pt x="192" y="146"/>
                  </a:lnTo>
                  <a:lnTo>
                    <a:pt x="184" y="121"/>
                  </a:lnTo>
                  <a:lnTo>
                    <a:pt x="175" y="96"/>
                  </a:lnTo>
                  <a:lnTo>
                    <a:pt x="166" y="79"/>
                  </a:lnTo>
                  <a:lnTo>
                    <a:pt x="163" y="100"/>
                  </a:lnTo>
                  <a:lnTo>
                    <a:pt x="160" y="129"/>
                  </a:lnTo>
                  <a:lnTo>
                    <a:pt x="157" y="157"/>
                  </a:lnTo>
                  <a:lnTo>
                    <a:pt x="157" y="174"/>
                  </a:lnTo>
                  <a:lnTo>
                    <a:pt x="163" y="190"/>
                  </a:lnTo>
                  <a:lnTo>
                    <a:pt x="166" y="213"/>
                  </a:lnTo>
                  <a:lnTo>
                    <a:pt x="165" y="243"/>
                  </a:lnTo>
                  <a:lnTo>
                    <a:pt x="153" y="272"/>
                  </a:lnTo>
                  <a:lnTo>
                    <a:pt x="152" y="260"/>
                  </a:lnTo>
                  <a:lnTo>
                    <a:pt x="149" y="244"/>
                  </a:lnTo>
                  <a:lnTo>
                    <a:pt x="143" y="232"/>
                  </a:lnTo>
                  <a:lnTo>
                    <a:pt x="136" y="226"/>
                  </a:lnTo>
                  <a:close/>
                </a:path>
              </a:pathLst>
            </a:custGeom>
            <a:solidFill>
              <a:srgbClr val="E5E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6" name="Freeform 17">
              <a:extLst>
                <a:ext uri="{FF2B5EF4-FFF2-40B4-BE49-F238E27FC236}">
                  <a16:creationId xmlns:a16="http://schemas.microsoft.com/office/drawing/2014/main" id="{8537348F-800F-9539-74B9-096D31EA23B4}"/>
                </a:ext>
              </a:extLst>
            </p:cNvPr>
            <p:cNvSpPr>
              <a:spLocks/>
            </p:cNvSpPr>
            <p:nvPr/>
          </p:nvSpPr>
          <p:spPr bwMode="auto">
            <a:xfrm>
              <a:off x="1187" y="890"/>
              <a:ext cx="295" cy="375"/>
            </a:xfrm>
            <a:custGeom>
              <a:avLst/>
              <a:gdLst>
                <a:gd name="T0" fmla="*/ 0 w 885"/>
                <a:gd name="T1" fmla="*/ 1 h 1124"/>
                <a:gd name="T2" fmla="*/ 0 w 885"/>
                <a:gd name="T3" fmla="*/ 1 h 1124"/>
                <a:gd name="T4" fmla="*/ 0 w 885"/>
                <a:gd name="T5" fmla="*/ 1 h 1124"/>
                <a:gd name="T6" fmla="*/ 0 w 885"/>
                <a:gd name="T7" fmla="*/ 1 h 1124"/>
                <a:gd name="T8" fmla="*/ 1 w 885"/>
                <a:gd name="T9" fmla="*/ 1 h 1124"/>
                <a:gd name="T10" fmla="*/ 1 w 885"/>
                <a:gd name="T11" fmla="*/ 1 h 1124"/>
                <a:gd name="T12" fmla="*/ 1 w 885"/>
                <a:gd name="T13" fmla="*/ 1 h 1124"/>
                <a:gd name="T14" fmla="*/ 1 w 885"/>
                <a:gd name="T15" fmla="*/ 2 h 1124"/>
                <a:gd name="T16" fmla="*/ 1 w 885"/>
                <a:gd name="T17" fmla="*/ 2 h 1124"/>
                <a:gd name="T18" fmla="*/ 1 w 885"/>
                <a:gd name="T19" fmla="*/ 2 h 1124"/>
                <a:gd name="T20" fmla="*/ 1 w 885"/>
                <a:gd name="T21" fmla="*/ 2 h 1124"/>
                <a:gd name="T22" fmla="*/ 1 w 885"/>
                <a:gd name="T23" fmla="*/ 2 h 1124"/>
                <a:gd name="T24" fmla="*/ 1 w 885"/>
                <a:gd name="T25" fmla="*/ 1 h 1124"/>
                <a:gd name="T26" fmla="*/ 1 w 885"/>
                <a:gd name="T27" fmla="*/ 1 h 1124"/>
                <a:gd name="T28" fmla="*/ 1 w 885"/>
                <a:gd name="T29" fmla="*/ 1 h 1124"/>
                <a:gd name="T30" fmla="*/ 1 w 885"/>
                <a:gd name="T31" fmla="*/ 1 h 1124"/>
                <a:gd name="T32" fmla="*/ 1 w 885"/>
                <a:gd name="T33" fmla="*/ 1 h 1124"/>
                <a:gd name="T34" fmla="*/ 1 w 885"/>
                <a:gd name="T35" fmla="*/ 1 h 1124"/>
                <a:gd name="T36" fmla="*/ 1 w 885"/>
                <a:gd name="T37" fmla="*/ 0 h 1124"/>
                <a:gd name="T38" fmla="*/ 1 w 885"/>
                <a:gd name="T39" fmla="*/ 0 h 1124"/>
                <a:gd name="T40" fmla="*/ 1 w 885"/>
                <a:gd name="T41" fmla="*/ 0 h 1124"/>
                <a:gd name="T42" fmla="*/ 1 w 885"/>
                <a:gd name="T43" fmla="*/ 0 h 1124"/>
                <a:gd name="T44" fmla="*/ 1 w 885"/>
                <a:gd name="T45" fmla="*/ 0 h 1124"/>
                <a:gd name="T46" fmla="*/ 1 w 885"/>
                <a:gd name="T47" fmla="*/ 0 h 1124"/>
                <a:gd name="T48" fmla="*/ 1 w 885"/>
                <a:gd name="T49" fmla="*/ 0 h 1124"/>
                <a:gd name="T50" fmla="*/ 1 w 885"/>
                <a:gd name="T51" fmla="*/ 0 h 1124"/>
                <a:gd name="T52" fmla="*/ 1 w 885"/>
                <a:gd name="T53" fmla="*/ 0 h 1124"/>
                <a:gd name="T54" fmla="*/ 1 w 885"/>
                <a:gd name="T55" fmla="*/ 0 h 1124"/>
                <a:gd name="T56" fmla="*/ 1 w 885"/>
                <a:gd name="T57" fmla="*/ 0 h 1124"/>
                <a:gd name="T58" fmla="*/ 1 w 885"/>
                <a:gd name="T59" fmla="*/ 0 h 1124"/>
                <a:gd name="T60" fmla="*/ 0 w 885"/>
                <a:gd name="T61" fmla="*/ 0 h 1124"/>
                <a:gd name="T62" fmla="*/ 0 w 885"/>
                <a:gd name="T63" fmla="*/ 0 h 1124"/>
                <a:gd name="T64" fmla="*/ 0 w 885"/>
                <a:gd name="T65" fmla="*/ 0 h 1124"/>
                <a:gd name="T66" fmla="*/ 0 w 885"/>
                <a:gd name="T67" fmla="*/ 0 h 1124"/>
                <a:gd name="T68" fmla="*/ 0 w 885"/>
                <a:gd name="T69" fmla="*/ 0 h 1124"/>
                <a:gd name="T70" fmla="*/ 0 w 885"/>
                <a:gd name="T71" fmla="*/ 0 h 1124"/>
                <a:gd name="T72" fmla="*/ 0 w 885"/>
                <a:gd name="T73" fmla="*/ 0 h 1124"/>
                <a:gd name="T74" fmla="*/ 0 w 885"/>
                <a:gd name="T75" fmla="*/ 0 h 1124"/>
                <a:gd name="T76" fmla="*/ 0 w 885"/>
                <a:gd name="T77" fmla="*/ 0 h 1124"/>
                <a:gd name="T78" fmla="*/ 0 w 885"/>
                <a:gd name="T79" fmla="*/ 1 h 1124"/>
                <a:gd name="T80" fmla="*/ 0 w 885"/>
                <a:gd name="T81" fmla="*/ 1 h 1124"/>
                <a:gd name="T82" fmla="*/ 0 w 885"/>
                <a:gd name="T83" fmla="*/ 1 h 1124"/>
                <a:gd name="T84" fmla="*/ 0 w 885"/>
                <a:gd name="T85" fmla="*/ 1 h 1124"/>
                <a:gd name="T86" fmla="*/ 0 w 885"/>
                <a:gd name="T87" fmla="*/ 1 h 1124"/>
                <a:gd name="T88" fmla="*/ 0 w 885"/>
                <a:gd name="T89" fmla="*/ 1 h 1124"/>
                <a:gd name="T90" fmla="*/ 0 w 885"/>
                <a:gd name="T91" fmla="*/ 1 h 1124"/>
                <a:gd name="T92" fmla="*/ 0 w 885"/>
                <a:gd name="T93" fmla="*/ 1 h 1124"/>
                <a:gd name="T94" fmla="*/ 0 w 885"/>
                <a:gd name="T95" fmla="*/ 1 h 1124"/>
                <a:gd name="T96" fmla="*/ 0 w 885"/>
                <a:gd name="T97" fmla="*/ 1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5"/>
                <a:gd name="T148" fmla="*/ 0 h 1124"/>
                <a:gd name="T149" fmla="*/ 885 w 885"/>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5" h="1124">
                  <a:moveTo>
                    <a:pt x="70" y="1085"/>
                  </a:moveTo>
                  <a:lnTo>
                    <a:pt x="75" y="1084"/>
                  </a:lnTo>
                  <a:lnTo>
                    <a:pt x="81" y="1082"/>
                  </a:lnTo>
                  <a:lnTo>
                    <a:pt x="87" y="1079"/>
                  </a:lnTo>
                  <a:lnTo>
                    <a:pt x="94" y="1078"/>
                  </a:lnTo>
                  <a:lnTo>
                    <a:pt x="103" y="1077"/>
                  </a:lnTo>
                  <a:lnTo>
                    <a:pt x="113" y="1074"/>
                  </a:lnTo>
                  <a:lnTo>
                    <a:pt x="123" y="1072"/>
                  </a:lnTo>
                  <a:lnTo>
                    <a:pt x="134" y="1071"/>
                  </a:lnTo>
                  <a:lnTo>
                    <a:pt x="158" y="1067"/>
                  </a:lnTo>
                  <a:lnTo>
                    <a:pt x="186" y="1063"/>
                  </a:lnTo>
                  <a:lnTo>
                    <a:pt x="214" y="1060"/>
                  </a:lnTo>
                  <a:lnTo>
                    <a:pt x="241" y="1057"/>
                  </a:lnTo>
                  <a:lnTo>
                    <a:pt x="268" y="1056"/>
                  </a:lnTo>
                  <a:lnTo>
                    <a:pt x="292" y="1054"/>
                  </a:lnTo>
                  <a:lnTo>
                    <a:pt x="314" y="1054"/>
                  </a:lnTo>
                  <a:lnTo>
                    <a:pt x="335" y="1056"/>
                  </a:lnTo>
                  <a:lnTo>
                    <a:pt x="348" y="1057"/>
                  </a:lnTo>
                  <a:lnTo>
                    <a:pt x="362" y="1058"/>
                  </a:lnTo>
                  <a:lnTo>
                    <a:pt x="378" y="1061"/>
                  </a:lnTo>
                  <a:lnTo>
                    <a:pt x="396" y="1064"/>
                  </a:lnTo>
                  <a:lnTo>
                    <a:pt x="413" y="1068"/>
                  </a:lnTo>
                  <a:lnTo>
                    <a:pt x="431" y="1071"/>
                  </a:lnTo>
                  <a:lnTo>
                    <a:pt x="448" y="1075"/>
                  </a:lnTo>
                  <a:lnTo>
                    <a:pt x="467" y="1079"/>
                  </a:lnTo>
                  <a:lnTo>
                    <a:pt x="483" y="1082"/>
                  </a:lnTo>
                  <a:lnTo>
                    <a:pt x="501" y="1086"/>
                  </a:lnTo>
                  <a:lnTo>
                    <a:pt x="517" y="1089"/>
                  </a:lnTo>
                  <a:lnTo>
                    <a:pt x="530" y="1093"/>
                  </a:lnTo>
                  <a:lnTo>
                    <a:pt x="543" y="1095"/>
                  </a:lnTo>
                  <a:lnTo>
                    <a:pt x="555" y="1098"/>
                  </a:lnTo>
                  <a:lnTo>
                    <a:pt x="563" y="1099"/>
                  </a:lnTo>
                  <a:lnTo>
                    <a:pt x="569" y="1099"/>
                  </a:lnTo>
                  <a:lnTo>
                    <a:pt x="582" y="1099"/>
                  </a:lnTo>
                  <a:lnTo>
                    <a:pt x="603" y="1101"/>
                  </a:lnTo>
                  <a:lnTo>
                    <a:pt x="626" y="1102"/>
                  </a:lnTo>
                  <a:lnTo>
                    <a:pt x="652" y="1103"/>
                  </a:lnTo>
                  <a:lnTo>
                    <a:pt x="679" y="1106"/>
                  </a:lnTo>
                  <a:lnTo>
                    <a:pt x="703" y="1108"/>
                  </a:lnTo>
                  <a:lnTo>
                    <a:pt x="722" y="1110"/>
                  </a:lnTo>
                  <a:lnTo>
                    <a:pt x="737" y="1113"/>
                  </a:lnTo>
                  <a:lnTo>
                    <a:pt x="748" y="1116"/>
                  </a:lnTo>
                  <a:lnTo>
                    <a:pt x="760" y="1117"/>
                  </a:lnTo>
                  <a:lnTo>
                    <a:pt x="770" y="1120"/>
                  </a:lnTo>
                  <a:lnTo>
                    <a:pt x="782" y="1122"/>
                  </a:lnTo>
                  <a:lnTo>
                    <a:pt x="792" y="1123"/>
                  </a:lnTo>
                  <a:lnTo>
                    <a:pt x="801" y="1123"/>
                  </a:lnTo>
                  <a:lnTo>
                    <a:pt x="808" y="1124"/>
                  </a:lnTo>
                  <a:lnTo>
                    <a:pt x="814" y="1124"/>
                  </a:lnTo>
                  <a:lnTo>
                    <a:pt x="813" y="1096"/>
                  </a:lnTo>
                  <a:lnTo>
                    <a:pt x="817" y="1067"/>
                  </a:lnTo>
                  <a:lnTo>
                    <a:pt x="821" y="1042"/>
                  </a:lnTo>
                  <a:lnTo>
                    <a:pt x="827" y="1025"/>
                  </a:lnTo>
                  <a:lnTo>
                    <a:pt x="831" y="1012"/>
                  </a:lnTo>
                  <a:lnTo>
                    <a:pt x="833" y="995"/>
                  </a:lnTo>
                  <a:lnTo>
                    <a:pt x="831" y="980"/>
                  </a:lnTo>
                  <a:lnTo>
                    <a:pt x="831" y="967"/>
                  </a:lnTo>
                  <a:lnTo>
                    <a:pt x="836" y="946"/>
                  </a:lnTo>
                  <a:lnTo>
                    <a:pt x="846" y="906"/>
                  </a:lnTo>
                  <a:lnTo>
                    <a:pt x="856" y="862"/>
                  </a:lnTo>
                  <a:lnTo>
                    <a:pt x="859" y="833"/>
                  </a:lnTo>
                  <a:lnTo>
                    <a:pt x="856" y="800"/>
                  </a:lnTo>
                  <a:lnTo>
                    <a:pt x="855" y="750"/>
                  </a:lnTo>
                  <a:lnTo>
                    <a:pt x="852" y="698"/>
                  </a:lnTo>
                  <a:lnTo>
                    <a:pt x="850" y="662"/>
                  </a:lnTo>
                  <a:lnTo>
                    <a:pt x="850" y="635"/>
                  </a:lnTo>
                  <a:lnTo>
                    <a:pt x="853" y="603"/>
                  </a:lnTo>
                  <a:lnTo>
                    <a:pt x="858" y="572"/>
                  </a:lnTo>
                  <a:lnTo>
                    <a:pt x="865" y="541"/>
                  </a:lnTo>
                  <a:lnTo>
                    <a:pt x="874" y="506"/>
                  </a:lnTo>
                  <a:lnTo>
                    <a:pt x="881" y="461"/>
                  </a:lnTo>
                  <a:lnTo>
                    <a:pt x="885" y="422"/>
                  </a:lnTo>
                  <a:lnTo>
                    <a:pt x="884" y="399"/>
                  </a:lnTo>
                  <a:lnTo>
                    <a:pt x="878" y="384"/>
                  </a:lnTo>
                  <a:lnTo>
                    <a:pt x="868" y="360"/>
                  </a:lnTo>
                  <a:lnTo>
                    <a:pt x="858" y="335"/>
                  </a:lnTo>
                  <a:lnTo>
                    <a:pt x="850" y="314"/>
                  </a:lnTo>
                  <a:lnTo>
                    <a:pt x="845" y="289"/>
                  </a:lnTo>
                  <a:lnTo>
                    <a:pt x="837" y="255"/>
                  </a:lnTo>
                  <a:lnTo>
                    <a:pt x="829" y="223"/>
                  </a:lnTo>
                  <a:lnTo>
                    <a:pt x="820" y="199"/>
                  </a:lnTo>
                  <a:lnTo>
                    <a:pt x="813" y="186"/>
                  </a:lnTo>
                  <a:lnTo>
                    <a:pt x="804" y="167"/>
                  </a:lnTo>
                  <a:lnTo>
                    <a:pt x="792" y="143"/>
                  </a:lnTo>
                  <a:lnTo>
                    <a:pt x="780" y="117"/>
                  </a:lnTo>
                  <a:lnTo>
                    <a:pt x="769" y="92"/>
                  </a:lnTo>
                  <a:lnTo>
                    <a:pt x="759" y="70"/>
                  </a:lnTo>
                  <a:lnTo>
                    <a:pt x="751" y="53"/>
                  </a:lnTo>
                  <a:lnTo>
                    <a:pt x="747" y="43"/>
                  </a:lnTo>
                  <a:lnTo>
                    <a:pt x="740" y="42"/>
                  </a:lnTo>
                  <a:lnTo>
                    <a:pt x="731" y="39"/>
                  </a:lnTo>
                  <a:lnTo>
                    <a:pt x="722" y="38"/>
                  </a:lnTo>
                  <a:lnTo>
                    <a:pt x="713" y="35"/>
                  </a:lnTo>
                  <a:lnTo>
                    <a:pt x="705" y="32"/>
                  </a:lnTo>
                  <a:lnTo>
                    <a:pt x="696" y="28"/>
                  </a:lnTo>
                  <a:lnTo>
                    <a:pt x="689" y="25"/>
                  </a:lnTo>
                  <a:lnTo>
                    <a:pt x="681" y="21"/>
                  </a:lnTo>
                  <a:lnTo>
                    <a:pt x="676" y="17"/>
                  </a:lnTo>
                  <a:lnTo>
                    <a:pt x="668" y="14"/>
                  </a:lnTo>
                  <a:lnTo>
                    <a:pt x="660" y="11"/>
                  </a:lnTo>
                  <a:lnTo>
                    <a:pt x="652" y="8"/>
                  </a:lnTo>
                  <a:lnTo>
                    <a:pt x="644" y="5"/>
                  </a:lnTo>
                  <a:lnTo>
                    <a:pt x="636" y="2"/>
                  </a:lnTo>
                  <a:lnTo>
                    <a:pt x="630" y="1"/>
                  </a:lnTo>
                  <a:lnTo>
                    <a:pt x="625" y="0"/>
                  </a:lnTo>
                  <a:lnTo>
                    <a:pt x="660" y="46"/>
                  </a:lnTo>
                  <a:lnTo>
                    <a:pt x="683" y="101"/>
                  </a:lnTo>
                  <a:lnTo>
                    <a:pt x="696" y="160"/>
                  </a:lnTo>
                  <a:lnTo>
                    <a:pt x="699" y="218"/>
                  </a:lnTo>
                  <a:lnTo>
                    <a:pt x="690" y="273"/>
                  </a:lnTo>
                  <a:lnTo>
                    <a:pt x="670" y="319"/>
                  </a:lnTo>
                  <a:lnTo>
                    <a:pt x="639" y="354"/>
                  </a:lnTo>
                  <a:lnTo>
                    <a:pt x="595" y="374"/>
                  </a:lnTo>
                  <a:lnTo>
                    <a:pt x="563" y="377"/>
                  </a:lnTo>
                  <a:lnTo>
                    <a:pt x="531" y="373"/>
                  </a:lnTo>
                  <a:lnTo>
                    <a:pt x="502" y="364"/>
                  </a:lnTo>
                  <a:lnTo>
                    <a:pt x="476" y="349"/>
                  </a:lnTo>
                  <a:lnTo>
                    <a:pt x="450" y="331"/>
                  </a:lnTo>
                  <a:lnTo>
                    <a:pt x="426" y="308"/>
                  </a:lnTo>
                  <a:lnTo>
                    <a:pt x="405" y="283"/>
                  </a:lnTo>
                  <a:lnTo>
                    <a:pt x="384" y="255"/>
                  </a:lnTo>
                  <a:lnTo>
                    <a:pt x="365" y="227"/>
                  </a:lnTo>
                  <a:lnTo>
                    <a:pt x="348" y="197"/>
                  </a:lnTo>
                  <a:lnTo>
                    <a:pt x="332" y="169"/>
                  </a:lnTo>
                  <a:lnTo>
                    <a:pt x="317" y="141"/>
                  </a:lnTo>
                  <a:lnTo>
                    <a:pt x="306" y="115"/>
                  </a:lnTo>
                  <a:lnTo>
                    <a:pt x="294" y="91"/>
                  </a:lnTo>
                  <a:lnTo>
                    <a:pt x="285" y="70"/>
                  </a:lnTo>
                  <a:lnTo>
                    <a:pt x="276" y="53"/>
                  </a:lnTo>
                  <a:lnTo>
                    <a:pt x="271" y="42"/>
                  </a:lnTo>
                  <a:lnTo>
                    <a:pt x="263" y="32"/>
                  </a:lnTo>
                  <a:lnTo>
                    <a:pt x="258" y="24"/>
                  </a:lnTo>
                  <a:lnTo>
                    <a:pt x="252" y="17"/>
                  </a:lnTo>
                  <a:lnTo>
                    <a:pt x="246" y="11"/>
                  </a:lnTo>
                  <a:lnTo>
                    <a:pt x="239" y="7"/>
                  </a:lnTo>
                  <a:lnTo>
                    <a:pt x="233" y="2"/>
                  </a:lnTo>
                  <a:lnTo>
                    <a:pt x="225" y="1"/>
                  </a:lnTo>
                  <a:lnTo>
                    <a:pt x="215" y="1"/>
                  </a:lnTo>
                  <a:lnTo>
                    <a:pt x="204" y="4"/>
                  </a:lnTo>
                  <a:lnTo>
                    <a:pt x="190" y="7"/>
                  </a:lnTo>
                  <a:lnTo>
                    <a:pt x="176" y="9"/>
                  </a:lnTo>
                  <a:lnTo>
                    <a:pt x="161" y="14"/>
                  </a:lnTo>
                  <a:lnTo>
                    <a:pt x="147" y="18"/>
                  </a:lnTo>
                  <a:lnTo>
                    <a:pt x="134" y="22"/>
                  </a:lnTo>
                  <a:lnTo>
                    <a:pt x="121" y="26"/>
                  </a:lnTo>
                  <a:lnTo>
                    <a:pt x="112" y="29"/>
                  </a:lnTo>
                  <a:lnTo>
                    <a:pt x="106" y="32"/>
                  </a:lnTo>
                  <a:lnTo>
                    <a:pt x="100" y="33"/>
                  </a:lnTo>
                  <a:lnTo>
                    <a:pt x="96" y="35"/>
                  </a:lnTo>
                  <a:lnTo>
                    <a:pt x="118" y="46"/>
                  </a:lnTo>
                  <a:lnTo>
                    <a:pt x="138" y="61"/>
                  </a:lnTo>
                  <a:lnTo>
                    <a:pt x="157" y="78"/>
                  </a:lnTo>
                  <a:lnTo>
                    <a:pt x="173" y="101"/>
                  </a:lnTo>
                  <a:lnTo>
                    <a:pt x="186" y="126"/>
                  </a:lnTo>
                  <a:lnTo>
                    <a:pt x="196" y="154"/>
                  </a:lnTo>
                  <a:lnTo>
                    <a:pt x="202" y="185"/>
                  </a:lnTo>
                  <a:lnTo>
                    <a:pt x="202" y="220"/>
                  </a:lnTo>
                  <a:lnTo>
                    <a:pt x="196" y="270"/>
                  </a:lnTo>
                  <a:lnTo>
                    <a:pt x="188" y="319"/>
                  </a:lnTo>
                  <a:lnTo>
                    <a:pt x="174" y="368"/>
                  </a:lnTo>
                  <a:lnTo>
                    <a:pt x="160" y="412"/>
                  </a:lnTo>
                  <a:lnTo>
                    <a:pt x="151" y="429"/>
                  </a:lnTo>
                  <a:lnTo>
                    <a:pt x="142" y="446"/>
                  </a:lnTo>
                  <a:lnTo>
                    <a:pt x="134" y="460"/>
                  </a:lnTo>
                  <a:lnTo>
                    <a:pt x="123" y="472"/>
                  </a:lnTo>
                  <a:lnTo>
                    <a:pt x="116" y="482"/>
                  </a:lnTo>
                  <a:lnTo>
                    <a:pt x="109" y="493"/>
                  </a:lnTo>
                  <a:lnTo>
                    <a:pt x="103" y="503"/>
                  </a:lnTo>
                  <a:lnTo>
                    <a:pt x="99" y="512"/>
                  </a:lnTo>
                  <a:lnTo>
                    <a:pt x="93" y="524"/>
                  </a:lnTo>
                  <a:lnTo>
                    <a:pt x="81" y="554"/>
                  </a:lnTo>
                  <a:lnTo>
                    <a:pt x="65" y="593"/>
                  </a:lnTo>
                  <a:lnTo>
                    <a:pt x="48" y="636"/>
                  </a:lnTo>
                  <a:lnTo>
                    <a:pt x="29" y="683"/>
                  </a:lnTo>
                  <a:lnTo>
                    <a:pt x="14" y="725"/>
                  </a:lnTo>
                  <a:lnTo>
                    <a:pt x="4" y="757"/>
                  </a:lnTo>
                  <a:lnTo>
                    <a:pt x="0" y="775"/>
                  </a:lnTo>
                  <a:lnTo>
                    <a:pt x="1" y="793"/>
                  </a:lnTo>
                  <a:lnTo>
                    <a:pt x="5" y="809"/>
                  </a:lnTo>
                  <a:lnTo>
                    <a:pt x="11" y="824"/>
                  </a:lnTo>
                  <a:lnTo>
                    <a:pt x="22" y="840"/>
                  </a:lnTo>
                  <a:lnTo>
                    <a:pt x="30" y="858"/>
                  </a:lnTo>
                  <a:lnTo>
                    <a:pt x="38" y="879"/>
                  </a:lnTo>
                  <a:lnTo>
                    <a:pt x="40" y="900"/>
                  </a:lnTo>
                  <a:lnTo>
                    <a:pt x="40" y="918"/>
                  </a:lnTo>
                  <a:lnTo>
                    <a:pt x="42" y="938"/>
                  </a:lnTo>
                  <a:lnTo>
                    <a:pt x="49" y="960"/>
                  </a:lnTo>
                  <a:lnTo>
                    <a:pt x="58" y="983"/>
                  </a:lnTo>
                  <a:lnTo>
                    <a:pt x="65" y="998"/>
                  </a:lnTo>
                  <a:lnTo>
                    <a:pt x="64" y="1008"/>
                  </a:lnTo>
                  <a:lnTo>
                    <a:pt x="67" y="1022"/>
                  </a:lnTo>
                  <a:lnTo>
                    <a:pt x="72" y="1036"/>
                  </a:lnTo>
                  <a:lnTo>
                    <a:pt x="77" y="1046"/>
                  </a:lnTo>
                  <a:lnTo>
                    <a:pt x="74" y="1056"/>
                  </a:lnTo>
                  <a:lnTo>
                    <a:pt x="71" y="1065"/>
                  </a:lnTo>
                  <a:lnTo>
                    <a:pt x="70" y="1077"/>
                  </a:lnTo>
                  <a:lnTo>
                    <a:pt x="70" y="1085"/>
                  </a:lnTo>
                  <a:close/>
                </a:path>
              </a:pathLst>
            </a:custGeom>
            <a:solidFill>
              <a:srgbClr val="AFD6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7" name="Freeform 18">
              <a:extLst>
                <a:ext uri="{FF2B5EF4-FFF2-40B4-BE49-F238E27FC236}">
                  <a16:creationId xmlns:a16="http://schemas.microsoft.com/office/drawing/2014/main" id="{DF3EEBA3-D3E0-9C4C-B44E-C18E9B877601}"/>
                </a:ext>
              </a:extLst>
            </p:cNvPr>
            <p:cNvSpPr>
              <a:spLocks/>
            </p:cNvSpPr>
            <p:nvPr/>
          </p:nvSpPr>
          <p:spPr bwMode="auto">
            <a:xfrm>
              <a:off x="1210" y="1219"/>
              <a:ext cx="19" cy="33"/>
            </a:xfrm>
            <a:custGeom>
              <a:avLst/>
              <a:gdLst>
                <a:gd name="T0" fmla="*/ 0 w 58"/>
                <a:gd name="T1" fmla="*/ 0 h 97"/>
                <a:gd name="T2" fmla="*/ 0 w 58"/>
                <a:gd name="T3" fmla="*/ 0 h 97"/>
                <a:gd name="T4" fmla="*/ 0 w 58"/>
                <a:gd name="T5" fmla="*/ 0 h 97"/>
                <a:gd name="T6" fmla="*/ 0 w 58"/>
                <a:gd name="T7" fmla="*/ 0 h 97"/>
                <a:gd name="T8" fmla="*/ 0 w 58"/>
                <a:gd name="T9" fmla="*/ 0 h 97"/>
                <a:gd name="T10" fmla="*/ 0 w 58"/>
                <a:gd name="T11" fmla="*/ 0 h 97"/>
                <a:gd name="T12" fmla="*/ 0 w 58"/>
                <a:gd name="T13" fmla="*/ 0 h 97"/>
                <a:gd name="T14" fmla="*/ 0 w 58"/>
                <a:gd name="T15" fmla="*/ 0 h 97"/>
                <a:gd name="T16" fmla="*/ 0 w 58"/>
                <a:gd name="T17" fmla="*/ 0 h 97"/>
                <a:gd name="T18" fmla="*/ 0 w 58"/>
                <a:gd name="T19" fmla="*/ 0 h 97"/>
                <a:gd name="T20" fmla="*/ 0 w 58"/>
                <a:gd name="T21" fmla="*/ 0 h 97"/>
                <a:gd name="T22" fmla="*/ 0 w 58"/>
                <a:gd name="T23" fmla="*/ 0 h 97"/>
                <a:gd name="T24" fmla="*/ 0 w 58"/>
                <a:gd name="T25" fmla="*/ 0 h 97"/>
                <a:gd name="T26" fmla="*/ 0 w 58"/>
                <a:gd name="T27" fmla="*/ 0 h 97"/>
                <a:gd name="T28" fmla="*/ 0 w 58"/>
                <a:gd name="T29" fmla="*/ 0 h 97"/>
                <a:gd name="T30" fmla="*/ 0 w 58"/>
                <a:gd name="T31" fmla="*/ 0 h 97"/>
                <a:gd name="T32" fmla="*/ 0 w 58"/>
                <a:gd name="T33" fmla="*/ 0 h 97"/>
                <a:gd name="T34" fmla="*/ 0 w 58"/>
                <a:gd name="T35" fmla="*/ 0 h 97"/>
                <a:gd name="T36" fmla="*/ 0 w 58"/>
                <a:gd name="T37" fmla="*/ 0 h 97"/>
                <a:gd name="T38" fmla="*/ 0 w 58"/>
                <a:gd name="T39" fmla="*/ 0 h 97"/>
                <a:gd name="T40" fmla="*/ 0 w 58"/>
                <a:gd name="T41" fmla="*/ 0 h 97"/>
                <a:gd name="T42" fmla="*/ 0 w 58"/>
                <a:gd name="T43" fmla="*/ 0 h 97"/>
                <a:gd name="T44" fmla="*/ 0 w 58"/>
                <a:gd name="T45" fmla="*/ 0 h 97"/>
                <a:gd name="T46" fmla="*/ 0 w 58"/>
                <a:gd name="T47" fmla="*/ 0 h 97"/>
                <a:gd name="T48" fmla="*/ 0 w 58"/>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97"/>
                <a:gd name="T77" fmla="*/ 58 w 58"/>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97">
                  <a:moveTo>
                    <a:pt x="19" y="35"/>
                  </a:moveTo>
                  <a:lnTo>
                    <a:pt x="26" y="21"/>
                  </a:lnTo>
                  <a:lnTo>
                    <a:pt x="35" y="9"/>
                  </a:lnTo>
                  <a:lnTo>
                    <a:pt x="45" y="0"/>
                  </a:lnTo>
                  <a:lnTo>
                    <a:pt x="55" y="0"/>
                  </a:lnTo>
                  <a:lnTo>
                    <a:pt x="58" y="5"/>
                  </a:lnTo>
                  <a:lnTo>
                    <a:pt x="58" y="13"/>
                  </a:lnTo>
                  <a:lnTo>
                    <a:pt x="53" y="24"/>
                  </a:lnTo>
                  <a:lnTo>
                    <a:pt x="49" y="37"/>
                  </a:lnTo>
                  <a:lnTo>
                    <a:pt x="42" y="51"/>
                  </a:lnTo>
                  <a:lnTo>
                    <a:pt x="35" y="65"/>
                  </a:lnTo>
                  <a:lnTo>
                    <a:pt x="29" y="79"/>
                  </a:lnTo>
                  <a:lnTo>
                    <a:pt x="24" y="90"/>
                  </a:lnTo>
                  <a:lnTo>
                    <a:pt x="17" y="91"/>
                  </a:lnTo>
                  <a:lnTo>
                    <a:pt x="11" y="94"/>
                  </a:lnTo>
                  <a:lnTo>
                    <a:pt x="5" y="96"/>
                  </a:lnTo>
                  <a:lnTo>
                    <a:pt x="0" y="97"/>
                  </a:lnTo>
                  <a:lnTo>
                    <a:pt x="0" y="89"/>
                  </a:lnTo>
                  <a:lnTo>
                    <a:pt x="1" y="77"/>
                  </a:lnTo>
                  <a:lnTo>
                    <a:pt x="4" y="68"/>
                  </a:lnTo>
                  <a:lnTo>
                    <a:pt x="7" y="58"/>
                  </a:lnTo>
                  <a:lnTo>
                    <a:pt x="11" y="52"/>
                  </a:lnTo>
                  <a:lnTo>
                    <a:pt x="13" y="47"/>
                  </a:lnTo>
                  <a:lnTo>
                    <a:pt x="16" y="41"/>
                  </a:lnTo>
                  <a:lnTo>
                    <a:pt x="19" y="35"/>
                  </a:lnTo>
                  <a:close/>
                </a:path>
              </a:pathLst>
            </a:custGeom>
            <a:solidFill>
              <a:srgbClr val="8CBF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8" name="Freeform 19">
              <a:extLst>
                <a:ext uri="{FF2B5EF4-FFF2-40B4-BE49-F238E27FC236}">
                  <a16:creationId xmlns:a16="http://schemas.microsoft.com/office/drawing/2014/main" id="{18061A37-1C31-F388-3838-BC8D8C2C916A}"/>
                </a:ext>
              </a:extLst>
            </p:cNvPr>
            <p:cNvSpPr>
              <a:spLocks/>
            </p:cNvSpPr>
            <p:nvPr/>
          </p:nvSpPr>
          <p:spPr bwMode="auto">
            <a:xfrm>
              <a:off x="1373" y="1069"/>
              <a:ext cx="100" cy="196"/>
            </a:xfrm>
            <a:custGeom>
              <a:avLst/>
              <a:gdLst>
                <a:gd name="T0" fmla="*/ 0 w 300"/>
                <a:gd name="T1" fmla="*/ 1 h 587"/>
                <a:gd name="T2" fmla="*/ 0 w 300"/>
                <a:gd name="T3" fmla="*/ 1 h 587"/>
                <a:gd name="T4" fmla="*/ 0 w 300"/>
                <a:gd name="T5" fmla="*/ 1 h 587"/>
                <a:gd name="T6" fmla="*/ 0 w 300"/>
                <a:gd name="T7" fmla="*/ 1 h 587"/>
                <a:gd name="T8" fmla="*/ 0 w 300"/>
                <a:gd name="T9" fmla="*/ 1 h 587"/>
                <a:gd name="T10" fmla="*/ 0 w 300"/>
                <a:gd name="T11" fmla="*/ 0 h 587"/>
                <a:gd name="T12" fmla="*/ 0 w 300"/>
                <a:gd name="T13" fmla="*/ 0 h 587"/>
                <a:gd name="T14" fmla="*/ 0 w 300"/>
                <a:gd name="T15" fmla="*/ 0 h 587"/>
                <a:gd name="T16" fmla="*/ 0 w 300"/>
                <a:gd name="T17" fmla="*/ 0 h 587"/>
                <a:gd name="T18" fmla="*/ 0 w 300"/>
                <a:gd name="T19" fmla="*/ 0 h 587"/>
                <a:gd name="T20" fmla="*/ 0 w 300"/>
                <a:gd name="T21" fmla="*/ 0 h 587"/>
                <a:gd name="T22" fmla="*/ 0 w 300"/>
                <a:gd name="T23" fmla="*/ 0 h 587"/>
                <a:gd name="T24" fmla="*/ 0 w 300"/>
                <a:gd name="T25" fmla="*/ 0 h 587"/>
                <a:gd name="T26" fmla="*/ 0 w 300"/>
                <a:gd name="T27" fmla="*/ 0 h 587"/>
                <a:gd name="T28" fmla="*/ 0 w 300"/>
                <a:gd name="T29" fmla="*/ 0 h 587"/>
                <a:gd name="T30" fmla="*/ 0 w 300"/>
                <a:gd name="T31" fmla="*/ 0 h 587"/>
                <a:gd name="T32" fmla="*/ 0 w 300"/>
                <a:gd name="T33" fmla="*/ 0 h 587"/>
                <a:gd name="T34" fmla="*/ 0 w 300"/>
                <a:gd name="T35" fmla="*/ 0 h 587"/>
                <a:gd name="T36" fmla="*/ 0 w 300"/>
                <a:gd name="T37" fmla="*/ 0 h 587"/>
                <a:gd name="T38" fmla="*/ 0 w 300"/>
                <a:gd name="T39" fmla="*/ 0 h 587"/>
                <a:gd name="T40" fmla="*/ 0 w 300"/>
                <a:gd name="T41" fmla="*/ 0 h 587"/>
                <a:gd name="T42" fmla="*/ 0 w 300"/>
                <a:gd name="T43" fmla="*/ 0 h 587"/>
                <a:gd name="T44" fmla="*/ 0 w 300"/>
                <a:gd name="T45" fmla="*/ 0 h 587"/>
                <a:gd name="T46" fmla="*/ 0 w 300"/>
                <a:gd name="T47" fmla="*/ 0 h 587"/>
                <a:gd name="T48" fmla="*/ 0 w 300"/>
                <a:gd name="T49" fmla="*/ 0 h 587"/>
                <a:gd name="T50" fmla="*/ 0 w 300"/>
                <a:gd name="T51" fmla="*/ 0 h 587"/>
                <a:gd name="T52" fmla="*/ 0 w 300"/>
                <a:gd name="T53" fmla="*/ 0 h 587"/>
                <a:gd name="T54" fmla="*/ 0 w 300"/>
                <a:gd name="T55" fmla="*/ 0 h 587"/>
                <a:gd name="T56" fmla="*/ 0 w 300"/>
                <a:gd name="T57" fmla="*/ 0 h 587"/>
                <a:gd name="T58" fmla="*/ 0 w 300"/>
                <a:gd name="T59" fmla="*/ 0 h 587"/>
                <a:gd name="T60" fmla="*/ 0 w 300"/>
                <a:gd name="T61" fmla="*/ 0 h 587"/>
                <a:gd name="T62" fmla="*/ 0 w 300"/>
                <a:gd name="T63" fmla="*/ 0 h 587"/>
                <a:gd name="T64" fmla="*/ 0 w 300"/>
                <a:gd name="T65" fmla="*/ 1 h 587"/>
                <a:gd name="T66" fmla="*/ 0 w 300"/>
                <a:gd name="T67" fmla="*/ 1 h 587"/>
                <a:gd name="T68" fmla="*/ 0 w 300"/>
                <a:gd name="T69" fmla="*/ 1 h 587"/>
                <a:gd name="T70" fmla="*/ 0 w 300"/>
                <a:gd name="T71" fmla="*/ 1 h 587"/>
                <a:gd name="T72" fmla="*/ 0 w 300"/>
                <a:gd name="T73" fmla="*/ 1 h 587"/>
                <a:gd name="T74" fmla="*/ 0 w 300"/>
                <a:gd name="T75" fmla="*/ 1 h 587"/>
                <a:gd name="T76" fmla="*/ 0 w 300"/>
                <a:gd name="T77" fmla="*/ 1 h 587"/>
                <a:gd name="T78" fmla="*/ 0 w 300"/>
                <a:gd name="T79" fmla="*/ 1 h 587"/>
                <a:gd name="T80" fmla="*/ 0 w 300"/>
                <a:gd name="T81" fmla="*/ 1 h 587"/>
                <a:gd name="T82" fmla="*/ 0 w 300"/>
                <a:gd name="T83" fmla="*/ 1 h 5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0"/>
                <a:gd name="T127" fmla="*/ 0 h 587"/>
                <a:gd name="T128" fmla="*/ 300 w 300"/>
                <a:gd name="T129" fmla="*/ 587 h 5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0" h="587">
                  <a:moveTo>
                    <a:pt x="255" y="587"/>
                  </a:moveTo>
                  <a:lnTo>
                    <a:pt x="254" y="559"/>
                  </a:lnTo>
                  <a:lnTo>
                    <a:pt x="258" y="530"/>
                  </a:lnTo>
                  <a:lnTo>
                    <a:pt x="262" y="505"/>
                  </a:lnTo>
                  <a:lnTo>
                    <a:pt x="268" y="488"/>
                  </a:lnTo>
                  <a:lnTo>
                    <a:pt x="272" y="475"/>
                  </a:lnTo>
                  <a:lnTo>
                    <a:pt x="274" y="458"/>
                  </a:lnTo>
                  <a:lnTo>
                    <a:pt x="272" y="443"/>
                  </a:lnTo>
                  <a:lnTo>
                    <a:pt x="272" y="430"/>
                  </a:lnTo>
                  <a:lnTo>
                    <a:pt x="277" y="409"/>
                  </a:lnTo>
                  <a:lnTo>
                    <a:pt x="287" y="369"/>
                  </a:lnTo>
                  <a:lnTo>
                    <a:pt x="297" y="325"/>
                  </a:lnTo>
                  <a:lnTo>
                    <a:pt x="300" y="296"/>
                  </a:lnTo>
                  <a:lnTo>
                    <a:pt x="297" y="263"/>
                  </a:lnTo>
                  <a:lnTo>
                    <a:pt x="296" y="213"/>
                  </a:lnTo>
                  <a:lnTo>
                    <a:pt x="293" y="161"/>
                  </a:lnTo>
                  <a:lnTo>
                    <a:pt x="291" y="125"/>
                  </a:lnTo>
                  <a:lnTo>
                    <a:pt x="283" y="98"/>
                  </a:lnTo>
                  <a:lnTo>
                    <a:pt x="270" y="60"/>
                  </a:lnTo>
                  <a:lnTo>
                    <a:pt x="259" y="24"/>
                  </a:lnTo>
                  <a:lnTo>
                    <a:pt x="255" y="0"/>
                  </a:lnTo>
                  <a:lnTo>
                    <a:pt x="245" y="0"/>
                  </a:lnTo>
                  <a:lnTo>
                    <a:pt x="232" y="3"/>
                  </a:lnTo>
                  <a:lnTo>
                    <a:pt x="216" y="5"/>
                  </a:lnTo>
                  <a:lnTo>
                    <a:pt x="198" y="10"/>
                  </a:lnTo>
                  <a:lnTo>
                    <a:pt x="181" y="15"/>
                  </a:lnTo>
                  <a:lnTo>
                    <a:pt x="160" y="22"/>
                  </a:lnTo>
                  <a:lnTo>
                    <a:pt x="140" y="29"/>
                  </a:lnTo>
                  <a:lnTo>
                    <a:pt x="121" y="36"/>
                  </a:lnTo>
                  <a:lnTo>
                    <a:pt x="101" y="45"/>
                  </a:lnTo>
                  <a:lnTo>
                    <a:pt x="82" y="53"/>
                  </a:lnTo>
                  <a:lnTo>
                    <a:pt x="63" y="60"/>
                  </a:lnTo>
                  <a:lnTo>
                    <a:pt x="45" y="68"/>
                  </a:lnTo>
                  <a:lnTo>
                    <a:pt x="31" y="75"/>
                  </a:lnTo>
                  <a:lnTo>
                    <a:pt x="18" y="81"/>
                  </a:lnTo>
                  <a:lnTo>
                    <a:pt x="7" y="87"/>
                  </a:lnTo>
                  <a:lnTo>
                    <a:pt x="0" y="91"/>
                  </a:lnTo>
                  <a:lnTo>
                    <a:pt x="23" y="85"/>
                  </a:lnTo>
                  <a:lnTo>
                    <a:pt x="54" y="75"/>
                  </a:lnTo>
                  <a:lnTo>
                    <a:pt x="87" y="64"/>
                  </a:lnTo>
                  <a:lnTo>
                    <a:pt x="122" y="53"/>
                  </a:lnTo>
                  <a:lnTo>
                    <a:pt x="157" y="43"/>
                  </a:lnTo>
                  <a:lnTo>
                    <a:pt x="188" y="35"/>
                  </a:lnTo>
                  <a:lnTo>
                    <a:pt x="211" y="31"/>
                  </a:lnTo>
                  <a:lnTo>
                    <a:pt x="226" y="32"/>
                  </a:lnTo>
                  <a:lnTo>
                    <a:pt x="240" y="39"/>
                  </a:lnTo>
                  <a:lnTo>
                    <a:pt x="248" y="45"/>
                  </a:lnTo>
                  <a:lnTo>
                    <a:pt x="252" y="50"/>
                  </a:lnTo>
                  <a:lnTo>
                    <a:pt x="252" y="59"/>
                  </a:lnTo>
                  <a:lnTo>
                    <a:pt x="251" y="74"/>
                  </a:lnTo>
                  <a:lnTo>
                    <a:pt x="251" y="98"/>
                  </a:lnTo>
                  <a:lnTo>
                    <a:pt x="252" y="123"/>
                  </a:lnTo>
                  <a:lnTo>
                    <a:pt x="255" y="143"/>
                  </a:lnTo>
                  <a:lnTo>
                    <a:pt x="261" y="160"/>
                  </a:lnTo>
                  <a:lnTo>
                    <a:pt x="265" y="176"/>
                  </a:lnTo>
                  <a:lnTo>
                    <a:pt x="270" y="193"/>
                  </a:lnTo>
                  <a:lnTo>
                    <a:pt x="271" y="207"/>
                  </a:lnTo>
                  <a:lnTo>
                    <a:pt x="272" y="227"/>
                  </a:lnTo>
                  <a:lnTo>
                    <a:pt x="275" y="258"/>
                  </a:lnTo>
                  <a:lnTo>
                    <a:pt x="278" y="286"/>
                  </a:lnTo>
                  <a:lnTo>
                    <a:pt x="275" y="304"/>
                  </a:lnTo>
                  <a:lnTo>
                    <a:pt x="270" y="318"/>
                  </a:lnTo>
                  <a:lnTo>
                    <a:pt x="261" y="339"/>
                  </a:lnTo>
                  <a:lnTo>
                    <a:pt x="254" y="362"/>
                  </a:lnTo>
                  <a:lnTo>
                    <a:pt x="251" y="380"/>
                  </a:lnTo>
                  <a:lnTo>
                    <a:pt x="249" y="391"/>
                  </a:lnTo>
                  <a:lnTo>
                    <a:pt x="246" y="402"/>
                  </a:lnTo>
                  <a:lnTo>
                    <a:pt x="243" y="409"/>
                  </a:lnTo>
                  <a:lnTo>
                    <a:pt x="239" y="413"/>
                  </a:lnTo>
                  <a:lnTo>
                    <a:pt x="235" y="415"/>
                  </a:lnTo>
                  <a:lnTo>
                    <a:pt x="230" y="419"/>
                  </a:lnTo>
                  <a:lnTo>
                    <a:pt x="226" y="425"/>
                  </a:lnTo>
                  <a:lnTo>
                    <a:pt x="220" y="429"/>
                  </a:lnTo>
                  <a:lnTo>
                    <a:pt x="233" y="433"/>
                  </a:lnTo>
                  <a:lnTo>
                    <a:pt x="243" y="442"/>
                  </a:lnTo>
                  <a:lnTo>
                    <a:pt x="249" y="450"/>
                  </a:lnTo>
                  <a:lnTo>
                    <a:pt x="251" y="460"/>
                  </a:lnTo>
                  <a:lnTo>
                    <a:pt x="248" y="474"/>
                  </a:lnTo>
                  <a:lnTo>
                    <a:pt x="242" y="492"/>
                  </a:lnTo>
                  <a:lnTo>
                    <a:pt x="235" y="507"/>
                  </a:lnTo>
                  <a:lnTo>
                    <a:pt x="229" y="514"/>
                  </a:lnTo>
                  <a:lnTo>
                    <a:pt x="235" y="530"/>
                  </a:lnTo>
                  <a:lnTo>
                    <a:pt x="243" y="549"/>
                  </a:lnTo>
                  <a:lnTo>
                    <a:pt x="251" y="571"/>
                  </a:lnTo>
                  <a:lnTo>
                    <a:pt x="255" y="587"/>
                  </a:lnTo>
                  <a:close/>
                </a:path>
              </a:pathLst>
            </a:custGeom>
            <a:solidFill>
              <a:srgbClr val="8CBF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39" name="Freeform 20">
              <a:extLst>
                <a:ext uri="{FF2B5EF4-FFF2-40B4-BE49-F238E27FC236}">
                  <a16:creationId xmlns:a16="http://schemas.microsoft.com/office/drawing/2014/main" id="{88DAEE0B-BE2D-5B52-E517-5E746FA20A9D}"/>
                </a:ext>
              </a:extLst>
            </p:cNvPr>
            <p:cNvSpPr>
              <a:spLocks/>
            </p:cNvSpPr>
            <p:nvPr/>
          </p:nvSpPr>
          <p:spPr bwMode="auto">
            <a:xfrm>
              <a:off x="1219" y="899"/>
              <a:ext cx="37" cy="64"/>
            </a:xfrm>
            <a:custGeom>
              <a:avLst/>
              <a:gdLst>
                <a:gd name="T0" fmla="*/ 0 w 113"/>
                <a:gd name="T1" fmla="*/ 0 h 194"/>
                <a:gd name="T2" fmla="*/ 0 w 113"/>
                <a:gd name="T3" fmla="*/ 0 h 194"/>
                <a:gd name="T4" fmla="*/ 0 w 113"/>
                <a:gd name="T5" fmla="*/ 0 h 194"/>
                <a:gd name="T6" fmla="*/ 0 w 113"/>
                <a:gd name="T7" fmla="*/ 0 h 194"/>
                <a:gd name="T8" fmla="*/ 0 w 113"/>
                <a:gd name="T9" fmla="*/ 0 h 194"/>
                <a:gd name="T10" fmla="*/ 0 w 113"/>
                <a:gd name="T11" fmla="*/ 0 h 194"/>
                <a:gd name="T12" fmla="*/ 0 w 113"/>
                <a:gd name="T13" fmla="*/ 0 h 194"/>
                <a:gd name="T14" fmla="*/ 0 w 113"/>
                <a:gd name="T15" fmla="*/ 0 h 194"/>
                <a:gd name="T16" fmla="*/ 0 w 113"/>
                <a:gd name="T17" fmla="*/ 0 h 194"/>
                <a:gd name="T18" fmla="*/ 0 w 113"/>
                <a:gd name="T19" fmla="*/ 0 h 194"/>
                <a:gd name="T20" fmla="*/ 0 w 113"/>
                <a:gd name="T21" fmla="*/ 0 h 194"/>
                <a:gd name="T22" fmla="*/ 0 w 113"/>
                <a:gd name="T23" fmla="*/ 0 h 194"/>
                <a:gd name="T24" fmla="*/ 0 w 113"/>
                <a:gd name="T25" fmla="*/ 0 h 194"/>
                <a:gd name="T26" fmla="*/ 0 w 113"/>
                <a:gd name="T27" fmla="*/ 0 h 194"/>
                <a:gd name="T28" fmla="*/ 0 w 113"/>
                <a:gd name="T29" fmla="*/ 0 h 194"/>
                <a:gd name="T30" fmla="*/ 0 w 113"/>
                <a:gd name="T31" fmla="*/ 0 h 194"/>
                <a:gd name="T32" fmla="*/ 0 w 113"/>
                <a:gd name="T33" fmla="*/ 0 h 194"/>
                <a:gd name="T34" fmla="*/ 0 w 113"/>
                <a:gd name="T35" fmla="*/ 0 h 194"/>
                <a:gd name="T36" fmla="*/ 0 w 113"/>
                <a:gd name="T37" fmla="*/ 0 h 194"/>
                <a:gd name="T38" fmla="*/ 0 w 113"/>
                <a:gd name="T39" fmla="*/ 0 h 194"/>
                <a:gd name="T40" fmla="*/ 0 w 113"/>
                <a:gd name="T41" fmla="*/ 0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194"/>
                <a:gd name="T65" fmla="*/ 113 w 113"/>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194">
                  <a:moveTo>
                    <a:pt x="106" y="194"/>
                  </a:moveTo>
                  <a:lnTo>
                    <a:pt x="106" y="159"/>
                  </a:lnTo>
                  <a:lnTo>
                    <a:pt x="100" y="128"/>
                  </a:lnTo>
                  <a:lnTo>
                    <a:pt x="90" y="100"/>
                  </a:lnTo>
                  <a:lnTo>
                    <a:pt x="77" y="75"/>
                  </a:lnTo>
                  <a:lnTo>
                    <a:pt x="61" y="52"/>
                  </a:lnTo>
                  <a:lnTo>
                    <a:pt x="42" y="35"/>
                  </a:lnTo>
                  <a:lnTo>
                    <a:pt x="22" y="20"/>
                  </a:lnTo>
                  <a:lnTo>
                    <a:pt x="0" y="9"/>
                  </a:lnTo>
                  <a:lnTo>
                    <a:pt x="4" y="7"/>
                  </a:lnTo>
                  <a:lnTo>
                    <a:pt x="10" y="6"/>
                  </a:lnTo>
                  <a:lnTo>
                    <a:pt x="16" y="3"/>
                  </a:lnTo>
                  <a:lnTo>
                    <a:pt x="25" y="0"/>
                  </a:lnTo>
                  <a:lnTo>
                    <a:pt x="45" y="12"/>
                  </a:lnTo>
                  <a:lnTo>
                    <a:pt x="64" y="28"/>
                  </a:lnTo>
                  <a:lnTo>
                    <a:pt x="81" y="51"/>
                  </a:lnTo>
                  <a:lnTo>
                    <a:pt x="96" y="76"/>
                  </a:lnTo>
                  <a:lnTo>
                    <a:pt x="106" y="105"/>
                  </a:lnTo>
                  <a:lnTo>
                    <a:pt x="112" y="135"/>
                  </a:lnTo>
                  <a:lnTo>
                    <a:pt x="113" y="164"/>
                  </a:lnTo>
                  <a:lnTo>
                    <a:pt x="106" y="194"/>
                  </a:lnTo>
                  <a:close/>
                </a:path>
              </a:pathLst>
            </a:custGeom>
            <a:solidFill>
              <a:srgbClr val="59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0" name="Freeform 21">
              <a:extLst>
                <a:ext uri="{FF2B5EF4-FFF2-40B4-BE49-F238E27FC236}">
                  <a16:creationId xmlns:a16="http://schemas.microsoft.com/office/drawing/2014/main" id="{9B6D861C-817B-6F96-03DC-427FD0A5E899}"/>
                </a:ext>
              </a:extLst>
            </p:cNvPr>
            <p:cNvSpPr>
              <a:spLocks/>
            </p:cNvSpPr>
            <p:nvPr/>
          </p:nvSpPr>
          <p:spPr bwMode="auto">
            <a:xfrm>
              <a:off x="1187" y="1128"/>
              <a:ext cx="209" cy="128"/>
            </a:xfrm>
            <a:custGeom>
              <a:avLst/>
              <a:gdLst>
                <a:gd name="T0" fmla="*/ 0 w 628"/>
                <a:gd name="T1" fmla="*/ 0 h 384"/>
                <a:gd name="T2" fmla="*/ 0 w 628"/>
                <a:gd name="T3" fmla="*/ 0 h 384"/>
                <a:gd name="T4" fmla="*/ 0 w 628"/>
                <a:gd name="T5" fmla="*/ 0 h 384"/>
                <a:gd name="T6" fmla="*/ 0 w 628"/>
                <a:gd name="T7" fmla="*/ 0 h 384"/>
                <a:gd name="T8" fmla="*/ 0 w 628"/>
                <a:gd name="T9" fmla="*/ 0 h 384"/>
                <a:gd name="T10" fmla="*/ 0 w 628"/>
                <a:gd name="T11" fmla="*/ 0 h 384"/>
                <a:gd name="T12" fmla="*/ 0 w 628"/>
                <a:gd name="T13" fmla="*/ 0 h 384"/>
                <a:gd name="T14" fmla="*/ 0 w 628"/>
                <a:gd name="T15" fmla="*/ 0 h 384"/>
                <a:gd name="T16" fmla="*/ 0 w 628"/>
                <a:gd name="T17" fmla="*/ 0 h 384"/>
                <a:gd name="T18" fmla="*/ 0 w 628"/>
                <a:gd name="T19" fmla="*/ 0 h 384"/>
                <a:gd name="T20" fmla="*/ 1 w 628"/>
                <a:gd name="T21" fmla="*/ 0 h 384"/>
                <a:gd name="T22" fmla="*/ 0 w 628"/>
                <a:gd name="T23" fmla="*/ 0 h 384"/>
                <a:gd name="T24" fmla="*/ 0 w 628"/>
                <a:gd name="T25" fmla="*/ 0 h 384"/>
                <a:gd name="T26" fmla="*/ 0 w 628"/>
                <a:gd name="T27" fmla="*/ 0 h 384"/>
                <a:gd name="T28" fmla="*/ 0 w 628"/>
                <a:gd name="T29" fmla="*/ 0 h 384"/>
                <a:gd name="T30" fmla="*/ 0 w 628"/>
                <a:gd name="T31" fmla="*/ 0 h 384"/>
                <a:gd name="T32" fmla="*/ 0 w 628"/>
                <a:gd name="T33" fmla="*/ 0 h 384"/>
                <a:gd name="T34" fmla="*/ 0 w 628"/>
                <a:gd name="T35" fmla="*/ 0 h 384"/>
                <a:gd name="T36" fmla="*/ 0 w 628"/>
                <a:gd name="T37" fmla="*/ 0 h 384"/>
                <a:gd name="T38" fmla="*/ 1 w 628"/>
                <a:gd name="T39" fmla="*/ 0 h 384"/>
                <a:gd name="T40" fmla="*/ 1 w 628"/>
                <a:gd name="T41" fmla="*/ 0 h 384"/>
                <a:gd name="T42" fmla="*/ 1 w 628"/>
                <a:gd name="T43" fmla="*/ 0 h 384"/>
                <a:gd name="T44" fmla="*/ 1 w 628"/>
                <a:gd name="T45" fmla="*/ 0 h 384"/>
                <a:gd name="T46" fmla="*/ 1 w 628"/>
                <a:gd name="T47" fmla="*/ 0 h 384"/>
                <a:gd name="T48" fmla="*/ 1 w 628"/>
                <a:gd name="T49" fmla="*/ 0 h 384"/>
                <a:gd name="T50" fmla="*/ 1 w 628"/>
                <a:gd name="T51" fmla="*/ 0 h 384"/>
                <a:gd name="T52" fmla="*/ 1 w 628"/>
                <a:gd name="T53" fmla="*/ 0 h 384"/>
                <a:gd name="T54" fmla="*/ 1 w 628"/>
                <a:gd name="T55" fmla="*/ 1 h 384"/>
                <a:gd name="T56" fmla="*/ 1 w 628"/>
                <a:gd name="T57" fmla="*/ 1 h 384"/>
                <a:gd name="T58" fmla="*/ 1 w 628"/>
                <a:gd name="T59" fmla="*/ 1 h 384"/>
                <a:gd name="T60" fmla="*/ 1 w 628"/>
                <a:gd name="T61" fmla="*/ 1 h 384"/>
                <a:gd name="T62" fmla="*/ 1 w 628"/>
                <a:gd name="T63" fmla="*/ 0 h 384"/>
                <a:gd name="T64" fmla="*/ 0 w 628"/>
                <a:gd name="T65" fmla="*/ 0 h 384"/>
                <a:gd name="T66" fmla="*/ 0 w 628"/>
                <a:gd name="T67" fmla="*/ 0 h 384"/>
                <a:gd name="T68" fmla="*/ 0 w 628"/>
                <a:gd name="T69" fmla="*/ 0 h 384"/>
                <a:gd name="T70" fmla="*/ 0 w 628"/>
                <a:gd name="T71" fmla="*/ 0 h 384"/>
                <a:gd name="T72" fmla="*/ 0 w 628"/>
                <a:gd name="T73" fmla="*/ 0 h 384"/>
                <a:gd name="T74" fmla="*/ 0 w 628"/>
                <a:gd name="T75" fmla="*/ 0 h 384"/>
                <a:gd name="T76" fmla="*/ 0 w 628"/>
                <a:gd name="T77" fmla="*/ 0 h 384"/>
                <a:gd name="T78" fmla="*/ 0 w 628"/>
                <a:gd name="T79" fmla="*/ 0 h 384"/>
                <a:gd name="T80" fmla="*/ 0 w 628"/>
                <a:gd name="T81" fmla="*/ 0 h 384"/>
                <a:gd name="T82" fmla="*/ 0 w 628"/>
                <a:gd name="T83" fmla="*/ 0 h 384"/>
                <a:gd name="T84" fmla="*/ 0 w 628"/>
                <a:gd name="T85" fmla="*/ 0 h 384"/>
                <a:gd name="T86" fmla="*/ 0 w 628"/>
                <a:gd name="T87" fmla="*/ 0 h 384"/>
                <a:gd name="T88" fmla="*/ 0 w 628"/>
                <a:gd name="T89" fmla="*/ 0 h 384"/>
                <a:gd name="T90" fmla="*/ 0 w 628"/>
                <a:gd name="T91" fmla="*/ 0 h 384"/>
                <a:gd name="T92" fmla="*/ 0 w 628"/>
                <a:gd name="T93" fmla="*/ 0 h 384"/>
                <a:gd name="T94" fmla="*/ 0 w 628"/>
                <a:gd name="T95" fmla="*/ 0 h 384"/>
                <a:gd name="T96" fmla="*/ 0 w 628"/>
                <a:gd name="T97" fmla="*/ 0 h 384"/>
                <a:gd name="T98" fmla="*/ 0 w 628"/>
                <a:gd name="T99" fmla="*/ 0 h 384"/>
                <a:gd name="T100" fmla="*/ 0 w 628"/>
                <a:gd name="T101" fmla="*/ 0 h 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8"/>
                <a:gd name="T154" fmla="*/ 0 h 384"/>
                <a:gd name="T155" fmla="*/ 628 w 628"/>
                <a:gd name="T156" fmla="*/ 384 h 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8" h="384">
                  <a:moveTo>
                    <a:pt x="88" y="10"/>
                  </a:moveTo>
                  <a:lnTo>
                    <a:pt x="92" y="11"/>
                  </a:lnTo>
                  <a:lnTo>
                    <a:pt x="99" y="12"/>
                  </a:lnTo>
                  <a:lnTo>
                    <a:pt x="106" y="12"/>
                  </a:lnTo>
                  <a:lnTo>
                    <a:pt x="115" y="12"/>
                  </a:lnTo>
                  <a:lnTo>
                    <a:pt x="124" y="12"/>
                  </a:lnTo>
                  <a:lnTo>
                    <a:pt x="131" y="11"/>
                  </a:lnTo>
                  <a:lnTo>
                    <a:pt x="137" y="10"/>
                  </a:lnTo>
                  <a:lnTo>
                    <a:pt x="141" y="8"/>
                  </a:lnTo>
                  <a:lnTo>
                    <a:pt x="146" y="5"/>
                  </a:lnTo>
                  <a:lnTo>
                    <a:pt x="150" y="3"/>
                  </a:lnTo>
                  <a:lnTo>
                    <a:pt x="155" y="0"/>
                  </a:lnTo>
                  <a:lnTo>
                    <a:pt x="160" y="1"/>
                  </a:lnTo>
                  <a:lnTo>
                    <a:pt x="163" y="7"/>
                  </a:lnTo>
                  <a:lnTo>
                    <a:pt x="160" y="17"/>
                  </a:lnTo>
                  <a:lnTo>
                    <a:pt x="157" y="31"/>
                  </a:lnTo>
                  <a:lnTo>
                    <a:pt x="156" y="49"/>
                  </a:lnTo>
                  <a:lnTo>
                    <a:pt x="157" y="60"/>
                  </a:lnTo>
                  <a:lnTo>
                    <a:pt x="163" y="69"/>
                  </a:lnTo>
                  <a:lnTo>
                    <a:pt x="171" y="74"/>
                  </a:lnTo>
                  <a:lnTo>
                    <a:pt x="179" y="78"/>
                  </a:lnTo>
                  <a:lnTo>
                    <a:pt x="185" y="83"/>
                  </a:lnTo>
                  <a:lnTo>
                    <a:pt x="188" y="87"/>
                  </a:lnTo>
                  <a:lnTo>
                    <a:pt x="188" y="92"/>
                  </a:lnTo>
                  <a:lnTo>
                    <a:pt x="182" y="97"/>
                  </a:lnTo>
                  <a:lnTo>
                    <a:pt x="173" y="105"/>
                  </a:lnTo>
                  <a:lnTo>
                    <a:pt x="162" y="120"/>
                  </a:lnTo>
                  <a:lnTo>
                    <a:pt x="152" y="141"/>
                  </a:lnTo>
                  <a:lnTo>
                    <a:pt x="147" y="164"/>
                  </a:lnTo>
                  <a:lnTo>
                    <a:pt x="150" y="161"/>
                  </a:lnTo>
                  <a:lnTo>
                    <a:pt x="156" y="158"/>
                  </a:lnTo>
                  <a:lnTo>
                    <a:pt x="163" y="156"/>
                  </a:lnTo>
                  <a:lnTo>
                    <a:pt x="172" y="151"/>
                  </a:lnTo>
                  <a:lnTo>
                    <a:pt x="182" y="149"/>
                  </a:lnTo>
                  <a:lnTo>
                    <a:pt x="191" y="146"/>
                  </a:lnTo>
                  <a:lnTo>
                    <a:pt x="201" y="143"/>
                  </a:lnTo>
                  <a:lnTo>
                    <a:pt x="208" y="141"/>
                  </a:lnTo>
                  <a:lnTo>
                    <a:pt x="224" y="120"/>
                  </a:lnTo>
                  <a:lnTo>
                    <a:pt x="245" y="102"/>
                  </a:lnTo>
                  <a:lnTo>
                    <a:pt x="268" y="90"/>
                  </a:lnTo>
                  <a:lnTo>
                    <a:pt x="293" y="80"/>
                  </a:lnTo>
                  <a:lnTo>
                    <a:pt x="318" y="76"/>
                  </a:lnTo>
                  <a:lnTo>
                    <a:pt x="344" y="74"/>
                  </a:lnTo>
                  <a:lnTo>
                    <a:pt x="367" y="78"/>
                  </a:lnTo>
                  <a:lnTo>
                    <a:pt x="388" y="87"/>
                  </a:lnTo>
                  <a:lnTo>
                    <a:pt x="373" y="88"/>
                  </a:lnTo>
                  <a:lnTo>
                    <a:pt x="357" y="95"/>
                  </a:lnTo>
                  <a:lnTo>
                    <a:pt x="341" y="105"/>
                  </a:lnTo>
                  <a:lnTo>
                    <a:pt x="324" y="118"/>
                  </a:lnTo>
                  <a:lnTo>
                    <a:pt x="307" y="132"/>
                  </a:lnTo>
                  <a:lnTo>
                    <a:pt x="291" y="146"/>
                  </a:lnTo>
                  <a:lnTo>
                    <a:pt x="280" y="160"/>
                  </a:lnTo>
                  <a:lnTo>
                    <a:pt x="271" y="171"/>
                  </a:lnTo>
                  <a:lnTo>
                    <a:pt x="268" y="179"/>
                  </a:lnTo>
                  <a:lnTo>
                    <a:pt x="270" y="185"/>
                  </a:lnTo>
                  <a:lnTo>
                    <a:pt x="274" y="186"/>
                  </a:lnTo>
                  <a:lnTo>
                    <a:pt x="281" y="188"/>
                  </a:lnTo>
                  <a:lnTo>
                    <a:pt x="291" y="186"/>
                  </a:lnTo>
                  <a:lnTo>
                    <a:pt x="302" y="185"/>
                  </a:lnTo>
                  <a:lnTo>
                    <a:pt x="312" y="184"/>
                  </a:lnTo>
                  <a:lnTo>
                    <a:pt x="321" y="182"/>
                  </a:lnTo>
                  <a:lnTo>
                    <a:pt x="334" y="184"/>
                  </a:lnTo>
                  <a:lnTo>
                    <a:pt x="341" y="188"/>
                  </a:lnTo>
                  <a:lnTo>
                    <a:pt x="340" y="196"/>
                  </a:lnTo>
                  <a:lnTo>
                    <a:pt x="326" y="203"/>
                  </a:lnTo>
                  <a:lnTo>
                    <a:pt x="316" y="209"/>
                  </a:lnTo>
                  <a:lnTo>
                    <a:pt x="305" y="219"/>
                  </a:lnTo>
                  <a:lnTo>
                    <a:pt x="293" y="230"/>
                  </a:lnTo>
                  <a:lnTo>
                    <a:pt x="281" y="242"/>
                  </a:lnTo>
                  <a:lnTo>
                    <a:pt x="270" y="258"/>
                  </a:lnTo>
                  <a:lnTo>
                    <a:pt x="261" y="272"/>
                  </a:lnTo>
                  <a:lnTo>
                    <a:pt x="254" y="286"/>
                  </a:lnTo>
                  <a:lnTo>
                    <a:pt x="251" y="300"/>
                  </a:lnTo>
                  <a:lnTo>
                    <a:pt x="261" y="297"/>
                  </a:lnTo>
                  <a:lnTo>
                    <a:pt x="286" y="297"/>
                  </a:lnTo>
                  <a:lnTo>
                    <a:pt x="318" y="299"/>
                  </a:lnTo>
                  <a:lnTo>
                    <a:pt x="356" y="300"/>
                  </a:lnTo>
                  <a:lnTo>
                    <a:pt x="393" y="303"/>
                  </a:lnTo>
                  <a:lnTo>
                    <a:pt x="427" y="307"/>
                  </a:lnTo>
                  <a:lnTo>
                    <a:pt x="453" y="311"/>
                  </a:lnTo>
                  <a:lnTo>
                    <a:pt x="466" y="314"/>
                  </a:lnTo>
                  <a:lnTo>
                    <a:pt x="474" y="317"/>
                  </a:lnTo>
                  <a:lnTo>
                    <a:pt x="482" y="321"/>
                  </a:lnTo>
                  <a:lnTo>
                    <a:pt x="492" y="324"/>
                  </a:lnTo>
                  <a:lnTo>
                    <a:pt x="503" y="328"/>
                  </a:lnTo>
                  <a:lnTo>
                    <a:pt x="513" y="331"/>
                  </a:lnTo>
                  <a:lnTo>
                    <a:pt x="523" y="332"/>
                  </a:lnTo>
                  <a:lnTo>
                    <a:pt x="533" y="335"/>
                  </a:lnTo>
                  <a:lnTo>
                    <a:pt x="541" y="335"/>
                  </a:lnTo>
                  <a:lnTo>
                    <a:pt x="549" y="335"/>
                  </a:lnTo>
                  <a:lnTo>
                    <a:pt x="560" y="335"/>
                  </a:lnTo>
                  <a:lnTo>
                    <a:pt x="571" y="336"/>
                  </a:lnTo>
                  <a:lnTo>
                    <a:pt x="584" y="336"/>
                  </a:lnTo>
                  <a:lnTo>
                    <a:pt x="596" y="338"/>
                  </a:lnTo>
                  <a:lnTo>
                    <a:pt x="608" y="339"/>
                  </a:lnTo>
                  <a:lnTo>
                    <a:pt x="619" y="341"/>
                  </a:lnTo>
                  <a:lnTo>
                    <a:pt x="628" y="342"/>
                  </a:lnTo>
                  <a:lnTo>
                    <a:pt x="624" y="343"/>
                  </a:lnTo>
                  <a:lnTo>
                    <a:pt x="618" y="346"/>
                  </a:lnTo>
                  <a:lnTo>
                    <a:pt x="612" y="349"/>
                  </a:lnTo>
                  <a:lnTo>
                    <a:pt x="605" y="350"/>
                  </a:lnTo>
                  <a:lnTo>
                    <a:pt x="599" y="350"/>
                  </a:lnTo>
                  <a:lnTo>
                    <a:pt x="590" y="350"/>
                  </a:lnTo>
                  <a:lnTo>
                    <a:pt x="578" y="352"/>
                  </a:lnTo>
                  <a:lnTo>
                    <a:pt x="565" y="352"/>
                  </a:lnTo>
                  <a:lnTo>
                    <a:pt x="552" y="353"/>
                  </a:lnTo>
                  <a:lnTo>
                    <a:pt x="538" y="356"/>
                  </a:lnTo>
                  <a:lnTo>
                    <a:pt x="525" y="359"/>
                  </a:lnTo>
                  <a:lnTo>
                    <a:pt x="513" y="362"/>
                  </a:lnTo>
                  <a:lnTo>
                    <a:pt x="517" y="362"/>
                  </a:lnTo>
                  <a:lnTo>
                    <a:pt x="523" y="364"/>
                  </a:lnTo>
                  <a:lnTo>
                    <a:pt x="530" y="366"/>
                  </a:lnTo>
                  <a:lnTo>
                    <a:pt x="536" y="370"/>
                  </a:lnTo>
                  <a:lnTo>
                    <a:pt x="543" y="373"/>
                  </a:lnTo>
                  <a:lnTo>
                    <a:pt x="552" y="377"/>
                  </a:lnTo>
                  <a:lnTo>
                    <a:pt x="560" y="381"/>
                  </a:lnTo>
                  <a:lnTo>
                    <a:pt x="568" y="384"/>
                  </a:lnTo>
                  <a:lnTo>
                    <a:pt x="562" y="384"/>
                  </a:lnTo>
                  <a:lnTo>
                    <a:pt x="554" y="383"/>
                  </a:lnTo>
                  <a:lnTo>
                    <a:pt x="542" y="380"/>
                  </a:lnTo>
                  <a:lnTo>
                    <a:pt x="529" y="378"/>
                  </a:lnTo>
                  <a:lnTo>
                    <a:pt x="516" y="374"/>
                  </a:lnTo>
                  <a:lnTo>
                    <a:pt x="500" y="371"/>
                  </a:lnTo>
                  <a:lnTo>
                    <a:pt x="482" y="367"/>
                  </a:lnTo>
                  <a:lnTo>
                    <a:pt x="466" y="364"/>
                  </a:lnTo>
                  <a:lnTo>
                    <a:pt x="447" y="360"/>
                  </a:lnTo>
                  <a:lnTo>
                    <a:pt x="430" y="356"/>
                  </a:lnTo>
                  <a:lnTo>
                    <a:pt x="412" y="353"/>
                  </a:lnTo>
                  <a:lnTo>
                    <a:pt x="395" y="349"/>
                  </a:lnTo>
                  <a:lnTo>
                    <a:pt x="377" y="346"/>
                  </a:lnTo>
                  <a:lnTo>
                    <a:pt x="361" y="343"/>
                  </a:lnTo>
                  <a:lnTo>
                    <a:pt x="347" y="342"/>
                  </a:lnTo>
                  <a:lnTo>
                    <a:pt x="334" y="341"/>
                  </a:lnTo>
                  <a:lnTo>
                    <a:pt x="313" y="339"/>
                  </a:lnTo>
                  <a:lnTo>
                    <a:pt x="291" y="339"/>
                  </a:lnTo>
                  <a:lnTo>
                    <a:pt x="267" y="341"/>
                  </a:lnTo>
                  <a:lnTo>
                    <a:pt x="240" y="342"/>
                  </a:lnTo>
                  <a:lnTo>
                    <a:pt x="213" y="345"/>
                  </a:lnTo>
                  <a:lnTo>
                    <a:pt x="185" y="348"/>
                  </a:lnTo>
                  <a:lnTo>
                    <a:pt x="157" y="352"/>
                  </a:lnTo>
                  <a:lnTo>
                    <a:pt x="133" y="356"/>
                  </a:lnTo>
                  <a:lnTo>
                    <a:pt x="122" y="357"/>
                  </a:lnTo>
                  <a:lnTo>
                    <a:pt x="112" y="359"/>
                  </a:lnTo>
                  <a:lnTo>
                    <a:pt x="102" y="362"/>
                  </a:lnTo>
                  <a:lnTo>
                    <a:pt x="93" y="363"/>
                  </a:lnTo>
                  <a:lnTo>
                    <a:pt x="98" y="352"/>
                  </a:lnTo>
                  <a:lnTo>
                    <a:pt x="104" y="338"/>
                  </a:lnTo>
                  <a:lnTo>
                    <a:pt x="111" y="324"/>
                  </a:lnTo>
                  <a:lnTo>
                    <a:pt x="118" y="310"/>
                  </a:lnTo>
                  <a:lnTo>
                    <a:pt x="122" y="297"/>
                  </a:lnTo>
                  <a:lnTo>
                    <a:pt x="127" y="286"/>
                  </a:lnTo>
                  <a:lnTo>
                    <a:pt x="127" y="278"/>
                  </a:lnTo>
                  <a:lnTo>
                    <a:pt x="124" y="273"/>
                  </a:lnTo>
                  <a:lnTo>
                    <a:pt x="114" y="273"/>
                  </a:lnTo>
                  <a:lnTo>
                    <a:pt x="104" y="282"/>
                  </a:lnTo>
                  <a:lnTo>
                    <a:pt x="95" y="294"/>
                  </a:lnTo>
                  <a:lnTo>
                    <a:pt x="88" y="308"/>
                  </a:lnTo>
                  <a:lnTo>
                    <a:pt x="85" y="280"/>
                  </a:lnTo>
                  <a:lnTo>
                    <a:pt x="86" y="258"/>
                  </a:lnTo>
                  <a:lnTo>
                    <a:pt x="89" y="237"/>
                  </a:lnTo>
                  <a:lnTo>
                    <a:pt x="95" y="220"/>
                  </a:lnTo>
                  <a:lnTo>
                    <a:pt x="102" y="205"/>
                  </a:lnTo>
                  <a:lnTo>
                    <a:pt x="109" y="192"/>
                  </a:lnTo>
                  <a:lnTo>
                    <a:pt x="118" y="182"/>
                  </a:lnTo>
                  <a:lnTo>
                    <a:pt x="125" y="172"/>
                  </a:lnTo>
                  <a:lnTo>
                    <a:pt x="128" y="158"/>
                  </a:lnTo>
                  <a:lnTo>
                    <a:pt x="136" y="143"/>
                  </a:lnTo>
                  <a:lnTo>
                    <a:pt x="144" y="127"/>
                  </a:lnTo>
                  <a:lnTo>
                    <a:pt x="152" y="118"/>
                  </a:lnTo>
                  <a:lnTo>
                    <a:pt x="156" y="108"/>
                  </a:lnTo>
                  <a:lnTo>
                    <a:pt x="156" y="98"/>
                  </a:lnTo>
                  <a:lnTo>
                    <a:pt x="149" y="91"/>
                  </a:lnTo>
                  <a:lnTo>
                    <a:pt x="133" y="91"/>
                  </a:lnTo>
                  <a:lnTo>
                    <a:pt x="117" y="95"/>
                  </a:lnTo>
                  <a:lnTo>
                    <a:pt x="106" y="101"/>
                  </a:lnTo>
                  <a:lnTo>
                    <a:pt x="101" y="106"/>
                  </a:lnTo>
                  <a:lnTo>
                    <a:pt x="101" y="116"/>
                  </a:lnTo>
                  <a:lnTo>
                    <a:pt x="104" y="132"/>
                  </a:lnTo>
                  <a:lnTo>
                    <a:pt x="108" y="149"/>
                  </a:lnTo>
                  <a:lnTo>
                    <a:pt x="109" y="167"/>
                  </a:lnTo>
                  <a:lnTo>
                    <a:pt x="104" y="181"/>
                  </a:lnTo>
                  <a:lnTo>
                    <a:pt x="93" y="200"/>
                  </a:lnTo>
                  <a:lnTo>
                    <a:pt x="80" y="231"/>
                  </a:lnTo>
                  <a:lnTo>
                    <a:pt x="70" y="264"/>
                  </a:lnTo>
                  <a:lnTo>
                    <a:pt x="64" y="283"/>
                  </a:lnTo>
                  <a:lnTo>
                    <a:pt x="57" y="268"/>
                  </a:lnTo>
                  <a:lnTo>
                    <a:pt x="48" y="245"/>
                  </a:lnTo>
                  <a:lnTo>
                    <a:pt x="41" y="223"/>
                  </a:lnTo>
                  <a:lnTo>
                    <a:pt x="39" y="203"/>
                  </a:lnTo>
                  <a:lnTo>
                    <a:pt x="39" y="185"/>
                  </a:lnTo>
                  <a:lnTo>
                    <a:pt x="37" y="164"/>
                  </a:lnTo>
                  <a:lnTo>
                    <a:pt x="29" y="143"/>
                  </a:lnTo>
                  <a:lnTo>
                    <a:pt x="21" y="125"/>
                  </a:lnTo>
                  <a:lnTo>
                    <a:pt x="13" y="113"/>
                  </a:lnTo>
                  <a:lnTo>
                    <a:pt x="7" y="102"/>
                  </a:lnTo>
                  <a:lnTo>
                    <a:pt x="3" y="92"/>
                  </a:lnTo>
                  <a:lnTo>
                    <a:pt x="0" y="81"/>
                  </a:lnTo>
                  <a:lnTo>
                    <a:pt x="7" y="74"/>
                  </a:lnTo>
                  <a:lnTo>
                    <a:pt x="16" y="66"/>
                  </a:lnTo>
                  <a:lnTo>
                    <a:pt x="29" y="55"/>
                  </a:lnTo>
                  <a:lnTo>
                    <a:pt x="44" y="43"/>
                  </a:lnTo>
                  <a:lnTo>
                    <a:pt x="57" y="32"/>
                  </a:lnTo>
                  <a:lnTo>
                    <a:pt x="70" y="22"/>
                  </a:lnTo>
                  <a:lnTo>
                    <a:pt x="80" y="15"/>
                  </a:lnTo>
                  <a:lnTo>
                    <a:pt x="88" y="10"/>
                  </a:lnTo>
                  <a:close/>
                </a:path>
              </a:pathLst>
            </a:custGeom>
            <a:solidFill>
              <a:srgbClr val="59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1" name="Freeform 22">
              <a:extLst>
                <a:ext uri="{FF2B5EF4-FFF2-40B4-BE49-F238E27FC236}">
                  <a16:creationId xmlns:a16="http://schemas.microsoft.com/office/drawing/2014/main" id="{DD38E3AF-75B3-9FDC-830F-8AC387A3BF15}"/>
                </a:ext>
              </a:extLst>
            </p:cNvPr>
            <p:cNvSpPr>
              <a:spLocks/>
            </p:cNvSpPr>
            <p:nvPr/>
          </p:nvSpPr>
          <p:spPr bwMode="auto">
            <a:xfrm>
              <a:off x="1245" y="1002"/>
              <a:ext cx="23" cy="46"/>
            </a:xfrm>
            <a:custGeom>
              <a:avLst/>
              <a:gdLst>
                <a:gd name="T0" fmla="*/ 0 w 68"/>
                <a:gd name="T1" fmla="*/ 0 h 139"/>
                <a:gd name="T2" fmla="*/ 0 w 68"/>
                <a:gd name="T3" fmla="*/ 0 h 139"/>
                <a:gd name="T4" fmla="*/ 0 w 68"/>
                <a:gd name="T5" fmla="*/ 0 h 139"/>
                <a:gd name="T6" fmla="*/ 0 w 68"/>
                <a:gd name="T7" fmla="*/ 0 h 139"/>
                <a:gd name="T8" fmla="*/ 0 w 68"/>
                <a:gd name="T9" fmla="*/ 0 h 139"/>
                <a:gd name="T10" fmla="*/ 0 w 68"/>
                <a:gd name="T11" fmla="*/ 0 h 139"/>
                <a:gd name="T12" fmla="*/ 0 w 68"/>
                <a:gd name="T13" fmla="*/ 0 h 139"/>
                <a:gd name="T14" fmla="*/ 0 w 68"/>
                <a:gd name="T15" fmla="*/ 0 h 139"/>
                <a:gd name="T16" fmla="*/ 0 w 68"/>
                <a:gd name="T17" fmla="*/ 0 h 139"/>
                <a:gd name="T18" fmla="*/ 0 w 68"/>
                <a:gd name="T19" fmla="*/ 0 h 139"/>
                <a:gd name="T20" fmla="*/ 0 w 68"/>
                <a:gd name="T21" fmla="*/ 0 h 139"/>
                <a:gd name="T22" fmla="*/ 0 w 68"/>
                <a:gd name="T23" fmla="*/ 0 h 139"/>
                <a:gd name="T24" fmla="*/ 0 w 68"/>
                <a:gd name="T25" fmla="*/ 0 h 139"/>
                <a:gd name="T26" fmla="*/ 0 w 68"/>
                <a:gd name="T27" fmla="*/ 0 h 139"/>
                <a:gd name="T28" fmla="*/ 0 w 68"/>
                <a:gd name="T29" fmla="*/ 0 h 139"/>
                <a:gd name="T30" fmla="*/ 0 w 68"/>
                <a:gd name="T31" fmla="*/ 0 h 139"/>
                <a:gd name="T32" fmla="*/ 0 w 6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39"/>
                <a:gd name="T53" fmla="*/ 68 w 6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39">
                  <a:moveTo>
                    <a:pt x="68" y="0"/>
                  </a:moveTo>
                  <a:lnTo>
                    <a:pt x="63" y="23"/>
                  </a:lnTo>
                  <a:lnTo>
                    <a:pt x="54" y="56"/>
                  </a:lnTo>
                  <a:lnTo>
                    <a:pt x="45" y="90"/>
                  </a:lnTo>
                  <a:lnTo>
                    <a:pt x="41" y="110"/>
                  </a:lnTo>
                  <a:lnTo>
                    <a:pt x="35" y="117"/>
                  </a:lnTo>
                  <a:lnTo>
                    <a:pt x="23" y="126"/>
                  </a:lnTo>
                  <a:lnTo>
                    <a:pt x="10" y="133"/>
                  </a:lnTo>
                  <a:lnTo>
                    <a:pt x="0" y="139"/>
                  </a:lnTo>
                  <a:lnTo>
                    <a:pt x="7" y="126"/>
                  </a:lnTo>
                  <a:lnTo>
                    <a:pt x="16" y="108"/>
                  </a:lnTo>
                  <a:lnTo>
                    <a:pt x="26" y="87"/>
                  </a:lnTo>
                  <a:lnTo>
                    <a:pt x="38" y="65"/>
                  </a:lnTo>
                  <a:lnTo>
                    <a:pt x="48" y="42"/>
                  </a:lnTo>
                  <a:lnTo>
                    <a:pt x="57" y="23"/>
                  </a:lnTo>
                  <a:lnTo>
                    <a:pt x="64" y="9"/>
                  </a:lnTo>
                  <a:lnTo>
                    <a:pt x="68" y="0"/>
                  </a:lnTo>
                  <a:close/>
                </a:path>
              </a:pathLst>
            </a:custGeom>
            <a:solidFill>
              <a:srgbClr val="59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2" name="Freeform 23">
              <a:extLst>
                <a:ext uri="{FF2B5EF4-FFF2-40B4-BE49-F238E27FC236}">
                  <a16:creationId xmlns:a16="http://schemas.microsoft.com/office/drawing/2014/main" id="{81146088-3904-5780-9EE7-490FFB918C48}"/>
                </a:ext>
              </a:extLst>
            </p:cNvPr>
            <p:cNvSpPr>
              <a:spLocks/>
            </p:cNvSpPr>
            <p:nvPr/>
          </p:nvSpPr>
          <p:spPr bwMode="auto">
            <a:xfrm>
              <a:off x="1249" y="1096"/>
              <a:ext cx="26" cy="32"/>
            </a:xfrm>
            <a:custGeom>
              <a:avLst/>
              <a:gdLst>
                <a:gd name="T0" fmla="*/ 0 w 77"/>
                <a:gd name="T1" fmla="*/ 0 h 95"/>
                <a:gd name="T2" fmla="*/ 0 w 77"/>
                <a:gd name="T3" fmla="*/ 0 h 95"/>
                <a:gd name="T4" fmla="*/ 0 w 77"/>
                <a:gd name="T5" fmla="*/ 0 h 95"/>
                <a:gd name="T6" fmla="*/ 0 w 77"/>
                <a:gd name="T7" fmla="*/ 0 h 95"/>
                <a:gd name="T8" fmla="*/ 0 w 77"/>
                <a:gd name="T9" fmla="*/ 0 h 95"/>
                <a:gd name="T10" fmla="*/ 0 w 77"/>
                <a:gd name="T11" fmla="*/ 0 h 95"/>
                <a:gd name="T12" fmla="*/ 0 w 77"/>
                <a:gd name="T13" fmla="*/ 0 h 95"/>
                <a:gd name="T14" fmla="*/ 0 w 77"/>
                <a:gd name="T15" fmla="*/ 0 h 95"/>
                <a:gd name="T16" fmla="*/ 0 w 77"/>
                <a:gd name="T17" fmla="*/ 0 h 95"/>
                <a:gd name="T18" fmla="*/ 0 w 77"/>
                <a:gd name="T19" fmla="*/ 0 h 95"/>
                <a:gd name="T20" fmla="*/ 0 w 77"/>
                <a:gd name="T21" fmla="*/ 0 h 95"/>
                <a:gd name="T22" fmla="*/ 0 w 77"/>
                <a:gd name="T23" fmla="*/ 0 h 95"/>
                <a:gd name="T24" fmla="*/ 0 w 77"/>
                <a:gd name="T25" fmla="*/ 0 h 95"/>
                <a:gd name="T26" fmla="*/ 0 w 77"/>
                <a:gd name="T27" fmla="*/ 0 h 95"/>
                <a:gd name="T28" fmla="*/ 0 w 77"/>
                <a:gd name="T29" fmla="*/ 0 h 95"/>
                <a:gd name="T30" fmla="*/ 0 w 77"/>
                <a:gd name="T31" fmla="*/ 0 h 95"/>
                <a:gd name="T32" fmla="*/ 0 w 77"/>
                <a:gd name="T33" fmla="*/ 0 h 95"/>
                <a:gd name="T34" fmla="*/ 0 w 77"/>
                <a:gd name="T35" fmla="*/ 0 h 95"/>
                <a:gd name="T36" fmla="*/ 0 w 77"/>
                <a:gd name="T37" fmla="*/ 0 h 95"/>
                <a:gd name="T38" fmla="*/ 0 w 77"/>
                <a:gd name="T39" fmla="*/ 0 h 95"/>
                <a:gd name="T40" fmla="*/ 0 w 77"/>
                <a:gd name="T41" fmla="*/ 0 h 95"/>
                <a:gd name="T42" fmla="*/ 0 w 77"/>
                <a:gd name="T43" fmla="*/ 0 h 95"/>
                <a:gd name="T44" fmla="*/ 0 w 77"/>
                <a:gd name="T45" fmla="*/ 0 h 95"/>
                <a:gd name="T46" fmla="*/ 0 w 77"/>
                <a:gd name="T47" fmla="*/ 0 h 95"/>
                <a:gd name="T48" fmla="*/ 0 w 7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95"/>
                <a:gd name="T77" fmla="*/ 77 w 7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95">
                  <a:moveTo>
                    <a:pt x="0" y="95"/>
                  </a:moveTo>
                  <a:lnTo>
                    <a:pt x="0" y="87"/>
                  </a:lnTo>
                  <a:lnTo>
                    <a:pt x="0" y="76"/>
                  </a:lnTo>
                  <a:lnTo>
                    <a:pt x="1" y="66"/>
                  </a:lnTo>
                  <a:lnTo>
                    <a:pt x="2" y="59"/>
                  </a:lnTo>
                  <a:lnTo>
                    <a:pt x="5" y="56"/>
                  </a:lnTo>
                  <a:lnTo>
                    <a:pt x="10" y="51"/>
                  </a:lnTo>
                  <a:lnTo>
                    <a:pt x="17" y="42"/>
                  </a:lnTo>
                  <a:lnTo>
                    <a:pt x="26" y="34"/>
                  </a:lnTo>
                  <a:lnTo>
                    <a:pt x="33" y="24"/>
                  </a:lnTo>
                  <a:lnTo>
                    <a:pt x="40" y="16"/>
                  </a:lnTo>
                  <a:lnTo>
                    <a:pt x="46" y="9"/>
                  </a:lnTo>
                  <a:lnTo>
                    <a:pt x="49" y="4"/>
                  </a:lnTo>
                  <a:lnTo>
                    <a:pt x="56" y="3"/>
                  </a:lnTo>
                  <a:lnTo>
                    <a:pt x="65" y="2"/>
                  </a:lnTo>
                  <a:lnTo>
                    <a:pt x="71" y="0"/>
                  </a:lnTo>
                  <a:lnTo>
                    <a:pt x="77" y="0"/>
                  </a:lnTo>
                  <a:lnTo>
                    <a:pt x="68" y="9"/>
                  </a:lnTo>
                  <a:lnTo>
                    <a:pt x="56" y="20"/>
                  </a:lnTo>
                  <a:lnTo>
                    <a:pt x="43" y="34"/>
                  </a:lnTo>
                  <a:lnTo>
                    <a:pt x="32" y="49"/>
                  </a:lnTo>
                  <a:lnTo>
                    <a:pt x="20" y="65"/>
                  </a:lnTo>
                  <a:lnTo>
                    <a:pt x="10" y="79"/>
                  </a:lnTo>
                  <a:lnTo>
                    <a:pt x="2" y="90"/>
                  </a:lnTo>
                  <a:lnTo>
                    <a:pt x="0" y="95"/>
                  </a:lnTo>
                  <a:close/>
                </a:path>
              </a:pathLst>
            </a:custGeom>
            <a:solidFill>
              <a:srgbClr val="59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3" name="Freeform 24">
              <a:extLst>
                <a:ext uri="{FF2B5EF4-FFF2-40B4-BE49-F238E27FC236}">
                  <a16:creationId xmlns:a16="http://schemas.microsoft.com/office/drawing/2014/main" id="{178478B5-A1A9-5A75-0553-146E61A08B36}"/>
                </a:ext>
              </a:extLst>
            </p:cNvPr>
            <p:cNvSpPr>
              <a:spLocks/>
            </p:cNvSpPr>
            <p:nvPr/>
          </p:nvSpPr>
          <p:spPr bwMode="auto">
            <a:xfrm>
              <a:off x="1412" y="897"/>
              <a:ext cx="24" cy="7"/>
            </a:xfrm>
            <a:custGeom>
              <a:avLst/>
              <a:gdLst>
                <a:gd name="T0" fmla="*/ 0 w 71"/>
                <a:gd name="T1" fmla="*/ 0 h 22"/>
                <a:gd name="T2" fmla="*/ 0 w 71"/>
                <a:gd name="T3" fmla="*/ 0 h 22"/>
                <a:gd name="T4" fmla="*/ 0 w 71"/>
                <a:gd name="T5" fmla="*/ 0 h 22"/>
                <a:gd name="T6" fmla="*/ 0 w 71"/>
                <a:gd name="T7" fmla="*/ 0 h 22"/>
                <a:gd name="T8" fmla="*/ 0 w 71"/>
                <a:gd name="T9" fmla="*/ 0 h 22"/>
                <a:gd name="T10" fmla="*/ 0 w 71"/>
                <a:gd name="T11" fmla="*/ 0 h 22"/>
                <a:gd name="T12" fmla="*/ 0 w 71"/>
                <a:gd name="T13" fmla="*/ 0 h 22"/>
                <a:gd name="T14" fmla="*/ 0 w 71"/>
                <a:gd name="T15" fmla="*/ 0 h 22"/>
                <a:gd name="T16" fmla="*/ 0 w 71"/>
                <a:gd name="T17" fmla="*/ 0 h 22"/>
                <a:gd name="T18" fmla="*/ 0 w 71"/>
                <a:gd name="T19" fmla="*/ 0 h 22"/>
                <a:gd name="T20" fmla="*/ 0 w 71"/>
                <a:gd name="T21" fmla="*/ 0 h 22"/>
                <a:gd name="T22" fmla="*/ 0 w 71"/>
                <a:gd name="T23" fmla="*/ 0 h 22"/>
                <a:gd name="T24" fmla="*/ 0 w 71"/>
                <a:gd name="T25" fmla="*/ 0 h 22"/>
                <a:gd name="T26" fmla="*/ 0 w 71"/>
                <a:gd name="T27" fmla="*/ 0 h 22"/>
                <a:gd name="T28" fmla="*/ 0 w 71"/>
                <a:gd name="T29" fmla="*/ 0 h 22"/>
                <a:gd name="T30" fmla="*/ 0 w 71"/>
                <a:gd name="T31" fmla="*/ 0 h 22"/>
                <a:gd name="T32" fmla="*/ 0 w 71"/>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22"/>
                <a:gd name="T53" fmla="*/ 71 w 7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22">
                  <a:moveTo>
                    <a:pt x="71" y="22"/>
                  </a:moveTo>
                  <a:lnTo>
                    <a:pt x="64" y="21"/>
                  </a:lnTo>
                  <a:lnTo>
                    <a:pt x="55" y="18"/>
                  </a:lnTo>
                  <a:lnTo>
                    <a:pt x="46" y="17"/>
                  </a:lnTo>
                  <a:lnTo>
                    <a:pt x="37" y="14"/>
                  </a:lnTo>
                  <a:lnTo>
                    <a:pt x="29" y="11"/>
                  </a:lnTo>
                  <a:lnTo>
                    <a:pt x="20" y="7"/>
                  </a:lnTo>
                  <a:lnTo>
                    <a:pt x="13" y="4"/>
                  </a:lnTo>
                  <a:lnTo>
                    <a:pt x="5" y="0"/>
                  </a:lnTo>
                  <a:lnTo>
                    <a:pt x="1" y="5"/>
                  </a:lnTo>
                  <a:lnTo>
                    <a:pt x="0" y="10"/>
                  </a:lnTo>
                  <a:lnTo>
                    <a:pt x="3" y="14"/>
                  </a:lnTo>
                  <a:lnTo>
                    <a:pt x="8" y="18"/>
                  </a:lnTo>
                  <a:lnTo>
                    <a:pt x="17" y="21"/>
                  </a:lnTo>
                  <a:lnTo>
                    <a:pt x="30" y="22"/>
                  </a:lnTo>
                  <a:lnTo>
                    <a:pt x="49" y="22"/>
                  </a:lnTo>
                  <a:lnTo>
                    <a:pt x="71" y="22"/>
                  </a:lnTo>
                  <a:close/>
                </a:path>
              </a:pathLst>
            </a:custGeom>
            <a:solidFill>
              <a:srgbClr val="59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4" name="Freeform 25">
              <a:extLst>
                <a:ext uri="{FF2B5EF4-FFF2-40B4-BE49-F238E27FC236}">
                  <a16:creationId xmlns:a16="http://schemas.microsoft.com/office/drawing/2014/main" id="{6FA32A02-3E15-3F2E-A726-9A0FA5A59969}"/>
                </a:ext>
              </a:extLst>
            </p:cNvPr>
            <p:cNvSpPr>
              <a:spLocks/>
            </p:cNvSpPr>
            <p:nvPr/>
          </p:nvSpPr>
          <p:spPr bwMode="auto">
            <a:xfrm>
              <a:off x="1220" y="1027"/>
              <a:ext cx="20" cy="34"/>
            </a:xfrm>
            <a:custGeom>
              <a:avLst/>
              <a:gdLst>
                <a:gd name="T0" fmla="*/ 0 w 61"/>
                <a:gd name="T1" fmla="*/ 0 h 100"/>
                <a:gd name="T2" fmla="*/ 0 w 61"/>
                <a:gd name="T3" fmla="*/ 0 h 100"/>
                <a:gd name="T4" fmla="*/ 0 w 61"/>
                <a:gd name="T5" fmla="*/ 0 h 100"/>
                <a:gd name="T6" fmla="*/ 0 w 61"/>
                <a:gd name="T7" fmla="*/ 0 h 100"/>
                <a:gd name="T8" fmla="*/ 0 w 61"/>
                <a:gd name="T9" fmla="*/ 0 h 100"/>
                <a:gd name="T10" fmla="*/ 0 w 61"/>
                <a:gd name="T11" fmla="*/ 0 h 100"/>
                <a:gd name="T12" fmla="*/ 0 w 61"/>
                <a:gd name="T13" fmla="*/ 0 h 100"/>
                <a:gd name="T14" fmla="*/ 0 w 61"/>
                <a:gd name="T15" fmla="*/ 0 h 100"/>
                <a:gd name="T16" fmla="*/ 0 w 61"/>
                <a:gd name="T17" fmla="*/ 0 h 100"/>
                <a:gd name="T18" fmla="*/ 0 w 61"/>
                <a:gd name="T19" fmla="*/ 0 h 100"/>
                <a:gd name="T20" fmla="*/ 0 w 61"/>
                <a:gd name="T21" fmla="*/ 0 h 100"/>
                <a:gd name="T22" fmla="*/ 0 w 61"/>
                <a:gd name="T23" fmla="*/ 0 h 100"/>
                <a:gd name="T24" fmla="*/ 0 w 61"/>
                <a:gd name="T25" fmla="*/ 0 h 100"/>
                <a:gd name="T26" fmla="*/ 0 w 61"/>
                <a:gd name="T27" fmla="*/ 0 h 100"/>
                <a:gd name="T28" fmla="*/ 0 w 61"/>
                <a:gd name="T29" fmla="*/ 0 h 100"/>
                <a:gd name="T30" fmla="*/ 0 w 61"/>
                <a:gd name="T31" fmla="*/ 0 h 100"/>
                <a:gd name="T32" fmla="*/ 0 w 61"/>
                <a:gd name="T33" fmla="*/ 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100"/>
                <a:gd name="T53" fmla="*/ 61 w 61"/>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100">
                  <a:moveTo>
                    <a:pt x="41" y="81"/>
                  </a:moveTo>
                  <a:lnTo>
                    <a:pt x="27" y="87"/>
                  </a:lnTo>
                  <a:lnTo>
                    <a:pt x="14" y="93"/>
                  </a:lnTo>
                  <a:lnTo>
                    <a:pt x="6" y="97"/>
                  </a:lnTo>
                  <a:lnTo>
                    <a:pt x="0" y="100"/>
                  </a:lnTo>
                  <a:lnTo>
                    <a:pt x="4" y="91"/>
                  </a:lnTo>
                  <a:lnTo>
                    <a:pt x="10" y="81"/>
                  </a:lnTo>
                  <a:lnTo>
                    <a:pt x="17" y="70"/>
                  </a:lnTo>
                  <a:lnTo>
                    <a:pt x="24" y="60"/>
                  </a:lnTo>
                  <a:lnTo>
                    <a:pt x="35" y="48"/>
                  </a:lnTo>
                  <a:lnTo>
                    <a:pt x="43" y="34"/>
                  </a:lnTo>
                  <a:lnTo>
                    <a:pt x="52" y="17"/>
                  </a:lnTo>
                  <a:lnTo>
                    <a:pt x="61" y="0"/>
                  </a:lnTo>
                  <a:lnTo>
                    <a:pt x="54" y="21"/>
                  </a:lnTo>
                  <a:lnTo>
                    <a:pt x="46" y="45"/>
                  </a:lnTo>
                  <a:lnTo>
                    <a:pt x="42" y="66"/>
                  </a:lnTo>
                  <a:lnTo>
                    <a:pt x="41" y="81"/>
                  </a:lnTo>
                  <a:close/>
                </a:path>
              </a:pathLst>
            </a:custGeom>
            <a:solidFill>
              <a:srgbClr val="599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5" name="Freeform 26">
              <a:extLst>
                <a:ext uri="{FF2B5EF4-FFF2-40B4-BE49-F238E27FC236}">
                  <a16:creationId xmlns:a16="http://schemas.microsoft.com/office/drawing/2014/main" id="{45BACE6F-E521-6B03-E3A4-A416CEC1BF5F}"/>
                </a:ext>
              </a:extLst>
            </p:cNvPr>
            <p:cNvSpPr>
              <a:spLocks/>
            </p:cNvSpPr>
            <p:nvPr/>
          </p:nvSpPr>
          <p:spPr bwMode="auto">
            <a:xfrm>
              <a:off x="1436" y="904"/>
              <a:ext cx="170" cy="310"/>
            </a:xfrm>
            <a:custGeom>
              <a:avLst/>
              <a:gdLst>
                <a:gd name="T0" fmla="*/ 0 w 510"/>
                <a:gd name="T1" fmla="*/ 1 h 930"/>
                <a:gd name="T2" fmla="*/ 0 w 510"/>
                <a:gd name="T3" fmla="*/ 1 h 930"/>
                <a:gd name="T4" fmla="*/ 0 w 510"/>
                <a:gd name="T5" fmla="*/ 1 h 930"/>
                <a:gd name="T6" fmla="*/ 0 w 510"/>
                <a:gd name="T7" fmla="*/ 1 h 930"/>
                <a:gd name="T8" fmla="*/ 0 w 510"/>
                <a:gd name="T9" fmla="*/ 1 h 930"/>
                <a:gd name="T10" fmla="*/ 0 w 510"/>
                <a:gd name="T11" fmla="*/ 1 h 930"/>
                <a:gd name="T12" fmla="*/ 0 w 510"/>
                <a:gd name="T13" fmla="*/ 1 h 930"/>
                <a:gd name="T14" fmla="*/ 0 w 510"/>
                <a:gd name="T15" fmla="*/ 1 h 930"/>
                <a:gd name="T16" fmla="*/ 0 w 510"/>
                <a:gd name="T17" fmla="*/ 1 h 930"/>
                <a:gd name="T18" fmla="*/ 0 w 510"/>
                <a:gd name="T19" fmla="*/ 1 h 930"/>
                <a:gd name="T20" fmla="*/ 0 w 510"/>
                <a:gd name="T21" fmla="*/ 0 h 930"/>
                <a:gd name="T22" fmla="*/ 0 w 510"/>
                <a:gd name="T23" fmla="*/ 0 h 930"/>
                <a:gd name="T24" fmla="*/ 0 w 510"/>
                <a:gd name="T25" fmla="*/ 0 h 930"/>
                <a:gd name="T26" fmla="*/ 0 w 510"/>
                <a:gd name="T27" fmla="*/ 0 h 930"/>
                <a:gd name="T28" fmla="*/ 0 w 510"/>
                <a:gd name="T29" fmla="*/ 0 h 930"/>
                <a:gd name="T30" fmla="*/ 0 w 510"/>
                <a:gd name="T31" fmla="*/ 0 h 930"/>
                <a:gd name="T32" fmla="*/ 0 w 510"/>
                <a:gd name="T33" fmla="*/ 0 h 930"/>
                <a:gd name="T34" fmla="*/ 0 w 510"/>
                <a:gd name="T35" fmla="*/ 0 h 930"/>
                <a:gd name="T36" fmla="*/ 0 w 510"/>
                <a:gd name="T37" fmla="*/ 0 h 930"/>
                <a:gd name="T38" fmla="*/ 0 w 510"/>
                <a:gd name="T39" fmla="*/ 0 h 930"/>
                <a:gd name="T40" fmla="*/ 0 w 510"/>
                <a:gd name="T41" fmla="*/ 0 h 930"/>
                <a:gd name="T42" fmla="*/ 0 w 510"/>
                <a:gd name="T43" fmla="*/ 0 h 930"/>
                <a:gd name="T44" fmla="*/ 0 w 510"/>
                <a:gd name="T45" fmla="*/ 0 h 930"/>
                <a:gd name="T46" fmla="*/ 0 w 510"/>
                <a:gd name="T47" fmla="*/ 0 h 930"/>
                <a:gd name="T48" fmla="*/ 0 w 510"/>
                <a:gd name="T49" fmla="*/ 0 h 930"/>
                <a:gd name="T50" fmla="*/ 0 w 510"/>
                <a:gd name="T51" fmla="*/ 0 h 930"/>
                <a:gd name="T52" fmla="*/ 0 w 510"/>
                <a:gd name="T53" fmla="*/ 0 h 930"/>
                <a:gd name="T54" fmla="*/ 0 w 510"/>
                <a:gd name="T55" fmla="*/ 0 h 930"/>
                <a:gd name="T56" fmla="*/ 0 w 510"/>
                <a:gd name="T57" fmla="*/ 1 h 930"/>
                <a:gd name="T58" fmla="*/ 0 w 510"/>
                <a:gd name="T59" fmla="*/ 1 h 930"/>
                <a:gd name="T60" fmla="*/ 0 w 510"/>
                <a:gd name="T61" fmla="*/ 1 h 930"/>
                <a:gd name="T62" fmla="*/ 0 w 510"/>
                <a:gd name="T63" fmla="*/ 1 h 930"/>
                <a:gd name="T64" fmla="*/ 0 w 510"/>
                <a:gd name="T65" fmla="*/ 1 h 930"/>
                <a:gd name="T66" fmla="*/ 0 w 510"/>
                <a:gd name="T67" fmla="*/ 1 h 930"/>
                <a:gd name="T68" fmla="*/ 0 w 510"/>
                <a:gd name="T69" fmla="*/ 1 h 930"/>
                <a:gd name="T70" fmla="*/ 0 w 510"/>
                <a:gd name="T71" fmla="*/ 1 h 930"/>
                <a:gd name="T72" fmla="*/ 1 w 510"/>
                <a:gd name="T73" fmla="*/ 1 h 930"/>
                <a:gd name="T74" fmla="*/ 1 w 510"/>
                <a:gd name="T75" fmla="*/ 1 h 930"/>
                <a:gd name="T76" fmla="*/ 1 w 510"/>
                <a:gd name="T77" fmla="*/ 1 h 930"/>
                <a:gd name="T78" fmla="*/ 1 w 510"/>
                <a:gd name="T79" fmla="*/ 1 h 930"/>
                <a:gd name="T80" fmla="*/ 1 w 510"/>
                <a:gd name="T81" fmla="*/ 1 h 930"/>
                <a:gd name="T82" fmla="*/ 1 w 510"/>
                <a:gd name="T83" fmla="*/ 1 h 930"/>
                <a:gd name="T84" fmla="*/ 1 w 510"/>
                <a:gd name="T85" fmla="*/ 1 h 930"/>
                <a:gd name="T86" fmla="*/ 1 w 510"/>
                <a:gd name="T87" fmla="*/ 1 h 930"/>
                <a:gd name="T88" fmla="*/ 1 w 510"/>
                <a:gd name="T89" fmla="*/ 1 h 930"/>
                <a:gd name="T90" fmla="*/ 1 w 510"/>
                <a:gd name="T91" fmla="*/ 1 h 930"/>
                <a:gd name="T92" fmla="*/ 1 w 510"/>
                <a:gd name="T93" fmla="*/ 1 h 930"/>
                <a:gd name="T94" fmla="*/ 1 w 510"/>
                <a:gd name="T95" fmla="*/ 1 h 930"/>
                <a:gd name="T96" fmla="*/ 1 w 510"/>
                <a:gd name="T97" fmla="*/ 1 h 930"/>
                <a:gd name="T98" fmla="*/ 1 w 510"/>
                <a:gd name="T99" fmla="*/ 1 h 930"/>
                <a:gd name="T100" fmla="*/ 1 w 510"/>
                <a:gd name="T101" fmla="*/ 1 h 930"/>
                <a:gd name="T102" fmla="*/ 1 w 510"/>
                <a:gd name="T103" fmla="*/ 1 h 930"/>
                <a:gd name="T104" fmla="*/ 1 w 510"/>
                <a:gd name="T105" fmla="*/ 1 h 930"/>
                <a:gd name="T106" fmla="*/ 1 w 510"/>
                <a:gd name="T107" fmla="*/ 1 h 930"/>
                <a:gd name="T108" fmla="*/ 1 w 510"/>
                <a:gd name="T109" fmla="*/ 1 h 930"/>
                <a:gd name="T110" fmla="*/ 0 w 510"/>
                <a:gd name="T111" fmla="*/ 1 h 930"/>
                <a:gd name="T112" fmla="*/ 0 w 510"/>
                <a:gd name="T113" fmla="*/ 1 h 930"/>
                <a:gd name="T114" fmla="*/ 0 w 510"/>
                <a:gd name="T115" fmla="*/ 1 h 930"/>
                <a:gd name="T116" fmla="*/ 0 w 510"/>
                <a:gd name="T117" fmla="*/ 1 h 930"/>
                <a:gd name="T118" fmla="*/ 0 w 510"/>
                <a:gd name="T119" fmla="*/ 1 h 930"/>
                <a:gd name="T120" fmla="*/ 0 w 510"/>
                <a:gd name="T121" fmla="*/ 1 h 9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0"/>
                <a:gd name="T184" fmla="*/ 0 h 930"/>
                <a:gd name="T185" fmla="*/ 510 w 510"/>
                <a:gd name="T186" fmla="*/ 930 h 9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0" h="930">
                  <a:moveTo>
                    <a:pt x="296" y="843"/>
                  </a:moveTo>
                  <a:lnTo>
                    <a:pt x="290" y="840"/>
                  </a:lnTo>
                  <a:lnTo>
                    <a:pt x="287" y="835"/>
                  </a:lnTo>
                  <a:lnTo>
                    <a:pt x="285" y="829"/>
                  </a:lnTo>
                  <a:lnTo>
                    <a:pt x="285" y="823"/>
                  </a:lnTo>
                  <a:lnTo>
                    <a:pt x="277" y="822"/>
                  </a:lnTo>
                  <a:lnTo>
                    <a:pt x="264" y="822"/>
                  </a:lnTo>
                  <a:lnTo>
                    <a:pt x="249" y="822"/>
                  </a:lnTo>
                  <a:lnTo>
                    <a:pt x="235" y="821"/>
                  </a:lnTo>
                  <a:lnTo>
                    <a:pt x="218" y="821"/>
                  </a:lnTo>
                  <a:lnTo>
                    <a:pt x="205" y="821"/>
                  </a:lnTo>
                  <a:lnTo>
                    <a:pt x="194" y="819"/>
                  </a:lnTo>
                  <a:lnTo>
                    <a:pt x="185" y="818"/>
                  </a:lnTo>
                  <a:lnTo>
                    <a:pt x="178" y="816"/>
                  </a:lnTo>
                  <a:lnTo>
                    <a:pt x="168" y="813"/>
                  </a:lnTo>
                  <a:lnTo>
                    <a:pt x="157" y="811"/>
                  </a:lnTo>
                  <a:lnTo>
                    <a:pt x="146" y="806"/>
                  </a:lnTo>
                  <a:lnTo>
                    <a:pt x="135" y="802"/>
                  </a:lnTo>
                  <a:lnTo>
                    <a:pt x="125" y="798"/>
                  </a:lnTo>
                  <a:lnTo>
                    <a:pt x="117" y="794"/>
                  </a:lnTo>
                  <a:lnTo>
                    <a:pt x="112" y="790"/>
                  </a:lnTo>
                  <a:lnTo>
                    <a:pt x="109" y="757"/>
                  </a:lnTo>
                  <a:lnTo>
                    <a:pt x="108" y="707"/>
                  </a:lnTo>
                  <a:lnTo>
                    <a:pt x="105" y="655"/>
                  </a:lnTo>
                  <a:lnTo>
                    <a:pt x="103" y="619"/>
                  </a:lnTo>
                  <a:lnTo>
                    <a:pt x="103" y="592"/>
                  </a:lnTo>
                  <a:lnTo>
                    <a:pt x="106" y="560"/>
                  </a:lnTo>
                  <a:lnTo>
                    <a:pt x="111" y="529"/>
                  </a:lnTo>
                  <a:lnTo>
                    <a:pt x="118" y="498"/>
                  </a:lnTo>
                  <a:lnTo>
                    <a:pt x="127" y="463"/>
                  </a:lnTo>
                  <a:lnTo>
                    <a:pt x="134" y="418"/>
                  </a:lnTo>
                  <a:lnTo>
                    <a:pt x="138" y="379"/>
                  </a:lnTo>
                  <a:lnTo>
                    <a:pt x="137" y="356"/>
                  </a:lnTo>
                  <a:lnTo>
                    <a:pt x="131" y="341"/>
                  </a:lnTo>
                  <a:lnTo>
                    <a:pt x="121" y="317"/>
                  </a:lnTo>
                  <a:lnTo>
                    <a:pt x="111" y="292"/>
                  </a:lnTo>
                  <a:lnTo>
                    <a:pt x="103" y="271"/>
                  </a:lnTo>
                  <a:lnTo>
                    <a:pt x="98" y="246"/>
                  </a:lnTo>
                  <a:lnTo>
                    <a:pt x="90" y="212"/>
                  </a:lnTo>
                  <a:lnTo>
                    <a:pt x="82" y="180"/>
                  </a:lnTo>
                  <a:lnTo>
                    <a:pt x="73" y="156"/>
                  </a:lnTo>
                  <a:lnTo>
                    <a:pt x="66" y="143"/>
                  </a:lnTo>
                  <a:lnTo>
                    <a:pt x="57" y="124"/>
                  </a:lnTo>
                  <a:lnTo>
                    <a:pt x="45" y="100"/>
                  </a:lnTo>
                  <a:lnTo>
                    <a:pt x="33" y="74"/>
                  </a:lnTo>
                  <a:lnTo>
                    <a:pt x="22" y="49"/>
                  </a:lnTo>
                  <a:lnTo>
                    <a:pt x="12" y="27"/>
                  </a:lnTo>
                  <a:lnTo>
                    <a:pt x="4" y="10"/>
                  </a:lnTo>
                  <a:lnTo>
                    <a:pt x="0" y="0"/>
                  </a:lnTo>
                  <a:lnTo>
                    <a:pt x="9" y="3"/>
                  </a:lnTo>
                  <a:lnTo>
                    <a:pt x="17" y="4"/>
                  </a:lnTo>
                  <a:lnTo>
                    <a:pt x="29" y="7"/>
                  </a:lnTo>
                  <a:lnTo>
                    <a:pt x="39" y="10"/>
                  </a:lnTo>
                  <a:lnTo>
                    <a:pt x="45" y="11"/>
                  </a:lnTo>
                  <a:lnTo>
                    <a:pt x="52" y="11"/>
                  </a:lnTo>
                  <a:lnTo>
                    <a:pt x="58" y="13"/>
                  </a:lnTo>
                  <a:lnTo>
                    <a:pt x="66" y="14"/>
                  </a:lnTo>
                  <a:lnTo>
                    <a:pt x="71" y="14"/>
                  </a:lnTo>
                  <a:lnTo>
                    <a:pt x="77" y="14"/>
                  </a:lnTo>
                  <a:lnTo>
                    <a:pt x="83" y="14"/>
                  </a:lnTo>
                  <a:lnTo>
                    <a:pt x="89" y="14"/>
                  </a:lnTo>
                  <a:lnTo>
                    <a:pt x="100" y="14"/>
                  </a:lnTo>
                  <a:lnTo>
                    <a:pt x="112" y="14"/>
                  </a:lnTo>
                  <a:lnTo>
                    <a:pt x="125" y="16"/>
                  </a:lnTo>
                  <a:lnTo>
                    <a:pt x="138" y="18"/>
                  </a:lnTo>
                  <a:lnTo>
                    <a:pt x="150" y="23"/>
                  </a:lnTo>
                  <a:lnTo>
                    <a:pt x="162" y="27"/>
                  </a:lnTo>
                  <a:lnTo>
                    <a:pt x="170" y="34"/>
                  </a:lnTo>
                  <a:lnTo>
                    <a:pt x="176" y="41"/>
                  </a:lnTo>
                  <a:lnTo>
                    <a:pt x="181" y="48"/>
                  </a:lnTo>
                  <a:lnTo>
                    <a:pt x="186" y="56"/>
                  </a:lnTo>
                  <a:lnTo>
                    <a:pt x="194" y="65"/>
                  </a:lnTo>
                  <a:lnTo>
                    <a:pt x="200" y="73"/>
                  </a:lnTo>
                  <a:lnTo>
                    <a:pt x="205" y="80"/>
                  </a:lnTo>
                  <a:lnTo>
                    <a:pt x="211" y="87"/>
                  </a:lnTo>
                  <a:lnTo>
                    <a:pt x="217" y="94"/>
                  </a:lnTo>
                  <a:lnTo>
                    <a:pt x="221" y="101"/>
                  </a:lnTo>
                  <a:lnTo>
                    <a:pt x="232" y="118"/>
                  </a:lnTo>
                  <a:lnTo>
                    <a:pt x="239" y="143"/>
                  </a:lnTo>
                  <a:lnTo>
                    <a:pt x="243" y="174"/>
                  </a:lnTo>
                  <a:lnTo>
                    <a:pt x="242" y="210"/>
                  </a:lnTo>
                  <a:lnTo>
                    <a:pt x="236" y="251"/>
                  </a:lnTo>
                  <a:lnTo>
                    <a:pt x="232" y="293"/>
                  </a:lnTo>
                  <a:lnTo>
                    <a:pt x="226" y="331"/>
                  </a:lnTo>
                  <a:lnTo>
                    <a:pt x="221" y="358"/>
                  </a:lnTo>
                  <a:lnTo>
                    <a:pt x="218" y="383"/>
                  </a:lnTo>
                  <a:lnTo>
                    <a:pt x="220" y="417"/>
                  </a:lnTo>
                  <a:lnTo>
                    <a:pt x="223" y="447"/>
                  </a:lnTo>
                  <a:lnTo>
                    <a:pt x="227" y="471"/>
                  </a:lnTo>
                  <a:lnTo>
                    <a:pt x="235" y="492"/>
                  </a:lnTo>
                  <a:lnTo>
                    <a:pt x="245" y="519"/>
                  </a:lnTo>
                  <a:lnTo>
                    <a:pt x="252" y="543"/>
                  </a:lnTo>
                  <a:lnTo>
                    <a:pt x="256" y="561"/>
                  </a:lnTo>
                  <a:lnTo>
                    <a:pt x="259" y="579"/>
                  </a:lnTo>
                  <a:lnTo>
                    <a:pt x="264" y="605"/>
                  </a:lnTo>
                  <a:lnTo>
                    <a:pt x="267" y="627"/>
                  </a:lnTo>
                  <a:lnTo>
                    <a:pt x="268" y="641"/>
                  </a:lnTo>
                  <a:lnTo>
                    <a:pt x="274" y="641"/>
                  </a:lnTo>
                  <a:lnTo>
                    <a:pt x="283" y="642"/>
                  </a:lnTo>
                  <a:lnTo>
                    <a:pt x="291" y="644"/>
                  </a:lnTo>
                  <a:lnTo>
                    <a:pt x="300" y="645"/>
                  </a:lnTo>
                  <a:lnTo>
                    <a:pt x="309" y="648"/>
                  </a:lnTo>
                  <a:lnTo>
                    <a:pt x="316" y="649"/>
                  </a:lnTo>
                  <a:lnTo>
                    <a:pt x="323" y="652"/>
                  </a:lnTo>
                  <a:lnTo>
                    <a:pt x="328" y="654"/>
                  </a:lnTo>
                  <a:lnTo>
                    <a:pt x="334" y="649"/>
                  </a:lnTo>
                  <a:lnTo>
                    <a:pt x="344" y="645"/>
                  </a:lnTo>
                  <a:lnTo>
                    <a:pt x="354" y="642"/>
                  </a:lnTo>
                  <a:lnTo>
                    <a:pt x="361" y="642"/>
                  </a:lnTo>
                  <a:lnTo>
                    <a:pt x="367" y="647"/>
                  </a:lnTo>
                  <a:lnTo>
                    <a:pt x="373" y="652"/>
                  </a:lnTo>
                  <a:lnTo>
                    <a:pt x="380" y="656"/>
                  </a:lnTo>
                  <a:lnTo>
                    <a:pt x="385" y="659"/>
                  </a:lnTo>
                  <a:lnTo>
                    <a:pt x="390" y="662"/>
                  </a:lnTo>
                  <a:lnTo>
                    <a:pt x="396" y="668"/>
                  </a:lnTo>
                  <a:lnTo>
                    <a:pt x="399" y="673"/>
                  </a:lnTo>
                  <a:lnTo>
                    <a:pt x="398" y="679"/>
                  </a:lnTo>
                  <a:lnTo>
                    <a:pt x="403" y="682"/>
                  </a:lnTo>
                  <a:lnTo>
                    <a:pt x="411" y="687"/>
                  </a:lnTo>
                  <a:lnTo>
                    <a:pt x="421" y="691"/>
                  </a:lnTo>
                  <a:lnTo>
                    <a:pt x="431" y="697"/>
                  </a:lnTo>
                  <a:lnTo>
                    <a:pt x="443" y="703"/>
                  </a:lnTo>
                  <a:lnTo>
                    <a:pt x="453" y="707"/>
                  </a:lnTo>
                  <a:lnTo>
                    <a:pt x="463" y="711"/>
                  </a:lnTo>
                  <a:lnTo>
                    <a:pt x="471" y="713"/>
                  </a:lnTo>
                  <a:lnTo>
                    <a:pt x="473" y="720"/>
                  </a:lnTo>
                  <a:lnTo>
                    <a:pt x="478" y="729"/>
                  </a:lnTo>
                  <a:lnTo>
                    <a:pt x="479" y="739"/>
                  </a:lnTo>
                  <a:lnTo>
                    <a:pt x="481" y="745"/>
                  </a:lnTo>
                  <a:lnTo>
                    <a:pt x="491" y="749"/>
                  </a:lnTo>
                  <a:lnTo>
                    <a:pt x="500" y="755"/>
                  </a:lnTo>
                  <a:lnTo>
                    <a:pt x="507" y="762"/>
                  </a:lnTo>
                  <a:lnTo>
                    <a:pt x="510" y="767"/>
                  </a:lnTo>
                  <a:lnTo>
                    <a:pt x="507" y="774"/>
                  </a:lnTo>
                  <a:lnTo>
                    <a:pt x="503" y="785"/>
                  </a:lnTo>
                  <a:lnTo>
                    <a:pt x="497" y="797"/>
                  </a:lnTo>
                  <a:lnTo>
                    <a:pt x="494" y="804"/>
                  </a:lnTo>
                  <a:lnTo>
                    <a:pt x="495" y="813"/>
                  </a:lnTo>
                  <a:lnTo>
                    <a:pt x="498" y="828"/>
                  </a:lnTo>
                  <a:lnTo>
                    <a:pt x="500" y="840"/>
                  </a:lnTo>
                  <a:lnTo>
                    <a:pt x="501" y="847"/>
                  </a:lnTo>
                  <a:lnTo>
                    <a:pt x="500" y="849"/>
                  </a:lnTo>
                  <a:lnTo>
                    <a:pt x="500" y="850"/>
                  </a:lnTo>
                  <a:lnTo>
                    <a:pt x="498" y="851"/>
                  </a:lnTo>
                  <a:lnTo>
                    <a:pt x="497" y="853"/>
                  </a:lnTo>
                  <a:lnTo>
                    <a:pt x="498" y="854"/>
                  </a:lnTo>
                  <a:lnTo>
                    <a:pt x="500" y="857"/>
                  </a:lnTo>
                  <a:lnTo>
                    <a:pt x="501" y="858"/>
                  </a:lnTo>
                  <a:lnTo>
                    <a:pt x="503" y="861"/>
                  </a:lnTo>
                  <a:lnTo>
                    <a:pt x="504" y="864"/>
                  </a:lnTo>
                  <a:lnTo>
                    <a:pt x="504" y="867"/>
                  </a:lnTo>
                  <a:lnTo>
                    <a:pt x="505" y="868"/>
                  </a:lnTo>
                  <a:lnTo>
                    <a:pt x="505" y="870"/>
                  </a:lnTo>
                  <a:lnTo>
                    <a:pt x="501" y="874"/>
                  </a:lnTo>
                  <a:lnTo>
                    <a:pt x="494" y="882"/>
                  </a:lnTo>
                  <a:lnTo>
                    <a:pt x="485" y="891"/>
                  </a:lnTo>
                  <a:lnTo>
                    <a:pt x="481" y="895"/>
                  </a:lnTo>
                  <a:lnTo>
                    <a:pt x="473" y="903"/>
                  </a:lnTo>
                  <a:lnTo>
                    <a:pt x="463" y="914"/>
                  </a:lnTo>
                  <a:lnTo>
                    <a:pt x="452" y="926"/>
                  </a:lnTo>
                  <a:lnTo>
                    <a:pt x="444" y="930"/>
                  </a:lnTo>
                  <a:lnTo>
                    <a:pt x="438" y="930"/>
                  </a:lnTo>
                  <a:lnTo>
                    <a:pt x="428" y="930"/>
                  </a:lnTo>
                  <a:lnTo>
                    <a:pt x="415" y="928"/>
                  </a:lnTo>
                  <a:lnTo>
                    <a:pt x="399" y="927"/>
                  </a:lnTo>
                  <a:lnTo>
                    <a:pt x="385" y="926"/>
                  </a:lnTo>
                  <a:lnTo>
                    <a:pt x="370" y="923"/>
                  </a:lnTo>
                  <a:lnTo>
                    <a:pt x="358" y="920"/>
                  </a:lnTo>
                  <a:lnTo>
                    <a:pt x="350" y="917"/>
                  </a:lnTo>
                  <a:lnTo>
                    <a:pt x="351" y="916"/>
                  </a:lnTo>
                  <a:lnTo>
                    <a:pt x="353" y="913"/>
                  </a:lnTo>
                  <a:lnTo>
                    <a:pt x="354" y="912"/>
                  </a:lnTo>
                  <a:lnTo>
                    <a:pt x="355" y="910"/>
                  </a:lnTo>
                  <a:lnTo>
                    <a:pt x="344" y="903"/>
                  </a:lnTo>
                  <a:lnTo>
                    <a:pt x="338" y="893"/>
                  </a:lnTo>
                  <a:lnTo>
                    <a:pt x="335" y="882"/>
                  </a:lnTo>
                  <a:lnTo>
                    <a:pt x="336" y="874"/>
                  </a:lnTo>
                  <a:lnTo>
                    <a:pt x="328" y="872"/>
                  </a:lnTo>
                  <a:lnTo>
                    <a:pt x="319" y="870"/>
                  </a:lnTo>
                  <a:lnTo>
                    <a:pt x="313" y="865"/>
                  </a:lnTo>
                  <a:lnTo>
                    <a:pt x="310" y="863"/>
                  </a:lnTo>
                  <a:lnTo>
                    <a:pt x="304" y="863"/>
                  </a:lnTo>
                  <a:lnTo>
                    <a:pt x="299" y="858"/>
                  </a:lnTo>
                  <a:lnTo>
                    <a:pt x="296" y="853"/>
                  </a:lnTo>
                  <a:lnTo>
                    <a:pt x="296" y="843"/>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6" name="Freeform 27">
              <a:extLst>
                <a:ext uri="{FF2B5EF4-FFF2-40B4-BE49-F238E27FC236}">
                  <a16:creationId xmlns:a16="http://schemas.microsoft.com/office/drawing/2014/main" id="{7C493FBE-78DE-BACE-EB29-B848489C255E}"/>
                </a:ext>
              </a:extLst>
            </p:cNvPr>
            <p:cNvSpPr>
              <a:spLocks/>
            </p:cNvSpPr>
            <p:nvPr/>
          </p:nvSpPr>
          <p:spPr bwMode="auto">
            <a:xfrm>
              <a:off x="1180" y="1383"/>
              <a:ext cx="289" cy="650"/>
            </a:xfrm>
            <a:custGeom>
              <a:avLst/>
              <a:gdLst>
                <a:gd name="T0" fmla="*/ 0 w 868"/>
                <a:gd name="T1" fmla="*/ 2 h 1951"/>
                <a:gd name="T2" fmla="*/ 0 w 868"/>
                <a:gd name="T3" fmla="*/ 2 h 1951"/>
                <a:gd name="T4" fmla="*/ 0 w 868"/>
                <a:gd name="T5" fmla="*/ 2 h 1951"/>
                <a:gd name="T6" fmla="*/ 0 w 868"/>
                <a:gd name="T7" fmla="*/ 2 h 1951"/>
                <a:gd name="T8" fmla="*/ 0 w 868"/>
                <a:gd name="T9" fmla="*/ 2 h 1951"/>
                <a:gd name="T10" fmla="*/ 1 w 868"/>
                <a:gd name="T11" fmla="*/ 2 h 1951"/>
                <a:gd name="T12" fmla="*/ 1 w 868"/>
                <a:gd name="T13" fmla="*/ 2 h 1951"/>
                <a:gd name="T14" fmla="*/ 1 w 868"/>
                <a:gd name="T15" fmla="*/ 1 h 1951"/>
                <a:gd name="T16" fmla="*/ 1 w 868"/>
                <a:gd name="T17" fmla="*/ 1 h 1951"/>
                <a:gd name="T18" fmla="*/ 1 w 868"/>
                <a:gd name="T19" fmla="*/ 1 h 1951"/>
                <a:gd name="T20" fmla="*/ 1 w 868"/>
                <a:gd name="T21" fmla="*/ 1 h 1951"/>
                <a:gd name="T22" fmla="*/ 1 w 868"/>
                <a:gd name="T23" fmla="*/ 1 h 1951"/>
                <a:gd name="T24" fmla="*/ 1 w 868"/>
                <a:gd name="T25" fmla="*/ 1 h 1951"/>
                <a:gd name="T26" fmla="*/ 1 w 868"/>
                <a:gd name="T27" fmla="*/ 1 h 1951"/>
                <a:gd name="T28" fmla="*/ 1 w 868"/>
                <a:gd name="T29" fmla="*/ 1 h 1951"/>
                <a:gd name="T30" fmla="*/ 1 w 868"/>
                <a:gd name="T31" fmla="*/ 1 h 1951"/>
                <a:gd name="T32" fmla="*/ 1 w 868"/>
                <a:gd name="T33" fmla="*/ 1 h 1951"/>
                <a:gd name="T34" fmla="*/ 1 w 868"/>
                <a:gd name="T35" fmla="*/ 2 h 1951"/>
                <a:gd name="T36" fmla="*/ 1 w 868"/>
                <a:gd name="T37" fmla="*/ 2 h 1951"/>
                <a:gd name="T38" fmla="*/ 1 w 868"/>
                <a:gd name="T39" fmla="*/ 2 h 1951"/>
                <a:gd name="T40" fmla="*/ 1 w 868"/>
                <a:gd name="T41" fmla="*/ 2 h 1951"/>
                <a:gd name="T42" fmla="*/ 1 w 868"/>
                <a:gd name="T43" fmla="*/ 3 h 1951"/>
                <a:gd name="T44" fmla="*/ 1 w 868"/>
                <a:gd name="T45" fmla="*/ 3 h 1951"/>
                <a:gd name="T46" fmla="*/ 1 w 868"/>
                <a:gd name="T47" fmla="*/ 3 h 1951"/>
                <a:gd name="T48" fmla="*/ 1 w 868"/>
                <a:gd name="T49" fmla="*/ 3 h 1951"/>
                <a:gd name="T50" fmla="*/ 1 w 868"/>
                <a:gd name="T51" fmla="*/ 3 h 1951"/>
                <a:gd name="T52" fmla="*/ 1 w 868"/>
                <a:gd name="T53" fmla="*/ 2 h 1951"/>
                <a:gd name="T54" fmla="*/ 1 w 868"/>
                <a:gd name="T55" fmla="*/ 2 h 1951"/>
                <a:gd name="T56" fmla="*/ 1 w 868"/>
                <a:gd name="T57" fmla="*/ 2 h 1951"/>
                <a:gd name="T58" fmla="*/ 1 w 868"/>
                <a:gd name="T59" fmla="*/ 1 h 1951"/>
                <a:gd name="T60" fmla="*/ 1 w 868"/>
                <a:gd name="T61" fmla="*/ 1 h 1951"/>
                <a:gd name="T62" fmla="*/ 1 w 868"/>
                <a:gd name="T63" fmla="*/ 1 h 1951"/>
                <a:gd name="T64" fmla="*/ 1 w 868"/>
                <a:gd name="T65" fmla="*/ 1 h 1951"/>
                <a:gd name="T66" fmla="*/ 1 w 868"/>
                <a:gd name="T67" fmla="*/ 1 h 1951"/>
                <a:gd name="T68" fmla="*/ 1 w 868"/>
                <a:gd name="T69" fmla="*/ 0 h 1951"/>
                <a:gd name="T70" fmla="*/ 1 w 868"/>
                <a:gd name="T71" fmla="*/ 0 h 1951"/>
                <a:gd name="T72" fmla="*/ 1 w 868"/>
                <a:gd name="T73" fmla="*/ 0 h 1951"/>
                <a:gd name="T74" fmla="*/ 1 w 868"/>
                <a:gd name="T75" fmla="*/ 0 h 1951"/>
                <a:gd name="T76" fmla="*/ 1 w 868"/>
                <a:gd name="T77" fmla="*/ 0 h 1951"/>
                <a:gd name="T78" fmla="*/ 1 w 868"/>
                <a:gd name="T79" fmla="*/ 0 h 1951"/>
                <a:gd name="T80" fmla="*/ 1 w 868"/>
                <a:gd name="T81" fmla="*/ 0 h 1951"/>
                <a:gd name="T82" fmla="*/ 1 w 868"/>
                <a:gd name="T83" fmla="*/ 0 h 1951"/>
                <a:gd name="T84" fmla="*/ 1 w 868"/>
                <a:gd name="T85" fmla="*/ 1 h 1951"/>
                <a:gd name="T86" fmla="*/ 0 w 868"/>
                <a:gd name="T87" fmla="*/ 0 h 1951"/>
                <a:gd name="T88" fmla="*/ 0 w 868"/>
                <a:gd name="T89" fmla="*/ 0 h 1951"/>
                <a:gd name="T90" fmla="*/ 0 w 868"/>
                <a:gd name="T91" fmla="*/ 0 h 1951"/>
                <a:gd name="T92" fmla="*/ 0 w 868"/>
                <a:gd name="T93" fmla="*/ 0 h 1951"/>
                <a:gd name="T94" fmla="*/ 0 w 868"/>
                <a:gd name="T95" fmla="*/ 0 h 1951"/>
                <a:gd name="T96" fmla="*/ 0 w 868"/>
                <a:gd name="T97" fmla="*/ 1 h 1951"/>
                <a:gd name="T98" fmla="*/ 0 w 868"/>
                <a:gd name="T99" fmla="*/ 1 h 1951"/>
                <a:gd name="T100" fmla="*/ 0 w 868"/>
                <a:gd name="T101" fmla="*/ 1 h 1951"/>
                <a:gd name="T102" fmla="*/ 0 w 868"/>
                <a:gd name="T103" fmla="*/ 1 h 1951"/>
                <a:gd name="T104" fmla="*/ 0 w 868"/>
                <a:gd name="T105" fmla="*/ 2 h 19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8"/>
                <a:gd name="T160" fmla="*/ 0 h 1951"/>
                <a:gd name="T161" fmla="*/ 868 w 868"/>
                <a:gd name="T162" fmla="*/ 1951 h 19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8" h="1951">
                  <a:moveTo>
                    <a:pt x="175" y="1139"/>
                  </a:moveTo>
                  <a:lnTo>
                    <a:pt x="181" y="1144"/>
                  </a:lnTo>
                  <a:lnTo>
                    <a:pt x="188" y="1150"/>
                  </a:lnTo>
                  <a:lnTo>
                    <a:pt x="197" y="1154"/>
                  </a:lnTo>
                  <a:lnTo>
                    <a:pt x="207" y="1157"/>
                  </a:lnTo>
                  <a:lnTo>
                    <a:pt x="219" y="1158"/>
                  </a:lnTo>
                  <a:lnTo>
                    <a:pt x="232" y="1160"/>
                  </a:lnTo>
                  <a:lnTo>
                    <a:pt x="246" y="1158"/>
                  </a:lnTo>
                  <a:lnTo>
                    <a:pt x="262" y="1154"/>
                  </a:lnTo>
                  <a:lnTo>
                    <a:pt x="261" y="1167"/>
                  </a:lnTo>
                  <a:lnTo>
                    <a:pt x="262" y="1182"/>
                  </a:lnTo>
                  <a:lnTo>
                    <a:pt x="264" y="1196"/>
                  </a:lnTo>
                  <a:lnTo>
                    <a:pt x="267" y="1206"/>
                  </a:lnTo>
                  <a:lnTo>
                    <a:pt x="264" y="1219"/>
                  </a:lnTo>
                  <a:lnTo>
                    <a:pt x="261" y="1237"/>
                  </a:lnTo>
                  <a:lnTo>
                    <a:pt x="260" y="1258"/>
                  </a:lnTo>
                  <a:lnTo>
                    <a:pt x="262" y="1278"/>
                  </a:lnTo>
                  <a:lnTo>
                    <a:pt x="273" y="1279"/>
                  </a:lnTo>
                  <a:lnTo>
                    <a:pt x="286" y="1280"/>
                  </a:lnTo>
                  <a:lnTo>
                    <a:pt x="299" y="1282"/>
                  </a:lnTo>
                  <a:lnTo>
                    <a:pt x="312" y="1282"/>
                  </a:lnTo>
                  <a:lnTo>
                    <a:pt x="325" y="1283"/>
                  </a:lnTo>
                  <a:lnTo>
                    <a:pt x="337" y="1283"/>
                  </a:lnTo>
                  <a:lnTo>
                    <a:pt x="347" y="1283"/>
                  </a:lnTo>
                  <a:lnTo>
                    <a:pt x="354" y="1283"/>
                  </a:lnTo>
                  <a:lnTo>
                    <a:pt x="367" y="1280"/>
                  </a:lnTo>
                  <a:lnTo>
                    <a:pt x="379" y="1272"/>
                  </a:lnTo>
                  <a:lnTo>
                    <a:pt x="388" y="1261"/>
                  </a:lnTo>
                  <a:lnTo>
                    <a:pt x="391" y="1245"/>
                  </a:lnTo>
                  <a:lnTo>
                    <a:pt x="397" y="1224"/>
                  </a:lnTo>
                  <a:lnTo>
                    <a:pt x="404" y="1199"/>
                  </a:lnTo>
                  <a:lnTo>
                    <a:pt x="408" y="1175"/>
                  </a:lnTo>
                  <a:lnTo>
                    <a:pt x="411" y="1157"/>
                  </a:lnTo>
                  <a:lnTo>
                    <a:pt x="411" y="1137"/>
                  </a:lnTo>
                  <a:lnTo>
                    <a:pt x="413" y="1111"/>
                  </a:lnTo>
                  <a:lnTo>
                    <a:pt x="414" y="1087"/>
                  </a:lnTo>
                  <a:lnTo>
                    <a:pt x="417" y="1070"/>
                  </a:lnTo>
                  <a:lnTo>
                    <a:pt x="415" y="1062"/>
                  </a:lnTo>
                  <a:lnTo>
                    <a:pt x="411" y="1055"/>
                  </a:lnTo>
                  <a:lnTo>
                    <a:pt x="404" y="1050"/>
                  </a:lnTo>
                  <a:lnTo>
                    <a:pt x="401" y="1045"/>
                  </a:lnTo>
                  <a:lnTo>
                    <a:pt x="397" y="1053"/>
                  </a:lnTo>
                  <a:lnTo>
                    <a:pt x="392" y="1060"/>
                  </a:lnTo>
                  <a:lnTo>
                    <a:pt x="386" y="1066"/>
                  </a:lnTo>
                  <a:lnTo>
                    <a:pt x="382" y="1072"/>
                  </a:lnTo>
                  <a:lnTo>
                    <a:pt x="391" y="1057"/>
                  </a:lnTo>
                  <a:lnTo>
                    <a:pt x="398" y="1043"/>
                  </a:lnTo>
                  <a:lnTo>
                    <a:pt x="404" y="1031"/>
                  </a:lnTo>
                  <a:lnTo>
                    <a:pt x="407" y="1021"/>
                  </a:lnTo>
                  <a:lnTo>
                    <a:pt x="410" y="1010"/>
                  </a:lnTo>
                  <a:lnTo>
                    <a:pt x="414" y="999"/>
                  </a:lnTo>
                  <a:lnTo>
                    <a:pt x="417" y="987"/>
                  </a:lnTo>
                  <a:lnTo>
                    <a:pt x="420" y="976"/>
                  </a:lnTo>
                  <a:lnTo>
                    <a:pt x="421" y="934"/>
                  </a:lnTo>
                  <a:lnTo>
                    <a:pt x="418" y="885"/>
                  </a:lnTo>
                  <a:lnTo>
                    <a:pt x="410" y="844"/>
                  </a:lnTo>
                  <a:lnTo>
                    <a:pt x="392" y="823"/>
                  </a:lnTo>
                  <a:lnTo>
                    <a:pt x="394" y="763"/>
                  </a:lnTo>
                  <a:lnTo>
                    <a:pt x="397" y="672"/>
                  </a:lnTo>
                  <a:lnTo>
                    <a:pt x="399" y="586"/>
                  </a:lnTo>
                  <a:lnTo>
                    <a:pt x="399" y="541"/>
                  </a:lnTo>
                  <a:lnTo>
                    <a:pt x="399" y="529"/>
                  </a:lnTo>
                  <a:lnTo>
                    <a:pt x="402" y="513"/>
                  </a:lnTo>
                  <a:lnTo>
                    <a:pt x="405" y="499"/>
                  </a:lnTo>
                  <a:lnTo>
                    <a:pt x="410" y="490"/>
                  </a:lnTo>
                  <a:lnTo>
                    <a:pt x="413" y="508"/>
                  </a:lnTo>
                  <a:lnTo>
                    <a:pt x="418" y="530"/>
                  </a:lnTo>
                  <a:lnTo>
                    <a:pt x="424" y="553"/>
                  </a:lnTo>
                  <a:lnTo>
                    <a:pt x="431" y="576"/>
                  </a:lnTo>
                  <a:lnTo>
                    <a:pt x="439" y="599"/>
                  </a:lnTo>
                  <a:lnTo>
                    <a:pt x="446" y="619"/>
                  </a:lnTo>
                  <a:lnTo>
                    <a:pt x="450" y="634"/>
                  </a:lnTo>
                  <a:lnTo>
                    <a:pt x="453" y="642"/>
                  </a:lnTo>
                  <a:lnTo>
                    <a:pt x="456" y="687"/>
                  </a:lnTo>
                  <a:lnTo>
                    <a:pt x="464" y="741"/>
                  </a:lnTo>
                  <a:lnTo>
                    <a:pt x="469" y="790"/>
                  </a:lnTo>
                  <a:lnTo>
                    <a:pt x="472" y="818"/>
                  </a:lnTo>
                  <a:lnTo>
                    <a:pt x="472" y="833"/>
                  </a:lnTo>
                  <a:lnTo>
                    <a:pt x="472" y="851"/>
                  </a:lnTo>
                  <a:lnTo>
                    <a:pt x="472" y="872"/>
                  </a:lnTo>
                  <a:lnTo>
                    <a:pt x="471" y="891"/>
                  </a:lnTo>
                  <a:lnTo>
                    <a:pt x="472" y="921"/>
                  </a:lnTo>
                  <a:lnTo>
                    <a:pt x="477" y="966"/>
                  </a:lnTo>
                  <a:lnTo>
                    <a:pt x="481" y="1010"/>
                  </a:lnTo>
                  <a:lnTo>
                    <a:pt x="487" y="1038"/>
                  </a:lnTo>
                  <a:lnTo>
                    <a:pt x="490" y="1057"/>
                  </a:lnTo>
                  <a:lnTo>
                    <a:pt x="490" y="1084"/>
                  </a:lnTo>
                  <a:lnTo>
                    <a:pt x="487" y="1112"/>
                  </a:lnTo>
                  <a:lnTo>
                    <a:pt x="482" y="1135"/>
                  </a:lnTo>
                  <a:lnTo>
                    <a:pt x="478" y="1150"/>
                  </a:lnTo>
                  <a:lnTo>
                    <a:pt x="472" y="1174"/>
                  </a:lnTo>
                  <a:lnTo>
                    <a:pt x="465" y="1206"/>
                  </a:lnTo>
                  <a:lnTo>
                    <a:pt x="459" y="1243"/>
                  </a:lnTo>
                  <a:lnTo>
                    <a:pt x="452" y="1280"/>
                  </a:lnTo>
                  <a:lnTo>
                    <a:pt x="446" y="1318"/>
                  </a:lnTo>
                  <a:lnTo>
                    <a:pt x="443" y="1353"/>
                  </a:lnTo>
                  <a:lnTo>
                    <a:pt x="443" y="1381"/>
                  </a:lnTo>
                  <a:lnTo>
                    <a:pt x="450" y="1447"/>
                  </a:lnTo>
                  <a:lnTo>
                    <a:pt x="464" y="1527"/>
                  </a:lnTo>
                  <a:lnTo>
                    <a:pt x="475" y="1602"/>
                  </a:lnTo>
                  <a:lnTo>
                    <a:pt x="481" y="1644"/>
                  </a:lnTo>
                  <a:lnTo>
                    <a:pt x="482" y="1675"/>
                  </a:lnTo>
                  <a:lnTo>
                    <a:pt x="485" y="1721"/>
                  </a:lnTo>
                  <a:lnTo>
                    <a:pt x="487" y="1767"/>
                  </a:lnTo>
                  <a:lnTo>
                    <a:pt x="488" y="1798"/>
                  </a:lnTo>
                  <a:lnTo>
                    <a:pt x="485" y="1829"/>
                  </a:lnTo>
                  <a:lnTo>
                    <a:pt x="480" y="1876"/>
                  </a:lnTo>
                  <a:lnTo>
                    <a:pt x="471" y="1921"/>
                  </a:lnTo>
                  <a:lnTo>
                    <a:pt x="462" y="1951"/>
                  </a:lnTo>
                  <a:lnTo>
                    <a:pt x="474" y="1949"/>
                  </a:lnTo>
                  <a:lnTo>
                    <a:pt x="485" y="1942"/>
                  </a:lnTo>
                  <a:lnTo>
                    <a:pt x="494" y="1933"/>
                  </a:lnTo>
                  <a:lnTo>
                    <a:pt x="498" y="1923"/>
                  </a:lnTo>
                  <a:lnTo>
                    <a:pt x="500" y="1919"/>
                  </a:lnTo>
                  <a:lnTo>
                    <a:pt x="503" y="1913"/>
                  </a:lnTo>
                  <a:lnTo>
                    <a:pt x="507" y="1909"/>
                  </a:lnTo>
                  <a:lnTo>
                    <a:pt x="513" y="1904"/>
                  </a:lnTo>
                  <a:lnTo>
                    <a:pt x="520" y="1900"/>
                  </a:lnTo>
                  <a:lnTo>
                    <a:pt x="529" y="1897"/>
                  </a:lnTo>
                  <a:lnTo>
                    <a:pt x="539" y="1896"/>
                  </a:lnTo>
                  <a:lnTo>
                    <a:pt x="551" y="1895"/>
                  </a:lnTo>
                  <a:lnTo>
                    <a:pt x="563" y="1895"/>
                  </a:lnTo>
                  <a:lnTo>
                    <a:pt x="573" y="1896"/>
                  </a:lnTo>
                  <a:lnTo>
                    <a:pt x="583" y="1899"/>
                  </a:lnTo>
                  <a:lnTo>
                    <a:pt x="592" y="1902"/>
                  </a:lnTo>
                  <a:lnTo>
                    <a:pt x="599" y="1904"/>
                  </a:lnTo>
                  <a:lnTo>
                    <a:pt x="605" y="1910"/>
                  </a:lnTo>
                  <a:lnTo>
                    <a:pt x="611" y="1914"/>
                  </a:lnTo>
                  <a:lnTo>
                    <a:pt x="615" y="1921"/>
                  </a:lnTo>
                  <a:lnTo>
                    <a:pt x="616" y="1860"/>
                  </a:lnTo>
                  <a:lnTo>
                    <a:pt x="621" y="1777"/>
                  </a:lnTo>
                  <a:lnTo>
                    <a:pt x="631" y="1691"/>
                  </a:lnTo>
                  <a:lnTo>
                    <a:pt x="646" y="1621"/>
                  </a:lnTo>
                  <a:lnTo>
                    <a:pt x="654" y="1592"/>
                  </a:lnTo>
                  <a:lnTo>
                    <a:pt x="665" y="1558"/>
                  </a:lnTo>
                  <a:lnTo>
                    <a:pt x="675" y="1523"/>
                  </a:lnTo>
                  <a:lnTo>
                    <a:pt x="686" y="1487"/>
                  </a:lnTo>
                  <a:lnTo>
                    <a:pt x="697" y="1454"/>
                  </a:lnTo>
                  <a:lnTo>
                    <a:pt x="705" y="1423"/>
                  </a:lnTo>
                  <a:lnTo>
                    <a:pt x="714" y="1398"/>
                  </a:lnTo>
                  <a:lnTo>
                    <a:pt x="720" y="1379"/>
                  </a:lnTo>
                  <a:lnTo>
                    <a:pt x="729" y="1323"/>
                  </a:lnTo>
                  <a:lnTo>
                    <a:pt x="732" y="1248"/>
                  </a:lnTo>
                  <a:lnTo>
                    <a:pt x="729" y="1174"/>
                  </a:lnTo>
                  <a:lnTo>
                    <a:pt x="723" y="1119"/>
                  </a:lnTo>
                  <a:lnTo>
                    <a:pt x="716" y="1063"/>
                  </a:lnTo>
                  <a:lnTo>
                    <a:pt x="716" y="1010"/>
                  </a:lnTo>
                  <a:lnTo>
                    <a:pt x="720" y="961"/>
                  </a:lnTo>
                  <a:lnTo>
                    <a:pt x="723" y="920"/>
                  </a:lnTo>
                  <a:lnTo>
                    <a:pt x="724" y="885"/>
                  </a:lnTo>
                  <a:lnTo>
                    <a:pt x="724" y="853"/>
                  </a:lnTo>
                  <a:lnTo>
                    <a:pt x="723" y="828"/>
                  </a:lnTo>
                  <a:lnTo>
                    <a:pt x="723" y="809"/>
                  </a:lnTo>
                  <a:lnTo>
                    <a:pt x="723" y="798"/>
                  </a:lnTo>
                  <a:lnTo>
                    <a:pt x="724" y="788"/>
                  </a:lnTo>
                  <a:lnTo>
                    <a:pt x="727" y="777"/>
                  </a:lnTo>
                  <a:lnTo>
                    <a:pt x="729" y="767"/>
                  </a:lnTo>
                  <a:lnTo>
                    <a:pt x="739" y="732"/>
                  </a:lnTo>
                  <a:lnTo>
                    <a:pt x="750" y="700"/>
                  </a:lnTo>
                  <a:lnTo>
                    <a:pt x="761" y="673"/>
                  </a:lnTo>
                  <a:lnTo>
                    <a:pt x="768" y="656"/>
                  </a:lnTo>
                  <a:lnTo>
                    <a:pt x="774" y="630"/>
                  </a:lnTo>
                  <a:lnTo>
                    <a:pt x="780" y="592"/>
                  </a:lnTo>
                  <a:lnTo>
                    <a:pt x="784" y="553"/>
                  </a:lnTo>
                  <a:lnTo>
                    <a:pt x="785" y="526"/>
                  </a:lnTo>
                  <a:lnTo>
                    <a:pt x="788" y="512"/>
                  </a:lnTo>
                  <a:lnTo>
                    <a:pt x="794" y="490"/>
                  </a:lnTo>
                  <a:lnTo>
                    <a:pt x="801" y="461"/>
                  </a:lnTo>
                  <a:lnTo>
                    <a:pt x="810" y="431"/>
                  </a:lnTo>
                  <a:lnTo>
                    <a:pt x="820" y="398"/>
                  </a:lnTo>
                  <a:lnTo>
                    <a:pt x="829" y="369"/>
                  </a:lnTo>
                  <a:lnTo>
                    <a:pt x="835" y="344"/>
                  </a:lnTo>
                  <a:lnTo>
                    <a:pt x="839" y="327"/>
                  </a:lnTo>
                  <a:lnTo>
                    <a:pt x="847" y="279"/>
                  </a:lnTo>
                  <a:lnTo>
                    <a:pt x="857" y="203"/>
                  </a:lnTo>
                  <a:lnTo>
                    <a:pt x="866" y="126"/>
                  </a:lnTo>
                  <a:lnTo>
                    <a:pt x="868" y="70"/>
                  </a:lnTo>
                  <a:lnTo>
                    <a:pt x="863" y="45"/>
                  </a:lnTo>
                  <a:lnTo>
                    <a:pt x="852" y="24"/>
                  </a:lnTo>
                  <a:lnTo>
                    <a:pt x="839" y="9"/>
                  </a:lnTo>
                  <a:lnTo>
                    <a:pt x="828" y="0"/>
                  </a:lnTo>
                  <a:lnTo>
                    <a:pt x="819" y="0"/>
                  </a:lnTo>
                  <a:lnTo>
                    <a:pt x="812" y="2"/>
                  </a:lnTo>
                  <a:lnTo>
                    <a:pt x="801" y="3"/>
                  </a:lnTo>
                  <a:lnTo>
                    <a:pt x="793" y="6"/>
                  </a:lnTo>
                  <a:lnTo>
                    <a:pt x="784" y="9"/>
                  </a:lnTo>
                  <a:lnTo>
                    <a:pt x="775" y="11"/>
                  </a:lnTo>
                  <a:lnTo>
                    <a:pt x="767" y="13"/>
                  </a:lnTo>
                  <a:lnTo>
                    <a:pt x="759" y="16"/>
                  </a:lnTo>
                  <a:lnTo>
                    <a:pt x="748" y="20"/>
                  </a:lnTo>
                  <a:lnTo>
                    <a:pt x="734" y="24"/>
                  </a:lnTo>
                  <a:lnTo>
                    <a:pt x="718" y="30"/>
                  </a:lnTo>
                  <a:lnTo>
                    <a:pt x="704" y="35"/>
                  </a:lnTo>
                  <a:lnTo>
                    <a:pt x="686" y="42"/>
                  </a:lnTo>
                  <a:lnTo>
                    <a:pt x="669" y="49"/>
                  </a:lnTo>
                  <a:lnTo>
                    <a:pt x="651" y="58"/>
                  </a:lnTo>
                  <a:lnTo>
                    <a:pt x="632" y="66"/>
                  </a:lnTo>
                  <a:lnTo>
                    <a:pt x="614" y="76"/>
                  </a:lnTo>
                  <a:lnTo>
                    <a:pt x="595" y="87"/>
                  </a:lnTo>
                  <a:lnTo>
                    <a:pt x="576" y="98"/>
                  </a:lnTo>
                  <a:lnTo>
                    <a:pt x="557" y="112"/>
                  </a:lnTo>
                  <a:lnTo>
                    <a:pt x="539" y="126"/>
                  </a:lnTo>
                  <a:lnTo>
                    <a:pt x="522" y="142"/>
                  </a:lnTo>
                  <a:lnTo>
                    <a:pt x="504" y="157"/>
                  </a:lnTo>
                  <a:lnTo>
                    <a:pt x="488" y="175"/>
                  </a:lnTo>
                  <a:lnTo>
                    <a:pt x="471" y="196"/>
                  </a:lnTo>
                  <a:lnTo>
                    <a:pt x="452" y="219"/>
                  </a:lnTo>
                  <a:lnTo>
                    <a:pt x="436" y="241"/>
                  </a:lnTo>
                  <a:lnTo>
                    <a:pt x="420" y="265"/>
                  </a:lnTo>
                  <a:lnTo>
                    <a:pt x="407" y="292"/>
                  </a:lnTo>
                  <a:lnTo>
                    <a:pt x="398" y="320"/>
                  </a:lnTo>
                  <a:lnTo>
                    <a:pt x="392" y="351"/>
                  </a:lnTo>
                  <a:lnTo>
                    <a:pt x="391" y="386"/>
                  </a:lnTo>
                  <a:lnTo>
                    <a:pt x="385" y="382"/>
                  </a:lnTo>
                  <a:lnTo>
                    <a:pt x="378" y="376"/>
                  </a:lnTo>
                  <a:lnTo>
                    <a:pt x="370" y="370"/>
                  </a:lnTo>
                  <a:lnTo>
                    <a:pt x="363" y="365"/>
                  </a:lnTo>
                  <a:lnTo>
                    <a:pt x="356" y="359"/>
                  </a:lnTo>
                  <a:lnTo>
                    <a:pt x="348" y="355"/>
                  </a:lnTo>
                  <a:lnTo>
                    <a:pt x="343" y="351"/>
                  </a:lnTo>
                  <a:lnTo>
                    <a:pt x="337" y="347"/>
                  </a:lnTo>
                  <a:lnTo>
                    <a:pt x="324" y="338"/>
                  </a:lnTo>
                  <a:lnTo>
                    <a:pt x="299" y="320"/>
                  </a:lnTo>
                  <a:lnTo>
                    <a:pt x="265" y="297"/>
                  </a:lnTo>
                  <a:lnTo>
                    <a:pt x="228" y="272"/>
                  </a:lnTo>
                  <a:lnTo>
                    <a:pt x="190" y="247"/>
                  </a:lnTo>
                  <a:lnTo>
                    <a:pt x="156" y="225"/>
                  </a:lnTo>
                  <a:lnTo>
                    <a:pt x="128" y="208"/>
                  </a:lnTo>
                  <a:lnTo>
                    <a:pt x="114" y="201"/>
                  </a:lnTo>
                  <a:lnTo>
                    <a:pt x="99" y="195"/>
                  </a:lnTo>
                  <a:lnTo>
                    <a:pt x="82" y="184"/>
                  </a:lnTo>
                  <a:lnTo>
                    <a:pt x="66" y="171"/>
                  </a:lnTo>
                  <a:lnTo>
                    <a:pt x="48" y="157"/>
                  </a:lnTo>
                  <a:lnTo>
                    <a:pt x="32" y="143"/>
                  </a:lnTo>
                  <a:lnTo>
                    <a:pt x="19" y="129"/>
                  </a:lnTo>
                  <a:lnTo>
                    <a:pt x="9" y="118"/>
                  </a:lnTo>
                  <a:lnTo>
                    <a:pt x="2" y="111"/>
                  </a:lnTo>
                  <a:lnTo>
                    <a:pt x="0" y="166"/>
                  </a:lnTo>
                  <a:lnTo>
                    <a:pt x="3" y="240"/>
                  </a:lnTo>
                  <a:lnTo>
                    <a:pt x="9" y="328"/>
                  </a:lnTo>
                  <a:lnTo>
                    <a:pt x="18" y="424"/>
                  </a:lnTo>
                  <a:lnTo>
                    <a:pt x="26" y="516"/>
                  </a:lnTo>
                  <a:lnTo>
                    <a:pt x="37" y="599"/>
                  </a:lnTo>
                  <a:lnTo>
                    <a:pt x="47" y="663"/>
                  </a:lnTo>
                  <a:lnTo>
                    <a:pt x="54" y="704"/>
                  </a:lnTo>
                  <a:lnTo>
                    <a:pt x="60" y="732"/>
                  </a:lnTo>
                  <a:lnTo>
                    <a:pt x="69" y="764"/>
                  </a:lnTo>
                  <a:lnTo>
                    <a:pt x="76" y="798"/>
                  </a:lnTo>
                  <a:lnTo>
                    <a:pt x="83" y="833"/>
                  </a:lnTo>
                  <a:lnTo>
                    <a:pt x="91" y="867"/>
                  </a:lnTo>
                  <a:lnTo>
                    <a:pt x="96" y="898"/>
                  </a:lnTo>
                  <a:lnTo>
                    <a:pt x="102" y="923"/>
                  </a:lnTo>
                  <a:lnTo>
                    <a:pt x="105" y="941"/>
                  </a:lnTo>
                  <a:lnTo>
                    <a:pt x="111" y="972"/>
                  </a:lnTo>
                  <a:lnTo>
                    <a:pt x="121" y="1006"/>
                  </a:lnTo>
                  <a:lnTo>
                    <a:pt x="133" y="1035"/>
                  </a:lnTo>
                  <a:lnTo>
                    <a:pt x="140" y="1055"/>
                  </a:lnTo>
                  <a:lnTo>
                    <a:pt x="144" y="1067"/>
                  </a:lnTo>
                  <a:lnTo>
                    <a:pt x="147" y="1081"/>
                  </a:lnTo>
                  <a:lnTo>
                    <a:pt x="150" y="1094"/>
                  </a:lnTo>
                  <a:lnTo>
                    <a:pt x="155" y="1105"/>
                  </a:lnTo>
                  <a:lnTo>
                    <a:pt x="158" y="1111"/>
                  </a:lnTo>
                  <a:lnTo>
                    <a:pt x="161" y="1119"/>
                  </a:lnTo>
                  <a:lnTo>
                    <a:pt x="166" y="1129"/>
                  </a:lnTo>
                  <a:lnTo>
                    <a:pt x="175" y="1139"/>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7" name="Freeform 28">
              <a:extLst>
                <a:ext uri="{FF2B5EF4-FFF2-40B4-BE49-F238E27FC236}">
                  <a16:creationId xmlns:a16="http://schemas.microsoft.com/office/drawing/2014/main" id="{A88AC29A-B07B-AD6D-7796-D0788FC6A66D}"/>
                </a:ext>
              </a:extLst>
            </p:cNvPr>
            <p:cNvSpPr>
              <a:spLocks/>
            </p:cNvSpPr>
            <p:nvPr/>
          </p:nvSpPr>
          <p:spPr bwMode="auto">
            <a:xfrm>
              <a:off x="1067" y="901"/>
              <a:ext cx="289" cy="295"/>
            </a:xfrm>
            <a:custGeom>
              <a:avLst/>
              <a:gdLst>
                <a:gd name="T0" fmla="*/ 1 w 867"/>
                <a:gd name="T1" fmla="*/ 0 h 885"/>
                <a:gd name="T2" fmla="*/ 1 w 867"/>
                <a:gd name="T3" fmla="*/ 0 h 885"/>
                <a:gd name="T4" fmla="*/ 1 w 867"/>
                <a:gd name="T5" fmla="*/ 0 h 885"/>
                <a:gd name="T6" fmla="*/ 1 w 867"/>
                <a:gd name="T7" fmla="*/ 0 h 885"/>
                <a:gd name="T8" fmla="*/ 1 w 867"/>
                <a:gd name="T9" fmla="*/ 1 h 885"/>
                <a:gd name="T10" fmla="*/ 1 w 867"/>
                <a:gd name="T11" fmla="*/ 1 h 885"/>
                <a:gd name="T12" fmla="*/ 1 w 867"/>
                <a:gd name="T13" fmla="*/ 1 h 885"/>
                <a:gd name="T14" fmla="*/ 1 w 867"/>
                <a:gd name="T15" fmla="*/ 1 h 885"/>
                <a:gd name="T16" fmla="*/ 1 w 867"/>
                <a:gd name="T17" fmla="*/ 1 h 885"/>
                <a:gd name="T18" fmla="*/ 1 w 867"/>
                <a:gd name="T19" fmla="*/ 1 h 885"/>
                <a:gd name="T20" fmla="*/ 1 w 867"/>
                <a:gd name="T21" fmla="*/ 1 h 885"/>
                <a:gd name="T22" fmla="*/ 1 w 867"/>
                <a:gd name="T23" fmla="*/ 1 h 885"/>
                <a:gd name="T24" fmla="*/ 1 w 867"/>
                <a:gd name="T25" fmla="*/ 0 h 885"/>
                <a:gd name="T26" fmla="*/ 1 w 867"/>
                <a:gd name="T27" fmla="*/ 0 h 885"/>
                <a:gd name="T28" fmla="*/ 1 w 867"/>
                <a:gd name="T29" fmla="*/ 0 h 885"/>
                <a:gd name="T30" fmla="*/ 1 w 867"/>
                <a:gd name="T31" fmla="*/ 0 h 885"/>
                <a:gd name="T32" fmla="*/ 1 w 867"/>
                <a:gd name="T33" fmla="*/ 0 h 885"/>
                <a:gd name="T34" fmla="*/ 1 w 867"/>
                <a:gd name="T35" fmla="*/ 0 h 885"/>
                <a:gd name="T36" fmla="*/ 1 w 867"/>
                <a:gd name="T37" fmla="*/ 1 h 885"/>
                <a:gd name="T38" fmla="*/ 1 w 867"/>
                <a:gd name="T39" fmla="*/ 1 h 885"/>
                <a:gd name="T40" fmla="*/ 1 w 867"/>
                <a:gd name="T41" fmla="*/ 1 h 885"/>
                <a:gd name="T42" fmla="*/ 1 w 867"/>
                <a:gd name="T43" fmla="*/ 1 h 885"/>
                <a:gd name="T44" fmla="*/ 1 w 867"/>
                <a:gd name="T45" fmla="*/ 1 h 885"/>
                <a:gd name="T46" fmla="*/ 1 w 867"/>
                <a:gd name="T47" fmla="*/ 1 h 885"/>
                <a:gd name="T48" fmla="*/ 1 w 867"/>
                <a:gd name="T49" fmla="*/ 1 h 885"/>
                <a:gd name="T50" fmla="*/ 1 w 867"/>
                <a:gd name="T51" fmla="*/ 1 h 885"/>
                <a:gd name="T52" fmla="*/ 1 w 867"/>
                <a:gd name="T53" fmla="*/ 1 h 885"/>
                <a:gd name="T54" fmla="*/ 1 w 867"/>
                <a:gd name="T55" fmla="*/ 1 h 885"/>
                <a:gd name="T56" fmla="*/ 1 w 867"/>
                <a:gd name="T57" fmla="*/ 1 h 885"/>
                <a:gd name="T58" fmla="*/ 1 w 867"/>
                <a:gd name="T59" fmla="*/ 1 h 885"/>
                <a:gd name="T60" fmla="*/ 1 w 867"/>
                <a:gd name="T61" fmla="*/ 1 h 885"/>
                <a:gd name="T62" fmla="*/ 1 w 867"/>
                <a:gd name="T63" fmla="*/ 1 h 885"/>
                <a:gd name="T64" fmla="*/ 1 w 867"/>
                <a:gd name="T65" fmla="*/ 1 h 885"/>
                <a:gd name="T66" fmla="*/ 1 w 867"/>
                <a:gd name="T67" fmla="*/ 1 h 885"/>
                <a:gd name="T68" fmla="*/ 1 w 867"/>
                <a:gd name="T69" fmla="*/ 1 h 885"/>
                <a:gd name="T70" fmla="*/ 1 w 867"/>
                <a:gd name="T71" fmla="*/ 1 h 885"/>
                <a:gd name="T72" fmla="*/ 1 w 867"/>
                <a:gd name="T73" fmla="*/ 1 h 885"/>
                <a:gd name="T74" fmla="*/ 1 w 867"/>
                <a:gd name="T75" fmla="*/ 1 h 885"/>
                <a:gd name="T76" fmla="*/ 1 w 867"/>
                <a:gd name="T77" fmla="*/ 1 h 885"/>
                <a:gd name="T78" fmla="*/ 1 w 867"/>
                <a:gd name="T79" fmla="*/ 1 h 885"/>
                <a:gd name="T80" fmla="*/ 1 w 867"/>
                <a:gd name="T81" fmla="*/ 1 h 885"/>
                <a:gd name="T82" fmla="*/ 1 w 867"/>
                <a:gd name="T83" fmla="*/ 1 h 885"/>
                <a:gd name="T84" fmla="*/ 1 w 867"/>
                <a:gd name="T85" fmla="*/ 1 h 885"/>
                <a:gd name="T86" fmla="*/ 1 w 867"/>
                <a:gd name="T87" fmla="*/ 1 h 885"/>
                <a:gd name="T88" fmla="*/ 1 w 867"/>
                <a:gd name="T89" fmla="*/ 1 h 885"/>
                <a:gd name="T90" fmla="*/ 0 w 867"/>
                <a:gd name="T91" fmla="*/ 1 h 885"/>
                <a:gd name="T92" fmla="*/ 0 w 867"/>
                <a:gd name="T93" fmla="*/ 1 h 885"/>
                <a:gd name="T94" fmla="*/ 0 w 867"/>
                <a:gd name="T95" fmla="*/ 1 h 885"/>
                <a:gd name="T96" fmla="*/ 0 w 867"/>
                <a:gd name="T97" fmla="*/ 1 h 885"/>
                <a:gd name="T98" fmla="*/ 0 w 867"/>
                <a:gd name="T99" fmla="*/ 1 h 885"/>
                <a:gd name="T100" fmla="*/ 0 w 867"/>
                <a:gd name="T101" fmla="*/ 1 h 885"/>
                <a:gd name="T102" fmla="*/ 0 w 867"/>
                <a:gd name="T103" fmla="*/ 1 h 885"/>
                <a:gd name="T104" fmla="*/ 0 w 867"/>
                <a:gd name="T105" fmla="*/ 1 h 885"/>
                <a:gd name="T106" fmla="*/ 0 w 867"/>
                <a:gd name="T107" fmla="*/ 1 h 885"/>
                <a:gd name="T108" fmla="*/ 0 w 867"/>
                <a:gd name="T109" fmla="*/ 1 h 885"/>
                <a:gd name="T110" fmla="*/ 0 w 867"/>
                <a:gd name="T111" fmla="*/ 1 h 885"/>
                <a:gd name="T112" fmla="*/ 0 w 867"/>
                <a:gd name="T113" fmla="*/ 1 h 885"/>
                <a:gd name="T114" fmla="*/ 0 w 867"/>
                <a:gd name="T115" fmla="*/ 0 h 885"/>
                <a:gd name="T116" fmla="*/ 0 w 867"/>
                <a:gd name="T117" fmla="*/ 0 h 885"/>
                <a:gd name="T118" fmla="*/ 0 w 867"/>
                <a:gd name="T119" fmla="*/ 0 h 885"/>
                <a:gd name="T120" fmla="*/ 1 w 867"/>
                <a:gd name="T121" fmla="*/ 0 h 885"/>
                <a:gd name="T122" fmla="*/ 1 w 867"/>
                <a:gd name="T123" fmla="*/ 0 h 885"/>
                <a:gd name="T124" fmla="*/ 1 w 867"/>
                <a:gd name="T125" fmla="*/ 0 h 8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7"/>
                <a:gd name="T190" fmla="*/ 0 h 885"/>
                <a:gd name="T191" fmla="*/ 867 w 867"/>
                <a:gd name="T192" fmla="*/ 885 h 8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7" h="885">
                  <a:moveTo>
                    <a:pt x="456" y="3"/>
                  </a:moveTo>
                  <a:lnTo>
                    <a:pt x="478" y="14"/>
                  </a:lnTo>
                  <a:lnTo>
                    <a:pt x="498" y="29"/>
                  </a:lnTo>
                  <a:lnTo>
                    <a:pt x="517" y="46"/>
                  </a:lnTo>
                  <a:lnTo>
                    <a:pt x="533" y="69"/>
                  </a:lnTo>
                  <a:lnTo>
                    <a:pt x="546" y="94"/>
                  </a:lnTo>
                  <a:lnTo>
                    <a:pt x="556" y="122"/>
                  </a:lnTo>
                  <a:lnTo>
                    <a:pt x="562" y="153"/>
                  </a:lnTo>
                  <a:lnTo>
                    <a:pt x="562" y="188"/>
                  </a:lnTo>
                  <a:lnTo>
                    <a:pt x="556" y="238"/>
                  </a:lnTo>
                  <a:lnTo>
                    <a:pt x="548" y="287"/>
                  </a:lnTo>
                  <a:lnTo>
                    <a:pt x="534" y="336"/>
                  </a:lnTo>
                  <a:lnTo>
                    <a:pt x="520" y="380"/>
                  </a:lnTo>
                  <a:lnTo>
                    <a:pt x="511" y="397"/>
                  </a:lnTo>
                  <a:lnTo>
                    <a:pt x="502" y="414"/>
                  </a:lnTo>
                  <a:lnTo>
                    <a:pt x="494" y="428"/>
                  </a:lnTo>
                  <a:lnTo>
                    <a:pt x="483" y="440"/>
                  </a:lnTo>
                  <a:lnTo>
                    <a:pt x="476" y="450"/>
                  </a:lnTo>
                  <a:lnTo>
                    <a:pt x="469" y="461"/>
                  </a:lnTo>
                  <a:lnTo>
                    <a:pt x="463" y="471"/>
                  </a:lnTo>
                  <a:lnTo>
                    <a:pt x="459" y="480"/>
                  </a:lnTo>
                  <a:lnTo>
                    <a:pt x="465" y="477"/>
                  </a:lnTo>
                  <a:lnTo>
                    <a:pt x="473" y="473"/>
                  </a:lnTo>
                  <a:lnTo>
                    <a:pt x="486" y="467"/>
                  </a:lnTo>
                  <a:lnTo>
                    <a:pt x="500" y="461"/>
                  </a:lnTo>
                  <a:lnTo>
                    <a:pt x="510" y="456"/>
                  </a:lnTo>
                  <a:lnTo>
                    <a:pt x="520" y="451"/>
                  </a:lnTo>
                  <a:lnTo>
                    <a:pt x="529" y="447"/>
                  </a:lnTo>
                  <a:lnTo>
                    <a:pt x="536" y="443"/>
                  </a:lnTo>
                  <a:lnTo>
                    <a:pt x="546" y="437"/>
                  </a:lnTo>
                  <a:lnTo>
                    <a:pt x="559" y="430"/>
                  </a:lnTo>
                  <a:lnTo>
                    <a:pt x="571" y="421"/>
                  </a:lnTo>
                  <a:lnTo>
                    <a:pt x="577" y="414"/>
                  </a:lnTo>
                  <a:lnTo>
                    <a:pt x="587" y="402"/>
                  </a:lnTo>
                  <a:lnTo>
                    <a:pt x="599" y="391"/>
                  </a:lnTo>
                  <a:lnTo>
                    <a:pt x="610" y="379"/>
                  </a:lnTo>
                  <a:lnTo>
                    <a:pt x="620" y="367"/>
                  </a:lnTo>
                  <a:lnTo>
                    <a:pt x="632" y="356"/>
                  </a:lnTo>
                  <a:lnTo>
                    <a:pt x="642" y="348"/>
                  </a:lnTo>
                  <a:lnTo>
                    <a:pt x="652" y="341"/>
                  </a:lnTo>
                  <a:lnTo>
                    <a:pt x="660" y="338"/>
                  </a:lnTo>
                  <a:lnTo>
                    <a:pt x="668" y="336"/>
                  </a:lnTo>
                  <a:lnTo>
                    <a:pt x="679" y="334"/>
                  </a:lnTo>
                  <a:lnTo>
                    <a:pt x="692" y="331"/>
                  </a:lnTo>
                  <a:lnTo>
                    <a:pt x="705" y="328"/>
                  </a:lnTo>
                  <a:lnTo>
                    <a:pt x="718" y="327"/>
                  </a:lnTo>
                  <a:lnTo>
                    <a:pt x="730" y="324"/>
                  </a:lnTo>
                  <a:lnTo>
                    <a:pt x="738" y="324"/>
                  </a:lnTo>
                  <a:lnTo>
                    <a:pt x="744" y="324"/>
                  </a:lnTo>
                  <a:lnTo>
                    <a:pt x="750" y="327"/>
                  </a:lnTo>
                  <a:lnTo>
                    <a:pt x="762" y="331"/>
                  </a:lnTo>
                  <a:lnTo>
                    <a:pt x="776" y="336"/>
                  </a:lnTo>
                  <a:lnTo>
                    <a:pt x="792" y="342"/>
                  </a:lnTo>
                  <a:lnTo>
                    <a:pt x="808" y="349"/>
                  </a:lnTo>
                  <a:lnTo>
                    <a:pt x="823" y="355"/>
                  </a:lnTo>
                  <a:lnTo>
                    <a:pt x="836" y="362"/>
                  </a:lnTo>
                  <a:lnTo>
                    <a:pt x="843" y="366"/>
                  </a:lnTo>
                  <a:lnTo>
                    <a:pt x="851" y="374"/>
                  </a:lnTo>
                  <a:lnTo>
                    <a:pt x="853" y="381"/>
                  </a:lnTo>
                  <a:lnTo>
                    <a:pt x="852" y="387"/>
                  </a:lnTo>
                  <a:lnTo>
                    <a:pt x="849" y="388"/>
                  </a:lnTo>
                  <a:lnTo>
                    <a:pt x="855" y="393"/>
                  </a:lnTo>
                  <a:lnTo>
                    <a:pt x="861" y="398"/>
                  </a:lnTo>
                  <a:lnTo>
                    <a:pt x="864" y="404"/>
                  </a:lnTo>
                  <a:lnTo>
                    <a:pt x="867" y="409"/>
                  </a:lnTo>
                  <a:lnTo>
                    <a:pt x="865" y="418"/>
                  </a:lnTo>
                  <a:lnTo>
                    <a:pt x="862" y="429"/>
                  </a:lnTo>
                  <a:lnTo>
                    <a:pt x="859" y="439"/>
                  </a:lnTo>
                  <a:lnTo>
                    <a:pt x="855" y="446"/>
                  </a:lnTo>
                  <a:lnTo>
                    <a:pt x="861" y="453"/>
                  </a:lnTo>
                  <a:lnTo>
                    <a:pt x="862" y="461"/>
                  </a:lnTo>
                  <a:lnTo>
                    <a:pt x="862" y="468"/>
                  </a:lnTo>
                  <a:lnTo>
                    <a:pt x="861" y="474"/>
                  </a:lnTo>
                  <a:lnTo>
                    <a:pt x="858" y="478"/>
                  </a:lnTo>
                  <a:lnTo>
                    <a:pt x="856" y="482"/>
                  </a:lnTo>
                  <a:lnTo>
                    <a:pt x="852" y="487"/>
                  </a:lnTo>
                  <a:lnTo>
                    <a:pt x="848" y="488"/>
                  </a:lnTo>
                  <a:lnTo>
                    <a:pt x="842" y="491"/>
                  </a:lnTo>
                  <a:lnTo>
                    <a:pt x="835" y="495"/>
                  </a:lnTo>
                  <a:lnTo>
                    <a:pt x="827" y="499"/>
                  </a:lnTo>
                  <a:lnTo>
                    <a:pt x="823" y="502"/>
                  </a:lnTo>
                  <a:lnTo>
                    <a:pt x="827" y="512"/>
                  </a:lnTo>
                  <a:lnTo>
                    <a:pt x="827" y="520"/>
                  </a:lnTo>
                  <a:lnTo>
                    <a:pt x="826" y="530"/>
                  </a:lnTo>
                  <a:lnTo>
                    <a:pt x="821" y="536"/>
                  </a:lnTo>
                  <a:lnTo>
                    <a:pt x="816" y="541"/>
                  </a:lnTo>
                  <a:lnTo>
                    <a:pt x="811" y="545"/>
                  </a:lnTo>
                  <a:lnTo>
                    <a:pt x="803" y="550"/>
                  </a:lnTo>
                  <a:lnTo>
                    <a:pt x="791" y="552"/>
                  </a:lnTo>
                  <a:lnTo>
                    <a:pt x="786" y="550"/>
                  </a:lnTo>
                  <a:lnTo>
                    <a:pt x="782" y="548"/>
                  </a:lnTo>
                  <a:lnTo>
                    <a:pt x="776" y="545"/>
                  </a:lnTo>
                  <a:lnTo>
                    <a:pt x="773" y="543"/>
                  </a:lnTo>
                  <a:lnTo>
                    <a:pt x="768" y="545"/>
                  </a:lnTo>
                  <a:lnTo>
                    <a:pt x="760" y="550"/>
                  </a:lnTo>
                  <a:lnTo>
                    <a:pt x="750" y="555"/>
                  </a:lnTo>
                  <a:lnTo>
                    <a:pt x="740" y="561"/>
                  </a:lnTo>
                  <a:lnTo>
                    <a:pt x="728" y="565"/>
                  </a:lnTo>
                  <a:lnTo>
                    <a:pt x="718" y="569"/>
                  </a:lnTo>
                  <a:lnTo>
                    <a:pt x="709" y="573"/>
                  </a:lnTo>
                  <a:lnTo>
                    <a:pt x="702" y="575"/>
                  </a:lnTo>
                  <a:lnTo>
                    <a:pt x="696" y="576"/>
                  </a:lnTo>
                  <a:lnTo>
                    <a:pt x="687" y="578"/>
                  </a:lnTo>
                  <a:lnTo>
                    <a:pt x="677" y="580"/>
                  </a:lnTo>
                  <a:lnTo>
                    <a:pt x="666" y="582"/>
                  </a:lnTo>
                  <a:lnTo>
                    <a:pt x="655" y="583"/>
                  </a:lnTo>
                  <a:lnTo>
                    <a:pt x="644" y="585"/>
                  </a:lnTo>
                  <a:lnTo>
                    <a:pt x="634" y="586"/>
                  </a:lnTo>
                  <a:lnTo>
                    <a:pt x="625" y="586"/>
                  </a:lnTo>
                  <a:lnTo>
                    <a:pt x="619" y="586"/>
                  </a:lnTo>
                  <a:lnTo>
                    <a:pt x="613" y="588"/>
                  </a:lnTo>
                  <a:lnTo>
                    <a:pt x="604" y="589"/>
                  </a:lnTo>
                  <a:lnTo>
                    <a:pt x="597" y="590"/>
                  </a:lnTo>
                  <a:lnTo>
                    <a:pt x="590" y="592"/>
                  </a:lnTo>
                  <a:lnTo>
                    <a:pt x="584" y="593"/>
                  </a:lnTo>
                  <a:lnTo>
                    <a:pt x="577" y="595"/>
                  </a:lnTo>
                  <a:lnTo>
                    <a:pt x="571" y="597"/>
                  </a:lnTo>
                  <a:lnTo>
                    <a:pt x="564" y="600"/>
                  </a:lnTo>
                  <a:lnTo>
                    <a:pt x="556" y="604"/>
                  </a:lnTo>
                  <a:lnTo>
                    <a:pt x="549" y="607"/>
                  </a:lnTo>
                  <a:lnTo>
                    <a:pt x="542" y="611"/>
                  </a:lnTo>
                  <a:lnTo>
                    <a:pt x="533" y="617"/>
                  </a:lnTo>
                  <a:lnTo>
                    <a:pt x="521" y="627"/>
                  </a:lnTo>
                  <a:lnTo>
                    <a:pt x="508" y="638"/>
                  </a:lnTo>
                  <a:lnTo>
                    <a:pt x="494" y="652"/>
                  </a:lnTo>
                  <a:lnTo>
                    <a:pt x="479" y="665"/>
                  </a:lnTo>
                  <a:lnTo>
                    <a:pt x="466" y="677"/>
                  </a:lnTo>
                  <a:lnTo>
                    <a:pt x="456" y="686"/>
                  </a:lnTo>
                  <a:lnTo>
                    <a:pt x="449" y="693"/>
                  </a:lnTo>
                  <a:lnTo>
                    <a:pt x="441" y="698"/>
                  </a:lnTo>
                  <a:lnTo>
                    <a:pt x="431" y="705"/>
                  </a:lnTo>
                  <a:lnTo>
                    <a:pt x="418" y="715"/>
                  </a:lnTo>
                  <a:lnTo>
                    <a:pt x="405" y="726"/>
                  </a:lnTo>
                  <a:lnTo>
                    <a:pt x="390" y="738"/>
                  </a:lnTo>
                  <a:lnTo>
                    <a:pt x="377" y="749"/>
                  </a:lnTo>
                  <a:lnTo>
                    <a:pt x="368" y="757"/>
                  </a:lnTo>
                  <a:lnTo>
                    <a:pt x="361" y="764"/>
                  </a:lnTo>
                  <a:lnTo>
                    <a:pt x="351" y="770"/>
                  </a:lnTo>
                  <a:lnTo>
                    <a:pt x="336" y="780"/>
                  </a:lnTo>
                  <a:lnTo>
                    <a:pt x="319" y="791"/>
                  </a:lnTo>
                  <a:lnTo>
                    <a:pt x="300" y="803"/>
                  </a:lnTo>
                  <a:lnTo>
                    <a:pt x="281" y="815"/>
                  </a:lnTo>
                  <a:lnTo>
                    <a:pt x="264" y="826"/>
                  </a:lnTo>
                  <a:lnTo>
                    <a:pt x="249" y="834"/>
                  </a:lnTo>
                  <a:lnTo>
                    <a:pt x="240" y="840"/>
                  </a:lnTo>
                  <a:lnTo>
                    <a:pt x="230" y="844"/>
                  </a:lnTo>
                  <a:lnTo>
                    <a:pt x="213" y="851"/>
                  </a:lnTo>
                  <a:lnTo>
                    <a:pt x="189" y="860"/>
                  </a:lnTo>
                  <a:lnTo>
                    <a:pt x="163" y="868"/>
                  </a:lnTo>
                  <a:lnTo>
                    <a:pt x="137" y="876"/>
                  </a:lnTo>
                  <a:lnTo>
                    <a:pt x="111" y="882"/>
                  </a:lnTo>
                  <a:lnTo>
                    <a:pt x="87" y="885"/>
                  </a:lnTo>
                  <a:lnTo>
                    <a:pt x="68" y="885"/>
                  </a:lnTo>
                  <a:lnTo>
                    <a:pt x="49" y="878"/>
                  </a:lnTo>
                  <a:lnTo>
                    <a:pt x="38" y="867"/>
                  </a:lnTo>
                  <a:lnTo>
                    <a:pt x="30" y="854"/>
                  </a:lnTo>
                  <a:lnTo>
                    <a:pt x="26" y="844"/>
                  </a:lnTo>
                  <a:lnTo>
                    <a:pt x="19" y="830"/>
                  </a:lnTo>
                  <a:lnTo>
                    <a:pt x="10" y="812"/>
                  </a:lnTo>
                  <a:lnTo>
                    <a:pt x="3" y="794"/>
                  </a:lnTo>
                  <a:lnTo>
                    <a:pt x="0" y="777"/>
                  </a:lnTo>
                  <a:lnTo>
                    <a:pt x="1" y="750"/>
                  </a:lnTo>
                  <a:lnTo>
                    <a:pt x="7" y="711"/>
                  </a:lnTo>
                  <a:lnTo>
                    <a:pt x="14" y="670"/>
                  </a:lnTo>
                  <a:lnTo>
                    <a:pt x="26" y="642"/>
                  </a:lnTo>
                  <a:lnTo>
                    <a:pt x="30" y="600"/>
                  </a:lnTo>
                  <a:lnTo>
                    <a:pt x="41" y="554"/>
                  </a:lnTo>
                  <a:lnTo>
                    <a:pt x="57" y="508"/>
                  </a:lnTo>
                  <a:lnTo>
                    <a:pt x="77" y="461"/>
                  </a:lnTo>
                  <a:lnTo>
                    <a:pt x="97" y="418"/>
                  </a:lnTo>
                  <a:lnTo>
                    <a:pt x="119" y="381"/>
                  </a:lnTo>
                  <a:lnTo>
                    <a:pt x="138" y="352"/>
                  </a:lnTo>
                  <a:lnTo>
                    <a:pt x="154" y="332"/>
                  </a:lnTo>
                  <a:lnTo>
                    <a:pt x="162" y="296"/>
                  </a:lnTo>
                  <a:lnTo>
                    <a:pt x="173" y="252"/>
                  </a:lnTo>
                  <a:lnTo>
                    <a:pt x="189" y="203"/>
                  </a:lnTo>
                  <a:lnTo>
                    <a:pt x="208" y="156"/>
                  </a:lnTo>
                  <a:lnTo>
                    <a:pt x="230" y="109"/>
                  </a:lnTo>
                  <a:lnTo>
                    <a:pt x="255" y="69"/>
                  </a:lnTo>
                  <a:lnTo>
                    <a:pt x="282" y="39"/>
                  </a:lnTo>
                  <a:lnTo>
                    <a:pt x="313" y="21"/>
                  </a:lnTo>
                  <a:lnTo>
                    <a:pt x="342" y="13"/>
                  </a:lnTo>
                  <a:lnTo>
                    <a:pt x="368" y="7"/>
                  </a:lnTo>
                  <a:lnTo>
                    <a:pt x="390" y="3"/>
                  </a:lnTo>
                  <a:lnTo>
                    <a:pt x="408" y="1"/>
                  </a:lnTo>
                  <a:lnTo>
                    <a:pt x="424" y="0"/>
                  </a:lnTo>
                  <a:lnTo>
                    <a:pt x="437" y="1"/>
                  </a:lnTo>
                  <a:lnTo>
                    <a:pt x="447" y="1"/>
                  </a:lnTo>
                  <a:lnTo>
                    <a:pt x="456" y="3"/>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8" name="Freeform 29">
              <a:extLst>
                <a:ext uri="{FF2B5EF4-FFF2-40B4-BE49-F238E27FC236}">
                  <a16:creationId xmlns:a16="http://schemas.microsoft.com/office/drawing/2014/main" id="{DFEE1773-7A49-3C02-96F3-F7746D27041E}"/>
                </a:ext>
              </a:extLst>
            </p:cNvPr>
            <p:cNvSpPr>
              <a:spLocks/>
            </p:cNvSpPr>
            <p:nvPr/>
          </p:nvSpPr>
          <p:spPr bwMode="auto">
            <a:xfrm>
              <a:off x="1255" y="685"/>
              <a:ext cx="165" cy="331"/>
            </a:xfrm>
            <a:custGeom>
              <a:avLst/>
              <a:gdLst>
                <a:gd name="T0" fmla="*/ 0 w 494"/>
                <a:gd name="T1" fmla="*/ 0 h 992"/>
                <a:gd name="T2" fmla="*/ 0 w 494"/>
                <a:gd name="T3" fmla="*/ 0 h 992"/>
                <a:gd name="T4" fmla="*/ 0 w 494"/>
                <a:gd name="T5" fmla="*/ 0 h 992"/>
                <a:gd name="T6" fmla="*/ 0 w 494"/>
                <a:gd name="T7" fmla="*/ 0 h 992"/>
                <a:gd name="T8" fmla="*/ 0 w 494"/>
                <a:gd name="T9" fmla="*/ 0 h 992"/>
                <a:gd name="T10" fmla="*/ 0 w 494"/>
                <a:gd name="T11" fmla="*/ 0 h 992"/>
                <a:gd name="T12" fmla="*/ 0 w 494"/>
                <a:gd name="T13" fmla="*/ 0 h 992"/>
                <a:gd name="T14" fmla="*/ 0 w 494"/>
                <a:gd name="T15" fmla="*/ 0 h 992"/>
                <a:gd name="T16" fmla="*/ 0 w 494"/>
                <a:gd name="T17" fmla="*/ 0 h 992"/>
                <a:gd name="T18" fmla="*/ 0 w 494"/>
                <a:gd name="T19" fmla="*/ 0 h 992"/>
                <a:gd name="T20" fmla="*/ 0 w 494"/>
                <a:gd name="T21" fmla="*/ 0 h 992"/>
                <a:gd name="T22" fmla="*/ 0 w 494"/>
                <a:gd name="T23" fmla="*/ 0 h 992"/>
                <a:gd name="T24" fmla="*/ 0 w 494"/>
                <a:gd name="T25" fmla="*/ 0 h 992"/>
                <a:gd name="T26" fmla="*/ 0 w 494"/>
                <a:gd name="T27" fmla="*/ 0 h 992"/>
                <a:gd name="T28" fmla="*/ 1 w 494"/>
                <a:gd name="T29" fmla="*/ 0 h 992"/>
                <a:gd name="T30" fmla="*/ 1 w 494"/>
                <a:gd name="T31" fmla="*/ 0 h 992"/>
                <a:gd name="T32" fmla="*/ 1 w 494"/>
                <a:gd name="T33" fmla="*/ 0 h 992"/>
                <a:gd name="T34" fmla="*/ 1 w 494"/>
                <a:gd name="T35" fmla="*/ 0 h 992"/>
                <a:gd name="T36" fmla="*/ 1 w 494"/>
                <a:gd name="T37" fmla="*/ 0 h 992"/>
                <a:gd name="T38" fmla="*/ 1 w 494"/>
                <a:gd name="T39" fmla="*/ 0 h 992"/>
                <a:gd name="T40" fmla="*/ 1 w 494"/>
                <a:gd name="T41" fmla="*/ 0 h 992"/>
                <a:gd name="T42" fmla="*/ 1 w 494"/>
                <a:gd name="T43" fmla="*/ 0 h 992"/>
                <a:gd name="T44" fmla="*/ 1 w 494"/>
                <a:gd name="T45" fmla="*/ 0 h 992"/>
                <a:gd name="T46" fmla="*/ 1 w 494"/>
                <a:gd name="T47" fmla="*/ 0 h 992"/>
                <a:gd name="T48" fmla="*/ 1 w 494"/>
                <a:gd name="T49" fmla="*/ 0 h 992"/>
                <a:gd name="T50" fmla="*/ 1 w 494"/>
                <a:gd name="T51" fmla="*/ 0 h 992"/>
                <a:gd name="T52" fmla="*/ 1 w 494"/>
                <a:gd name="T53" fmla="*/ 1 h 992"/>
                <a:gd name="T54" fmla="*/ 1 w 494"/>
                <a:gd name="T55" fmla="*/ 1 h 992"/>
                <a:gd name="T56" fmla="*/ 1 w 494"/>
                <a:gd name="T57" fmla="*/ 1 h 992"/>
                <a:gd name="T58" fmla="*/ 1 w 494"/>
                <a:gd name="T59" fmla="*/ 1 h 992"/>
                <a:gd name="T60" fmla="*/ 1 w 494"/>
                <a:gd name="T61" fmla="*/ 1 h 992"/>
                <a:gd name="T62" fmla="*/ 1 w 494"/>
                <a:gd name="T63" fmla="*/ 1 h 992"/>
                <a:gd name="T64" fmla="*/ 1 w 494"/>
                <a:gd name="T65" fmla="*/ 1 h 992"/>
                <a:gd name="T66" fmla="*/ 0 w 494"/>
                <a:gd name="T67" fmla="*/ 1 h 992"/>
                <a:gd name="T68" fmla="*/ 0 w 494"/>
                <a:gd name="T69" fmla="*/ 1 h 992"/>
                <a:gd name="T70" fmla="*/ 0 w 494"/>
                <a:gd name="T71" fmla="*/ 1 h 992"/>
                <a:gd name="T72" fmla="*/ 0 w 494"/>
                <a:gd name="T73" fmla="*/ 1 h 992"/>
                <a:gd name="T74" fmla="*/ 0 w 494"/>
                <a:gd name="T75" fmla="*/ 1 h 992"/>
                <a:gd name="T76" fmla="*/ 0 w 494"/>
                <a:gd name="T77" fmla="*/ 1 h 992"/>
                <a:gd name="T78" fmla="*/ 0 w 494"/>
                <a:gd name="T79" fmla="*/ 1 h 992"/>
                <a:gd name="T80" fmla="*/ 0 w 494"/>
                <a:gd name="T81" fmla="*/ 1 h 992"/>
                <a:gd name="T82" fmla="*/ 0 w 494"/>
                <a:gd name="T83" fmla="*/ 1 h 992"/>
                <a:gd name="T84" fmla="*/ 0 w 494"/>
                <a:gd name="T85" fmla="*/ 1 h 992"/>
                <a:gd name="T86" fmla="*/ 0 w 494"/>
                <a:gd name="T87" fmla="*/ 1 h 992"/>
                <a:gd name="T88" fmla="*/ 0 w 494"/>
                <a:gd name="T89" fmla="*/ 1 h 992"/>
                <a:gd name="T90" fmla="*/ 0 w 494"/>
                <a:gd name="T91" fmla="*/ 1 h 992"/>
                <a:gd name="T92" fmla="*/ 0 w 494"/>
                <a:gd name="T93" fmla="*/ 0 h 992"/>
                <a:gd name="T94" fmla="*/ 0 w 494"/>
                <a:gd name="T95" fmla="*/ 0 h 992"/>
                <a:gd name="T96" fmla="*/ 0 w 494"/>
                <a:gd name="T97" fmla="*/ 0 h 992"/>
                <a:gd name="T98" fmla="*/ 0 w 494"/>
                <a:gd name="T99" fmla="*/ 0 h 992"/>
                <a:gd name="T100" fmla="*/ 0 w 494"/>
                <a:gd name="T101" fmla="*/ 0 h 992"/>
                <a:gd name="T102" fmla="*/ 0 w 494"/>
                <a:gd name="T103" fmla="*/ 0 h 992"/>
                <a:gd name="T104" fmla="*/ 0 w 494"/>
                <a:gd name="T105" fmla="*/ 0 h 992"/>
                <a:gd name="T106" fmla="*/ 0 w 494"/>
                <a:gd name="T107" fmla="*/ 0 h 992"/>
                <a:gd name="T108" fmla="*/ 0 w 494"/>
                <a:gd name="T109" fmla="*/ 0 h 992"/>
                <a:gd name="T110" fmla="*/ 0 w 494"/>
                <a:gd name="T111" fmla="*/ 0 h 992"/>
                <a:gd name="T112" fmla="*/ 0 w 494"/>
                <a:gd name="T113" fmla="*/ 0 h 992"/>
                <a:gd name="T114" fmla="*/ 0 w 494"/>
                <a:gd name="T115" fmla="*/ 0 h 992"/>
                <a:gd name="T116" fmla="*/ 0 w 494"/>
                <a:gd name="T117" fmla="*/ 0 h 9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4"/>
                <a:gd name="T178" fmla="*/ 0 h 992"/>
                <a:gd name="T179" fmla="*/ 494 w 494"/>
                <a:gd name="T180" fmla="*/ 992 h 9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4" h="992">
                  <a:moveTo>
                    <a:pt x="77" y="59"/>
                  </a:moveTo>
                  <a:lnTo>
                    <a:pt x="89" y="54"/>
                  </a:lnTo>
                  <a:lnTo>
                    <a:pt x="101" y="51"/>
                  </a:lnTo>
                  <a:lnTo>
                    <a:pt x="111" y="48"/>
                  </a:lnTo>
                  <a:lnTo>
                    <a:pt x="120" y="44"/>
                  </a:lnTo>
                  <a:lnTo>
                    <a:pt x="125" y="41"/>
                  </a:lnTo>
                  <a:lnTo>
                    <a:pt x="131" y="37"/>
                  </a:lnTo>
                  <a:lnTo>
                    <a:pt x="138" y="33"/>
                  </a:lnTo>
                  <a:lnTo>
                    <a:pt x="146" y="30"/>
                  </a:lnTo>
                  <a:lnTo>
                    <a:pt x="152" y="26"/>
                  </a:lnTo>
                  <a:lnTo>
                    <a:pt x="159" y="23"/>
                  </a:lnTo>
                  <a:lnTo>
                    <a:pt x="163" y="21"/>
                  </a:lnTo>
                  <a:lnTo>
                    <a:pt x="168" y="20"/>
                  </a:lnTo>
                  <a:lnTo>
                    <a:pt x="172" y="14"/>
                  </a:lnTo>
                  <a:lnTo>
                    <a:pt x="176" y="10"/>
                  </a:lnTo>
                  <a:lnTo>
                    <a:pt x="182" y="7"/>
                  </a:lnTo>
                  <a:lnTo>
                    <a:pt x="188" y="6"/>
                  </a:lnTo>
                  <a:lnTo>
                    <a:pt x="192" y="6"/>
                  </a:lnTo>
                  <a:lnTo>
                    <a:pt x="197" y="9"/>
                  </a:lnTo>
                  <a:lnTo>
                    <a:pt x="201" y="12"/>
                  </a:lnTo>
                  <a:lnTo>
                    <a:pt x="205" y="13"/>
                  </a:lnTo>
                  <a:lnTo>
                    <a:pt x="216" y="12"/>
                  </a:lnTo>
                  <a:lnTo>
                    <a:pt x="224" y="9"/>
                  </a:lnTo>
                  <a:lnTo>
                    <a:pt x="230" y="6"/>
                  </a:lnTo>
                  <a:lnTo>
                    <a:pt x="235" y="2"/>
                  </a:lnTo>
                  <a:lnTo>
                    <a:pt x="243" y="2"/>
                  </a:lnTo>
                  <a:lnTo>
                    <a:pt x="255" y="2"/>
                  </a:lnTo>
                  <a:lnTo>
                    <a:pt x="265" y="3"/>
                  </a:lnTo>
                  <a:lnTo>
                    <a:pt x="272" y="7"/>
                  </a:lnTo>
                  <a:lnTo>
                    <a:pt x="275" y="5"/>
                  </a:lnTo>
                  <a:lnTo>
                    <a:pt x="280" y="2"/>
                  </a:lnTo>
                  <a:lnTo>
                    <a:pt x="283" y="0"/>
                  </a:lnTo>
                  <a:lnTo>
                    <a:pt x="286" y="0"/>
                  </a:lnTo>
                  <a:lnTo>
                    <a:pt x="288" y="3"/>
                  </a:lnTo>
                  <a:lnTo>
                    <a:pt x="293" y="6"/>
                  </a:lnTo>
                  <a:lnTo>
                    <a:pt x="297" y="10"/>
                  </a:lnTo>
                  <a:lnTo>
                    <a:pt x="302" y="13"/>
                  </a:lnTo>
                  <a:lnTo>
                    <a:pt x="306" y="14"/>
                  </a:lnTo>
                  <a:lnTo>
                    <a:pt x="313" y="16"/>
                  </a:lnTo>
                  <a:lnTo>
                    <a:pt x="322" y="17"/>
                  </a:lnTo>
                  <a:lnTo>
                    <a:pt x="332" y="20"/>
                  </a:lnTo>
                  <a:lnTo>
                    <a:pt x="342" y="23"/>
                  </a:lnTo>
                  <a:lnTo>
                    <a:pt x="353" y="27"/>
                  </a:lnTo>
                  <a:lnTo>
                    <a:pt x="360" y="33"/>
                  </a:lnTo>
                  <a:lnTo>
                    <a:pt x="366" y="40"/>
                  </a:lnTo>
                  <a:lnTo>
                    <a:pt x="372" y="43"/>
                  </a:lnTo>
                  <a:lnTo>
                    <a:pt x="379" y="48"/>
                  </a:lnTo>
                  <a:lnTo>
                    <a:pt x="388" y="57"/>
                  </a:lnTo>
                  <a:lnTo>
                    <a:pt x="398" y="66"/>
                  </a:lnTo>
                  <a:lnTo>
                    <a:pt x="406" y="78"/>
                  </a:lnTo>
                  <a:lnTo>
                    <a:pt x="414" y="89"/>
                  </a:lnTo>
                  <a:lnTo>
                    <a:pt x="420" y="100"/>
                  </a:lnTo>
                  <a:lnTo>
                    <a:pt x="424" y="111"/>
                  </a:lnTo>
                  <a:lnTo>
                    <a:pt x="427" y="132"/>
                  </a:lnTo>
                  <a:lnTo>
                    <a:pt x="428" y="153"/>
                  </a:lnTo>
                  <a:lnTo>
                    <a:pt x="428" y="170"/>
                  </a:lnTo>
                  <a:lnTo>
                    <a:pt x="428" y="183"/>
                  </a:lnTo>
                  <a:lnTo>
                    <a:pt x="439" y="180"/>
                  </a:lnTo>
                  <a:lnTo>
                    <a:pt x="450" y="179"/>
                  </a:lnTo>
                  <a:lnTo>
                    <a:pt x="459" y="181"/>
                  </a:lnTo>
                  <a:lnTo>
                    <a:pt x="463" y="188"/>
                  </a:lnTo>
                  <a:lnTo>
                    <a:pt x="463" y="193"/>
                  </a:lnTo>
                  <a:lnTo>
                    <a:pt x="463" y="197"/>
                  </a:lnTo>
                  <a:lnTo>
                    <a:pt x="463" y="201"/>
                  </a:lnTo>
                  <a:lnTo>
                    <a:pt x="463" y="207"/>
                  </a:lnTo>
                  <a:lnTo>
                    <a:pt x="462" y="218"/>
                  </a:lnTo>
                  <a:lnTo>
                    <a:pt x="462" y="228"/>
                  </a:lnTo>
                  <a:lnTo>
                    <a:pt x="460" y="237"/>
                  </a:lnTo>
                  <a:lnTo>
                    <a:pt x="459" y="244"/>
                  </a:lnTo>
                  <a:lnTo>
                    <a:pt x="459" y="254"/>
                  </a:lnTo>
                  <a:lnTo>
                    <a:pt x="459" y="264"/>
                  </a:lnTo>
                  <a:lnTo>
                    <a:pt x="460" y="273"/>
                  </a:lnTo>
                  <a:lnTo>
                    <a:pt x="462" y="280"/>
                  </a:lnTo>
                  <a:lnTo>
                    <a:pt x="462" y="289"/>
                  </a:lnTo>
                  <a:lnTo>
                    <a:pt x="460" y="302"/>
                  </a:lnTo>
                  <a:lnTo>
                    <a:pt x="453" y="310"/>
                  </a:lnTo>
                  <a:lnTo>
                    <a:pt x="439" y="312"/>
                  </a:lnTo>
                  <a:lnTo>
                    <a:pt x="437" y="337"/>
                  </a:lnTo>
                  <a:lnTo>
                    <a:pt x="433" y="365"/>
                  </a:lnTo>
                  <a:lnTo>
                    <a:pt x="424" y="389"/>
                  </a:lnTo>
                  <a:lnTo>
                    <a:pt x="417" y="402"/>
                  </a:lnTo>
                  <a:lnTo>
                    <a:pt x="409" y="410"/>
                  </a:lnTo>
                  <a:lnTo>
                    <a:pt x="399" y="423"/>
                  </a:lnTo>
                  <a:lnTo>
                    <a:pt x="393" y="438"/>
                  </a:lnTo>
                  <a:lnTo>
                    <a:pt x="390" y="455"/>
                  </a:lnTo>
                  <a:lnTo>
                    <a:pt x="393" y="488"/>
                  </a:lnTo>
                  <a:lnTo>
                    <a:pt x="399" y="536"/>
                  </a:lnTo>
                  <a:lnTo>
                    <a:pt x="404" y="584"/>
                  </a:lnTo>
                  <a:lnTo>
                    <a:pt x="406" y="610"/>
                  </a:lnTo>
                  <a:lnTo>
                    <a:pt x="409" y="612"/>
                  </a:lnTo>
                  <a:lnTo>
                    <a:pt x="412" y="612"/>
                  </a:lnTo>
                  <a:lnTo>
                    <a:pt x="415" y="613"/>
                  </a:lnTo>
                  <a:lnTo>
                    <a:pt x="420" y="615"/>
                  </a:lnTo>
                  <a:lnTo>
                    <a:pt x="455" y="661"/>
                  </a:lnTo>
                  <a:lnTo>
                    <a:pt x="478" y="716"/>
                  </a:lnTo>
                  <a:lnTo>
                    <a:pt x="491" y="775"/>
                  </a:lnTo>
                  <a:lnTo>
                    <a:pt x="494" y="833"/>
                  </a:lnTo>
                  <a:lnTo>
                    <a:pt x="485" y="888"/>
                  </a:lnTo>
                  <a:lnTo>
                    <a:pt x="465" y="934"/>
                  </a:lnTo>
                  <a:lnTo>
                    <a:pt x="434" y="969"/>
                  </a:lnTo>
                  <a:lnTo>
                    <a:pt x="390" y="989"/>
                  </a:lnTo>
                  <a:lnTo>
                    <a:pt x="358" y="992"/>
                  </a:lnTo>
                  <a:lnTo>
                    <a:pt x="326" y="988"/>
                  </a:lnTo>
                  <a:lnTo>
                    <a:pt x="297" y="979"/>
                  </a:lnTo>
                  <a:lnTo>
                    <a:pt x="271" y="964"/>
                  </a:lnTo>
                  <a:lnTo>
                    <a:pt x="245" y="946"/>
                  </a:lnTo>
                  <a:lnTo>
                    <a:pt x="221" y="923"/>
                  </a:lnTo>
                  <a:lnTo>
                    <a:pt x="200" y="898"/>
                  </a:lnTo>
                  <a:lnTo>
                    <a:pt x="179" y="870"/>
                  </a:lnTo>
                  <a:lnTo>
                    <a:pt x="160" y="842"/>
                  </a:lnTo>
                  <a:lnTo>
                    <a:pt x="143" y="812"/>
                  </a:lnTo>
                  <a:lnTo>
                    <a:pt x="127" y="784"/>
                  </a:lnTo>
                  <a:lnTo>
                    <a:pt x="112" y="756"/>
                  </a:lnTo>
                  <a:lnTo>
                    <a:pt x="101" y="730"/>
                  </a:lnTo>
                  <a:lnTo>
                    <a:pt x="89" y="706"/>
                  </a:lnTo>
                  <a:lnTo>
                    <a:pt x="80" y="685"/>
                  </a:lnTo>
                  <a:lnTo>
                    <a:pt x="71" y="668"/>
                  </a:lnTo>
                  <a:lnTo>
                    <a:pt x="66" y="657"/>
                  </a:lnTo>
                  <a:lnTo>
                    <a:pt x="58" y="647"/>
                  </a:lnTo>
                  <a:lnTo>
                    <a:pt x="53" y="639"/>
                  </a:lnTo>
                  <a:lnTo>
                    <a:pt x="47" y="632"/>
                  </a:lnTo>
                  <a:lnTo>
                    <a:pt x="41" y="626"/>
                  </a:lnTo>
                  <a:lnTo>
                    <a:pt x="34" y="622"/>
                  </a:lnTo>
                  <a:lnTo>
                    <a:pt x="28" y="617"/>
                  </a:lnTo>
                  <a:lnTo>
                    <a:pt x="20" y="616"/>
                  </a:lnTo>
                  <a:lnTo>
                    <a:pt x="26" y="612"/>
                  </a:lnTo>
                  <a:lnTo>
                    <a:pt x="32" y="605"/>
                  </a:lnTo>
                  <a:lnTo>
                    <a:pt x="39" y="596"/>
                  </a:lnTo>
                  <a:lnTo>
                    <a:pt x="47" y="588"/>
                  </a:lnTo>
                  <a:lnTo>
                    <a:pt x="54" y="578"/>
                  </a:lnTo>
                  <a:lnTo>
                    <a:pt x="60" y="567"/>
                  </a:lnTo>
                  <a:lnTo>
                    <a:pt x="64" y="557"/>
                  </a:lnTo>
                  <a:lnTo>
                    <a:pt x="67" y="547"/>
                  </a:lnTo>
                  <a:lnTo>
                    <a:pt x="67" y="518"/>
                  </a:lnTo>
                  <a:lnTo>
                    <a:pt x="64" y="483"/>
                  </a:lnTo>
                  <a:lnTo>
                    <a:pt x="60" y="451"/>
                  </a:lnTo>
                  <a:lnTo>
                    <a:pt x="55" y="428"/>
                  </a:lnTo>
                  <a:lnTo>
                    <a:pt x="54" y="407"/>
                  </a:lnTo>
                  <a:lnTo>
                    <a:pt x="53" y="378"/>
                  </a:lnTo>
                  <a:lnTo>
                    <a:pt x="53" y="350"/>
                  </a:lnTo>
                  <a:lnTo>
                    <a:pt x="54" y="330"/>
                  </a:lnTo>
                  <a:lnTo>
                    <a:pt x="48" y="333"/>
                  </a:lnTo>
                  <a:lnTo>
                    <a:pt x="39" y="333"/>
                  </a:lnTo>
                  <a:lnTo>
                    <a:pt x="31" y="331"/>
                  </a:lnTo>
                  <a:lnTo>
                    <a:pt x="25" y="329"/>
                  </a:lnTo>
                  <a:lnTo>
                    <a:pt x="20" y="322"/>
                  </a:lnTo>
                  <a:lnTo>
                    <a:pt x="16" y="312"/>
                  </a:lnTo>
                  <a:lnTo>
                    <a:pt x="13" y="299"/>
                  </a:lnTo>
                  <a:lnTo>
                    <a:pt x="12" y="285"/>
                  </a:lnTo>
                  <a:lnTo>
                    <a:pt x="12" y="270"/>
                  </a:lnTo>
                  <a:lnTo>
                    <a:pt x="9" y="253"/>
                  </a:lnTo>
                  <a:lnTo>
                    <a:pt x="6" y="237"/>
                  </a:lnTo>
                  <a:lnTo>
                    <a:pt x="3" y="229"/>
                  </a:lnTo>
                  <a:lnTo>
                    <a:pt x="2" y="222"/>
                  </a:lnTo>
                  <a:lnTo>
                    <a:pt x="0" y="212"/>
                  </a:lnTo>
                  <a:lnTo>
                    <a:pt x="0" y="204"/>
                  </a:lnTo>
                  <a:lnTo>
                    <a:pt x="2" y="197"/>
                  </a:lnTo>
                  <a:lnTo>
                    <a:pt x="7" y="190"/>
                  </a:lnTo>
                  <a:lnTo>
                    <a:pt x="13" y="187"/>
                  </a:lnTo>
                  <a:lnTo>
                    <a:pt x="22" y="187"/>
                  </a:lnTo>
                  <a:lnTo>
                    <a:pt x="32" y="191"/>
                  </a:lnTo>
                  <a:lnTo>
                    <a:pt x="32" y="174"/>
                  </a:lnTo>
                  <a:lnTo>
                    <a:pt x="34" y="156"/>
                  </a:lnTo>
                  <a:lnTo>
                    <a:pt x="35" y="141"/>
                  </a:lnTo>
                  <a:lnTo>
                    <a:pt x="39" y="131"/>
                  </a:lnTo>
                  <a:lnTo>
                    <a:pt x="34" y="127"/>
                  </a:lnTo>
                  <a:lnTo>
                    <a:pt x="31" y="121"/>
                  </a:lnTo>
                  <a:lnTo>
                    <a:pt x="29" y="114"/>
                  </a:lnTo>
                  <a:lnTo>
                    <a:pt x="34" y="106"/>
                  </a:lnTo>
                  <a:lnTo>
                    <a:pt x="36" y="100"/>
                  </a:lnTo>
                  <a:lnTo>
                    <a:pt x="41" y="93"/>
                  </a:lnTo>
                  <a:lnTo>
                    <a:pt x="47" y="86"/>
                  </a:lnTo>
                  <a:lnTo>
                    <a:pt x="51" y="79"/>
                  </a:lnTo>
                  <a:lnTo>
                    <a:pt x="57" y="72"/>
                  </a:lnTo>
                  <a:lnTo>
                    <a:pt x="64" y="66"/>
                  </a:lnTo>
                  <a:lnTo>
                    <a:pt x="70" y="62"/>
                  </a:lnTo>
                  <a:lnTo>
                    <a:pt x="77" y="59"/>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49" name="Freeform 30">
              <a:extLst>
                <a:ext uri="{FF2B5EF4-FFF2-40B4-BE49-F238E27FC236}">
                  <a16:creationId xmlns:a16="http://schemas.microsoft.com/office/drawing/2014/main" id="{0D5EA020-D92B-065D-C5F5-3FADA1488E94}"/>
                </a:ext>
              </a:extLst>
            </p:cNvPr>
            <p:cNvSpPr>
              <a:spLocks/>
            </p:cNvSpPr>
            <p:nvPr/>
          </p:nvSpPr>
          <p:spPr bwMode="auto">
            <a:xfrm>
              <a:off x="1249" y="660"/>
              <a:ext cx="158" cy="91"/>
            </a:xfrm>
            <a:custGeom>
              <a:avLst/>
              <a:gdLst>
                <a:gd name="T0" fmla="*/ 1 w 472"/>
                <a:gd name="T1" fmla="*/ 0 h 271"/>
                <a:gd name="T2" fmla="*/ 1 w 472"/>
                <a:gd name="T3" fmla="*/ 0 h 271"/>
                <a:gd name="T4" fmla="*/ 1 w 472"/>
                <a:gd name="T5" fmla="*/ 0 h 271"/>
                <a:gd name="T6" fmla="*/ 1 w 472"/>
                <a:gd name="T7" fmla="*/ 0 h 271"/>
                <a:gd name="T8" fmla="*/ 1 w 472"/>
                <a:gd name="T9" fmla="*/ 0 h 271"/>
                <a:gd name="T10" fmla="*/ 0 w 472"/>
                <a:gd name="T11" fmla="*/ 0 h 271"/>
                <a:gd name="T12" fmla="*/ 0 w 472"/>
                <a:gd name="T13" fmla="*/ 0 h 271"/>
                <a:gd name="T14" fmla="*/ 0 w 472"/>
                <a:gd name="T15" fmla="*/ 0 h 271"/>
                <a:gd name="T16" fmla="*/ 0 w 472"/>
                <a:gd name="T17" fmla="*/ 0 h 271"/>
                <a:gd name="T18" fmla="*/ 0 w 472"/>
                <a:gd name="T19" fmla="*/ 0 h 271"/>
                <a:gd name="T20" fmla="*/ 0 w 472"/>
                <a:gd name="T21" fmla="*/ 0 h 271"/>
                <a:gd name="T22" fmla="*/ 0 w 472"/>
                <a:gd name="T23" fmla="*/ 0 h 271"/>
                <a:gd name="T24" fmla="*/ 0 w 472"/>
                <a:gd name="T25" fmla="*/ 0 h 271"/>
                <a:gd name="T26" fmla="*/ 0 w 472"/>
                <a:gd name="T27" fmla="*/ 0 h 271"/>
                <a:gd name="T28" fmla="*/ 0 w 472"/>
                <a:gd name="T29" fmla="*/ 0 h 271"/>
                <a:gd name="T30" fmla="*/ 0 w 472"/>
                <a:gd name="T31" fmla="*/ 0 h 271"/>
                <a:gd name="T32" fmla="*/ 0 w 472"/>
                <a:gd name="T33" fmla="*/ 0 h 271"/>
                <a:gd name="T34" fmla="*/ 0 w 472"/>
                <a:gd name="T35" fmla="*/ 0 h 271"/>
                <a:gd name="T36" fmla="*/ 0 w 472"/>
                <a:gd name="T37" fmla="*/ 0 h 271"/>
                <a:gd name="T38" fmla="*/ 0 w 472"/>
                <a:gd name="T39" fmla="*/ 0 h 271"/>
                <a:gd name="T40" fmla="*/ 0 w 472"/>
                <a:gd name="T41" fmla="*/ 0 h 271"/>
                <a:gd name="T42" fmla="*/ 0 w 472"/>
                <a:gd name="T43" fmla="*/ 0 h 271"/>
                <a:gd name="T44" fmla="*/ 0 w 472"/>
                <a:gd name="T45" fmla="*/ 0 h 271"/>
                <a:gd name="T46" fmla="*/ 0 w 472"/>
                <a:gd name="T47" fmla="*/ 0 h 271"/>
                <a:gd name="T48" fmla="*/ 0 w 472"/>
                <a:gd name="T49" fmla="*/ 0 h 271"/>
                <a:gd name="T50" fmla="*/ 0 w 472"/>
                <a:gd name="T51" fmla="*/ 0 h 271"/>
                <a:gd name="T52" fmla="*/ 0 w 472"/>
                <a:gd name="T53" fmla="*/ 0 h 271"/>
                <a:gd name="T54" fmla="*/ 0 w 472"/>
                <a:gd name="T55" fmla="*/ 0 h 271"/>
                <a:gd name="T56" fmla="*/ 0 w 472"/>
                <a:gd name="T57" fmla="*/ 0 h 271"/>
                <a:gd name="T58" fmla="*/ 0 w 472"/>
                <a:gd name="T59" fmla="*/ 0 h 271"/>
                <a:gd name="T60" fmla="*/ 0 w 472"/>
                <a:gd name="T61" fmla="*/ 0 h 271"/>
                <a:gd name="T62" fmla="*/ 0 w 472"/>
                <a:gd name="T63" fmla="*/ 0 h 271"/>
                <a:gd name="T64" fmla="*/ 0 w 472"/>
                <a:gd name="T65" fmla="*/ 0 h 271"/>
                <a:gd name="T66" fmla="*/ 0 w 472"/>
                <a:gd name="T67" fmla="*/ 0 h 271"/>
                <a:gd name="T68" fmla="*/ 0 w 472"/>
                <a:gd name="T69" fmla="*/ 0 h 271"/>
                <a:gd name="T70" fmla="*/ 0 w 472"/>
                <a:gd name="T71" fmla="*/ 0 h 271"/>
                <a:gd name="T72" fmla="*/ 0 w 472"/>
                <a:gd name="T73" fmla="*/ 0 h 271"/>
                <a:gd name="T74" fmla="*/ 0 w 472"/>
                <a:gd name="T75" fmla="*/ 0 h 271"/>
                <a:gd name="T76" fmla="*/ 0 w 472"/>
                <a:gd name="T77" fmla="*/ 0 h 271"/>
                <a:gd name="T78" fmla="*/ 0 w 472"/>
                <a:gd name="T79" fmla="*/ 0 h 271"/>
                <a:gd name="T80" fmla="*/ 0 w 472"/>
                <a:gd name="T81" fmla="*/ 0 h 271"/>
                <a:gd name="T82" fmla="*/ 0 w 472"/>
                <a:gd name="T83" fmla="*/ 0 h 271"/>
                <a:gd name="T84" fmla="*/ 0 w 472"/>
                <a:gd name="T85" fmla="*/ 0 h 271"/>
                <a:gd name="T86" fmla="*/ 1 w 472"/>
                <a:gd name="T87" fmla="*/ 0 h 271"/>
                <a:gd name="T88" fmla="*/ 1 w 472"/>
                <a:gd name="T89" fmla="*/ 0 h 271"/>
                <a:gd name="T90" fmla="*/ 1 w 472"/>
                <a:gd name="T91" fmla="*/ 0 h 271"/>
                <a:gd name="T92" fmla="*/ 1 w 472"/>
                <a:gd name="T93" fmla="*/ 0 h 271"/>
                <a:gd name="T94" fmla="*/ 1 w 472"/>
                <a:gd name="T95" fmla="*/ 0 h 271"/>
                <a:gd name="T96" fmla="*/ 1 w 472"/>
                <a:gd name="T97" fmla="*/ 0 h 271"/>
                <a:gd name="T98" fmla="*/ 1 w 472"/>
                <a:gd name="T99" fmla="*/ 0 h 271"/>
                <a:gd name="T100" fmla="*/ 1 w 472"/>
                <a:gd name="T101" fmla="*/ 0 h 2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2"/>
                <a:gd name="T154" fmla="*/ 0 h 271"/>
                <a:gd name="T155" fmla="*/ 472 w 472"/>
                <a:gd name="T156" fmla="*/ 271 h 2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2" h="271">
                  <a:moveTo>
                    <a:pt x="445" y="257"/>
                  </a:moveTo>
                  <a:lnTo>
                    <a:pt x="445" y="244"/>
                  </a:lnTo>
                  <a:lnTo>
                    <a:pt x="445" y="227"/>
                  </a:lnTo>
                  <a:lnTo>
                    <a:pt x="444" y="206"/>
                  </a:lnTo>
                  <a:lnTo>
                    <a:pt x="441" y="185"/>
                  </a:lnTo>
                  <a:lnTo>
                    <a:pt x="437" y="174"/>
                  </a:lnTo>
                  <a:lnTo>
                    <a:pt x="431" y="163"/>
                  </a:lnTo>
                  <a:lnTo>
                    <a:pt x="423" y="152"/>
                  </a:lnTo>
                  <a:lnTo>
                    <a:pt x="415" y="140"/>
                  </a:lnTo>
                  <a:lnTo>
                    <a:pt x="405" y="131"/>
                  </a:lnTo>
                  <a:lnTo>
                    <a:pt x="396" y="122"/>
                  </a:lnTo>
                  <a:lnTo>
                    <a:pt x="389" y="117"/>
                  </a:lnTo>
                  <a:lnTo>
                    <a:pt x="383" y="114"/>
                  </a:lnTo>
                  <a:lnTo>
                    <a:pt x="377" y="107"/>
                  </a:lnTo>
                  <a:lnTo>
                    <a:pt x="370" y="101"/>
                  </a:lnTo>
                  <a:lnTo>
                    <a:pt x="359" y="97"/>
                  </a:lnTo>
                  <a:lnTo>
                    <a:pt x="349" y="94"/>
                  </a:lnTo>
                  <a:lnTo>
                    <a:pt x="339" y="91"/>
                  </a:lnTo>
                  <a:lnTo>
                    <a:pt x="330" y="90"/>
                  </a:lnTo>
                  <a:lnTo>
                    <a:pt x="323" y="88"/>
                  </a:lnTo>
                  <a:lnTo>
                    <a:pt x="319" y="87"/>
                  </a:lnTo>
                  <a:lnTo>
                    <a:pt x="314" y="84"/>
                  </a:lnTo>
                  <a:lnTo>
                    <a:pt x="310" y="80"/>
                  </a:lnTo>
                  <a:lnTo>
                    <a:pt x="305" y="77"/>
                  </a:lnTo>
                  <a:lnTo>
                    <a:pt x="303" y="74"/>
                  </a:lnTo>
                  <a:lnTo>
                    <a:pt x="300" y="74"/>
                  </a:lnTo>
                  <a:lnTo>
                    <a:pt x="297" y="76"/>
                  </a:lnTo>
                  <a:lnTo>
                    <a:pt x="292" y="79"/>
                  </a:lnTo>
                  <a:lnTo>
                    <a:pt x="289" y="81"/>
                  </a:lnTo>
                  <a:lnTo>
                    <a:pt x="282" y="77"/>
                  </a:lnTo>
                  <a:lnTo>
                    <a:pt x="272" y="76"/>
                  </a:lnTo>
                  <a:lnTo>
                    <a:pt x="260" y="76"/>
                  </a:lnTo>
                  <a:lnTo>
                    <a:pt x="252" y="76"/>
                  </a:lnTo>
                  <a:lnTo>
                    <a:pt x="247" y="80"/>
                  </a:lnTo>
                  <a:lnTo>
                    <a:pt x="241" y="83"/>
                  </a:lnTo>
                  <a:lnTo>
                    <a:pt x="233" y="86"/>
                  </a:lnTo>
                  <a:lnTo>
                    <a:pt x="222" y="87"/>
                  </a:lnTo>
                  <a:lnTo>
                    <a:pt x="218" y="86"/>
                  </a:lnTo>
                  <a:lnTo>
                    <a:pt x="214" y="83"/>
                  </a:lnTo>
                  <a:lnTo>
                    <a:pt x="209" y="80"/>
                  </a:lnTo>
                  <a:lnTo>
                    <a:pt x="205" y="80"/>
                  </a:lnTo>
                  <a:lnTo>
                    <a:pt x="199" y="81"/>
                  </a:lnTo>
                  <a:lnTo>
                    <a:pt x="193" y="84"/>
                  </a:lnTo>
                  <a:lnTo>
                    <a:pt x="189" y="88"/>
                  </a:lnTo>
                  <a:lnTo>
                    <a:pt x="185" y="94"/>
                  </a:lnTo>
                  <a:lnTo>
                    <a:pt x="180" y="95"/>
                  </a:lnTo>
                  <a:lnTo>
                    <a:pt x="176" y="97"/>
                  </a:lnTo>
                  <a:lnTo>
                    <a:pt x="169" y="100"/>
                  </a:lnTo>
                  <a:lnTo>
                    <a:pt x="163" y="104"/>
                  </a:lnTo>
                  <a:lnTo>
                    <a:pt x="155" y="107"/>
                  </a:lnTo>
                  <a:lnTo>
                    <a:pt x="148" y="111"/>
                  </a:lnTo>
                  <a:lnTo>
                    <a:pt x="142" y="115"/>
                  </a:lnTo>
                  <a:lnTo>
                    <a:pt x="137" y="118"/>
                  </a:lnTo>
                  <a:lnTo>
                    <a:pt x="128" y="122"/>
                  </a:lnTo>
                  <a:lnTo>
                    <a:pt x="118" y="125"/>
                  </a:lnTo>
                  <a:lnTo>
                    <a:pt x="106" y="128"/>
                  </a:lnTo>
                  <a:lnTo>
                    <a:pt x="94" y="133"/>
                  </a:lnTo>
                  <a:lnTo>
                    <a:pt x="87" y="136"/>
                  </a:lnTo>
                  <a:lnTo>
                    <a:pt x="81" y="140"/>
                  </a:lnTo>
                  <a:lnTo>
                    <a:pt x="74" y="146"/>
                  </a:lnTo>
                  <a:lnTo>
                    <a:pt x="68" y="153"/>
                  </a:lnTo>
                  <a:lnTo>
                    <a:pt x="64" y="160"/>
                  </a:lnTo>
                  <a:lnTo>
                    <a:pt x="58" y="167"/>
                  </a:lnTo>
                  <a:lnTo>
                    <a:pt x="53" y="174"/>
                  </a:lnTo>
                  <a:lnTo>
                    <a:pt x="51" y="180"/>
                  </a:lnTo>
                  <a:lnTo>
                    <a:pt x="46" y="188"/>
                  </a:lnTo>
                  <a:lnTo>
                    <a:pt x="48" y="195"/>
                  </a:lnTo>
                  <a:lnTo>
                    <a:pt x="51" y="201"/>
                  </a:lnTo>
                  <a:lnTo>
                    <a:pt x="56" y="205"/>
                  </a:lnTo>
                  <a:lnTo>
                    <a:pt x="52" y="215"/>
                  </a:lnTo>
                  <a:lnTo>
                    <a:pt x="51" y="230"/>
                  </a:lnTo>
                  <a:lnTo>
                    <a:pt x="49" y="248"/>
                  </a:lnTo>
                  <a:lnTo>
                    <a:pt x="49" y="265"/>
                  </a:lnTo>
                  <a:lnTo>
                    <a:pt x="39" y="261"/>
                  </a:lnTo>
                  <a:lnTo>
                    <a:pt x="30" y="261"/>
                  </a:lnTo>
                  <a:lnTo>
                    <a:pt x="24" y="264"/>
                  </a:lnTo>
                  <a:lnTo>
                    <a:pt x="19" y="271"/>
                  </a:lnTo>
                  <a:lnTo>
                    <a:pt x="5" y="255"/>
                  </a:lnTo>
                  <a:lnTo>
                    <a:pt x="0" y="234"/>
                  </a:lnTo>
                  <a:lnTo>
                    <a:pt x="1" y="215"/>
                  </a:lnTo>
                  <a:lnTo>
                    <a:pt x="8" y="202"/>
                  </a:lnTo>
                  <a:lnTo>
                    <a:pt x="4" y="184"/>
                  </a:lnTo>
                  <a:lnTo>
                    <a:pt x="5" y="167"/>
                  </a:lnTo>
                  <a:lnTo>
                    <a:pt x="8" y="153"/>
                  </a:lnTo>
                  <a:lnTo>
                    <a:pt x="14" y="142"/>
                  </a:lnTo>
                  <a:lnTo>
                    <a:pt x="19" y="132"/>
                  </a:lnTo>
                  <a:lnTo>
                    <a:pt x="21" y="121"/>
                  </a:lnTo>
                  <a:lnTo>
                    <a:pt x="29" y="110"/>
                  </a:lnTo>
                  <a:lnTo>
                    <a:pt x="43" y="98"/>
                  </a:lnTo>
                  <a:lnTo>
                    <a:pt x="46" y="88"/>
                  </a:lnTo>
                  <a:lnTo>
                    <a:pt x="52" y="80"/>
                  </a:lnTo>
                  <a:lnTo>
                    <a:pt x="59" y="72"/>
                  </a:lnTo>
                  <a:lnTo>
                    <a:pt x="68" y="63"/>
                  </a:lnTo>
                  <a:lnTo>
                    <a:pt x="77" y="56"/>
                  </a:lnTo>
                  <a:lnTo>
                    <a:pt x="86" y="51"/>
                  </a:lnTo>
                  <a:lnTo>
                    <a:pt x="93" y="46"/>
                  </a:lnTo>
                  <a:lnTo>
                    <a:pt x="100" y="45"/>
                  </a:lnTo>
                  <a:lnTo>
                    <a:pt x="103" y="41"/>
                  </a:lnTo>
                  <a:lnTo>
                    <a:pt x="109" y="37"/>
                  </a:lnTo>
                  <a:lnTo>
                    <a:pt x="115" y="32"/>
                  </a:lnTo>
                  <a:lnTo>
                    <a:pt x="122" y="28"/>
                  </a:lnTo>
                  <a:lnTo>
                    <a:pt x="131" y="25"/>
                  </a:lnTo>
                  <a:lnTo>
                    <a:pt x="139" y="23"/>
                  </a:lnTo>
                  <a:lnTo>
                    <a:pt x="148" y="21"/>
                  </a:lnTo>
                  <a:lnTo>
                    <a:pt x="157" y="21"/>
                  </a:lnTo>
                  <a:lnTo>
                    <a:pt x="164" y="16"/>
                  </a:lnTo>
                  <a:lnTo>
                    <a:pt x="171" y="11"/>
                  </a:lnTo>
                  <a:lnTo>
                    <a:pt x="179" y="9"/>
                  </a:lnTo>
                  <a:lnTo>
                    <a:pt x="188" y="6"/>
                  </a:lnTo>
                  <a:lnTo>
                    <a:pt x="195" y="3"/>
                  </a:lnTo>
                  <a:lnTo>
                    <a:pt x="204" y="2"/>
                  </a:lnTo>
                  <a:lnTo>
                    <a:pt x="211" y="2"/>
                  </a:lnTo>
                  <a:lnTo>
                    <a:pt x="218" y="2"/>
                  </a:lnTo>
                  <a:lnTo>
                    <a:pt x="225" y="2"/>
                  </a:lnTo>
                  <a:lnTo>
                    <a:pt x="236" y="2"/>
                  </a:lnTo>
                  <a:lnTo>
                    <a:pt x="246" y="2"/>
                  </a:lnTo>
                  <a:lnTo>
                    <a:pt x="256" y="2"/>
                  </a:lnTo>
                  <a:lnTo>
                    <a:pt x="266" y="0"/>
                  </a:lnTo>
                  <a:lnTo>
                    <a:pt x="275" y="0"/>
                  </a:lnTo>
                  <a:lnTo>
                    <a:pt x="282" y="0"/>
                  </a:lnTo>
                  <a:lnTo>
                    <a:pt x="287" y="2"/>
                  </a:lnTo>
                  <a:lnTo>
                    <a:pt x="291" y="3"/>
                  </a:lnTo>
                  <a:lnTo>
                    <a:pt x="297" y="4"/>
                  </a:lnTo>
                  <a:lnTo>
                    <a:pt x="303" y="6"/>
                  </a:lnTo>
                  <a:lnTo>
                    <a:pt x="310" y="7"/>
                  </a:lnTo>
                  <a:lnTo>
                    <a:pt x="316" y="9"/>
                  </a:lnTo>
                  <a:lnTo>
                    <a:pt x="322" y="10"/>
                  </a:lnTo>
                  <a:lnTo>
                    <a:pt x="327" y="11"/>
                  </a:lnTo>
                  <a:lnTo>
                    <a:pt x="333" y="11"/>
                  </a:lnTo>
                  <a:lnTo>
                    <a:pt x="343" y="16"/>
                  </a:lnTo>
                  <a:lnTo>
                    <a:pt x="355" y="23"/>
                  </a:lnTo>
                  <a:lnTo>
                    <a:pt x="365" y="31"/>
                  </a:lnTo>
                  <a:lnTo>
                    <a:pt x="371" y="41"/>
                  </a:lnTo>
                  <a:lnTo>
                    <a:pt x="375" y="45"/>
                  </a:lnTo>
                  <a:lnTo>
                    <a:pt x="383" y="52"/>
                  </a:lnTo>
                  <a:lnTo>
                    <a:pt x="391" y="60"/>
                  </a:lnTo>
                  <a:lnTo>
                    <a:pt x="400" y="69"/>
                  </a:lnTo>
                  <a:lnTo>
                    <a:pt x="407" y="77"/>
                  </a:lnTo>
                  <a:lnTo>
                    <a:pt x="416" y="86"/>
                  </a:lnTo>
                  <a:lnTo>
                    <a:pt x="423" y="93"/>
                  </a:lnTo>
                  <a:lnTo>
                    <a:pt x="428" y="97"/>
                  </a:lnTo>
                  <a:lnTo>
                    <a:pt x="440" y="110"/>
                  </a:lnTo>
                  <a:lnTo>
                    <a:pt x="450" y="126"/>
                  </a:lnTo>
                  <a:lnTo>
                    <a:pt x="457" y="149"/>
                  </a:lnTo>
                  <a:lnTo>
                    <a:pt x="457" y="171"/>
                  </a:lnTo>
                  <a:lnTo>
                    <a:pt x="463" y="177"/>
                  </a:lnTo>
                  <a:lnTo>
                    <a:pt x="467" y="187"/>
                  </a:lnTo>
                  <a:lnTo>
                    <a:pt x="472" y="198"/>
                  </a:lnTo>
                  <a:lnTo>
                    <a:pt x="472" y="210"/>
                  </a:lnTo>
                  <a:lnTo>
                    <a:pt x="469" y="225"/>
                  </a:lnTo>
                  <a:lnTo>
                    <a:pt x="463" y="237"/>
                  </a:lnTo>
                  <a:lnTo>
                    <a:pt x="456" y="250"/>
                  </a:lnTo>
                  <a:lnTo>
                    <a:pt x="445" y="2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0" name="Freeform 31">
              <a:extLst>
                <a:ext uri="{FF2B5EF4-FFF2-40B4-BE49-F238E27FC236}">
                  <a16:creationId xmlns:a16="http://schemas.microsoft.com/office/drawing/2014/main" id="{70E47E76-27BE-1089-5C07-B19CD28EF03A}"/>
                </a:ext>
              </a:extLst>
            </p:cNvPr>
            <p:cNvSpPr>
              <a:spLocks/>
            </p:cNvSpPr>
            <p:nvPr/>
          </p:nvSpPr>
          <p:spPr bwMode="auto">
            <a:xfrm>
              <a:off x="1390" y="1628"/>
              <a:ext cx="22" cy="76"/>
            </a:xfrm>
            <a:custGeom>
              <a:avLst/>
              <a:gdLst>
                <a:gd name="T0" fmla="*/ 0 w 67"/>
                <a:gd name="T1" fmla="*/ 0 h 229"/>
                <a:gd name="T2" fmla="*/ 0 w 67"/>
                <a:gd name="T3" fmla="*/ 0 h 229"/>
                <a:gd name="T4" fmla="*/ 0 w 67"/>
                <a:gd name="T5" fmla="*/ 0 h 229"/>
                <a:gd name="T6" fmla="*/ 0 w 67"/>
                <a:gd name="T7" fmla="*/ 0 h 229"/>
                <a:gd name="T8" fmla="*/ 0 w 67"/>
                <a:gd name="T9" fmla="*/ 0 h 229"/>
                <a:gd name="T10" fmla="*/ 0 w 67"/>
                <a:gd name="T11" fmla="*/ 0 h 229"/>
                <a:gd name="T12" fmla="*/ 0 w 67"/>
                <a:gd name="T13" fmla="*/ 0 h 229"/>
                <a:gd name="T14" fmla="*/ 0 w 67"/>
                <a:gd name="T15" fmla="*/ 0 h 229"/>
                <a:gd name="T16" fmla="*/ 0 w 67"/>
                <a:gd name="T17" fmla="*/ 0 h 229"/>
                <a:gd name="T18" fmla="*/ 0 w 67"/>
                <a:gd name="T19" fmla="*/ 0 h 229"/>
                <a:gd name="T20" fmla="*/ 0 w 67"/>
                <a:gd name="T21" fmla="*/ 0 h 229"/>
                <a:gd name="T22" fmla="*/ 0 w 67"/>
                <a:gd name="T23" fmla="*/ 0 h 229"/>
                <a:gd name="T24" fmla="*/ 0 w 67"/>
                <a:gd name="T25" fmla="*/ 0 h 229"/>
                <a:gd name="T26" fmla="*/ 0 w 67"/>
                <a:gd name="T27" fmla="*/ 0 h 229"/>
                <a:gd name="T28" fmla="*/ 0 w 67"/>
                <a:gd name="T29" fmla="*/ 0 h 229"/>
                <a:gd name="T30" fmla="*/ 0 w 67"/>
                <a:gd name="T31" fmla="*/ 0 h 229"/>
                <a:gd name="T32" fmla="*/ 0 w 67"/>
                <a:gd name="T33" fmla="*/ 0 h 229"/>
                <a:gd name="T34" fmla="*/ 0 w 67"/>
                <a:gd name="T35" fmla="*/ 0 h 229"/>
                <a:gd name="T36" fmla="*/ 0 w 67"/>
                <a:gd name="T37" fmla="*/ 0 h 229"/>
                <a:gd name="T38" fmla="*/ 0 w 67"/>
                <a:gd name="T39" fmla="*/ 0 h 229"/>
                <a:gd name="T40" fmla="*/ 0 w 67"/>
                <a:gd name="T41" fmla="*/ 0 h 229"/>
                <a:gd name="T42" fmla="*/ 0 w 67"/>
                <a:gd name="T43" fmla="*/ 0 h 229"/>
                <a:gd name="T44" fmla="*/ 0 w 67"/>
                <a:gd name="T45" fmla="*/ 0 h 229"/>
                <a:gd name="T46" fmla="*/ 0 w 67"/>
                <a:gd name="T47" fmla="*/ 0 h 229"/>
                <a:gd name="T48" fmla="*/ 0 w 67"/>
                <a:gd name="T49" fmla="*/ 0 h 229"/>
                <a:gd name="T50" fmla="*/ 0 w 67"/>
                <a:gd name="T51" fmla="*/ 0 h 229"/>
                <a:gd name="T52" fmla="*/ 0 w 67"/>
                <a:gd name="T53" fmla="*/ 0 h 229"/>
                <a:gd name="T54" fmla="*/ 0 w 67"/>
                <a:gd name="T55" fmla="*/ 0 h 229"/>
                <a:gd name="T56" fmla="*/ 0 w 67"/>
                <a:gd name="T57" fmla="*/ 0 h 2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229"/>
                <a:gd name="T89" fmla="*/ 67 w 67"/>
                <a:gd name="T90" fmla="*/ 229 h 2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229">
                  <a:moveTo>
                    <a:pt x="0" y="22"/>
                  </a:moveTo>
                  <a:lnTo>
                    <a:pt x="0" y="17"/>
                  </a:lnTo>
                  <a:lnTo>
                    <a:pt x="0" y="10"/>
                  </a:lnTo>
                  <a:lnTo>
                    <a:pt x="1" y="4"/>
                  </a:lnTo>
                  <a:lnTo>
                    <a:pt x="4" y="1"/>
                  </a:lnTo>
                  <a:lnTo>
                    <a:pt x="11" y="0"/>
                  </a:lnTo>
                  <a:lnTo>
                    <a:pt x="21" y="1"/>
                  </a:lnTo>
                  <a:lnTo>
                    <a:pt x="33" y="7"/>
                  </a:lnTo>
                  <a:lnTo>
                    <a:pt x="45" y="18"/>
                  </a:lnTo>
                  <a:lnTo>
                    <a:pt x="53" y="34"/>
                  </a:lnTo>
                  <a:lnTo>
                    <a:pt x="59" y="52"/>
                  </a:lnTo>
                  <a:lnTo>
                    <a:pt x="64" y="67"/>
                  </a:lnTo>
                  <a:lnTo>
                    <a:pt x="65" y="81"/>
                  </a:lnTo>
                  <a:lnTo>
                    <a:pt x="62" y="94"/>
                  </a:lnTo>
                  <a:lnTo>
                    <a:pt x="61" y="107"/>
                  </a:lnTo>
                  <a:lnTo>
                    <a:pt x="61" y="118"/>
                  </a:lnTo>
                  <a:lnTo>
                    <a:pt x="62" y="128"/>
                  </a:lnTo>
                  <a:lnTo>
                    <a:pt x="65" y="146"/>
                  </a:lnTo>
                  <a:lnTo>
                    <a:pt x="67" y="174"/>
                  </a:lnTo>
                  <a:lnTo>
                    <a:pt x="64" y="203"/>
                  </a:lnTo>
                  <a:lnTo>
                    <a:pt x="56" y="229"/>
                  </a:lnTo>
                  <a:lnTo>
                    <a:pt x="51" y="195"/>
                  </a:lnTo>
                  <a:lnTo>
                    <a:pt x="42" y="157"/>
                  </a:lnTo>
                  <a:lnTo>
                    <a:pt x="29" y="126"/>
                  </a:lnTo>
                  <a:lnTo>
                    <a:pt x="16" y="112"/>
                  </a:lnTo>
                  <a:lnTo>
                    <a:pt x="24" y="93"/>
                  </a:lnTo>
                  <a:lnTo>
                    <a:pt x="24" y="67"/>
                  </a:lnTo>
                  <a:lnTo>
                    <a:pt x="16" y="42"/>
                  </a:lnTo>
                  <a:lnTo>
                    <a:pt x="0" y="22"/>
                  </a:lnTo>
                  <a:close/>
                </a:path>
              </a:pathLst>
            </a:custGeom>
            <a:solidFill>
              <a:srgbClr val="D89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1" name="Freeform 32">
              <a:extLst>
                <a:ext uri="{FF2B5EF4-FFF2-40B4-BE49-F238E27FC236}">
                  <a16:creationId xmlns:a16="http://schemas.microsoft.com/office/drawing/2014/main" id="{F3D4A9A5-549C-0ECA-4709-924DFE983DA2}"/>
                </a:ext>
              </a:extLst>
            </p:cNvPr>
            <p:cNvSpPr>
              <a:spLocks/>
            </p:cNvSpPr>
            <p:nvPr/>
          </p:nvSpPr>
          <p:spPr bwMode="auto">
            <a:xfrm>
              <a:off x="1440" y="908"/>
              <a:ext cx="62" cy="21"/>
            </a:xfrm>
            <a:custGeom>
              <a:avLst/>
              <a:gdLst>
                <a:gd name="T0" fmla="*/ 0 w 187"/>
                <a:gd name="T1" fmla="*/ 0 h 63"/>
                <a:gd name="T2" fmla="*/ 0 w 187"/>
                <a:gd name="T3" fmla="*/ 0 h 63"/>
                <a:gd name="T4" fmla="*/ 0 w 187"/>
                <a:gd name="T5" fmla="*/ 0 h 63"/>
                <a:gd name="T6" fmla="*/ 0 w 187"/>
                <a:gd name="T7" fmla="*/ 0 h 63"/>
                <a:gd name="T8" fmla="*/ 0 w 187"/>
                <a:gd name="T9" fmla="*/ 0 h 63"/>
                <a:gd name="T10" fmla="*/ 0 w 187"/>
                <a:gd name="T11" fmla="*/ 0 h 63"/>
                <a:gd name="T12" fmla="*/ 0 w 187"/>
                <a:gd name="T13" fmla="*/ 0 h 63"/>
                <a:gd name="T14" fmla="*/ 0 w 187"/>
                <a:gd name="T15" fmla="*/ 0 h 63"/>
                <a:gd name="T16" fmla="*/ 0 w 187"/>
                <a:gd name="T17" fmla="*/ 0 h 63"/>
                <a:gd name="T18" fmla="*/ 0 w 187"/>
                <a:gd name="T19" fmla="*/ 0 h 63"/>
                <a:gd name="T20" fmla="*/ 0 w 187"/>
                <a:gd name="T21" fmla="*/ 0 h 63"/>
                <a:gd name="T22" fmla="*/ 0 w 187"/>
                <a:gd name="T23" fmla="*/ 0 h 63"/>
                <a:gd name="T24" fmla="*/ 0 w 187"/>
                <a:gd name="T25" fmla="*/ 0 h 63"/>
                <a:gd name="T26" fmla="*/ 0 w 187"/>
                <a:gd name="T27" fmla="*/ 0 h 63"/>
                <a:gd name="T28" fmla="*/ 0 w 187"/>
                <a:gd name="T29" fmla="*/ 0 h 63"/>
                <a:gd name="T30" fmla="*/ 0 w 187"/>
                <a:gd name="T31" fmla="*/ 0 h 63"/>
                <a:gd name="T32" fmla="*/ 0 w 187"/>
                <a:gd name="T33" fmla="*/ 0 h 63"/>
                <a:gd name="T34" fmla="*/ 0 w 187"/>
                <a:gd name="T35" fmla="*/ 0 h 63"/>
                <a:gd name="T36" fmla="*/ 0 w 187"/>
                <a:gd name="T37" fmla="*/ 0 h 63"/>
                <a:gd name="T38" fmla="*/ 0 w 187"/>
                <a:gd name="T39" fmla="*/ 0 h 63"/>
                <a:gd name="T40" fmla="*/ 0 w 187"/>
                <a:gd name="T41" fmla="*/ 0 h 63"/>
                <a:gd name="T42" fmla="*/ 0 w 187"/>
                <a:gd name="T43" fmla="*/ 0 h 63"/>
                <a:gd name="T44" fmla="*/ 0 w 187"/>
                <a:gd name="T45" fmla="*/ 0 h 63"/>
                <a:gd name="T46" fmla="*/ 0 w 187"/>
                <a:gd name="T47" fmla="*/ 0 h 63"/>
                <a:gd name="T48" fmla="*/ 0 w 187"/>
                <a:gd name="T49" fmla="*/ 0 h 63"/>
                <a:gd name="T50" fmla="*/ 0 w 187"/>
                <a:gd name="T51" fmla="*/ 0 h 63"/>
                <a:gd name="T52" fmla="*/ 0 w 187"/>
                <a:gd name="T53" fmla="*/ 0 h 63"/>
                <a:gd name="T54" fmla="*/ 0 w 187"/>
                <a:gd name="T55" fmla="*/ 0 h 63"/>
                <a:gd name="T56" fmla="*/ 0 w 187"/>
                <a:gd name="T57" fmla="*/ 0 h 63"/>
                <a:gd name="T58" fmla="*/ 0 w 187"/>
                <a:gd name="T59" fmla="*/ 0 h 63"/>
                <a:gd name="T60" fmla="*/ 0 w 187"/>
                <a:gd name="T61" fmla="*/ 0 h 63"/>
                <a:gd name="T62" fmla="*/ 0 w 187"/>
                <a:gd name="T63" fmla="*/ 0 h 63"/>
                <a:gd name="T64" fmla="*/ 0 w 187"/>
                <a:gd name="T65" fmla="*/ 0 h 63"/>
                <a:gd name="T66" fmla="*/ 0 w 187"/>
                <a:gd name="T67" fmla="*/ 0 h 63"/>
                <a:gd name="T68" fmla="*/ 0 w 187"/>
                <a:gd name="T69" fmla="*/ 0 h 63"/>
                <a:gd name="T70" fmla="*/ 0 w 187"/>
                <a:gd name="T71" fmla="*/ 0 h 63"/>
                <a:gd name="T72" fmla="*/ 0 w 187"/>
                <a:gd name="T73" fmla="*/ 0 h 63"/>
                <a:gd name="T74" fmla="*/ 0 w 187"/>
                <a:gd name="T75" fmla="*/ 0 h 63"/>
                <a:gd name="T76" fmla="*/ 0 w 187"/>
                <a:gd name="T77" fmla="*/ 0 h 63"/>
                <a:gd name="T78" fmla="*/ 0 w 187"/>
                <a:gd name="T79" fmla="*/ 0 h 63"/>
                <a:gd name="T80" fmla="*/ 0 w 187"/>
                <a:gd name="T81" fmla="*/ 0 h 63"/>
                <a:gd name="T82" fmla="*/ 0 w 187"/>
                <a:gd name="T83" fmla="*/ 0 h 63"/>
                <a:gd name="T84" fmla="*/ 0 w 187"/>
                <a:gd name="T85" fmla="*/ 0 h 63"/>
                <a:gd name="T86" fmla="*/ 0 w 187"/>
                <a:gd name="T87" fmla="*/ 0 h 63"/>
                <a:gd name="T88" fmla="*/ 0 w 187"/>
                <a:gd name="T89" fmla="*/ 0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
                <a:gd name="T136" fmla="*/ 0 h 63"/>
                <a:gd name="T137" fmla="*/ 187 w 187"/>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 h="63">
                  <a:moveTo>
                    <a:pt x="187" y="63"/>
                  </a:moveTo>
                  <a:lnTo>
                    <a:pt x="181" y="55"/>
                  </a:lnTo>
                  <a:lnTo>
                    <a:pt x="173" y="46"/>
                  </a:lnTo>
                  <a:lnTo>
                    <a:pt x="168" y="38"/>
                  </a:lnTo>
                  <a:lnTo>
                    <a:pt x="163" y="31"/>
                  </a:lnTo>
                  <a:lnTo>
                    <a:pt x="157" y="24"/>
                  </a:lnTo>
                  <a:lnTo>
                    <a:pt x="149" y="17"/>
                  </a:lnTo>
                  <a:lnTo>
                    <a:pt x="137" y="13"/>
                  </a:lnTo>
                  <a:lnTo>
                    <a:pt x="125" y="8"/>
                  </a:lnTo>
                  <a:lnTo>
                    <a:pt x="112" y="6"/>
                  </a:lnTo>
                  <a:lnTo>
                    <a:pt x="99" y="4"/>
                  </a:lnTo>
                  <a:lnTo>
                    <a:pt x="87" y="4"/>
                  </a:lnTo>
                  <a:lnTo>
                    <a:pt x="76" y="4"/>
                  </a:lnTo>
                  <a:lnTo>
                    <a:pt x="70" y="4"/>
                  </a:lnTo>
                  <a:lnTo>
                    <a:pt x="64" y="4"/>
                  </a:lnTo>
                  <a:lnTo>
                    <a:pt x="58" y="4"/>
                  </a:lnTo>
                  <a:lnTo>
                    <a:pt x="53" y="4"/>
                  </a:lnTo>
                  <a:lnTo>
                    <a:pt x="45" y="3"/>
                  </a:lnTo>
                  <a:lnTo>
                    <a:pt x="39" y="1"/>
                  </a:lnTo>
                  <a:lnTo>
                    <a:pt x="32" y="1"/>
                  </a:lnTo>
                  <a:lnTo>
                    <a:pt x="26" y="0"/>
                  </a:lnTo>
                  <a:lnTo>
                    <a:pt x="20" y="4"/>
                  </a:lnTo>
                  <a:lnTo>
                    <a:pt x="13" y="11"/>
                  </a:lnTo>
                  <a:lnTo>
                    <a:pt x="6" y="17"/>
                  </a:lnTo>
                  <a:lnTo>
                    <a:pt x="0" y="21"/>
                  </a:lnTo>
                  <a:lnTo>
                    <a:pt x="7" y="21"/>
                  </a:lnTo>
                  <a:lnTo>
                    <a:pt x="16" y="21"/>
                  </a:lnTo>
                  <a:lnTo>
                    <a:pt x="26" y="21"/>
                  </a:lnTo>
                  <a:lnTo>
                    <a:pt x="38" y="21"/>
                  </a:lnTo>
                  <a:lnTo>
                    <a:pt x="48" y="21"/>
                  </a:lnTo>
                  <a:lnTo>
                    <a:pt x="57" y="21"/>
                  </a:lnTo>
                  <a:lnTo>
                    <a:pt x="63" y="21"/>
                  </a:lnTo>
                  <a:lnTo>
                    <a:pt x="67" y="21"/>
                  </a:lnTo>
                  <a:lnTo>
                    <a:pt x="73" y="22"/>
                  </a:lnTo>
                  <a:lnTo>
                    <a:pt x="82" y="25"/>
                  </a:lnTo>
                  <a:lnTo>
                    <a:pt x="89" y="29"/>
                  </a:lnTo>
                  <a:lnTo>
                    <a:pt x="95" y="31"/>
                  </a:lnTo>
                  <a:lnTo>
                    <a:pt x="101" y="32"/>
                  </a:lnTo>
                  <a:lnTo>
                    <a:pt x="111" y="34"/>
                  </a:lnTo>
                  <a:lnTo>
                    <a:pt x="124" y="35"/>
                  </a:lnTo>
                  <a:lnTo>
                    <a:pt x="138" y="39"/>
                  </a:lnTo>
                  <a:lnTo>
                    <a:pt x="153" y="43"/>
                  </a:lnTo>
                  <a:lnTo>
                    <a:pt x="168" y="49"/>
                  </a:lnTo>
                  <a:lnTo>
                    <a:pt x="179" y="55"/>
                  </a:lnTo>
                  <a:lnTo>
                    <a:pt x="187" y="63"/>
                  </a:lnTo>
                  <a:close/>
                </a:path>
              </a:pathLst>
            </a:custGeom>
            <a:solidFill>
              <a:srgbClr val="D89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2" name="Freeform 33">
              <a:extLst>
                <a:ext uri="{FF2B5EF4-FFF2-40B4-BE49-F238E27FC236}">
                  <a16:creationId xmlns:a16="http://schemas.microsoft.com/office/drawing/2014/main" id="{CF3814B9-BB1F-21EB-B743-1252A4C9B1B8}"/>
                </a:ext>
              </a:extLst>
            </p:cNvPr>
            <p:cNvSpPr>
              <a:spLocks/>
            </p:cNvSpPr>
            <p:nvPr/>
          </p:nvSpPr>
          <p:spPr bwMode="auto">
            <a:xfrm>
              <a:off x="1359" y="902"/>
              <a:ext cx="22" cy="25"/>
            </a:xfrm>
            <a:custGeom>
              <a:avLst/>
              <a:gdLst>
                <a:gd name="T0" fmla="*/ 0 w 67"/>
                <a:gd name="T1" fmla="*/ 0 h 75"/>
                <a:gd name="T2" fmla="*/ 0 w 67"/>
                <a:gd name="T3" fmla="*/ 0 h 75"/>
                <a:gd name="T4" fmla="*/ 0 w 67"/>
                <a:gd name="T5" fmla="*/ 0 h 75"/>
                <a:gd name="T6" fmla="*/ 0 w 67"/>
                <a:gd name="T7" fmla="*/ 0 h 75"/>
                <a:gd name="T8" fmla="*/ 0 w 67"/>
                <a:gd name="T9" fmla="*/ 0 h 75"/>
                <a:gd name="T10" fmla="*/ 0 w 67"/>
                <a:gd name="T11" fmla="*/ 0 h 75"/>
                <a:gd name="T12" fmla="*/ 0 w 67"/>
                <a:gd name="T13" fmla="*/ 0 h 75"/>
                <a:gd name="T14" fmla="*/ 0 w 67"/>
                <a:gd name="T15" fmla="*/ 0 h 75"/>
                <a:gd name="T16" fmla="*/ 0 w 67"/>
                <a:gd name="T17" fmla="*/ 0 h 75"/>
                <a:gd name="T18" fmla="*/ 0 w 67"/>
                <a:gd name="T19" fmla="*/ 0 h 75"/>
                <a:gd name="T20" fmla="*/ 0 w 67"/>
                <a:gd name="T21" fmla="*/ 0 h 75"/>
                <a:gd name="T22" fmla="*/ 0 w 67"/>
                <a:gd name="T23" fmla="*/ 0 h 75"/>
                <a:gd name="T24" fmla="*/ 0 w 67"/>
                <a:gd name="T25" fmla="*/ 0 h 75"/>
                <a:gd name="T26" fmla="*/ 0 w 67"/>
                <a:gd name="T27" fmla="*/ 0 h 75"/>
                <a:gd name="T28" fmla="*/ 0 w 67"/>
                <a:gd name="T29" fmla="*/ 0 h 75"/>
                <a:gd name="T30" fmla="*/ 0 w 67"/>
                <a:gd name="T31" fmla="*/ 0 h 75"/>
                <a:gd name="T32" fmla="*/ 0 w 67"/>
                <a:gd name="T33" fmla="*/ 0 h 75"/>
                <a:gd name="T34" fmla="*/ 0 w 67"/>
                <a:gd name="T35" fmla="*/ 0 h 75"/>
                <a:gd name="T36" fmla="*/ 0 w 67"/>
                <a:gd name="T37" fmla="*/ 0 h 75"/>
                <a:gd name="T38" fmla="*/ 0 w 67"/>
                <a:gd name="T39" fmla="*/ 0 h 75"/>
                <a:gd name="T40" fmla="*/ 0 w 67"/>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75"/>
                <a:gd name="T65" fmla="*/ 67 w 67"/>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75">
                  <a:moveTo>
                    <a:pt x="0" y="75"/>
                  </a:moveTo>
                  <a:lnTo>
                    <a:pt x="4" y="61"/>
                  </a:lnTo>
                  <a:lnTo>
                    <a:pt x="11" y="40"/>
                  </a:lnTo>
                  <a:lnTo>
                    <a:pt x="19" y="21"/>
                  </a:lnTo>
                  <a:lnTo>
                    <a:pt x="25" y="11"/>
                  </a:lnTo>
                  <a:lnTo>
                    <a:pt x="32" y="10"/>
                  </a:lnTo>
                  <a:lnTo>
                    <a:pt x="45" y="7"/>
                  </a:lnTo>
                  <a:lnTo>
                    <a:pt x="58" y="3"/>
                  </a:lnTo>
                  <a:lnTo>
                    <a:pt x="67" y="0"/>
                  </a:lnTo>
                  <a:lnTo>
                    <a:pt x="58" y="8"/>
                  </a:lnTo>
                  <a:lnTo>
                    <a:pt x="54" y="17"/>
                  </a:lnTo>
                  <a:lnTo>
                    <a:pt x="52" y="26"/>
                  </a:lnTo>
                  <a:lnTo>
                    <a:pt x="54" y="36"/>
                  </a:lnTo>
                  <a:lnTo>
                    <a:pt x="49" y="39"/>
                  </a:lnTo>
                  <a:lnTo>
                    <a:pt x="42" y="42"/>
                  </a:lnTo>
                  <a:lnTo>
                    <a:pt x="35" y="46"/>
                  </a:lnTo>
                  <a:lnTo>
                    <a:pt x="26" y="50"/>
                  </a:lnTo>
                  <a:lnTo>
                    <a:pt x="17" y="56"/>
                  </a:lnTo>
                  <a:lnTo>
                    <a:pt x="10" y="63"/>
                  </a:lnTo>
                  <a:lnTo>
                    <a:pt x="4" y="68"/>
                  </a:lnTo>
                  <a:lnTo>
                    <a:pt x="0" y="75"/>
                  </a:lnTo>
                  <a:close/>
                </a:path>
              </a:pathLst>
            </a:custGeom>
            <a:solidFill>
              <a:srgbClr val="D89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3" name="Freeform 34">
              <a:extLst>
                <a:ext uri="{FF2B5EF4-FFF2-40B4-BE49-F238E27FC236}">
                  <a16:creationId xmlns:a16="http://schemas.microsoft.com/office/drawing/2014/main" id="{434E01C2-58A2-FB79-4777-BABB9186828C}"/>
                </a:ext>
              </a:extLst>
            </p:cNvPr>
            <p:cNvSpPr>
              <a:spLocks/>
            </p:cNvSpPr>
            <p:nvPr/>
          </p:nvSpPr>
          <p:spPr bwMode="auto">
            <a:xfrm>
              <a:off x="1377" y="698"/>
              <a:ext cx="23" cy="109"/>
            </a:xfrm>
            <a:custGeom>
              <a:avLst/>
              <a:gdLst>
                <a:gd name="T0" fmla="*/ 0 w 68"/>
                <a:gd name="T1" fmla="*/ 0 h 326"/>
                <a:gd name="T2" fmla="*/ 0 w 68"/>
                <a:gd name="T3" fmla="*/ 0 h 326"/>
                <a:gd name="T4" fmla="*/ 0 w 68"/>
                <a:gd name="T5" fmla="*/ 0 h 326"/>
                <a:gd name="T6" fmla="*/ 0 w 68"/>
                <a:gd name="T7" fmla="*/ 0 h 326"/>
                <a:gd name="T8" fmla="*/ 0 w 68"/>
                <a:gd name="T9" fmla="*/ 0 h 326"/>
                <a:gd name="T10" fmla="*/ 0 w 68"/>
                <a:gd name="T11" fmla="*/ 0 h 326"/>
                <a:gd name="T12" fmla="*/ 0 w 68"/>
                <a:gd name="T13" fmla="*/ 0 h 326"/>
                <a:gd name="T14" fmla="*/ 0 w 68"/>
                <a:gd name="T15" fmla="*/ 0 h 326"/>
                <a:gd name="T16" fmla="*/ 0 w 68"/>
                <a:gd name="T17" fmla="*/ 0 h 326"/>
                <a:gd name="T18" fmla="*/ 0 w 68"/>
                <a:gd name="T19" fmla="*/ 0 h 326"/>
                <a:gd name="T20" fmla="*/ 0 w 68"/>
                <a:gd name="T21" fmla="*/ 0 h 326"/>
                <a:gd name="T22" fmla="*/ 0 w 68"/>
                <a:gd name="T23" fmla="*/ 0 h 326"/>
                <a:gd name="T24" fmla="*/ 0 w 68"/>
                <a:gd name="T25" fmla="*/ 0 h 326"/>
                <a:gd name="T26" fmla="*/ 0 w 68"/>
                <a:gd name="T27" fmla="*/ 0 h 326"/>
                <a:gd name="T28" fmla="*/ 0 w 68"/>
                <a:gd name="T29" fmla="*/ 0 h 326"/>
                <a:gd name="T30" fmla="*/ 0 w 68"/>
                <a:gd name="T31" fmla="*/ 0 h 326"/>
                <a:gd name="T32" fmla="*/ 0 w 68"/>
                <a:gd name="T33" fmla="*/ 0 h 326"/>
                <a:gd name="T34" fmla="*/ 0 w 68"/>
                <a:gd name="T35" fmla="*/ 0 h 326"/>
                <a:gd name="T36" fmla="*/ 0 w 68"/>
                <a:gd name="T37" fmla="*/ 0 h 326"/>
                <a:gd name="T38" fmla="*/ 0 w 68"/>
                <a:gd name="T39" fmla="*/ 0 h 326"/>
                <a:gd name="T40" fmla="*/ 0 w 68"/>
                <a:gd name="T41" fmla="*/ 0 h 326"/>
                <a:gd name="T42" fmla="*/ 0 w 68"/>
                <a:gd name="T43" fmla="*/ 0 h 326"/>
                <a:gd name="T44" fmla="*/ 0 w 68"/>
                <a:gd name="T45" fmla="*/ 0 h 326"/>
                <a:gd name="T46" fmla="*/ 0 w 68"/>
                <a:gd name="T47" fmla="*/ 0 h 326"/>
                <a:gd name="T48" fmla="*/ 0 w 68"/>
                <a:gd name="T49" fmla="*/ 0 h 326"/>
                <a:gd name="T50" fmla="*/ 0 w 68"/>
                <a:gd name="T51" fmla="*/ 0 h 326"/>
                <a:gd name="T52" fmla="*/ 0 w 68"/>
                <a:gd name="T53" fmla="*/ 0 h 326"/>
                <a:gd name="T54" fmla="*/ 0 w 68"/>
                <a:gd name="T55" fmla="*/ 0 h 326"/>
                <a:gd name="T56" fmla="*/ 0 w 68"/>
                <a:gd name="T57" fmla="*/ 0 h 326"/>
                <a:gd name="T58" fmla="*/ 0 w 68"/>
                <a:gd name="T59" fmla="*/ 0 h 326"/>
                <a:gd name="T60" fmla="*/ 0 w 68"/>
                <a:gd name="T61" fmla="*/ 0 h 326"/>
                <a:gd name="T62" fmla="*/ 0 w 68"/>
                <a:gd name="T63" fmla="*/ 0 h 326"/>
                <a:gd name="T64" fmla="*/ 0 w 68"/>
                <a:gd name="T65" fmla="*/ 0 h 326"/>
                <a:gd name="T66" fmla="*/ 0 w 68"/>
                <a:gd name="T67" fmla="*/ 0 h 326"/>
                <a:gd name="T68" fmla="*/ 0 w 68"/>
                <a:gd name="T69" fmla="*/ 0 h 326"/>
                <a:gd name="T70" fmla="*/ 0 w 68"/>
                <a:gd name="T71" fmla="*/ 0 h 326"/>
                <a:gd name="T72" fmla="*/ 0 w 68"/>
                <a:gd name="T73" fmla="*/ 0 h 326"/>
                <a:gd name="T74" fmla="*/ 0 w 68"/>
                <a:gd name="T75" fmla="*/ 0 h 326"/>
                <a:gd name="T76" fmla="*/ 0 w 68"/>
                <a:gd name="T77" fmla="*/ 0 h 326"/>
                <a:gd name="T78" fmla="*/ 0 w 68"/>
                <a:gd name="T79" fmla="*/ 0 h 326"/>
                <a:gd name="T80" fmla="*/ 0 w 68"/>
                <a:gd name="T81" fmla="*/ 0 h 326"/>
                <a:gd name="T82" fmla="*/ 0 w 68"/>
                <a:gd name="T83" fmla="*/ 0 h 326"/>
                <a:gd name="T84" fmla="*/ 0 w 68"/>
                <a:gd name="T85" fmla="*/ 0 h 326"/>
                <a:gd name="T86" fmla="*/ 0 w 68"/>
                <a:gd name="T87" fmla="*/ 0 h 326"/>
                <a:gd name="T88" fmla="*/ 0 w 68"/>
                <a:gd name="T89" fmla="*/ 0 h 326"/>
                <a:gd name="T90" fmla="*/ 0 w 68"/>
                <a:gd name="T91" fmla="*/ 0 h 326"/>
                <a:gd name="T92" fmla="*/ 0 w 68"/>
                <a:gd name="T93" fmla="*/ 0 h 326"/>
                <a:gd name="T94" fmla="*/ 0 w 68"/>
                <a:gd name="T95" fmla="*/ 0 h 326"/>
                <a:gd name="T96" fmla="*/ 0 w 68"/>
                <a:gd name="T97" fmla="*/ 0 h 326"/>
                <a:gd name="T98" fmla="*/ 0 w 68"/>
                <a:gd name="T99" fmla="*/ 0 h 326"/>
                <a:gd name="T100" fmla="*/ 0 w 68"/>
                <a:gd name="T101" fmla="*/ 0 h 326"/>
                <a:gd name="T102" fmla="*/ 0 w 68"/>
                <a:gd name="T103" fmla="*/ 0 h 326"/>
                <a:gd name="T104" fmla="*/ 0 w 68"/>
                <a:gd name="T105" fmla="*/ 0 h 3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
                <a:gd name="T160" fmla="*/ 0 h 326"/>
                <a:gd name="T161" fmla="*/ 68 w 68"/>
                <a:gd name="T162" fmla="*/ 326 h 3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 h="326">
                  <a:moveTo>
                    <a:pt x="62" y="143"/>
                  </a:moveTo>
                  <a:lnTo>
                    <a:pt x="62" y="130"/>
                  </a:lnTo>
                  <a:lnTo>
                    <a:pt x="62" y="113"/>
                  </a:lnTo>
                  <a:lnTo>
                    <a:pt x="61" y="92"/>
                  </a:lnTo>
                  <a:lnTo>
                    <a:pt x="58" y="71"/>
                  </a:lnTo>
                  <a:lnTo>
                    <a:pt x="54" y="60"/>
                  </a:lnTo>
                  <a:lnTo>
                    <a:pt x="48" y="49"/>
                  </a:lnTo>
                  <a:lnTo>
                    <a:pt x="40" y="38"/>
                  </a:lnTo>
                  <a:lnTo>
                    <a:pt x="32" y="26"/>
                  </a:lnTo>
                  <a:lnTo>
                    <a:pt x="22" y="17"/>
                  </a:lnTo>
                  <a:lnTo>
                    <a:pt x="13" y="8"/>
                  </a:lnTo>
                  <a:lnTo>
                    <a:pt x="6" y="3"/>
                  </a:lnTo>
                  <a:lnTo>
                    <a:pt x="0" y="0"/>
                  </a:lnTo>
                  <a:lnTo>
                    <a:pt x="0" y="12"/>
                  </a:lnTo>
                  <a:lnTo>
                    <a:pt x="3" y="24"/>
                  </a:lnTo>
                  <a:lnTo>
                    <a:pt x="4" y="32"/>
                  </a:lnTo>
                  <a:lnTo>
                    <a:pt x="8" y="39"/>
                  </a:lnTo>
                  <a:lnTo>
                    <a:pt x="14" y="49"/>
                  </a:lnTo>
                  <a:lnTo>
                    <a:pt x="22" y="61"/>
                  </a:lnTo>
                  <a:lnTo>
                    <a:pt x="30" y="74"/>
                  </a:lnTo>
                  <a:lnTo>
                    <a:pt x="40" y="82"/>
                  </a:lnTo>
                  <a:lnTo>
                    <a:pt x="40" y="98"/>
                  </a:lnTo>
                  <a:lnTo>
                    <a:pt x="40" y="119"/>
                  </a:lnTo>
                  <a:lnTo>
                    <a:pt x="40" y="139"/>
                  </a:lnTo>
                  <a:lnTo>
                    <a:pt x="39" y="150"/>
                  </a:lnTo>
                  <a:lnTo>
                    <a:pt x="42" y="160"/>
                  </a:lnTo>
                  <a:lnTo>
                    <a:pt x="45" y="174"/>
                  </a:lnTo>
                  <a:lnTo>
                    <a:pt x="48" y="188"/>
                  </a:lnTo>
                  <a:lnTo>
                    <a:pt x="48" y="199"/>
                  </a:lnTo>
                  <a:lnTo>
                    <a:pt x="43" y="213"/>
                  </a:lnTo>
                  <a:lnTo>
                    <a:pt x="35" y="233"/>
                  </a:lnTo>
                  <a:lnTo>
                    <a:pt x="24" y="254"/>
                  </a:lnTo>
                  <a:lnTo>
                    <a:pt x="19" y="265"/>
                  </a:lnTo>
                  <a:lnTo>
                    <a:pt x="19" y="277"/>
                  </a:lnTo>
                  <a:lnTo>
                    <a:pt x="17" y="297"/>
                  </a:lnTo>
                  <a:lnTo>
                    <a:pt x="17" y="315"/>
                  </a:lnTo>
                  <a:lnTo>
                    <a:pt x="16" y="326"/>
                  </a:lnTo>
                  <a:lnTo>
                    <a:pt x="20" y="310"/>
                  </a:lnTo>
                  <a:lnTo>
                    <a:pt x="24" y="294"/>
                  </a:lnTo>
                  <a:lnTo>
                    <a:pt x="29" y="282"/>
                  </a:lnTo>
                  <a:lnTo>
                    <a:pt x="33" y="272"/>
                  </a:lnTo>
                  <a:lnTo>
                    <a:pt x="39" y="262"/>
                  </a:lnTo>
                  <a:lnTo>
                    <a:pt x="48" y="245"/>
                  </a:lnTo>
                  <a:lnTo>
                    <a:pt x="57" y="228"/>
                  </a:lnTo>
                  <a:lnTo>
                    <a:pt x="62" y="218"/>
                  </a:lnTo>
                  <a:lnTo>
                    <a:pt x="65" y="211"/>
                  </a:lnTo>
                  <a:lnTo>
                    <a:pt x="67" y="203"/>
                  </a:lnTo>
                  <a:lnTo>
                    <a:pt x="68" y="195"/>
                  </a:lnTo>
                  <a:lnTo>
                    <a:pt x="67" y="186"/>
                  </a:lnTo>
                  <a:lnTo>
                    <a:pt x="64" y="179"/>
                  </a:lnTo>
                  <a:lnTo>
                    <a:pt x="59" y="171"/>
                  </a:lnTo>
                  <a:lnTo>
                    <a:pt x="58" y="158"/>
                  </a:lnTo>
                  <a:lnTo>
                    <a:pt x="62" y="143"/>
                  </a:lnTo>
                  <a:close/>
                </a:path>
              </a:pathLst>
            </a:custGeom>
            <a:solidFill>
              <a:srgbClr val="D89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4" name="Freeform 35">
              <a:extLst>
                <a:ext uri="{FF2B5EF4-FFF2-40B4-BE49-F238E27FC236}">
                  <a16:creationId xmlns:a16="http://schemas.microsoft.com/office/drawing/2014/main" id="{78F85957-B36E-70A0-CD66-59EFB5F2BCD0}"/>
                </a:ext>
              </a:extLst>
            </p:cNvPr>
            <p:cNvSpPr>
              <a:spLocks/>
            </p:cNvSpPr>
            <p:nvPr/>
          </p:nvSpPr>
          <p:spPr bwMode="auto">
            <a:xfrm>
              <a:off x="1342" y="748"/>
              <a:ext cx="9" cy="23"/>
            </a:xfrm>
            <a:custGeom>
              <a:avLst/>
              <a:gdLst>
                <a:gd name="T0" fmla="*/ 0 w 27"/>
                <a:gd name="T1" fmla="*/ 0 h 67"/>
                <a:gd name="T2" fmla="*/ 0 w 27"/>
                <a:gd name="T3" fmla="*/ 0 h 67"/>
                <a:gd name="T4" fmla="*/ 0 w 27"/>
                <a:gd name="T5" fmla="*/ 0 h 67"/>
                <a:gd name="T6" fmla="*/ 0 w 27"/>
                <a:gd name="T7" fmla="*/ 0 h 67"/>
                <a:gd name="T8" fmla="*/ 0 w 27"/>
                <a:gd name="T9" fmla="*/ 0 h 67"/>
                <a:gd name="T10" fmla="*/ 0 w 27"/>
                <a:gd name="T11" fmla="*/ 0 h 67"/>
                <a:gd name="T12" fmla="*/ 0 w 27"/>
                <a:gd name="T13" fmla="*/ 0 h 67"/>
                <a:gd name="T14" fmla="*/ 0 w 27"/>
                <a:gd name="T15" fmla="*/ 0 h 67"/>
                <a:gd name="T16" fmla="*/ 0 w 27"/>
                <a:gd name="T17" fmla="*/ 0 h 67"/>
                <a:gd name="T18" fmla="*/ 0 w 27"/>
                <a:gd name="T19" fmla="*/ 0 h 67"/>
                <a:gd name="T20" fmla="*/ 0 w 27"/>
                <a:gd name="T21" fmla="*/ 0 h 67"/>
                <a:gd name="T22" fmla="*/ 0 w 27"/>
                <a:gd name="T23" fmla="*/ 0 h 67"/>
                <a:gd name="T24" fmla="*/ 0 w 27"/>
                <a:gd name="T25" fmla="*/ 0 h 67"/>
                <a:gd name="T26" fmla="*/ 0 w 27"/>
                <a:gd name="T27" fmla="*/ 0 h 67"/>
                <a:gd name="T28" fmla="*/ 0 w 27"/>
                <a:gd name="T29" fmla="*/ 0 h 67"/>
                <a:gd name="T30" fmla="*/ 0 w 27"/>
                <a:gd name="T31" fmla="*/ 0 h 67"/>
                <a:gd name="T32" fmla="*/ 0 w 27"/>
                <a:gd name="T33" fmla="*/ 0 h 67"/>
                <a:gd name="T34" fmla="*/ 0 w 27"/>
                <a:gd name="T35" fmla="*/ 0 h 67"/>
                <a:gd name="T36" fmla="*/ 0 w 27"/>
                <a:gd name="T37" fmla="*/ 0 h 67"/>
                <a:gd name="T38" fmla="*/ 0 w 27"/>
                <a:gd name="T39" fmla="*/ 0 h 67"/>
                <a:gd name="T40" fmla="*/ 0 w 27"/>
                <a:gd name="T41" fmla="*/ 0 h 67"/>
                <a:gd name="T42" fmla="*/ 0 w 27"/>
                <a:gd name="T43" fmla="*/ 0 h 67"/>
                <a:gd name="T44" fmla="*/ 0 w 27"/>
                <a:gd name="T45" fmla="*/ 0 h 67"/>
                <a:gd name="T46" fmla="*/ 0 w 27"/>
                <a:gd name="T47" fmla="*/ 0 h 67"/>
                <a:gd name="T48" fmla="*/ 0 w 27"/>
                <a:gd name="T49" fmla="*/ 0 h 67"/>
                <a:gd name="T50" fmla="*/ 0 w 27"/>
                <a:gd name="T51" fmla="*/ 0 h 67"/>
                <a:gd name="T52" fmla="*/ 0 w 27"/>
                <a:gd name="T53" fmla="*/ 0 h 67"/>
                <a:gd name="T54" fmla="*/ 0 w 27"/>
                <a:gd name="T55" fmla="*/ 0 h 67"/>
                <a:gd name="T56" fmla="*/ 0 w 27"/>
                <a:gd name="T57" fmla="*/ 0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67"/>
                <a:gd name="T89" fmla="*/ 27 w 27"/>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67">
                  <a:moveTo>
                    <a:pt x="22" y="31"/>
                  </a:moveTo>
                  <a:lnTo>
                    <a:pt x="19" y="24"/>
                  </a:lnTo>
                  <a:lnTo>
                    <a:pt x="16" y="17"/>
                  </a:lnTo>
                  <a:lnTo>
                    <a:pt x="14" y="8"/>
                  </a:lnTo>
                  <a:lnTo>
                    <a:pt x="13" y="0"/>
                  </a:lnTo>
                  <a:lnTo>
                    <a:pt x="9" y="4"/>
                  </a:lnTo>
                  <a:lnTo>
                    <a:pt x="7" y="7"/>
                  </a:lnTo>
                  <a:lnTo>
                    <a:pt x="4" y="8"/>
                  </a:lnTo>
                  <a:lnTo>
                    <a:pt x="4" y="11"/>
                  </a:lnTo>
                  <a:lnTo>
                    <a:pt x="4" y="17"/>
                  </a:lnTo>
                  <a:lnTo>
                    <a:pt x="3" y="25"/>
                  </a:lnTo>
                  <a:lnTo>
                    <a:pt x="3" y="33"/>
                  </a:lnTo>
                  <a:lnTo>
                    <a:pt x="1" y="39"/>
                  </a:lnTo>
                  <a:lnTo>
                    <a:pt x="0" y="43"/>
                  </a:lnTo>
                  <a:lnTo>
                    <a:pt x="0" y="50"/>
                  </a:lnTo>
                  <a:lnTo>
                    <a:pt x="1" y="57"/>
                  </a:lnTo>
                  <a:lnTo>
                    <a:pt x="3" y="61"/>
                  </a:lnTo>
                  <a:lnTo>
                    <a:pt x="7" y="64"/>
                  </a:lnTo>
                  <a:lnTo>
                    <a:pt x="13" y="66"/>
                  </a:lnTo>
                  <a:lnTo>
                    <a:pt x="19" y="67"/>
                  </a:lnTo>
                  <a:lnTo>
                    <a:pt x="26" y="66"/>
                  </a:lnTo>
                  <a:lnTo>
                    <a:pt x="27" y="61"/>
                  </a:lnTo>
                  <a:lnTo>
                    <a:pt x="27" y="54"/>
                  </a:lnTo>
                  <a:lnTo>
                    <a:pt x="27" y="49"/>
                  </a:lnTo>
                  <a:lnTo>
                    <a:pt x="26" y="45"/>
                  </a:lnTo>
                  <a:lnTo>
                    <a:pt x="26" y="40"/>
                  </a:lnTo>
                  <a:lnTo>
                    <a:pt x="25" y="36"/>
                  </a:lnTo>
                  <a:lnTo>
                    <a:pt x="22" y="33"/>
                  </a:lnTo>
                  <a:lnTo>
                    <a:pt x="22" y="31"/>
                  </a:lnTo>
                  <a:close/>
                </a:path>
              </a:pathLst>
            </a:custGeom>
            <a:solidFill>
              <a:srgbClr val="D89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5" name="Freeform 36">
              <a:extLst>
                <a:ext uri="{FF2B5EF4-FFF2-40B4-BE49-F238E27FC236}">
                  <a16:creationId xmlns:a16="http://schemas.microsoft.com/office/drawing/2014/main" id="{C9A09DCE-061E-651D-3A3E-5FF79E2DC235}"/>
                </a:ext>
              </a:extLst>
            </p:cNvPr>
            <p:cNvSpPr>
              <a:spLocks/>
            </p:cNvSpPr>
            <p:nvPr/>
          </p:nvSpPr>
          <p:spPr bwMode="auto">
            <a:xfrm>
              <a:off x="1353" y="765"/>
              <a:ext cx="8" cy="10"/>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0" y="0"/>
                  </a:moveTo>
                  <a:lnTo>
                    <a:pt x="8" y="3"/>
                  </a:lnTo>
                  <a:lnTo>
                    <a:pt x="15" y="5"/>
                  </a:lnTo>
                  <a:lnTo>
                    <a:pt x="21" y="10"/>
                  </a:lnTo>
                  <a:lnTo>
                    <a:pt x="24" y="14"/>
                  </a:lnTo>
                  <a:lnTo>
                    <a:pt x="25" y="18"/>
                  </a:lnTo>
                  <a:lnTo>
                    <a:pt x="25" y="24"/>
                  </a:lnTo>
                  <a:lnTo>
                    <a:pt x="25" y="28"/>
                  </a:lnTo>
                  <a:lnTo>
                    <a:pt x="24" y="31"/>
                  </a:lnTo>
                  <a:lnTo>
                    <a:pt x="21" y="29"/>
                  </a:lnTo>
                  <a:lnTo>
                    <a:pt x="15" y="25"/>
                  </a:lnTo>
                  <a:lnTo>
                    <a:pt x="8" y="22"/>
                  </a:lnTo>
                  <a:lnTo>
                    <a:pt x="0" y="19"/>
                  </a:lnTo>
                  <a:lnTo>
                    <a:pt x="0" y="15"/>
                  </a:lnTo>
                  <a:lnTo>
                    <a:pt x="0" y="10"/>
                  </a:lnTo>
                  <a:lnTo>
                    <a:pt x="0" y="4"/>
                  </a:lnTo>
                  <a:lnTo>
                    <a:pt x="0" y="0"/>
                  </a:lnTo>
                  <a:close/>
                </a:path>
              </a:pathLst>
            </a:custGeom>
            <a:solidFill>
              <a:srgbClr val="D89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6" name="Freeform 37">
              <a:extLst>
                <a:ext uri="{FF2B5EF4-FFF2-40B4-BE49-F238E27FC236}">
                  <a16:creationId xmlns:a16="http://schemas.microsoft.com/office/drawing/2014/main" id="{F9D4F7B2-CC6F-B2A5-FB24-1A1E25448320}"/>
                </a:ext>
              </a:extLst>
            </p:cNvPr>
            <p:cNvSpPr>
              <a:spLocks/>
            </p:cNvSpPr>
            <p:nvPr/>
          </p:nvSpPr>
          <p:spPr bwMode="auto">
            <a:xfrm>
              <a:off x="1348" y="780"/>
              <a:ext cx="18" cy="22"/>
            </a:xfrm>
            <a:custGeom>
              <a:avLst/>
              <a:gdLst>
                <a:gd name="T0" fmla="*/ 0 w 56"/>
                <a:gd name="T1" fmla="*/ 0 h 65"/>
                <a:gd name="T2" fmla="*/ 0 w 56"/>
                <a:gd name="T3" fmla="*/ 0 h 65"/>
                <a:gd name="T4" fmla="*/ 0 w 56"/>
                <a:gd name="T5" fmla="*/ 0 h 65"/>
                <a:gd name="T6" fmla="*/ 0 w 56"/>
                <a:gd name="T7" fmla="*/ 0 h 65"/>
                <a:gd name="T8" fmla="*/ 0 w 56"/>
                <a:gd name="T9" fmla="*/ 0 h 65"/>
                <a:gd name="T10" fmla="*/ 0 w 56"/>
                <a:gd name="T11" fmla="*/ 0 h 65"/>
                <a:gd name="T12" fmla="*/ 0 w 56"/>
                <a:gd name="T13" fmla="*/ 0 h 65"/>
                <a:gd name="T14" fmla="*/ 0 w 56"/>
                <a:gd name="T15" fmla="*/ 0 h 65"/>
                <a:gd name="T16" fmla="*/ 0 w 56"/>
                <a:gd name="T17" fmla="*/ 0 h 65"/>
                <a:gd name="T18" fmla="*/ 0 w 56"/>
                <a:gd name="T19" fmla="*/ 0 h 65"/>
                <a:gd name="T20" fmla="*/ 0 w 56"/>
                <a:gd name="T21" fmla="*/ 0 h 65"/>
                <a:gd name="T22" fmla="*/ 0 w 56"/>
                <a:gd name="T23" fmla="*/ 0 h 65"/>
                <a:gd name="T24" fmla="*/ 0 w 56"/>
                <a:gd name="T25" fmla="*/ 0 h 65"/>
                <a:gd name="T26" fmla="*/ 0 w 56"/>
                <a:gd name="T27" fmla="*/ 0 h 65"/>
                <a:gd name="T28" fmla="*/ 0 w 56"/>
                <a:gd name="T29" fmla="*/ 0 h 65"/>
                <a:gd name="T30" fmla="*/ 0 w 56"/>
                <a:gd name="T31" fmla="*/ 0 h 65"/>
                <a:gd name="T32" fmla="*/ 0 w 56"/>
                <a:gd name="T33" fmla="*/ 0 h 65"/>
                <a:gd name="T34" fmla="*/ 0 w 56"/>
                <a:gd name="T35" fmla="*/ 0 h 65"/>
                <a:gd name="T36" fmla="*/ 0 w 56"/>
                <a:gd name="T37" fmla="*/ 0 h 65"/>
                <a:gd name="T38" fmla="*/ 0 w 56"/>
                <a:gd name="T39" fmla="*/ 0 h 65"/>
                <a:gd name="T40" fmla="*/ 0 w 56"/>
                <a:gd name="T41" fmla="*/ 0 h 65"/>
                <a:gd name="T42" fmla="*/ 0 w 56"/>
                <a:gd name="T43" fmla="*/ 0 h 65"/>
                <a:gd name="T44" fmla="*/ 0 w 56"/>
                <a:gd name="T45" fmla="*/ 0 h 65"/>
                <a:gd name="T46" fmla="*/ 0 w 56"/>
                <a:gd name="T47" fmla="*/ 0 h 65"/>
                <a:gd name="T48" fmla="*/ 0 w 56"/>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65"/>
                <a:gd name="T77" fmla="*/ 56 w 5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65">
                  <a:moveTo>
                    <a:pt x="10" y="0"/>
                  </a:moveTo>
                  <a:lnTo>
                    <a:pt x="8" y="2"/>
                  </a:lnTo>
                  <a:lnTo>
                    <a:pt x="6" y="3"/>
                  </a:lnTo>
                  <a:lnTo>
                    <a:pt x="3" y="4"/>
                  </a:lnTo>
                  <a:lnTo>
                    <a:pt x="0" y="4"/>
                  </a:lnTo>
                  <a:lnTo>
                    <a:pt x="8" y="9"/>
                  </a:lnTo>
                  <a:lnTo>
                    <a:pt x="10" y="17"/>
                  </a:lnTo>
                  <a:lnTo>
                    <a:pt x="12" y="30"/>
                  </a:lnTo>
                  <a:lnTo>
                    <a:pt x="12" y="46"/>
                  </a:lnTo>
                  <a:lnTo>
                    <a:pt x="19" y="45"/>
                  </a:lnTo>
                  <a:lnTo>
                    <a:pt x="25" y="46"/>
                  </a:lnTo>
                  <a:lnTo>
                    <a:pt x="31" y="48"/>
                  </a:lnTo>
                  <a:lnTo>
                    <a:pt x="38" y="51"/>
                  </a:lnTo>
                  <a:lnTo>
                    <a:pt x="43" y="55"/>
                  </a:lnTo>
                  <a:lnTo>
                    <a:pt x="48" y="58"/>
                  </a:lnTo>
                  <a:lnTo>
                    <a:pt x="53" y="62"/>
                  </a:lnTo>
                  <a:lnTo>
                    <a:pt x="56" y="65"/>
                  </a:lnTo>
                  <a:lnTo>
                    <a:pt x="56" y="60"/>
                  </a:lnTo>
                  <a:lnTo>
                    <a:pt x="54" y="55"/>
                  </a:lnTo>
                  <a:lnTo>
                    <a:pt x="51" y="48"/>
                  </a:lnTo>
                  <a:lnTo>
                    <a:pt x="45" y="41"/>
                  </a:lnTo>
                  <a:lnTo>
                    <a:pt x="38" y="30"/>
                  </a:lnTo>
                  <a:lnTo>
                    <a:pt x="29" y="16"/>
                  </a:lnTo>
                  <a:lnTo>
                    <a:pt x="21" y="3"/>
                  </a:lnTo>
                  <a:lnTo>
                    <a:pt x="10" y="0"/>
                  </a:lnTo>
                  <a:close/>
                </a:path>
              </a:pathLst>
            </a:custGeom>
            <a:solidFill>
              <a:srgbClr val="D89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7" name="Freeform 38">
              <a:extLst>
                <a:ext uri="{FF2B5EF4-FFF2-40B4-BE49-F238E27FC236}">
                  <a16:creationId xmlns:a16="http://schemas.microsoft.com/office/drawing/2014/main" id="{6B68BD32-A035-DA59-B4AB-9A1F39AA304C}"/>
                </a:ext>
              </a:extLst>
            </p:cNvPr>
            <p:cNvSpPr>
              <a:spLocks/>
            </p:cNvSpPr>
            <p:nvPr/>
          </p:nvSpPr>
          <p:spPr bwMode="auto">
            <a:xfrm>
              <a:off x="1238" y="1721"/>
              <a:ext cx="77" cy="90"/>
            </a:xfrm>
            <a:custGeom>
              <a:avLst/>
              <a:gdLst>
                <a:gd name="T0" fmla="*/ 0 w 232"/>
                <a:gd name="T1" fmla="*/ 0 h 270"/>
                <a:gd name="T2" fmla="*/ 0 w 232"/>
                <a:gd name="T3" fmla="*/ 0 h 270"/>
                <a:gd name="T4" fmla="*/ 0 w 232"/>
                <a:gd name="T5" fmla="*/ 0 h 270"/>
                <a:gd name="T6" fmla="*/ 0 w 232"/>
                <a:gd name="T7" fmla="*/ 0 h 270"/>
                <a:gd name="T8" fmla="*/ 0 w 232"/>
                <a:gd name="T9" fmla="*/ 0 h 270"/>
                <a:gd name="T10" fmla="*/ 0 w 232"/>
                <a:gd name="T11" fmla="*/ 0 h 270"/>
                <a:gd name="T12" fmla="*/ 0 w 232"/>
                <a:gd name="T13" fmla="*/ 0 h 270"/>
                <a:gd name="T14" fmla="*/ 0 w 232"/>
                <a:gd name="T15" fmla="*/ 0 h 270"/>
                <a:gd name="T16" fmla="*/ 0 w 232"/>
                <a:gd name="T17" fmla="*/ 0 h 270"/>
                <a:gd name="T18" fmla="*/ 0 w 232"/>
                <a:gd name="T19" fmla="*/ 0 h 270"/>
                <a:gd name="T20" fmla="*/ 0 w 232"/>
                <a:gd name="T21" fmla="*/ 0 h 270"/>
                <a:gd name="T22" fmla="*/ 0 w 232"/>
                <a:gd name="T23" fmla="*/ 0 h 270"/>
                <a:gd name="T24" fmla="*/ 0 w 232"/>
                <a:gd name="T25" fmla="*/ 0 h 270"/>
                <a:gd name="T26" fmla="*/ 0 w 232"/>
                <a:gd name="T27" fmla="*/ 0 h 270"/>
                <a:gd name="T28" fmla="*/ 0 w 232"/>
                <a:gd name="T29" fmla="*/ 0 h 270"/>
                <a:gd name="T30" fmla="*/ 0 w 232"/>
                <a:gd name="T31" fmla="*/ 0 h 270"/>
                <a:gd name="T32" fmla="*/ 0 w 232"/>
                <a:gd name="T33" fmla="*/ 0 h 270"/>
                <a:gd name="T34" fmla="*/ 0 w 232"/>
                <a:gd name="T35" fmla="*/ 0 h 270"/>
                <a:gd name="T36" fmla="*/ 0 w 232"/>
                <a:gd name="T37" fmla="*/ 0 h 270"/>
                <a:gd name="T38" fmla="*/ 0 w 232"/>
                <a:gd name="T39" fmla="*/ 0 h 270"/>
                <a:gd name="T40" fmla="*/ 0 w 232"/>
                <a:gd name="T41" fmla="*/ 0 h 270"/>
                <a:gd name="T42" fmla="*/ 0 w 232"/>
                <a:gd name="T43" fmla="*/ 0 h 270"/>
                <a:gd name="T44" fmla="*/ 0 w 232"/>
                <a:gd name="T45" fmla="*/ 0 h 270"/>
                <a:gd name="T46" fmla="*/ 0 w 232"/>
                <a:gd name="T47" fmla="*/ 0 h 270"/>
                <a:gd name="T48" fmla="*/ 0 w 232"/>
                <a:gd name="T49" fmla="*/ 0 h 270"/>
                <a:gd name="T50" fmla="*/ 0 w 232"/>
                <a:gd name="T51" fmla="*/ 0 h 270"/>
                <a:gd name="T52" fmla="*/ 0 w 232"/>
                <a:gd name="T53" fmla="*/ 0 h 270"/>
                <a:gd name="T54" fmla="*/ 0 w 232"/>
                <a:gd name="T55" fmla="*/ 0 h 270"/>
                <a:gd name="T56" fmla="*/ 0 w 232"/>
                <a:gd name="T57" fmla="*/ 0 h 270"/>
                <a:gd name="T58" fmla="*/ 0 w 232"/>
                <a:gd name="T59" fmla="*/ 0 h 270"/>
                <a:gd name="T60" fmla="*/ 0 w 232"/>
                <a:gd name="T61" fmla="*/ 0 h 270"/>
                <a:gd name="T62" fmla="*/ 0 w 232"/>
                <a:gd name="T63" fmla="*/ 0 h 270"/>
                <a:gd name="T64" fmla="*/ 0 w 232"/>
                <a:gd name="T65" fmla="*/ 0 h 270"/>
                <a:gd name="T66" fmla="*/ 0 w 232"/>
                <a:gd name="T67" fmla="*/ 0 h 270"/>
                <a:gd name="T68" fmla="*/ 0 w 232"/>
                <a:gd name="T69" fmla="*/ 0 h 270"/>
                <a:gd name="T70" fmla="*/ 0 w 232"/>
                <a:gd name="T71" fmla="*/ 0 h 270"/>
                <a:gd name="T72" fmla="*/ 0 w 232"/>
                <a:gd name="T73" fmla="*/ 0 h 270"/>
                <a:gd name="T74" fmla="*/ 0 w 232"/>
                <a:gd name="T75" fmla="*/ 0 h 270"/>
                <a:gd name="T76" fmla="*/ 0 w 232"/>
                <a:gd name="T77" fmla="*/ 0 h 270"/>
                <a:gd name="T78" fmla="*/ 0 w 232"/>
                <a:gd name="T79" fmla="*/ 0 h 270"/>
                <a:gd name="T80" fmla="*/ 0 w 232"/>
                <a:gd name="T81" fmla="*/ 0 h 270"/>
                <a:gd name="T82" fmla="*/ 0 w 232"/>
                <a:gd name="T83" fmla="*/ 0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2"/>
                <a:gd name="T127" fmla="*/ 0 h 270"/>
                <a:gd name="T128" fmla="*/ 232 w 232"/>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2" h="270">
                  <a:moveTo>
                    <a:pt x="87" y="265"/>
                  </a:moveTo>
                  <a:lnTo>
                    <a:pt x="85" y="245"/>
                  </a:lnTo>
                  <a:lnTo>
                    <a:pt x="86" y="224"/>
                  </a:lnTo>
                  <a:lnTo>
                    <a:pt x="89" y="206"/>
                  </a:lnTo>
                  <a:lnTo>
                    <a:pt x="92" y="193"/>
                  </a:lnTo>
                  <a:lnTo>
                    <a:pt x="89" y="183"/>
                  </a:lnTo>
                  <a:lnTo>
                    <a:pt x="87" y="169"/>
                  </a:lnTo>
                  <a:lnTo>
                    <a:pt x="86" y="154"/>
                  </a:lnTo>
                  <a:lnTo>
                    <a:pt x="87" y="141"/>
                  </a:lnTo>
                  <a:lnTo>
                    <a:pt x="71" y="145"/>
                  </a:lnTo>
                  <a:lnTo>
                    <a:pt x="57" y="147"/>
                  </a:lnTo>
                  <a:lnTo>
                    <a:pt x="44" y="145"/>
                  </a:lnTo>
                  <a:lnTo>
                    <a:pt x="32" y="144"/>
                  </a:lnTo>
                  <a:lnTo>
                    <a:pt x="22" y="141"/>
                  </a:lnTo>
                  <a:lnTo>
                    <a:pt x="13" y="137"/>
                  </a:lnTo>
                  <a:lnTo>
                    <a:pt x="6" y="131"/>
                  </a:lnTo>
                  <a:lnTo>
                    <a:pt x="0" y="126"/>
                  </a:lnTo>
                  <a:lnTo>
                    <a:pt x="9" y="126"/>
                  </a:lnTo>
                  <a:lnTo>
                    <a:pt x="19" y="127"/>
                  </a:lnTo>
                  <a:lnTo>
                    <a:pt x="31" y="127"/>
                  </a:lnTo>
                  <a:lnTo>
                    <a:pt x="41" y="127"/>
                  </a:lnTo>
                  <a:lnTo>
                    <a:pt x="51" y="127"/>
                  </a:lnTo>
                  <a:lnTo>
                    <a:pt x="60" y="127"/>
                  </a:lnTo>
                  <a:lnTo>
                    <a:pt x="67" y="126"/>
                  </a:lnTo>
                  <a:lnTo>
                    <a:pt x="71" y="123"/>
                  </a:lnTo>
                  <a:lnTo>
                    <a:pt x="80" y="115"/>
                  </a:lnTo>
                  <a:lnTo>
                    <a:pt x="90" y="101"/>
                  </a:lnTo>
                  <a:lnTo>
                    <a:pt x="102" y="88"/>
                  </a:lnTo>
                  <a:lnTo>
                    <a:pt x="109" y="81"/>
                  </a:lnTo>
                  <a:lnTo>
                    <a:pt x="122" y="75"/>
                  </a:lnTo>
                  <a:lnTo>
                    <a:pt x="138" y="68"/>
                  </a:lnTo>
                  <a:lnTo>
                    <a:pt x="156" y="59"/>
                  </a:lnTo>
                  <a:lnTo>
                    <a:pt x="173" y="46"/>
                  </a:lnTo>
                  <a:lnTo>
                    <a:pt x="188" y="35"/>
                  </a:lnTo>
                  <a:lnTo>
                    <a:pt x="201" y="22"/>
                  </a:lnTo>
                  <a:lnTo>
                    <a:pt x="211" y="11"/>
                  </a:lnTo>
                  <a:lnTo>
                    <a:pt x="216" y="0"/>
                  </a:lnTo>
                  <a:lnTo>
                    <a:pt x="214" y="12"/>
                  </a:lnTo>
                  <a:lnTo>
                    <a:pt x="211" y="28"/>
                  </a:lnTo>
                  <a:lnTo>
                    <a:pt x="208" y="42"/>
                  </a:lnTo>
                  <a:lnTo>
                    <a:pt x="207" y="49"/>
                  </a:lnTo>
                  <a:lnTo>
                    <a:pt x="214" y="39"/>
                  </a:lnTo>
                  <a:lnTo>
                    <a:pt x="222" y="26"/>
                  </a:lnTo>
                  <a:lnTo>
                    <a:pt x="229" y="16"/>
                  </a:lnTo>
                  <a:lnTo>
                    <a:pt x="232" y="8"/>
                  </a:lnTo>
                  <a:lnTo>
                    <a:pt x="229" y="18"/>
                  </a:lnTo>
                  <a:lnTo>
                    <a:pt x="223" y="30"/>
                  </a:lnTo>
                  <a:lnTo>
                    <a:pt x="216" y="44"/>
                  </a:lnTo>
                  <a:lnTo>
                    <a:pt x="207" y="59"/>
                  </a:lnTo>
                  <a:lnTo>
                    <a:pt x="203" y="61"/>
                  </a:lnTo>
                  <a:lnTo>
                    <a:pt x="197" y="67"/>
                  </a:lnTo>
                  <a:lnTo>
                    <a:pt x="189" y="74"/>
                  </a:lnTo>
                  <a:lnTo>
                    <a:pt x="179" y="82"/>
                  </a:lnTo>
                  <a:lnTo>
                    <a:pt x="171" y="91"/>
                  </a:lnTo>
                  <a:lnTo>
                    <a:pt x="162" y="99"/>
                  </a:lnTo>
                  <a:lnTo>
                    <a:pt x="153" y="105"/>
                  </a:lnTo>
                  <a:lnTo>
                    <a:pt x="147" y="109"/>
                  </a:lnTo>
                  <a:lnTo>
                    <a:pt x="149" y="123"/>
                  </a:lnTo>
                  <a:lnTo>
                    <a:pt x="149" y="144"/>
                  </a:lnTo>
                  <a:lnTo>
                    <a:pt x="149" y="168"/>
                  </a:lnTo>
                  <a:lnTo>
                    <a:pt x="150" y="186"/>
                  </a:lnTo>
                  <a:lnTo>
                    <a:pt x="154" y="200"/>
                  </a:lnTo>
                  <a:lnTo>
                    <a:pt x="165" y="214"/>
                  </a:lnTo>
                  <a:lnTo>
                    <a:pt x="176" y="224"/>
                  </a:lnTo>
                  <a:lnTo>
                    <a:pt x="187" y="230"/>
                  </a:lnTo>
                  <a:lnTo>
                    <a:pt x="197" y="228"/>
                  </a:lnTo>
                  <a:lnTo>
                    <a:pt x="205" y="225"/>
                  </a:lnTo>
                  <a:lnTo>
                    <a:pt x="214" y="218"/>
                  </a:lnTo>
                  <a:lnTo>
                    <a:pt x="222" y="210"/>
                  </a:lnTo>
                  <a:lnTo>
                    <a:pt x="220" y="216"/>
                  </a:lnTo>
                  <a:lnTo>
                    <a:pt x="219" y="223"/>
                  </a:lnTo>
                  <a:lnTo>
                    <a:pt x="217" y="228"/>
                  </a:lnTo>
                  <a:lnTo>
                    <a:pt x="216" y="232"/>
                  </a:lnTo>
                  <a:lnTo>
                    <a:pt x="213" y="248"/>
                  </a:lnTo>
                  <a:lnTo>
                    <a:pt x="204" y="259"/>
                  </a:lnTo>
                  <a:lnTo>
                    <a:pt x="192" y="267"/>
                  </a:lnTo>
                  <a:lnTo>
                    <a:pt x="179" y="270"/>
                  </a:lnTo>
                  <a:lnTo>
                    <a:pt x="172" y="270"/>
                  </a:lnTo>
                  <a:lnTo>
                    <a:pt x="162" y="270"/>
                  </a:lnTo>
                  <a:lnTo>
                    <a:pt x="150" y="270"/>
                  </a:lnTo>
                  <a:lnTo>
                    <a:pt x="137" y="269"/>
                  </a:lnTo>
                  <a:lnTo>
                    <a:pt x="124" y="269"/>
                  </a:lnTo>
                  <a:lnTo>
                    <a:pt x="111" y="267"/>
                  </a:lnTo>
                  <a:lnTo>
                    <a:pt x="98" y="266"/>
                  </a:lnTo>
                  <a:lnTo>
                    <a:pt x="87" y="265"/>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8" name="Freeform 39">
              <a:extLst>
                <a:ext uri="{FF2B5EF4-FFF2-40B4-BE49-F238E27FC236}">
                  <a16:creationId xmlns:a16="http://schemas.microsoft.com/office/drawing/2014/main" id="{CC0776C5-61D6-73E4-694E-4F846EA34C2B}"/>
                </a:ext>
              </a:extLst>
            </p:cNvPr>
            <p:cNvSpPr>
              <a:spLocks/>
            </p:cNvSpPr>
            <p:nvPr/>
          </p:nvSpPr>
          <p:spPr bwMode="auto">
            <a:xfrm>
              <a:off x="1275" y="1660"/>
              <a:ext cx="12" cy="44"/>
            </a:xfrm>
            <a:custGeom>
              <a:avLst/>
              <a:gdLst>
                <a:gd name="T0" fmla="*/ 0 w 35"/>
                <a:gd name="T1" fmla="*/ 0 h 134"/>
                <a:gd name="T2" fmla="*/ 0 w 35"/>
                <a:gd name="T3" fmla="*/ 0 h 134"/>
                <a:gd name="T4" fmla="*/ 0 w 35"/>
                <a:gd name="T5" fmla="*/ 0 h 134"/>
                <a:gd name="T6" fmla="*/ 0 w 35"/>
                <a:gd name="T7" fmla="*/ 0 h 134"/>
                <a:gd name="T8" fmla="*/ 0 w 35"/>
                <a:gd name="T9" fmla="*/ 0 h 134"/>
                <a:gd name="T10" fmla="*/ 0 w 35"/>
                <a:gd name="T11" fmla="*/ 0 h 134"/>
                <a:gd name="T12" fmla="*/ 0 w 35"/>
                <a:gd name="T13" fmla="*/ 0 h 134"/>
                <a:gd name="T14" fmla="*/ 0 w 35"/>
                <a:gd name="T15" fmla="*/ 0 h 134"/>
                <a:gd name="T16" fmla="*/ 0 w 35"/>
                <a:gd name="T17" fmla="*/ 0 h 134"/>
                <a:gd name="T18" fmla="*/ 0 w 35"/>
                <a:gd name="T19" fmla="*/ 0 h 134"/>
                <a:gd name="T20" fmla="*/ 0 w 35"/>
                <a:gd name="T21" fmla="*/ 0 h 134"/>
                <a:gd name="T22" fmla="*/ 0 w 35"/>
                <a:gd name="T23" fmla="*/ 0 h 134"/>
                <a:gd name="T24" fmla="*/ 0 w 35"/>
                <a:gd name="T25" fmla="*/ 0 h 134"/>
                <a:gd name="T26" fmla="*/ 0 w 35"/>
                <a:gd name="T27" fmla="*/ 0 h 134"/>
                <a:gd name="T28" fmla="*/ 0 w 35"/>
                <a:gd name="T29" fmla="*/ 0 h 134"/>
                <a:gd name="T30" fmla="*/ 0 w 35"/>
                <a:gd name="T31" fmla="*/ 0 h 134"/>
                <a:gd name="T32" fmla="*/ 0 w 35"/>
                <a:gd name="T33" fmla="*/ 0 h 134"/>
                <a:gd name="T34" fmla="*/ 0 w 35"/>
                <a:gd name="T35" fmla="*/ 0 h 134"/>
                <a:gd name="T36" fmla="*/ 0 w 35"/>
                <a:gd name="T37" fmla="*/ 0 h 134"/>
                <a:gd name="T38" fmla="*/ 0 w 35"/>
                <a:gd name="T39" fmla="*/ 0 h 134"/>
                <a:gd name="T40" fmla="*/ 0 w 35"/>
                <a:gd name="T41" fmla="*/ 0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34"/>
                <a:gd name="T65" fmla="*/ 35 w 35"/>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34">
                  <a:moveTo>
                    <a:pt x="0" y="24"/>
                  </a:moveTo>
                  <a:lnTo>
                    <a:pt x="3" y="19"/>
                  </a:lnTo>
                  <a:lnTo>
                    <a:pt x="7" y="10"/>
                  </a:lnTo>
                  <a:lnTo>
                    <a:pt x="13" y="5"/>
                  </a:lnTo>
                  <a:lnTo>
                    <a:pt x="14" y="0"/>
                  </a:lnTo>
                  <a:lnTo>
                    <a:pt x="20" y="17"/>
                  </a:lnTo>
                  <a:lnTo>
                    <a:pt x="23" y="37"/>
                  </a:lnTo>
                  <a:lnTo>
                    <a:pt x="26" y="54"/>
                  </a:lnTo>
                  <a:lnTo>
                    <a:pt x="27" y="66"/>
                  </a:lnTo>
                  <a:lnTo>
                    <a:pt x="27" y="80"/>
                  </a:lnTo>
                  <a:lnTo>
                    <a:pt x="29" y="100"/>
                  </a:lnTo>
                  <a:lnTo>
                    <a:pt x="30" y="120"/>
                  </a:lnTo>
                  <a:lnTo>
                    <a:pt x="35" y="134"/>
                  </a:lnTo>
                  <a:lnTo>
                    <a:pt x="26" y="118"/>
                  </a:lnTo>
                  <a:lnTo>
                    <a:pt x="20" y="97"/>
                  </a:lnTo>
                  <a:lnTo>
                    <a:pt x="17" y="77"/>
                  </a:lnTo>
                  <a:lnTo>
                    <a:pt x="16" y="62"/>
                  </a:lnTo>
                  <a:lnTo>
                    <a:pt x="14" y="51"/>
                  </a:lnTo>
                  <a:lnTo>
                    <a:pt x="11" y="40"/>
                  </a:lnTo>
                  <a:lnTo>
                    <a:pt x="6" y="31"/>
                  </a:lnTo>
                  <a:lnTo>
                    <a:pt x="0" y="24"/>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59" name="Freeform 40">
              <a:extLst>
                <a:ext uri="{FF2B5EF4-FFF2-40B4-BE49-F238E27FC236}">
                  <a16:creationId xmlns:a16="http://schemas.microsoft.com/office/drawing/2014/main" id="{498D192F-8950-26F1-1316-29FD1085B497}"/>
                </a:ext>
              </a:extLst>
            </p:cNvPr>
            <p:cNvSpPr>
              <a:spLocks/>
            </p:cNvSpPr>
            <p:nvPr/>
          </p:nvSpPr>
          <p:spPr bwMode="auto">
            <a:xfrm>
              <a:off x="1292" y="1499"/>
              <a:ext cx="24" cy="176"/>
            </a:xfrm>
            <a:custGeom>
              <a:avLst/>
              <a:gdLst>
                <a:gd name="T0" fmla="*/ 0 w 73"/>
                <a:gd name="T1" fmla="*/ 0 h 530"/>
                <a:gd name="T2" fmla="*/ 0 w 73"/>
                <a:gd name="T3" fmla="*/ 0 h 530"/>
                <a:gd name="T4" fmla="*/ 0 w 73"/>
                <a:gd name="T5" fmla="*/ 0 h 530"/>
                <a:gd name="T6" fmla="*/ 0 w 73"/>
                <a:gd name="T7" fmla="*/ 0 h 530"/>
                <a:gd name="T8" fmla="*/ 0 w 73"/>
                <a:gd name="T9" fmla="*/ 0 h 530"/>
                <a:gd name="T10" fmla="*/ 0 w 73"/>
                <a:gd name="T11" fmla="*/ 0 h 530"/>
                <a:gd name="T12" fmla="*/ 0 w 73"/>
                <a:gd name="T13" fmla="*/ 0 h 530"/>
                <a:gd name="T14" fmla="*/ 0 w 73"/>
                <a:gd name="T15" fmla="*/ 1 h 530"/>
                <a:gd name="T16" fmla="*/ 0 w 73"/>
                <a:gd name="T17" fmla="*/ 1 h 530"/>
                <a:gd name="T18" fmla="*/ 0 w 73"/>
                <a:gd name="T19" fmla="*/ 1 h 530"/>
                <a:gd name="T20" fmla="*/ 0 w 73"/>
                <a:gd name="T21" fmla="*/ 1 h 530"/>
                <a:gd name="T22" fmla="*/ 0 w 73"/>
                <a:gd name="T23" fmla="*/ 1 h 530"/>
                <a:gd name="T24" fmla="*/ 0 w 73"/>
                <a:gd name="T25" fmla="*/ 1 h 530"/>
                <a:gd name="T26" fmla="*/ 0 w 73"/>
                <a:gd name="T27" fmla="*/ 1 h 530"/>
                <a:gd name="T28" fmla="*/ 0 w 73"/>
                <a:gd name="T29" fmla="*/ 1 h 530"/>
                <a:gd name="T30" fmla="*/ 0 w 73"/>
                <a:gd name="T31" fmla="*/ 1 h 530"/>
                <a:gd name="T32" fmla="*/ 0 w 73"/>
                <a:gd name="T33" fmla="*/ 1 h 530"/>
                <a:gd name="T34" fmla="*/ 0 w 73"/>
                <a:gd name="T35" fmla="*/ 0 h 530"/>
                <a:gd name="T36" fmla="*/ 0 w 73"/>
                <a:gd name="T37" fmla="*/ 0 h 530"/>
                <a:gd name="T38" fmla="*/ 0 w 73"/>
                <a:gd name="T39" fmla="*/ 0 h 530"/>
                <a:gd name="T40" fmla="*/ 0 w 73"/>
                <a:gd name="T41" fmla="*/ 0 h 530"/>
                <a:gd name="T42" fmla="*/ 0 w 73"/>
                <a:gd name="T43" fmla="*/ 0 h 530"/>
                <a:gd name="T44" fmla="*/ 0 w 73"/>
                <a:gd name="T45" fmla="*/ 0 h 530"/>
                <a:gd name="T46" fmla="*/ 0 w 73"/>
                <a:gd name="T47" fmla="*/ 0 h 530"/>
                <a:gd name="T48" fmla="*/ 0 w 73"/>
                <a:gd name="T49" fmla="*/ 0 h 530"/>
                <a:gd name="T50" fmla="*/ 0 w 73"/>
                <a:gd name="T51" fmla="*/ 0 h 530"/>
                <a:gd name="T52" fmla="*/ 0 w 73"/>
                <a:gd name="T53" fmla="*/ 0 h 530"/>
                <a:gd name="T54" fmla="*/ 0 w 73"/>
                <a:gd name="T55" fmla="*/ 0 h 530"/>
                <a:gd name="T56" fmla="*/ 0 w 73"/>
                <a:gd name="T57" fmla="*/ 0 h 530"/>
                <a:gd name="T58" fmla="*/ 0 w 73"/>
                <a:gd name="T59" fmla="*/ 0 h 530"/>
                <a:gd name="T60" fmla="*/ 0 w 73"/>
                <a:gd name="T61" fmla="*/ 0 h 530"/>
                <a:gd name="T62" fmla="*/ 0 w 73"/>
                <a:gd name="T63" fmla="*/ 0 h 530"/>
                <a:gd name="T64" fmla="*/ 0 w 73"/>
                <a:gd name="T65" fmla="*/ 0 h 530"/>
                <a:gd name="T66" fmla="*/ 0 w 73"/>
                <a:gd name="T67" fmla="*/ 0 h 530"/>
                <a:gd name="T68" fmla="*/ 0 w 73"/>
                <a:gd name="T69" fmla="*/ 0 h 530"/>
                <a:gd name="T70" fmla="*/ 0 w 73"/>
                <a:gd name="T71" fmla="*/ 0 h 530"/>
                <a:gd name="T72" fmla="*/ 0 w 73"/>
                <a:gd name="T73" fmla="*/ 0 h 5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530"/>
                <a:gd name="T113" fmla="*/ 73 w 73"/>
                <a:gd name="T114" fmla="*/ 530 h 5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530">
                  <a:moveTo>
                    <a:pt x="73" y="143"/>
                  </a:moveTo>
                  <a:lnTo>
                    <a:pt x="68" y="152"/>
                  </a:lnTo>
                  <a:lnTo>
                    <a:pt x="65" y="166"/>
                  </a:lnTo>
                  <a:lnTo>
                    <a:pt x="62" y="182"/>
                  </a:lnTo>
                  <a:lnTo>
                    <a:pt x="62" y="194"/>
                  </a:lnTo>
                  <a:lnTo>
                    <a:pt x="62" y="239"/>
                  </a:lnTo>
                  <a:lnTo>
                    <a:pt x="60" y="325"/>
                  </a:lnTo>
                  <a:lnTo>
                    <a:pt x="57" y="416"/>
                  </a:lnTo>
                  <a:lnTo>
                    <a:pt x="55" y="476"/>
                  </a:lnTo>
                  <a:lnTo>
                    <a:pt x="52" y="488"/>
                  </a:lnTo>
                  <a:lnTo>
                    <a:pt x="51" y="503"/>
                  </a:lnTo>
                  <a:lnTo>
                    <a:pt x="49" y="517"/>
                  </a:lnTo>
                  <a:lnTo>
                    <a:pt x="51" y="530"/>
                  </a:lnTo>
                  <a:lnTo>
                    <a:pt x="43" y="495"/>
                  </a:lnTo>
                  <a:lnTo>
                    <a:pt x="41" y="458"/>
                  </a:lnTo>
                  <a:lnTo>
                    <a:pt x="41" y="422"/>
                  </a:lnTo>
                  <a:lnTo>
                    <a:pt x="41" y="391"/>
                  </a:lnTo>
                  <a:lnTo>
                    <a:pt x="39" y="346"/>
                  </a:lnTo>
                  <a:lnTo>
                    <a:pt x="38" y="280"/>
                  </a:lnTo>
                  <a:lnTo>
                    <a:pt x="35" y="217"/>
                  </a:lnTo>
                  <a:lnTo>
                    <a:pt x="35" y="179"/>
                  </a:lnTo>
                  <a:lnTo>
                    <a:pt x="32" y="144"/>
                  </a:lnTo>
                  <a:lnTo>
                    <a:pt x="25" y="89"/>
                  </a:lnTo>
                  <a:lnTo>
                    <a:pt x="13" y="35"/>
                  </a:lnTo>
                  <a:lnTo>
                    <a:pt x="0" y="0"/>
                  </a:lnTo>
                  <a:lnTo>
                    <a:pt x="6" y="4"/>
                  </a:lnTo>
                  <a:lnTo>
                    <a:pt x="11" y="8"/>
                  </a:lnTo>
                  <a:lnTo>
                    <a:pt x="19" y="12"/>
                  </a:lnTo>
                  <a:lnTo>
                    <a:pt x="26" y="18"/>
                  </a:lnTo>
                  <a:lnTo>
                    <a:pt x="33" y="23"/>
                  </a:lnTo>
                  <a:lnTo>
                    <a:pt x="41" y="29"/>
                  </a:lnTo>
                  <a:lnTo>
                    <a:pt x="48" y="35"/>
                  </a:lnTo>
                  <a:lnTo>
                    <a:pt x="54" y="39"/>
                  </a:lnTo>
                  <a:lnTo>
                    <a:pt x="57" y="64"/>
                  </a:lnTo>
                  <a:lnTo>
                    <a:pt x="61" y="96"/>
                  </a:lnTo>
                  <a:lnTo>
                    <a:pt x="68" y="124"/>
                  </a:lnTo>
                  <a:lnTo>
                    <a:pt x="73" y="143"/>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0" name="Freeform 41">
              <a:extLst>
                <a:ext uri="{FF2B5EF4-FFF2-40B4-BE49-F238E27FC236}">
                  <a16:creationId xmlns:a16="http://schemas.microsoft.com/office/drawing/2014/main" id="{467360EE-A70E-A739-7AF5-3A2B896D701D}"/>
                </a:ext>
              </a:extLst>
            </p:cNvPr>
            <p:cNvSpPr>
              <a:spLocks/>
            </p:cNvSpPr>
            <p:nvPr/>
          </p:nvSpPr>
          <p:spPr bwMode="auto">
            <a:xfrm>
              <a:off x="1416" y="1620"/>
              <a:ext cx="7" cy="33"/>
            </a:xfrm>
            <a:custGeom>
              <a:avLst/>
              <a:gdLst>
                <a:gd name="T0" fmla="*/ 0 w 19"/>
                <a:gd name="T1" fmla="*/ 0 h 99"/>
                <a:gd name="T2" fmla="*/ 0 w 19"/>
                <a:gd name="T3" fmla="*/ 0 h 99"/>
                <a:gd name="T4" fmla="*/ 0 w 19"/>
                <a:gd name="T5" fmla="*/ 0 h 99"/>
                <a:gd name="T6" fmla="*/ 0 w 19"/>
                <a:gd name="T7" fmla="*/ 0 h 99"/>
                <a:gd name="T8" fmla="*/ 0 w 19"/>
                <a:gd name="T9" fmla="*/ 0 h 99"/>
                <a:gd name="T10" fmla="*/ 0 w 19"/>
                <a:gd name="T11" fmla="*/ 0 h 99"/>
                <a:gd name="T12" fmla="*/ 0 w 19"/>
                <a:gd name="T13" fmla="*/ 0 h 99"/>
                <a:gd name="T14" fmla="*/ 0 w 19"/>
                <a:gd name="T15" fmla="*/ 0 h 99"/>
                <a:gd name="T16" fmla="*/ 0 w 19"/>
                <a:gd name="T17" fmla="*/ 0 h 99"/>
                <a:gd name="T18" fmla="*/ 0 w 19"/>
                <a:gd name="T19" fmla="*/ 0 h 99"/>
                <a:gd name="T20" fmla="*/ 0 w 19"/>
                <a:gd name="T21" fmla="*/ 0 h 99"/>
                <a:gd name="T22" fmla="*/ 0 w 19"/>
                <a:gd name="T23" fmla="*/ 0 h 99"/>
                <a:gd name="T24" fmla="*/ 0 w 19"/>
                <a:gd name="T25" fmla="*/ 0 h 99"/>
                <a:gd name="T26" fmla="*/ 0 w 19"/>
                <a:gd name="T27" fmla="*/ 0 h 99"/>
                <a:gd name="T28" fmla="*/ 0 w 19"/>
                <a:gd name="T29" fmla="*/ 0 h 99"/>
                <a:gd name="T30" fmla="*/ 0 w 19"/>
                <a:gd name="T31" fmla="*/ 0 h 99"/>
                <a:gd name="T32" fmla="*/ 0 w 19"/>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99"/>
                <a:gd name="T53" fmla="*/ 19 w 19"/>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99">
                  <a:moveTo>
                    <a:pt x="19" y="57"/>
                  </a:moveTo>
                  <a:lnTo>
                    <a:pt x="17" y="67"/>
                  </a:lnTo>
                  <a:lnTo>
                    <a:pt x="14" y="78"/>
                  </a:lnTo>
                  <a:lnTo>
                    <a:pt x="13" y="88"/>
                  </a:lnTo>
                  <a:lnTo>
                    <a:pt x="13" y="99"/>
                  </a:lnTo>
                  <a:lnTo>
                    <a:pt x="10" y="82"/>
                  </a:lnTo>
                  <a:lnTo>
                    <a:pt x="7" y="64"/>
                  </a:lnTo>
                  <a:lnTo>
                    <a:pt x="4" y="49"/>
                  </a:lnTo>
                  <a:lnTo>
                    <a:pt x="0" y="39"/>
                  </a:lnTo>
                  <a:lnTo>
                    <a:pt x="3" y="29"/>
                  </a:lnTo>
                  <a:lnTo>
                    <a:pt x="7" y="18"/>
                  </a:lnTo>
                  <a:lnTo>
                    <a:pt x="10" y="7"/>
                  </a:lnTo>
                  <a:lnTo>
                    <a:pt x="11" y="0"/>
                  </a:lnTo>
                  <a:lnTo>
                    <a:pt x="13" y="15"/>
                  </a:lnTo>
                  <a:lnTo>
                    <a:pt x="14" y="31"/>
                  </a:lnTo>
                  <a:lnTo>
                    <a:pt x="16" y="45"/>
                  </a:lnTo>
                  <a:lnTo>
                    <a:pt x="19" y="57"/>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1" name="Freeform 42">
              <a:extLst>
                <a:ext uri="{FF2B5EF4-FFF2-40B4-BE49-F238E27FC236}">
                  <a16:creationId xmlns:a16="http://schemas.microsoft.com/office/drawing/2014/main" id="{676D5FF1-3087-FB9A-1DD5-01B87C7C7F86}"/>
                </a:ext>
              </a:extLst>
            </p:cNvPr>
            <p:cNvSpPr>
              <a:spLocks/>
            </p:cNvSpPr>
            <p:nvPr/>
          </p:nvSpPr>
          <p:spPr bwMode="auto">
            <a:xfrm>
              <a:off x="1345" y="1836"/>
              <a:ext cx="11" cy="100"/>
            </a:xfrm>
            <a:custGeom>
              <a:avLst/>
              <a:gdLst>
                <a:gd name="T0" fmla="*/ 0 w 32"/>
                <a:gd name="T1" fmla="*/ 0 h 301"/>
                <a:gd name="T2" fmla="*/ 0 w 32"/>
                <a:gd name="T3" fmla="*/ 0 h 301"/>
                <a:gd name="T4" fmla="*/ 0 w 32"/>
                <a:gd name="T5" fmla="*/ 0 h 301"/>
                <a:gd name="T6" fmla="*/ 0 w 32"/>
                <a:gd name="T7" fmla="*/ 0 h 301"/>
                <a:gd name="T8" fmla="*/ 0 w 32"/>
                <a:gd name="T9" fmla="*/ 0 h 301"/>
                <a:gd name="T10" fmla="*/ 0 w 32"/>
                <a:gd name="T11" fmla="*/ 0 h 301"/>
                <a:gd name="T12" fmla="*/ 0 w 32"/>
                <a:gd name="T13" fmla="*/ 0 h 301"/>
                <a:gd name="T14" fmla="*/ 0 w 32"/>
                <a:gd name="T15" fmla="*/ 0 h 301"/>
                <a:gd name="T16" fmla="*/ 0 w 32"/>
                <a:gd name="T17" fmla="*/ 0 h 301"/>
                <a:gd name="T18" fmla="*/ 0 w 32"/>
                <a:gd name="T19" fmla="*/ 0 h 301"/>
                <a:gd name="T20" fmla="*/ 0 w 32"/>
                <a:gd name="T21" fmla="*/ 0 h 301"/>
                <a:gd name="T22" fmla="*/ 0 w 32"/>
                <a:gd name="T23" fmla="*/ 0 h 301"/>
                <a:gd name="T24" fmla="*/ 0 w 32"/>
                <a:gd name="T25" fmla="*/ 0 h 3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01"/>
                <a:gd name="T41" fmla="*/ 32 w 32"/>
                <a:gd name="T42" fmla="*/ 301 h 3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01">
                  <a:moveTo>
                    <a:pt x="32" y="0"/>
                  </a:moveTo>
                  <a:lnTo>
                    <a:pt x="31" y="46"/>
                  </a:lnTo>
                  <a:lnTo>
                    <a:pt x="28" y="136"/>
                  </a:lnTo>
                  <a:lnTo>
                    <a:pt x="19" y="231"/>
                  </a:lnTo>
                  <a:lnTo>
                    <a:pt x="4" y="301"/>
                  </a:lnTo>
                  <a:lnTo>
                    <a:pt x="1" y="255"/>
                  </a:lnTo>
                  <a:lnTo>
                    <a:pt x="0" y="210"/>
                  </a:lnTo>
                  <a:lnTo>
                    <a:pt x="1" y="172"/>
                  </a:lnTo>
                  <a:lnTo>
                    <a:pt x="3" y="147"/>
                  </a:lnTo>
                  <a:lnTo>
                    <a:pt x="7" y="118"/>
                  </a:lnTo>
                  <a:lnTo>
                    <a:pt x="16" y="72"/>
                  </a:lnTo>
                  <a:lnTo>
                    <a:pt x="25" y="27"/>
                  </a:lnTo>
                  <a:lnTo>
                    <a:pt x="32" y="0"/>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2" name="Freeform 43">
              <a:extLst>
                <a:ext uri="{FF2B5EF4-FFF2-40B4-BE49-F238E27FC236}">
                  <a16:creationId xmlns:a16="http://schemas.microsoft.com/office/drawing/2014/main" id="{C7BF4F44-1153-326C-86FE-59D96A89187B}"/>
                </a:ext>
              </a:extLst>
            </p:cNvPr>
            <p:cNvSpPr>
              <a:spLocks/>
            </p:cNvSpPr>
            <p:nvPr/>
          </p:nvSpPr>
          <p:spPr bwMode="auto">
            <a:xfrm>
              <a:off x="1365" y="1676"/>
              <a:ext cx="29" cy="52"/>
            </a:xfrm>
            <a:custGeom>
              <a:avLst/>
              <a:gdLst>
                <a:gd name="T0" fmla="*/ 0 w 87"/>
                <a:gd name="T1" fmla="*/ 0 h 155"/>
                <a:gd name="T2" fmla="*/ 0 w 87"/>
                <a:gd name="T3" fmla="*/ 0 h 155"/>
                <a:gd name="T4" fmla="*/ 0 w 87"/>
                <a:gd name="T5" fmla="*/ 0 h 155"/>
                <a:gd name="T6" fmla="*/ 0 w 87"/>
                <a:gd name="T7" fmla="*/ 0 h 155"/>
                <a:gd name="T8" fmla="*/ 0 w 87"/>
                <a:gd name="T9" fmla="*/ 0 h 155"/>
                <a:gd name="T10" fmla="*/ 0 w 87"/>
                <a:gd name="T11" fmla="*/ 0 h 155"/>
                <a:gd name="T12" fmla="*/ 0 w 87"/>
                <a:gd name="T13" fmla="*/ 0 h 155"/>
                <a:gd name="T14" fmla="*/ 0 w 87"/>
                <a:gd name="T15" fmla="*/ 0 h 155"/>
                <a:gd name="T16" fmla="*/ 0 w 87"/>
                <a:gd name="T17" fmla="*/ 0 h 155"/>
                <a:gd name="T18" fmla="*/ 0 w 87"/>
                <a:gd name="T19" fmla="*/ 0 h 155"/>
                <a:gd name="T20" fmla="*/ 0 w 87"/>
                <a:gd name="T21" fmla="*/ 0 h 155"/>
                <a:gd name="T22" fmla="*/ 0 w 87"/>
                <a:gd name="T23" fmla="*/ 0 h 155"/>
                <a:gd name="T24" fmla="*/ 0 w 87"/>
                <a:gd name="T25" fmla="*/ 0 h 155"/>
                <a:gd name="T26" fmla="*/ 0 w 87"/>
                <a:gd name="T27" fmla="*/ 0 h 155"/>
                <a:gd name="T28" fmla="*/ 0 w 87"/>
                <a:gd name="T29" fmla="*/ 0 h 155"/>
                <a:gd name="T30" fmla="*/ 0 w 87"/>
                <a:gd name="T31" fmla="*/ 0 h 155"/>
                <a:gd name="T32" fmla="*/ 0 w 87"/>
                <a:gd name="T33" fmla="*/ 0 h 155"/>
                <a:gd name="T34" fmla="*/ 0 w 87"/>
                <a:gd name="T35" fmla="*/ 0 h 155"/>
                <a:gd name="T36" fmla="*/ 0 w 87"/>
                <a:gd name="T37" fmla="*/ 0 h 155"/>
                <a:gd name="T38" fmla="*/ 0 w 87"/>
                <a:gd name="T39" fmla="*/ 0 h 155"/>
                <a:gd name="T40" fmla="*/ 0 w 87"/>
                <a:gd name="T41" fmla="*/ 0 h 155"/>
                <a:gd name="T42" fmla="*/ 0 w 87"/>
                <a:gd name="T43" fmla="*/ 0 h 155"/>
                <a:gd name="T44" fmla="*/ 0 w 87"/>
                <a:gd name="T45" fmla="*/ 0 h 155"/>
                <a:gd name="T46" fmla="*/ 0 w 87"/>
                <a:gd name="T47" fmla="*/ 0 h 155"/>
                <a:gd name="T48" fmla="*/ 0 w 87"/>
                <a:gd name="T49" fmla="*/ 0 h 155"/>
                <a:gd name="T50" fmla="*/ 0 w 87"/>
                <a:gd name="T51" fmla="*/ 0 h 155"/>
                <a:gd name="T52" fmla="*/ 0 w 87"/>
                <a:gd name="T53" fmla="*/ 0 h 155"/>
                <a:gd name="T54" fmla="*/ 0 w 87"/>
                <a:gd name="T55" fmla="*/ 0 h 155"/>
                <a:gd name="T56" fmla="*/ 0 w 87"/>
                <a:gd name="T57" fmla="*/ 0 h 155"/>
                <a:gd name="T58" fmla="*/ 0 w 87"/>
                <a:gd name="T59" fmla="*/ 0 h 155"/>
                <a:gd name="T60" fmla="*/ 0 w 87"/>
                <a:gd name="T61" fmla="*/ 0 h 155"/>
                <a:gd name="T62" fmla="*/ 0 w 87"/>
                <a:gd name="T63" fmla="*/ 0 h 155"/>
                <a:gd name="T64" fmla="*/ 0 w 87"/>
                <a:gd name="T65" fmla="*/ 0 h 155"/>
                <a:gd name="T66" fmla="*/ 0 w 87"/>
                <a:gd name="T67" fmla="*/ 0 h 155"/>
                <a:gd name="T68" fmla="*/ 0 w 87"/>
                <a:gd name="T69" fmla="*/ 0 h 155"/>
                <a:gd name="T70" fmla="*/ 0 w 87"/>
                <a:gd name="T71" fmla="*/ 0 h 155"/>
                <a:gd name="T72" fmla="*/ 0 w 87"/>
                <a:gd name="T73" fmla="*/ 0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
                <a:gd name="T112" fmla="*/ 0 h 155"/>
                <a:gd name="T113" fmla="*/ 87 w 87"/>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 h="155">
                  <a:moveTo>
                    <a:pt x="0" y="125"/>
                  </a:moveTo>
                  <a:lnTo>
                    <a:pt x="4" y="125"/>
                  </a:lnTo>
                  <a:lnTo>
                    <a:pt x="10" y="124"/>
                  </a:lnTo>
                  <a:lnTo>
                    <a:pt x="14" y="121"/>
                  </a:lnTo>
                  <a:lnTo>
                    <a:pt x="17" y="118"/>
                  </a:lnTo>
                  <a:lnTo>
                    <a:pt x="22" y="111"/>
                  </a:lnTo>
                  <a:lnTo>
                    <a:pt x="27" y="101"/>
                  </a:lnTo>
                  <a:lnTo>
                    <a:pt x="35" y="94"/>
                  </a:lnTo>
                  <a:lnTo>
                    <a:pt x="41" y="90"/>
                  </a:lnTo>
                  <a:lnTo>
                    <a:pt x="45" y="78"/>
                  </a:lnTo>
                  <a:lnTo>
                    <a:pt x="48" y="54"/>
                  </a:lnTo>
                  <a:lnTo>
                    <a:pt x="49" y="30"/>
                  </a:lnTo>
                  <a:lnTo>
                    <a:pt x="49" y="16"/>
                  </a:lnTo>
                  <a:lnTo>
                    <a:pt x="51" y="10"/>
                  </a:lnTo>
                  <a:lnTo>
                    <a:pt x="58" y="5"/>
                  </a:lnTo>
                  <a:lnTo>
                    <a:pt x="64" y="0"/>
                  </a:lnTo>
                  <a:lnTo>
                    <a:pt x="70" y="0"/>
                  </a:lnTo>
                  <a:lnTo>
                    <a:pt x="74" y="3"/>
                  </a:lnTo>
                  <a:lnTo>
                    <a:pt x="78" y="7"/>
                  </a:lnTo>
                  <a:lnTo>
                    <a:pt x="80" y="14"/>
                  </a:lnTo>
                  <a:lnTo>
                    <a:pt x="81" y="20"/>
                  </a:lnTo>
                  <a:lnTo>
                    <a:pt x="83" y="37"/>
                  </a:lnTo>
                  <a:lnTo>
                    <a:pt x="86" y="65"/>
                  </a:lnTo>
                  <a:lnTo>
                    <a:pt x="87" y="93"/>
                  </a:lnTo>
                  <a:lnTo>
                    <a:pt x="86" y="110"/>
                  </a:lnTo>
                  <a:lnTo>
                    <a:pt x="83" y="114"/>
                  </a:lnTo>
                  <a:lnTo>
                    <a:pt x="77" y="121"/>
                  </a:lnTo>
                  <a:lnTo>
                    <a:pt x="70" y="128"/>
                  </a:lnTo>
                  <a:lnTo>
                    <a:pt x="62" y="135"/>
                  </a:lnTo>
                  <a:lnTo>
                    <a:pt x="55" y="142"/>
                  </a:lnTo>
                  <a:lnTo>
                    <a:pt x="48" y="149"/>
                  </a:lnTo>
                  <a:lnTo>
                    <a:pt x="42" y="153"/>
                  </a:lnTo>
                  <a:lnTo>
                    <a:pt x="39" y="155"/>
                  </a:lnTo>
                  <a:lnTo>
                    <a:pt x="32" y="150"/>
                  </a:lnTo>
                  <a:lnTo>
                    <a:pt x="20" y="142"/>
                  </a:lnTo>
                  <a:lnTo>
                    <a:pt x="8" y="132"/>
                  </a:lnTo>
                  <a:lnTo>
                    <a:pt x="0" y="125"/>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3" name="Freeform 44">
              <a:extLst>
                <a:ext uri="{FF2B5EF4-FFF2-40B4-BE49-F238E27FC236}">
                  <a16:creationId xmlns:a16="http://schemas.microsoft.com/office/drawing/2014/main" id="{59E263C3-6AAB-5043-4EEE-6CFEAA108BA9}"/>
                </a:ext>
              </a:extLst>
            </p:cNvPr>
            <p:cNvSpPr>
              <a:spLocks/>
            </p:cNvSpPr>
            <p:nvPr/>
          </p:nvSpPr>
          <p:spPr bwMode="auto">
            <a:xfrm>
              <a:off x="1348" y="1631"/>
              <a:ext cx="22" cy="44"/>
            </a:xfrm>
            <a:custGeom>
              <a:avLst/>
              <a:gdLst>
                <a:gd name="T0" fmla="*/ 0 w 67"/>
                <a:gd name="T1" fmla="*/ 0 h 130"/>
                <a:gd name="T2" fmla="*/ 0 w 67"/>
                <a:gd name="T3" fmla="*/ 0 h 130"/>
                <a:gd name="T4" fmla="*/ 0 w 67"/>
                <a:gd name="T5" fmla="*/ 0 h 130"/>
                <a:gd name="T6" fmla="*/ 0 w 67"/>
                <a:gd name="T7" fmla="*/ 0 h 130"/>
                <a:gd name="T8" fmla="*/ 0 w 67"/>
                <a:gd name="T9" fmla="*/ 0 h 130"/>
                <a:gd name="T10" fmla="*/ 0 w 67"/>
                <a:gd name="T11" fmla="*/ 0 h 130"/>
                <a:gd name="T12" fmla="*/ 0 w 67"/>
                <a:gd name="T13" fmla="*/ 0 h 130"/>
                <a:gd name="T14" fmla="*/ 0 w 67"/>
                <a:gd name="T15" fmla="*/ 0 h 130"/>
                <a:gd name="T16" fmla="*/ 0 w 67"/>
                <a:gd name="T17" fmla="*/ 0 h 130"/>
                <a:gd name="T18" fmla="*/ 0 w 67"/>
                <a:gd name="T19" fmla="*/ 0 h 130"/>
                <a:gd name="T20" fmla="*/ 0 w 67"/>
                <a:gd name="T21" fmla="*/ 0 h 130"/>
                <a:gd name="T22" fmla="*/ 0 w 67"/>
                <a:gd name="T23" fmla="*/ 0 h 130"/>
                <a:gd name="T24" fmla="*/ 0 w 67"/>
                <a:gd name="T25" fmla="*/ 0 h 130"/>
                <a:gd name="T26" fmla="*/ 0 w 67"/>
                <a:gd name="T27" fmla="*/ 0 h 130"/>
                <a:gd name="T28" fmla="*/ 0 w 67"/>
                <a:gd name="T29" fmla="*/ 0 h 130"/>
                <a:gd name="T30" fmla="*/ 0 w 67"/>
                <a:gd name="T31" fmla="*/ 0 h 130"/>
                <a:gd name="T32" fmla="*/ 0 w 67"/>
                <a:gd name="T33" fmla="*/ 0 h 130"/>
                <a:gd name="T34" fmla="*/ 0 w 67"/>
                <a:gd name="T35" fmla="*/ 0 h 130"/>
                <a:gd name="T36" fmla="*/ 0 w 67"/>
                <a:gd name="T37" fmla="*/ 0 h 130"/>
                <a:gd name="T38" fmla="*/ 0 w 67"/>
                <a:gd name="T39" fmla="*/ 0 h 130"/>
                <a:gd name="T40" fmla="*/ 0 w 67"/>
                <a:gd name="T41" fmla="*/ 0 h 130"/>
                <a:gd name="T42" fmla="*/ 0 w 67"/>
                <a:gd name="T43" fmla="*/ 0 h 130"/>
                <a:gd name="T44" fmla="*/ 0 w 67"/>
                <a:gd name="T45" fmla="*/ 0 h 130"/>
                <a:gd name="T46" fmla="*/ 0 w 67"/>
                <a:gd name="T47" fmla="*/ 0 h 130"/>
                <a:gd name="T48" fmla="*/ 0 w 67"/>
                <a:gd name="T49" fmla="*/ 0 h 130"/>
                <a:gd name="T50" fmla="*/ 0 w 67"/>
                <a:gd name="T51" fmla="*/ 0 h 130"/>
                <a:gd name="T52" fmla="*/ 0 w 67"/>
                <a:gd name="T53" fmla="*/ 0 h 130"/>
                <a:gd name="T54" fmla="*/ 0 w 67"/>
                <a:gd name="T55" fmla="*/ 0 h 130"/>
                <a:gd name="T56" fmla="*/ 0 w 67"/>
                <a:gd name="T57" fmla="*/ 0 h 1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130"/>
                <a:gd name="T89" fmla="*/ 67 w 67"/>
                <a:gd name="T90" fmla="*/ 130 h 1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130">
                  <a:moveTo>
                    <a:pt x="67" y="0"/>
                  </a:moveTo>
                  <a:lnTo>
                    <a:pt x="51" y="10"/>
                  </a:lnTo>
                  <a:lnTo>
                    <a:pt x="38" y="19"/>
                  </a:lnTo>
                  <a:lnTo>
                    <a:pt x="28" y="31"/>
                  </a:lnTo>
                  <a:lnTo>
                    <a:pt x="18" y="42"/>
                  </a:lnTo>
                  <a:lnTo>
                    <a:pt x="10" y="54"/>
                  </a:lnTo>
                  <a:lnTo>
                    <a:pt x="5" y="67"/>
                  </a:lnTo>
                  <a:lnTo>
                    <a:pt x="2" y="83"/>
                  </a:lnTo>
                  <a:lnTo>
                    <a:pt x="0" y="98"/>
                  </a:lnTo>
                  <a:lnTo>
                    <a:pt x="3" y="105"/>
                  </a:lnTo>
                  <a:lnTo>
                    <a:pt x="5" y="113"/>
                  </a:lnTo>
                  <a:lnTo>
                    <a:pt x="5" y="123"/>
                  </a:lnTo>
                  <a:lnTo>
                    <a:pt x="5" y="130"/>
                  </a:lnTo>
                  <a:lnTo>
                    <a:pt x="9" y="126"/>
                  </a:lnTo>
                  <a:lnTo>
                    <a:pt x="12" y="120"/>
                  </a:lnTo>
                  <a:lnTo>
                    <a:pt x="15" y="116"/>
                  </a:lnTo>
                  <a:lnTo>
                    <a:pt x="18" y="112"/>
                  </a:lnTo>
                  <a:lnTo>
                    <a:pt x="18" y="106"/>
                  </a:lnTo>
                  <a:lnTo>
                    <a:pt x="18" y="99"/>
                  </a:lnTo>
                  <a:lnTo>
                    <a:pt x="16" y="92"/>
                  </a:lnTo>
                  <a:lnTo>
                    <a:pt x="16" y="87"/>
                  </a:lnTo>
                  <a:lnTo>
                    <a:pt x="18" y="83"/>
                  </a:lnTo>
                  <a:lnTo>
                    <a:pt x="19" y="74"/>
                  </a:lnTo>
                  <a:lnTo>
                    <a:pt x="22" y="63"/>
                  </a:lnTo>
                  <a:lnTo>
                    <a:pt x="27" y="49"/>
                  </a:lnTo>
                  <a:lnTo>
                    <a:pt x="32" y="36"/>
                  </a:lnTo>
                  <a:lnTo>
                    <a:pt x="41" y="22"/>
                  </a:lnTo>
                  <a:lnTo>
                    <a:pt x="53" y="10"/>
                  </a:lnTo>
                  <a:lnTo>
                    <a:pt x="67" y="0"/>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4" name="Freeform 45">
              <a:extLst>
                <a:ext uri="{FF2B5EF4-FFF2-40B4-BE49-F238E27FC236}">
                  <a16:creationId xmlns:a16="http://schemas.microsoft.com/office/drawing/2014/main" id="{2124841A-9ED6-9952-DECB-0268A456D5F2}"/>
                </a:ext>
              </a:extLst>
            </p:cNvPr>
            <p:cNvSpPr>
              <a:spLocks/>
            </p:cNvSpPr>
            <p:nvPr/>
          </p:nvSpPr>
          <p:spPr bwMode="auto">
            <a:xfrm>
              <a:off x="1331" y="1549"/>
              <a:ext cx="15" cy="131"/>
            </a:xfrm>
            <a:custGeom>
              <a:avLst/>
              <a:gdLst>
                <a:gd name="T0" fmla="*/ 0 w 47"/>
                <a:gd name="T1" fmla="*/ 0 h 393"/>
                <a:gd name="T2" fmla="*/ 0 w 47"/>
                <a:gd name="T3" fmla="*/ 0 h 393"/>
                <a:gd name="T4" fmla="*/ 0 w 47"/>
                <a:gd name="T5" fmla="*/ 0 h 393"/>
                <a:gd name="T6" fmla="*/ 0 w 47"/>
                <a:gd name="T7" fmla="*/ 0 h 393"/>
                <a:gd name="T8" fmla="*/ 0 w 47"/>
                <a:gd name="T9" fmla="*/ 0 h 393"/>
                <a:gd name="T10" fmla="*/ 0 w 47"/>
                <a:gd name="T11" fmla="*/ 0 h 393"/>
                <a:gd name="T12" fmla="*/ 0 w 47"/>
                <a:gd name="T13" fmla="*/ 0 h 393"/>
                <a:gd name="T14" fmla="*/ 0 w 47"/>
                <a:gd name="T15" fmla="*/ 1 h 393"/>
                <a:gd name="T16" fmla="*/ 0 w 47"/>
                <a:gd name="T17" fmla="*/ 1 h 393"/>
                <a:gd name="T18" fmla="*/ 0 w 47"/>
                <a:gd name="T19" fmla="*/ 1 h 393"/>
                <a:gd name="T20" fmla="*/ 0 w 47"/>
                <a:gd name="T21" fmla="*/ 0 h 393"/>
                <a:gd name="T22" fmla="*/ 0 w 47"/>
                <a:gd name="T23" fmla="*/ 0 h 393"/>
                <a:gd name="T24" fmla="*/ 0 w 47"/>
                <a:gd name="T25" fmla="*/ 0 h 393"/>
                <a:gd name="T26" fmla="*/ 0 w 47"/>
                <a:gd name="T27" fmla="*/ 0 h 393"/>
                <a:gd name="T28" fmla="*/ 0 w 47"/>
                <a:gd name="T29" fmla="*/ 0 h 393"/>
                <a:gd name="T30" fmla="*/ 0 w 47"/>
                <a:gd name="T31" fmla="*/ 0 h 393"/>
                <a:gd name="T32" fmla="*/ 0 w 47"/>
                <a:gd name="T33" fmla="*/ 0 h 393"/>
                <a:gd name="T34" fmla="*/ 0 w 47"/>
                <a:gd name="T35" fmla="*/ 0 h 393"/>
                <a:gd name="T36" fmla="*/ 0 w 47"/>
                <a:gd name="T37" fmla="*/ 0 h 393"/>
                <a:gd name="T38" fmla="*/ 0 w 47"/>
                <a:gd name="T39" fmla="*/ 0 h 393"/>
                <a:gd name="T40" fmla="*/ 0 w 47"/>
                <a:gd name="T41" fmla="*/ 0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93"/>
                <a:gd name="T65" fmla="*/ 47 w 47"/>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93">
                  <a:moveTo>
                    <a:pt x="0" y="144"/>
                  </a:moveTo>
                  <a:lnTo>
                    <a:pt x="3" y="189"/>
                  </a:lnTo>
                  <a:lnTo>
                    <a:pt x="11" y="243"/>
                  </a:lnTo>
                  <a:lnTo>
                    <a:pt x="16" y="292"/>
                  </a:lnTo>
                  <a:lnTo>
                    <a:pt x="19" y="320"/>
                  </a:lnTo>
                  <a:lnTo>
                    <a:pt x="19" y="335"/>
                  </a:lnTo>
                  <a:lnTo>
                    <a:pt x="19" y="353"/>
                  </a:lnTo>
                  <a:lnTo>
                    <a:pt x="19" y="374"/>
                  </a:lnTo>
                  <a:lnTo>
                    <a:pt x="18" y="393"/>
                  </a:lnTo>
                  <a:lnTo>
                    <a:pt x="25" y="366"/>
                  </a:lnTo>
                  <a:lnTo>
                    <a:pt x="32" y="338"/>
                  </a:lnTo>
                  <a:lnTo>
                    <a:pt x="40" y="314"/>
                  </a:lnTo>
                  <a:lnTo>
                    <a:pt x="47" y="297"/>
                  </a:lnTo>
                  <a:lnTo>
                    <a:pt x="41" y="241"/>
                  </a:lnTo>
                  <a:lnTo>
                    <a:pt x="29" y="149"/>
                  </a:lnTo>
                  <a:lnTo>
                    <a:pt x="21" y="55"/>
                  </a:lnTo>
                  <a:lnTo>
                    <a:pt x="21" y="0"/>
                  </a:lnTo>
                  <a:lnTo>
                    <a:pt x="16" y="32"/>
                  </a:lnTo>
                  <a:lnTo>
                    <a:pt x="11" y="80"/>
                  </a:lnTo>
                  <a:lnTo>
                    <a:pt x="6" y="123"/>
                  </a:lnTo>
                  <a:lnTo>
                    <a:pt x="0" y="144"/>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5" name="Freeform 46">
              <a:extLst>
                <a:ext uri="{FF2B5EF4-FFF2-40B4-BE49-F238E27FC236}">
                  <a16:creationId xmlns:a16="http://schemas.microsoft.com/office/drawing/2014/main" id="{8DCB7D78-BD4F-2384-5745-1F551BA3447B}"/>
                </a:ext>
              </a:extLst>
            </p:cNvPr>
            <p:cNvSpPr>
              <a:spLocks/>
            </p:cNvSpPr>
            <p:nvPr/>
          </p:nvSpPr>
          <p:spPr bwMode="auto">
            <a:xfrm>
              <a:off x="1067" y="908"/>
              <a:ext cx="273" cy="288"/>
            </a:xfrm>
            <a:custGeom>
              <a:avLst/>
              <a:gdLst>
                <a:gd name="T0" fmla="*/ 1 w 821"/>
                <a:gd name="T1" fmla="*/ 1 h 864"/>
                <a:gd name="T2" fmla="*/ 1 w 821"/>
                <a:gd name="T3" fmla="*/ 1 h 864"/>
                <a:gd name="T4" fmla="*/ 1 w 821"/>
                <a:gd name="T5" fmla="*/ 1 h 864"/>
                <a:gd name="T6" fmla="*/ 1 w 821"/>
                <a:gd name="T7" fmla="*/ 1 h 864"/>
                <a:gd name="T8" fmla="*/ 1 w 821"/>
                <a:gd name="T9" fmla="*/ 1 h 864"/>
                <a:gd name="T10" fmla="*/ 1 w 821"/>
                <a:gd name="T11" fmla="*/ 1 h 864"/>
                <a:gd name="T12" fmla="*/ 1 w 821"/>
                <a:gd name="T13" fmla="*/ 1 h 864"/>
                <a:gd name="T14" fmla="*/ 1 w 821"/>
                <a:gd name="T15" fmla="*/ 1 h 864"/>
                <a:gd name="T16" fmla="*/ 1 w 821"/>
                <a:gd name="T17" fmla="*/ 1 h 864"/>
                <a:gd name="T18" fmla="*/ 1 w 821"/>
                <a:gd name="T19" fmla="*/ 1 h 864"/>
                <a:gd name="T20" fmla="*/ 1 w 821"/>
                <a:gd name="T21" fmla="*/ 1 h 864"/>
                <a:gd name="T22" fmla="*/ 1 w 821"/>
                <a:gd name="T23" fmla="*/ 1 h 864"/>
                <a:gd name="T24" fmla="*/ 1 w 821"/>
                <a:gd name="T25" fmla="*/ 1 h 864"/>
                <a:gd name="T26" fmla="*/ 0 w 821"/>
                <a:gd name="T27" fmla="*/ 1 h 864"/>
                <a:gd name="T28" fmla="*/ 0 w 821"/>
                <a:gd name="T29" fmla="*/ 1 h 864"/>
                <a:gd name="T30" fmla="*/ 0 w 821"/>
                <a:gd name="T31" fmla="*/ 1 h 864"/>
                <a:gd name="T32" fmla="*/ 0 w 821"/>
                <a:gd name="T33" fmla="*/ 1 h 864"/>
                <a:gd name="T34" fmla="*/ 0 w 821"/>
                <a:gd name="T35" fmla="*/ 1 h 864"/>
                <a:gd name="T36" fmla="*/ 0 w 821"/>
                <a:gd name="T37" fmla="*/ 1 h 864"/>
                <a:gd name="T38" fmla="*/ 0 w 821"/>
                <a:gd name="T39" fmla="*/ 1 h 864"/>
                <a:gd name="T40" fmla="*/ 0 w 821"/>
                <a:gd name="T41" fmla="*/ 1 h 864"/>
                <a:gd name="T42" fmla="*/ 0 w 821"/>
                <a:gd name="T43" fmla="*/ 0 h 864"/>
                <a:gd name="T44" fmla="*/ 0 w 821"/>
                <a:gd name="T45" fmla="*/ 0 h 864"/>
                <a:gd name="T46" fmla="*/ 0 w 821"/>
                <a:gd name="T47" fmla="*/ 0 h 864"/>
                <a:gd name="T48" fmla="*/ 0 w 821"/>
                <a:gd name="T49" fmla="*/ 0 h 864"/>
                <a:gd name="T50" fmla="*/ 0 w 821"/>
                <a:gd name="T51" fmla="*/ 0 h 864"/>
                <a:gd name="T52" fmla="*/ 0 w 821"/>
                <a:gd name="T53" fmla="*/ 0 h 864"/>
                <a:gd name="T54" fmla="*/ 0 w 821"/>
                <a:gd name="T55" fmla="*/ 0 h 864"/>
                <a:gd name="T56" fmla="*/ 0 w 821"/>
                <a:gd name="T57" fmla="*/ 1 h 864"/>
                <a:gd name="T58" fmla="*/ 0 w 821"/>
                <a:gd name="T59" fmla="*/ 1 h 864"/>
                <a:gd name="T60" fmla="*/ 0 w 821"/>
                <a:gd name="T61" fmla="*/ 1 h 864"/>
                <a:gd name="T62" fmla="*/ 0 w 821"/>
                <a:gd name="T63" fmla="*/ 1 h 864"/>
                <a:gd name="T64" fmla="*/ 0 w 821"/>
                <a:gd name="T65" fmla="*/ 1 h 864"/>
                <a:gd name="T66" fmla="*/ 0 w 821"/>
                <a:gd name="T67" fmla="*/ 1 h 864"/>
                <a:gd name="T68" fmla="*/ 0 w 821"/>
                <a:gd name="T69" fmla="*/ 1 h 864"/>
                <a:gd name="T70" fmla="*/ 0 w 821"/>
                <a:gd name="T71" fmla="*/ 1 h 864"/>
                <a:gd name="T72" fmla="*/ 0 w 821"/>
                <a:gd name="T73" fmla="*/ 1 h 864"/>
                <a:gd name="T74" fmla="*/ 0 w 821"/>
                <a:gd name="T75" fmla="*/ 1 h 864"/>
                <a:gd name="T76" fmla="*/ 0 w 821"/>
                <a:gd name="T77" fmla="*/ 1 h 864"/>
                <a:gd name="T78" fmla="*/ 1 w 821"/>
                <a:gd name="T79" fmla="*/ 1 h 864"/>
                <a:gd name="T80" fmla="*/ 1 w 821"/>
                <a:gd name="T81" fmla="*/ 1 h 864"/>
                <a:gd name="T82" fmla="*/ 1 w 821"/>
                <a:gd name="T83" fmla="*/ 1 h 864"/>
                <a:gd name="T84" fmla="*/ 1 w 821"/>
                <a:gd name="T85" fmla="*/ 1 h 864"/>
                <a:gd name="T86" fmla="*/ 1 w 821"/>
                <a:gd name="T87" fmla="*/ 1 h 864"/>
                <a:gd name="T88" fmla="*/ 1 w 821"/>
                <a:gd name="T89" fmla="*/ 1 h 864"/>
                <a:gd name="T90" fmla="*/ 1 w 821"/>
                <a:gd name="T91" fmla="*/ 1 h 864"/>
                <a:gd name="T92" fmla="*/ 1 w 821"/>
                <a:gd name="T93" fmla="*/ 1 h 864"/>
                <a:gd name="T94" fmla="*/ 1 w 821"/>
                <a:gd name="T95" fmla="*/ 1 h 864"/>
                <a:gd name="T96" fmla="*/ 1 w 821"/>
                <a:gd name="T97" fmla="*/ 1 h 864"/>
                <a:gd name="T98" fmla="*/ 1 w 821"/>
                <a:gd name="T99" fmla="*/ 1 h 864"/>
                <a:gd name="T100" fmla="*/ 1 w 821"/>
                <a:gd name="T101" fmla="*/ 1 h 864"/>
                <a:gd name="T102" fmla="*/ 1 w 821"/>
                <a:gd name="T103" fmla="*/ 1 h 8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1"/>
                <a:gd name="T157" fmla="*/ 0 h 864"/>
                <a:gd name="T158" fmla="*/ 821 w 821"/>
                <a:gd name="T159" fmla="*/ 864 h 8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1" h="864">
                  <a:moveTo>
                    <a:pt x="821" y="515"/>
                  </a:moveTo>
                  <a:lnTo>
                    <a:pt x="816" y="520"/>
                  </a:lnTo>
                  <a:lnTo>
                    <a:pt x="811" y="524"/>
                  </a:lnTo>
                  <a:lnTo>
                    <a:pt x="803" y="529"/>
                  </a:lnTo>
                  <a:lnTo>
                    <a:pt x="791" y="531"/>
                  </a:lnTo>
                  <a:lnTo>
                    <a:pt x="786" y="529"/>
                  </a:lnTo>
                  <a:lnTo>
                    <a:pt x="782" y="527"/>
                  </a:lnTo>
                  <a:lnTo>
                    <a:pt x="776" y="524"/>
                  </a:lnTo>
                  <a:lnTo>
                    <a:pt x="773" y="522"/>
                  </a:lnTo>
                  <a:lnTo>
                    <a:pt x="768" y="524"/>
                  </a:lnTo>
                  <a:lnTo>
                    <a:pt x="760" y="529"/>
                  </a:lnTo>
                  <a:lnTo>
                    <a:pt x="750" y="534"/>
                  </a:lnTo>
                  <a:lnTo>
                    <a:pt x="740" y="540"/>
                  </a:lnTo>
                  <a:lnTo>
                    <a:pt x="728" y="544"/>
                  </a:lnTo>
                  <a:lnTo>
                    <a:pt x="718" y="548"/>
                  </a:lnTo>
                  <a:lnTo>
                    <a:pt x="709" y="552"/>
                  </a:lnTo>
                  <a:lnTo>
                    <a:pt x="702" y="554"/>
                  </a:lnTo>
                  <a:lnTo>
                    <a:pt x="696" y="555"/>
                  </a:lnTo>
                  <a:lnTo>
                    <a:pt x="687" y="557"/>
                  </a:lnTo>
                  <a:lnTo>
                    <a:pt x="677" y="559"/>
                  </a:lnTo>
                  <a:lnTo>
                    <a:pt x="666" y="561"/>
                  </a:lnTo>
                  <a:lnTo>
                    <a:pt x="655" y="562"/>
                  </a:lnTo>
                  <a:lnTo>
                    <a:pt x="644" y="564"/>
                  </a:lnTo>
                  <a:lnTo>
                    <a:pt x="634" y="565"/>
                  </a:lnTo>
                  <a:lnTo>
                    <a:pt x="625" y="565"/>
                  </a:lnTo>
                  <a:lnTo>
                    <a:pt x="619" y="565"/>
                  </a:lnTo>
                  <a:lnTo>
                    <a:pt x="613" y="567"/>
                  </a:lnTo>
                  <a:lnTo>
                    <a:pt x="604" y="568"/>
                  </a:lnTo>
                  <a:lnTo>
                    <a:pt x="597" y="569"/>
                  </a:lnTo>
                  <a:lnTo>
                    <a:pt x="590" y="571"/>
                  </a:lnTo>
                  <a:lnTo>
                    <a:pt x="584" y="572"/>
                  </a:lnTo>
                  <a:lnTo>
                    <a:pt x="577" y="574"/>
                  </a:lnTo>
                  <a:lnTo>
                    <a:pt x="571" y="576"/>
                  </a:lnTo>
                  <a:lnTo>
                    <a:pt x="564" y="579"/>
                  </a:lnTo>
                  <a:lnTo>
                    <a:pt x="556" y="583"/>
                  </a:lnTo>
                  <a:lnTo>
                    <a:pt x="549" y="586"/>
                  </a:lnTo>
                  <a:lnTo>
                    <a:pt x="542" y="590"/>
                  </a:lnTo>
                  <a:lnTo>
                    <a:pt x="533" y="596"/>
                  </a:lnTo>
                  <a:lnTo>
                    <a:pt x="521" y="606"/>
                  </a:lnTo>
                  <a:lnTo>
                    <a:pt x="508" y="617"/>
                  </a:lnTo>
                  <a:lnTo>
                    <a:pt x="494" y="631"/>
                  </a:lnTo>
                  <a:lnTo>
                    <a:pt x="479" y="644"/>
                  </a:lnTo>
                  <a:lnTo>
                    <a:pt x="466" y="656"/>
                  </a:lnTo>
                  <a:lnTo>
                    <a:pt x="456" y="665"/>
                  </a:lnTo>
                  <a:lnTo>
                    <a:pt x="449" y="672"/>
                  </a:lnTo>
                  <a:lnTo>
                    <a:pt x="441" y="677"/>
                  </a:lnTo>
                  <a:lnTo>
                    <a:pt x="431" y="684"/>
                  </a:lnTo>
                  <a:lnTo>
                    <a:pt x="418" y="694"/>
                  </a:lnTo>
                  <a:lnTo>
                    <a:pt x="405" y="705"/>
                  </a:lnTo>
                  <a:lnTo>
                    <a:pt x="390" y="717"/>
                  </a:lnTo>
                  <a:lnTo>
                    <a:pt x="377" y="728"/>
                  </a:lnTo>
                  <a:lnTo>
                    <a:pt x="368" y="736"/>
                  </a:lnTo>
                  <a:lnTo>
                    <a:pt x="361" y="743"/>
                  </a:lnTo>
                  <a:lnTo>
                    <a:pt x="351" y="749"/>
                  </a:lnTo>
                  <a:lnTo>
                    <a:pt x="336" y="759"/>
                  </a:lnTo>
                  <a:lnTo>
                    <a:pt x="319" y="770"/>
                  </a:lnTo>
                  <a:lnTo>
                    <a:pt x="300" y="782"/>
                  </a:lnTo>
                  <a:lnTo>
                    <a:pt x="281" y="794"/>
                  </a:lnTo>
                  <a:lnTo>
                    <a:pt x="264" y="805"/>
                  </a:lnTo>
                  <a:lnTo>
                    <a:pt x="249" y="813"/>
                  </a:lnTo>
                  <a:lnTo>
                    <a:pt x="240" y="819"/>
                  </a:lnTo>
                  <a:lnTo>
                    <a:pt x="230" y="823"/>
                  </a:lnTo>
                  <a:lnTo>
                    <a:pt x="213" y="830"/>
                  </a:lnTo>
                  <a:lnTo>
                    <a:pt x="189" y="839"/>
                  </a:lnTo>
                  <a:lnTo>
                    <a:pt x="163" y="847"/>
                  </a:lnTo>
                  <a:lnTo>
                    <a:pt x="137" y="855"/>
                  </a:lnTo>
                  <a:lnTo>
                    <a:pt x="111" y="861"/>
                  </a:lnTo>
                  <a:lnTo>
                    <a:pt x="87" y="864"/>
                  </a:lnTo>
                  <a:lnTo>
                    <a:pt x="68" y="864"/>
                  </a:lnTo>
                  <a:lnTo>
                    <a:pt x="49" y="857"/>
                  </a:lnTo>
                  <a:lnTo>
                    <a:pt x="38" y="846"/>
                  </a:lnTo>
                  <a:lnTo>
                    <a:pt x="30" y="833"/>
                  </a:lnTo>
                  <a:lnTo>
                    <a:pt x="26" y="823"/>
                  </a:lnTo>
                  <a:lnTo>
                    <a:pt x="19" y="809"/>
                  </a:lnTo>
                  <a:lnTo>
                    <a:pt x="10" y="791"/>
                  </a:lnTo>
                  <a:lnTo>
                    <a:pt x="3" y="773"/>
                  </a:lnTo>
                  <a:lnTo>
                    <a:pt x="0" y="756"/>
                  </a:lnTo>
                  <a:lnTo>
                    <a:pt x="1" y="729"/>
                  </a:lnTo>
                  <a:lnTo>
                    <a:pt x="7" y="690"/>
                  </a:lnTo>
                  <a:lnTo>
                    <a:pt x="14" y="649"/>
                  </a:lnTo>
                  <a:lnTo>
                    <a:pt x="26" y="621"/>
                  </a:lnTo>
                  <a:lnTo>
                    <a:pt x="30" y="579"/>
                  </a:lnTo>
                  <a:lnTo>
                    <a:pt x="41" y="533"/>
                  </a:lnTo>
                  <a:lnTo>
                    <a:pt x="57" y="487"/>
                  </a:lnTo>
                  <a:lnTo>
                    <a:pt x="77" y="440"/>
                  </a:lnTo>
                  <a:lnTo>
                    <a:pt x="97" y="397"/>
                  </a:lnTo>
                  <a:lnTo>
                    <a:pt x="119" y="360"/>
                  </a:lnTo>
                  <a:lnTo>
                    <a:pt x="138" y="331"/>
                  </a:lnTo>
                  <a:lnTo>
                    <a:pt x="154" y="311"/>
                  </a:lnTo>
                  <a:lnTo>
                    <a:pt x="162" y="275"/>
                  </a:lnTo>
                  <a:lnTo>
                    <a:pt x="173" y="231"/>
                  </a:lnTo>
                  <a:lnTo>
                    <a:pt x="189" y="182"/>
                  </a:lnTo>
                  <a:lnTo>
                    <a:pt x="208" y="135"/>
                  </a:lnTo>
                  <a:lnTo>
                    <a:pt x="230" y="88"/>
                  </a:lnTo>
                  <a:lnTo>
                    <a:pt x="255" y="48"/>
                  </a:lnTo>
                  <a:lnTo>
                    <a:pt x="282" y="18"/>
                  </a:lnTo>
                  <a:lnTo>
                    <a:pt x="313" y="0"/>
                  </a:lnTo>
                  <a:lnTo>
                    <a:pt x="322" y="7"/>
                  </a:lnTo>
                  <a:lnTo>
                    <a:pt x="319" y="20"/>
                  </a:lnTo>
                  <a:lnTo>
                    <a:pt x="310" y="35"/>
                  </a:lnTo>
                  <a:lnTo>
                    <a:pt x="301" y="46"/>
                  </a:lnTo>
                  <a:lnTo>
                    <a:pt x="294" y="59"/>
                  </a:lnTo>
                  <a:lnTo>
                    <a:pt x="281" y="84"/>
                  </a:lnTo>
                  <a:lnTo>
                    <a:pt x="264" y="119"/>
                  </a:lnTo>
                  <a:lnTo>
                    <a:pt x="246" y="157"/>
                  </a:lnTo>
                  <a:lnTo>
                    <a:pt x="227" y="196"/>
                  </a:lnTo>
                  <a:lnTo>
                    <a:pt x="211" y="231"/>
                  </a:lnTo>
                  <a:lnTo>
                    <a:pt x="199" y="258"/>
                  </a:lnTo>
                  <a:lnTo>
                    <a:pt x="195" y="272"/>
                  </a:lnTo>
                  <a:lnTo>
                    <a:pt x="186" y="286"/>
                  </a:lnTo>
                  <a:lnTo>
                    <a:pt x="173" y="307"/>
                  </a:lnTo>
                  <a:lnTo>
                    <a:pt x="157" y="334"/>
                  </a:lnTo>
                  <a:lnTo>
                    <a:pt x="140" y="363"/>
                  </a:lnTo>
                  <a:lnTo>
                    <a:pt x="121" y="393"/>
                  </a:lnTo>
                  <a:lnTo>
                    <a:pt x="106" y="421"/>
                  </a:lnTo>
                  <a:lnTo>
                    <a:pt x="93" y="445"/>
                  </a:lnTo>
                  <a:lnTo>
                    <a:pt x="87" y="461"/>
                  </a:lnTo>
                  <a:lnTo>
                    <a:pt x="80" y="492"/>
                  </a:lnTo>
                  <a:lnTo>
                    <a:pt x="73" y="530"/>
                  </a:lnTo>
                  <a:lnTo>
                    <a:pt x="68" y="564"/>
                  </a:lnTo>
                  <a:lnTo>
                    <a:pt x="67" y="585"/>
                  </a:lnTo>
                  <a:lnTo>
                    <a:pt x="60" y="592"/>
                  </a:lnTo>
                  <a:lnTo>
                    <a:pt x="52" y="600"/>
                  </a:lnTo>
                  <a:lnTo>
                    <a:pt x="44" y="609"/>
                  </a:lnTo>
                  <a:lnTo>
                    <a:pt x="36" y="617"/>
                  </a:lnTo>
                  <a:lnTo>
                    <a:pt x="30" y="624"/>
                  </a:lnTo>
                  <a:lnTo>
                    <a:pt x="25" y="631"/>
                  </a:lnTo>
                  <a:lnTo>
                    <a:pt x="22" y="638"/>
                  </a:lnTo>
                  <a:lnTo>
                    <a:pt x="20" y="642"/>
                  </a:lnTo>
                  <a:lnTo>
                    <a:pt x="20" y="663"/>
                  </a:lnTo>
                  <a:lnTo>
                    <a:pt x="20" y="697"/>
                  </a:lnTo>
                  <a:lnTo>
                    <a:pt x="22" y="731"/>
                  </a:lnTo>
                  <a:lnTo>
                    <a:pt x="20" y="747"/>
                  </a:lnTo>
                  <a:lnTo>
                    <a:pt x="16" y="753"/>
                  </a:lnTo>
                  <a:lnTo>
                    <a:pt x="10" y="759"/>
                  </a:lnTo>
                  <a:lnTo>
                    <a:pt x="7" y="767"/>
                  </a:lnTo>
                  <a:lnTo>
                    <a:pt x="7" y="774"/>
                  </a:lnTo>
                  <a:lnTo>
                    <a:pt x="14" y="787"/>
                  </a:lnTo>
                  <a:lnTo>
                    <a:pt x="25" y="805"/>
                  </a:lnTo>
                  <a:lnTo>
                    <a:pt x="35" y="822"/>
                  </a:lnTo>
                  <a:lnTo>
                    <a:pt x="42" y="829"/>
                  </a:lnTo>
                  <a:lnTo>
                    <a:pt x="48" y="829"/>
                  </a:lnTo>
                  <a:lnTo>
                    <a:pt x="60" y="827"/>
                  </a:lnTo>
                  <a:lnTo>
                    <a:pt x="74" y="826"/>
                  </a:lnTo>
                  <a:lnTo>
                    <a:pt x="92" y="823"/>
                  </a:lnTo>
                  <a:lnTo>
                    <a:pt x="111" y="822"/>
                  </a:lnTo>
                  <a:lnTo>
                    <a:pt x="129" y="818"/>
                  </a:lnTo>
                  <a:lnTo>
                    <a:pt x="146" y="815"/>
                  </a:lnTo>
                  <a:lnTo>
                    <a:pt x="159" y="811"/>
                  </a:lnTo>
                  <a:lnTo>
                    <a:pt x="176" y="803"/>
                  </a:lnTo>
                  <a:lnTo>
                    <a:pt x="195" y="794"/>
                  </a:lnTo>
                  <a:lnTo>
                    <a:pt x="215" y="782"/>
                  </a:lnTo>
                  <a:lnTo>
                    <a:pt x="236" y="768"/>
                  </a:lnTo>
                  <a:lnTo>
                    <a:pt x="256" y="754"/>
                  </a:lnTo>
                  <a:lnTo>
                    <a:pt x="277" y="740"/>
                  </a:lnTo>
                  <a:lnTo>
                    <a:pt x="297" y="725"/>
                  </a:lnTo>
                  <a:lnTo>
                    <a:pt x="316" y="710"/>
                  </a:lnTo>
                  <a:lnTo>
                    <a:pt x="335" y="694"/>
                  </a:lnTo>
                  <a:lnTo>
                    <a:pt x="354" y="679"/>
                  </a:lnTo>
                  <a:lnTo>
                    <a:pt x="370" y="665"/>
                  </a:lnTo>
                  <a:lnTo>
                    <a:pt x="384" y="652"/>
                  </a:lnTo>
                  <a:lnTo>
                    <a:pt x="398" y="641"/>
                  </a:lnTo>
                  <a:lnTo>
                    <a:pt x="408" y="632"/>
                  </a:lnTo>
                  <a:lnTo>
                    <a:pt x="415" y="624"/>
                  </a:lnTo>
                  <a:lnTo>
                    <a:pt x="421" y="620"/>
                  </a:lnTo>
                  <a:lnTo>
                    <a:pt x="428" y="613"/>
                  </a:lnTo>
                  <a:lnTo>
                    <a:pt x="438" y="606"/>
                  </a:lnTo>
                  <a:lnTo>
                    <a:pt x="450" y="597"/>
                  </a:lnTo>
                  <a:lnTo>
                    <a:pt x="462" y="590"/>
                  </a:lnTo>
                  <a:lnTo>
                    <a:pt x="473" y="582"/>
                  </a:lnTo>
                  <a:lnTo>
                    <a:pt x="485" y="576"/>
                  </a:lnTo>
                  <a:lnTo>
                    <a:pt x="494" y="572"/>
                  </a:lnTo>
                  <a:lnTo>
                    <a:pt x="501" y="569"/>
                  </a:lnTo>
                  <a:lnTo>
                    <a:pt x="508" y="568"/>
                  </a:lnTo>
                  <a:lnTo>
                    <a:pt x="516" y="565"/>
                  </a:lnTo>
                  <a:lnTo>
                    <a:pt x="523" y="562"/>
                  </a:lnTo>
                  <a:lnTo>
                    <a:pt x="532" y="558"/>
                  </a:lnTo>
                  <a:lnTo>
                    <a:pt x="539" y="555"/>
                  </a:lnTo>
                  <a:lnTo>
                    <a:pt x="546" y="552"/>
                  </a:lnTo>
                  <a:lnTo>
                    <a:pt x="550" y="550"/>
                  </a:lnTo>
                  <a:lnTo>
                    <a:pt x="553" y="547"/>
                  </a:lnTo>
                  <a:lnTo>
                    <a:pt x="558" y="544"/>
                  </a:lnTo>
                  <a:lnTo>
                    <a:pt x="567" y="541"/>
                  </a:lnTo>
                  <a:lnTo>
                    <a:pt x="575" y="540"/>
                  </a:lnTo>
                  <a:lnTo>
                    <a:pt x="585" y="540"/>
                  </a:lnTo>
                  <a:lnTo>
                    <a:pt x="594" y="538"/>
                  </a:lnTo>
                  <a:lnTo>
                    <a:pt x="609" y="537"/>
                  </a:lnTo>
                  <a:lnTo>
                    <a:pt x="628" y="534"/>
                  </a:lnTo>
                  <a:lnTo>
                    <a:pt x="650" y="530"/>
                  </a:lnTo>
                  <a:lnTo>
                    <a:pt x="671" y="527"/>
                  </a:lnTo>
                  <a:lnTo>
                    <a:pt x="690" y="523"/>
                  </a:lnTo>
                  <a:lnTo>
                    <a:pt x="706" y="519"/>
                  </a:lnTo>
                  <a:lnTo>
                    <a:pt x="715" y="516"/>
                  </a:lnTo>
                  <a:lnTo>
                    <a:pt x="721" y="513"/>
                  </a:lnTo>
                  <a:lnTo>
                    <a:pt x="727" y="509"/>
                  </a:lnTo>
                  <a:lnTo>
                    <a:pt x="734" y="506"/>
                  </a:lnTo>
                  <a:lnTo>
                    <a:pt x="741" y="502"/>
                  </a:lnTo>
                  <a:lnTo>
                    <a:pt x="747" y="499"/>
                  </a:lnTo>
                  <a:lnTo>
                    <a:pt x="754" y="498"/>
                  </a:lnTo>
                  <a:lnTo>
                    <a:pt x="760" y="496"/>
                  </a:lnTo>
                  <a:lnTo>
                    <a:pt x="766" y="498"/>
                  </a:lnTo>
                  <a:lnTo>
                    <a:pt x="772" y="499"/>
                  </a:lnTo>
                  <a:lnTo>
                    <a:pt x="779" y="501"/>
                  </a:lnTo>
                  <a:lnTo>
                    <a:pt x="788" y="503"/>
                  </a:lnTo>
                  <a:lnTo>
                    <a:pt x="797" y="505"/>
                  </a:lnTo>
                  <a:lnTo>
                    <a:pt x="804" y="508"/>
                  </a:lnTo>
                  <a:lnTo>
                    <a:pt x="811" y="509"/>
                  </a:lnTo>
                  <a:lnTo>
                    <a:pt x="817" y="512"/>
                  </a:lnTo>
                  <a:lnTo>
                    <a:pt x="821" y="515"/>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6" name="Freeform 47">
              <a:extLst>
                <a:ext uri="{FF2B5EF4-FFF2-40B4-BE49-F238E27FC236}">
                  <a16:creationId xmlns:a16="http://schemas.microsoft.com/office/drawing/2014/main" id="{3060DF4B-2DDD-DE89-520E-4D40F8CE4FC5}"/>
                </a:ext>
              </a:extLst>
            </p:cNvPr>
            <p:cNvSpPr>
              <a:spLocks/>
            </p:cNvSpPr>
            <p:nvPr/>
          </p:nvSpPr>
          <p:spPr bwMode="auto">
            <a:xfrm>
              <a:off x="1175" y="981"/>
              <a:ext cx="32" cy="17"/>
            </a:xfrm>
            <a:custGeom>
              <a:avLst/>
              <a:gdLst>
                <a:gd name="T0" fmla="*/ 0 w 96"/>
                <a:gd name="T1" fmla="*/ 0 h 52"/>
                <a:gd name="T2" fmla="*/ 0 w 96"/>
                <a:gd name="T3" fmla="*/ 0 h 52"/>
                <a:gd name="T4" fmla="*/ 0 w 96"/>
                <a:gd name="T5" fmla="*/ 0 h 52"/>
                <a:gd name="T6" fmla="*/ 0 w 96"/>
                <a:gd name="T7" fmla="*/ 0 h 52"/>
                <a:gd name="T8" fmla="*/ 0 w 96"/>
                <a:gd name="T9" fmla="*/ 0 h 52"/>
                <a:gd name="T10" fmla="*/ 0 w 96"/>
                <a:gd name="T11" fmla="*/ 0 h 52"/>
                <a:gd name="T12" fmla="*/ 0 w 96"/>
                <a:gd name="T13" fmla="*/ 0 h 52"/>
                <a:gd name="T14" fmla="*/ 0 w 96"/>
                <a:gd name="T15" fmla="*/ 0 h 52"/>
                <a:gd name="T16" fmla="*/ 0 w 96"/>
                <a:gd name="T17" fmla="*/ 0 h 52"/>
                <a:gd name="T18" fmla="*/ 0 w 96"/>
                <a:gd name="T19" fmla="*/ 0 h 52"/>
                <a:gd name="T20" fmla="*/ 0 w 96"/>
                <a:gd name="T21" fmla="*/ 0 h 52"/>
                <a:gd name="T22" fmla="*/ 0 w 96"/>
                <a:gd name="T23" fmla="*/ 0 h 52"/>
                <a:gd name="T24" fmla="*/ 0 w 96"/>
                <a:gd name="T25" fmla="*/ 0 h 52"/>
                <a:gd name="T26" fmla="*/ 0 w 96"/>
                <a:gd name="T27" fmla="*/ 0 h 52"/>
                <a:gd name="T28" fmla="*/ 0 w 96"/>
                <a:gd name="T29" fmla="*/ 0 h 52"/>
                <a:gd name="T30" fmla="*/ 0 w 96"/>
                <a:gd name="T31" fmla="*/ 0 h 52"/>
                <a:gd name="T32" fmla="*/ 0 w 96"/>
                <a:gd name="T33" fmla="*/ 0 h 52"/>
                <a:gd name="T34" fmla="*/ 0 w 96"/>
                <a:gd name="T35" fmla="*/ 0 h 52"/>
                <a:gd name="T36" fmla="*/ 0 w 96"/>
                <a:gd name="T37" fmla="*/ 0 h 52"/>
                <a:gd name="T38" fmla="*/ 0 w 96"/>
                <a:gd name="T39" fmla="*/ 0 h 52"/>
                <a:gd name="T40" fmla="*/ 0 w 96"/>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2"/>
                <a:gd name="T65" fmla="*/ 96 w 9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2">
                  <a:moveTo>
                    <a:pt x="0" y="52"/>
                  </a:moveTo>
                  <a:lnTo>
                    <a:pt x="8" y="46"/>
                  </a:lnTo>
                  <a:lnTo>
                    <a:pt x="22" y="39"/>
                  </a:lnTo>
                  <a:lnTo>
                    <a:pt x="36" y="32"/>
                  </a:lnTo>
                  <a:lnTo>
                    <a:pt x="52" y="24"/>
                  </a:lnTo>
                  <a:lnTo>
                    <a:pt x="67" y="16"/>
                  </a:lnTo>
                  <a:lnTo>
                    <a:pt x="80" y="9"/>
                  </a:lnTo>
                  <a:lnTo>
                    <a:pt x="90" y="3"/>
                  </a:lnTo>
                  <a:lnTo>
                    <a:pt x="96" y="0"/>
                  </a:lnTo>
                  <a:lnTo>
                    <a:pt x="94" y="7"/>
                  </a:lnTo>
                  <a:lnTo>
                    <a:pt x="90" y="14"/>
                  </a:lnTo>
                  <a:lnTo>
                    <a:pt x="87" y="21"/>
                  </a:lnTo>
                  <a:lnTo>
                    <a:pt x="83" y="27"/>
                  </a:lnTo>
                  <a:lnTo>
                    <a:pt x="77" y="30"/>
                  </a:lnTo>
                  <a:lnTo>
                    <a:pt x="67" y="32"/>
                  </a:lnTo>
                  <a:lnTo>
                    <a:pt x="54" y="37"/>
                  </a:lnTo>
                  <a:lnTo>
                    <a:pt x="40" y="41"/>
                  </a:lnTo>
                  <a:lnTo>
                    <a:pt x="27" y="45"/>
                  </a:lnTo>
                  <a:lnTo>
                    <a:pt x="14" y="49"/>
                  </a:lnTo>
                  <a:lnTo>
                    <a:pt x="6" y="51"/>
                  </a:lnTo>
                  <a:lnTo>
                    <a:pt x="0" y="52"/>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7" name="Freeform 48">
              <a:extLst>
                <a:ext uri="{FF2B5EF4-FFF2-40B4-BE49-F238E27FC236}">
                  <a16:creationId xmlns:a16="http://schemas.microsoft.com/office/drawing/2014/main" id="{9DA25405-F699-D77B-0C1B-F672E107DB9D}"/>
                </a:ext>
              </a:extLst>
            </p:cNvPr>
            <p:cNvSpPr>
              <a:spLocks/>
            </p:cNvSpPr>
            <p:nvPr/>
          </p:nvSpPr>
          <p:spPr bwMode="auto">
            <a:xfrm>
              <a:off x="1104" y="1095"/>
              <a:ext cx="31" cy="12"/>
            </a:xfrm>
            <a:custGeom>
              <a:avLst/>
              <a:gdLst>
                <a:gd name="T0" fmla="*/ 0 w 93"/>
                <a:gd name="T1" fmla="*/ 0 h 37"/>
                <a:gd name="T2" fmla="*/ 0 w 93"/>
                <a:gd name="T3" fmla="*/ 0 h 37"/>
                <a:gd name="T4" fmla="*/ 0 w 93"/>
                <a:gd name="T5" fmla="*/ 0 h 37"/>
                <a:gd name="T6" fmla="*/ 0 w 93"/>
                <a:gd name="T7" fmla="*/ 0 h 37"/>
                <a:gd name="T8" fmla="*/ 0 w 93"/>
                <a:gd name="T9" fmla="*/ 0 h 37"/>
                <a:gd name="T10" fmla="*/ 0 w 93"/>
                <a:gd name="T11" fmla="*/ 0 h 37"/>
                <a:gd name="T12" fmla="*/ 0 w 93"/>
                <a:gd name="T13" fmla="*/ 0 h 37"/>
                <a:gd name="T14" fmla="*/ 0 w 93"/>
                <a:gd name="T15" fmla="*/ 0 h 37"/>
                <a:gd name="T16" fmla="*/ 0 w 93"/>
                <a:gd name="T17" fmla="*/ 0 h 37"/>
                <a:gd name="T18" fmla="*/ 0 w 93"/>
                <a:gd name="T19" fmla="*/ 0 h 37"/>
                <a:gd name="T20" fmla="*/ 0 w 93"/>
                <a:gd name="T21" fmla="*/ 0 h 37"/>
                <a:gd name="T22" fmla="*/ 0 w 93"/>
                <a:gd name="T23" fmla="*/ 0 h 37"/>
                <a:gd name="T24" fmla="*/ 0 w 93"/>
                <a:gd name="T25" fmla="*/ 0 h 37"/>
                <a:gd name="T26" fmla="*/ 0 w 93"/>
                <a:gd name="T27" fmla="*/ 0 h 37"/>
                <a:gd name="T28" fmla="*/ 0 w 93"/>
                <a:gd name="T29" fmla="*/ 0 h 37"/>
                <a:gd name="T30" fmla="*/ 0 w 93"/>
                <a:gd name="T31" fmla="*/ 0 h 37"/>
                <a:gd name="T32" fmla="*/ 0 w 93"/>
                <a:gd name="T33" fmla="*/ 0 h 37"/>
                <a:gd name="T34" fmla="*/ 0 w 93"/>
                <a:gd name="T35" fmla="*/ 0 h 37"/>
                <a:gd name="T36" fmla="*/ 0 w 93"/>
                <a:gd name="T37" fmla="*/ 0 h 37"/>
                <a:gd name="T38" fmla="*/ 0 w 93"/>
                <a:gd name="T39" fmla="*/ 0 h 37"/>
                <a:gd name="T40" fmla="*/ 0 w 93"/>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37"/>
                <a:gd name="T65" fmla="*/ 93 w 93"/>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37">
                  <a:moveTo>
                    <a:pt x="93" y="0"/>
                  </a:moveTo>
                  <a:lnTo>
                    <a:pt x="83" y="0"/>
                  </a:lnTo>
                  <a:lnTo>
                    <a:pt x="72" y="2"/>
                  </a:lnTo>
                  <a:lnTo>
                    <a:pt x="59" y="3"/>
                  </a:lnTo>
                  <a:lnTo>
                    <a:pt x="48" y="6"/>
                  </a:lnTo>
                  <a:lnTo>
                    <a:pt x="36" y="9"/>
                  </a:lnTo>
                  <a:lnTo>
                    <a:pt x="26" y="12"/>
                  </a:lnTo>
                  <a:lnTo>
                    <a:pt x="18" y="13"/>
                  </a:lnTo>
                  <a:lnTo>
                    <a:pt x="14" y="16"/>
                  </a:lnTo>
                  <a:lnTo>
                    <a:pt x="13" y="20"/>
                  </a:lnTo>
                  <a:lnTo>
                    <a:pt x="8" y="26"/>
                  </a:lnTo>
                  <a:lnTo>
                    <a:pt x="4" y="31"/>
                  </a:lnTo>
                  <a:lnTo>
                    <a:pt x="0" y="37"/>
                  </a:lnTo>
                  <a:lnTo>
                    <a:pt x="8" y="33"/>
                  </a:lnTo>
                  <a:lnTo>
                    <a:pt x="20" y="27"/>
                  </a:lnTo>
                  <a:lnTo>
                    <a:pt x="33" y="20"/>
                  </a:lnTo>
                  <a:lnTo>
                    <a:pt x="46" y="14"/>
                  </a:lnTo>
                  <a:lnTo>
                    <a:pt x="59" y="9"/>
                  </a:lnTo>
                  <a:lnTo>
                    <a:pt x="72" y="5"/>
                  </a:lnTo>
                  <a:lnTo>
                    <a:pt x="84" y="2"/>
                  </a:lnTo>
                  <a:lnTo>
                    <a:pt x="93" y="0"/>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8" name="Freeform 49">
              <a:extLst>
                <a:ext uri="{FF2B5EF4-FFF2-40B4-BE49-F238E27FC236}">
                  <a16:creationId xmlns:a16="http://schemas.microsoft.com/office/drawing/2014/main" id="{B36B7C7E-1920-C931-E178-7B33697ECDDE}"/>
                </a:ext>
              </a:extLst>
            </p:cNvPr>
            <p:cNvSpPr>
              <a:spLocks/>
            </p:cNvSpPr>
            <p:nvPr/>
          </p:nvSpPr>
          <p:spPr bwMode="auto">
            <a:xfrm>
              <a:off x="1087" y="1155"/>
              <a:ext cx="34" cy="20"/>
            </a:xfrm>
            <a:custGeom>
              <a:avLst/>
              <a:gdLst>
                <a:gd name="T0" fmla="*/ 0 w 103"/>
                <a:gd name="T1" fmla="*/ 0 h 58"/>
                <a:gd name="T2" fmla="*/ 0 w 103"/>
                <a:gd name="T3" fmla="*/ 0 h 58"/>
                <a:gd name="T4" fmla="*/ 0 w 103"/>
                <a:gd name="T5" fmla="*/ 0 h 58"/>
                <a:gd name="T6" fmla="*/ 0 w 103"/>
                <a:gd name="T7" fmla="*/ 0 h 58"/>
                <a:gd name="T8" fmla="*/ 0 w 103"/>
                <a:gd name="T9" fmla="*/ 0 h 58"/>
                <a:gd name="T10" fmla="*/ 0 w 103"/>
                <a:gd name="T11" fmla="*/ 0 h 58"/>
                <a:gd name="T12" fmla="*/ 0 w 103"/>
                <a:gd name="T13" fmla="*/ 0 h 58"/>
                <a:gd name="T14" fmla="*/ 0 w 103"/>
                <a:gd name="T15" fmla="*/ 0 h 58"/>
                <a:gd name="T16" fmla="*/ 0 w 103"/>
                <a:gd name="T17" fmla="*/ 0 h 58"/>
                <a:gd name="T18" fmla="*/ 0 w 103"/>
                <a:gd name="T19" fmla="*/ 0 h 58"/>
                <a:gd name="T20" fmla="*/ 0 w 103"/>
                <a:gd name="T21" fmla="*/ 0 h 58"/>
                <a:gd name="T22" fmla="*/ 0 w 103"/>
                <a:gd name="T23" fmla="*/ 0 h 58"/>
                <a:gd name="T24" fmla="*/ 0 w 103"/>
                <a:gd name="T25" fmla="*/ 0 h 58"/>
                <a:gd name="T26" fmla="*/ 0 w 103"/>
                <a:gd name="T27" fmla="*/ 0 h 58"/>
                <a:gd name="T28" fmla="*/ 0 w 103"/>
                <a:gd name="T29" fmla="*/ 0 h 58"/>
                <a:gd name="T30" fmla="*/ 0 w 103"/>
                <a:gd name="T31" fmla="*/ 0 h 58"/>
                <a:gd name="T32" fmla="*/ 0 w 103"/>
                <a:gd name="T33" fmla="*/ 0 h 58"/>
                <a:gd name="T34" fmla="*/ 0 w 103"/>
                <a:gd name="T35" fmla="*/ 0 h 58"/>
                <a:gd name="T36" fmla="*/ 0 w 103"/>
                <a:gd name="T37" fmla="*/ 0 h 58"/>
                <a:gd name="T38" fmla="*/ 0 w 103"/>
                <a:gd name="T39" fmla="*/ 0 h 58"/>
                <a:gd name="T40" fmla="*/ 0 w 103"/>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58"/>
                <a:gd name="T65" fmla="*/ 103 w 10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58">
                  <a:moveTo>
                    <a:pt x="103" y="0"/>
                  </a:moveTo>
                  <a:lnTo>
                    <a:pt x="92" y="4"/>
                  </a:lnTo>
                  <a:lnTo>
                    <a:pt x="79" y="10"/>
                  </a:lnTo>
                  <a:lnTo>
                    <a:pt x="63" y="17"/>
                  </a:lnTo>
                  <a:lnTo>
                    <a:pt x="48" y="25"/>
                  </a:lnTo>
                  <a:lnTo>
                    <a:pt x="32" y="32"/>
                  </a:lnTo>
                  <a:lnTo>
                    <a:pt x="19" y="39"/>
                  </a:lnTo>
                  <a:lnTo>
                    <a:pt x="7" y="44"/>
                  </a:lnTo>
                  <a:lnTo>
                    <a:pt x="0" y="46"/>
                  </a:lnTo>
                  <a:lnTo>
                    <a:pt x="0" y="52"/>
                  </a:lnTo>
                  <a:lnTo>
                    <a:pt x="4" y="56"/>
                  </a:lnTo>
                  <a:lnTo>
                    <a:pt x="12" y="58"/>
                  </a:lnTo>
                  <a:lnTo>
                    <a:pt x="23" y="56"/>
                  </a:lnTo>
                  <a:lnTo>
                    <a:pt x="32" y="53"/>
                  </a:lnTo>
                  <a:lnTo>
                    <a:pt x="41" y="46"/>
                  </a:lnTo>
                  <a:lnTo>
                    <a:pt x="52" y="38"/>
                  </a:lnTo>
                  <a:lnTo>
                    <a:pt x="64" y="30"/>
                  </a:lnTo>
                  <a:lnTo>
                    <a:pt x="74" y="20"/>
                  </a:lnTo>
                  <a:lnTo>
                    <a:pt x="86" y="11"/>
                  </a:lnTo>
                  <a:lnTo>
                    <a:pt x="95" y="4"/>
                  </a:lnTo>
                  <a:lnTo>
                    <a:pt x="103" y="0"/>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69" name="Freeform 50">
              <a:extLst>
                <a:ext uri="{FF2B5EF4-FFF2-40B4-BE49-F238E27FC236}">
                  <a16:creationId xmlns:a16="http://schemas.microsoft.com/office/drawing/2014/main" id="{D193CEA2-1C0F-FDED-0FD1-0FCEDF083331}"/>
                </a:ext>
              </a:extLst>
            </p:cNvPr>
            <p:cNvSpPr>
              <a:spLocks/>
            </p:cNvSpPr>
            <p:nvPr/>
          </p:nvSpPr>
          <p:spPr bwMode="auto">
            <a:xfrm>
              <a:off x="1169" y="1000"/>
              <a:ext cx="59" cy="86"/>
            </a:xfrm>
            <a:custGeom>
              <a:avLst/>
              <a:gdLst>
                <a:gd name="T0" fmla="*/ 0 w 179"/>
                <a:gd name="T1" fmla="*/ 0 h 260"/>
                <a:gd name="T2" fmla="*/ 0 w 179"/>
                <a:gd name="T3" fmla="*/ 0 h 260"/>
                <a:gd name="T4" fmla="*/ 0 w 179"/>
                <a:gd name="T5" fmla="*/ 0 h 260"/>
                <a:gd name="T6" fmla="*/ 0 w 179"/>
                <a:gd name="T7" fmla="*/ 0 h 260"/>
                <a:gd name="T8" fmla="*/ 0 w 179"/>
                <a:gd name="T9" fmla="*/ 0 h 260"/>
                <a:gd name="T10" fmla="*/ 0 w 179"/>
                <a:gd name="T11" fmla="*/ 0 h 260"/>
                <a:gd name="T12" fmla="*/ 0 w 179"/>
                <a:gd name="T13" fmla="*/ 0 h 260"/>
                <a:gd name="T14" fmla="*/ 0 w 179"/>
                <a:gd name="T15" fmla="*/ 0 h 260"/>
                <a:gd name="T16" fmla="*/ 0 w 179"/>
                <a:gd name="T17" fmla="*/ 0 h 260"/>
                <a:gd name="T18" fmla="*/ 0 w 179"/>
                <a:gd name="T19" fmla="*/ 0 h 260"/>
                <a:gd name="T20" fmla="*/ 0 w 179"/>
                <a:gd name="T21" fmla="*/ 0 h 260"/>
                <a:gd name="T22" fmla="*/ 0 w 179"/>
                <a:gd name="T23" fmla="*/ 0 h 260"/>
                <a:gd name="T24" fmla="*/ 0 w 179"/>
                <a:gd name="T25" fmla="*/ 0 h 260"/>
                <a:gd name="T26" fmla="*/ 0 w 179"/>
                <a:gd name="T27" fmla="*/ 0 h 260"/>
                <a:gd name="T28" fmla="*/ 0 w 179"/>
                <a:gd name="T29" fmla="*/ 0 h 260"/>
                <a:gd name="T30" fmla="*/ 0 w 179"/>
                <a:gd name="T31" fmla="*/ 0 h 260"/>
                <a:gd name="T32" fmla="*/ 0 w 179"/>
                <a:gd name="T33" fmla="*/ 0 h 260"/>
                <a:gd name="T34" fmla="*/ 0 w 179"/>
                <a:gd name="T35" fmla="*/ 0 h 260"/>
                <a:gd name="T36" fmla="*/ 0 w 179"/>
                <a:gd name="T37" fmla="*/ 0 h 260"/>
                <a:gd name="T38" fmla="*/ 0 w 179"/>
                <a:gd name="T39" fmla="*/ 0 h 260"/>
                <a:gd name="T40" fmla="*/ 0 w 179"/>
                <a:gd name="T41" fmla="*/ 0 h 260"/>
                <a:gd name="T42" fmla="*/ 0 w 179"/>
                <a:gd name="T43" fmla="*/ 0 h 260"/>
                <a:gd name="T44" fmla="*/ 0 w 179"/>
                <a:gd name="T45" fmla="*/ 0 h 260"/>
                <a:gd name="T46" fmla="*/ 0 w 179"/>
                <a:gd name="T47" fmla="*/ 0 h 260"/>
                <a:gd name="T48" fmla="*/ 0 w 179"/>
                <a:gd name="T49" fmla="*/ 0 h 260"/>
                <a:gd name="T50" fmla="*/ 0 w 179"/>
                <a:gd name="T51" fmla="*/ 0 h 260"/>
                <a:gd name="T52" fmla="*/ 0 w 179"/>
                <a:gd name="T53" fmla="*/ 0 h 260"/>
                <a:gd name="T54" fmla="*/ 0 w 179"/>
                <a:gd name="T55" fmla="*/ 0 h 260"/>
                <a:gd name="T56" fmla="*/ 0 w 179"/>
                <a:gd name="T57" fmla="*/ 0 h 260"/>
                <a:gd name="T58" fmla="*/ 0 w 179"/>
                <a:gd name="T59" fmla="*/ 0 h 260"/>
                <a:gd name="T60" fmla="*/ 0 w 179"/>
                <a:gd name="T61" fmla="*/ 0 h 260"/>
                <a:gd name="T62" fmla="*/ 0 w 179"/>
                <a:gd name="T63" fmla="*/ 0 h 260"/>
                <a:gd name="T64" fmla="*/ 0 w 179"/>
                <a:gd name="T65" fmla="*/ 0 h 260"/>
                <a:gd name="T66" fmla="*/ 0 w 179"/>
                <a:gd name="T67" fmla="*/ 0 h 260"/>
                <a:gd name="T68" fmla="*/ 0 w 179"/>
                <a:gd name="T69" fmla="*/ 0 h 260"/>
                <a:gd name="T70" fmla="*/ 0 w 179"/>
                <a:gd name="T71" fmla="*/ 0 h 260"/>
                <a:gd name="T72" fmla="*/ 0 w 179"/>
                <a:gd name="T73" fmla="*/ 0 h 260"/>
                <a:gd name="T74" fmla="*/ 0 w 179"/>
                <a:gd name="T75" fmla="*/ 0 h 260"/>
                <a:gd name="T76" fmla="*/ 0 w 179"/>
                <a:gd name="T77" fmla="*/ 0 h 260"/>
                <a:gd name="T78" fmla="*/ 0 w 179"/>
                <a:gd name="T79" fmla="*/ 0 h 260"/>
                <a:gd name="T80" fmla="*/ 0 w 179"/>
                <a:gd name="T81" fmla="*/ 0 h 260"/>
                <a:gd name="T82" fmla="*/ 0 w 179"/>
                <a:gd name="T83" fmla="*/ 0 h 260"/>
                <a:gd name="T84" fmla="*/ 0 w 179"/>
                <a:gd name="T85" fmla="*/ 0 h 260"/>
                <a:gd name="T86" fmla="*/ 0 w 179"/>
                <a:gd name="T87" fmla="*/ 0 h 260"/>
                <a:gd name="T88" fmla="*/ 0 w 179"/>
                <a:gd name="T89" fmla="*/ 0 h 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9"/>
                <a:gd name="T136" fmla="*/ 0 h 260"/>
                <a:gd name="T137" fmla="*/ 179 w 179"/>
                <a:gd name="T138" fmla="*/ 260 h 2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9" h="260">
                  <a:moveTo>
                    <a:pt x="153" y="183"/>
                  </a:moveTo>
                  <a:lnTo>
                    <a:pt x="157" y="174"/>
                  </a:lnTo>
                  <a:lnTo>
                    <a:pt x="163" y="164"/>
                  </a:lnTo>
                  <a:lnTo>
                    <a:pt x="170" y="153"/>
                  </a:lnTo>
                  <a:lnTo>
                    <a:pt x="177" y="143"/>
                  </a:lnTo>
                  <a:lnTo>
                    <a:pt x="179" y="126"/>
                  </a:lnTo>
                  <a:lnTo>
                    <a:pt x="177" y="101"/>
                  </a:lnTo>
                  <a:lnTo>
                    <a:pt x="176" y="77"/>
                  </a:lnTo>
                  <a:lnTo>
                    <a:pt x="175" y="62"/>
                  </a:lnTo>
                  <a:lnTo>
                    <a:pt x="173" y="54"/>
                  </a:lnTo>
                  <a:lnTo>
                    <a:pt x="170" y="44"/>
                  </a:lnTo>
                  <a:lnTo>
                    <a:pt x="164" y="34"/>
                  </a:lnTo>
                  <a:lnTo>
                    <a:pt x="160" y="28"/>
                  </a:lnTo>
                  <a:lnTo>
                    <a:pt x="159" y="23"/>
                  </a:lnTo>
                  <a:lnTo>
                    <a:pt x="157" y="16"/>
                  </a:lnTo>
                  <a:lnTo>
                    <a:pt x="159" y="9"/>
                  </a:lnTo>
                  <a:lnTo>
                    <a:pt x="159" y="0"/>
                  </a:lnTo>
                  <a:lnTo>
                    <a:pt x="156" y="6"/>
                  </a:lnTo>
                  <a:lnTo>
                    <a:pt x="150" y="16"/>
                  </a:lnTo>
                  <a:lnTo>
                    <a:pt x="141" y="27"/>
                  </a:lnTo>
                  <a:lnTo>
                    <a:pt x="132" y="39"/>
                  </a:lnTo>
                  <a:lnTo>
                    <a:pt x="121" y="52"/>
                  </a:lnTo>
                  <a:lnTo>
                    <a:pt x="110" y="63"/>
                  </a:lnTo>
                  <a:lnTo>
                    <a:pt x="100" y="75"/>
                  </a:lnTo>
                  <a:lnTo>
                    <a:pt x="93" y="83"/>
                  </a:lnTo>
                  <a:lnTo>
                    <a:pt x="86" y="93"/>
                  </a:lnTo>
                  <a:lnTo>
                    <a:pt x="76" y="108"/>
                  </a:lnTo>
                  <a:lnTo>
                    <a:pt x="65" y="129"/>
                  </a:lnTo>
                  <a:lnTo>
                    <a:pt x="54" y="154"/>
                  </a:lnTo>
                  <a:lnTo>
                    <a:pt x="41" y="181"/>
                  </a:lnTo>
                  <a:lnTo>
                    <a:pt x="26" y="208"/>
                  </a:lnTo>
                  <a:lnTo>
                    <a:pt x="13" y="234"/>
                  </a:lnTo>
                  <a:lnTo>
                    <a:pt x="0" y="260"/>
                  </a:lnTo>
                  <a:lnTo>
                    <a:pt x="16" y="257"/>
                  </a:lnTo>
                  <a:lnTo>
                    <a:pt x="32" y="251"/>
                  </a:lnTo>
                  <a:lnTo>
                    <a:pt x="49" y="244"/>
                  </a:lnTo>
                  <a:lnTo>
                    <a:pt x="65" y="237"/>
                  </a:lnTo>
                  <a:lnTo>
                    <a:pt x="80" y="229"/>
                  </a:lnTo>
                  <a:lnTo>
                    <a:pt x="93" y="222"/>
                  </a:lnTo>
                  <a:lnTo>
                    <a:pt x="103" y="216"/>
                  </a:lnTo>
                  <a:lnTo>
                    <a:pt x="110" y="212"/>
                  </a:lnTo>
                  <a:lnTo>
                    <a:pt x="122" y="204"/>
                  </a:lnTo>
                  <a:lnTo>
                    <a:pt x="134" y="195"/>
                  </a:lnTo>
                  <a:lnTo>
                    <a:pt x="145" y="187"/>
                  </a:lnTo>
                  <a:lnTo>
                    <a:pt x="153" y="183"/>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0" name="Freeform 51">
              <a:extLst>
                <a:ext uri="{FF2B5EF4-FFF2-40B4-BE49-F238E27FC236}">
                  <a16:creationId xmlns:a16="http://schemas.microsoft.com/office/drawing/2014/main" id="{9BB39BD5-2191-963A-27BD-C6917A3A24C2}"/>
                </a:ext>
              </a:extLst>
            </p:cNvPr>
            <p:cNvSpPr>
              <a:spLocks/>
            </p:cNvSpPr>
            <p:nvPr/>
          </p:nvSpPr>
          <p:spPr bwMode="auto">
            <a:xfrm>
              <a:off x="1315" y="1021"/>
              <a:ext cx="14" cy="5"/>
            </a:xfrm>
            <a:custGeom>
              <a:avLst/>
              <a:gdLst>
                <a:gd name="T0" fmla="*/ 0 w 44"/>
                <a:gd name="T1" fmla="*/ 0 h 15"/>
                <a:gd name="T2" fmla="*/ 0 w 44"/>
                <a:gd name="T3" fmla="*/ 0 h 15"/>
                <a:gd name="T4" fmla="*/ 0 w 44"/>
                <a:gd name="T5" fmla="*/ 0 h 15"/>
                <a:gd name="T6" fmla="*/ 0 w 44"/>
                <a:gd name="T7" fmla="*/ 0 h 15"/>
                <a:gd name="T8" fmla="*/ 0 w 44"/>
                <a:gd name="T9" fmla="*/ 0 h 15"/>
                <a:gd name="T10" fmla="*/ 0 w 44"/>
                <a:gd name="T11" fmla="*/ 0 h 15"/>
                <a:gd name="T12" fmla="*/ 0 w 44"/>
                <a:gd name="T13" fmla="*/ 0 h 15"/>
                <a:gd name="T14" fmla="*/ 0 w 44"/>
                <a:gd name="T15" fmla="*/ 0 h 15"/>
                <a:gd name="T16" fmla="*/ 0 w 44"/>
                <a:gd name="T17" fmla="*/ 0 h 15"/>
                <a:gd name="T18" fmla="*/ 0 w 44"/>
                <a:gd name="T19" fmla="*/ 0 h 15"/>
                <a:gd name="T20" fmla="*/ 0 w 44"/>
                <a:gd name="T21" fmla="*/ 0 h 15"/>
                <a:gd name="T22" fmla="*/ 0 w 44"/>
                <a:gd name="T23" fmla="*/ 0 h 15"/>
                <a:gd name="T24" fmla="*/ 0 w 44"/>
                <a:gd name="T25" fmla="*/ 0 h 15"/>
                <a:gd name="T26" fmla="*/ 0 w 44"/>
                <a:gd name="T27" fmla="*/ 0 h 15"/>
                <a:gd name="T28" fmla="*/ 0 w 44"/>
                <a:gd name="T29" fmla="*/ 0 h 15"/>
                <a:gd name="T30" fmla="*/ 0 w 44"/>
                <a:gd name="T31" fmla="*/ 0 h 15"/>
                <a:gd name="T32" fmla="*/ 0 w 4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0" y="7"/>
                  </a:moveTo>
                  <a:lnTo>
                    <a:pt x="3" y="5"/>
                  </a:lnTo>
                  <a:lnTo>
                    <a:pt x="6" y="3"/>
                  </a:lnTo>
                  <a:lnTo>
                    <a:pt x="12" y="1"/>
                  </a:lnTo>
                  <a:lnTo>
                    <a:pt x="18" y="0"/>
                  </a:lnTo>
                  <a:lnTo>
                    <a:pt x="24" y="1"/>
                  </a:lnTo>
                  <a:lnTo>
                    <a:pt x="31" y="3"/>
                  </a:lnTo>
                  <a:lnTo>
                    <a:pt x="38" y="8"/>
                  </a:lnTo>
                  <a:lnTo>
                    <a:pt x="44" y="15"/>
                  </a:lnTo>
                  <a:lnTo>
                    <a:pt x="40" y="15"/>
                  </a:lnTo>
                  <a:lnTo>
                    <a:pt x="34" y="14"/>
                  </a:lnTo>
                  <a:lnTo>
                    <a:pt x="28" y="12"/>
                  </a:lnTo>
                  <a:lnTo>
                    <a:pt x="21" y="11"/>
                  </a:lnTo>
                  <a:lnTo>
                    <a:pt x="15" y="10"/>
                  </a:lnTo>
                  <a:lnTo>
                    <a:pt x="9" y="8"/>
                  </a:lnTo>
                  <a:lnTo>
                    <a:pt x="3" y="7"/>
                  </a:lnTo>
                  <a:lnTo>
                    <a:pt x="0" y="7"/>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1" name="Freeform 52">
              <a:extLst>
                <a:ext uri="{FF2B5EF4-FFF2-40B4-BE49-F238E27FC236}">
                  <a16:creationId xmlns:a16="http://schemas.microsoft.com/office/drawing/2014/main" id="{AD79A44A-8336-F0EE-7C2E-9AF53AF06AB3}"/>
                </a:ext>
              </a:extLst>
            </p:cNvPr>
            <p:cNvSpPr>
              <a:spLocks/>
            </p:cNvSpPr>
            <p:nvPr/>
          </p:nvSpPr>
          <p:spPr bwMode="auto">
            <a:xfrm>
              <a:off x="1315" y="1030"/>
              <a:ext cx="41" cy="19"/>
            </a:xfrm>
            <a:custGeom>
              <a:avLst/>
              <a:gdLst>
                <a:gd name="T0" fmla="*/ 0 w 123"/>
                <a:gd name="T1" fmla="*/ 0 h 58"/>
                <a:gd name="T2" fmla="*/ 0 w 123"/>
                <a:gd name="T3" fmla="*/ 0 h 58"/>
                <a:gd name="T4" fmla="*/ 0 w 123"/>
                <a:gd name="T5" fmla="*/ 0 h 58"/>
                <a:gd name="T6" fmla="*/ 0 w 123"/>
                <a:gd name="T7" fmla="*/ 0 h 58"/>
                <a:gd name="T8" fmla="*/ 0 w 123"/>
                <a:gd name="T9" fmla="*/ 0 h 58"/>
                <a:gd name="T10" fmla="*/ 0 w 123"/>
                <a:gd name="T11" fmla="*/ 0 h 58"/>
                <a:gd name="T12" fmla="*/ 0 w 123"/>
                <a:gd name="T13" fmla="*/ 0 h 58"/>
                <a:gd name="T14" fmla="*/ 0 w 123"/>
                <a:gd name="T15" fmla="*/ 0 h 58"/>
                <a:gd name="T16" fmla="*/ 0 w 123"/>
                <a:gd name="T17" fmla="*/ 0 h 58"/>
                <a:gd name="T18" fmla="*/ 0 w 123"/>
                <a:gd name="T19" fmla="*/ 0 h 58"/>
                <a:gd name="T20" fmla="*/ 0 w 123"/>
                <a:gd name="T21" fmla="*/ 0 h 58"/>
                <a:gd name="T22" fmla="*/ 0 w 123"/>
                <a:gd name="T23" fmla="*/ 0 h 58"/>
                <a:gd name="T24" fmla="*/ 0 w 123"/>
                <a:gd name="T25" fmla="*/ 0 h 58"/>
                <a:gd name="T26" fmla="*/ 0 w 123"/>
                <a:gd name="T27" fmla="*/ 0 h 58"/>
                <a:gd name="T28" fmla="*/ 0 w 123"/>
                <a:gd name="T29" fmla="*/ 0 h 58"/>
                <a:gd name="T30" fmla="*/ 0 w 123"/>
                <a:gd name="T31" fmla="*/ 0 h 58"/>
                <a:gd name="T32" fmla="*/ 0 w 123"/>
                <a:gd name="T33" fmla="*/ 0 h 58"/>
                <a:gd name="T34" fmla="*/ 0 w 123"/>
                <a:gd name="T35" fmla="*/ 0 h 58"/>
                <a:gd name="T36" fmla="*/ 0 w 123"/>
                <a:gd name="T37" fmla="*/ 0 h 58"/>
                <a:gd name="T38" fmla="*/ 0 w 123"/>
                <a:gd name="T39" fmla="*/ 0 h 58"/>
                <a:gd name="T40" fmla="*/ 0 w 123"/>
                <a:gd name="T41" fmla="*/ 0 h 58"/>
                <a:gd name="T42" fmla="*/ 0 w 123"/>
                <a:gd name="T43" fmla="*/ 0 h 58"/>
                <a:gd name="T44" fmla="*/ 0 w 123"/>
                <a:gd name="T45" fmla="*/ 0 h 58"/>
                <a:gd name="T46" fmla="*/ 0 w 123"/>
                <a:gd name="T47" fmla="*/ 0 h 58"/>
                <a:gd name="T48" fmla="*/ 0 w 123"/>
                <a:gd name="T49" fmla="*/ 0 h 58"/>
                <a:gd name="T50" fmla="*/ 0 w 123"/>
                <a:gd name="T51" fmla="*/ 0 h 58"/>
                <a:gd name="T52" fmla="*/ 0 w 123"/>
                <a:gd name="T53" fmla="*/ 0 h 58"/>
                <a:gd name="T54" fmla="*/ 0 w 123"/>
                <a:gd name="T55" fmla="*/ 0 h 58"/>
                <a:gd name="T56" fmla="*/ 0 w 123"/>
                <a:gd name="T57" fmla="*/ 0 h 58"/>
                <a:gd name="T58" fmla="*/ 0 w 123"/>
                <a:gd name="T59" fmla="*/ 0 h 58"/>
                <a:gd name="T60" fmla="*/ 0 w 123"/>
                <a:gd name="T61" fmla="*/ 0 h 58"/>
                <a:gd name="T62" fmla="*/ 0 w 123"/>
                <a:gd name="T63" fmla="*/ 0 h 58"/>
                <a:gd name="T64" fmla="*/ 0 w 123"/>
                <a:gd name="T65" fmla="*/ 0 h 58"/>
                <a:gd name="T66" fmla="*/ 0 w 123"/>
                <a:gd name="T67" fmla="*/ 0 h 58"/>
                <a:gd name="T68" fmla="*/ 0 w 123"/>
                <a:gd name="T69" fmla="*/ 0 h 58"/>
                <a:gd name="T70" fmla="*/ 0 w 123"/>
                <a:gd name="T71" fmla="*/ 0 h 58"/>
                <a:gd name="T72" fmla="*/ 0 w 123"/>
                <a:gd name="T73" fmla="*/ 0 h 58"/>
                <a:gd name="T74" fmla="*/ 0 w 123"/>
                <a:gd name="T75" fmla="*/ 0 h 58"/>
                <a:gd name="T76" fmla="*/ 0 w 123"/>
                <a:gd name="T77" fmla="*/ 0 h 58"/>
                <a:gd name="T78" fmla="*/ 0 w 123"/>
                <a:gd name="T79" fmla="*/ 0 h 58"/>
                <a:gd name="T80" fmla="*/ 0 w 123"/>
                <a:gd name="T81" fmla="*/ 0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
                <a:gd name="T124" fmla="*/ 0 h 58"/>
                <a:gd name="T125" fmla="*/ 123 w 123"/>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 h="58">
                  <a:moveTo>
                    <a:pt x="111" y="58"/>
                  </a:moveTo>
                  <a:lnTo>
                    <a:pt x="115" y="51"/>
                  </a:lnTo>
                  <a:lnTo>
                    <a:pt x="118" y="41"/>
                  </a:lnTo>
                  <a:lnTo>
                    <a:pt x="121" y="30"/>
                  </a:lnTo>
                  <a:lnTo>
                    <a:pt x="123" y="21"/>
                  </a:lnTo>
                  <a:lnTo>
                    <a:pt x="120" y="16"/>
                  </a:lnTo>
                  <a:lnTo>
                    <a:pt x="117" y="10"/>
                  </a:lnTo>
                  <a:lnTo>
                    <a:pt x="111" y="5"/>
                  </a:lnTo>
                  <a:lnTo>
                    <a:pt x="105" y="0"/>
                  </a:lnTo>
                  <a:lnTo>
                    <a:pt x="107" y="6"/>
                  </a:lnTo>
                  <a:lnTo>
                    <a:pt x="109" y="12"/>
                  </a:lnTo>
                  <a:lnTo>
                    <a:pt x="112" y="17"/>
                  </a:lnTo>
                  <a:lnTo>
                    <a:pt x="114" y="23"/>
                  </a:lnTo>
                  <a:lnTo>
                    <a:pt x="111" y="27"/>
                  </a:lnTo>
                  <a:lnTo>
                    <a:pt x="109" y="30"/>
                  </a:lnTo>
                  <a:lnTo>
                    <a:pt x="107" y="31"/>
                  </a:lnTo>
                  <a:lnTo>
                    <a:pt x="101" y="31"/>
                  </a:lnTo>
                  <a:lnTo>
                    <a:pt x="95" y="30"/>
                  </a:lnTo>
                  <a:lnTo>
                    <a:pt x="86" y="28"/>
                  </a:lnTo>
                  <a:lnTo>
                    <a:pt x="75" y="24"/>
                  </a:lnTo>
                  <a:lnTo>
                    <a:pt x="61" y="21"/>
                  </a:lnTo>
                  <a:lnTo>
                    <a:pt x="50" y="19"/>
                  </a:lnTo>
                  <a:lnTo>
                    <a:pt x="40" y="16"/>
                  </a:lnTo>
                  <a:lnTo>
                    <a:pt x="31" y="14"/>
                  </a:lnTo>
                  <a:lnTo>
                    <a:pt x="26" y="14"/>
                  </a:lnTo>
                  <a:lnTo>
                    <a:pt x="21" y="17"/>
                  </a:lnTo>
                  <a:lnTo>
                    <a:pt x="12" y="23"/>
                  </a:lnTo>
                  <a:lnTo>
                    <a:pt x="3" y="30"/>
                  </a:lnTo>
                  <a:lnTo>
                    <a:pt x="0" y="34"/>
                  </a:lnTo>
                  <a:lnTo>
                    <a:pt x="6" y="33"/>
                  </a:lnTo>
                  <a:lnTo>
                    <a:pt x="15" y="31"/>
                  </a:lnTo>
                  <a:lnTo>
                    <a:pt x="22" y="28"/>
                  </a:lnTo>
                  <a:lnTo>
                    <a:pt x="28" y="28"/>
                  </a:lnTo>
                  <a:lnTo>
                    <a:pt x="32" y="30"/>
                  </a:lnTo>
                  <a:lnTo>
                    <a:pt x="41" y="34"/>
                  </a:lnTo>
                  <a:lnTo>
                    <a:pt x="53" y="38"/>
                  </a:lnTo>
                  <a:lnTo>
                    <a:pt x="66" y="42"/>
                  </a:lnTo>
                  <a:lnTo>
                    <a:pt x="80" y="48"/>
                  </a:lnTo>
                  <a:lnTo>
                    <a:pt x="92" y="52"/>
                  </a:lnTo>
                  <a:lnTo>
                    <a:pt x="104" y="56"/>
                  </a:lnTo>
                  <a:lnTo>
                    <a:pt x="111" y="58"/>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2" name="Freeform 53">
              <a:extLst>
                <a:ext uri="{FF2B5EF4-FFF2-40B4-BE49-F238E27FC236}">
                  <a16:creationId xmlns:a16="http://schemas.microsoft.com/office/drawing/2014/main" id="{53030F84-D860-3253-CAA4-59017C7D7281}"/>
                </a:ext>
              </a:extLst>
            </p:cNvPr>
            <p:cNvSpPr>
              <a:spLocks/>
            </p:cNvSpPr>
            <p:nvPr/>
          </p:nvSpPr>
          <p:spPr bwMode="auto">
            <a:xfrm>
              <a:off x="1306" y="1049"/>
              <a:ext cx="48" cy="19"/>
            </a:xfrm>
            <a:custGeom>
              <a:avLst/>
              <a:gdLst>
                <a:gd name="T0" fmla="*/ 0 w 143"/>
                <a:gd name="T1" fmla="*/ 0 h 56"/>
                <a:gd name="T2" fmla="*/ 0 w 143"/>
                <a:gd name="T3" fmla="*/ 0 h 56"/>
                <a:gd name="T4" fmla="*/ 0 w 143"/>
                <a:gd name="T5" fmla="*/ 0 h 56"/>
                <a:gd name="T6" fmla="*/ 0 w 143"/>
                <a:gd name="T7" fmla="*/ 0 h 56"/>
                <a:gd name="T8" fmla="*/ 0 w 143"/>
                <a:gd name="T9" fmla="*/ 0 h 56"/>
                <a:gd name="T10" fmla="*/ 0 w 143"/>
                <a:gd name="T11" fmla="*/ 0 h 56"/>
                <a:gd name="T12" fmla="*/ 0 w 143"/>
                <a:gd name="T13" fmla="*/ 0 h 56"/>
                <a:gd name="T14" fmla="*/ 0 w 143"/>
                <a:gd name="T15" fmla="*/ 0 h 56"/>
                <a:gd name="T16" fmla="*/ 0 w 143"/>
                <a:gd name="T17" fmla="*/ 0 h 56"/>
                <a:gd name="T18" fmla="*/ 0 w 143"/>
                <a:gd name="T19" fmla="*/ 0 h 56"/>
                <a:gd name="T20" fmla="*/ 0 w 143"/>
                <a:gd name="T21" fmla="*/ 0 h 56"/>
                <a:gd name="T22" fmla="*/ 0 w 143"/>
                <a:gd name="T23" fmla="*/ 0 h 56"/>
                <a:gd name="T24" fmla="*/ 0 w 143"/>
                <a:gd name="T25" fmla="*/ 0 h 56"/>
                <a:gd name="T26" fmla="*/ 0 w 143"/>
                <a:gd name="T27" fmla="*/ 0 h 56"/>
                <a:gd name="T28" fmla="*/ 0 w 143"/>
                <a:gd name="T29" fmla="*/ 0 h 56"/>
                <a:gd name="T30" fmla="*/ 0 w 143"/>
                <a:gd name="T31" fmla="*/ 0 h 56"/>
                <a:gd name="T32" fmla="*/ 0 w 143"/>
                <a:gd name="T33" fmla="*/ 0 h 56"/>
                <a:gd name="T34" fmla="*/ 0 w 143"/>
                <a:gd name="T35" fmla="*/ 0 h 56"/>
                <a:gd name="T36" fmla="*/ 0 w 143"/>
                <a:gd name="T37" fmla="*/ 0 h 56"/>
                <a:gd name="T38" fmla="*/ 0 w 143"/>
                <a:gd name="T39" fmla="*/ 0 h 56"/>
                <a:gd name="T40" fmla="*/ 0 w 143"/>
                <a:gd name="T41" fmla="*/ 0 h 56"/>
                <a:gd name="T42" fmla="*/ 0 w 143"/>
                <a:gd name="T43" fmla="*/ 0 h 56"/>
                <a:gd name="T44" fmla="*/ 0 w 143"/>
                <a:gd name="T45" fmla="*/ 0 h 56"/>
                <a:gd name="T46" fmla="*/ 0 w 143"/>
                <a:gd name="T47" fmla="*/ 0 h 56"/>
                <a:gd name="T48" fmla="*/ 0 w 143"/>
                <a:gd name="T49" fmla="*/ 0 h 56"/>
                <a:gd name="T50" fmla="*/ 0 w 143"/>
                <a:gd name="T51" fmla="*/ 0 h 56"/>
                <a:gd name="T52" fmla="*/ 0 w 143"/>
                <a:gd name="T53" fmla="*/ 0 h 56"/>
                <a:gd name="T54" fmla="*/ 0 w 143"/>
                <a:gd name="T55" fmla="*/ 0 h 56"/>
                <a:gd name="T56" fmla="*/ 0 w 143"/>
                <a:gd name="T57" fmla="*/ 0 h 56"/>
                <a:gd name="T58" fmla="*/ 0 w 143"/>
                <a:gd name="T59" fmla="*/ 0 h 56"/>
                <a:gd name="T60" fmla="*/ 0 w 143"/>
                <a:gd name="T61" fmla="*/ 0 h 56"/>
                <a:gd name="T62" fmla="*/ 0 w 143"/>
                <a:gd name="T63" fmla="*/ 0 h 56"/>
                <a:gd name="T64" fmla="*/ 0 w 143"/>
                <a:gd name="T65" fmla="*/ 0 h 56"/>
                <a:gd name="T66" fmla="*/ 0 w 143"/>
                <a:gd name="T67" fmla="*/ 0 h 56"/>
                <a:gd name="T68" fmla="*/ 0 w 143"/>
                <a:gd name="T69" fmla="*/ 0 h 56"/>
                <a:gd name="T70" fmla="*/ 0 w 143"/>
                <a:gd name="T71" fmla="*/ 0 h 56"/>
                <a:gd name="T72" fmla="*/ 0 w 143"/>
                <a:gd name="T73" fmla="*/ 0 h 56"/>
                <a:gd name="T74" fmla="*/ 0 w 143"/>
                <a:gd name="T75" fmla="*/ 0 h 56"/>
                <a:gd name="T76" fmla="*/ 0 w 143"/>
                <a:gd name="T77" fmla="*/ 0 h 56"/>
                <a:gd name="T78" fmla="*/ 0 w 143"/>
                <a:gd name="T79" fmla="*/ 0 h 56"/>
                <a:gd name="T80" fmla="*/ 0 w 143"/>
                <a:gd name="T81" fmla="*/ 0 h 56"/>
                <a:gd name="T82" fmla="*/ 0 w 143"/>
                <a:gd name="T83" fmla="*/ 0 h 56"/>
                <a:gd name="T84" fmla="*/ 0 w 143"/>
                <a:gd name="T85" fmla="*/ 0 h 56"/>
                <a:gd name="T86" fmla="*/ 0 w 143"/>
                <a:gd name="T87" fmla="*/ 0 h 56"/>
                <a:gd name="T88" fmla="*/ 0 w 143"/>
                <a:gd name="T89" fmla="*/ 0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
                <a:gd name="T136" fmla="*/ 0 h 56"/>
                <a:gd name="T137" fmla="*/ 143 w 143"/>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 h="56">
                  <a:moveTo>
                    <a:pt x="136" y="0"/>
                  </a:moveTo>
                  <a:lnTo>
                    <a:pt x="142" y="7"/>
                  </a:lnTo>
                  <a:lnTo>
                    <a:pt x="143" y="15"/>
                  </a:lnTo>
                  <a:lnTo>
                    <a:pt x="143" y="22"/>
                  </a:lnTo>
                  <a:lnTo>
                    <a:pt x="142" y="28"/>
                  </a:lnTo>
                  <a:lnTo>
                    <a:pt x="139" y="32"/>
                  </a:lnTo>
                  <a:lnTo>
                    <a:pt x="137" y="36"/>
                  </a:lnTo>
                  <a:lnTo>
                    <a:pt x="133" y="41"/>
                  </a:lnTo>
                  <a:lnTo>
                    <a:pt x="129" y="42"/>
                  </a:lnTo>
                  <a:lnTo>
                    <a:pt x="123" y="45"/>
                  </a:lnTo>
                  <a:lnTo>
                    <a:pt x="116" y="49"/>
                  </a:lnTo>
                  <a:lnTo>
                    <a:pt x="108" y="53"/>
                  </a:lnTo>
                  <a:lnTo>
                    <a:pt x="104" y="56"/>
                  </a:lnTo>
                  <a:lnTo>
                    <a:pt x="98" y="52"/>
                  </a:lnTo>
                  <a:lnTo>
                    <a:pt x="89" y="48"/>
                  </a:lnTo>
                  <a:lnTo>
                    <a:pt x="81" y="43"/>
                  </a:lnTo>
                  <a:lnTo>
                    <a:pt x="70" y="38"/>
                  </a:lnTo>
                  <a:lnTo>
                    <a:pt x="60" y="34"/>
                  </a:lnTo>
                  <a:lnTo>
                    <a:pt x="51" y="29"/>
                  </a:lnTo>
                  <a:lnTo>
                    <a:pt x="44" y="28"/>
                  </a:lnTo>
                  <a:lnTo>
                    <a:pt x="41" y="27"/>
                  </a:lnTo>
                  <a:lnTo>
                    <a:pt x="34" y="28"/>
                  </a:lnTo>
                  <a:lnTo>
                    <a:pt x="21" y="31"/>
                  </a:lnTo>
                  <a:lnTo>
                    <a:pt x="8" y="34"/>
                  </a:lnTo>
                  <a:lnTo>
                    <a:pt x="0" y="36"/>
                  </a:lnTo>
                  <a:lnTo>
                    <a:pt x="6" y="29"/>
                  </a:lnTo>
                  <a:lnTo>
                    <a:pt x="12" y="24"/>
                  </a:lnTo>
                  <a:lnTo>
                    <a:pt x="19" y="20"/>
                  </a:lnTo>
                  <a:lnTo>
                    <a:pt x="24" y="18"/>
                  </a:lnTo>
                  <a:lnTo>
                    <a:pt x="30" y="15"/>
                  </a:lnTo>
                  <a:lnTo>
                    <a:pt x="41" y="11"/>
                  </a:lnTo>
                  <a:lnTo>
                    <a:pt x="51" y="7"/>
                  </a:lnTo>
                  <a:lnTo>
                    <a:pt x="57" y="7"/>
                  </a:lnTo>
                  <a:lnTo>
                    <a:pt x="62" y="10"/>
                  </a:lnTo>
                  <a:lnTo>
                    <a:pt x="69" y="14"/>
                  </a:lnTo>
                  <a:lnTo>
                    <a:pt x="79" y="18"/>
                  </a:lnTo>
                  <a:lnTo>
                    <a:pt x="89" y="22"/>
                  </a:lnTo>
                  <a:lnTo>
                    <a:pt x="100" y="25"/>
                  </a:lnTo>
                  <a:lnTo>
                    <a:pt x="110" y="28"/>
                  </a:lnTo>
                  <a:lnTo>
                    <a:pt x="118" y="29"/>
                  </a:lnTo>
                  <a:lnTo>
                    <a:pt x="124" y="29"/>
                  </a:lnTo>
                  <a:lnTo>
                    <a:pt x="132" y="24"/>
                  </a:lnTo>
                  <a:lnTo>
                    <a:pt x="134" y="14"/>
                  </a:lnTo>
                  <a:lnTo>
                    <a:pt x="136" y="4"/>
                  </a:lnTo>
                  <a:lnTo>
                    <a:pt x="136" y="0"/>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3" name="Freeform 54">
              <a:extLst>
                <a:ext uri="{FF2B5EF4-FFF2-40B4-BE49-F238E27FC236}">
                  <a16:creationId xmlns:a16="http://schemas.microsoft.com/office/drawing/2014/main" id="{DAD48AFB-81B0-B146-9CF1-F21E32D34EE2}"/>
                </a:ext>
              </a:extLst>
            </p:cNvPr>
            <p:cNvSpPr>
              <a:spLocks/>
            </p:cNvSpPr>
            <p:nvPr/>
          </p:nvSpPr>
          <p:spPr bwMode="auto">
            <a:xfrm>
              <a:off x="1470" y="1015"/>
              <a:ext cx="100" cy="164"/>
            </a:xfrm>
            <a:custGeom>
              <a:avLst/>
              <a:gdLst>
                <a:gd name="T0" fmla="*/ 0 w 300"/>
                <a:gd name="T1" fmla="*/ 1 h 491"/>
                <a:gd name="T2" fmla="*/ 0 w 300"/>
                <a:gd name="T3" fmla="*/ 1 h 491"/>
                <a:gd name="T4" fmla="*/ 0 w 300"/>
                <a:gd name="T5" fmla="*/ 1 h 491"/>
                <a:gd name="T6" fmla="*/ 0 w 300"/>
                <a:gd name="T7" fmla="*/ 1 h 491"/>
                <a:gd name="T8" fmla="*/ 0 w 300"/>
                <a:gd name="T9" fmla="*/ 1 h 491"/>
                <a:gd name="T10" fmla="*/ 0 w 300"/>
                <a:gd name="T11" fmla="*/ 1 h 491"/>
                <a:gd name="T12" fmla="*/ 0 w 300"/>
                <a:gd name="T13" fmla="*/ 0 h 491"/>
                <a:gd name="T14" fmla="*/ 0 w 300"/>
                <a:gd name="T15" fmla="*/ 0 h 491"/>
                <a:gd name="T16" fmla="*/ 0 w 300"/>
                <a:gd name="T17" fmla="*/ 0 h 491"/>
                <a:gd name="T18" fmla="*/ 0 w 300"/>
                <a:gd name="T19" fmla="*/ 0 h 491"/>
                <a:gd name="T20" fmla="*/ 0 w 300"/>
                <a:gd name="T21" fmla="*/ 0 h 491"/>
                <a:gd name="T22" fmla="*/ 0 w 300"/>
                <a:gd name="T23" fmla="*/ 0 h 491"/>
                <a:gd name="T24" fmla="*/ 0 w 300"/>
                <a:gd name="T25" fmla="*/ 0 h 491"/>
                <a:gd name="T26" fmla="*/ 0 w 300"/>
                <a:gd name="T27" fmla="*/ 0 h 491"/>
                <a:gd name="T28" fmla="*/ 0 w 300"/>
                <a:gd name="T29" fmla="*/ 0 h 491"/>
                <a:gd name="T30" fmla="*/ 0 w 300"/>
                <a:gd name="T31" fmla="*/ 0 h 491"/>
                <a:gd name="T32" fmla="*/ 0 w 300"/>
                <a:gd name="T33" fmla="*/ 0 h 491"/>
                <a:gd name="T34" fmla="*/ 0 w 300"/>
                <a:gd name="T35" fmla="*/ 0 h 491"/>
                <a:gd name="T36" fmla="*/ 0 w 300"/>
                <a:gd name="T37" fmla="*/ 0 h 491"/>
                <a:gd name="T38" fmla="*/ 0 w 300"/>
                <a:gd name="T39" fmla="*/ 0 h 491"/>
                <a:gd name="T40" fmla="*/ 0 w 300"/>
                <a:gd name="T41" fmla="*/ 0 h 491"/>
                <a:gd name="T42" fmla="*/ 0 w 300"/>
                <a:gd name="T43" fmla="*/ 0 h 491"/>
                <a:gd name="T44" fmla="*/ 0 w 300"/>
                <a:gd name="T45" fmla="*/ 0 h 491"/>
                <a:gd name="T46" fmla="*/ 0 w 300"/>
                <a:gd name="T47" fmla="*/ 1 h 491"/>
                <a:gd name="T48" fmla="*/ 0 w 300"/>
                <a:gd name="T49" fmla="*/ 1 h 491"/>
                <a:gd name="T50" fmla="*/ 0 w 300"/>
                <a:gd name="T51" fmla="*/ 1 h 491"/>
                <a:gd name="T52" fmla="*/ 0 w 300"/>
                <a:gd name="T53" fmla="*/ 1 h 491"/>
                <a:gd name="T54" fmla="*/ 0 w 300"/>
                <a:gd name="T55" fmla="*/ 1 h 491"/>
                <a:gd name="T56" fmla="*/ 0 w 300"/>
                <a:gd name="T57" fmla="*/ 0 h 491"/>
                <a:gd name="T58" fmla="*/ 0 w 300"/>
                <a:gd name="T59" fmla="*/ 0 h 491"/>
                <a:gd name="T60" fmla="*/ 0 w 300"/>
                <a:gd name="T61" fmla="*/ 0 h 491"/>
                <a:gd name="T62" fmla="*/ 0 w 300"/>
                <a:gd name="T63" fmla="*/ 0 h 491"/>
                <a:gd name="T64" fmla="*/ 0 w 300"/>
                <a:gd name="T65" fmla="*/ 0 h 491"/>
                <a:gd name="T66" fmla="*/ 0 w 300"/>
                <a:gd name="T67" fmla="*/ 0 h 491"/>
                <a:gd name="T68" fmla="*/ 0 w 300"/>
                <a:gd name="T69" fmla="*/ 0 h 491"/>
                <a:gd name="T70" fmla="*/ 0 w 300"/>
                <a:gd name="T71" fmla="*/ 0 h 491"/>
                <a:gd name="T72" fmla="*/ 0 w 300"/>
                <a:gd name="T73" fmla="*/ 1 h 491"/>
                <a:gd name="T74" fmla="*/ 0 w 300"/>
                <a:gd name="T75" fmla="*/ 1 h 491"/>
                <a:gd name="T76" fmla="*/ 0 w 300"/>
                <a:gd name="T77" fmla="*/ 1 h 491"/>
                <a:gd name="T78" fmla="*/ 0 w 300"/>
                <a:gd name="T79" fmla="*/ 1 h 491"/>
                <a:gd name="T80" fmla="*/ 0 w 300"/>
                <a:gd name="T81" fmla="*/ 1 h 491"/>
                <a:gd name="T82" fmla="*/ 0 w 300"/>
                <a:gd name="T83" fmla="*/ 1 h 491"/>
                <a:gd name="T84" fmla="*/ 0 w 300"/>
                <a:gd name="T85" fmla="*/ 1 h 491"/>
                <a:gd name="T86" fmla="*/ 0 w 300"/>
                <a:gd name="T87" fmla="*/ 1 h 491"/>
                <a:gd name="T88" fmla="*/ 0 w 300"/>
                <a:gd name="T89" fmla="*/ 1 h 491"/>
                <a:gd name="T90" fmla="*/ 0 w 300"/>
                <a:gd name="T91" fmla="*/ 1 h 491"/>
                <a:gd name="T92" fmla="*/ 0 w 300"/>
                <a:gd name="T93" fmla="*/ 1 h 491"/>
                <a:gd name="T94" fmla="*/ 0 w 300"/>
                <a:gd name="T95" fmla="*/ 1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0"/>
                <a:gd name="T145" fmla="*/ 0 h 491"/>
                <a:gd name="T146" fmla="*/ 300 w 300"/>
                <a:gd name="T147" fmla="*/ 491 h 4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0" h="491">
                  <a:moveTo>
                    <a:pt x="182" y="491"/>
                  </a:moveTo>
                  <a:lnTo>
                    <a:pt x="174" y="490"/>
                  </a:lnTo>
                  <a:lnTo>
                    <a:pt x="161" y="490"/>
                  </a:lnTo>
                  <a:lnTo>
                    <a:pt x="146" y="490"/>
                  </a:lnTo>
                  <a:lnTo>
                    <a:pt x="132" y="489"/>
                  </a:lnTo>
                  <a:lnTo>
                    <a:pt x="115" y="489"/>
                  </a:lnTo>
                  <a:lnTo>
                    <a:pt x="102" y="489"/>
                  </a:lnTo>
                  <a:lnTo>
                    <a:pt x="91" y="487"/>
                  </a:lnTo>
                  <a:lnTo>
                    <a:pt x="82" y="486"/>
                  </a:lnTo>
                  <a:lnTo>
                    <a:pt x="75" y="484"/>
                  </a:lnTo>
                  <a:lnTo>
                    <a:pt x="65" y="481"/>
                  </a:lnTo>
                  <a:lnTo>
                    <a:pt x="54" y="479"/>
                  </a:lnTo>
                  <a:lnTo>
                    <a:pt x="43" y="474"/>
                  </a:lnTo>
                  <a:lnTo>
                    <a:pt x="32" y="470"/>
                  </a:lnTo>
                  <a:lnTo>
                    <a:pt x="22" y="466"/>
                  </a:lnTo>
                  <a:lnTo>
                    <a:pt x="14" y="462"/>
                  </a:lnTo>
                  <a:lnTo>
                    <a:pt x="9" y="458"/>
                  </a:lnTo>
                  <a:lnTo>
                    <a:pt x="6" y="425"/>
                  </a:lnTo>
                  <a:lnTo>
                    <a:pt x="5" y="375"/>
                  </a:lnTo>
                  <a:lnTo>
                    <a:pt x="2" y="323"/>
                  </a:lnTo>
                  <a:lnTo>
                    <a:pt x="0" y="287"/>
                  </a:lnTo>
                  <a:lnTo>
                    <a:pt x="0" y="260"/>
                  </a:lnTo>
                  <a:lnTo>
                    <a:pt x="3" y="228"/>
                  </a:lnTo>
                  <a:lnTo>
                    <a:pt x="8" y="197"/>
                  </a:lnTo>
                  <a:lnTo>
                    <a:pt x="15" y="166"/>
                  </a:lnTo>
                  <a:lnTo>
                    <a:pt x="24" y="131"/>
                  </a:lnTo>
                  <a:lnTo>
                    <a:pt x="31" y="86"/>
                  </a:lnTo>
                  <a:lnTo>
                    <a:pt x="35" y="47"/>
                  </a:lnTo>
                  <a:lnTo>
                    <a:pt x="34" y="24"/>
                  </a:lnTo>
                  <a:lnTo>
                    <a:pt x="37" y="27"/>
                  </a:lnTo>
                  <a:lnTo>
                    <a:pt x="40" y="30"/>
                  </a:lnTo>
                  <a:lnTo>
                    <a:pt x="41" y="33"/>
                  </a:lnTo>
                  <a:lnTo>
                    <a:pt x="43" y="36"/>
                  </a:lnTo>
                  <a:lnTo>
                    <a:pt x="50" y="29"/>
                  </a:lnTo>
                  <a:lnTo>
                    <a:pt x="60" y="17"/>
                  </a:lnTo>
                  <a:lnTo>
                    <a:pt x="69" y="8"/>
                  </a:lnTo>
                  <a:lnTo>
                    <a:pt x="73" y="0"/>
                  </a:lnTo>
                  <a:lnTo>
                    <a:pt x="75" y="8"/>
                  </a:lnTo>
                  <a:lnTo>
                    <a:pt x="75" y="16"/>
                  </a:lnTo>
                  <a:lnTo>
                    <a:pt x="73" y="23"/>
                  </a:lnTo>
                  <a:lnTo>
                    <a:pt x="72" y="29"/>
                  </a:lnTo>
                  <a:lnTo>
                    <a:pt x="66" y="37"/>
                  </a:lnTo>
                  <a:lnTo>
                    <a:pt x="59" y="47"/>
                  </a:lnTo>
                  <a:lnTo>
                    <a:pt x="51" y="59"/>
                  </a:lnTo>
                  <a:lnTo>
                    <a:pt x="47" y="71"/>
                  </a:lnTo>
                  <a:lnTo>
                    <a:pt x="46" y="86"/>
                  </a:lnTo>
                  <a:lnTo>
                    <a:pt x="43" y="110"/>
                  </a:lnTo>
                  <a:lnTo>
                    <a:pt x="40" y="132"/>
                  </a:lnTo>
                  <a:lnTo>
                    <a:pt x="40" y="149"/>
                  </a:lnTo>
                  <a:lnTo>
                    <a:pt x="46" y="179"/>
                  </a:lnTo>
                  <a:lnTo>
                    <a:pt x="59" y="218"/>
                  </a:lnTo>
                  <a:lnTo>
                    <a:pt x="70" y="260"/>
                  </a:lnTo>
                  <a:lnTo>
                    <a:pt x="73" y="301"/>
                  </a:lnTo>
                  <a:lnTo>
                    <a:pt x="81" y="298"/>
                  </a:lnTo>
                  <a:lnTo>
                    <a:pt x="91" y="298"/>
                  </a:lnTo>
                  <a:lnTo>
                    <a:pt x="104" y="301"/>
                  </a:lnTo>
                  <a:lnTo>
                    <a:pt x="115" y="303"/>
                  </a:lnTo>
                  <a:lnTo>
                    <a:pt x="129" y="308"/>
                  </a:lnTo>
                  <a:lnTo>
                    <a:pt x="139" y="312"/>
                  </a:lnTo>
                  <a:lnTo>
                    <a:pt x="148" y="316"/>
                  </a:lnTo>
                  <a:lnTo>
                    <a:pt x="152" y="320"/>
                  </a:lnTo>
                  <a:lnTo>
                    <a:pt x="134" y="317"/>
                  </a:lnTo>
                  <a:lnTo>
                    <a:pt x="114" y="317"/>
                  </a:lnTo>
                  <a:lnTo>
                    <a:pt x="92" y="319"/>
                  </a:lnTo>
                  <a:lnTo>
                    <a:pt x="72" y="322"/>
                  </a:lnTo>
                  <a:lnTo>
                    <a:pt x="51" y="327"/>
                  </a:lnTo>
                  <a:lnTo>
                    <a:pt x="32" y="334"/>
                  </a:lnTo>
                  <a:lnTo>
                    <a:pt x="18" y="344"/>
                  </a:lnTo>
                  <a:lnTo>
                    <a:pt x="8" y="357"/>
                  </a:lnTo>
                  <a:lnTo>
                    <a:pt x="21" y="362"/>
                  </a:lnTo>
                  <a:lnTo>
                    <a:pt x="44" y="369"/>
                  </a:lnTo>
                  <a:lnTo>
                    <a:pt x="72" y="379"/>
                  </a:lnTo>
                  <a:lnTo>
                    <a:pt x="102" y="389"/>
                  </a:lnTo>
                  <a:lnTo>
                    <a:pt x="133" y="400"/>
                  </a:lnTo>
                  <a:lnTo>
                    <a:pt x="159" y="410"/>
                  </a:lnTo>
                  <a:lnTo>
                    <a:pt x="180" y="420"/>
                  </a:lnTo>
                  <a:lnTo>
                    <a:pt x="191" y="427"/>
                  </a:lnTo>
                  <a:lnTo>
                    <a:pt x="191" y="420"/>
                  </a:lnTo>
                  <a:lnTo>
                    <a:pt x="193" y="413"/>
                  </a:lnTo>
                  <a:lnTo>
                    <a:pt x="194" y="409"/>
                  </a:lnTo>
                  <a:lnTo>
                    <a:pt x="197" y="404"/>
                  </a:lnTo>
                  <a:lnTo>
                    <a:pt x="200" y="402"/>
                  </a:lnTo>
                  <a:lnTo>
                    <a:pt x="206" y="396"/>
                  </a:lnTo>
                  <a:lnTo>
                    <a:pt x="210" y="390"/>
                  </a:lnTo>
                  <a:lnTo>
                    <a:pt x="213" y="386"/>
                  </a:lnTo>
                  <a:lnTo>
                    <a:pt x="215" y="375"/>
                  </a:lnTo>
                  <a:lnTo>
                    <a:pt x="219" y="357"/>
                  </a:lnTo>
                  <a:lnTo>
                    <a:pt x="222" y="338"/>
                  </a:lnTo>
                  <a:lnTo>
                    <a:pt x="223" y="327"/>
                  </a:lnTo>
                  <a:lnTo>
                    <a:pt x="226" y="324"/>
                  </a:lnTo>
                  <a:lnTo>
                    <a:pt x="228" y="322"/>
                  </a:lnTo>
                  <a:lnTo>
                    <a:pt x="231" y="320"/>
                  </a:lnTo>
                  <a:lnTo>
                    <a:pt x="232" y="320"/>
                  </a:lnTo>
                  <a:lnTo>
                    <a:pt x="231" y="324"/>
                  </a:lnTo>
                  <a:lnTo>
                    <a:pt x="232" y="331"/>
                  </a:lnTo>
                  <a:lnTo>
                    <a:pt x="235" y="337"/>
                  </a:lnTo>
                  <a:lnTo>
                    <a:pt x="239" y="344"/>
                  </a:lnTo>
                  <a:lnTo>
                    <a:pt x="248" y="337"/>
                  </a:lnTo>
                  <a:lnTo>
                    <a:pt x="261" y="331"/>
                  </a:lnTo>
                  <a:lnTo>
                    <a:pt x="273" y="329"/>
                  </a:lnTo>
                  <a:lnTo>
                    <a:pt x="282" y="327"/>
                  </a:lnTo>
                  <a:lnTo>
                    <a:pt x="287" y="330"/>
                  </a:lnTo>
                  <a:lnTo>
                    <a:pt x="293" y="336"/>
                  </a:lnTo>
                  <a:lnTo>
                    <a:pt x="296" y="341"/>
                  </a:lnTo>
                  <a:lnTo>
                    <a:pt x="295" y="347"/>
                  </a:lnTo>
                  <a:lnTo>
                    <a:pt x="290" y="352"/>
                  </a:lnTo>
                  <a:lnTo>
                    <a:pt x="286" y="357"/>
                  </a:lnTo>
                  <a:lnTo>
                    <a:pt x="282" y="361"/>
                  </a:lnTo>
                  <a:lnTo>
                    <a:pt x="276" y="362"/>
                  </a:lnTo>
                  <a:lnTo>
                    <a:pt x="270" y="364"/>
                  </a:lnTo>
                  <a:lnTo>
                    <a:pt x="264" y="364"/>
                  </a:lnTo>
                  <a:lnTo>
                    <a:pt x="258" y="364"/>
                  </a:lnTo>
                  <a:lnTo>
                    <a:pt x="254" y="364"/>
                  </a:lnTo>
                  <a:lnTo>
                    <a:pt x="252" y="367"/>
                  </a:lnTo>
                  <a:lnTo>
                    <a:pt x="252" y="368"/>
                  </a:lnTo>
                  <a:lnTo>
                    <a:pt x="252" y="371"/>
                  </a:lnTo>
                  <a:lnTo>
                    <a:pt x="251" y="372"/>
                  </a:lnTo>
                  <a:lnTo>
                    <a:pt x="257" y="371"/>
                  </a:lnTo>
                  <a:lnTo>
                    <a:pt x="263" y="371"/>
                  </a:lnTo>
                  <a:lnTo>
                    <a:pt x="267" y="371"/>
                  </a:lnTo>
                  <a:lnTo>
                    <a:pt x="270" y="371"/>
                  </a:lnTo>
                  <a:lnTo>
                    <a:pt x="276" y="375"/>
                  </a:lnTo>
                  <a:lnTo>
                    <a:pt x="286" y="382"/>
                  </a:lnTo>
                  <a:lnTo>
                    <a:pt x="295" y="392"/>
                  </a:lnTo>
                  <a:lnTo>
                    <a:pt x="300" y="399"/>
                  </a:lnTo>
                  <a:lnTo>
                    <a:pt x="295" y="406"/>
                  </a:lnTo>
                  <a:lnTo>
                    <a:pt x="287" y="418"/>
                  </a:lnTo>
                  <a:lnTo>
                    <a:pt x="280" y="430"/>
                  </a:lnTo>
                  <a:lnTo>
                    <a:pt x="277" y="438"/>
                  </a:lnTo>
                  <a:lnTo>
                    <a:pt x="267" y="439"/>
                  </a:lnTo>
                  <a:lnTo>
                    <a:pt x="260" y="442"/>
                  </a:lnTo>
                  <a:lnTo>
                    <a:pt x="252" y="445"/>
                  </a:lnTo>
                  <a:lnTo>
                    <a:pt x="247" y="448"/>
                  </a:lnTo>
                  <a:lnTo>
                    <a:pt x="242" y="451"/>
                  </a:lnTo>
                  <a:lnTo>
                    <a:pt x="238" y="455"/>
                  </a:lnTo>
                  <a:lnTo>
                    <a:pt x="233" y="458"/>
                  </a:lnTo>
                  <a:lnTo>
                    <a:pt x="229" y="459"/>
                  </a:lnTo>
                  <a:lnTo>
                    <a:pt x="220" y="462"/>
                  </a:lnTo>
                  <a:lnTo>
                    <a:pt x="212" y="465"/>
                  </a:lnTo>
                  <a:lnTo>
                    <a:pt x="201" y="466"/>
                  </a:lnTo>
                  <a:lnTo>
                    <a:pt x="194" y="469"/>
                  </a:lnTo>
                  <a:lnTo>
                    <a:pt x="190" y="472"/>
                  </a:lnTo>
                  <a:lnTo>
                    <a:pt x="185" y="477"/>
                  </a:lnTo>
                  <a:lnTo>
                    <a:pt x="182" y="483"/>
                  </a:lnTo>
                  <a:lnTo>
                    <a:pt x="182" y="491"/>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4" name="Freeform 55">
              <a:extLst>
                <a:ext uri="{FF2B5EF4-FFF2-40B4-BE49-F238E27FC236}">
                  <a16:creationId xmlns:a16="http://schemas.microsoft.com/office/drawing/2014/main" id="{DCF9C0FF-6369-45B2-C46B-1FAB37B30D64}"/>
                </a:ext>
              </a:extLst>
            </p:cNvPr>
            <p:cNvSpPr>
              <a:spLocks/>
            </p:cNvSpPr>
            <p:nvPr/>
          </p:nvSpPr>
          <p:spPr bwMode="auto">
            <a:xfrm>
              <a:off x="1436" y="904"/>
              <a:ext cx="13" cy="11"/>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13" y="31"/>
                  </a:moveTo>
                  <a:lnTo>
                    <a:pt x="19" y="27"/>
                  </a:lnTo>
                  <a:lnTo>
                    <a:pt x="26" y="21"/>
                  </a:lnTo>
                  <a:lnTo>
                    <a:pt x="33" y="14"/>
                  </a:lnTo>
                  <a:lnTo>
                    <a:pt x="39" y="10"/>
                  </a:lnTo>
                  <a:lnTo>
                    <a:pt x="29" y="7"/>
                  </a:lnTo>
                  <a:lnTo>
                    <a:pt x="17" y="4"/>
                  </a:lnTo>
                  <a:lnTo>
                    <a:pt x="9" y="3"/>
                  </a:lnTo>
                  <a:lnTo>
                    <a:pt x="0" y="0"/>
                  </a:lnTo>
                  <a:lnTo>
                    <a:pt x="1" y="4"/>
                  </a:lnTo>
                  <a:lnTo>
                    <a:pt x="4" y="11"/>
                  </a:lnTo>
                  <a:lnTo>
                    <a:pt x="9" y="20"/>
                  </a:lnTo>
                  <a:lnTo>
                    <a:pt x="13" y="31"/>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5" name="Freeform 56">
              <a:extLst>
                <a:ext uri="{FF2B5EF4-FFF2-40B4-BE49-F238E27FC236}">
                  <a16:creationId xmlns:a16="http://schemas.microsoft.com/office/drawing/2014/main" id="{1A58BE3B-6777-2B6E-8FD7-D9FEEA708076}"/>
                </a:ext>
              </a:extLst>
            </p:cNvPr>
            <p:cNvSpPr>
              <a:spLocks/>
            </p:cNvSpPr>
            <p:nvPr/>
          </p:nvSpPr>
          <p:spPr bwMode="auto">
            <a:xfrm>
              <a:off x="1531" y="1166"/>
              <a:ext cx="65" cy="48"/>
            </a:xfrm>
            <a:custGeom>
              <a:avLst/>
              <a:gdLst>
                <a:gd name="T0" fmla="*/ 0 w 196"/>
                <a:gd name="T1" fmla="*/ 0 h 146"/>
                <a:gd name="T2" fmla="*/ 0 w 196"/>
                <a:gd name="T3" fmla="*/ 0 h 146"/>
                <a:gd name="T4" fmla="*/ 0 w 196"/>
                <a:gd name="T5" fmla="*/ 0 h 146"/>
                <a:gd name="T6" fmla="*/ 0 w 196"/>
                <a:gd name="T7" fmla="*/ 0 h 146"/>
                <a:gd name="T8" fmla="*/ 0 w 196"/>
                <a:gd name="T9" fmla="*/ 0 h 146"/>
                <a:gd name="T10" fmla="*/ 0 w 196"/>
                <a:gd name="T11" fmla="*/ 0 h 146"/>
                <a:gd name="T12" fmla="*/ 0 w 196"/>
                <a:gd name="T13" fmla="*/ 0 h 146"/>
                <a:gd name="T14" fmla="*/ 0 w 196"/>
                <a:gd name="T15" fmla="*/ 0 h 146"/>
                <a:gd name="T16" fmla="*/ 0 w 196"/>
                <a:gd name="T17" fmla="*/ 0 h 146"/>
                <a:gd name="T18" fmla="*/ 0 w 196"/>
                <a:gd name="T19" fmla="*/ 0 h 146"/>
                <a:gd name="T20" fmla="*/ 0 w 196"/>
                <a:gd name="T21" fmla="*/ 0 h 146"/>
                <a:gd name="T22" fmla="*/ 0 w 196"/>
                <a:gd name="T23" fmla="*/ 0 h 146"/>
                <a:gd name="T24" fmla="*/ 0 w 196"/>
                <a:gd name="T25" fmla="*/ 0 h 146"/>
                <a:gd name="T26" fmla="*/ 0 w 196"/>
                <a:gd name="T27" fmla="*/ 0 h 146"/>
                <a:gd name="T28" fmla="*/ 0 w 196"/>
                <a:gd name="T29" fmla="*/ 0 h 146"/>
                <a:gd name="T30" fmla="*/ 0 w 196"/>
                <a:gd name="T31" fmla="*/ 0 h 146"/>
                <a:gd name="T32" fmla="*/ 0 w 196"/>
                <a:gd name="T33" fmla="*/ 0 h 146"/>
                <a:gd name="T34" fmla="*/ 0 w 196"/>
                <a:gd name="T35" fmla="*/ 0 h 146"/>
                <a:gd name="T36" fmla="*/ 0 w 196"/>
                <a:gd name="T37" fmla="*/ 0 h 146"/>
                <a:gd name="T38" fmla="*/ 0 w 196"/>
                <a:gd name="T39" fmla="*/ 0 h 146"/>
                <a:gd name="T40" fmla="*/ 0 w 196"/>
                <a:gd name="T41" fmla="*/ 0 h 146"/>
                <a:gd name="T42" fmla="*/ 0 w 196"/>
                <a:gd name="T43" fmla="*/ 0 h 146"/>
                <a:gd name="T44" fmla="*/ 0 w 196"/>
                <a:gd name="T45" fmla="*/ 0 h 146"/>
                <a:gd name="T46" fmla="*/ 0 w 196"/>
                <a:gd name="T47" fmla="*/ 0 h 146"/>
                <a:gd name="T48" fmla="*/ 0 w 196"/>
                <a:gd name="T49" fmla="*/ 0 h 146"/>
                <a:gd name="T50" fmla="*/ 0 w 196"/>
                <a:gd name="T51" fmla="*/ 0 h 146"/>
                <a:gd name="T52" fmla="*/ 0 w 196"/>
                <a:gd name="T53" fmla="*/ 0 h 146"/>
                <a:gd name="T54" fmla="*/ 0 w 196"/>
                <a:gd name="T55" fmla="*/ 0 h 146"/>
                <a:gd name="T56" fmla="*/ 0 w 196"/>
                <a:gd name="T57" fmla="*/ 0 h 146"/>
                <a:gd name="T58" fmla="*/ 0 w 196"/>
                <a:gd name="T59" fmla="*/ 0 h 146"/>
                <a:gd name="T60" fmla="*/ 0 w 196"/>
                <a:gd name="T61" fmla="*/ 0 h 146"/>
                <a:gd name="T62" fmla="*/ 0 w 196"/>
                <a:gd name="T63" fmla="*/ 0 h 146"/>
                <a:gd name="T64" fmla="*/ 0 w 196"/>
                <a:gd name="T65" fmla="*/ 0 h 146"/>
                <a:gd name="T66" fmla="*/ 0 w 196"/>
                <a:gd name="T67" fmla="*/ 0 h 146"/>
                <a:gd name="T68" fmla="*/ 0 w 196"/>
                <a:gd name="T69" fmla="*/ 0 h 146"/>
                <a:gd name="T70" fmla="*/ 0 w 196"/>
                <a:gd name="T71" fmla="*/ 0 h 146"/>
                <a:gd name="T72" fmla="*/ 0 w 196"/>
                <a:gd name="T73" fmla="*/ 0 h 146"/>
                <a:gd name="T74" fmla="*/ 0 w 196"/>
                <a:gd name="T75" fmla="*/ 0 h 146"/>
                <a:gd name="T76" fmla="*/ 0 w 196"/>
                <a:gd name="T77" fmla="*/ 0 h 146"/>
                <a:gd name="T78" fmla="*/ 0 w 196"/>
                <a:gd name="T79" fmla="*/ 0 h 146"/>
                <a:gd name="T80" fmla="*/ 0 w 196"/>
                <a:gd name="T81" fmla="*/ 0 h 146"/>
                <a:gd name="T82" fmla="*/ 0 w 196"/>
                <a:gd name="T83" fmla="*/ 0 h 146"/>
                <a:gd name="T84" fmla="*/ 0 w 196"/>
                <a:gd name="T85" fmla="*/ 0 h 1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6"/>
                <a:gd name="T130" fmla="*/ 0 h 146"/>
                <a:gd name="T131" fmla="*/ 196 w 196"/>
                <a:gd name="T132" fmla="*/ 146 h 1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6" h="146">
                  <a:moveTo>
                    <a:pt x="196" y="111"/>
                  </a:moveTo>
                  <a:lnTo>
                    <a:pt x="188" y="119"/>
                  </a:lnTo>
                  <a:lnTo>
                    <a:pt x="178" y="130"/>
                  </a:lnTo>
                  <a:lnTo>
                    <a:pt x="167" y="142"/>
                  </a:lnTo>
                  <a:lnTo>
                    <a:pt x="159" y="146"/>
                  </a:lnTo>
                  <a:lnTo>
                    <a:pt x="153" y="146"/>
                  </a:lnTo>
                  <a:lnTo>
                    <a:pt x="143" y="146"/>
                  </a:lnTo>
                  <a:lnTo>
                    <a:pt x="130" y="144"/>
                  </a:lnTo>
                  <a:lnTo>
                    <a:pt x="114" y="143"/>
                  </a:lnTo>
                  <a:lnTo>
                    <a:pt x="100" y="142"/>
                  </a:lnTo>
                  <a:lnTo>
                    <a:pt x="85" y="139"/>
                  </a:lnTo>
                  <a:lnTo>
                    <a:pt x="73" y="136"/>
                  </a:lnTo>
                  <a:lnTo>
                    <a:pt x="65" y="133"/>
                  </a:lnTo>
                  <a:lnTo>
                    <a:pt x="66" y="132"/>
                  </a:lnTo>
                  <a:lnTo>
                    <a:pt x="68" y="129"/>
                  </a:lnTo>
                  <a:lnTo>
                    <a:pt x="69" y="128"/>
                  </a:lnTo>
                  <a:lnTo>
                    <a:pt x="70" y="126"/>
                  </a:lnTo>
                  <a:lnTo>
                    <a:pt x="59" y="119"/>
                  </a:lnTo>
                  <a:lnTo>
                    <a:pt x="53" y="109"/>
                  </a:lnTo>
                  <a:lnTo>
                    <a:pt x="50" y="98"/>
                  </a:lnTo>
                  <a:lnTo>
                    <a:pt x="51" y="90"/>
                  </a:lnTo>
                  <a:lnTo>
                    <a:pt x="43" y="88"/>
                  </a:lnTo>
                  <a:lnTo>
                    <a:pt x="34" y="86"/>
                  </a:lnTo>
                  <a:lnTo>
                    <a:pt x="28" y="81"/>
                  </a:lnTo>
                  <a:lnTo>
                    <a:pt x="25" y="79"/>
                  </a:lnTo>
                  <a:lnTo>
                    <a:pt x="19" y="79"/>
                  </a:lnTo>
                  <a:lnTo>
                    <a:pt x="14" y="74"/>
                  </a:lnTo>
                  <a:lnTo>
                    <a:pt x="11" y="69"/>
                  </a:lnTo>
                  <a:lnTo>
                    <a:pt x="11" y="59"/>
                  </a:lnTo>
                  <a:lnTo>
                    <a:pt x="5" y="56"/>
                  </a:lnTo>
                  <a:lnTo>
                    <a:pt x="2" y="51"/>
                  </a:lnTo>
                  <a:lnTo>
                    <a:pt x="0" y="45"/>
                  </a:lnTo>
                  <a:lnTo>
                    <a:pt x="0" y="39"/>
                  </a:lnTo>
                  <a:lnTo>
                    <a:pt x="6" y="34"/>
                  </a:lnTo>
                  <a:lnTo>
                    <a:pt x="14" y="29"/>
                  </a:lnTo>
                  <a:lnTo>
                    <a:pt x="19" y="25"/>
                  </a:lnTo>
                  <a:lnTo>
                    <a:pt x="25" y="24"/>
                  </a:lnTo>
                  <a:lnTo>
                    <a:pt x="30" y="22"/>
                  </a:lnTo>
                  <a:lnTo>
                    <a:pt x="37" y="22"/>
                  </a:lnTo>
                  <a:lnTo>
                    <a:pt x="44" y="21"/>
                  </a:lnTo>
                  <a:lnTo>
                    <a:pt x="54" y="20"/>
                  </a:lnTo>
                  <a:lnTo>
                    <a:pt x="63" y="18"/>
                  </a:lnTo>
                  <a:lnTo>
                    <a:pt x="72" y="15"/>
                  </a:lnTo>
                  <a:lnTo>
                    <a:pt x="79" y="14"/>
                  </a:lnTo>
                  <a:lnTo>
                    <a:pt x="84" y="13"/>
                  </a:lnTo>
                  <a:lnTo>
                    <a:pt x="91" y="10"/>
                  </a:lnTo>
                  <a:lnTo>
                    <a:pt x="100" y="6"/>
                  </a:lnTo>
                  <a:lnTo>
                    <a:pt x="107" y="3"/>
                  </a:lnTo>
                  <a:lnTo>
                    <a:pt x="111" y="3"/>
                  </a:lnTo>
                  <a:lnTo>
                    <a:pt x="116" y="7"/>
                  </a:lnTo>
                  <a:lnTo>
                    <a:pt x="121" y="13"/>
                  </a:lnTo>
                  <a:lnTo>
                    <a:pt x="127" y="18"/>
                  </a:lnTo>
                  <a:lnTo>
                    <a:pt x="130" y="22"/>
                  </a:lnTo>
                  <a:lnTo>
                    <a:pt x="136" y="18"/>
                  </a:lnTo>
                  <a:lnTo>
                    <a:pt x="148" y="13"/>
                  </a:lnTo>
                  <a:lnTo>
                    <a:pt x="158" y="7"/>
                  </a:lnTo>
                  <a:lnTo>
                    <a:pt x="165" y="0"/>
                  </a:lnTo>
                  <a:lnTo>
                    <a:pt x="156" y="10"/>
                  </a:lnTo>
                  <a:lnTo>
                    <a:pt x="149" y="20"/>
                  </a:lnTo>
                  <a:lnTo>
                    <a:pt x="142" y="27"/>
                  </a:lnTo>
                  <a:lnTo>
                    <a:pt x="139" y="32"/>
                  </a:lnTo>
                  <a:lnTo>
                    <a:pt x="129" y="34"/>
                  </a:lnTo>
                  <a:lnTo>
                    <a:pt x="116" y="37"/>
                  </a:lnTo>
                  <a:lnTo>
                    <a:pt x="102" y="39"/>
                  </a:lnTo>
                  <a:lnTo>
                    <a:pt x="88" y="42"/>
                  </a:lnTo>
                  <a:lnTo>
                    <a:pt x="75" y="48"/>
                  </a:lnTo>
                  <a:lnTo>
                    <a:pt x="63" y="52"/>
                  </a:lnTo>
                  <a:lnTo>
                    <a:pt x="56" y="59"/>
                  </a:lnTo>
                  <a:lnTo>
                    <a:pt x="51" y="66"/>
                  </a:lnTo>
                  <a:lnTo>
                    <a:pt x="57" y="66"/>
                  </a:lnTo>
                  <a:lnTo>
                    <a:pt x="65" y="66"/>
                  </a:lnTo>
                  <a:lnTo>
                    <a:pt x="73" y="66"/>
                  </a:lnTo>
                  <a:lnTo>
                    <a:pt x="81" y="66"/>
                  </a:lnTo>
                  <a:lnTo>
                    <a:pt x="89" y="65"/>
                  </a:lnTo>
                  <a:lnTo>
                    <a:pt x="97" y="65"/>
                  </a:lnTo>
                  <a:lnTo>
                    <a:pt x="101" y="63"/>
                  </a:lnTo>
                  <a:lnTo>
                    <a:pt x="105" y="63"/>
                  </a:lnTo>
                  <a:lnTo>
                    <a:pt x="111" y="60"/>
                  </a:lnTo>
                  <a:lnTo>
                    <a:pt x="120" y="59"/>
                  </a:lnTo>
                  <a:lnTo>
                    <a:pt x="127" y="56"/>
                  </a:lnTo>
                  <a:lnTo>
                    <a:pt x="133" y="56"/>
                  </a:lnTo>
                  <a:lnTo>
                    <a:pt x="137" y="58"/>
                  </a:lnTo>
                  <a:lnTo>
                    <a:pt x="145" y="59"/>
                  </a:lnTo>
                  <a:lnTo>
                    <a:pt x="151" y="62"/>
                  </a:lnTo>
                  <a:lnTo>
                    <a:pt x="155" y="63"/>
                  </a:lnTo>
                  <a:lnTo>
                    <a:pt x="164" y="60"/>
                  </a:lnTo>
                  <a:lnTo>
                    <a:pt x="175" y="52"/>
                  </a:lnTo>
                  <a:lnTo>
                    <a:pt x="188" y="44"/>
                  </a:lnTo>
                  <a:lnTo>
                    <a:pt x="196" y="38"/>
                  </a:lnTo>
                  <a:lnTo>
                    <a:pt x="186" y="49"/>
                  </a:lnTo>
                  <a:lnTo>
                    <a:pt x="175" y="63"/>
                  </a:lnTo>
                  <a:lnTo>
                    <a:pt x="164" y="73"/>
                  </a:lnTo>
                  <a:lnTo>
                    <a:pt x="158" y="80"/>
                  </a:lnTo>
                  <a:lnTo>
                    <a:pt x="152" y="81"/>
                  </a:lnTo>
                  <a:lnTo>
                    <a:pt x="142" y="83"/>
                  </a:lnTo>
                  <a:lnTo>
                    <a:pt x="129" y="84"/>
                  </a:lnTo>
                  <a:lnTo>
                    <a:pt x="116" y="84"/>
                  </a:lnTo>
                  <a:lnTo>
                    <a:pt x="102" y="86"/>
                  </a:lnTo>
                  <a:lnTo>
                    <a:pt x="91" y="86"/>
                  </a:lnTo>
                  <a:lnTo>
                    <a:pt x="82" y="86"/>
                  </a:lnTo>
                  <a:lnTo>
                    <a:pt x="78" y="86"/>
                  </a:lnTo>
                  <a:lnTo>
                    <a:pt x="75" y="86"/>
                  </a:lnTo>
                  <a:lnTo>
                    <a:pt x="72" y="88"/>
                  </a:lnTo>
                  <a:lnTo>
                    <a:pt x="68" y="90"/>
                  </a:lnTo>
                  <a:lnTo>
                    <a:pt x="66" y="91"/>
                  </a:lnTo>
                  <a:lnTo>
                    <a:pt x="72" y="91"/>
                  </a:lnTo>
                  <a:lnTo>
                    <a:pt x="82" y="93"/>
                  </a:lnTo>
                  <a:lnTo>
                    <a:pt x="95" y="93"/>
                  </a:lnTo>
                  <a:lnTo>
                    <a:pt x="110" y="93"/>
                  </a:lnTo>
                  <a:lnTo>
                    <a:pt x="124" y="93"/>
                  </a:lnTo>
                  <a:lnTo>
                    <a:pt x="139" y="93"/>
                  </a:lnTo>
                  <a:lnTo>
                    <a:pt x="148" y="93"/>
                  </a:lnTo>
                  <a:lnTo>
                    <a:pt x="153" y="93"/>
                  </a:lnTo>
                  <a:lnTo>
                    <a:pt x="159" y="95"/>
                  </a:lnTo>
                  <a:lnTo>
                    <a:pt x="164" y="98"/>
                  </a:lnTo>
                  <a:lnTo>
                    <a:pt x="168" y="102"/>
                  </a:lnTo>
                  <a:lnTo>
                    <a:pt x="169" y="107"/>
                  </a:lnTo>
                  <a:lnTo>
                    <a:pt x="165" y="111"/>
                  </a:lnTo>
                  <a:lnTo>
                    <a:pt x="158" y="114"/>
                  </a:lnTo>
                  <a:lnTo>
                    <a:pt x="148" y="118"/>
                  </a:lnTo>
                  <a:lnTo>
                    <a:pt x="142" y="119"/>
                  </a:lnTo>
                  <a:lnTo>
                    <a:pt x="148" y="121"/>
                  </a:lnTo>
                  <a:lnTo>
                    <a:pt x="153" y="123"/>
                  </a:lnTo>
                  <a:lnTo>
                    <a:pt x="158" y="126"/>
                  </a:lnTo>
                  <a:lnTo>
                    <a:pt x="161" y="129"/>
                  </a:lnTo>
                  <a:lnTo>
                    <a:pt x="168" y="125"/>
                  </a:lnTo>
                  <a:lnTo>
                    <a:pt x="178" y="119"/>
                  </a:lnTo>
                  <a:lnTo>
                    <a:pt x="188" y="115"/>
                  </a:lnTo>
                  <a:lnTo>
                    <a:pt x="196" y="111"/>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6" name="Freeform 57">
              <a:extLst>
                <a:ext uri="{FF2B5EF4-FFF2-40B4-BE49-F238E27FC236}">
                  <a16:creationId xmlns:a16="http://schemas.microsoft.com/office/drawing/2014/main" id="{32A8EBE0-4BB8-AD84-8DEF-0DD3C710C961}"/>
                </a:ext>
              </a:extLst>
            </p:cNvPr>
            <p:cNvSpPr>
              <a:spLocks/>
            </p:cNvSpPr>
            <p:nvPr/>
          </p:nvSpPr>
          <p:spPr bwMode="auto">
            <a:xfrm>
              <a:off x="1593" y="1189"/>
              <a:ext cx="10" cy="9"/>
            </a:xfrm>
            <a:custGeom>
              <a:avLst/>
              <a:gdLst>
                <a:gd name="T0" fmla="*/ 0 w 32"/>
                <a:gd name="T1" fmla="*/ 0 h 28"/>
                <a:gd name="T2" fmla="*/ 0 w 32"/>
                <a:gd name="T3" fmla="*/ 0 h 28"/>
                <a:gd name="T4" fmla="*/ 0 w 32"/>
                <a:gd name="T5" fmla="*/ 0 h 28"/>
                <a:gd name="T6" fmla="*/ 0 w 32"/>
                <a:gd name="T7" fmla="*/ 0 h 28"/>
                <a:gd name="T8" fmla="*/ 0 w 32"/>
                <a:gd name="T9" fmla="*/ 0 h 28"/>
                <a:gd name="T10" fmla="*/ 0 w 32"/>
                <a:gd name="T11" fmla="*/ 0 h 28"/>
                <a:gd name="T12" fmla="*/ 0 w 32"/>
                <a:gd name="T13" fmla="*/ 0 h 28"/>
                <a:gd name="T14" fmla="*/ 0 w 32"/>
                <a:gd name="T15" fmla="*/ 0 h 28"/>
                <a:gd name="T16" fmla="*/ 0 w 32"/>
                <a:gd name="T17" fmla="*/ 0 h 28"/>
                <a:gd name="T18" fmla="*/ 0 w 32"/>
                <a:gd name="T19" fmla="*/ 0 h 28"/>
                <a:gd name="T20" fmla="*/ 0 w 32"/>
                <a:gd name="T21" fmla="*/ 0 h 28"/>
                <a:gd name="T22" fmla="*/ 0 w 32"/>
                <a:gd name="T23" fmla="*/ 0 h 28"/>
                <a:gd name="T24" fmla="*/ 0 w 32"/>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8"/>
                <a:gd name="T41" fmla="*/ 32 w 3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8">
                  <a:moveTo>
                    <a:pt x="32" y="8"/>
                  </a:moveTo>
                  <a:lnTo>
                    <a:pt x="30" y="5"/>
                  </a:lnTo>
                  <a:lnTo>
                    <a:pt x="29" y="4"/>
                  </a:lnTo>
                  <a:lnTo>
                    <a:pt x="27" y="1"/>
                  </a:lnTo>
                  <a:lnTo>
                    <a:pt x="26" y="0"/>
                  </a:lnTo>
                  <a:lnTo>
                    <a:pt x="20" y="5"/>
                  </a:lnTo>
                  <a:lnTo>
                    <a:pt x="11" y="14"/>
                  </a:lnTo>
                  <a:lnTo>
                    <a:pt x="4" y="22"/>
                  </a:lnTo>
                  <a:lnTo>
                    <a:pt x="0" y="28"/>
                  </a:lnTo>
                  <a:lnTo>
                    <a:pt x="7" y="24"/>
                  </a:lnTo>
                  <a:lnTo>
                    <a:pt x="16" y="18"/>
                  </a:lnTo>
                  <a:lnTo>
                    <a:pt x="24" y="11"/>
                  </a:lnTo>
                  <a:lnTo>
                    <a:pt x="32" y="8"/>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7" name="Freeform 58">
              <a:extLst>
                <a:ext uri="{FF2B5EF4-FFF2-40B4-BE49-F238E27FC236}">
                  <a16:creationId xmlns:a16="http://schemas.microsoft.com/office/drawing/2014/main" id="{49A672B9-2508-694B-0448-A2184A0C8465}"/>
                </a:ext>
              </a:extLst>
            </p:cNvPr>
            <p:cNvSpPr>
              <a:spLocks/>
            </p:cNvSpPr>
            <p:nvPr/>
          </p:nvSpPr>
          <p:spPr bwMode="auto">
            <a:xfrm>
              <a:off x="1357" y="854"/>
              <a:ext cx="13" cy="25"/>
            </a:xfrm>
            <a:custGeom>
              <a:avLst/>
              <a:gdLst>
                <a:gd name="T0" fmla="*/ 0 w 40"/>
                <a:gd name="T1" fmla="*/ 0 h 74"/>
                <a:gd name="T2" fmla="*/ 0 w 40"/>
                <a:gd name="T3" fmla="*/ 0 h 74"/>
                <a:gd name="T4" fmla="*/ 0 w 40"/>
                <a:gd name="T5" fmla="*/ 0 h 74"/>
                <a:gd name="T6" fmla="*/ 0 w 40"/>
                <a:gd name="T7" fmla="*/ 0 h 74"/>
                <a:gd name="T8" fmla="*/ 0 w 40"/>
                <a:gd name="T9" fmla="*/ 0 h 74"/>
                <a:gd name="T10" fmla="*/ 0 w 40"/>
                <a:gd name="T11" fmla="*/ 0 h 74"/>
                <a:gd name="T12" fmla="*/ 0 w 40"/>
                <a:gd name="T13" fmla="*/ 0 h 74"/>
                <a:gd name="T14" fmla="*/ 0 w 40"/>
                <a:gd name="T15" fmla="*/ 0 h 74"/>
                <a:gd name="T16" fmla="*/ 0 w 40"/>
                <a:gd name="T17" fmla="*/ 0 h 74"/>
                <a:gd name="T18" fmla="*/ 0 w 40"/>
                <a:gd name="T19" fmla="*/ 0 h 74"/>
                <a:gd name="T20" fmla="*/ 0 w 40"/>
                <a:gd name="T21" fmla="*/ 0 h 74"/>
                <a:gd name="T22" fmla="*/ 0 w 40"/>
                <a:gd name="T23" fmla="*/ 0 h 74"/>
                <a:gd name="T24" fmla="*/ 0 w 40"/>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74"/>
                <a:gd name="T41" fmla="*/ 40 w 4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74">
                  <a:moveTo>
                    <a:pt x="40" y="0"/>
                  </a:moveTo>
                  <a:lnTo>
                    <a:pt x="33" y="15"/>
                  </a:lnTo>
                  <a:lnTo>
                    <a:pt x="26" y="38"/>
                  </a:lnTo>
                  <a:lnTo>
                    <a:pt x="20" y="60"/>
                  </a:lnTo>
                  <a:lnTo>
                    <a:pt x="18" y="74"/>
                  </a:lnTo>
                  <a:lnTo>
                    <a:pt x="14" y="68"/>
                  </a:lnTo>
                  <a:lnTo>
                    <a:pt x="10" y="61"/>
                  </a:lnTo>
                  <a:lnTo>
                    <a:pt x="4" y="56"/>
                  </a:lnTo>
                  <a:lnTo>
                    <a:pt x="0" y="53"/>
                  </a:lnTo>
                  <a:lnTo>
                    <a:pt x="7" y="43"/>
                  </a:lnTo>
                  <a:lnTo>
                    <a:pt x="20" y="28"/>
                  </a:lnTo>
                  <a:lnTo>
                    <a:pt x="32" y="11"/>
                  </a:lnTo>
                  <a:lnTo>
                    <a:pt x="40" y="0"/>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8" name="Freeform 59">
              <a:extLst>
                <a:ext uri="{FF2B5EF4-FFF2-40B4-BE49-F238E27FC236}">
                  <a16:creationId xmlns:a16="http://schemas.microsoft.com/office/drawing/2014/main" id="{F942BC88-FA60-A1F4-51E2-D83EB14C07E5}"/>
                </a:ext>
              </a:extLst>
            </p:cNvPr>
            <p:cNvSpPr>
              <a:spLocks/>
            </p:cNvSpPr>
            <p:nvPr/>
          </p:nvSpPr>
          <p:spPr bwMode="auto">
            <a:xfrm>
              <a:off x="1327" y="775"/>
              <a:ext cx="13" cy="6"/>
            </a:xfrm>
            <a:custGeom>
              <a:avLst/>
              <a:gdLst>
                <a:gd name="T0" fmla="*/ 0 w 40"/>
                <a:gd name="T1" fmla="*/ 0 h 18"/>
                <a:gd name="T2" fmla="*/ 0 w 40"/>
                <a:gd name="T3" fmla="*/ 0 h 18"/>
                <a:gd name="T4" fmla="*/ 0 w 40"/>
                <a:gd name="T5" fmla="*/ 0 h 18"/>
                <a:gd name="T6" fmla="*/ 0 w 40"/>
                <a:gd name="T7" fmla="*/ 0 h 18"/>
                <a:gd name="T8" fmla="*/ 0 w 40"/>
                <a:gd name="T9" fmla="*/ 0 h 18"/>
                <a:gd name="T10" fmla="*/ 0 w 40"/>
                <a:gd name="T11" fmla="*/ 0 h 18"/>
                <a:gd name="T12" fmla="*/ 0 w 40"/>
                <a:gd name="T13" fmla="*/ 0 h 18"/>
                <a:gd name="T14" fmla="*/ 0 w 40"/>
                <a:gd name="T15" fmla="*/ 0 h 18"/>
                <a:gd name="T16" fmla="*/ 0 w 40"/>
                <a:gd name="T17" fmla="*/ 0 h 18"/>
                <a:gd name="T18" fmla="*/ 0 w 40"/>
                <a:gd name="T19" fmla="*/ 0 h 18"/>
                <a:gd name="T20" fmla="*/ 0 w 40"/>
                <a:gd name="T21" fmla="*/ 0 h 18"/>
                <a:gd name="T22" fmla="*/ 0 w 40"/>
                <a:gd name="T23" fmla="*/ 0 h 18"/>
                <a:gd name="T24" fmla="*/ 0 w 40"/>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8"/>
                <a:gd name="T41" fmla="*/ 40 w 4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8">
                  <a:moveTo>
                    <a:pt x="40" y="14"/>
                  </a:moveTo>
                  <a:lnTo>
                    <a:pt x="33" y="7"/>
                  </a:lnTo>
                  <a:lnTo>
                    <a:pt x="26" y="3"/>
                  </a:lnTo>
                  <a:lnTo>
                    <a:pt x="19" y="0"/>
                  </a:lnTo>
                  <a:lnTo>
                    <a:pt x="13" y="0"/>
                  </a:lnTo>
                  <a:lnTo>
                    <a:pt x="7" y="2"/>
                  </a:lnTo>
                  <a:lnTo>
                    <a:pt x="3" y="6"/>
                  </a:lnTo>
                  <a:lnTo>
                    <a:pt x="0" y="11"/>
                  </a:lnTo>
                  <a:lnTo>
                    <a:pt x="1" y="18"/>
                  </a:lnTo>
                  <a:lnTo>
                    <a:pt x="10" y="16"/>
                  </a:lnTo>
                  <a:lnTo>
                    <a:pt x="22" y="13"/>
                  </a:lnTo>
                  <a:lnTo>
                    <a:pt x="32" y="13"/>
                  </a:lnTo>
                  <a:lnTo>
                    <a:pt x="40" y="14"/>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79" name="Freeform 60">
              <a:extLst>
                <a:ext uri="{FF2B5EF4-FFF2-40B4-BE49-F238E27FC236}">
                  <a16:creationId xmlns:a16="http://schemas.microsoft.com/office/drawing/2014/main" id="{D918E6F1-B010-3ECB-39C0-9577F1CA0A89}"/>
                </a:ext>
              </a:extLst>
            </p:cNvPr>
            <p:cNvSpPr>
              <a:spLocks/>
            </p:cNvSpPr>
            <p:nvPr/>
          </p:nvSpPr>
          <p:spPr bwMode="auto">
            <a:xfrm>
              <a:off x="1295" y="748"/>
              <a:ext cx="29" cy="9"/>
            </a:xfrm>
            <a:custGeom>
              <a:avLst/>
              <a:gdLst>
                <a:gd name="T0" fmla="*/ 0 w 86"/>
                <a:gd name="T1" fmla="*/ 0 h 26"/>
                <a:gd name="T2" fmla="*/ 0 w 86"/>
                <a:gd name="T3" fmla="*/ 0 h 26"/>
                <a:gd name="T4" fmla="*/ 0 w 86"/>
                <a:gd name="T5" fmla="*/ 0 h 26"/>
                <a:gd name="T6" fmla="*/ 0 w 86"/>
                <a:gd name="T7" fmla="*/ 0 h 26"/>
                <a:gd name="T8" fmla="*/ 0 w 86"/>
                <a:gd name="T9" fmla="*/ 0 h 26"/>
                <a:gd name="T10" fmla="*/ 0 w 86"/>
                <a:gd name="T11" fmla="*/ 0 h 26"/>
                <a:gd name="T12" fmla="*/ 0 w 86"/>
                <a:gd name="T13" fmla="*/ 0 h 26"/>
                <a:gd name="T14" fmla="*/ 0 w 86"/>
                <a:gd name="T15" fmla="*/ 0 h 26"/>
                <a:gd name="T16" fmla="*/ 0 w 86"/>
                <a:gd name="T17" fmla="*/ 0 h 26"/>
                <a:gd name="T18" fmla="*/ 0 w 86"/>
                <a:gd name="T19" fmla="*/ 0 h 26"/>
                <a:gd name="T20" fmla="*/ 0 w 86"/>
                <a:gd name="T21" fmla="*/ 0 h 26"/>
                <a:gd name="T22" fmla="*/ 0 w 86"/>
                <a:gd name="T23" fmla="*/ 0 h 26"/>
                <a:gd name="T24" fmla="*/ 0 w 86"/>
                <a:gd name="T25" fmla="*/ 0 h 26"/>
                <a:gd name="T26" fmla="*/ 0 w 86"/>
                <a:gd name="T27" fmla="*/ 0 h 26"/>
                <a:gd name="T28" fmla="*/ 0 w 86"/>
                <a:gd name="T29" fmla="*/ 0 h 26"/>
                <a:gd name="T30" fmla="*/ 0 w 86"/>
                <a:gd name="T31" fmla="*/ 0 h 26"/>
                <a:gd name="T32" fmla="*/ 0 w 86"/>
                <a:gd name="T33" fmla="*/ 0 h 26"/>
                <a:gd name="T34" fmla="*/ 0 w 86"/>
                <a:gd name="T35" fmla="*/ 0 h 26"/>
                <a:gd name="T36" fmla="*/ 0 w 86"/>
                <a:gd name="T37" fmla="*/ 0 h 26"/>
                <a:gd name="T38" fmla="*/ 0 w 86"/>
                <a:gd name="T39" fmla="*/ 0 h 26"/>
                <a:gd name="T40" fmla="*/ 0 w 86"/>
                <a:gd name="T41" fmla="*/ 0 h 26"/>
                <a:gd name="T42" fmla="*/ 0 w 86"/>
                <a:gd name="T43" fmla="*/ 0 h 26"/>
                <a:gd name="T44" fmla="*/ 0 w 86"/>
                <a:gd name="T45" fmla="*/ 0 h 26"/>
                <a:gd name="T46" fmla="*/ 0 w 86"/>
                <a:gd name="T47" fmla="*/ 0 h 26"/>
                <a:gd name="T48" fmla="*/ 0 w 86"/>
                <a:gd name="T49" fmla="*/ 0 h 26"/>
                <a:gd name="T50" fmla="*/ 0 w 86"/>
                <a:gd name="T51" fmla="*/ 0 h 26"/>
                <a:gd name="T52" fmla="*/ 0 w 86"/>
                <a:gd name="T53" fmla="*/ 0 h 26"/>
                <a:gd name="T54" fmla="*/ 0 w 86"/>
                <a:gd name="T55" fmla="*/ 0 h 26"/>
                <a:gd name="T56" fmla="*/ 0 w 86"/>
                <a:gd name="T57" fmla="*/ 0 h 26"/>
                <a:gd name="T58" fmla="*/ 0 w 86"/>
                <a:gd name="T59" fmla="*/ 0 h 26"/>
                <a:gd name="T60" fmla="*/ 0 w 86"/>
                <a:gd name="T61" fmla="*/ 0 h 26"/>
                <a:gd name="T62" fmla="*/ 0 w 86"/>
                <a:gd name="T63" fmla="*/ 0 h 26"/>
                <a:gd name="T64" fmla="*/ 0 w 86"/>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26"/>
                <a:gd name="T101" fmla="*/ 86 w 86"/>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26">
                  <a:moveTo>
                    <a:pt x="0" y="12"/>
                  </a:moveTo>
                  <a:lnTo>
                    <a:pt x="4" y="12"/>
                  </a:lnTo>
                  <a:lnTo>
                    <a:pt x="9" y="11"/>
                  </a:lnTo>
                  <a:lnTo>
                    <a:pt x="15" y="8"/>
                  </a:lnTo>
                  <a:lnTo>
                    <a:pt x="19" y="7"/>
                  </a:lnTo>
                  <a:lnTo>
                    <a:pt x="25" y="4"/>
                  </a:lnTo>
                  <a:lnTo>
                    <a:pt x="33" y="3"/>
                  </a:lnTo>
                  <a:lnTo>
                    <a:pt x="42" y="0"/>
                  </a:lnTo>
                  <a:lnTo>
                    <a:pt x="48" y="0"/>
                  </a:lnTo>
                  <a:lnTo>
                    <a:pt x="57" y="0"/>
                  </a:lnTo>
                  <a:lnTo>
                    <a:pt x="67" y="1"/>
                  </a:lnTo>
                  <a:lnTo>
                    <a:pt x="77" y="3"/>
                  </a:lnTo>
                  <a:lnTo>
                    <a:pt x="86" y="4"/>
                  </a:lnTo>
                  <a:lnTo>
                    <a:pt x="83" y="5"/>
                  </a:lnTo>
                  <a:lnTo>
                    <a:pt x="77" y="8"/>
                  </a:lnTo>
                  <a:lnTo>
                    <a:pt x="71" y="10"/>
                  </a:lnTo>
                  <a:lnTo>
                    <a:pt x="68" y="10"/>
                  </a:lnTo>
                  <a:lnTo>
                    <a:pt x="68" y="12"/>
                  </a:lnTo>
                  <a:lnTo>
                    <a:pt x="68" y="15"/>
                  </a:lnTo>
                  <a:lnTo>
                    <a:pt x="68" y="19"/>
                  </a:lnTo>
                  <a:lnTo>
                    <a:pt x="67" y="22"/>
                  </a:lnTo>
                  <a:lnTo>
                    <a:pt x="58" y="25"/>
                  </a:lnTo>
                  <a:lnTo>
                    <a:pt x="48" y="26"/>
                  </a:lnTo>
                  <a:lnTo>
                    <a:pt x="36" y="25"/>
                  </a:lnTo>
                  <a:lnTo>
                    <a:pt x="26" y="21"/>
                  </a:lnTo>
                  <a:lnTo>
                    <a:pt x="23" y="21"/>
                  </a:lnTo>
                  <a:lnTo>
                    <a:pt x="19" y="19"/>
                  </a:lnTo>
                  <a:lnTo>
                    <a:pt x="15" y="19"/>
                  </a:lnTo>
                  <a:lnTo>
                    <a:pt x="12" y="19"/>
                  </a:lnTo>
                  <a:lnTo>
                    <a:pt x="9" y="18"/>
                  </a:lnTo>
                  <a:lnTo>
                    <a:pt x="6" y="15"/>
                  </a:lnTo>
                  <a:lnTo>
                    <a:pt x="3" y="14"/>
                  </a:lnTo>
                  <a:lnTo>
                    <a:pt x="0" y="12"/>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0" name="Freeform 61">
              <a:extLst>
                <a:ext uri="{FF2B5EF4-FFF2-40B4-BE49-F238E27FC236}">
                  <a16:creationId xmlns:a16="http://schemas.microsoft.com/office/drawing/2014/main" id="{5D68C0E5-58AF-FB03-CE79-96C1C4A2FF7F}"/>
                </a:ext>
              </a:extLst>
            </p:cNvPr>
            <p:cNvSpPr>
              <a:spLocks/>
            </p:cNvSpPr>
            <p:nvPr/>
          </p:nvSpPr>
          <p:spPr bwMode="auto">
            <a:xfrm>
              <a:off x="1310" y="758"/>
              <a:ext cx="10" cy="4"/>
            </a:xfrm>
            <a:custGeom>
              <a:avLst/>
              <a:gdLst>
                <a:gd name="T0" fmla="*/ 0 w 30"/>
                <a:gd name="T1" fmla="*/ 0 h 11"/>
                <a:gd name="T2" fmla="*/ 0 w 30"/>
                <a:gd name="T3" fmla="*/ 0 h 11"/>
                <a:gd name="T4" fmla="*/ 0 w 30"/>
                <a:gd name="T5" fmla="*/ 0 h 11"/>
                <a:gd name="T6" fmla="*/ 0 w 30"/>
                <a:gd name="T7" fmla="*/ 0 h 11"/>
                <a:gd name="T8" fmla="*/ 0 w 30"/>
                <a:gd name="T9" fmla="*/ 0 h 11"/>
                <a:gd name="T10" fmla="*/ 0 w 30"/>
                <a:gd name="T11" fmla="*/ 0 h 11"/>
                <a:gd name="T12" fmla="*/ 0 w 30"/>
                <a:gd name="T13" fmla="*/ 0 h 11"/>
                <a:gd name="T14" fmla="*/ 0 w 30"/>
                <a:gd name="T15" fmla="*/ 0 h 11"/>
                <a:gd name="T16" fmla="*/ 0 w 30"/>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1"/>
                <a:gd name="T29" fmla="*/ 30 w 3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1">
                  <a:moveTo>
                    <a:pt x="0" y="10"/>
                  </a:moveTo>
                  <a:lnTo>
                    <a:pt x="7" y="9"/>
                  </a:lnTo>
                  <a:lnTo>
                    <a:pt x="16" y="6"/>
                  </a:lnTo>
                  <a:lnTo>
                    <a:pt x="23" y="3"/>
                  </a:lnTo>
                  <a:lnTo>
                    <a:pt x="30" y="0"/>
                  </a:lnTo>
                  <a:lnTo>
                    <a:pt x="27" y="4"/>
                  </a:lnTo>
                  <a:lnTo>
                    <a:pt x="20" y="9"/>
                  </a:lnTo>
                  <a:lnTo>
                    <a:pt x="10" y="11"/>
                  </a:lnTo>
                  <a:lnTo>
                    <a:pt x="0" y="10"/>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1" name="Freeform 62">
              <a:extLst>
                <a:ext uri="{FF2B5EF4-FFF2-40B4-BE49-F238E27FC236}">
                  <a16:creationId xmlns:a16="http://schemas.microsoft.com/office/drawing/2014/main" id="{3CF68DB7-4BE3-16F3-A7FA-8F5DC9E42932}"/>
                </a:ext>
              </a:extLst>
            </p:cNvPr>
            <p:cNvSpPr>
              <a:spLocks/>
            </p:cNvSpPr>
            <p:nvPr/>
          </p:nvSpPr>
          <p:spPr bwMode="auto">
            <a:xfrm>
              <a:off x="1346" y="732"/>
              <a:ext cx="38" cy="27"/>
            </a:xfrm>
            <a:custGeom>
              <a:avLst/>
              <a:gdLst>
                <a:gd name="T0" fmla="*/ 0 w 112"/>
                <a:gd name="T1" fmla="*/ 0 h 80"/>
                <a:gd name="T2" fmla="*/ 0 w 112"/>
                <a:gd name="T3" fmla="*/ 0 h 80"/>
                <a:gd name="T4" fmla="*/ 0 w 112"/>
                <a:gd name="T5" fmla="*/ 0 h 80"/>
                <a:gd name="T6" fmla="*/ 0 w 112"/>
                <a:gd name="T7" fmla="*/ 0 h 80"/>
                <a:gd name="T8" fmla="*/ 0 w 112"/>
                <a:gd name="T9" fmla="*/ 0 h 80"/>
                <a:gd name="T10" fmla="*/ 0 w 112"/>
                <a:gd name="T11" fmla="*/ 0 h 80"/>
                <a:gd name="T12" fmla="*/ 0 w 112"/>
                <a:gd name="T13" fmla="*/ 0 h 80"/>
                <a:gd name="T14" fmla="*/ 0 w 112"/>
                <a:gd name="T15" fmla="*/ 0 h 80"/>
                <a:gd name="T16" fmla="*/ 0 w 112"/>
                <a:gd name="T17" fmla="*/ 0 h 80"/>
                <a:gd name="T18" fmla="*/ 0 w 112"/>
                <a:gd name="T19" fmla="*/ 0 h 80"/>
                <a:gd name="T20" fmla="*/ 0 w 112"/>
                <a:gd name="T21" fmla="*/ 0 h 80"/>
                <a:gd name="T22" fmla="*/ 0 w 112"/>
                <a:gd name="T23" fmla="*/ 0 h 80"/>
                <a:gd name="T24" fmla="*/ 0 w 112"/>
                <a:gd name="T25" fmla="*/ 0 h 80"/>
                <a:gd name="T26" fmla="*/ 0 w 112"/>
                <a:gd name="T27" fmla="*/ 0 h 80"/>
                <a:gd name="T28" fmla="*/ 0 w 112"/>
                <a:gd name="T29" fmla="*/ 0 h 80"/>
                <a:gd name="T30" fmla="*/ 0 w 112"/>
                <a:gd name="T31" fmla="*/ 0 h 80"/>
                <a:gd name="T32" fmla="*/ 0 w 112"/>
                <a:gd name="T33" fmla="*/ 0 h 80"/>
                <a:gd name="T34" fmla="*/ 0 w 112"/>
                <a:gd name="T35" fmla="*/ 0 h 80"/>
                <a:gd name="T36" fmla="*/ 0 w 112"/>
                <a:gd name="T37" fmla="*/ 0 h 80"/>
                <a:gd name="T38" fmla="*/ 0 w 112"/>
                <a:gd name="T39" fmla="*/ 0 h 80"/>
                <a:gd name="T40" fmla="*/ 0 w 112"/>
                <a:gd name="T41" fmla="*/ 0 h 80"/>
                <a:gd name="T42" fmla="*/ 0 w 112"/>
                <a:gd name="T43" fmla="*/ 0 h 80"/>
                <a:gd name="T44" fmla="*/ 0 w 112"/>
                <a:gd name="T45" fmla="*/ 0 h 80"/>
                <a:gd name="T46" fmla="*/ 0 w 112"/>
                <a:gd name="T47" fmla="*/ 0 h 80"/>
                <a:gd name="T48" fmla="*/ 0 w 112"/>
                <a:gd name="T49" fmla="*/ 0 h 80"/>
                <a:gd name="T50" fmla="*/ 0 w 112"/>
                <a:gd name="T51" fmla="*/ 0 h 80"/>
                <a:gd name="T52" fmla="*/ 0 w 112"/>
                <a:gd name="T53" fmla="*/ 0 h 80"/>
                <a:gd name="T54" fmla="*/ 0 w 112"/>
                <a:gd name="T55" fmla="*/ 0 h 80"/>
                <a:gd name="T56" fmla="*/ 0 w 112"/>
                <a:gd name="T57" fmla="*/ 0 h 80"/>
                <a:gd name="T58" fmla="*/ 0 w 112"/>
                <a:gd name="T59" fmla="*/ 0 h 80"/>
                <a:gd name="T60" fmla="*/ 0 w 112"/>
                <a:gd name="T61" fmla="*/ 0 h 80"/>
                <a:gd name="T62" fmla="*/ 0 w 112"/>
                <a:gd name="T63" fmla="*/ 0 h 80"/>
                <a:gd name="T64" fmla="*/ 0 w 112"/>
                <a:gd name="T65" fmla="*/ 0 h 80"/>
                <a:gd name="T66" fmla="*/ 0 w 112"/>
                <a:gd name="T67" fmla="*/ 0 h 80"/>
                <a:gd name="T68" fmla="*/ 0 w 112"/>
                <a:gd name="T69" fmla="*/ 0 h 80"/>
                <a:gd name="T70" fmla="*/ 0 w 112"/>
                <a:gd name="T71" fmla="*/ 0 h 80"/>
                <a:gd name="T72" fmla="*/ 0 w 112"/>
                <a:gd name="T73" fmla="*/ 0 h 80"/>
                <a:gd name="T74" fmla="*/ 0 w 112"/>
                <a:gd name="T75" fmla="*/ 0 h 80"/>
                <a:gd name="T76" fmla="*/ 0 w 112"/>
                <a:gd name="T77" fmla="*/ 0 h 80"/>
                <a:gd name="T78" fmla="*/ 0 w 112"/>
                <a:gd name="T79" fmla="*/ 0 h 80"/>
                <a:gd name="T80" fmla="*/ 0 w 112"/>
                <a:gd name="T81" fmla="*/ 0 h 80"/>
                <a:gd name="T82" fmla="*/ 0 w 112"/>
                <a:gd name="T83" fmla="*/ 0 h 80"/>
                <a:gd name="T84" fmla="*/ 0 w 112"/>
                <a:gd name="T85" fmla="*/ 0 h 80"/>
                <a:gd name="T86" fmla="*/ 0 w 112"/>
                <a:gd name="T87" fmla="*/ 0 h 80"/>
                <a:gd name="T88" fmla="*/ 0 w 112"/>
                <a:gd name="T89" fmla="*/ 0 h 80"/>
                <a:gd name="T90" fmla="*/ 0 w 112"/>
                <a:gd name="T91" fmla="*/ 0 h 80"/>
                <a:gd name="T92" fmla="*/ 0 w 112"/>
                <a:gd name="T93" fmla="*/ 0 h 80"/>
                <a:gd name="T94" fmla="*/ 0 w 112"/>
                <a:gd name="T95" fmla="*/ 0 h 80"/>
                <a:gd name="T96" fmla="*/ 0 w 112"/>
                <a:gd name="T97" fmla="*/ 0 h 80"/>
                <a:gd name="T98" fmla="*/ 0 w 112"/>
                <a:gd name="T99" fmla="*/ 0 h 80"/>
                <a:gd name="T100" fmla="*/ 0 w 112"/>
                <a:gd name="T101" fmla="*/ 0 h 80"/>
                <a:gd name="T102" fmla="*/ 0 w 112"/>
                <a:gd name="T103" fmla="*/ 0 h 80"/>
                <a:gd name="T104" fmla="*/ 0 w 112"/>
                <a:gd name="T105" fmla="*/ 0 h 80"/>
                <a:gd name="T106" fmla="*/ 0 w 112"/>
                <a:gd name="T107" fmla="*/ 0 h 80"/>
                <a:gd name="T108" fmla="*/ 0 w 112"/>
                <a:gd name="T109" fmla="*/ 0 h 80"/>
                <a:gd name="T110" fmla="*/ 0 w 112"/>
                <a:gd name="T111" fmla="*/ 0 h 80"/>
                <a:gd name="T112" fmla="*/ 0 w 112"/>
                <a:gd name="T113" fmla="*/ 0 h 80"/>
                <a:gd name="T114" fmla="*/ 0 w 112"/>
                <a:gd name="T115" fmla="*/ 0 h 80"/>
                <a:gd name="T116" fmla="*/ 0 w 112"/>
                <a:gd name="T117" fmla="*/ 0 h 80"/>
                <a:gd name="T118" fmla="*/ 0 w 112"/>
                <a:gd name="T119" fmla="*/ 0 h 80"/>
                <a:gd name="T120" fmla="*/ 0 w 11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2"/>
                <a:gd name="T184" fmla="*/ 0 h 80"/>
                <a:gd name="T185" fmla="*/ 112 w 11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2" h="80">
                  <a:moveTo>
                    <a:pt x="29" y="1"/>
                  </a:moveTo>
                  <a:lnTo>
                    <a:pt x="35" y="2"/>
                  </a:lnTo>
                  <a:lnTo>
                    <a:pt x="42" y="4"/>
                  </a:lnTo>
                  <a:lnTo>
                    <a:pt x="48" y="7"/>
                  </a:lnTo>
                  <a:lnTo>
                    <a:pt x="52" y="10"/>
                  </a:lnTo>
                  <a:lnTo>
                    <a:pt x="49" y="15"/>
                  </a:lnTo>
                  <a:lnTo>
                    <a:pt x="45" y="22"/>
                  </a:lnTo>
                  <a:lnTo>
                    <a:pt x="39" y="28"/>
                  </a:lnTo>
                  <a:lnTo>
                    <a:pt x="33" y="31"/>
                  </a:lnTo>
                  <a:lnTo>
                    <a:pt x="29" y="35"/>
                  </a:lnTo>
                  <a:lnTo>
                    <a:pt x="26" y="40"/>
                  </a:lnTo>
                  <a:lnTo>
                    <a:pt x="23" y="47"/>
                  </a:lnTo>
                  <a:lnTo>
                    <a:pt x="22" y="52"/>
                  </a:lnTo>
                  <a:lnTo>
                    <a:pt x="26" y="50"/>
                  </a:lnTo>
                  <a:lnTo>
                    <a:pt x="32" y="50"/>
                  </a:lnTo>
                  <a:lnTo>
                    <a:pt x="38" y="49"/>
                  </a:lnTo>
                  <a:lnTo>
                    <a:pt x="45" y="47"/>
                  </a:lnTo>
                  <a:lnTo>
                    <a:pt x="51" y="46"/>
                  </a:lnTo>
                  <a:lnTo>
                    <a:pt x="58" y="46"/>
                  </a:lnTo>
                  <a:lnTo>
                    <a:pt x="63" y="45"/>
                  </a:lnTo>
                  <a:lnTo>
                    <a:pt x="67" y="45"/>
                  </a:lnTo>
                  <a:lnTo>
                    <a:pt x="71" y="45"/>
                  </a:lnTo>
                  <a:lnTo>
                    <a:pt x="76" y="45"/>
                  </a:lnTo>
                  <a:lnTo>
                    <a:pt x="82" y="46"/>
                  </a:lnTo>
                  <a:lnTo>
                    <a:pt x="87" y="46"/>
                  </a:lnTo>
                  <a:lnTo>
                    <a:pt x="95" y="49"/>
                  </a:lnTo>
                  <a:lnTo>
                    <a:pt x="100" y="50"/>
                  </a:lnTo>
                  <a:lnTo>
                    <a:pt x="106" y="53"/>
                  </a:lnTo>
                  <a:lnTo>
                    <a:pt x="112" y="57"/>
                  </a:lnTo>
                  <a:lnTo>
                    <a:pt x="108" y="57"/>
                  </a:lnTo>
                  <a:lnTo>
                    <a:pt x="103" y="57"/>
                  </a:lnTo>
                  <a:lnTo>
                    <a:pt x="99" y="57"/>
                  </a:lnTo>
                  <a:lnTo>
                    <a:pt x="96" y="57"/>
                  </a:lnTo>
                  <a:lnTo>
                    <a:pt x="93" y="63"/>
                  </a:lnTo>
                  <a:lnTo>
                    <a:pt x="86" y="67"/>
                  </a:lnTo>
                  <a:lnTo>
                    <a:pt x="77" y="71"/>
                  </a:lnTo>
                  <a:lnTo>
                    <a:pt x="67" y="73"/>
                  </a:lnTo>
                  <a:lnTo>
                    <a:pt x="61" y="73"/>
                  </a:lnTo>
                  <a:lnTo>
                    <a:pt x="54" y="71"/>
                  </a:lnTo>
                  <a:lnTo>
                    <a:pt x="47" y="70"/>
                  </a:lnTo>
                  <a:lnTo>
                    <a:pt x="41" y="67"/>
                  </a:lnTo>
                  <a:lnTo>
                    <a:pt x="35" y="66"/>
                  </a:lnTo>
                  <a:lnTo>
                    <a:pt x="29" y="63"/>
                  </a:lnTo>
                  <a:lnTo>
                    <a:pt x="25" y="61"/>
                  </a:lnTo>
                  <a:lnTo>
                    <a:pt x="22" y="59"/>
                  </a:lnTo>
                  <a:lnTo>
                    <a:pt x="19" y="63"/>
                  </a:lnTo>
                  <a:lnTo>
                    <a:pt x="14" y="68"/>
                  </a:lnTo>
                  <a:lnTo>
                    <a:pt x="12" y="74"/>
                  </a:lnTo>
                  <a:lnTo>
                    <a:pt x="9" y="80"/>
                  </a:lnTo>
                  <a:lnTo>
                    <a:pt x="6" y="73"/>
                  </a:lnTo>
                  <a:lnTo>
                    <a:pt x="3" y="66"/>
                  </a:lnTo>
                  <a:lnTo>
                    <a:pt x="1" y="57"/>
                  </a:lnTo>
                  <a:lnTo>
                    <a:pt x="0" y="49"/>
                  </a:lnTo>
                  <a:lnTo>
                    <a:pt x="3" y="39"/>
                  </a:lnTo>
                  <a:lnTo>
                    <a:pt x="9" y="24"/>
                  </a:lnTo>
                  <a:lnTo>
                    <a:pt x="16" y="8"/>
                  </a:lnTo>
                  <a:lnTo>
                    <a:pt x="19" y="0"/>
                  </a:lnTo>
                  <a:lnTo>
                    <a:pt x="22" y="0"/>
                  </a:lnTo>
                  <a:lnTo>
                    <a:pt x="25" y="1"/>
                  </a:lnTo>
                  <a:lnTo>
                    <a:pt x="28" y="1"/>
                  </a:lnTo>
                  <a:lnTo>
                    <a:pt x="29" y="1"/>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2" name="Freeform 63">
              <a:extLst>
                <a:ext uri="{FF2B5EF4-FFF2-40B4-BE49-F238E27FC236}">
                  <a16:creationId xmlns:a16="http://schemas.microsoft.com/office/drawing/2014/main" id="{A8331B8D-1E5D-32CE-74C3-CD9FE2287813}"/>
                </a:ext>
              </a:extLst>
            </p:cNvPr>
            <p:cNvSpPr>
              <a:spLocks/>
            </p:cNvSpPr>
            <p:nvPr/>
          </p:nvSpPr>
          <p:spPr bwMode="auto">
            <a:xfrm>
              <a:off x="1322" y="735"/>
              <a:ext cx="14" cy="27"/>
            </a:xfrm>
            <a:custGeom>
              <a:avLst/>
              <a:gdLst>
                <a:gd name="T0" fmla="*/ 0 w 42"/>
                <a:gd name="T1" fmla="*/ 0 h 83"/>
                <a:gd name="T2" fmla="*/ 0 w 42"/>
                <a:gd name="T3" fmla="*/ 0 h 83"/>
                <a:gd name="T4" fmla="*/ 0 w 42"/>
                <a:gd name="T5" fmla="*/ 0 h 83"/>
                <a:gd name="T6" fmla="*/ 0 w 42"/>
                <a:gd name="T7" fmla="*/ 0 h 83"/>
                <a:gd name="T8" fmla="*/ 0 w 42"/>
                <a:gd name="T9" fmla="*/ 0 h 83"/>
                <a:gd name="T10" fmla="*/ 0 w 42"/>
                <a:gd name="T11" fmla="*/ 0 h 83"/>
                <a:gd name="T12" fmla="*/ 0 w 42"/>
                <a:gd name="T13" fmla="*/ 0 h 83"/>
                <a:gd name="T14" fmla="*/ 0 w 42"/>
                <a:gd name="T15" fmla="*/ 0 h 83"/>
                <a:gd name="T16" fmla="*/ 0 w 42"/>
                <a:gd name="T17" fmla="*/ 0 h 83"/>
                <a:gd name="T18" fmla="*/ 0 w 42"/>
                <a:gd name="T19" fmla="*/ 0 h 83"/>
                <a:gd name="T20" fmla="*/ 0 w 42"/>
                <a:gd name="T21" fmla="*/ 0 h 83"/>
                <a:gd name="T22" fmla="*/ 0 w 42"/>
                <a:gd name="T23" fmla="*/ 0 h 83"/>
                <a:gd name="T24" fmla="*/ 0 w 42"/>
                <a:gd name="T25" fmla="*/ 0 h 83"/>
                <a:gd name="T26" fmla="*/ 0 w 42"/>
                <a:gd name="T27" fmla="*/ 0 h 83"/>
                <a:gd name="T28" fmla="*/ 0 w 42"/>
                <a:gd name="T29" fmla="*/ 0 h 83"/>
                <a:gd name="T30" fmla="*/ 0 w 42"/>
                <a:gd name="T31" fmla="*/ 0 h 83"/>
                <a:gd name="T32" fmla="*/ 0 w 42"/>
                <a:gd name="T33" fmla="*/ 0 h 83"/>
                <a:gd name="T34" fmla="*/ 0 w 42"/>
                <a:gd name="T35" fmla="*/ 0 h 83"/>
                <a:gd name="T36" fmla="*/ 0 w 42"/>
                <a:gd name="T37" fmla="*/ 0 h 83"/>
                <a:gd name="T38" fmla="*/ 0 w 42"/>
                <a:gd name="T39" fmla="*/ 0 h 83"/>
                <a:gd name="T40" fmla="*/ 0 w 42"/>
                <a:gd name="T41" fmla="*/ 0 h 83"/>
                <a:gd name="T42" fmla="*/ 0 w 42"/>
                <a:gd name="T43" fmla="*/ 0 h 83"/>
                <a:gd name="T44" fmla="*/ 0 w 42"/>
                <a:gd name="T45" fmla="*/ 0 h 83"/>
                <a:gd name="T46" fmla="*/ 0 w 42"/>
                <a:gd name="T47" fmla="*/ 0 h 83"/>
                <a:gd name="T48" fmla="*/ 0 w 42"/>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83"/>
                <a:gd name="T77" fmla="*/ 42 w 42"/>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83">
                  <a:moveTo>
                    <a:pt x="0" y="7"/>
                  </a:moveTo>
                  <a:lnTo>
                    <a:pt x="5" y="14"/>
                  </a:lnTo>
                  <a:lnTo>
                    <a:pt x="11" y="24"/>
                  </a:lnTo>
                  <a:lnTo>
                    <a:pt x="17" y="34"/>
                  </a:lnTo>
                  <a:lnTo>
                    <a:pt x="20" y="39"/>
                  </a:lnTo>
                  <a:lnTo>
                    <a:pt x="23" y="39"/>
                  </a:lnTo>
                  <a:lnTo>
                    <a:pt x="27" y="39"/>
                  </a:lnTo>
                  <a:lnTo>
                    <a:pt x="29" y="39"/>
                  </a:lnTo>
                  <a:lnTo>
                    <a:pt x="30" y="39"/>
                  </a:lnTo>
                  <a:lnTo>
                    <a:pt x="30" y="46"/>
                  </a:lnTo>
                  <a:lnTo>
                    <a:pt x="29" y="59"/>
                  </a:lnTo>
                  <a:lnTo>
                    <a:pt x="26" y="73"/>
                  </a:lnTo>
                  <a:lnTo>
                    <a:pt x="21" y="83"/>
                  </a:lnTo>
                  <a:lnTo>
                    <a:pt x="27" y="74"/>
                  </a:lnTo>
                  <a:lnTo>
                    <a:pt x="33" y="67"/>
                  </a:lnTo>
                  <a:lnTo>
                    <a:pt x="38" y="62"/>
                  </a:lnTo>
                  <a:lnTo>
                    <a:pt x="42" y="58"/>
                  </a:lnTo>
                  <a:lnTo>
                    <a:pt x="40" y="46"/>
                  </a:lnTo>
                  <a:lnTo>
                    <a:pt x="36" y="28"/>
                  </a:lnTo>
                  <a:lnTo>
                    <a:pt x="29" y="10"/>
                  </a:lnTo>
                  <a:lnTo>
                    <a:pt x="21" y="0"/>
                  </a:lnTo>
                  <a:lnTo>
                    <a:pt x="17" y="0"/>
                  </a:lnTo>
                  <a:lnTo>
                    <a:pt x="11" y="2"/>
                  </a:lnTo>
                  <a:lnTo>
                    <a:pt x="5" y="4"/>
                  </a:lnTo>
                  <a:lnTo>
                    <a:pt x="0" y="7"/>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3" name="Freeform 64">
              <a:extLst>
                <a:ext uri="{FF2B5EF4-FFF2-40B4-BE49-F238E27FC236}">
                  <a16:creationId xmlns:a16="http://schemas.microsoft.com/office/drawing/2014/main" id="{D888A111-10CF-01DC-675A-12586964A0A6}"/>
                </a:ext>
              </a:extLst>
            </p:cNvPr>
            <p:cNvSpPr>
              <a:spLocks/>
            </p:cNvSpPr>
            <p:nvPr/>
          </p:nvSpPr>
          <p:spPr bwMode="auto">
            <a:xfrm>
              <a:off x="1351" y="774"/>
              <a:ext cx="10" cy="6"/>
            </a:xfrm>
            <a:custGeom>
              <a:avLst/>
              <a:gdLst>
                <a:gd name="T0" fmla="*/ 0 w 31"/>
                <a:gd name="T1" fmla="*/ 0 h 17"/>
                <a:gd name="T2" fmla="*/ 0 w 31"/>
                <a:gd name="T3" fmla="*/ 0 h 17"/>
                <a:gd name="T4" fmla="*/ 0 w 31"/>
                <a:gd name="T5" fmla="*/ 0 h 17"/>
                <a:gd name="T6" fmla="*/ 0 w 31"/>
                <a:gd name="T7" fmla="*/ 0 h 17"/>
                <a:gd name="T8" fmla="*/ 0 w 31"/>
                <a:gd name="T9" fmla="*/ 0 h 17"/>
                <a:gd name="T10" fmla="*/ 0 w 31"/>
                <a:gd name="T11" fmla="*/ 0 h 17"/>
                <a:gd name="T12" fmla="*/ 0 w 31"/>
                <a:gd name="T13" fmla="*/ 0 h 17"/>
                <a:gd name="T14" fmla="*/ 0 w 31"/>
                <a:gd name="T15" fmla="*/ 0 h 17"/>
                <a:gd name="T16" fmla="*/ 0 w 31"/>
                <a:gd name="T17" fmla="*/ 0 h 17"/>
                <a:gd name="T18" fmla="*/ 0 w 31"/>
                <a:gd name="T19" fmla="*/ 0 h 17"/>
                <a:gd name="T20" fmla="*/ 0 w 31"/>
                <a:gd name="T21" fmla="*/ 0 h 17"/>
                <a:gd name="T22" fmla="*/ 0 w 31"/>
                <a:gd name="T23" fmla="*/ 0 h 17"/>
                <a:gd name="T24" fmla="*/ 0 w 31"/>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7"/>
                <a:gd name="T41" fmla="*/ 31 w 3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7">
                  <a:moveTo>
                    <a:pt x="0" y="17"/>
                  </a:moveTo>
                  <a:lnTo>
                    <a:pt x="5" y="10"/>
                  </a:lnTo>
                  <a:lnTo>
                    <a:pt x="11" y="5"/>
                  </a:lnTo>
                  <a:lnTo>
                    <a:pt x="17" y="2"/>
                  </a:lnTo>
                  <a:lnTo>
                    <a:pt x="24" y="0"/>
                  </a:lnTo>
                  <a:lnTo>
                    <a:pt x="28" y="2"/>
                  </a:lnTo>
                  <a:lnTo>
                    <a:pt x="31" y="5"/>
                  </a:lnTo>
                  <a:lnTo>
                    <a:pt x="30" y="7"/>
                  </a:lnTo>
                  <a:lnTo>
                    <a:pt x="25" y="10"/>
                  </a:lnTo>
                  <a:lnTo>
                    <a:pt x="19" y="12"/>
                  </a:lnTo>
                  <a:lnTo>
                    <a:pt x="12" y="14"/>
                  </a:lnTo>
                  <a:lnTo>
                    <a:pt x="5" y="16"/>
                  </a:lnTo>
                  <a:lnTo>
                    <a:pt x="0" y="17"/>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4" name="Freeform 65">
              <a:extLst>
                <a:ext uri="{FF2B5EF4-FFF2-40B4-BE49-F238E27FC236}">
                  <a16:creationId xmlns:a16="http://schemas.microsoft.com/office/drawing/2014/main" id="{BC3E21BF-8D57-C976-D8A3-6FF5CC92B5C9}"/>
                </a:ext>
              </a:extLst>
            </p:cNvPr>
            <p:cNvSpPr>
              <a:spLocks/>
            </p:cNvSpPr>
            <p:nvPr/>
          </p:nvSpPr>
          <p:spPr bwMode="auto">
            <a:xfrm>
              <a:off x="1255" y="700"/>
              <a:ext cx="111" cy="216"/>
            </a:xfrm>
            <a:custGeom>
              <a:avLst/>
              <a:gdLst>
                <a:gd name="T0" fmla="*/ 0 w 334"/>
                <a:gd name="T1" fmla="*/ 0 h 649"/>
                <a:gd name="T2" fmla="*/ 0 w 334"/>
                <a:gd name="T3" fmla="*/ 0 h 649"/>
                <a:gd name="T4" fmla="*/ 0 w 334"/>
                <a:gd name="T5" fmla="*/ 0 h 649"/>
                <a:gd name="T6" fmla="*/ 0 w 334"/>
                <a:gd name="T7" fmla="*/ 0 h 649"/>
                <a:gd name="T8" fmla="*/ 0 w 334"/>
                <a:gd name="T9" fmla="*/ 0 h 649"/>
                <a:gd name="T10" fmla="*/ 0 w 334"/>
                <a:gd name="T11" fmla="*/ 0 h 649"/>
                <a:gd name="T12" fmla="*/ 0 w 334"/>
                <a:gd name="T13" fmla="*/ 0 h 649"/>
                <a:gd name="T14" fmla="*/ 0 w 334"/>
                <a:gd name="T15" fmla="*/ 0 h 649"/>
                <a:gd name="T16" fmla="*/ 0 w 334"/>
                <a:gd name="T17" fmla="*/ 0 h 649"/>
                <a:gd name="T18" fmla="*/ 0 w 334"/>
                <a:gd name="T19" fmla="*/ 0 h 649"/>
                <a:gd name="T20" fmla="*/ 0 w 334"/>
                <a:gd name="T21" fmla="*/ 0 h 649"/>
                <a:gd name="T22" fmla="*/ 0 w 334"/>
                <a:gd name="T23" fmla="*/ 0 h 649"/>
                <a:gd name="T24" fmla="*/ 0 w 334"/>
                <a:gd name="T25" fmla="*/ 1 h 649"/>
                <a:gd name="T26" fmla="*/ 0 w 334"/>
                <a:gd name="T27" fmla="*/ 1 h 649"/>
                <a:gd name="T28" fmla="*/ 0 w 334"/>
                <a:gd name="T29" fmla="*/ 1 h 649"/>
                <a:gd name="T30" fmla="*/ 0 w 334"/>
                <a:gd name="T31" fmla="*/ 1 h 649"/>
                <a:gd name="T32" fmla="*/ 0 w 334"/>
                <a:gd name="T33" fmla="*/ 1 h 649"/>
                <a:gd name="T34" fmla="*/ 0 w 334"/>
                <a:gd name="T35" fmla="*/ 1 h 649"/>
                <a:gd name="T36" fmla="*/ 0 w 334"/>
                <a:gd name="T37" fmla="*/ 1 h 649"/>
                <a:gd name="T38" fmla="*/ 0 w 334"/>
                <a:gd name="T39" fmla="*/ 1 h 649"/>
                <a:gd name="T40" fmla="*/ 0 w 334"/>
                <a:gd name="T41" fmla="*/ 1 h 649"/>
                <a:gd name="T42" fmla="*/ 0 w 334"/>
                <a:gd name="T43" fmla="*/ 1 h 649"/>
                <a:gd name="T44" fmla="*/ 0 w 334"/>
                <a:gd name="T45" fmla="*/ 1 h 649"/>
                <a:gd name="T46" fmla="*/ 0 w 334"/>
                <a:gd name="T47" fmla="*/ 1 h 649"/>
                <a:gd name="T48" fmla="*/ 0 w 334"/>
                <a:gd name="T49" fmla="*/ 1 h 649"/>
                <a:gd name="T50" fmla="*/ 0 w 334"/>
                <a:gd name="T51" fmla="*/ 1 h 649"/>
                <a:gd name="T52" fmla="*/ 0 w 334"/>
                <a:gd name="T53" fmla="*/ 1 h 649"/>
                <a:gd name="T54" fmla="*/ 0 w 334"/>
                <a:gd name="T55" fmla="*/ 1 h 649"/>
                <a:gd name="T56" fmla="*/ 0 w 334"/>
                <a:gd name="T57" fmla="*/ 1 h 649"/>
                <a:gd name="T58" fmla="*/ 0 w 334"/>
                <a:gd name="T59" fmla="*/ 1 h 649"/>
                <a:gd name="T60" fmla="*/ 0 w 334"/>
                <a:gd name="T61" fmla="*/ 1 h 649"/>
                <a:gd name="T62" fmla="*/ 0 w 334"/>
                <a:gd name="T63" fmla="*/ 1 h 649"/>
                <a:gd name="T64" fmla="*/ 0 w 334"/>
                <a:gd name="T65" fmla="*/ 1 h 649"/>
                <a:gd name="T66" fmla="*/ 0 w 334"/>
                <a:gd name="T67" fmla="*/ 0 h 649"/>
                <a:gd name="T68" fmla="*/ 0 w 334"/>
                <a:gd name="T69" fmla="*/ 1 h 649"/>
                <a:gd name="T70" fmla="*/ 0 w 334"/>
                <a:gd name="T71" fmla="*/ 1 h 649"/>
                <a:gd name="T72" fmla="*/ 0 w 334"/>
                <a:gd name="T73" fmla="*/ 1 h 649"/>
                <a:gd name="T74" fmla="*/ 0 w 334"/>
                <a:gd name="T75" fmla="*/ 1 h 649"/>
                <a:gd name="T76" fmla="*/ 0 w 334"/>
                <a:gd name="T77" fmla="*/ 1 h 649"/>
                <a:gd name="T78" fmla="*/ 0 w 334"/>
                <a:gd name="T79" fmla="*/ 1 h 649"/>
                <a:gd name="T80" fmla="*/ 0 w 334"/>
                <a:gd name="T81" fmla="*/ 1 h 649"/>
                <a:gd name="T82" fmla="*/ 0 w 334"/>
                <a:gd name="T83" fmla="*/ 1 h 649"/>
                <a:gd name="T84" fmla="*/ 0 w 334"/>
                <a:gd name="T85" fmla="*/ 1 h 649"/>
                <a:gd name="T86" fmla="*/ 0 w 334"/>
                <a:gd name="T87" fmla="*/ 1 h 649"/>
                <a:gd name="T88" fmla="*/ 0 w 334"/>
                <a:gd name="T89" fmla="*/ 1 h 649"/>
                <a:gd name="T90" fmla="*/ 0 w 334"/>
                <a:gd name="T91" fmla="*/ 1 h 649"/>
                <a:gd name="T92" fmla="*/ 0 w 334"/>
                <a:gd name="T93" fmla="*/ 0 h 649"/>
                <a:gd name="T94" fmla="*/ 0 w 334"/>
                <a:gd name="T95" fmla="*/ 0 h 649"/>
                <a:gd name="T96" fmla="*/ 0 w 334"/>
                <a:gd name="T97" fmla="*/ 0 h 649"/>
                <a:gd name="T98" fmla="*/ 0 w 334"/>
                <a:gd name="T99" fmla="*/ 0 h 649"/>
                <a:gd name="T100" fmla="*/ 0 w 334"/>
                <a:gd name="T101" fmla="*/ 0 h 649"/>
                <a:gd name="T102" fmla="*/ 0 w 334"/>
                <a:gd name="T103" fmla="*/ 0 h 649"/>
                <a:gd name="T104" fmla="*/ 0 w 334"/>
                <a:gd name="T105" fmla="*/ 0 h 6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4"/>
                <a:gd name="T160" fmla="*/ 0 h 649"/>
                <a:gd name="T161" fmla="*/ 334 w 334"/>
                <a:gd name="T162" fmla="*/ 649 h 6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4" h="649">
                  <a:moveTo>
                    <a:pt x="87" y="144"/>
                  </a:moveTo>
                  <a:lnTo>
                    <a:pt x="86" y="142"/>
                  </a:lnTo>
                  <a:lnTo>
                    <a:pt x="85" y="137"/>
                  </a:lnTo>
                  <a:lnTo>
                    <a:pt x="83" y="133"/>
                  </a:lnTo>
                  <a:lnTo>
                    <a:pt x="83" y="129"/>
                  </a:lnTo>
                  <a:lnTo>
                    <a:pt x="80" y="109"/>
                  </a:lnTo>
                  <a:lnTo>
                    <a:pt x="82" y="81"/>
                  </a:lnTo>
                  <a:lnTo>
                    <a:pt x="82" y="56"/>
                  </a:lnTo>
                  <a:lnTo>
                    <a:pt x="83" y="42"/>
                  </a:lnTo>
                  <a:lnTo>
                    <a:pt x="87" y="35"/>
                  </a:lnTo>
                  <a:lnTo>
                    <a:pt x="98" y="22"/>
                  </a:lnTo>
                  <a:lnTo>
                    <a:pt x="109" y="10"/>
                  </a:lnTo>
                  <a:lnTo>
                    <a:pt x="120" y="0"/>
                  </a:lnTo>
                  <a:lnTo>
                    <a:pt x="111" y="4"/>
                  </a:lnTo>
                  <a:lnTo>
                    <a:pt x="101" y="7"/>
                  </a:lnTo>
                  <a:lnTo>
                    <a:pt x="89" y="10"/>
                  </a:lnTo>
                  <a:lnTo>
                    <a:pt x="77" y="15"/>
                  </a:lnTo>
                  <a:lnTo>
                    <a:pt x="64" y="28"/>
                  </a:lnTo>
                  <a:lnTo>
                    <a:pt x="54" y="49"/>
                  </a:lnTo>
                  <a:lnTo>
                    <a:pt x="48" y="70"/>
                  </a:lnTo>
                  <a:lnTo>
                    <a:pt x="47" y="84"/>
                  </a:lnTo>
                  <a:lnTo>
                    <a:pt x="48" y="98"/>
                  </a:lnTo>
                  <a:lnTo>
                    <a:pt x="50" y="121"/>
                  </a:lnTo>
                  <a:lnTo>
                    <a:pt x="48" y="144"/>
                  </a:lnTo>
                  <a:lnTo>
                    <a:pt x="48" y="164"/>
                  </a:lnTo>
                  <a:lnTo>
                    <a:pt x="48" y="170"/>
                  </a:lnTo>
                  <a:lnTo>
                    <a:pt x="48" y="179"/>
                  </a:lnTo>
                  <a:lnTo>
                    <a:pt x="48" y="189"/>
                  </a:lnTo>
                  <a:lnTo>
                    <a:pt x="47" y="196"/>
                  </a:lnTo>
                  <a:lnTo>
                    <a:pt x="45" y="188"/>
                  </a:lnTo>
                  <a:lnTo>
                    <a:pt x="41" y="181"/>
                  </a:lnTo>
                  <a:lnTo>
                    <a:pt x="35" y="174"/>
                  </a:lnTo>
                  <a:lnTo>
                    <a:pt x="26" y="167"/>
                  </a:lnTo>
                  <a:lnTo>
                    <a:pt x="19" y="161"/>
                  </a:lnTo>
                  <a:lnTo>
                    <a:pt x="12" y="157"/>
                  </a:lnTo>
                  <a:lnTo>
                    <a:pt x="6" y="154"/>
                  </a:lnTo>
                  <a:lnTo>
                    <a:pt x="2" y="153"/>
                  </a:lnTo>
                  <a:lnTo>
                    <a:pt x="0" y="160"/>
                  </a:lnTo>
                  <a:lnTo>
                    <a:pt x="0" y="168"/>
                  </a:lnTo>
                  <a:lnTo>
                    <a:pt x="2" y="178"/>
                  </a:lnTo>
                  <a:lnTo>
                    <a:pt x="3" y="185"/>
                  </a:lnTo>
                  <a:lnTo>
                    <a:pt x="6" y="193"/>
                  </a:lnTo>
                  <a:lnTo>
                    <a:pt x="9" y="209"/>
                  </a:lnTo>
                  <a:lnTo>
                    <a:pt x="12" y="226"/>
                  </a:lnTo>
                  <a:lnTo>
                    <a:pt x="12" y="241"/>
                  </a:lnTo>
                  <a:lnTo>
                    <a:pt x="13" y="255"/>
                  </a:lnTo>
                  <a:lnTo>
                    <a:pt x="16" y="268"/>
                  </a:lnTo>
                  <a:lnTo>
                    <a:pt x="20" y="278"/>
                  </a:lnTo>
                  <a:lnTo>
                    <a:pt x="25" y="285"/>
                  </a:lnTo>
                  <a:lnTo>
                    <a:pt x="29" y="279"/>
                  </a:lnTo>
                  <a:lnTo>
                    <a:pt x="34" y="272"/>
                  </a:lnTo>
                  <a:lnTo>
                    <a:pt x="35" y="266"/>
                  </a:lnTo>
                  <a:lnTo>
                    <a:pt x="36" y="264"/>
                  </a:lnTo>
                  <a:lnTo>
                    <a:pt x="41" y="265"/>
                  </a:lnTo>
                  <a:lnTo>
                    <a:pt x="47" y="268"/>
                  </a:lnTo>
                  <a:lnTo>
                    <a:pt x="53" y="269"/>
                  </a:lnTo>
                  <a:lnTo>
                    <a:pt x="55" y="271"/>
                  </a:lnTo>
                  <a:lnTo>
                    <a:pt x="55" y="275"/>
                  </a:lnTo>
                  <a:lnTo>
                    <a:pt x="55" y="278"/>
                  </a:lnTo>
                  <a:lnTo>
                    <a:pt x="54" y="282"/>
                  </a:lnTo>
                  <a:lnTo>
                    <a:pt x="54" y="286"/>
                  </a:lnTo>
                  <a:lnTo>
                    <a:pt x="53" y="306"/>
                  </a:lnTo>
                  <a:lnTo>
                    <a:pt x="53" y="334"/>
                  </a:lnTo>
                  <a:lnTo>
                    <a:pt x="54" y="363"/>
                  </a:lnTo>
                  <a:lnTo>
                    <a:pt x="55" y="384"/>
                  </a:lnTo>
                  <a:lnTo>
                    <a:pt x="60" y="407"/>
                  </a:lnTo>
                  <a:lnTo>
                    <a:pt x="64" y="439"/>
                  </a:lnTo>
                  <a:lnTo>
                    <a:pt x="67" y="474"/>
                  </a:lnTo>
                  <a:lnTo>
                    <a:pt x="67" y="503"/>
                  </a:lnTo>
                  <a:lnTo>
                    <a:pt x="64" y="513"/>
                  </a:lnTo>
                  <a:lnTo>
                    <a:pt x="60" y="523"/>
                  </a:lnTo>
                  <a:lnTo>
                    <a:pt x="54" y="534"/>
                  </a:lnTo>
                  <a:lnTo>
                    <a:pt x="47" y="544"/>
                  </a:lnTo>
                  <a:lnTo>
                    <a:pt x="39" y="552"/>
                  </a:lnTo>
                  <a:lnTo>
                    <a:pt x="32" y="561"/>
                  </a:lnTo>
                  <a:lnTo>
                    <a:pt x="26" y="568"/>
                  </a:lnTo>
                  <a:lnTo>
                    <a:pt x="20" y="572"/>
                  </a:lnTo>
                  <a:lnTo>
                    <a:pt x="26" y="568"/>
                  </a:lnTo>
                  <a:lnTo>
                    <a:pt x="36" y="562"/>
                  </a:lnTo>
                  <a:lnTo>
                    <a:pt x="50" y="554"/>
                  </a:lnTo>
                  <a:lnTo>
                    <a:pt x="64" y="545"/>
                  </a:lnTo>
                  <a:lnTo>
                    <a:pt x="80" y="538"/>
                  </a:lnTo>
                  <a:lnTo>
                    <a:pt x="93" y="531"/>
                  </a:lnTo>
                  <a:lnTo>
                    <a:pt x="102" y="527"/>
                  </a:lnTo>
                  <a:lnTo>
                    <a:pt x="108" y="527"/>
                  </a:lnTo>
                  <a:lnTo>
                    <a:pt x="111" y="534"/>
                  </a:lnTo>
                  <a:lnTo>
                    <a:pt x="112" y="547"/>
                  </a:lnTo>
                  <a:lnTo>
                    <a:pt x="109" y="562"/>
                  </a:lnTo>
                  <a:lnTo>
                    <a:pt x="106" y="575"/>
                  </a:lnTo>
                  <a:lnTo>
                    <a:pt x="112" y="569"/>
                  </a:lnTo>
                  <a:lnTo>
                    <a:pt x="120" y="564"/>
                  </a:lnTo>
                  <a:lnTo>
                    <a:pt x="127" y="557"/>
                  </a:lnTo>
                  <a:lnTo>
                    <a:pt x="133" y="550"/>
                  </a:lnTo>
                  <a:lnTo>
                    <a:pt x="137" y="538"/>
                  </a:lnTo>
                  <a:lnTo>
                    <a:pt x="138" y="522"/>
                  </a:lnTo>
                  <a:lnTo>
                    <a:pt x="138" y="505"/>
                  </a:lnTo>
                  <a:lnTo>
                    <a:pt x="140" y="492"/>
                  </a:lnTo>
                  <a:lnTo>
                    <a:pt x="147" y="492"/>
                  </a:lnTo>
                  <a:lnTo>
                    <a:pt x="156" y="494"/>
                  </a:lnTo>
                  <a:lnTo>
                    <a:pt x="165" y="496"/>
                  </a:lnTo>
                  <a:lnTo>
                    <a:pt x="173" y="501"/>
                  </a:lnTo>
                  <a:lnTo>
                    <a:pt x="181" y="505"/>
                  </a:lnTo>
                  <a:lnTo>
                    <a:pt x="188" y="509"/>
                  </a:lnTo>
                  <a:lnTo>
                    <a:pt x="194" y="513"/>
                  </a:lnTo>
                  <a:lnTo>
                    <a:pt x="197" y="517"/>
                  </a:lnTo>
                  <a:lnTo>
                    <a:pt x="201" y="527"/>
                  </a:lnTo>
                  <a:lnTo>
                    <a:pt x="204" y="543"/>
                  </a:lnTo>
                  <a:lnTo>
                    <a:pt x="205" y="558"/>
                  </a:lnTo>
                  <a:lnTo>
                    <a:pt x="204" y="569"/>
                  </a:lnTo>
                  <a:lnTo>
                    <a:pt x="198" y="573"/>
                  </a:lnTo>
                  <a:lnTo>
                    <a:pt x="188" y="578"/>
                  </a:lnTo>
                  <a:lnTo>
                    <a:pt x="176" y="580"/>
                  </a:lnTo>
                  <a:lnTo>
                    <a:pt x="163" y="583"/>
                  </a:lnTo>
                  <a:lnTo>
                    <a:pt x="149" y="586"/>
                  </a:lnTo>
                  <a:lnTo>
                    <a:pt x="136" y="588"/>
                  </a:lnTo>
                  <a:lnTo>
                    <a:pt x="122" y="589"/>
                  </a:lnTo>
                  <a:lnTo>
                    <a:pt x="111" y="590"/>
                  </a:lnTo>
                  <a:lnTo>
                    <a:pt x="124" y="595"/>
                  </a:lnTo>
                  <a:lnTo>
                    <a:pt x="140" y="597"/>
                  </a:lnTo>
                  <a:lnTo>
                    <a:pt x="156" y="599"/>
                  </a:lnTo>
                  <a:lnTo>
                    <a:pt x="171" y="600"/>
                  </a:lnTo>
                  <a:lnTo>
                    <a:pt x="185" y="600"/>
                  </a:lnTo>
                  <a:lnTo>
                    <a:pt x="198" y="600"/>
                  </a:lnTo>
                  <a:lnTo>
                    <a:pt x="208" y="600"/>
                  </a:lnTo>
                  <a:lnTo>
                    <a:pt x="216" y="600"/>
                  </a:lnTo>
                  <a:lnTo>
                    <a:pt x="221" y="602"/>
                  </a:lnTo>
                  <a:lnTo>
                    <a:pt x="229" y="607"/>
                  </a:lnTo>
                  <a:lnTo>
                    <a:pt x="236" y="613"/>
                  </a:lnTo>
                  <a:lnTo>
                    <a:pt x="243" y="621"/>
                  </a:lnTo>
                  <a:lnTo>
                    <a:pt x="251" y="630"/>
                  </a:lnTo>
                  <a:lnTo>
                    <a:pt x="256" y="638"/>
                  </a:lnTo>
                  <a:lnTo>
                    <a:pt x="262" y="645"/>
                  </a:lnTo>
                  <a:lnTo>
                    <a:pt x="265" y="649"/>
                  </a:lnTo>
                  <a:lnTo>
                    <a:pt x="265" y="644"/>
                  </a:lnTo>
                  <a:lnTo>
                    <a:pt x="264" y="635"/>
                  </a:lnTo>
                  <a:lnTo>
                    <a:pt x="262" y="628"/>
                  </a:lnTo>
                  <a:lnTo>
                    <a:pt x="262" y="623"/>
                  </a:lnTo>
                  <a:lnTo>
                    <a:pt x="271" y="616"/>
                  </a:lnTo>
                  <a:lnTo>
                    <a:pt x="270" y="606"/>
                  </a:lnTo>
                  <a:lnTo>
                    <a:pt x="264" y="596"/>
                  </a:lnTo>
                  <a:lnTo>
                    <a:pt x="258" y="586"/>
                  </a:lnTo>
                  <a:lnTo>
                    <a:pt x="255" y="573"/>
                  </a:lnTo>
                  <a:lnTo>
                    <a:pt x="255" y="555"/>
                  </a:lnTo>
                  <a:lnTo>
                    <a:pt x="254" y="537"/>
                  </a:lnTo>
                  <a:lnTo>
                    <a:pt x="254" y="523"/>
                  </a:lnTo>
                  <a:lnTo>
                    <a:pt x="251" y="515"/>
                  </a:lnTo>
                  <a:lnTo>
                    <a:pt x="245" y="509"/>
                  </a:lnTo>
                  <a:lnTo>
                    <a:pt x="235" y="505"/>
                  </a:lnTo>
                  <a:lnTo>
                    <a:pt x="223" y="501"/>
                  </a:lnTo>
                  <a:lnTo>
                    <a:pt x="216" y="498"/>
                  </a:lnTo>
                  <a:lnTo>
                    <a:pt x="208" y="492"/>
                  </a:lnTo>
                  <a:lnTo>
                    <a:pt x="200" y="487"/>
                  </a:lnTo>
                  <a:lnTo>
                    <a:pt x="192" y="480"/>
                  </a:lnTo>
                  <a:lnTo>
                    <a:pt x="184" y="471"/>
                  </a:lnTo>
                  <a:lnTo>
                    <a:pt x="176" y="463"/>
                  </a:lnTo>
                  <a:lnTo>
                    <a:pt x="171" y="454"/>
                  </a:lnTo>
                  <a:lnTo>
                    <a:pt x="165" y="446"/>
                  </a:lnTo>
                  <a:lnTo>
                    <a:pt x="159" y="439"/>
                  </a:lnTo>
                  <a:lnTo>
                    <a:pt x="153" y="433"/>
                  </a:lnTo>
                  <a:lnTo>
                    <a:pt x="146" y="428"/>
                  </a:lnTo>
                  <a:lnTo>
                    <a:pt x="138" y="422"/>
                  </a:lnTo>
                  <a:lnTo>
                    <a:pt x="131" y="418"/>
                  </a:lnTo>
                  <a:lnTo>
                    <a:pt x="122" y="414"/>
                  </a:lnTo>
                  <a:lnTo>
                    <a:pt x="115" y="409"/>
                  </a:lnTo>
                  <a:lnTo>
                    <a:pt x="106" y="405"/>
                  </a:lnTo>
                  <a:lnTo>
                    <a:pt x="93" y="393"/>
                  </a:lnTo>
                  <a:lnTo>
                    <a:pt x="83" y="373"/>
                  </a:lnTo>
                  <a:lnTo>
                    <a:pt x="79" y="351"/>
                  </a:lnTo>
                  <a:lnTo>
                    <a:pt x="76" y="334"/>
                  </a:lnTo>
                  <a:lnTo>
                    <a:pt x="83" y="345"/>
                  </a:lnTo>
                  <a:lnTo>
                    <a:pt x="92" y="362"/>
                  </a:lnTo>
                  <a:lnTo>
                    <a:pt x="103" y="380"/>
                  </a:lnTo>
                  <a:lnTo>
                    <a:pt x="112" y="393"/>
                  </a:lnTo>
                  <a:lnTo>
                    <a:pt x="118" y="397"/>
                  </a:lnTo>
                  <a:lnTo>
                    <a:pt x="124" y="402"/>
                  </a:lnTo>
                  <a:lnTo>
                    <a:pt x="133" y="407"/>
                  </a:lnTo>
                  <a:lnTo>
                    <a:pt x="140" y="411"/>
                  </a:lnTo>
                  <a:lnTo>
                    <a:pt x="149" y="416"/>
                  </a:lnTo>
                  <a:lnTo>
                    <a:pt x="156" y="419"/>
                  </a:lnTo>
                  <a:lnTo>
                    <a:pt x="163" y="423"/>
                  </a:lnTo>
                  <a:lnTo>
                    <a:pt x="168" y="426"/>
                  </a:lnTo>
                  <a:lnTo>
                    <a:pt x="175" y="430"/>
                  </a:lnTo>
                  <a:lnTo>
                    <a:pt x="182" y="435"/>
                  </a:lnTo>
                  <a:lnTo>
                    <a:pt x="192" y="440"/>
                  </a:lnTo>
                  <a:lnTo>
                    <a:pt x="204" y="446"/>
                  </a:lnTo>
                  <a:lnTo>
                    <a:pt x="214" y="450"/>
                  </a:lnTo>
                  <a:lnTo>
                    <a:pt x="226" y="454"/>
                  </a:lnTo>
                  <a:lnTo>
                    <a:pt x="236" y="458"/>
                  </a:lnTo>
                  <a:lnTo>
                    <a:pt x="245" y="461"/>
                  </a:lnTo>
                  <a:lnTo>
                    <a:pt x="254" y="463"/>
                  </a:lnTo>
                  <a:lnTo>
                    <a:pt x="262" y="464"/>
                  </a:lnTo>
                  <a:lnTo>
                    <a:pt x="271" y="463"/>
                  </a:lnTo>
                  <a:lnTo>
                    <a:pt x="280" y="463"/>
                  </a:lnTo>
                  <a:lnTo>
                    <a:pt x="288" y="461"/>
                  </a:lnTo>
                  <a:lnTo>
                    <a:pt x="297" y="461"/>
                  </a:lnTo>
                  <a:lnTo>
                    <a:pt x="303" y="460"/>
                  </a:lnTo>
                  <a:lnTo>
                    <a:pt x="309" y="460"/>
                  </a:lnTo>
                  <a:lnTo>
                    <a:pt x="313" y="457"/>
                  </a:lnTo>
                  <a:lnTo>
                    <a:pt x="322" y="449"/>
                  </a:lnTo>
                  <a:lnTo>
                    <a:pt x="329" y="439"/>
                  </a:lnTo>
                  <a:lnTo>
                    <a:pt x="334" y="432"/>
                  </a:lnTo>
                  <a:lnTo>
                    <a:pt x="331" y="429"/>
                  </a:lnTo>
                  <a:lnTo>
                    <a:pt x="326" y="426"/>
                  </a:lnTo>
                  <a:lnTo>
                    <a:pt x="321" y="422"/>
                  </a:lnTo>
                  <a:lnTo>
                    <a:pt x="316" y="421"/>
                  </a:lnTo>
                  <a:lnTo>
                    <a:pt x="309" y="423"/>
                  </a:lnTo>
                  <a:lnTo>
                    <a:pt x="299" y="429"/>
                  </a:lnTo>
                  <a:lnTo>
                    <a:pt x="286" y="433"/>
                  </a:lnTo>
                  <a:lnTo>
                    <a:pt x="275" y="435"/>
                  </a:lnTo>
                  <a:lnTo>
                    <a:pt x="267" y="433"/>
                  </a:lnTo>
                  <a:lnTo>
                    <a:pt x="255" y="429"/>
                  </a:lnTo>
                  <a:lnTo>
                    <a:pt x="245" y="426"/>
                  </a:lnTo>
                  <a:lnTo>
                    <a:pt x="236" y="426"/>
                  </a:lnTo>
                  <a:lnTo>
                    <a:pt x="232" y="428"/>
                  </a:lnTo>
                  <a:lnTo>
                    <a:pt x="226" y="428"/>
                  </a:lnTo>
                  <a:lnTo>
                    <a:pt x="219" y="429"/>
                  </a:lnTo>
                  <a:lnTo>
                    <a:pt x="210" y="429"/>
                  </a:lnTo>
                  <a:lnTo>
                    <a:pt x="201" y="430"/>
                  </a:lnTo>
                  <a:lnTo>
                    <a:pt x="194" y="429"/>
                  </a:lnTo>
                  <a:lnTo>
                    <a:pt x="188" y="429"/>
                  </a:lnTo>
                  <a:lnTo>
                    <a:pt x="184" y="428"/>
                  </a:lnTo>
                  <a:lnTo>
                    <a:pt x="179" y="425"/>
                  </a:lnTo>
                  <a:lnTo>
                    <a:pt x="172" y="421"/>
                  </a:lnTo>
                  <a:lnTo>
                    <a:pt x="165" y="415"/>
                  </a:lnTo>
                  <a:lnTo>
                    <a:pt x="156" y="408"/>
                  </a:lnTo>
                  <a:lnTo>
                    <a:pt x="147" y="401"/>
                  </a:lnTo>
                  <a:lnTo>
                    <a:pt x="140" y="394"/>
                  </a:lnTo>
                  <a:lnTo>
                    <a:pt x="134" y="388"/>
                  </a:lnTo>
                  <a:lnTo>
                    <a:pt x="131" y="386"/>
                  </a:lnTo>
                  <a:lnTo>
                    <a:pt x="127" y="374"/>
                  </a:lnTo>
                  <a:lnTo>
                    <a:pt x="120" y="353"/>
                  </a:lnTo>
                  <a:lnTo>
                    <a:pt x="114" y="331"/>
                  </a:lnTo>
                  <a:lnTo>
                    <a:pt x="109" y="317"/>
                  </a:lnTo>
                  <a:lnTo>
                    <a:pt x="108" y="311"/>
                  </a:lnTo>
                  <a:lnTo>
                    <a:pt x="109" y="308"/>
                  </a:lnTo>
                  <a:lnTo>
                    <a:pt x="111" y="306"/>
                  </a:lnTo>
                  <a:lnTo>
                    <a:pt x="115" y="306"/>
                  </a:lnTo>
                  <a:lnTo>
                    <a:pt x="118" y="308"/>
                  </a:lnTo>
                  <a:lnTo>
                    <a:pt x="122" y="310"/>
                  </a:lnTo>
                  <a:lnTo>
                    <a:pt x="127" y="311"/>
                  </a:lnTo>
                  <a:lnTo>
                    <a:pt x="130" y="308"/>
                  </a:lnTo>
                  <a:lnTo>
                    <a:pt x="133" y="317"/>
                  </a:lnTo>
                  <a:lnTo>
                    <a:pt x="141" y="328"/>
                  </a:lnTo>
                  <a:lnTo>
                    <a:pt x="152" y="339"/>
                  </a:lnTo>
                  <a:lnTo>
                    <a:pt x="160" y="348"/>
                  </a:lnTo>
                  <a:lnTo>
                    <a:pt x="160" y="336"/>
                  </a:lnTo>
                  <a:lnTo>
                    <a:pt x="159" y="317"/>
                  </a:lnTo>
                  <a:lnTo>
                    <a:pt x="156" y="299"/>
                  </a:lnTo>
                  <a:lnTo>
                    <a:pt x="153" y="286"/>
                  </a:lnTo>
                  <a:lnTo>
                    <a:pt x="149" y="282"/>
                  </a:lnTo>
                  <a:lnTo>
                    <a:pt x="143" y="276"/>
                  </a:lnTo>
                  <a:lnTo>
                    <a:pt x="134" y="271"/>
                  </a:lnTo>
                  <a:lnTo>
                    <a:pt x="124" y="264"/>
                  </a:lnTo>
                  <a:lnTo>
                    <a:pt x="114" y="258"/>
                  </a:lnTo>
                  <a:lnTo>
                    <a:pt x="105" y="251"/>
                  </a:lnTo>
                  <a:lnTo>
                    <a:pt x="96" y="244"/>
                  </a:lnTo>
                  <a:lnTo>
                    <a:pt x="92" y="238"/>
                  </a:lnTo>
                  <a:lnTo>
                    <a:pt x="90" y="229"/>
                  </a:lnTo>
                  <a:lnTo>
                    <a:pt x="90" y="212"/>
                  </a:lnTo>
                  <a:lnTo>
                    <a:pt x="92" y="195"/>
                  </a:lnTo>
                  <a:lnTo>
                    <a:pt x="92" y="184"/>
                  </a:lnTo>
                  <a:lnTo>
                    <a:pt x="92" y="175"/>
                  </a:lnTo>
                  <a:lnTo>
                    <a:pt x="90" y="165"/>
                  </a:lnTo>
                  <a:lnTo>
                    <a:pt x="89" y="154"/>
                  </a:lnTo>
                  <a:lnTo>
                    <a:pt x="87" y="144"/>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5" name="Freeform 66">
              <a:extLst>
                <a:ext uri="{FF2B5EF4-FFF2-40B4-BE49-F238E27FC236}">
                  <a16:creationId xmlns:a16="http://schemas.microsoft.com/office/drawing/2014/main" id="{7C5B3F33-E9FC-D99D-2A2D-084A1E60C636}"/>
                </a:ext>
              </a:extLst>
            </p:cNvPr>
            <p:cNvSpPr>
              <a:spLocks/>
            </p:cNvSpPr>
            <p:nvPr/>
          </p:nvSpPr>
          <p:spPr bwMode="auto">
            <a:xfrm>
              <a:off x="1353" y="722"/>
              <a:ext cx="34" cy="10"/>
            </a:xfrm>
            <a:custGeom>
              <a:avLst/>
              <a:gdLst>
                <a:gd name="T0" fmla="*/ 0 w 103"/>
                <a:gd name="T1" fmla="*/ 0 h 31"/>
                <a:gd name="T2" fmla="*/ 0 w 103"/>
                <a:gd name="T3" fmla="*/ 0 h 31"/>
                <a:gd name="T4" fmla="*/ 0 w 103"/>
                <a:gd name="T5" fmla="*/ 0 h 31"/>
                <a:gd name="T6" fmla="*/ 0 w 103"/>
                <a:gd name="T7" fmla="*/ 0 h 31"/>
                <a:gd name="T8" fmla="*/ 0 w 103"/>
                <a:gd name="T9" fmla="*/ 0 h 31"/>
                <a:gd name="T10" fmla="*/ 0 w 103"/>
                <a:gd name="T11" fmla="*/ 0 h 31"/>
                <a:gd name="T12" fmla="*/ 0 w 103"/>
                <a:gd name="T13" fmla="*/ 0 h 31"/>
                <a:gd name="T14" fmla="*/ 0 w 103"/>
                <a:gd name="T15" fmla="*/ 0 h 31"/>
                <a:gd name="T16" fmla="*/ 0 w 103"/>
                <a:gd name="T17" fmla="*/ 0 h 31"/>
                <a:gd name="T18" fmla="*/ 0 w 103"/>
                <a:gd name="T19" fmla="*/ 0 h 31"/>
                <a:gd name="T20" fmla="*/ 0 w 103"/>
                <a:gd name="T21" fmla="*/ 0 h 31"/>
                <a:gd name="T22" fmla="*/ 0 w 103"/>
                <a:gd name="T23" fmla="*/ 0 h 31"/>
                <a:gd name="T24" fmla="*/ 0 w 103"/>
                <a:gd name="T25" fmla="*/ 0 h 31"/>
                <a:gd name="T26" fmla="*/ 0 w 103"/>
                <a:gd name="T27" fmla="*/ 0 h 31"/>
                <a:gd name="T28" fmla="*/ 0 w 103"/>
                <a:gd name="T29" fmla="*/ 0 h 31"/>
                <a:gd name="T30" fmla="*/ 0 w 103"/>
                <a:gd name="T31" fmla="*/ 0 h 31"/>
                <a:gd name="T32" fmla="*/ 0 w 103"/>
                <a:gd name="T33" fmla="*/ 0 h 31"/>
                <a:gd name="T34" fmla="*/ 0 w 103"/>
                <a:gd name="T35" fmla="*/ 0 h 31"/>
                <a:gd name="T36" fmla="*/ 0 w 103"/>
                <a:gd name="T37" fmla="*/ 0 h 31"/>
                <a:gd name="T38" fmla="*/ 0 w 103"/>
                <a:gd name="T39" fmla="*/ 0 h 31"/>
                <a:gd name="T40" fmla="*/ 0 w 103"/>
                <a:gd name="T41" fmla="*/ 0 h 31"/>
                <a:gd name="T42" fmla="*/ 0 w 103"/>
                <a:gd name="T43" fmla="*/ 0 h 31"/>
                <a:gd name="T44" fmla="*/ 0 w 103"/>
                <a:gd name="T45" fmla="*/ 0 h 31"/>
                <a:gd name="T46" fmla="*/ 0 w 103"/>
                <a:gd name="T47" fmla="*/ 0 h 31"/>
                <a:gd name="T48" fmla="*/ 0 w 103"/>
                <a:gd name="T49" fmla="*/ 0 h 31"/>
                <a:gd name="T50" fmla="*/ 0 w 103"/>
                <a:gd name="T51" fmla="*/ 0 h 31"/>
                <a:gd name="T52" fmla="*/ 0 w 103"/>
                <a:gd name="T53" fmla="*/ 0 h 31"/>
                <a:gd name="T54" fmla="*/ 0 w 103"/>
                <a:gd name="T55" fmla="*/ 0 h 31"/>
                <a:gd name="T56" fmla="*/ 0 w 103"/>
                <a:gd name="T57" fmla="*/ 0 h 31"/>
                <a:gd name="T58" fmla="*/ 0 w 103"/>
                <a:gd name="T59" fmla="*/ 0 h 31"/>
                <a:gd name="T60" fmla="*/ 0 w 103"/>
                <a:gd name="T61" fmla="*/ 0 h 31"/>
                <a:gd name="T62" fmla="*/ 0 w 103"/>
                <a:gd name="T63" fmla="*/ 0 h 31"/>
                <a:gd name="T64" fmla="*/ 0 w 103"/>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31"/>
                <a:gd name="T101" fmla="*/ 103 w 103"/>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31">
                  <a:moveTo>
                    <a:pt x="10" y="31"/>
                  </a:moveTo>
                  <a:lnTo>
                    <a:pt x="9" y="31"/>
                  </a:lnTo>
                  <a:lnTo>
                    <a:pt x="6" y="31"/>
                  </a:lnTo>
                  <a:lnTo>
                    <a:pt x="3" y="30"/>
                  </a:lnTo>
                  <a:lnTo>
                    <a:pt x="0" y="30"/>
                  </a:lnTo>
                  <a:lnTo>
                    <a:pt x="3" y="21"/>
                  </a:lnTo>
                  <a:lnTo>
                    <a:pt x="7" y="13"/>
                  </a:lnTo>
                  <a:lnTo>
                    <a:pt x="10" y="6"/>
                  </a:lnTo>
                  <a:lnTo>
                    <a:pt x="14" y="2"/>
                  </a:lnTo>
                  <a:lnTo>
                    <a:pt x="19" y="2"/>
                  </a:lnTo>
                  <a:lnTo>
                    <a:pt x="26" y="0"/>
                  </a:lnTo>
                  <a:lnTo>
                    <a:pt x="36" y="0"/>
                  </a:lnTo>
                  <a:lnTo>
                    <a:pt x="46" y="0"/>
                  </a:lnTo>
                  <a:lnTo>
                    <a:pt x="58" y="0"/>
                  </a:lnTo>
                  <a:lnTo>
                    <a:pt x="68" y="0"/>
                  </a:lnTo>
                  <a:lnTo>
                    <a:pt x="77" y="0"/>
                  </a:lnTo>
                  <a:lnTo>
                    <a:pt x="83" y="2"/>
                  </a:lnTo>
                  <a:lnTo>
                    <a:pt x="90" y="6"/>
                  </a:lnTo>
                  <a:lnTo>
                    <a:pt x="97" y="10"/>
                  </a:lnTo>
                  <a:lnTo>
                    <a:pt x="102" y="16"/>
                  </a:lnTo>
                  <a:lnTo>
                    <a:pt x="103" y="21"/>
                  </a:lnTo>
                  <a:lnTo>
                    <a:pt x="96" y="20"/>
                  </a:lnTo>
                  <a:lnTo>
                    <a:pt x="89" y="18"/>
                  </a:lnTo>
                  <a:lnTo>
                    <a:pt x="80" y="17"/>
                  </a:lnTo>
                  <a:lnTo>
                    <a:pt x="71" y="16"/>
                  </a:lnTo>
                  <a:lnTo>
                    <a:pt x="63" y="16"/>
                  </a:lnTo>
                  <a:lnTo>
                    <a:pt x="55" y="16"/>
                  </a:lnTo>
                  <a:lnTo>
                    <a:pt x="49" y="16"/>
                  </a:lnTo>
                  <a:lnTo>
                    <a:pt x="46" y="17"/>
                  </a:lnTo>
                  <a:lnTo>
                    <a:pt x="39" y="20"/>
                  </a:lnTo>
                  <a:lnTo>
                    <a:pt x="28" y="24"/>
                  </a:lnTo>
                  <a:lnTo>
                    <a:pt x="17" y="30"/>
                  </a:lnTo>
                  <a:lnTo>
                    <a:pt x="10" y="31"/>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6" name="Freeform 67">
              <a:extLst>
                <a:ext uri="{FF2B5EF4-FFF2-40B4-BE49-F238E27FC236}">
                  <a16:creationId xmlns:a16="http://schemas.microsoft.com/office/drawing/2014/main" id="{45B83D30-A1EE-0D13-A18A-784718C9AF06}"/>
                </a:ext>
              </a:extLst>
            </p:cNvPr>
            <p:cNvSpPr>
              <a:spLocks/>
            </p:cNvSpPr>
            <p:nvPr/>
          </p:nvSpPr>
          <p:spPr bwMode="auto">
            <a:xfrm>
              <a:off x="1283" y="726"/>
              <a:ext cx="48" cy="22"/>
            </a:xfrm>
            <a:custGeom>
              <a:avLst/>
              <a:gdLst>
                <a:gd name="T0" fmla="*/ 0 w 146"/>
                <a:gd name="T1" fmla="*/ 0 h 66"/>
                <a:gd name="T2" fmla="*/ 0 w 146"/>
                <a:gd name="T3" fmla="*/ 0 h 66"/>
                <a:gd name="T4" fmla="*/ 0 w 146"/>
                <a:gd name="T5" fmla="*/ 0 h 66"/>
                <a:gd name="T6" fmla="*/ 0 w 146"/>
                <a:gd name="T7" fmla="*/ 0 h 66"/>
                <a:gd name="T8" fmla="*/ 0 w 146"/>
                <a:gd name="T9" fmla="*/ 0 h 66"/>
                <a:gd name="T10" fmla="*/ 0 w 146"/>
                <a:gd name="T11" fmla="*/ 0 h 66"/>
                <a:gd name="T12" fmla="*/ 0 w 146"/>
                <a:gd name="T13" fmla="*/ 0 h 66"/>
                <a:gd name="T14" fmla="*/ 0 w 146"/>
                <a:gd name="T15" fmla="*/ 0 h 66"/>
                <a:gd name="T16" fmla="*/ 0 w 146"/>
                <a:gd name="T17" fmla="*/ 0 h 66"/>
                <a:gd name="T18" fmla="*/ 0 w 146"/>
                <a:gd name="T19" fmla="*/ 0 h 66"/>
                <a:gd name="T20" fmla="*/ 0 w 146"/>
                <a:gd name="T21" fmla="*/ 0 h 66"/>
                <a:gd name="T22" fmla="*/ 0 w 146"/>
                <a:gd name="T23" fmla="*/ 0 h 66"/>
                <a:gd name="T24" fmla="*/ 0 w 146"/>
                <a:gd name="T25" fmla="*/ 0 h 66"/>
                <a:gd name="T26" fmla="*/ 0 w 146"/>
                <a:gd name="T27" fmla="*/ 0 h 66"/>
                <a:gd name="T28" fmla="*/ 0 w 146"/>
                <a:gd name="T29" fmla="*/ 0 h 66"/>
                <a:gd name="T30" fmla="*/ 0 w 146"/>
                <a:gd name="T31" fmla="*/ 0 h 66"/>
                <a:gd name="T32" fmla="*/ 0 w 146"/>
                <a:gd name="T33" fmla="*/ 0 h 66"/>
                <a:gd name="T34" fmla="*/ 0 w 146"/>
                <a:gd name="T35" fmla="*/ 0 h 66"/>
                <a:gd name="T36" fmla="*/ 0 w 146"/>
                <a:gd name="T37" fmla="*/ 0 h 66"/>
                <a:gd name="T38" fmla="*/ 0 w 146"/>
                <a:gd name="T39" fmla="*/ 0 h 66"/>
                <a:gd name="T40" fmla="*/ 0 w 146"/>
                <a:gd name="T41" fmla="*/ 0 h 66"/>
                <a:gd name="T42" fmla="*/ 0 w 146"/>
                <a:gd name="T43" fmla="*/ 0 h 66"/>
                <a:gd name="T44" fmla="*/ 0 w 146"/>
                <a:gd name="T45" fmla="*/ 0 h 66"/>
                <a:gd name="T46" fmla="*/ 0 w 146"/>
                <a:gd name="T47" fmla="*/ 0 h 66"/>
                <a:gd name="T48" fmla="*/ 0 w 146"/>
                <a:gd name="T49" fmla="*/ 0 h 66"/>
                <a:gd name="T50" fmla="*/ 0 w 146"/>
                <a:gd name="T51" fmla="*/ 0 h 66"/>
                <a:gd name="T52" fmla="*/ 0 w 146"/>
                <a:gd name="T53" fmla="*/ 0 h 66"/>
                <a:gd name="T54" fmla="*/ 0 w 146"/>
                <a:gd name="T55" fmla="*/ 0 h 66"/>
                <a:gd name="T56" fmla="*/ 0 w 146"/>
                <a:gd name="T57" fmla="*/ 0 h 66"/>
                <a:gd name="T58" fmla="*/ 0 w 146"/>
                <a:gd name="T59" fmla="*/ 0 h 66"/>
                <a:gd name="T60" fmla="*/ 0 w 146"/>
                <a:gd name="T61" fmla="*/ 0 h 66"/>
                <a:gd name="T62" fmla="*/ 0 w 146"/>
                <a:gd name="T63" fmla="*/ 0 h 66"/>
                <a:gd name="T64" fmla="*/ 0 w 146"/>
                <a:gd name="T65" fmla="*/ 0 h 66"/>
                <a:gd name="T66" fmla="*/ 0 w 146"/>
                <a:gd name="T67" fmla="*/ 0 h 66"/>
                <a:gd name="T68" fmla="*/ 0 w 146"/>
                <a:gd name="T69" fmla="*/ 0 h 66"/>
                <a:gd name="T70" fmla="*/ 0 w 146"/>
                <a:gd name="T71" fmla="*/ 0 h 66"/>
                <a:gd name="T72" fmla="*/ 0 w 146"/>
                <a:gd name="T73" fmla="*/ 0 h 66"/>
                <a:gd name="T74" fmla="*/ 0 w 146"/>
                <a:gd name="T75" fmla="*/ 0 h 66"/>
                <a:gd name="T76" fmla="*/ 0 w 146"/>
                <a:gd name="T77" fmla="*/ 0 h 66"/>
                <a:gd name="T78" fmla="*/ 0 w 146"/>
                <a:gd name="T79" fmla="*/ 0 h 66"/>
                <a:gd name="T80" fmla="*/ 0 w 146"/>
                <a:gd name="T81" fmla="*/ 0 h 66"/>
                <a:gd name="T82" fmla="*/ 0 w 146"/>
                <a:gd name="T83" fmla="*/ 0 h 66"/>
                <a:gd name="T84" fmla="*/ 0 w 146"/>
                <a:gd name="T85" fmla="*/ 0 h 66"/>
                <a:gd name="T86" fmla="*/ 0 w 146"/>
                <a:gd name="T87" fmla="*/ 0 h 66"/>
                <a:gd name="T88" fmla="*/ 0 w 146"/>
                <a:gd name="T89" fmla="*/ 0 h 66"/>
                <a:gd name="T90" fmla="*/ 0 w 146"/>
                <a:gd name="T91" fmla="*/ 0 h 66"/>
                <a:gd name="T92" fmla="*/ 0 w 146"/>
                <a:gd name="T93" fmla="*/ 0 h 66"/>
                <a:gd name="T94" fmla="*/ 0 w 146"/>
                <a:gd name="T95" fmla="*/ 0 h 66"/>
                <a:gd name="T96" fmla="*/ 0 w 146"/>
                <a:gd name="T97" fmla="*/ 0 h 66"/>
                <a:gd name="T98" fmla="*/ 0 w 146"/>
                <a:gd name="T99" fmla="*/ 0 h 66"/>
                <a:gd name="T100" fmla="*/ 0 w 146"/>
                <a:gd name="T101" fmla="*/ 0 h 66"/>
                <a:gd name="T102" fmla="*/ 0 w 146"/>
                <a:gd name="T103" fmla="*/ 0 h 66"/>
                <a:gd name="T104" fmla="*/ 0 w 146"/>
                <a:gd name="T105" fmla="*/ 0 h 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
                <a:gd name="T160" fmla="*/ 0 h 66"/>
                <a:gd name="T161" fmla="*/ 146 w 146"/>
                <a:gd name="T162" fmla="*/ 66 h 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 h="66">
                  <a:moveTo>
                    <a:pt x="4" y="66"/>
                  </a:moveTo>
                  <a:lnTo>
                    <a:pt x="3" y="64"/>
                  </a:lnTo>
                  <a:lnTo>
                    <a:pt x="2" y="59"/>
                  </a:lnTo>
                  <a:lnTo>
                    <a:pt x="0" y="55"/>
                  </a:lnTo>
                  <a:lnTo>
                    <a:pt x="0" y="51"/>
                  </a:lnTo>
                  <a:lnTo>
                    <a:pt x="3" y="45"/>
                  </a:lnTo>
                  <a:lnTo>
                    <a:pt x="9" y="40"/>
                  </a:lnTo>
                  <a:lnTo>
                    <a:pt x="15" y="33"/>
                  </a:lnTo>
                  <a:lnTo>
                    <a:pt x="22" y="26"/>
                  </a:lnTo>
                  <a:lnTo>
                    <a:pt x="29" y="19"/>
                  </a:lnTo>
                  <a:lnTo>
                    <a:pt x="37" y="13"/>
                  </a:lnTo>
                  <a:lnTo>
                    <a:pt x="42" y="9"/>
                  </a:lnTo>
                  <a:lnTo>
                    <a:pt x="48" y="6"/>
                  </a:lnTo>
                  <a:lnTo>
                    <a:pt x="54" y="5"/>
                  </a:lnTo>
                  <a:lnTo>
                    <a:pt x="61" y="5"/>
                  </a:lnTo>
                  <a:lnTo>
                    <a:pt x="69" y="5"/>
                  </a:lnTo>
                  <a:lnTo>
                    <a:pt x="76" y="5"/>
                  </a:lnTo>
                  <a:lnTo>
                    <a:pt x="83" y="5"/>
                  </a:lnTo>
                  <a:lnTo>
                    <a:pt x="89" y="5"/>
                  </a:lnTo>
                  <a:lnTo>
                    <a:pt x="93" y="5"/>
                  </a:lnTo>
                  <a:lnTo>
                    <a:pt x="96" y="5"/>
                  </a:lnTo>
                  <a:lnTo>
                    <a:pt x="99" y="5"/>
                  </a:lnTo>
                  <a:lnTo>
                    <a:pt x="105" y="3"/>
                  </a:lnTo>
                  <a:lnTo>
                    <a:pt x="111" y="3"/>
                  </a:lnTo>
                  <a:lnTo>
                    <a:pt x="118" y="2"/>
                  </a:lnTo>
                  <a:lnTo>
                    <a:pt x="125" y="2"/>
                  </a:lnTo>
                  <a:lnTo>
                    <a:pt x="133" y="0"/>
                  </a:lnTo>
                  <a:lnTo>
                    <a:pt x="137" y="0"/>
                  </a:lnTo>
                  <a:lnTo>
                    <a:pt x="141" y="0"/>
                  </a:lnTo>
                  <a:lnTo>
                    <a:pt x="144" y="6"/>
                  </a:lnTo>
                  <a:lnTo>
                    <a:pt x="146" y="13"/>
                  </a:lnTo>
                  <a:lnTo>
                    <a:pt x="146" y="20"/>
                  </a:lnTo>
                  <a:lnTo>
                    <a:pt x="146" y="26"/>
                  </a:lnTo>
                  <a:lnTo>
                    <a:pt x="138" y="24"/>
                  </a:lnTo>
                  <a:lnTo>
                    <a:pt x="131" y="21"/>
                  </a:lnTo>
                  <a:lnTo>
                    <a:pt x="122" y="19"/>
                  </a:lnTo>
                  <a:lnTo>
                    <a:pt x="115" y="19"/>
                  </a:lnTo>
                  <a:lnTo>
                    <a:pt x="111" y="19"/>
                  </a:lnTo>
                  <a:lnTo>
                    <a:pt x="104" y="19"/>
                  </a:lnTo>
                  <a:lnTo>
                    <a:pt x="96" y="20"/>
                  </a:lnTo>
                  <a:lnTo>
                    <a:pt x="88" y="20"/>
                  </a:lnTo>
                  <a:lnTo>
                    <a:pt x="79" y="20"/>
                  </a:lnTo>
                  <a:lnTo>
                    <a:pt x="70" y="21"/>
                  </a:lnTo>
                  <a:lnTo>
                    <a:pt x="63" y="23"/>
                  </a:lnTo>
                  <a:lnTo>
                    <a:pt x="57" y="26"/>
                  </a:lnTo>
                  <a:lnTo>
                    <a:pt x="51" y="29"/>
                  </a:lnTo>
                  <a:lnTo>
                    <a:pt x="44" y="34"/>
                  </a:lnTo>
                  <a:lnTo>
                    <a:pt x="37" y="40"/>
                  </a:lnTo>
                  <a:lnTo>
                    <a:pt x="28" y="45"/>
                  </a:lnTo>
                  <a:lnTo>
                    <a:pt x="20" y="52"/>
                  </a:lnTo>
                  <a:lnTo>
                    <a:pt x="13" y="58"/>
                  </a:lnTo>
                  <a:lnTo>
                    <a:pt x="7" y="62"/>
                  </a:lnTo>
                  <a:lnTo>
                    <a:pt x="4" y="66"/>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7" name="Freeform 68">
              <a:extLst>
                <a:ext uri="{FF2B5EF4-FFF2-40B4-BE49-F238E27FC236}">
                  <a16:creationId xmlns:a16="http://schemas.microsoft.com/office/drawing/2014/main" id="{A444A520-B257-3697-852E-F6B8C4C9B0AA}"/>
                </a:ext>
              </a:extLst>
            </p:cNvPr>
            <p:cNvSpPr>
              <a:spLocks/>
            </p:cNvSpPr>
            <p:nvPr/>
          </p:nvSpPr>
          <p:spPr bwMode="auto">
            <a:xfrm>
              <a:off x="1396" y="745"/>
              <a:ext cx="13" cy="34"/>
            </a:xfrm>
            <a:custGeom>
              <a:avLst/>
              <a:gdLst>
                <a:gd name="T0" fmla="*/ 0 w 39"/>
                <a:gd name="T1" fmla="*/ 0 h 103"/>
                <a:gd name="T2" fmla="*/ 0 w 39"/>
                <a:gd name="T3" fmla="*/ 0 h 103"/>
                <a:gd name="T4" fmla="*/ 0 w 39"/>
                <a:gd name="T5" fmla="*/ 0 h 103"/>
                <a:gd name="T6" fmla="*/ 0 w 39"/>
                <a:gd name="T7" fmla="*/ 0 h 103"/>
                <a:gd name="T8" fmla="*/ 0 w 39"/>
                <a:gd name="T9" fmla="*/ 0 h 103"/>
                <a:gd name="T10" fmla="*/ 0 w 39"/>
                <a:gd name="T11" fmla="*/ 0 h 103"/>
                <a:gd name="T12" fmla="*/ 0 w 39"/>
                <a:gd name="T13" fmla="*/ 0 h 103"/>
                <a:gd name="T14" fmla="*/ 0 w 39"/>
                <a:gd name="T15" fmla="*/ 0 h 103"/>
                <a:gd name="T16" fmla="*/ 0 w 39"/>
                <a:gd name="T17" fmla="*/ 0 h 103"/>
                <a:gd name="T18" fmla="*/ 0 w 39"/>
                <a:gd name="T19" fmla="*/ 0 h 103"/>
                <a:gd name="T20" fmla="*/ 0 w 39"/>
                <a:gd name="T21" fmla="*/ 0 h 103"/>
                <a:gd name="T22" fmla="*/ 0 w 39"/>
                <a:gd name="T23" fmla="*/ 0 h 103"/>
                <a:gd name="T24" fmla="*/ 0 w 39"/>
                <a:gd name="T25" fmla="*/ 0 h 103"/>
                <a:gd name="T26" fmla="*/ 0 w 39"/>
                <a:gd name="T27" fmla="*/ 0 h 103"/>
                <a:gd name="T28" fmla="*/ 0 w 39"/>
                <a:gd name="T29" fmla="*/ 0 h 103"/>
                <a:gd name="T30" fmla="*/ 0 w 39"/>
                <a:gd name="T31" fmla="*/ 0 h 103"/>
                <a:gd name="T32" fmla="*/ 0 w 39"/>
                <a:gd name="T33" fmla="*/ 0 h 103"/>
                <a:gd name="T34" fmla="*/ 0 w 39"/>
                <a:gd name="T35" fmla="*/ 0 h 103"/>
                <a:gd name="T36" fmla="*/ 0 w 39"/>
                <a:gd name="T37" fmla="*/ 0 h 103"/>
                <a:gd name="T38" fmla="*/ 0 w 39"/>
                <a:gd name="T39" fmla="*/ 0 h 103"/>
                <a:gd name="T40" fmla="*/ 0 w 39"/>
                <a:gd name="T41" fmla="*/ 0 h 103"/>
                <a:gd name="T42" fmla="*/ 0 w 39"/>
                <a:gd name="T43" fmla="*/ 0 h 103"/>
                <a:gd name="T44" fmla="*/ 0 w 39"/>
                <a:gd name="T45" fmla="*/ 0 h 103"/>
                <a:gd name="T46" fmla="*/ 0 w 39"/>
                <a:gd name="T47" fmla="*/ 0 h 103"/>
                <a:gd name="T48" fmla="*/ 0 w 39"/>
                <a:gd name="T49" fmla="*/ 0 h 103"/>
                <a:gd name="T50" fmla="*/ 0 w 39"/>
                <a:gd name="T51" fmla="*/ 0 h 103"/>
                <a:gd name="T52" fmla="*/ 0 w 39"/>
                <a:gd name="T53" fmla="*/ 0 h 103"/>
                <a:gd name="T54" fmla="*/ 0 w 39"/>
                <a:gd name="T55" fmla="*/ 0 h 103"/>
                <a:gd name="T56" fmla="*/ 0 w 39"/>
                <a:gd name="T57" fmla="*/ 0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103"/>
                <a:gd name="T89" fmla="*/ 39 w 39"/>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103">
                  <a:moveTo>
                    <a:pt x="39" y="28"/>
                  </a:moveTo>
                  <a:lnTo>
                    <a:pt x="39" y="22"/>
                  </a:lnTo>
                  <a:lnTo>
                    <a:pt x="39" y="18"/>
                  </a:lnTo>
                  <a:lnTo>
                    <a:pt x="39" y="14"/>
                  </a:lnTo>
                  <a:lnTo>
                    <a:pt x="39" y="9"/>
                  </a:lnTo>
                  <a:lnTo>
                    <a:pt x="35" y="2"/>
                  </a:lnTo>
                  <a:lnTo>
                    <a:pt x="26" y="0"/>
                  </a:lnTo>
                  <a:lnTo>
                    <a:pt x="15" y="1"/>
                  </a:lnTo>
                  <a:lnTo>
                    <a:pt x="4" y="4"/>
                  </a:lnTo>
                  <a:lnTo>
                    <a:pt x="0" y="19"/>
                  </a:lnTo>
                  <a:lnTo>
                    <a:pt x="1" y="32"/>
                  </a:lnTo>
                  <a:lnTo>
                    <a:pt x="6" y="40"/>
                  </a:lnTo>
                  <a:lnTo>
                    <a:pt x="9" y="47"/>
                  </a:lnTo>
                  <a:lnTo>
                    <a:pt x="10" y="56"/>
                  </a:lnTo>
                  <a:lnTo>
                    <a:pt x="9" y="64"/>
                  </a:lnTo>
                  <a:lnTo>
                    <a:pt x="7" y="72"/>
                  </a:lnTo>
                  <a:lnTo>
                    <a:pt x="4" y="79"/>
                  </a:lnTo>
                  <a:lnTo>
                    <a:pt x="12" y="84"/>
                  </a:lnTo>
                  <a:lnTo>
                    <a:pt x="16" y="89"/>
                  </a:lnTo>
                  <a:lnTo>
                    <a:pt x="20" y="96"/>
                  </a:lnTo>
                  <a:lnTo>
                    <a:pt x="22" y="103"/>
                  </a:lnTo>
                  <a:lnTo>
                    <a:pt x="20" y="85"/>
                  </a:lnTo>
                  <a:lnTo>
                    <a:pt x="22" y="63"/>
                  </a:lnTo>
                  <a:lnTo>
                    <a:pt x="23" y="42"/>
                  </a:lnTo>
                  <a:lnTo>
                    <a:pt x="25" y="28"/>
                  </a:lnTo>
                  <a:lnTo>
                    <a:pt x="29" y="29"/>
                  </a:lnTo>
                  <a:lnTo>
                    <a:pt x="32" y="29"/>
                  </a:lnTo>
                  <a:lnTo>
                    <a:pt x="36" y="29"/>
                  </a:lnTo>
                  <a:lnTo>
                    <a:pt x="39" y="28"/>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8" name="Freeform 69">
              <a:extLst>
                <a:ext uri="{FF2B5EF4-FFF2-40B4-BE49-F238E27FC236}">
                  <a16:creationId xmlns:a16="http://schemas.microsoft.com/office/drawing/2014/main" id="{9B4E0F8A-ACE7-B12E-F6D1-6CC87AC45AA8}"/>
                </a:ext>
              </a:extLst>
            </p:cNvPr>
            <p:cNvSpPr>
              <a:spLocks/>
            </p:cNvSpPr>
            <p:nvPr/>
          </p:nvSpPr>
          <p:spPr bwMode="auto">
            <a:xfrm>
              <a:off x="1351" y="763"/>
              <a:ext cx="2" cy="8"/>
            </a:xfrm>
            <a:custGeom>
              <a:avLst/>
              <a:gdLst>
                <a:gd name="T0" fmla="*/ 0 w 7"/>
                <a:gd name="T1" fmla="*/ 0 h 23"/>
                <a:gd name="T2" fmla="*/ 0 w 7"/>
                <a:gd name="T3" fmla="*/ 0 h 23"/>
                <a:gd name="T4" fmla="*/ 0 w 7"/>
                <a:gd name="T5" fmla="*/ 0 h 23"/>
                <a:gd name="T6" fmla="*/ 0 w 7"/>
                <a:gd name="T7" fmla="*/ 0 h 23"/>
                <a:gd name="T8" fmla="*/ 0 w 7"/>
                <a:gd name="T9" fmla="*/ 0 h 23"/>
                <a:gd name="T10" fmla="*/ 0 w 7"/>
                <a:gd name="T11" fmla="*/ 0 h 23"/>
                <a:gd name="T12" fmla="*/ 0 w 7"/>
                <a:gd name="T13" fmla="*/ 0 h 23"/>
                <a:gd name="T14" fmla="*/ 0 w 7"/>
                <a:gd name="T15" fmla="*/ 0 h 23"/>
                <a:gd name="T16" fmla="*/ 0 w 7"/>
                <a:gd name="T17" fmla="*/ 0 h 23"/>
                <a:gd name="T18" fmla="*/ 0 w 7"/>
                <a:gd name="T19" fmla="*/ 0 h 23"/>
                <a:gd name="T20" fmla="*/ 0 w 7"/>
                <a:gd name="T21" fmla="*/ 0 h 23"/>
                <a:gd name="T22" fmla="*/ 0 w 7"/>
                <a:gd name="T23" fmla="*/ 0 h 23"/>
                <a:gd name="T24" fmla="*/ 0 w 7"/>
                <a:gd name="T25" fmla="*/ 0 h 23"/>
                <a:gd name="T26" fmla="*/ 0 w 7"/>
                <a:gd name="T27" fmla="*/ 0 h 23"/>
                <a:gd name="T28" fmla="*/ 0 w 7"/>
                <a:gd name="T29" fmla="*/ 0 h 23"/>
                <a:gd name="T30" fmla="*/ 0 w 7"/>
                <a:gd name="T31" fmla="*/ 0 h 23"/>
                <a:gd name="T32" fmla="*/ 0 w 7"/>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23"/>
                <a:gd name="T53" fmla="*/ 7 w 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23">
                  <a:moveTo>
                    <a:pt x="7" y="23"/>
                  </a:moveTo>
                  <a:lnTo>
                    <a:pt x="7" y="19"/>
                  </a:lnTo>
                  <a:lnTo>
                    <a:pt x="7" y="14"/>
                  </a:lnTo>
                  <a:lnTo>
                    <a:pt x="7" y="8"/>
                  </a:lnTo>
                  <a:lnTo>
                    <a:pt x="7" y="4"/>
                  </a:lnTo>
                  <a:lnTo>
                    <a:pt x="4" y="2"/>
                  </a:lnTo>
                  <a:lnTo>
                    <a:pt x="3" y="1"/>
                  </a:lnTo>
                  <a:lnTo>
                    <a:pt x="0" y="0"/>
                  </a:lnTo>
                  <a:lnTo>
                    <a:pt x="1" y="4"/>
                  </a:lnTo>
                  <a:lnTo>
                    <a:pt x="1" y="9"/>
                  </a:lnTo>
                  <a:lnTo>
                    <a:pt x="1" y="16"/>
                  </a:lnTo>
                  <a:lnTo>
                    <a:pt x="0" y="21"/>
                  </a:lnTo>
                  <a:lnTo>
                    <a:pt x="1" y="22"/>
                  </a:lnTo>
                  <a:lnTo>
                    <a:pt x="4" y="22"/>
                  </a:lnTo>
                  <a:lnTo>
                    <a:pt x="6" y="22"/>
                  </a:lnTo>
                  <a:lnTo>
                    <a:pt x="7" y="23"/>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89" name="Freeform 70">
              <a:extLst>
                <a:ext uri="{FF2B5EF4-FFF2-40B4-BE49-F238E27FC236}">
                  <a16:creationId xmlns:a16="http://schemas.microsoft.com/office/drawing/2014/main" id="{05D42BCA-2833-C05A-B73D-38EDE0298A64}"/>
                </a:ext>
              </a:extLst>
            </p:cNvPr>
            <p:cNvSpPr>
              <a:spLocks/>
            </p:cNvSpPr>
            <p:nvPr/>
          </p:nvSpPr>
          <p:spPr bwMode="auto">
            <a:xfrm>
              <a:off x="1321" y="795"/>
              <a:ext cx="48" cy="31"/>
            </a:xfrm>
            <a:custGeom>
              <a:avLst/>
              <a:gdLst>
                <a:gd name="T0" fmla="*/ 0 w 144"/>
                <a:gd name="T1" fmla="*/ 0 h 94"/>
                <a:gd name="T2" fmla="*/ 0 w 144"/>
                <a:gd name="T3" fmla="*/ 0 h 94"/>
                <a:gd name="T4" fmla="*/ 0 w 144"/>
                <a:gd name="T5" fmla="*/ 0 h 94"/>
                <a:gd name="T6" fmla="*/ 0 w 144"/>
                <a:gd name="T7" fmla="*/ 0 h 94"/>
                <a:gd name="T8" fmla="*/ 0 w 144"/>
                <a:gd name="T9" fmla="*/ 0 h 94"/>
                <a:gd name="T10" fmla="*/ 0 w 144"/>
                <a:gd name="T11" fmla="*/ 0 h 94"/>
                <a:gd name="T12" fmla="*/ 0 w 144"/>
                <a:gd name="T13" fmla="*/ 0 h 94"/>
                <a:gd name="T14" fmla="*/ 0 w 144"/>
                <a:gd name="T15" fmla="*/ 0 h 94"/>
                <a:gd name="T16" fmla="*/ 0 w 144"/>
                <a:gd name="T17" fmla="*/ 0 h 94"/>
                <a:gd name="T18" fmla="*/ 0 w 144"/>
                <a:gd name="T19" fmla="*/ 0 h 94"/>
                <a:gd name="T20" fmla="*/ 0 w 144"/>
                <a:gd name="T21" fmla="*/ 0 h 94"/>
                <a:gd name="T22" fmla="*/ 0 w 144"/>
                <a:gd name="T23" fmla="*/ 0 h 94"/>
                <a:gd name="T24" fmla="*/ 0 w 144"/>
                <a:gd name="T25" fmla="*/ 0 h 94"/>
                <a:gd name="T26" fmla="*/ 0 w 144"/>
                <a:gd name="T27" fmla="*/ 0 h 94"/>
                <a:gd name="T28" fmla="*/ 0 w 144"/>
                <a:gd name="T29" fmla="*/ 0 h 94"/>
                <a:gd name="T30" fmla="*/ 0 w 144"/>
                <a:gd name="T31" fmla="*/ 0 h 94"/>
                <a:gd name="T32" fmla="*/ 0 w 144"/>
                <a:gd name="T33" fmla="*/ 0 h 94"/>
                <a:gd name="T34" fmla="*/ 0 w 144"/>
                <a:gd name="T35" fmla="*/ 0 h 94"/>
                <a:gd name="T36" fmla="*/ 0 w 144"/>
                <a:gd name="T37" fmla="*/ 0 h 94"/>
                <a:gd name="T38" fmla="*/ 0 w 144"/>
                <a:gd name="T39" fmla="*/ 0 h 94"/>
                <a:gd name="T40" fmla="*/ 0 w 144"/>
                <a:gd name="T41" fmla="*/ 0 h 94"/>
                <a:gd name="T42" fmla="*/ 0 w 144"/>
                <a:gd name="T43" fmla="*/ 0 h 94"/>
                <a:gd name="T44" fmla="*/ 0 w 144"/>
                <a:gd name="T45" fmla="*/ 0 h 94"/>
                <a:gd name="T46" fmla="*/ 0 w 144"/>
                <a:gd name="T47" fmla="*/ 0 h 94"/>
                <a:gd name="T48" fmla="*/ 0 w 144"/>
                <a:gd name="T49" fmla="*/ 0 h 94"/>
                <a:gd name="T50" fmla="*/ 0 w 144"/>
                <a:gd name="T51" fmla="*/ 0 h 94"/>
                <a:gd name="T52" fmla="*/ 0 w 144"/>
                <a:gd name="T53" fmla="*/ 0 h 94"/>
                <a:gd name="T54" fmla="*/ 0 w 144"/>
                <a:gd name="T55" fmla="*/ 0 h 94"/>
                <a:gd name="T56" fmla="*/ 0 w 144"/>
                <a:gd name="T57" fmla="*/ 0 h 94"/>
                <a:gd name="T58" fmla="*/ 0 w 144"/>
                <a:gd name="T59" fmla="*/ 0 h 94"/>
                <a:gd name="T60" fmla="*/ 0 w 144"/>
                <a:gd name="T61" fmla="*/ 0 h 94"/>
                <a:gd name="T62" fmla="*/ 0 w 144"/>
                <a:gd name="T63" fmla="*/ 0 h 94"/>
                <a:gd name="T64" fmla="*/ 0 w 144"/>
                <a:gd name="T65" fmla="*/ 0 h 94"/>
                <a:gd name="T66" fmla="*/ 0 w 144"/>
                <a:gd name="T67" fmla="*/ 0 h 94"/>
                <a:gd name="T68" fmla="*/ 0 w 144"/>
                <a:gd name="T69" fmla="*/ 0 h 94"/>
                <a:gd name="T70" fmla="*/ 0 w 144"/>
                <a:gd name="T71" fmla="*/ 0 h 94"/>
                <a:gd name="T72" fmla="*/ 0 w 144"/>
                <a:gd name="T73" fmla="*/ 0 h 94"/>
                <a:gd name="T74" fmla="*/ 0 w 144"/>
                <a:gd name="T75" fmla="*/ 0 h 94"/>
                <a:gd name="T76" fmla="*/ 0 w 144"/>
                <a:gd name="T77" fmla="*/ 0 h 94"/>
                <a:gd name="T78" fmla="*/ 0 w 144"/>
                <a:gd name="T79" fmla="*/ 0 h 94"/>
                <a:gd name="T80" fmla="*/ 0 w 144"/>
                <a:gd name="T81" fmla="*/ 0 h 94"/>
                <a:gd name="T82" fmla="*/ 0 w 144"/>
                <a:gd name="T83" fmla="*/ 0 h 94"/>
                <a:gd name="T84" fmla="*/ 0 w 144"/>
                <a:gd name="T85" fmla="*/ 0 h 94"/>
                <a:gd name="T86" fmla="*/ 0 w 144"/>
                <a:gd name="T87" fmla="*/ 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94"/>
                <a:gd name="T134" fmla="*/ 144 w 144"/>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94">
                  <a:moveTo>
                    <a:pt x="137" y="20"/>
                  </a:moveTo>
                  <a:lnTo>
                    <a:pt x="134" y="17"/>
                  </a:lnTo>
                  <a:lnTo>
                    <a:pt x="129" y="13"/>
                  </a:lnTo>
                  <a:lnTo>
                    <a:pt x="124" y="10"/>
                  </a:lnTo>
                  <a:lnTo>
                    <a:pt x="119" y="6"/>
                  </a:lnTo>
                  <a:lnTo>
                    <a:pt x="112" y="3"/>
                  </a:lnTo>
                  <a:lnTo>
                    <a:pt x="106" y="1"/>
                  </a:lnTo>
                  <a:lnTo>
                    <a:pt x="100" y="0"/>
                  </a:lnTo>
                  <a:lnTo>
                    <a:pt x="93" y="1"/>
                  </a:lnTo>
                  <a:lnTo>
                    <a:pt x="90" y="3"/>
                  </a:lnTo>
                  <a:lnTo>
                    <a:pt x="84" y="4"/>
                  </a:lnTo>
                  <a:lnTo>
                    <a:pt x="78" y="6"/>
                  </a:lnTo>
                  <a:lnTo>
                    <a:pt x="75" y="6"/>
                  </a:lnTo>
                  <a:lnTo>
                    <a:pt x="73" y="6"/>
                  </a:lnTo>
                  <a:lnTo>
                    <a:pt x="67" y="4"/>
                  </a:lnTo>
                  <a:lnTo>
                    <a:pt x="61" y="3"/>
                  </a:lnTo>
                  <a:lnTo>
                    <a:pt x="57" y="1"/>
                  </a:lnTo>
                  <a:lnTo>
                    <a:pt x="43" y="4"/>
                  </a:lnTo>
                  <a:lnTo>
                    <a:pt x="33" y="11"/>
                  </a:lnTo>
                  <a:lnTo>
                    <a:pt x="26" y="18"/>
                  </a:lnTo>
                  <a:lnTo>
                    <a:pt x="22" y="24"/>
                  </a:lnTo>
                  <a:lnTo>
                    <a:pt x="17" y="27"/>
                  </a:lnTo>
                  <a:lnTo>
                    <a:pt x="11" y="29"/>
                  </a:lnTo>
                  <a:lnTo>
                    <a:pt x="6" y="31"/>
                  </a:lnTo>
                  <a:lnTo>
                    <a:pt x="0" y="29"/>
                  </a:lnTo>
                  <a:lnTo>
                    <a:pt x="3" y="35"/>
                  </a:lnTo>
                  <a:lnTo>
                    <a:pt x="6" y="39"/>
                  </a:lnTo>
                  <a:lnTo>
                    <a:pt x="6" y="42"/>
                  </a:lnTo>
                  <a:lnTo>
                    <a:pt x="7" y="46"/>
                  </a:lnTo>
                  <a:lnTo>
                    <a:pt x="8" y="53"/>
                  </a:lnTo>
                  <a:lnTo>
                    <a:pt x="13" y="62"/>
                  </a:lnTo>
                  <a:lnTo>
                    <a:pt x="17" y="72"/>
                  </a:lnTo>
                  <a:lnTo>
                    <a:pt x="22" y="79"/>
                  </a:lnTo>
                  <a:lnTo>
                    <a:pt x="26" y="81"/>
                  </a:lnTo>
                  <a:lnTo>
                    <a:pt x="32" y="84"/>
                  </a:lnTo>
                  <a:lnTo>
                    <a:pt x="42" y="88"/>
                  </a:lnTo>
                  <a:lnTo>
                    <a:pt x="51" y="93"/>
                  </a:lnTo>
                  <a:lnTo>
                    <a:pt x="61" y="94"/>
                  </a:lnTo>
                  <a:lnTo>
                    <a:pt x="68" y="93"/>
                  </a:lnTo>
                  <a:lnTo>
                    <a:pt x="74" y="87"/>
                  </a:lnTo>
                  <a:lnTo>
                    <a:pt x="77" y="77"/>
                  </a:lnTo>
                  <a:lnTo>
                    <a:pt x="64" y="76"/>
                  </a:lnTo>
                  <a:lnTo>
                    <a:pt x="54" y="73"/>
                  </a:lnTo>
                  <a:lnTo>
                    <a:pt x="45" y="70"/>
                  </a:lnTo>
                  <a:lnTo>
                    <a:pt x="38" y="66"/>
                  </a:lnTo>
                  <a:lnTo>
                    <a:pt x="32" y="62"/>
                  </a:lnTo>
                  <a:lnTo>
                    <a:pt x="26" y="55"/>
                  </a:lnTo>
                  <a:lnTo>
                    <a:pt x="20" y="48"/>
                  </a:lnTo>
                  <a:lnTo>
                    <a:pt x="14" y="39"/>
                  </a:lnTo>
                  <a:lnTo>
                    <a:pt x="20" y="42"/>
                  </a:lnTo>
                  <a:lnTo>
                    <a:pt x="27" y="43"/>
                  </a:lnTo>
                  <a:lnTo>
                    <a:pt x="35" y="46"/>
                  </a:lnTo>
                  <a:lnTo>
                    <a:pt x="43" y="48"/>
                  </a:lnTo>
                  <a:lnTo>
                    <a:pt x="51" y="48"/>
                  </a:lnTo>
                  <a:lnTo>
                    <a:pt x="59" y="49"/>
                  </a:lnTo>
                  <a:lnTo>
                    <a:pt x="67" y="49"/>
                  </a:lnTo>
                  <a:lnTo>
                    <a:pt x="73" y="48"/>
                  </a:lnTo>
                  <a:lnTo>
                    <a:pt x="83" y="46"/>
                  </a:lnTo>
                  <a:lnTo>
                    <a:pt x="91" y="43"/>
                  </a:lnTo>
                  <a:lnTo>
                    <a:pt x="97" y="41"/>
                  </a:lnTo>
                  <a:lnTo>
                    <a:pt x="102" y="39"/>
                  </a:lnTo>
                  <a:lnTo>
                    <a:pt x="108" y="39"/>
                  </a:lnTo>
                  <a:lnTo>
                    <a:pt x="113" y="39"/>
                  </a:lnTo>
                  <a:lnTo>
                    <a:pt x="118" y="43"/>
                  </a:lnTo>
                  <a:lnTo>
                    <a:pt x="116" y="49"/>
                  </a:lnTo>
                  <a:lnTo>
                    <a:pt x="110" y="60"/>
                  </a:lnTo>
                  <a:lnTo>
                    <a:pt x="103" y="67"/>
                  </a:lnTo>
                  <a:lnTo>
                    <a:pt x="93" y="73"/>
                  </a:lnTo>
                  <a:lnTo>
                    <a:pt x="77" y="77"/>
                  </a:lnTo>
                  <a:lnTo>
                    <a:pt x="84" y="77"/>
                  </a:lnTo>
                  <a:lnTo>
                    <a:pt x="93" y="77"/>
                  </a:lnTo>
                  <a:lnTo>
                    <a:pt x="100" y="76"/>
                  </a:lnTo>
                  <a:lnTo>
                    <a:pt x="108" y="73"/>
                  </a:lnTo>
                  <a:lnTo>
                    <a:pt x="115" y="69"/>
                  </a:lnTo>
                  <a:lnTo>
                    <a:pt x="121" y="63"/>
                  </a:lnTo>
                  <a:lnTo>
                    <a:pt x="125" y="55"/>
                  </a:lnTo>
                  <a:lnTo>
                    <a:pt x="128" y="45"/>
                  </a:lnTo>
                  <a:lnTo>
                    <a:pt x="128" y="42"/>
                  </a:lnTo>
                  <a:lnTo>
                    <a:pt x="128" y="38"/>
                  </a:lnTo>
                  <a:lnTo>
                    <a:pt x="126" y="35"/>
                  </a:lnTo>
                  <a:lnTo>
                    <a:pt x="124" y="32"/>
                  </a:lnTo>
                  <a:lnTo>
                    <a:pt x="129" y="32"/>
                  </a:lnTo>
                  <a:lnTo>
                    <a:pt x="135" y="31"/>
                  </a:lnTo>
                  <a:lnTo>
                    <a:pt x="141" y="29"/>
                  </a:lnTo>
                  <a:lnTo>
                    <a:pt x="144" y="29"/>
                  </a:lnTo>
                  <a:lnTo>
                    <a:pt x="142" y="27"/>
                  </a:lnTo>
                  <a:lnTo>
                    <a:pt x="140" y="24"/>
                  </a:lnTo>
                  <a:lnTo>
                    <a:pt x="138" y="22"/>
                  </a:lnTo>
                  <a:lnTo>
                    <a:pt x="137" y="20"/>
                  </a:lnTo>
                  <a:close/>
                </a:path>
              </a:pathLst>
            </a:custGeom>
            <a:solidFill>
              <a:srgbClr val="3F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90" name="Freeform 71">
              <a:extLst>
                <a:ext uri="{FF2B5EF4-FFF2-40B4-BE49-F238E27FC236}">
                  <a16:creationId xmlns:a16="http://schemas.microsoft.com/office/drawing/2014/main" id="{629BCB9C-3C83-CD48-B9A7-0BD165EDEFCE}"/>
                </a:ext>
              </a:extLst>
            </p:cNvPr>
            <p:cNvSpPr>
              <a:spLocks/>
            </p:cNvSpPr>
            <p:nvPr/>
          </p:nvSpPr>
          <p:spPr bwMode="auto">
            <a:xfrm>
              <a:off x="1325" y="803"/>
              <a:ext cx="37" cy="8"/>
            </a:xfrm>
            <a:custGeom>
              <a:avLst/>
              <a:gdLst>
                <a:gd name="T0" fmla="*/ 0 w 110"/>
                <a:gd name="T1" fmla="*/ 0 h 25"/>
                <a:gd name="T2" fmla="*/ 0 w 110"/>
                <a:gd name="T3" fmla="*/ 0 h 25"/>
                <a:gd name="T4" fmla="*/ 0 w 110"/>
                <a:gd name="T5" fmla="*/ 0 h 25"/>
                <a:gd name="T6" fmla="*/ 0 w 110"/>
                <a:gd name="T7" fmla="*/ 0 h 25"/>
                <a:gd name="T8" fmla="*/ 0 w 110"/>
                <a:gd name="T9" fmla="*/ 0 h 25"/>
                <a:gd name="T10" fmla="*/ 0 w 110"/>
                <a:gd name="T11" fmla="*/ 0 h 25"/>
                <a:gd name="T12" fmla="*/ 0 w 110"/>
                <a:gd name="T13" fmla="*/ 0 h 25"/>
                <a:gd name="T14" fmla="*/ 0 w 110"/>
                <a:gd name="T15" fmla="*/ 0 h 25"/>
                <a:gd name="T16" fmla="*/ 0 w 110"/>
                <a:gd name="T17" fmla="*/ 0 h 25"/>
                <a:gd name="T18" fmla="*/ 0 w 110"/>
                <a:gd name="T19" fmla="*/ 0 h 25"/>
                <a:gd name="T20" fmla="*/ 0 w 110"/>
                <a:gd name="T21" fmla="*/ 0 h 25"/>
                <a:gd name="T22" fmla="*/ 0 w 110"/>
                <a:gd name="T23" fmla="*/ 0 h 25"/>
                <a:gd name="T24" fmla="*/ 0 w 110"/>
                <a:gd name="T25" fmla="*/ 0 h 25"/>
                <a:gd name="T26" fmla="*/ 0 w 110"/>
                <a:gd name="T27" fmla="*/ 0 h 25"/>
                <a:gd name="T28" fmla="*/ 0 w 110"/>
                <a:gd name="T29" fmla="*/ 0 h 25"/>
                <a:gd name="T30" fmla="*/ 0 w 110"/>
                <a:gd name="T31" fmla="*/ 0 h 25"/>
                <a:gd name="T32" fmla="*/ 0 w 110"/>
                <a:gd name="T33" fmla="*/ 0 h 25"/>
                <a:gd name="T34" fmla="*/ 0 w 110"/>
                <a:gd name="T35" fmla="*/ 0 h 25"/>
                <a:gd name="T36" fmla="*/ 0 w 110"/>
                <a:gd name="T37" fmla="*/ 0 h 25"/>
                <a:gd name="T38" fmla="*/ 0 w 110"/>
                <a:gd name="T39" fmla="*/ 0 h 25"/>
                <a:gd name="T40" fmla="*/ 0 w 110"/>
                <a:gd name="T41" fmla="*/ 0 h 25"/>
                <a:gd name="T42" fmla="*/ 0 w 110"/>
                <a:gd name="T43" fmla="*/ 0 h 25"/>
                <a:gd name="T44" fmla="*/ 0 w 110"/>
                <a:gd name="T45" fmla="*/ 0 h 25"/>
                <a:gd name="T46" fmla="*/ 0 w 110"/>
                <a:gd name="T47" fmla="*/ 0 h 25"/>
                <a:gd name="T48" fmla="*/ 0 w 110"/>
                <a:gd name="T49" fmla="*/ 0 h 25"/>
                <a:gd name="T50" fmla="*/ 0 w 110"/>
                <a:gd name="T51" fmla="*/ 0 h 25"/>
                <a:gd name="T52" fmla="*/ 0 w 110"/>
                <a:gd name="T53" fmla="*/ 0 h 25"/>
                <a:gd name="T54" fmla="*/ 0 w 110"/>
                <a:gd name="T55" fmla="*/ 0 h 25"/>
                <a:gd name="T56" fmla="*/ 0 w 110"/>
                <a:gd name="T57" fmla="*/ 0 h 25"/>
                <a:gd name="T58" fmla="*/ 0 w 110"/>
                <a:gd name="T59" fmla="*/ 0 h 25"/>
                <a:gd name="T60" fmla="*/ 0 w 110"/>
                <a:gd name="T61" fmla="*/ 0 h 25"/>
                <a:gd name="T62" fmla="*/ 0 w 110"/>
                <a:gd name="T63" fmla="*/ 0 h 25"/>
                <a:gd name="T64" fmla="*/ 0 w 110"/>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5"/>
                <a:gd name="T101" fmla="*/ 110 w 110"/>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5">
                  <a:moveTo>
                    <a:pt x="88" y="15"/>
                  </a:moveTo>
                  <a:lnTo>
                    <a:pt x="83" y="17"/>
                  </a:lnTo>
                  <a:lnTo>
                    <a:pt x="77" y="19"/>
                  </a:lnTo>
                  <a:lnTo>
                    <a:pt x="69" y="22"/>
                  </a:lnTo>
                  <a:lnTo>
                    <a:pt x="59" y="24"/>
                  </a:lnTo>
                  <a:lnTo>
                    <a:pt x="53" y="25"/>
                  </a:lnTo>
                  <a:lnTo>
                    <a:pt x="45" y="25"/>
                  </a:lnTo>
                  <a:lnTo>
                    <a:pt x="37" y="24"/>
                  </a:lnTo>
                  <a:lnTo>
                    <a:pt x="29" y="24"/>
                  </a:lnTo>
                  <a:lnTo>
                    <a:pt x="21" y="22"/>
                  </a:lnTo>
                  <a:lnTo>
                    <a:pt x="13" y="19"/>
                  </a:lnTo>
                  <a:lnTo>
                    <a:pt x="6" y="18"/>
                  </a:lnTo>
                  <a:lnTo>
                    <a:pt x="0" y="15"/>
                  </a:lnTo>
                  <a:lnTo>
                    <a:pt x="6" y="15"/>
                  </a:lnTo>
                  <a:lnTo>
                    <a:pt x="12" y="14"/>
                  </a:lnTo>
                  <a:lnTo>
                    <a:pt x="18" y="12"/>
                  </a:lnTo>
                  <a:lnTo>
                    <a:pt x="22" y="11"/>
                  </a:lnTo>
                  <a:lnTo>
                    <a:pt x="25" y="10"/>
                  </a:lnTo>
                  <a:lnTo>
                    <a:pt x="29" y="8"/>
                  </a:lnTo>
                  <a:lnTo>
                    <a:pt x="35" y="7"/>
                  </a:lnTo>
                  <a:lnTo>
                    <a:pt x="43" y="4"/>
                  </a:lnTo>
                  <a:lnTo>
                    <a:pt x="50" y="3"/>
                  </a:lnTo>
                  <a:lnTo>
                    <a:pt x="57" y="1"/>
                  </a:lnTo>
                  <a:lnTo>
                    <a:pt x="63" y="0"/>
                  </a:lnTo>
                  <a:lnTo>
                    <a:pt x="69" y="0"/>
                  </a:lnTo>
                  <a:lnTo>
                    <a:pt x="79" y="0"/>
                  </a:lnTo>
                  <a:lnTo>
                    <a:pt x="91" y="1"/>
                  </a:lnTo>
                  <a:lnTo>
                    <a:pt x="102" y="4"/>
                  </a:lnTo>
                  <a:lnTo>
                    <a:pt x="110" y="8"/>
                  </a:lnTo>
                  <a:lnTo>
                    <a:pt x="105" y="10"/>
                  </a:lnTo>
                  <a:lnTo>
                    <a:pt x="101" y="12"/>
                  </a:lnTo>
                  <a:lnTo>
                    <a:pt x="95" y="14"/>
                  </a:lnTo>
                  <a:lnTo>
                    <a:pt x="88" y="15"/>
                  </a:lnTo>
                  <a:close/>
                </a:path>
              </a:pathLst>
            </a:custGeom>
            <a:solidFill>
              <a:srgbClr val="C19B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24" name="Group 72">
            <a:extLst>
              <a:ext uri="{FF2B5EF4-FFF2-40B4-BE49-F238E27FC236}">
                <a16:creationId xmlns:a16="http://schemas.microsoft.com/office/drawing/2014/main" id="{F1E03970-557F-6335-9B79-9B55D54CA041}"/>
              </a:ext>
            </a:extLst>
          </p:cNvPr>
          <p:cNvGrpSpPr>
            <a:grpSpLocks/>
          </p:cNvGrpSpPr>
          <p:nvPr/>
        </p:nvGrpSpPr>
        <p:grpSpPr bwMode="auto">
          <a:xfrm rot="-1152686">
            <a:off x="546100" y="2889250"/>
            <a:ext cx="3111500" cy="1438275"/>
            <a:chOff x="1041" y="1747"/>
            <a:chExt cx="1960" cy="906"/>
          </a:xfrm>
        </p:grpSpPr>
        <p:sp>
          <p:nvSpPr>
            <p:cNvPr id="6018" name="Freeform 73">
              <a:extLst>
                <a:ext uri="{FF2B5EF4-FFF2-40B4-BE49-F238E27FC236}">
                  <a16:creationId xmlns:a16="http://schemas.microsoft.com/office/drawing/2014/main" id="{9147225B-DD5F-92B0-26A8-2C5439A32990}"/>
                </a:ext>
              </a:extLst>
            </p:cNvPr>
            <p:cNvSpPr>
              <a:spLocks/>
            </p:cNvSpPr>
            <p:nvPr/>
          </p:nvSpPr>
          <p:spPr bwMode="auto">
            <a:xfrm>
              <a:off x="1776" y="1885"/>
              <a:ext cx="441" cy="768"/>
            </a:xfrm>
            <a:custGeom>
              <a:avLst/>
              <a:gdLst>
                <a:gd name="T0" fmla="*/ 10 w 882"/>
                <a:gd name="T1" fmla="*/ 19 h 1537"/>
                <a:gd name="T2" fmla="*/ 11 w 882"/>
                <a:gd name="T3" fmla="*/ 22 h 1537"/>
                <a:gd name="T4" fmla="*/ 11 w 882"/>
                <a:gd name="T5" fmla="*/ 23 h 1537"/>
                <a:gd name="T6" fmla="*/ 12 w 882"/>
                <a:gd name="T7" fmla="*/ 23 h 1537"/>
                <a:gd name="T8" fmla="*/ 11 w 882"/>
                <a:gd name="T9" fmla="*/ 22 h 1537"/>
                <a:gd name="T10" fmla="*/ 11 w 882"/>
                <a:gd name="T11" fmla="*/ 19 h 1537"/>
                <a:gd name="T12" fmla="*/ 11 w 882"/>
                <a:gd name="T13" fmla="*/ 18 h 1537"/>
                <a:gd name="T14" fmla="*/ 11 w 882"/>
                <a:gd name="T15" fmla="*/ 18 h 1537"/>
                <a:gd name="T16" fmla="*/ 10 w 882"/>
                <a:gd name="T17" fmla="*/ 13 h 1537"/>
                <a:gd name="T18" fmla="*/ 8 w 882"/>
                <a:gd name="T19" fmla="*/ 10 h 1537"/>
                <a:gd name="T20" fmla="*/ 8 w 882"/>
                <a:gd name="T21" fmla="*/ 9 h 1537"/>
                <a:gd name="T22" fmla="*/ 9 w 882"/>
                <a:gd name="T23" fmla="*/ 8 h 1537"/>
                <a:gd name="T24" fmla="*/ 10 w 882"/>
                <a:gd name="T25" fmla="*/ 9 h 1537"/>
                <a:gd name="T26" fmla="*/ 12 w 882"/>
                <a:gd name="T27" fmla="*/ 10 h 1537"/>
                <a:gd name="T28" fmla="*/ 13 w 882"/>
                <a:gd name="T29" fmla="*/ 11 h 1537"/>
                <a:gd name="T30" fmla="*/ 14 w 882"/>
                <a:gd name="T31" fmla="*/ 11 h 1537"/>
                <a:gd name="T32" fmla="*/ 14 w 882"/>
                <a:gd name="T33" fmla="*/ 10 h 1537"/>
                <a:gd name="T34" fmla="*/ 13 w 882"/>
                <a:gd name="T35" fmla="*/ 10 h 1537"/>
                <a:gd name="T36" fmla="*/ 12 w 882"/>
                <a:gd name="T37" fmla="*/ 9 h 1537"/>
                <a:gd name="T38" fmla="*/ 11 w 882"/>
                <a:gd name="T39" fmla="*/ 8 h 1537"/>
                <a:gd name="T40" fmla="*/ 9 w 882"/>
                <a:gd name="T41" fmla="*/ 6 h 1537"/>
                <a:gd name="T42" fmla="*/ 9 w 882"/>
                <a:gd name="T43" fmla="*/ 5 h 1537"/>
                <a:gd name="T44" fmla="*/ 7 w 882"/>
                <a:gd name="T45" fmla="*/ 5 h 1537"/>
                <a:gd name="T46" fmla="*/ 7 w 882"/>
                <a:gd name="T47" fmla="*/ 4 h 1537"/>
                <a:gd name="T48" fmla="*/ 7 w 882"/>
                <a:gd name="T49" fmla="*/ 4 h 1537"/>
                <a:gd name="T50" fmla="*/ 7 w 882"/>
                <a:gd name="T51" fmla="*/ 2 h 1537"/>
                <a:gd name="T52" fmla="*/ 7 w 882"/>
                <a:gd name="T53" fmla="*/ 1 h 1537"/>
                <a:gd name="T54" fmla="*/ 6 w 882"/>
                <a:gd name="T55" fmla="*/ 0 h 1537"/>
                <a:gd name="T56" fmla="*/ 3 w 882"/>
                <a:gd name="T57" fmla="*/ 0 h 1537"/>
                <a:gd name="T58" fmla="*/ 3 w 882"/>
                <a:gd name="T59" fmla="*/ 0 h 1537"/>
                <a:gd name="T60" fmla="*/ 4 w 882"/>
                <a:gd name="T61" fmla="*/ 1 h 1537"/>
                <a:gd name="T62" fmla="*/ 4 w 882"/>
                <a:gd name="T63" fmla="*/ 2 h 1537"/>
                <a:gd name="T64" fmla="*/ 5 w 882"/>
                <a:gd name="T65" fmla="*/ 4 h 1537"/>
                <a:gd name="T66" fmla="*/ 5 w 882"/>
                <a:gd name="T67" fmla="*/ 4 h 1537"/>
                <a:gd name="T68" fmla="*/ 4 w 882"/>
                <a:gd name="T69" fmla="*/ 5 h 1537"/>
                <a:gd name="T70" fmla="*/ 3 w 882"/>
                <a:gd name="T71" fmla="*/ 6 h 1537"/>
                <a:gd name="T72" fmla="*/ 3 w 882"/>
                <a:gd name="T73" fmla="*/ 9 h 1537"/>
                <a:gd name="T74" fmla="*/ 2 w 882"/>
                <a:gd name="T75" fmla="*/ 10 h 1537"/>
                <a:gd name="T76" fmla="*/ 2 w 882"/>
                <a:gd name="T77" fmla="*/ 10 h 1537"/>
                <a:gd name="T78" fmla="*/ 1 w 882"/>
                <a:gd name="T79" fmla="*/ 9 h 1537"/>
                <a:gd name="T80" fmla="*/ 1 w 882"/>
                <a:gd name="T81" fmla="*/ 11 h 1537"/>
                <a:gd name="T82" fmla="*/ 2 w 882"/>
                <a:gd name="T83" fmla="*/ 11 h 1537"/>
                <a:gd name="T84" fmla="*/ 2 w 882"/>
                <a:gd name="T85" fmla="*/ 11 h 1537"/>
                <a:gd name="T86" fmla="*/ 3 w 882"/>
                <a:gd name="T87" fmla="*/ 11 h 1537"/>
                <a:gd name="T88" fmla="*/ 4 w 882"/>
                <a:gd name="T89" fmla="*/ 9 h 1537"/>
                <a:gd name="T90" fmla="*/ 4 w 882"/>
                <a:gd name="T91" fmla="*/ 8 h 1537"/>
                <a:gd name="T92" fmla="*/ 5 w 882"/>
                <a:gd name="T93" fmla="*/ 10 h 1537"/>
                <a:gd name="T94" fmla="*/ 4 w 882"/>
                <a:gd name="T95" fmla="*/ 12 h 1537"/>
                <a:gd name="T96" fmla="*/ 4 w 882"/>
                <a:gd name="T97" fmla="*/ 18 h 1537"/>
                <a:gd name="T98" fmla="*/ 5 w 882"/>
                <a:gd name="T99" fmla="*/ 18 h 1537"/>
                <a:gd name="T100" fmla="*/ 6 w 882"/>
                <a:gd name="T101" fmla="*/ 21 h 1537"/>
                <a:gd name="T102" fmla="*/ 6 w 882"/>
                <a:gd name="T103" fmla="*/ 22 h 1537"/>
                <a:gd name="T104" fmla="*/ 4 w 882"/>
                <a:gd name="T105" fmla="*/ 23 h 1537"/>
                <a:gd name="T106" fmla="*/ 5 w 882"/>
                <a:gd name="T107" fmla="*/ 23 h 1537"/>
                <a:gd name="T108" fmla="*/ 6 w 882"/>
                <a:gd name="T109" fmla="*/ 23 h 1537"/>
                <a:gd name="T110" fmla="*/ 7 w 882"/>
                <a:gd name="T111" fmla="*/ 23 h 1537"/>
                <a:gd name="T112" fmla="*/ 7 w 882"/>
                <a:gd name="T113" fmla="*/ 22 h 1537"/>
                <a:gd name="T114" fmla="*/ 7 w 882"/>
                <a:gd name="T115" fmla="*/ 20 h 1537"/>
                <a:gd name="T116" fmla="*/ 7 w 882"/>
                <a:gd name="T117" fmla="*/ 18 h 1537"/>
                <a:gd name="T118" fmla="*/ 8 w 882"/>
                <a:gd name="T119" fmla="*/ 18 h 15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2"/>
                <a:gd name="T181" fmla="*/ 0 h 1537"/>
                <a:gd name="T182" fmla="*/ 882 w 882"/>
                <a:gd name="T183" fmla="*/ 1537 h 15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2" h="1537">
                  <a:moveTo>
                    <a:pt x="543" y="1171"/>
                  </a:moveTo>
                  <a:lnTo>
                    <a:pt x="550" y="1183"/>
                  </a:lnTo>
                  <a:lnTo>
                    <a:pt x="559" y="1202"/>
                  </a:lnTo>
                  <a:lnTo>
                    <a:pt x="570" y="1228"/>
                  </a:lnTo>
                  <a:lnTo>
                    <a:pt x="584" y="1255"/>
                  </a:lnTo>
                  <a:lnTo>
                    <a:pt x="599" y="1286"/>
                  </a:lnTo>
                  <a:lnTo>
                    <a:pt x="613" y="1317"/>
                  </a:lnTo>
                  <a:lnTo>
                    <a:pt x="625" y="1346"/>
                  </a:lnTo>
                  <a:lnTo>
                    <a:pt x="638" y="1373"/>
                  </a:lnTo>
                  <a:lnTo>
                    <a:pt x="654" y="1415"/>
                  </a:lnTo>
                  <a:lnTo>
                    <a:pt x="657" y="1444"/>
                  </a:lnTo>
                  <a:lnTo>
                    <a:pt x="657" y="1463"/>
                  </a:lnTo>
                  <a:lnTo>
                    <a:pt x="656" y="1475"/>
                  </a:lnTo>
                  <a:lnTo>
                    <a:pt x="659" y="1490"/>
                  </a:lnTo>
                  <a:lnTo>
                    <a:pt x="668" y="1507"/>
                  </a:lnTo>
                  <a:lnTo>
                    <a:pt x="682" y="1526"/>
                  </a:lnTo>
                  <a:lnTo>
                    <a:pt x="700" y="1537"/>
                  </a:lnTo>
                  <a:lnTo>
                    <a:pt x="716" y="1535"/>
                  </a:lnTo>
                  <a:lnTo>
                    <a:pt x="727" y="1518"/>
                  </a:lnTo>
                  <a:lnTo>
                    <a:pt x="734" y="1495"/>
                  </a:lnTo>
                  <a:lnTo>
                    <a:pt x="738" y="1473"/>
                  </a:lnTo>
                  <a:lnTo>
                    <a:pt x="736" y="1456"/>
                  </a:lnTo>
                  <a:lnTo>
                    <a:pt x="729" y="1442"/>
                  </a:lnTo>
                  <a:lnTo>
                    <a:pt x="718" y="1428"/>
                  </a:lnTo>
                  <a:lnTo>
                    <a:pt x="704" y="1410"/>
                  </a:lnTo>
                  <a:lnTo>
                    <a:pt x="688" y="1379"/>
                  </a:lnTo>
                  <a:lnTo>
                    <a:pt x="677" y="1339"/>
                  </a:lnTo>
                  <a:lnTo>
                    <a:pt x="670" y="1301"/>
                  </a:lnTo>
                  <a:lnTo>
                    <a:pt x="666" y="1272"/>
                  </a:lnTo>
                  <a:lnTo>
                    <a:pt x="663" y="1245"/>
                  </a:lnTo>
                  <a:lnTo>
                    <a:pt x="659" y="1210"/>
                  </a:lnTo>
                  <a:lnTo>
                    <a:pt x="650" y="1179"/>
                  </a:lnTo>
                  <a:lnTo>
                    <a:pt x="634" y="1162"/>
                  </a:lnTo>
                  <a:lnTo>
                    <a:pt x="654" y="1161"/>
                  </a:lnTo>
                  <a:lnTo>
                    <a:pt x="668" y="1161"/>
                  </a:lnTo>
                  <a:lnTo>
                    <a:pt x="677" y="1159"/>
                  </a:lnTo>
                  <a:lnTo>
                    <a:pt x="684" y="1159"/>
                  </a:lnTo>
                  <a:lnTo>
                    <a:pt x="688" y="1159"/>
                  </a:lnTo>
                  <a:lnTo>
                    <a:pt x="693" y="1157"/>
                  </a:lnTo>
                  <a:lnTo>
                    <a:pt x="697" y="1155"/>
                  </a:lnTo>
                  <a:lnTo>
                    <a:pt x="704" y="1154"/>
                  </a:lnTo>
                  <a:lnTo>
                    <a:pt x="663" y="1104"/>
                  </a:lnTo>
                  <a:lnTo>
                    <a:pt x="631" y="1035"/>
                  </a:lnTo>
                  <a:lnTo>
                    <a:pt x="602" y="958"/>
                  </a:lnTo>
                  <a:lnTo>
                    <a:pt x="577" y="877"/>
                  </a:lnTo>
                  <a:lnTo>
                    <a:pt x="554" y="802"/>
                  </a:lnTo>
                  <a:lnTo>
                    <a:pt x="527" y="737"/>
                  </a:lnTo>
                  <a:lnTo>
                    <a:pt x="499" y="688"/>
                  </a:lnTo>
                  <a:lnTo>
                    <a:pt x="461" y="664"/>
                  </a:lnTo>
                  <a:lnTo>
                    <a:pt x="477" y="664"/>
                  </a:lnTo>
                  <a:lnTo>
                    <a:pt x="490" y="663"/>
                  </a:lnTo>
                  <a:lnTo>
                    <a:pt x="499" y="663"/>
                  </a:lnTo>
                  <a:lnTo>
                    <a:pt x="500" y="663"/>
                  </a:lnTo>
                  <a:lnTo>
                    <a:pt x="493" y="632"/>
                  </a:lnTo>
                  <a:lnTo>
                    <a:pt x="490" y="579"/>
                  </a:lnTo>
                  <a:lnTo>
                    <a:pt x="486" y="527"/>
                  </a:lnTo>
                  <a:lnTo>
                    <a:pt x="488" y="498"/>
                  </a:lnTo>
                  <a:lnTo>
                    <a:pt x="500" y="506"/>
                  </a:lnTo>
                  <a:lnTo>
                    <a:pt x="515" y="518"/>
                  </a:lnTo>
                  <a:lnTo>
                    <a:pt x="529" y="532"/>
                  </a:lnTo>
                  <a:lnTo>
                    <a:pt x="541" y="548"/>
                  </a:lnTo>
                  <a:lnTo>
                    <a:pt x="556" y="563"/>
                  </a:lnTo>
                  <a:lnTo>
                    <a:pt x="566" y="575"/>
                  </a:lnTo>
                  <a:lnTo>
                    <a:pt x="577" y="587"/>
                  </a:lnTo>
                  <a:lnTo>
                    <a:pt x="584" y="594"/>
                  </a:lnTo>
                  <a:lnTo>
                    <a:pt x="597" y="604"/>
                  </a:lnTo>
                  <a:lnTo>
                    <a:pt x="618" y="623"/>
                  </a:lnTo>
                  <a:lnTo>
                    <a:pt x="645" y="646"/>
                  </a:lnTo>
                  <a:lnTo>
                    <a:pt x="675" y="670"/>
                  </a:lnTo>
                  <a:lnTo>
                    <a:pt x="707" y="692"/>
                  </a:lnTo>
                  <a:lnTo>
                    <a:pt x="740" y="707"/>
                  </a:lnTo>
                  <a:lnTo>
                    <a:pt x="766" y="716"/>
                  </a:lnTo>
                  <a:lnTo>
                    <a:pt x="790" y="712"/>
                  </a:lnTo>
                  <a:lnTo>
                    <a:pt x="799" y="719"/>
                  </a:lnTo>
                  <a:lnTo>
                    <a:pt x="809" y="723"/>
                  </a:lnTo>
                  <a:lnTo>
                    <a:pt x="822" y="726"/>
                  </a:lnTo>
                  <a:lnTo>
                    <a:pt x="834" y="728"/>
                  </a:lnTo>
                  <a:lnTo>
                    <a:pt x="847" y="726"/>
                  </a:lnTo>
                  <a:lnTo>
                    <a:pt x="859" y="723"/>
                  </a:lnTo>
                  <a:lnTo>
                    <a:pt x="870" y="714"/>
                  </a:lnTo>
                  <a:lnTo>
                    <a:pt x="877" y="702"/>
                  </a:lnTo>
                  <a:lnTo>
                    <a:pt x="882" y="678"/>
                  </a:lnTo>
                  <a:lnTo>
                    <a:pt x="881" y="659"/>
                  </a:lnTo>
                  <a:lnTo>
                    <a:pt x="870" y="647"/>
                  </a:lnTo>
                  <a:lnTo>
                    <a:pt x="857" y="640"/>
                  </a:lnTo>
                  <a:lnTo>
                    <a:pt x="845" y="640"/>
                  </a:lnTo>
                  <a:lnTo>
                    <a:pt x="831" y="646"/>
                  </a:lnTo>
                  <a:lnTo>
                    <a:pt x="820" y="652"/>
                  </a:lnTo>
                  <a:lnTo>
                    <a:pt x="809" y="659"/>
                  </a:lnTo>
                  <a:lnTo>
                    <a:pt x="809" y="646"/>
                  </a:lnTo>
                  <a:lnTo>
                    <a:pt x="802" y="635"/>
                  </a:lnTo>
                  <a:lnTo>
                    <a:pt x="790" y="627"/>
                  </a:lnTo>
                  <a:lnTo>
                    <a:pt x="768" y="613"/>
                  </a:lnTo>
                  <a:lnTo>
                    <a:pt x="754" y="604"/>
                  </a:lnTo>
                  <a:lnTo>
                    <a:pt x="738" y="594"/>
                  </a:lnTo>
                  <a:lnTo>
                    <a:pt x="720" y="580"/>
                  </a:lnTo>
                  <a:lnTo>
                    <a:pt x="702" y="567"/>
                  </a:lnTo>
                  <a:lnTo>
                    <a:pt x="682" y="551"/>
                  </a:lnTo>
                  <a:lnTo>
                    <a:pt x="665" y="534"/>
                  </a:lnTo>
                  <a:lnTo>
                    <a:pt x="650" y="515"/>
                  </a:lnTo>
                  <a:lnTo>
                    <a:pt x="636" y="498"/>
                  </a:lnTo>
                  <a:lnTo>
                    <a:pt x="622" y="479"/>
                  </a:lnTo>
                  <a:lnTo>
                    <a:pt x="606" y="458"/>
                  </a:lnTo>
                  <a:lnTo>
                    <a:pt x="588" y="436"/>
                  </a:lnTo>
                  <a:lnTo>
                    <a:pt x="568" y="415"/>
                  </a:lnTo>
                  <a:lnTo>
                    <a:pt x="552" y="397"/>
                  </a:lnTo>
                  <a:lnTo>
                    <a:pt x="538" y="381"/>
                  </a:lnTo>
                  <a:lnTo>
                    <a:pt x="529" y="369"/>
                  </a:lnTo>
                  <a:lnTo>
                    <a:pt x="525" y="361"/>
                  </a:lnTo>
                  <a:lnTo>
                    <a:pt x="522" y="355"/>
                  </a:lnTo>
                  <a:lnTo>
                    <a:pt x="513" y="348"/>
                  </a:lnTo>
                  <a:lnTo>
                    <a:pt x="499" y="343"/>
                  </a:lnTo>
                  <a:lnTo>
                    <a:pt x="479" y="338"/>
                  </a:lnTo>
                  <a:lnTo>
                    <a:pt x="459" y="333"/>
                  </a:lnTo>
                  <a:lnTo>
                    <a:pt x="440" y="328"/>
                  </a:lnTo>
                  <a:lnTo>
                    <a:pt x="422" y="324"/>
                  </a:lnTo>
                  <a:lnTo>
                    <a:pt x="409" y="319"/>
                  </a:lnTo>
                  <a:lnTo>
                    <a:pt x="415" y="309"/>
                  </a:lnTo>
                  <a:lnTo>
                    <a:pt x="407" y="300"/>
                  </a:lnTo>
                  <a:lnTo>
                    <a:pt x="397" y="295"/>
                  </a:lnTo>
                  <a:lnTo>
                    <a:pt x="388" y="294"/>
                  </a:lnTo>
                  <a:lnTo>
                    <a:pt x="390" y="285"/>
                  </a:lnTo>
                  <a:lnTo>
                    <a:pt x="390" y="275"/>
                  </a:lnTo>
                  <a:lnTo>
                    <a:pt x="390" y="266"/>
                  </a:lnTo>
                  <a:lnTo>
                    <a:pt x="390" y="263"/>
                  </a:lnTo>
                  <a:lnTo>
                    <a:pt x="397" y="249"/>
                  </a:lnTo>
                  <a:lnTo>
                    <a:pt x="404" y="230"/>
                  </a:lnTo>
                  <a:lnTo>
                    <a:pt x="407" y="213"/>
                  </a:lnTo>
                  <a:lnTo>
                    <a:pt x="406" y="197"/>
                  </a:lnTo>
                  <a:lnTo>
                    <a:pt x="416" y="180"/>
                  </a:lnTo>
                  <a:lnTo>
                    <a:pt x="425" y="161"/>
                  </a:lnTo>
                  <a:lnTo>
                    <a:pt x="431" y="141"/>
                  </a:lnTo>
                  <a:lnTo>
                    <a:pt x="434" y="120"/>
                  </a:lnTo>
                  <a:lnTo>
                    <a:pt x="436" y="100"/>
                  </a:lnTo>
                  <a:lnTo>
                    <a:pt x="432" y="79"/>
                  </a:lnTo>
                  <a:lnTo>
                    <a:pt x="425" y="60"/>
                  </a:lnTo>
                  <a:lnTo>
                    <a:pt x="416" y="41"/>
                  </a:lnTo>
                  <a:lnTo>
                    <a:pt x="402" y="27"/>
                  </a:lnTo>
                  <a:lnTo>
                    <a:pt x="384" y="14"/>
                  </a:lnTo>
                  <a:lnTo>
                    <a:pt x="361" y="5"/>
                  </a:lnTo>
                  <a:lnTo>
                    <a:pt x="334" y="0"/>
                  </a:lnTo>
                  <a:lnTo>
                    <a:pt x="300" y="0"/>
                  </a:lnTo>
                  <a:lnTo>
                    <a:pt x="263" y="5"/>
                  </a:lnTo>
                  <a:lnTo>
                    <a:pt x="220" y="14"/>
                  </a:lnTo>
                  <a:lnTo>
                    <a:pt x="172" y="31"/>
                  </a:lnTo>
                  <a:lnTo>
                    <a:pt x="188" y="33"/>
                  </a:lnTo>
                  <a:lnTo>
                    <a:pt x="193" y="36"/>
                  </a:lnTo>
                  <a:lnTo>
                    <a:pt x="190" y="39"/>
                  </a:lnTo>
                  <a:lnTo>
                    <a:pt x="188" y="41"/>
                  </a:lnTo>
                  <a:lnTo>
                    <a:pt x="177" y="39"/>
                  </a:lnTo>
                  <a:lnTo>
                    <a:pt x="179" y="43"/>
                  </a:lnTo>
                  <a:lnTo>
                    <a:pt x="181" y="50"/>
                  </a:lnTo>
                  <a:lnTo>
                    <a:pt x="165" y="60"/>
                  </a:lnTo>
                  <a:lnTo>
                    <a:pt x="191" y="74"/>
                  </a:lnTo>
                  <a:lnTo>
                    <a:pt x="207" y="91"/>
                  </a:lnTo>
                  <a:lnTo>
                    <a:pt x="213" y="112"/>
                  </a:lnTo>
                  <a:lnTo>
                    <a:pt x="215" y="134"/>
                  </a:lnTo>
                  <a:lnTo>
                    <a:pt x="213" y="154"/>
                  </a:lnTo>
                  <a:lnTo>
                    <a:pt x="215" y="173"/>
                  </a:lnTo>
                  <a:lnTo>
                    <a:pt x="224" y="189"/>
                  </a:lnTo>
                  <a:lnTo>
                    <a:pt x="240" y="199"/>
                  </a:lnTo>
                  <a:lnTo>
                    <a:pt x="247" y="215"/>
                  </a:lnTo>
                  <a:lnTo>
                    <a:pt x="254" y="232"/>
                  </a:lnTo>
                  <a:lnTo>
                    <a:pt x="265" y="249"/>
                  </a:lnTo>
                  <a:lnTo>
                    <a:pt x="279" y="256"/>
                  </a:lnTo>
                  <a:lnTo>
                    <a:pt x="281" y="270"/>
                  </a:lnTo>
                  <a:lnTo>
                    <a:pt x="284" y="283"/>
                  </a:lnTo>
                  <a:lnTo>
                    <a:pt x="286" y="294"/>
                  </a:lnTo>
                  <a:lnTo>
                    <a:pt x="286" y="297"/>
                  </a:lnTo>
                  <a:lnTo>
                    <a:pt x="275" y="297"/>
                  </a:lnTo>
                  <a:lnTo>
                    <a:pt x="265" y="300"/>
                  </a:lnTo>
                  <a:lnTo>
                    <a:pt x="259" y="309"/>
                  </a:lnTo>
                  <a:lnTo>
                    <a:pt x="265" y="330"/>
                  </a:lnTo>
                  <a:lnTo>
                    <a:pt x="245" y="342"/>
                  </a:lnTo>
                  <a:lnTo>
                    <a:pt x="224" y="352"/>
                  </a:lnTo>
                  <a:lnTo>
                    <a:pt x="202" y="359"/>
                  </a:lnTo>
                  <a:lnTo>
                    <a:pt x="184" y="366"/>
                  </a:lnTo>
                  <a:lnTo>
                    <a:pt x="170" y="373"/>
                  </a:lnTo>
                  <a:lnTo>
                    <a:pt x="163" y="381"/>
                  </a:lnTo>
                  <a:lnTo>
                    <a:pt x="163" y="393"/>
                  </a:lnTo>
                  <a:lnTo>
                    <a:pt x="174" y="410"/>
                  </a:lnTo>
                  <a:lnTo>
                    <a:pt x="177" y="446"/>
                  </a:lnTo>
                  <a:lnTo>
                    <a:pt x="172" y="513"/>
                  </a:lnTo>
                  <a:lnTo>
                    <a:pt x="165" y="584"/>
                  </a:lnTo>
                  <a:lnTo>
                    <a:pt x="161" y="623"/>
                  </a:lnTo>
                  <a:lnTo>
                    <a:pt x="149" y="632"/>
                  </a:lnTo>
                  <a:lnTo>
                    <a:pt x="138" y="637"/>
                  </a:lnTo>
                  <a:lnTo>
                    <a:pt x="127" y="642"/>
                  </a:lnTo>
                  <a:lnTo>
                    <a:pt x="118" y="644"/>
                  </a:lnTo>
                  <a:lnTo>
                    <a:pt x="111" y="647"/>
                  </a:lnTo>
                  <a:lnTo>
                    <a:pt x="104" y="651"/>
                  </a:lnTo>
                  <a:lnTo>
                    <a:pt x="100" y="654"/>
                  </a:lnTo>
                  <a:lnTo>
                    <a:pt x="99" y="659"/>
                  </a:lnTo>
                  <a:lnTo>
                    <a:pt x="88" y="649"/>
                  </a:lnTo>
                  <a:lnTo>
                    <a:pt x="75" y="640"/>
                  </a:lnTo>
                  <a:lnTo>
                    <a:pt x="65" y="632"/>
                  </a:lnTo>
                  <a:lnTo>
                    <a:pt x="52" y="625"/>
                  </a:lnTo>
                  <a:lnTo>
                    <a:pt x="41" y="623"/>
                  </a:lnTo>
                  <a:lnTo>
                    <a:pt x="29" y="627"/>
                  </a:lnTo>
                  <a:lnTo>
                    <a:pt x="20" y="635"/>
                  </a:lnTo>
                  <a:lnTo>
                    <a:pt x="11" y="651"/>
                  </a:lnTo>
                  <a:lnTo>
                    <a:pt x="0" y="685"/>
                  </a:lnTo>
                  <a:lnTo>
                    <a:pt x="0" y="711"/>
                  </a:lnTo>
                  <a:lnTo>
                    <a:pt x="9" y="726"/>
                  </a:lnTo>
                  <a:lnTo>
                    <a:pt x="25" y="731"/>
                  </a:lnTo>
                  <a:lnTo>
                    <a:pt x="34" y="731"/>
                  </a:lnTo>
                  <a:lnTo>
                    <a:pt x="43" y="731"/>
                  </a:lnTo>
                  <a:lnTo>
                    <a:pt x="52" y="730"/>
                  </a:lnTo>
                  <a:lnTo>
                    <a:pt x="63" y="730"/>
                  </a:lnTo>
                  <a:lnTo>
                    <a:pt x="70" y="728"/>
                  </a:lnTo>
                  <a:lnTo>
                    <a:pt x="77" y="726"/>
                  </a:lnTo>
                  <a:lnTo>
                    <a:pt x="84" y="726"/>
                  </a:lnTo>
                  <a:lnTo>
                    <a:pt x="88" y="724"/>
                  </a:lnTo>
                  <a:lnTo>
                    <a:pt x="91" y="733"/>
                  </a:lnTo>
                  <a:lnTo>
                    <a:pt x="97" y="740"/>
                  </a:lnTo>
                  <a:lnTo>
                    <a:pt x="106" y="747"/>
                  </a:lnTo>
                  <a:lnTo>
                    <a:pt x="115" y="752"/>
                  </a:lnTo>
                  <a:lnTo>
                    <a:pt x="127" y="754"/>
                  </a:lnTo>
                  <a:lnTo>
                    <a:pt x="143" y="752"/>
                  </a:lnTo>
                  <a:lnTo>
                    <a:pt x="161" y="747"/>
                  </a:lnTo>
                  <a:lnTo>
                    <a:pt x="182" y="737"/>
                  </a:lnTo>
                  <a:lnTo>
                    <a:pt x="202" y="719"/>
                  </a:lnTo>
                  <a:lnTo>
                    <a:pt x="215" y="695"/>
                  </a:lnTo>
                  <a:lnTo>
                    <a:pt x="225" y="668"/>
                  </a:lnTo>
                  <a:lnTo>
                    <a:pt x="231" y="639"/>
                  </a:lnTo>
                  <a:lnTo>
                    <a:pt x="234" y="608"/>
                  </a:lnTo>
                  <a:lnTo>
                    <a:pt x="238" y="577"/>
                  </a:lnTo>
                  <a:lnTo>
                    <a:pt x="241" y="549"/>
                  </a:lnTo>
                  <a:lnTo>
                    <a:pt x="247" y="527"/>
                  </a:lnTo>
                  <a:lnTo>
                    <a:pt x="254" y="553"/>
                  </a:lnTo>
                  <a:lnTo>
                    <a:pt x="263" y="592"/>
                  </a:lnTo>
                  <a:lnTo>
                    <a:pt x="268" y="632"/>
                  </a:lnTo>
                  <a:lnTo>
                    <a:pt x="270" y="658"/>
                  </a:lnTo>
                  <a:lnTo>
                    <a:pt x="282" y="658"/>
                  </a:lnTo>
                  <a:lnTo>
                    <a:pt x="293" y="659"/>
                  </a:lnTo>
                  <a:lnTo>
                    <a:pt x="300" y="663"/>
                  </a:lnTo>
                  <a:lnTo>
                    <a:pt x="304" y="663"/>
                  </a:lnTo>
                  <a:lnTo>
                    <a:pt x="277" y="700"/>
                  </a:lnTo>
                  <a:lnTo>
                    <a:pt x="257" y="743"/>
                  </a:lnTo>
                  <a:lnTo>
                    <a:pt x="243" y="793"/>
                  </a:lnTo>
                  <a:lnTo>
                    <a:pt x="236" y="850"/>
                  </a:lnTo>
                  <a:lnTo>
                    <a:pt x="232" y="917"/>
                  </a:lnTo>
                  <a:lnTo>
                    <a:pt x="234" y="994"/>
                  </a:lnTo>
                  <a:lnTo>
                    <a:pt x="240" y="1082"/>
                  </a:lnTo>
                  <a:lnTo>
                    <a:pt x="249" y="1181"/>
                  </a:lnTo>
                  <a:lnTo>
                    <a:pt x="250" y="1181"/>
                  </a:lnTo>
                  <a:lnTo>
                    <a:pt x="254" y="1181"/>
                  </a:lnTo>
                  <a:lnTo>
                    <a:pt x="265" y="1181"/>
                  </a:lnTo>
                  <a:lnTo>
                    <a:pt x="290" y="1181"/>
                  </a:lnTo>
                  <a:lnTo>
                    <a:pt x="297" y="1200"/>
                  </a:lnTo>
                  <a:lnTo>
                    <a:pt x="306" y="1228"/>
                  </a:lnTo>
                  <a:lnTo>
                    <a:pt x="315" y="1262"/>
                  </a:lnTo>
                  <a:lnTo>
                    <a:pt x="325" y="1300"/>
                  </a:lnTo>
                  <a:lnTo>
                    <a:pt x="334" y="1336"/>
                  </a:lnTo>
                  <a:lnTo>
                    <a:pt x="341" y="1368"/>
                  </a:lnTo>
                  <a:lnTo>
                    <a:pt x="347" y="1394"/>
                  </a:lnTo>
                  <a:lnTo>
                    <a:pt x="349" y="1408"/>
                  </a:lnTo>
                  <a:lnTo>
                    <a:pt x="341" y="1418"/>
                  </a:lnTo>
                  <a:lnTo>
                    <a:pt x="332" y="1428"/>
                  </a:lnTo>
                  <a:lnTo>
                    <a:pt x="322" y="1439"/>
                  </a:lnTo>
                  <a:lnTo>
                    <a:pt x="311" y="1451"/>
                  </a:lnTo>
                  <a:lnTo>
                    <a:pt x="299" y="1461"/>
                  </a:lnTo>
                  <a:lnTo>
                    <a:pt x="284" y="1470"/>
                  </a:lnTo>
                  <a:lnTo>
                    <a:pt x="270" y="1478"/>
                  </a:lnTo>
                  <a:lnTo>
                    <a:pt x="254" y="1485"/>
                  </a:lnTo>
                  <a:lnTo>
                    <a:pt x="236" y="1495"/>
                  </a:lnTo>
                  <a:lnTo>
                    <a:pt x="236" y="1502"/>
                  </a:lnTo>
                  <a:lnTo>
                    <a:pt x="249" y="1506"/>
                  </a:lnTo>
                  <a:lnTo>
                    <a:pt x="265" y="1509"/>
                  </a:lnTo>
                  <a:lnTo>
                    <a:pt x="275" y="1509"/>
                  </a:lnTo>
                  <a:lnTo>
                    <a:pt x="290" y="1509"/>
                  </a:lnTo>
                  <a:lnTo>
                    <a:pt x="306" y="1507"/>
                  </a:lnTo>
                  <a:lnTo>
                    <a:pt x="324" y="1506"/>
                  </a:lnTo>
                  <a:lnTo>
                    <a:pt x="341" y="1501"/>
                  </a:lnTo>
                  <a:lnTo>
                    <a:pt x="356" y="1497"/>
                  </a:lnTo>
                  <a:lnTo>
                    <a:pt x="366" y="1490"/>
                  </a:lnTo>
                  <a:lnTo>
                    <a:pt x="372" y="1482"/>
                  </a:lnTo>
                  <a:lnTo>
                    <a:pt x="379" y="1506"/>
                  </a:lnTo>
                  <a:lnTo>
                    <a:pt x="390" y="1504"/>
                  </a:lnTo>
                  <a:lnTo>
                    <a:pt x="399" y="1504"/>
                  </a:lnTo>
                  <a:lnTo>
                    <a:pt x="406" y="1504"/>
                  </a:lnTo>
                  <a:lnTo>
                    <a:pt x="409" y="1504"/>
                  </a:lnTo>
                  <a:lnTo>
                    <a:pt x="416" y="1478"/>
                  </a:lnTo>
                  <a:lnTo>
                    <a:pt x="420" y="1454"/>
                  </a:lnTo>
                  <a:lnTo>
                    <a:pt x="420" y="1434"/>
                  </a:lnTo>
                  <a:lnTo>
                    <a:pt x="413" y="1415"/>
                  </a:lnTo>
                  <a:lnTo>
                    <a:pt x="402" y="1391"/>
                  </a:lnTo>
                  <a:lnTo>
                    <a:pt x="395" y="1358"/>
                  </a:lnTo>
                  <a:lnTo>
                    <a:pt x="393" y="1324"/>
                  </a:lnTo>
                  <a:lnTo>
                    <a:pt x="400" y="1296"/>
                  </a:lnTo>
                  <a:lnTo>
                    <a:pt x="404" y="1269"/>
                  </a:lnTo>
                  <a:lnTo>
                    <a:pt x="400" y="1234"/>
                  </a:lnTo>
                  <a:lnTo>
                    <a:pt x="391" y="1204"/>
                  </a:lnTo>
                  <a:lnTo>
                    <a:pt x="381" y="1181"/>
                  </a:lnTo>
                  <a:lnTo>
                    <a:pt x="404" y="1181"/>
                  </a:lnTo>
                  <a:lnTo>
                    <a:pt x="424" y="1179"/>
                  </a:lnTo>
                  <a:lnTo>
                    <a:pt x="441" y="1178"/>
                  </a:lnTo>
                  <a:lnTo>
                    <a:pt x="457" y="1178"/>
                  </a:lnTo>
                  <a:lnTo>
                    <a:pt x="474" y="1176"/>
                  </a:lnTo>
                  <a:lnTo>
                    <a:pt x="493" y="1174"/>
                  </a:lnTo>
                  <a:lnTo>
                    <a:pt x="515" y="1173"/>
                  </a:lnTo>
                  <a:lnTo>
                    <a:pt x="543" y="117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19" name="Freeform 74">
              <a:extLst>
                <a:ext uri="{FF2B5EF4-FFF2-40B4-BE49-F238E27FC236}">
                  <a16:creationId xmlns:a16="http://schemas.microsoft.com/office/drawing/2014/main" id="{5633E2F9-29BC-9D85-6713-AF6ECCA9879D}"/>
                </a:ext>
              </a:extLst>
            </p:cNvPr>
            <p:cNvSpPr>
              <a:spLocks/>
            </p:cNvSpPr>
            <p:nvPr/>
          </p:nvSpPr>
          <p:spPr bwMode="auto">
            <a:xfrm>
              <a:off x="1041" y="1747"/>
              <a:ext cx="480" cy="899"/>
            </a:xfrm>
            <a:custGeom>
              <a:avLst/>
              <a:gdLst>
                <a:gd name="T0" fmla="*/ 9 w 959"/>
                <a:gd name="T1" fmla="*/ 0 h 1799"/>
                <a:gd name="T2" fmla="*/ 7 w 959"/>
                <a:gd name="T3" fmla="*/ 1 h 1799"/>
                <a:gd name="T4" fmla="*/ 7 w 959"/>
                <a:gd name="T5" fmla="*/ 3 h 1799"/>
                <a:gd name="T6" fmla="*/ 8 w 959"/>
                <a:gd name="T7" fmla="*/ 4 h 1799"/>
                <a:gd name="T8" fmla="*/ 7 w 959"/>
                <a:gd name="T9" fmla="*/ 5 h 1799"/>
                <a:gd name="T10" fmla="*/ 6 w 959"/>
                <a:gd name="T11" fmla="*/ 5 h 1799"/>
                <a:gd name="T12" fmla="*/ 5 w 959"/>
                <a:gd name="T13" fmla="*/ 6 h 1799"/>
                <a:gd name="T14" fmla="*/ 4 w 959"/>
                <a:gd name="T15" fmla="*/ 7 h 1799"/>
                <a:gd name="T16" fmla="*/ 4 w 959"/>
                <a:gd name="T17" fmla="*/ 10 h 1799"/>
                <a:gd name="T18" fmla="*/ 2 w 959"/>
                <a:gd name="T19" fmla="*/ 12 h 1799"/>
                <a:gd name="T20" fmla="*/ 1 w 959"/>
                <a:gd name="T21" fmla="*/ 13 h 1799"/>
                <a:gd name="T22" fmla="*/ 1 w 959"/>
                <a:gd name="T23" fmla="*/ 14 h 1799"/>
                <a:gd name="T24" fmla="*/ 1 w 959"/>
                <a:gd name="T25" fmla="*/ 15 h 1799"/>
                <a:gd name="T26" fmla="*/ 2 w 959"/>
                <a:gd name="T27" fmla="*/ 16 h 1799"/>
                <a:gd name="T28" fmla="*/ 2 w 959"/>
                <a:gd name="T29" fmla="*/ 15 h 1799"/>
                <a:gd name="T30" fmla="*/ 2 w 959"/>
                <a:gd name="T31" fmla="*/ 14 h 1799"/>
                <a:gd name="T32" fmla="*/ 3 w 959"/>
                <a:gd name="T33" fmla="*/ 14 h 1799"/>
                <a:gd name="T34" fmla="*/ 4 w 959"/>
                <a:gd name="T35" fmla="*/ 13 h 1799"/>
                <a:gd name="T36" fmla="*/ 5 w 959"/>
                <a:gd name="T37" fmla="*/ 11 h 1799"/>
                <a:gd name="T38" fmla="*/ 6 w 959"/>
                <a:gd name="T39" fmla="*/ 13 h 1799"/>
                <a:gd name="T40" fmla="*/ 6 w 959"/>
                <a:gd name="T41" fmla="*/ 14 h 1799"/>
                <a:gd name="T42" fmla="*/ 5 w 959"/>
                <a:gd name="T43" fmla="*/ 20 h 1799"/>
                <a:gd name="T44" fmla="*/ 5 w 959"/>
                <a:gd name="T45" fmla="*/ 26 h 1799"/>
                <a:gd name="T46" fmla="*/ 4 w 959"/>
                <a:gd name="T47" fmla="*/ 27 h 1799"/>
                <a:gd name="T48" fmla="*/ 4 w 959"/>
                <a:gd name="T49" fmla="*/ 27 h 1799"/>
                <a:gd name="T50" fmla="*/ 5 w 959"/>
                <a:gd name="T51" fmla="*/ 27 h 1799"/>
                <a:gd name="T52" fmla="*/ 6 w 959"/>
                <a:gd name="T53" fmla="*/ 27 h 1799"/>
                <a:gd name="T54" fmla="*/ 7 w 959"/>
                <a:gd name="T55" fmla="*/ 27 h 1799"/>
                <a:gd name="T56" fmla="*/ 7 w 959"/>
                <a:gd name="T57" fmla="*/ 26 h 1799"/>
                <a:gd name="T58" fmla="*/ 8 w 959"/>
                <a:gd name="T59" fmla="*/ 20 h 1799"/>
                <a:gd name="T60" fmla="*/ 8 w 959"/>
                <a:gd name="T61" fmla="*/ 18 h 1799"/>
                <a:gd name="T62" fmla="*/ 9 w 959"/>
                <a:gd name="T63" fmla="*/ 21 h 1799"/>
                <a:gd name="T64" fmla="*/ 9 w 959"/>
                <a:gd name="T65" fmla="*/ 26 h 1799"/>
                <a:gd name="T66" fmla="*/ 9 w 959"/>
                <a:gd name="T67" fmla="*/ 27 h 1799"/>
                <a:gd name="T68" fmla="*/ 11 w 959"/>
                <a:gd name="T69" fmla="*/ 27 h 1799"/>
                <a:gd name="T70" fmla="*/ 12 w 959"/>
                <a:gd name="T71" fmla="*/ 28 h 1799"/>
                <a:gd name="T72" fmla="*/ 13 w 959"/>
                <a:gd name="T73" fmla="*/ 27 h 1799"/>
                <a:gd name="T74" fmla="*/ 12 w 959"/>
                <a:gd name="T75" fmla="*/ 27 h 1799"/>
                <a:gd name="T76" fmla="*/ 12 w 959"/>
                <a:gd name="T77" fmla="*/ 25 h 1799"/>
                <a:gd name="T78" fmla="*/ 11 w 959"/>
                <a:gd name="T79" fmla="*/ 17 h 1799"/>
                <a:gd name="T80" fmla="*/ 11 w 959"/>
                <a:gd name="T81" fmla="*/ 13 h 1799"/>
                <a:gd name="T82" fmla="*/ 12 w 959"/>
                <a:gd name="T83" fmla="*/ 9 h 1799"/>
                <a:gd name="T84" fmla="*/ 12 w 959"/>
                <a:gd name="T85" fmla="*/ 10 h 1799"/>
                <a:gd name="T86" fmla="*/ 13 w 959"/>
                <a:gd name="T87" fmla="*/ 12 h 1799"/>
                <a:gd name="T88" fmla="*/ 13 w 959"/>
                <a:gd name="T89" fmla="*/ 14 h 1799"/>
                <a:gd name="T90" fmla="*/ 14 w 959"/>
                <a:gd name="T91" fmla="*/ 15 h 1799"/>
                <a:gd name="T92" fmla="*/ 15 w 959"/>
                <a:gd name="T93" fmla="*/ 15 h 1799"/>
                <a:gd name="T94" fmla="*/ 15 w 959"/>
                <a:gd name="T95" fmla="*/ 14 h 1799"/>
                <a:gd name="T96" fmla="*/ 15 w 959"/>
                <a:gd name="T97" fmla="*/ 13 h 1799"/>
                <a:gd name="T98" fmla="*/ 14 w 959"/>
                <a:gd name="T99" fmla="*/ 10 h 1799"/>
                <a:gd name="T100" fmla="*/ 14 w 959"/>
                <a:gd name="T101" fmla="*/ 9 h 1799"/>
                <a:gd name="T102" fmla="*/ 13 w 959"/>
                <a:gd name="T103" fmla="*/ 7 h 1799"/>
                <a:gd name="T104" fmla="*/ 12 w 959"/>
                <a:gd name="T105" fmla="*/ 6 h 1799"/>
                <a:gd name="T106" fmla="*/ 10 w 959"/>
                <a:gd name="T107" fmla="*/ 5 h 1799"/>
                <a:gd name="T108" fmla="*/ 10 w 959"/>
                <a:gd name="T109" fmla="*/ 4 h 1799"/>
                <a:gd name="T110" fmla="*/ 10 w 959"/>
                <a:gd name="T111" fmla="*/ 3 h 1799"/>
                <a:gd name="T112" fmla="*/ 11 w 959"/>
                <a:gd name="T113" fmla="*/ 2 h 1799"/>
                <a:gd name="T114" fmla="*/ 10 w 959"/>
                <a:gd name="T115" fmla="*/ 0 h 17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9"/>
                <a:gd name="T175" fmla="*/ 0 h 1799"/>
                <a:gd name="T176" fmla="*/ 959 w 959"/>
                <a:gd name="T177" fmla="*/ 1799 h 17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9" h="1799">
                  <a:moveTo>
                    <a:pt x="607" y="44"/>
                  </a:moveTo>
                  <a:lnTo>
                    <a:pt x="603" y="30"/>
                  </a:lnTo>
                  <a:lnTo>
                    <a:pt x="591" y="17"/>
                  </a:lnTo>
                  <a:lnTo>
                    <a:pt x="571" y="6"/>
                  </a:lnTo>
                  <a:lnTo>
                    <a:pt x="544" y="1"/>
                  </a:lnTo>
                  <a:lnTo>
                    <a:pt x="516" y="0"/>
                  </a:lnTo>
                  <a:lnTo>
                    <a:pt x="485" y="6"/>
                  </a:lnTo>
                  <a:lnTo>
                    <a:pt x="455" y="22"/>
                  </a:lnTo>
                  <a:lnTo>
                    <a:pt x="426" y="48"/>
                  </a:lnTo>
                  <a:lnTo>
                    <a:pt x="414" y="79"/>
                  </a:lnTo>
                  <a:lnTo>
                    <a:pt x="416" y="116"/>
                  </a:lnTo>
                  <a:lnTo>
                    <a:pt x="425" y="151"/>
                  </a:lnTo>
                  <a:lnTo>
                    <a:pt x="435" y="171"/>
                  </a:lnTo>
                  <a:lnTo>
                    <a:pt x="425" y="180"/>
                  </a:lnTo>
                  <a:lnTo>
                    <a:pt x="423" y="206"/>
                  </a:lnTo>
                  <a:lnTo>
                    <a:pt x="428" y="233"/>
                  </a:lnTo>
                  <a:lnTo>
                    <a:pt x="443" y="247"/>
                  </a:lnTo>
                  <a:lnTo>
                    <a:pt x="448" y="264"/>
                  </a:lnTo>
                  <a:lnTo>
                    <a:pt x="453" y="279"/>
                  </a:lnTo>
                  <a:lnTo>
                    <a:pt x="457" y="293"/>
                  </a:lnTo>
                  <a:lnTo>
                    <a:pt x="459" y="298"/>
                  </a:lnTo>
                  <a:lnTo>
                    <a:pt x="448" y="298"/>
                  </a:lnTo>
                  <a:lnTo>
                    <a:pt x="439" y="302"/>
                  </a:lnTo>
                  <a:lnTo>
                    <a:pt x="437" y="312"/>
                  </a:lnTo>
                  <a:lnTo>
                    <a:pt x="444" y="333"/>
                  </a:lnTo>
                  <a:lnTo>
                    <a:pt x="432" y="339"/>
                  </a:lnTo>
                  <a:lnTo>
                    <a:pt x="419" y="346"/>
                  </a:lnTo>
                  <a:lnTo>
                    <a:pt x="405" y="353"/>
                  </a:lnTo>
                  <a:lnTo>
                    <a:pt x="391" y="358"/>
                  </a:lnTo>
                  <a:lnTo>
                    <a:pt x="375" y="364"/>
                  </a:lnTo>
                  <a:lnTo>
                    <a:pt x="359" y="369"/>
                  </a:lnTo>
                  <a:lnTo>
                    <a:pt x="343" y="372"/>
                  </a:lnTo>
                  <a:lnTo>
                    <a:pt x="325" y="376"/>
                  </a:lnTo>
                  <a:lnTo>
                    <a:pt x="309" y="379"/>
                  </a:lnTo>
                  <a:lnTo>
                    <a:pt x="294" y="388"/>
                  </a:lnTo>
                  <a:lnTo>
                    <a:pt x="282" y="398"/>
                  </a:lnTo>
                  <a:lnTo>
                    <a:pt x="271" y="413"/>
                  </a:lnTo>
                  <a:lnTo>
                    <a:pt x="264" y="432"/>
                  </a:lnTo>
                  <a:lnTo>
                    <a:pt x="257" y="456"/>
                  </a:lnTo>
                  <a:lnTo>
                    <a:pt x="251" y="485"/>
                  </a:lnTo>
                  <a:lnTo>
                    <a:pt x="250" y="520"/>
                  </a:lnTo>
                  <a:lnTo>
                    <a:pt x="244" y="558"/>
                  </a:lnTo>
                  <a:lnTo>
                    <a:pt x="234" y="599"/>
                  </a:lnTo>
                  <a:lnTo>
                    <a:pt x="226" y="638"/>
                  </a:lnTo>
                  <a:lnTo>
                    <a:pt x="228" y="662"/>
                  </a:lnTo>
                  <a:lnTo>
                    <a:pt x="216" y="673"/>
                  </a:lnTo>
                  <a:lnTo>
                    <a:pt x="193" y="695"/>
                  </a:lnTo>
                  <a:lnTo>
                    <a:pt x="166" y="726"/>
                  </a:lnTo>
                  <a:lnTo>
                    <a:pt x="139" y="760"/>
                  </a:lnTo>
                  <a:lnTo>
                    <a:pt x="112" y="796"/>
                  </a:lnTo>
                  <a:lnTo>
                    <a:pt x="89" y="829"/>
                  </a:lnTo>
                  <a:lnTo>
                    <a:pt x="76" y="855"/>
                  </a:lnTo>
                  <a:lnTo>
                    <a:pt x="75" y="870"/>
                  </a:lnTo>
                  <a:lnTo>
                    <a:pt x="62" y="872"/>
                  </a:lnTo>
                  <a:lnTo>
                    <a:pt x="51" y="879"/>
                  </a:lnTo>
                  <a:lnTo>
                    <a:pt x="46" y="889"/>
                  </a:lnTo>
                  <a:lnTo>
                    <a:pt x="50" y="899"/>
                  </a:lnTo>
                  <a:lnTo>
                    <a:pt x="42" y="906"/>
                  </a:lnTo>
                  <a:lnTo>
                    <a:pt x="34" y="916"/>
                  </a:lnTo>
                  <a:lnTo>
                    <a:pt x="21" y="928"/>
                  </a:lnTo>
                  <a:lnTo>
                    <a:pt x="9" y="942"/>
                  </a:lnTo>
                  <a:lnTo>
                    <a:pt x="1" y="959"/>
                  </a:lnTo>
                  <a:lnTo>
                    <a:pt x="0" y="975"/>
                  </a:lnTo>
                  <a:lnTo>
                    <a:pt x="7" y="992"/>
                  </a:lnTo>
                  <a:lnTo>
                    <a:pt x="26" y="1007"/>
                  </a:lnTo>
                  <a:lnTo>
                    <a:pt x="48" y="1019"/>
                  </a:lnTo>
                  <a:lnTo>
                    <a:pt x="64" y="1026"/>
                  </a:lnTo>
                  <a:lnTo>
                    <a:pt x="75" y="1030"/>
                  </a:lnTo>
                  <a:lnTo>
                    <a:pt x="82" y="1030"/>
                  </a:lnTo>
                  <a:lnTo>
                    <a:pt x="87" y="1028"/>
                  </a:lnTo>
                  <a:lnTo>
                    <a:pt x="91" y="1025"/>
                  </a:lnTo>
                  <a:lnTo>
                    <a:pt x="96" y="1021"/>
                  </a:lnTo>
                  <a:lnTo>
                    <a:pt x="105" y="1018"/>
                  </a:lnTo>
                  <a:lnTo>
                    <a:pt x="121" y="1011"/>
                  </a:lnTo>
                  <a:lnTo>
                    <a:pt x="128" y="999"/>
                  </a:lnTo>
                  <a:lnTo>
                    <a:pt x="130" y="983"/>
                  </a:lnTo>
                  <a:lnTo>
                    <a:pt x="128" y="966"/>
                  </a:lnTo>
                  <a:lnTo>
                    <a:pt x="126" y="954"/>
                  </a:lnTo>
                  <a:lnTo>
                    <a:pt x="125" y="946"/>
                  </a:lnTo>
                  <a:lnTo>
                    <a:pt x="126" y="942"/>
                  </a:lnTo>
                  <a:lnTo>
                    <a:pt x="137" y="947"/>
                  </a:lnTo>
                  <a:lnTo>
                    <a:pt x="148" y="944"/>
                  </a:lnTo>
                  <a:lnTo>
                    <a:pt x="155" y="937"/>
                  </a:lnTo>
                  <a:lnTo>
                    <a:pt x="157" y="927"/>
                  </a:lnTo>
                  <a:lnTo>
                    <a:pt x="168" y="922"/>
                  </a:lnTo>
                  <a:lnTo>
                    <a:pt x="184" y="908"/>
                  </a:lnTo>
                  <a:lnTo>
                    <a:pt x="205" y="887"/>
                  </a:lnTo>
                  <a:lnTo>
                    <a:pt x="228" y="865"/>
                  </a:lnTo>
                  <a:lnTo>
                    <a:pt x="251" y="841"/>
                  </a:lnTo>
                  <a:lnTo>
                    <a:pt x="273" y="820"/>
                  </a:lnTo>
                  <a:lnTo>
                    <a:pt x="289" y="803"/>
                  </a:lnTo>
                  <a:lnTo>
                    <a:pt x="298" y="793"/>
                  </a:lnTo>
                  <a:lnTo>
                    <a:pt x="309" y="781"/>
                  </a:lnTo>
                  <a:lnTo>
                    <a:pt x="318" y="767"/>
                  </a:lnTo>
                  <a:lnTo>
                    <a:pt x="325" y="752"/>
                  </a:lnTo>
                  <a:lnTo>
                    <a:pt x="328" y="738"/>
                  </a:lnTo>
                  <a:lnTo>
                    <a:pt x="328" y="772"/>
                  </a:lnTo>
                  <a:lnTo>
                    <a:pt x="326" y="810"/>
                  </a:lnTo>
                  <a:lnTo>
                    <a:pt x="328" y="843"/>
                  </a:lnTo>
                  <a:lnTo>
                    <a:pt x="339" y="858"/>
                  </a:lnTo>
                  <a:lnTo>
                    <a:pt x="334" y="867"/>
                  </a:lnTo>
                  <a:lnTo>
                    <a:pt x="332" y="879"/>
                  </a:lnTo>
                  <a:lnTo>
                    <a:pt x="337" y="889"/>
                  </a:lnTo>
                  <a:lnTo>
                    <a:pt x="346" y="896"/>
                  </a:lnTo>
                  <a:lnTo>
                    <a:pt x="339" y="970"/>
                  </a:lnTo>
                  <a:lnTo>
                    <a:pt x="328" y="1083"/>
                  </a:lnTo>
                  <a:lnTo>
                    <a:pt x="321" y="1193"/>
                  </a:lnTo>
                  <a:lnTo>
                    <a:pt x="316" y="1258"/>
                  </a:lnTo>
                  <a:lnTo>
                    <a:pt x="310" y="1337"/>
                  </a:lnTo>
                  <a:lnTo>
                    <a:pt x="301" y="1478"/>
                  </a:lnTo>
                  <a:lnTo>
                    <a:pt x="294" y="1617"/>
                  </a:lnTo>
                  <a:lnTo>
                    <a:pt x="291" y="1691"/>
                  </a:lnTo>
                  <a:lnTo>
                    <a:pt x="282" y="1698"/>
                  </a:lnTo>
                  <a:lnTo>
                    <a:pt x="271" y="1706"/>
                  </a:lnTo>
                  <a:lnTo>
                    <a:pt x="260" y="1715"/>
                  </a:lnTo>
                  <a:lnTo>
                    <a:pt x="248" y="1723"/>
                  </a:lnTo>
                  <a:lnTo>
                    <a:pt x="235" y="1732"/>
                  </a:lnTo>
                  <a:lnTo>
                    <a:pt x="225" y="1739"/>
                  </a:lnTo>
                  <a:lnTo>
                    <a:pt x="214" y="1744"/>
                  </a:lnTo>
                  <a:lnTo>
                    <a:pt x="205" y="1746"/>
                  </a:lnTo>
                  <a:lnTo>
                    <a:pt x="191" y="1749"/>
                  </a:lnTo>
                  <a:lnTo>
                    <a:pt x="184" y="1758"/>
                  </a:lnTo>
                  <a:lnTo>
                    <a:pt x="185" y="1771"/>
                  </a:lnTo>
                  <a:lnTo>
                    <a:pt x="203" y="1789"/>
                  </a:lnTo>
                  <a:lnTo>
                    <a:pt x="218" y="1794"/>
                  </a:lnTo>
                  <a:lnTo>
                    <a:pt x="235" y="1795"/>
                  </a:lnTo>
                  <a:lnTo>
                    <a:pt x="255" y="1795"/>
                  </a:lnTo>
                  <a:lnTo>
                    <a:pt x="275" y="1792"/>
                  </a:lnTo>
                  <a:lnTo>
                    <a:pt x="294" y="1789"/>
                  </a:lnTo>
                  <a:lnTo>
                    <a:pt x="312" y="1783"/>
                  </a:lnTo>
                  <a:lnTo>
                    <a:pt x="326" y="1780"/>
                  </a:lnTo>
                  <a:lnTo>
                    <a:pt x="339" y="1777"/>
                  </a:lnTo>
                  <a:lnTo>
                    <a:pt x="350" y="1775"/>
                  </a:lnTo>
                  <a:lnTo>
                    <a:pt x="362" y="1771"/>
                  </a:lnTo>
                  <a:lnTo>
                    <a:pt x="375" y="1770"/>
                  </a:lnTo>
                  <a:lnTo>
                    <a:pt x="385" y="1766"/>
                  </a:lnTo>
                  <a:lnTo>
                    <a:pt x="398" y="1765"/>
                  </a:lnTo>
                  <a:lnTo>
                    <a:pt x="409" y="1763"/>
                  </a:lnTo>
                  <a:lnTo>
                    <a:pt x="418" y="1763"/>
                  </a:lnTo>
                  <a:lnTo>
                    <a:pt x="425" y="1763"/>
                  </a:lnTo>
                  <a:lnTo>
                    <a:pt x="439" y="1754"/>
                  </a:lnTo>
                  <a:lnTo>
                    <a:pt x="437" y="1735"/>
                  </a:lnTo>
                  <a:lnTo>
                    <a:pt x="432" y="1716"/>
                  </a:lnTo>
                  <a:lnTo>
                    <a:pt x="434" y="1708"/>
                  </a:lnTo>
                  <a:lnTo>
                    <a:pt x="446" y="1658"/>
                  </a:lnTo>
                  <a:lnTo>
                    <a:pt x="455" y="1548"/>
                  </a:lnTo>
                  <a:lnTo>
                    <a:pt x="460" y="1431"/>
                  </a:lnTo>
                  <a:lnTo>
                    <a:pt x="459" y="1358"/>
                  </a:lnTo>
                  <a:lnTo>
                    <a:pt x="462" y="1311"/>
                  </a:lnTo>
                  <a:lnTo>
                    <a:pt x="475" y="1251"/>
                  </a:lnTo>
                  <a:lnTo>
                    <a:pt x="487" y="1188"/>
                  </a:lnTo>
                  <a:lnTo>
                    <a:pt x="493" y="1129"/>
                  </a:lnTo>
                  <a:lnTo>
                    <a:pt x="498" y="1150"/>
                  </a:lnTo>
                  <a:lnTo>
                    <a:pt x="505" y="1177"/>
                  </a:lnTo>
                  <a:lnTo>
                    <a:pt x="514" y="1210"/>
                  </a:lnTo>
                  <a:lnTo>
                    <a:pt x="525" y="1246"/>
                  </a:lnTo>
                  <a:lnTo>
                    <a:pt x="534" y="1282"/>
                  </a:lnTo>
                  <a:lnTo>
                    <a:pt x="541" y="1315"/>
                  </a:lnTo>
                  <a:lnTo>
                    <a:pt x="548" y="1344"/>
                  </a:lnTo>
                  <a:lnTo>
                    <a:pt x="550" y="1366"/>
                  </a:lnTo>
                  <a:lnTo>
                    <a:pt x="551" y="1435"/>
                  </a:lnTo>
                  <a:lnTo>
                    <a:pt x="553" y="1543"/>
                  </a:lnTo>
                  <a:lnTo>
                    <a:pt x="555" y="1649"/>
                  </a:lnTo>
                  <a:lnTo>
                    <a:pt x="557" y="1706"/>
                  </a:lnTo>
                  <a:lnTo>
                    <a:pt x="571" y="1710"/>
                  </a:lnTo>
                  <a:lnTo>
                    <a:pt x="569" y="1725"/>
                  </a:lnTo>
                  <a:lnTo>
                    <a:pt x="569" y="1739"/>
                  </a:lnTo>
                  <a:lnTo>
                    <a:pt x="569" y="1751"/>
                  </a:lnTo>
                  <a:lnTo>
                    <a:pt x="573" y="1763"/>
                  </a:lnTo>
                  <a:lnTo>
                    <a:pt x="578" y="1771"/>
                  </a:lnTo>
                  <a:lnTo>
                    <a:pt x="589" y="1778"/>
                  </a:lnTo>
                  <a:lnTo>
                    <a:pt x="605" y="1782"/>
                  </a:lnTo>
                  <a:lnTo>
                    <a:pt x="626" y="1782"/>
                  </a:lnTo>
                  <a:lnTo>
                    <a:pt x="648" y="1782"/>
                  </a:lnTo>
                  <a:lnTo>
                    <a:pt x="666" y="1783"/>
                  </a:lnTo>
                  <a:lnTo>
                    <a:pt x="678" y="1787"/>
                  </a:lnTo>
                  <a:lnTo>
                    <a:pt x="693" y="1790"/>
                  </a:lnTo>
                  <a:lnTo>
                    <a:pt x="707" y="1795"/>
                  </a:lnTo>
                  <a:lnTo>
                    <a:pt x="725" y="1797"/>
                  </a:lnTo>
                  <a:lnTo>
                    <a:pt x="746" y="1799"/>
                  </a:lnTo>
                  <a:lnTo>
                    <a:pt x="776" y="1799"/>
                  </a:lnTo>
                  <a:lnTo>
                    <a:pt x="801" y="1792"/>
                  </a:lnTo>
                  <a:lnTo>
                    <a:pt x="812" y="1778"/>
                  </a:lnTo>
                  <a:lnTo>
                    <a:pt x="809" y="1765"/>
                  </a:lnTo>
                  <a:lnTo>
                    <a:pt x="796" y="1756"/>
                  </a:lnTo>
                  <a:lnTo>
                    <a:pt x="787" y="1753"/>
                  </a:lnTo>
                  <a:lnTo>
                    <a:pt x="775" y="1749"/>
                  </a:lnTo>
                  <a:lnTo>
                    <a:pt x="764" y="1742"/>
                  </a:lnTo>
                  <a:lnTo>
                    <a:pt x="751" y="1737"/>
                  </a:lnTo>
                  <a:lnTo>
                    <a:pt x="741" y="1730"/>
                  </a:lnTo>
                  <a:lnTo>
                    <a:pt x="730" y="1723"/>
                  </a:lnTo>
                  <a:lnTo>
                    <a:pt x="721" y="1718"/>
                  </a:lnTo>
                  <a:lnTo>
                    <a:pt x="716" y="1711"/>
                  </a:lnTo>
                  <a:lnTo>
                    <a:pt x="710" y="1636"/>
                  </a:lnTo>
                  <a:lnTo>
                    <a:pt x="700" y="1517"/>
                  </a:lnTo>
                  <a:lnTo>
                    <a:pt x="691" y="1395"/>
                  </a:lnTo>
                  <a:lnTo>
                    <a:pt x="685" y="1304"/>
                  </a:lnTo>
                  <a:lnTo>
                    <a:pt x="684" y="1215"/>
                  </a:lnTo>
                  <a:lnTo>
                    <a:pt x="682" y="1093"/>
                  </a:lnTo>
                  <a:lnTo>
                    <a:pt x="676" y="982"/>
                  </a:lnTo>
                  <a:lnTo>
                    <a:pt x="668" y="915"/>
                  </a:lnTo>
                  <a:lnTo>
                    <a:pt x="676" y="910"/>
                  </a:lnTo>
                  <a:lnTo>
                    <a:pt x="682" y="897"/>
                  </a:lnTo>
                  <a:lnTo>
                    <a:pt x="682" y="884"/>
                  </a:lnTo>
                  <a:lnTo>
                    <a:pt x="675" y="877"/>
                  </a:lnTo>
                  <a:lnTo>
                    <a:pt x="687" y="834"/>
                  </a:lnTo>
                  <a:lnTo>
                    <a:pt x="696" y="757"/>
                  </a:lnTo>
                  <a:lnTo>
                    <a:pt x="701" y="674"/>
                  </a:lnTo>
                  <a:lnTo>
                    <a:pt x="705" y="616"/>
                  </a:lnTo>
                  <a:lnTo>
                    <a:pt x="714" y="630"/>
                  </a:lnTo>
                  <a:lnTo>
                    <a:pt x="723" y="643"/>
                  </a:lnTo>
                  <a:lnTo>
                    <a:pt x="732" y="657"/>
                  </a:lnTo>
                  <a:lnTo>
                    <a:pt x="741" y="669"/>
                  </a:lnTo>
                  <a:lnTo>
                    <a:pt x="748" y="679"/>
                  </a:lnTo>
                  <a:lnTo>
                    <a:pt x="755" y="690"/>
                  </a:lnTo>
                  <a:lnTo>
                    <a:pt x="762" y="697"/>
                  </a:lnTo>
                  <a:lnTo>
                    <a:pt x="768" y="700"/>
                  </a:lnTo>
                  <a:lnTo>
                    <a:pt x="769" y="740"/>
                  </a:lnTo>
                  <a:lnTo>
                    <a:pt x="780" y="801"/>
                  </a:lnTo>
                  <a:lnTo>
                    <a:pt x="794" y="860"/>
                  </a:lnTo>
                  <a:lnTo>
                    <a:pt x="809" y="891"/>
                  </a:lnTo>
                  <a:lnTo>
                    <a:pt x="809" y="904"/>
                  </a:lnTo>
                  <a:lnTo>
                    <a:pt x="814" y="918"/>
                  </a:lnTo>
                  <a:lnTo>
                    <a:pt x="825" y="928"/>
                  </a:lnTo>
                  <a:lnTo>
                    <a:pt x="839" y="928"/>
                  </a:lnTo>
                  <a:lnTo>
                    <a:pt x="835" y="947"/>
                  </a:lnTo>
                  <a:lnTo>
                    <a:pt x="834" y="966"/>
                  </a:lnTo>
                  <a:lnTo>
                    <a:pt x="841" y="985"/>
                  </a:lnTo>
                  <a:lnTo>
                    <a:pt x="864" y="1004"/>
                  </a:lnTo>
                  <a:lnTo>
                    <a:pt x="878" y="1011"/>
                  </a:lnTo>
                  <a:lnTo>
                    <a:pt x="893" y="1016"/>
                  </a:lnTo>
                  <a:lnTo>
                    <a:pt x="903" y="1019"/>
                  </a:lnTo>
                  <a:lnTo>
                    <a:pt x="914" y="1021"/>
                  </a:lnTo>
                  <a:lnTo>
                    <a:pt x="923" y="1019"/>
                  </a:lnTo>
                  <a:lnTo>
                    <a:pt x="932" y="1016"/>
                  </a:lnTo>
                  <a:lnTo>
                    <a:pt x="941" y="1013"/>
                  </a:lnTo>
                  <a:lnTo>
                    <a:pt x="948" y="1007"/>
                  </a:lnTo>
                  <a:lnTo>
                    <a:pt x="959" y="987"/>
                  </a:lnTo>
                  <a:lnTo>
                    <a:pt x="959" y="956"/>
                  </a:lnTo>
                  <a:lnTo>
                    <a:pt x="948" y="928"/>
                  </a:lnTo>
                  <a:lnTo>
                    <a:pt x="925" y="911"/>
                  </a:lnTo>
                  <a:lnTo>
                    <a:pt x="932" y="901"/>
                  </a:lnTo>
                  <a:lnTo>
                    <a:pt x="928" y="887"/>
                  </a:lnTo>
                  <a:lnTo>
                    <a:pt x="921" y="877"/>
                  </a:lnTo>
                  <a:lnTo>
                    <a:pt x="914" y="873"/>
                  </a:lnTo>
                  <a:lnTo>
                    <a:pt x="912" y="834"/>
                  </a:lnTo>
                  <a:lnTo>
                    <a:pt x="903" y="776"/>
                  </a:lnTo>
                  <a:lnTo>
                    <a:pt x="896" y="715"/>
                  </a:lnTo>
                  <a:lnTo>
                    <a:pt x="893" y="676"/>
                  </a:lnTo>
                  <a:lnTo>
                    <a:pt x="887" y="652"/>
                  </a:lnTo>
                  <a:lnTo>
                    <a:pt x="873" y="631"/>
                  </a:lnTo>
                  <a:lnTo>
                    <a:pt x="859" y="612"/>
                  </a:lnTo>
                  <a:lnTo>
                    <a:pt x="848" y="595"/>
                  </a:lnTo>
                  <a:lnTo>
                    <a:pt x="843" y="583"/>
                  </a:lnTo>
                  <a:lnTo>
                    <a:pt x="832" y="563"/>
                  </a:lnTo>
                  <a:lnTo>
                    <a:pt x="819" y="539"/>
                  </a:lnTo>
                  <a:lnTo>
                    <a:pt x="805" y="511"/>
                  </a:lnTo>
                  <a:lnTo>
                    <a:pt x="791" y="482"/>
                  </a:lnTo>
                  <a:lnTo>
                    <a:pt x="778" y="456"/>
                  </a:lnTo>
                  <a:lnTo>
                    <a:pt x="769" y="436"/>
                  </a:lnTo>
                  <a:lnTo>
                    <a:pt x="764" y="422"/>
                  </a:lnTo>
                  <a:lnTo>
                    <a:pt x="757" y="412"/>
                  </a:lnTo>
                  <a:lnTo>
                    <a:pt x="743" y="398"/>
                  </a:lnTo>
                  <a:lnTo>
                    <a:pt x="723" y="386"/>
                  </a:lnTo>
                  <a:lnTo>
                    <a:pt x="700" y="374"/>
                  </a:lnTo>
                  <a:lnTo>
                    <a:pt x="675" y="362"/>
                  </a:lnTo>
                  <a:lnTo>
                    <a:pt x="651" y="353"/>
                  </a:lnTo>
                  <a:lnTo>
                    <a:pt x="630" y="346"/>
                  </a:lnTo>
                  <a:lnTo>
                    <a:pt x="612" y="343"/>
                  </a:lnTo>
                  <a:lnTo>
                    <a:pt x="616" y="331"/>
                  </a:lnTo>
                  <a:lnTo>
                    <a:pt x="616" y="319"/>
                  </a:lnTo>
                  <a:lnTo>
                    <a:pt x="610" y="309"/>
                  </a:lnTo>
                  <a:lnTo>
                    <a:pt x="594" y="303"/>
                  </a:lnTo>
                  <a:lnTo>
                    <a:pt x="601" y="293"/>
                  </a:lnTo>
                  <a:lnTo>
                    <a:pt x="607" y="279"/>
                  </a:lnTo>
                  <a:lnTo>
                    <a:pt x="610" y="269"/>
                  </a:lnTo>
                  <a:lnTo>
                    <a:pt x="610" y="264"/>
                  </a:lnTo>
                  <a:lnTo>
                    <a:pt x="619" y="255"/>
                  </a:lnTo>
                  <a:lnTo>
                    <a:pt x="628" y="236"/>
                  </a:lnTo>
                  <a:lnTo>
                    <a:pt x="632" y="216"/>
                  </a:lnTo>
                  <a:lnTo>
                    <a:pt x="628" y="200"/>
                  </a:lnTo>
                  <a:lnTo>
                    <a:pt x="635" y="183"/>
                  </a:lnTo>
                  <a:lnTo>
                    <a:pt x="643" y="159"/>
                  </a:lnTo>
                  <a:lnTo>
                    <a:pt x="650" y="130"/>
                  </a:lnTo>
                  <a:lnTo>
                    <a:pt x="651" y="99"/>
                  </a:lnTo>
                  <a:lnTo>
                    <a:pt x="650" y="73"/>
                  </a:lnTo>
                  <a:lnTo>
                    <a:pt x="643" y="53"/>
                  </a:lnTo>
                  <a:lnTo>
                    <a:pt x="628" y="42"/>
                  </a:lnTo>
                  <a:lnTo>
                    <a:pt x="607"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20" name="Freeform 75">
              <a:extLst>
                <a:ext uri="{FF2B5EF4-FFF2-40B4-BE49-F238E27FC236}">
                  <a16:creationId xmlns:a16="http://schemas.microsoft.com/office/drawing/2014/main" id="{6434B48D-C6FB-47D8-7FB2-1D53F9CA1707}"/>
                </a:ext>
              </a:extLst>
            </p:cNvPr>
            <p:cNvSpPr>
              <a:spLocks/>
            </p:cNvSpPr>
            <p:nvPr/>
          </p:nvSpPr>
          <p:spPr bwMode="auto">
            <a:xfrm>
              <a:off x="1469" y="2206"/>
              <a:ext cx="356" cy="438"/>
            </a:xfrm>
            <a:custGeom>
              <a:avLst/>
              <a:gdLst>
                <a:gd name="T0" fmla="*/ 7 w 713"/>
                <a:gd name="T1" fmla="*/ 4 h 875"/>
                <a:gd name="T2" fmla="*/ 7 w 713"/>
                <a:gd name="T3" fmla="*/ 4 h 875"/>
                <a:gd name="T4" fmla="*/ 8 w 713"/>
                <a:gd name="T5" fmla="*/ 3 h 875"/>
                <a:gd name="T6" fmla="*/ 9 w 713"/>
                <a:gd name="T7" fmla="*/ 2 h 875"/>
                <a:gd name="T8" fmla="*/ 9 w 713"/>
                <a:gd name="T9" fmla="*/ 1 h 875"/>
                <a:gd name="T10" fmla="*/ 10 w 713"/>
                <a:gd name="T11" fmla="*/ 1 h 875"/>
                <a:gd name="T12" fmla="*/ 10 w 713"/>
                <a:gd name="T13" fmla="*/ 1 h 875"/>
                <a:gd name="T14" fmla="*/ 11 w 713"/>
                <a:gd name="T15" fmla="*/ 1 h 875"/>
                <a:gd name="T16" fmla="*/ 10 w 713"/>
                <a:gd name="T17" fmla="*/ 2 h 875"/>
                <a:gd name="T18" fmla="*/ 9 w 713"/>
                <a:gd name="T19" fmla="*/ 3 h 875"/>
                <a:gd name="T20" fmla="*/ 8 w 713"/>
                <a:gd name="T21" fmla="*/ 4 h 875"/>
                <a:gd name="T22" fmla="*/ 8 w 713"/>
                <a:gd name="T23" fmla="*/ 5 h 875"/>
                <a:gd name="T24" fmla="*/ 7 w 713"/>
                <a:gd name="T25" fmla="*/ 6 h 875"/>
                <a:gd name="T26" fmla="*/ 8 w 713"/>
                <a:gd name="T27" fmla="*/ 8 h 875"/>
                <a:gd name="T28" fmla="*/ 8 w 713"/>
                <a:gd name="T29" fmla="*/ 9 h 875"/>
                <a:gd name="T30" fmla="*/ 9 w 713"/>
                <a:gd name="T31" fmla="*/ 10 h 875"/>
                <a:gd name="T32" fmla="*/ 8 w 713"/>
                <a:gd name="T33" fmla="*/ 11 h 875"/>
                <a:gd name="T34" fmla="*/ 8 w 713"/>
                <a:gd name="T35" fmla="*/ 12 h 875"/>
                <a:gd name="T36" fmla="*/ 8 w 713"/>
                <a:gd name="T37" fmla="*/ 13 h 875"/>
                <a:gd name="T38" fmla="*/ 7 w 713"/>
                <a:gd name="T39" fmla="*/ 13 h 875"/>
                <a:gd name="T40" fmla="*/ 7 w 713"/>
                <a:gd name="T41" fmla="*/ 12 h 875"/>
                <a:gd name="T42" fmla="*/ 6 w 713"/>
                <a:gd name="T43" fmla="*/ 11 h 875"/>
                <a:gd name="T44" fmla="*/ 7 w 713"/>
                <a:gd name="T45" fmla="*/ 10 h 875"/>
                <a:gd name="T46" fmla="*/ 7 w 713"/>
                <a:gd name="T47" fmla="*/ 10 h 875"/>
                <a:gd name="T48" fmla="*/ 6 w 713"/>
                <a:gd name="T49" fmla="*/ 9 h 875"/>
                <a:gd name="T50" fmla="*/ 5 w 713"/>
                <a:gd name="T51" fmla="*/ 10 h 875"/>
                <a:gd name="T52" fmla="*/ 5 w 713"/>
                <a:gd name="T53" fmla="*/ 11 h 875"/>
                <a:gd name="T54" fmla="*/ 5 w 713"/>
                <a:gd name="T55" fmla="*/ 12 h 875"/>
                <a:gd name="T56" fmla="*/ 6 w 713"/>
                <a:gd name="T57" fmla="*/ 12 h 875"/>
                <a:gd name="T58" fmla="*/ 6 w 713"/>
                <a:gd name="T59" fmla="*/ 13 h 875"/>
                <a:gd name="T60" fmla="*/ 5 w 713"/>
                <a:gd name="T61" fmla="*/ 14 h 875"/>
                <a:gd name="T62" fmla="*/ 4 w 713"/>
                <a:gd name="T63" fmla="*/ 14 h 875"/>
                <a:gd name="T64" fmla="*/ 4 w 713"/>
                <a:gd name="T65" fmla="*/ 13 h 875"/>
                <a:gd name="T66" fmla="*/ 4 w 713"/>
                <a:gd name="T67" fmla="*/ 13 h 875"/>
                <a:gd name="T68" fmla="*/ 4 w 713"/>
                <a:gd name="T69" fmla="*/ 12 h 875"/>
                <a:gd name="T70" fmla="*/ 3 w 713"/>
                <a:gd name="T71" fmla="*/ 11 h 875"/>
                <a:gd name="T72" fmla="*/ 3 w 713"/>
                <a:gd name="T73" fmla="*/ 10 h 875"/>
                <a:gd name="T74" fmla="*/ 4 w 713"/>
                <a:gd name="T75" fmla="*/ 8 h 875"/>
                <a:gd name="T76" fmla="*/ 4 w 713"/>
                <a:gd name="T77" fmla="*/ 8 h 875"/>
                <a:gd name="T78" fmla="*/ 3 w 713"/>
                <a:gd name="T79" fmla="*/ 6 h 875"/>
                <a:gd name="T80" fmla="*/ 2 w 713"/>
                <a:gd name="T81" fmla="*/ 5 h 875"/>
                <a:gd name="T82" fmla="*/ 2 w 713"/>
                <a:gd name="T83" fmla="*/ 4 h 875"/>
                <a:gd name="T84" fmla="*/ 1 w 713"/>
                <a:gd name="T85" fmla="*/ 3 h 875"/>
                <a:gd name="T86" fmla="*/ 0 w 713"/>
                <a:gd name="T87" fmla="*/ 2 h 875"/>
                <a:gd name="T88" fmla="*/ 0 w 713"/>
                <a:gd name="T89" fmla="*/ 2 h 875"/>
                <a:gd name="T90" fmla="*/ 0 w 713"/>
                <a:gd name="T91" fmla="*/ 1 h 875"/>
                <a:gd name="T92" fmla="*/ 0 w 713"/>
                <a:gd name="T93" fmla="*/ 1 h 875"/>
                <a:gd name="T94" fmla="*/ 1 w 713"/>
                <a:gd name="T95" fmla="*/ 1 h 875"/>
                <a:gd name="T96" fmla="*/ 1 w 713"/>
                <a:gd name="T97" fmla="*/ 1 h 875"/>
                <a:gd name="T98" fmla="*/ 2 w 713"/>
                <a:gd name="T99" fmla="*/ 2 h 875"/>
                <a:gd name="T100" fmla="*/ 3 w 713"/>
                <a:gd name="T101" fmla="*/ 3 h 875"/>
                <a:gd name="T102" fmla="*/ 3 w 713"/>
                <a:gd name="T103" fmla="*/ 3 h 875"/>
                <a:gd name="T104" fmla="*/ 4 w 713"/>
                <a:gd name="T105" fmla="*/ 4 h 875"/>
                <a:gd name="T106" fmla="*/ 4 w 713"/>
                <a:gd name="T107" fmla="*/ 4 h 875"/>
                <a:gd name="T108" fmla="*/ 4 w 713"/>
                <a:gd name="T109" fmla="*/ 3 h 875"/>
                <a:gd name="T110" fmla="*/ 3 w 713"/>
                <a:gd name="T111" fmla="*/ 3 h 875"/>
                <a:gd name="T112" fmla="*/ 3 w 713"/>
                <a:gd name="T113" fmla="*/ 1 h 875"/>
                <a:gd name="T114" fmla="*/ 5 w 713"/>
                <a:gd name="T115" fmla="*/ 1 h 875"/>
                <a:gd name="T116" fmla="*/ 6 w 713"/>
                <a:gd name="T117" fmla="*/ 1 h 875"/>
                <a:gd name="T118" fmla="*/ 7 w 713"/>
                <a:gd name="T119" fmla="*/ 2 h 875"/>
                <a:gd name="T120" fmla="*/ 7 w 713"/>
                <a:gd name="T121" fmla="*/ 3 h 875"/>
                <a:gd name="T122" fmla="*/ 6 w 713"/>
                <a:gd name="T123" fmla="*/ 4 h 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3"/>
                <a:gd name="T187" fmla="*/ 0 h 875"/>
                <a:gd name="T188" fmla="*/ 713 w 713"/>
                <a:gd name="T189" fmla="*/ 875 h 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3" h="875">
                  <a:moveTo>
                    <a:pt x="421" y="242"/>
                  </a:moveTo>
                  <a:lnTo>
                    <a:pt x="427" y="242"/>
                  </a:lnTo>
                  <a:lnTo>
                    <a:pt x="438" y="238"/>
                  </a:lnTo>
                  <a:lnTo>
                    <a:pt x="450" y="237"/>
                  </a:lnTo>
                  <a:lnTo>
                    <a:pt x="461" y="237"/>
                  </a:lnTo>
                  <a:lnTo>
                    <a:pt x="464" y="232"/>
                  </a:lnTo>
                  <a:lnTo>
                    <a:pt x="475" y="220"/>
                  </a:lnTo>
                  <a:lnTo>
                    <a:pt x="488" y="208"/>
                  </a:lnTo>
                  <a:lnTo>
                    <a:pt x="498" y="204"/>
                  </a:lnTo>
                  <a:lnTo>
                    <a:pt x="505" y="196"/>
                  </a:lnTo>
                  <a:lnTo>
                    <a:pt x="518" y="182"/>
                  </a:lnTo>
                  <a:lnTo>
                    <a:pt x="536" y="161"/>
                  </a:lnTo>
                  <a:lnTo>
                    <a:pt x="557" y="141"/>
                  </a:lnTo>
                  <a:lnTo>
                    <a:pt x="579" y="118"/>
                  </a:lnTo>
                  <a:lnTo>
                    <a:pt x="598" y="99"/>
                  </a:lnTo>
                  <a:lnTo>
                    <a:pt x="616" y="82"/>
                  </a:lnTo>
                  <a:lnTo>
                    <a:pt x="629" y="72"/>
                  </a:lnTo>
                  <a:lnTo>
                    <a:pt x="632" y="63"/>
                  </a:lnTo>
                  <a:lnTo>
                    <a:pt x="630" y="53"/>
                  </a:lnTo>
                  <a:lnTo>
                    <a:pt x="630" y="38"/>
                  </a:lnTo>
                  <a:lnTo>
                    <a:pt x="632" y="24"/>
                  </a:lnTo>
                  <a:lnTo>
                    <a:pt x="636" y="17"/>
                  </a:lnTo>
                  <a:lnTo>
                    <a:pt x="643" y="12"/>
                  </a:lnTo>
                  <a:lnTo>
                    <a:pt x="650" y="7"/>
                  </a:lnTo>
                  <a:lnTo>
                    <a:pt x="661" y="5"/>
                  </a:lnTo>
                  <a:lnTo>
                    <a:pt x="670" y="3"/>
                  </a:lnTo>
                  <a:lnTo>
                    <a:pt x="679" y="3"/>
                  </a:lnTo>
                  <a:lnTo>
                    <a:pt x="686" y="7"/>
                  </a:lnTo>
                  <a:lnTo>
                    <a:pt x="693" y="12"/>
                  </a:lnTo>
                  <a:lnTo>
                    <a:pt x="702" y="24"/>
                  </a:lnTo>
                  <a:lnTo>
                    <a:pt x="709" y="32"/>
                  </a:lnTo>
                  <a:lnTo>
                    <a:pt x="713" y="43"/>
                  </a:lnTo>
                  <a:lnTo>
                    <a:pt x="713" y="55"/>
                  </a:lnTo>
                  <a:lnTo>
                    <a:pt x="707" y="68"/>
                  </a:lnTo>
                  <a:lnTo>
                    <a:pt x="698" y="79"/>
                  </a:lnTo>
                  <a:lnTo>
                    <a:pt x="686" y="87"/>
                  </a:lnTo>
                  <a:lnTo>
                    <a:pt x="671" y="98"/>
                  </a:lnTo>
                  <a:lnTo>
                    <a:pt x="664" y="111"/>
                  </a:lnTo>
                  <a:lnTo>
                    <a:pt x="654" y="129"/>
                  </a:lnTo>
                  <a:lnTo>
                    <a:pt x="638" y="151"/>
                  </a:lnTo>
                  <a:lnTo>
                    <a:pt x="620" y="173"/>
                  </a:lnTo>
                  <a:lnTo>
                    <a:pt x="600" y="197"/>
                  </a:lnTo>
                  <a:lnTo>
                    <a:pt x="582" y="220"/>
                  </a:lnTo>
                  <a:lnTo>
                    <a:pt x="566" y="238"/>
                  </a:lnTo>
                  <a:lnTo>
                    <a:pt x="552" y="252"/>
                  </a:lnTo>
                  <a:lnTo>
                    <a:pt x="555" y="261"/>
                  </a:lnTo>
                  <a:lnTo>
                    <a:pt x="554" y="271"/>
                  </a:lnTo>
                  <a:lnTo>
                    <a:pt x="546" y="281"/>
                  </a:lnTo>
                  <a:lnTo>
                    <a:pt x="534" y="292"/>
                  </a:lnTo>
                  <a:lnTo>
                    <a:pt x="523" y="304"/>
                  </a:lnTo>
                  <a:lnTo>
                    <a:pt x="511" y="314"/>
                  </a:lnTo>
                  <a:lnTo>
                    <a:pt x="504" y="324"/>
                  </a:lnTo>
                  <a:lnTo>
                    <a:pt x="500" y="335"/>
                  </a:lnTo>
                  <a:lnTo>
                    <a:pt x="505" y="367"/>
                  </a:lnTo>
                  <a:lnTo>
                    <a:pt x="516" y="417"/>
                  </a:lnTo>
                  <a:lnTo>
                    <a:pt x="523" y="463"/>
                  </a:lnTo>
                  <a:lnTo>
                    <a:pt x="520" y="486"/>
                  </a:lnTo>
                  <a:lnTo>
                    <a:pt x="529" y="499"/>
                  </a:lnTo>
                  <a:lnTo>
                    <a:pt x="541" y="518"/>
                  </a:lnTo>
                  <a:lnTo>
                    <a:pt x="554" y="541"/>
                  </a:lnTo>
                  <a:lnTo>
                    <a:pt x="566" y="565"/>
                  </a:lnTo>
                  <a:lnTo>
                    <a:pt x="577" y="587"/>
                  </a:lnTo>
                  <a:lnTo>
                    <a:pt x="584" y="608"/>
                  </a:lnTo>
                  <a:lnTo>
                    <a:pt x="588" y="625"/>
                  </a:lnTo>
                  <a:lnTo>
                    <a:pt x="584" y="633"/>
                  </a:lnTo>
                  <a:lnTo>
                    <a:pt x="577" y="640"/>
                  </a:lnTo>
                  <a:lnTo>
                    <a:pt x="570" y="649"/>
                  </a:lnTo>
                  <a:lnTo>
                    <a:pt x="561" y="659"/>
                  </a:lnTo>
                  <a:lnTo>
                    <a:pt x="554" y="671"/>
                  </a:lnTo>
                  <a:lnTo>
                    <a:pt x="546" y="685"/>
                  </a:lnTo>
                  <a:lnTo>
                    <a:pt x="538" y="697"/>
                  </a:lnTo>
                  <a:lnTo>
                    <a:pt x="529" y="711"/>
                  </a:lnTo>
                  <a:lnTo>
                    <a:pt x="520" y="721"/>
                  </a:lnTo>
                  <a:lnTo>
                    <a:pt x="530" y="738"/>
                  </a:lnTo>
                  <a:lnTo>
                    <a:pt x="539" y="764"/>
                  </a:lnTo>
                  <a:lnTo>
                    <a:pt x="541" y="788"/>
                  </a:lnTo>
                  <a:lnTo>
                    <a:pt x="525" y="803"/>
                  </a:lnTo>
                  <a:lnTo>
                    <a:pt x="513" y="803"/>
                  </a:lnTo>
                  <a:lnTo>
                    <a:pt x="502" y="800"/>
                  </a:lnTo>
                  <a:lnTo>
                    <a:pt x="491" y="795"/>
                  </a:lnTo>
                  <a:lnTo>
                    <a:pt x="482" y="784"/>
                  </a:lnTo>
                  <a:lnTo>
                    <a:pt x="471" y="772"/>
                  </a:lnTo>
                  <a:lnTo>
                    <a:pt x="461" y="759"/>
                  </a:lnTo>
                  <a:lnTo>
                    <a:pt x="450" y="743"/>
                  </a:lnTo>
                  <a:lnTo>
                    <a:pt x="438" y="726"/>
                  </a:lnTo>
                  <a:lnTo>
                    <a:pt x="423" y="697"/>
                  </a:lnTo>
                  <a:lnTo>
                    <a:pt x="425" y="675"/>
                  </a:lnTo>
                  <a:lnTo>
                    <a:pt x="436" y="661"/>
                  </a:lnTo>
                  <a:lnTo>
                    <a:pt x="450" y="654"/>
                  </a:lnTo>
                  <a:lnTo>
                    <a:pt x="459" y="647"/>
                  </a:lnTo>
                  <a:lnTo>
                    <a:pt x="468" y="639"/>
                  </a:lnTo>
                  <a:lnTo>
                    <a:pt x="477" y="626"/>
                  </a:lnTo>
                  <a:lnTo>
                    <a:pt x="486" y="609"/>
                  </a:lnTo>
                  <a:lnTo>
                    <a:pt x="477" y="601"/>
                  </a:lnTo>
                  <a:lnTo>
                    <a:pt x="468" y="592"/>
                  </a:lnTo>
                  <a:lnTo>
                    <a:pt x="457" y="584"/>
                  </a:lnTo>
                  <a:lnTo>
                    <a:pt x="446" y="578"/>
                  </a:lnTo>
                  <a:lnTo>
                    <a:pt x="434" y="573"/>
                  </a:lnTo>
                  <a:lnTo>
                    <a:pt x="423" y="572"/>
                  </a:lnTo>
                  <a:lnTo>
                    <a:pt x="414" y="572"/>
                  </a:lnTo>
                  <a:lnTo>
                    <a:pt x="405" y="575"/>
                  </a:lnTo>
                  <a:lnTo>
                    <a:pt x="396" y="582"/>
                  </a:lnTo>
                  <a:lnTo>
                    <a:pt x="389" y="590"/>
                  </a:lnTo>
                  <a:lnTo>
                    <a:pt x="380" y="601"/>
                  </a:lnTo>
                  <a:lnTo>
                    <a:pt x="371" y="611"/>
                  </a:lnTo>
                  <a:lnTo>
                    <a:pt x="361" y="621"/>
                  </a:lnTo>
                  <a:lnTo>
                    <a:pt x="352" y="633"/>
                  </a:lnTo>
                  <a:lnTo>
                    <a:pt x="345" y="642"/>
                  </a:lnTo>
                  <a:lnTo>
                    <a:pt x="336" y="651"/>
                  </a:lnTo>
                  <a:lnTo>
                    <a:pt x="363" y="680"/>
                  </a:lnTo>
                  <a:lnTo>
                    <a:pt x="379" y="705"/>
                  </a:lnTo>
                  <a:lnTo>
                    <a:pt x="382" y="726"/>
                  </a:lnTo>
                  <a:lnTo>
                    <a:pt x="377" y="736"/>
                  </a:lnTo>
                  <a:lnTo>
                    <a:pt x="393" y="743"/>
                  </a:lnTo>
                  <a:lnTo>
                    <a:pt x="404" y="750"/>
                  </a:lnTo>
                  <a:lnTo>
                    <a:pt x="407" y="760"/>
                  </a:lnTo>
                  <a:lnTo>
                    <a:pt x="407" y="769"/>
                  </a:lnTo>
                  <a:lnTo>
                    <a:pt x="404" y="781"/>
                  </a:lnTo>
                  <a:lnTo>
                    <a:pt x="396" y="791"/>
                  </a:lnTo>
                  <a:lnTo>
                    <a:pt x="391" y="805"/>
                  </a:lnTo>
                  <a:lnTo>
                    <a:pt x="384" y="817"/>
                  </a:lnTo>
                  <a:lnTo>
                    <a:pt x="377" y="829"/>
                  </a:lnTo>
                  <a:lnTo>
                    <a:pt x="368" y="843"/>
                  </a:lnTo>
                  <a:lnTo>
                    <a:pt x="359" y="853"/>
                  </a:lnTo>
                  <a:lnTo>
                    <a:pt x="350" y="862"/>
                  </a:lnTo>
                  <a:lnTo>
                    <a:pt x="339" y="870"/>
                  </a:lnTo>
                  <a:lnTo>
                    <a:pt x="329" y="874"/>
                  </a:lnTo>
                  <a:lnTo>
                    <a:pt x="316" y="875"/>
                  </a:lnTo>
                  <a:lnTo>
                    <a:pt x="305" y="872"/>
                  </a:lnTo>
                  <a:lnTo>
                    <a:pt x="295" y="857"/>
                  </a:lnTo>
                  <a:lnTo>
                    <a:pt x="300" y="831"/>
                  </a:lnTo>
                  <a:lnTo>
                    <a:pt x="313" y="803"/>
                  </a:lnTo>
                  <a:lnTo>
                    <a:pt x="321" y="783"/>
                  </a:lnTo>
                  <a:lnTo>
                    <a:pt x="320" y="783"/>
                  </a:lnTo>
                  <a:lnTo>
                    <a:pt x="314" y="783"/>
                  </a:lnTo>
                  <a:lnTo>
                    <a:pt x="305" y="783"/>
                  </a:lnTo>
                  <a:lnTo>
                    <a:pt x="304" y="779"/>
                  </a:lnTo>
                  <a:lnTo>
                    <a:pt x="298" y="767"/>
                  </a:lnTo>
                  <a:lnTo>
                    <a:pt x="291" y="752"/>
                  </a:lnTo>
                  <a:lnTo>
                    <a:pt x="280" y="733"/>
                  </a:lnTo>
                  <a:lnTo>
                    <a:pt x="268" y="712"/>
                  </a:lnTo>
                  <a:lnTo>
                    <a:pt x="257" y="695"/>
                  </a:lnTo>
                  <a:lnTo>
                    <a:pt x="245" y="678"/>
                  </a:lnTo>
                  <a:lnTo>
                    <a:pt x="232" y="668"/>
                  </a:lnTo>
                  <a:lnTo>
                    <a:pt x="225" y="656"/>
                  </a:lnTo>
                  <a:lnTo>
                    <a:pt x="227" y="637"/>
                  </a:lnTo>
                  <a:lnTo>
                    <a:pt x="232" y="614"/>
                  </a:lnTo>
                  <a:lnTo>
                    <a:pt x="241" y="587"/>
                  </a:lnTo>
                  <a:lnTo>
                    <a:pt x="254" y="561"/>
                  </a:lnTo>
                  <a:lnTo>
                    <a:pt x="266" y="535"/>
                  </a:lnTo>
                  <a:lnTo>
                    <a:pt x="279" y="511"/>
                  </a:lnTo>
                  <a:lnTo>
                    <a:pt x="288" y="493"/>
                  </a:lnTo>
                  <a:lnTo>
                    <a:pt x="277" y="486"/>
                  </a:lnTo>
                  <a:lnTo>
                    <a:pt x="270" y="472"/>
                  </a:lnTo>
                  <a:lnTo>
                    <a:pt x="264" y="450"/>
                  </a:lnTo>
                  <a:lnTo>
                    <a:pt x="261" y="424"/>
                  </a:lnTo>
                  <a:lnTo>
                    <a:pt x="257" y="396"/>
                  </a:lnTo>
                  <a:lnTo>
                    <a:pt x="252" y="367"/>
                  </a:lnTo>
                  <a:lnTo>
                    <a:pt x="245" y="338"/>
                  </a:lnTo>
                  <a:lnTo>
                    <a:pt x="232" y="311"/>
                  </a:lnTo>
                  <a:lnTo>
                    <a:pt x="196" y="288"/>
                  </a:lnTo>
                  <a:lnTo>
                    <a:pt x="173" y="271"/>
                  </a:lnTo>
                  <a:lnTo>
                    <a:pt x="157" y="257"/>
                  </a:lnTo>
                  <a:lnTo>
                    <a:pt x="152" y="249"/>
                  </a:lnTo>
                  <a:lnTo>
                    <a:pt x="150" y="240"/>
                  </a:lnTo>
                  <a:lnTo>
                    <a:pt x="152" y="235"/>
                  </a:lnTo>
                  <a:lnTo>
                    <a:pt x="155" y="228"/>
                  </a:lnTo>
                  <a:lnTo>
                    <a:pt x="157" y="220"/>
                  </a:lnTo>
                  <a:lnTo>
                    <a:pt x="148" y="208"/>
                  </a:lnTo>
                  <a:lnTo>
                    <a:pt x="136" y="192"/>
                  </a:lnTo>
                  <a:lnTo>
                    <a:pt x="121" y="173"/>
                  </a:lnTo>
                  <a:lnTo>
                    <a:pt x="105" y="153"/>
                  </a:lnTo>
                  <a:lnTo>
                    <a:pt x="88" y="134"/>
                  </a:lnTo>
                  <a:lnTo>
                    <a:pt x="73" y="115"/>
                  </a:lnTo>
                  <a:lnTo>
                    <a:pt x="63" y="98"/>
                  </a:lnTo>
                  <a:lnTo>
                    <a:pt x="57" y="86"/>
                  </a:lnTo>
                  <a:lnTo>
                    <a:pt x="52" y="79"/>
                  </a:lnTo>
                  <a:lnTo>
                    <a:pt x="43" y="75"/>
                  </a:lnTo>
                  <a:lnTo>
                    <a:pt x="34" y="75"/>
                  </a:lnTo>
                  <a:lnTo>
                    <a:pt x="23" y="72"/>
                  </a:lnTo>
                  <a:lnTo>
                    <a:pt x="5" y="60"/>
                  </a:lnTo>
                  <a:lnTo>
                    <a:pt x="0" y="50"/>
                  </a:lnTo>
                  <a:lnTo>
                    <a:pt x="5" y="36"/>
                  </a:lnTo>
                  <a:lnTo>
                    <a:pt x="14" y="22"/>
                  </a:lnTo>
                  <a:lnTo>
                    <a:pt x="20" y="15"/>
                  </a:lnTo>
                  <a:lnTo>
                    <a:pt x="27" y="8"/>
                  </a:lnTo>
                  <a:lnTo>
                    <a:pt x="34" y="5"/>
                  </a:lnTo>
                  <a:lnTo>
                    <a:pt x="43" y="2"/>
                  </a:lnTo>
                  <a:lnTo>
                    <a:pt x="50" y="0"/>
                  </a:lnTo>
                  <a:lnTo>
                    <a:pt x="59" y="2"/>
                  </a:lnTo>
                  <a:lnTo>
                    <a:pt x="66" y="3"/>
                  </a:lnTo>
                  <a:lnTo>
                    <a:pt x="71" y="7"/>
                  </a:lnTo>
                  <a:lnTo>
                    <a:pt x="80" y="15"/>
                  </a:lnTo>
                  <a:lnTo>
                    <a:pt x="89" y="24"/>
                  </a:lnTo>
                  <a:lnTo>
                    <a:pt x="93" y="36"/>
                  </a:lnTo>
                  <a:lnTo>
                    <a:pt x="95" y="51"/>
                  </a:lnTo>
                  <a:lnTo>
                    <a:pt x="107" y="60"/>
                  </a:lnTo>
                  <a:lnTo>
                    <a:pt x="121" y="74"/>
                  </a:lnTo>
                  <a:lnTo>
                    <a:pt x="138" y="89"/>
                  </a:lnTo>
                  <a:lnTo>
                    <a:pt x="155" y="108"/>
                  </a:lnTo>
                  <a:lnTo>
                    <a:pt x="171" y="129"/>
                  </a:lnTo>
                  <a:lnTo>
                    <a:pt x="186" y="147"/>
                  </a:lnTo>
                  <a:lnTo>
                    <a:pt x="200" y="165"/>
                  </a:lnTo>
                  <a:lnTo>
                    <a:pt x="209" y="178"/>
                  </a:lnTo>
                  <a:lnTo>
                    <a:pt x="214" y="175"/>
                  </a:lnTo>
                  <a:lnTo>
                    <a:pt x="223" y="178"/>
                  </a:lnTo>
                  <a:lnTo>
                    <a:pt x="234" y="184"/>
                  </a:lnTo>
                  <a:lnTo>
                    <a:pt x="246" y="190"/>
                  </a:lnTo>
                  <a:lnTo>
                    <a:pt x="259" y="201"/>
                  </a:lnTo>
                  <a:lnTo>
                    <a:pt x="270" y="211"/>
                  </a:lnTo>
                  <a:lnTo>
                    <a:pt x="280" y="221"/>
                  </a:lnTo>
                  <a:lnTo>
                    <a:pt x="289" y="230"/>
                  </a:lnTo>
                  <a:lnTo>
                    <a:pt x="288" y="226"/>
                  </a:lnTo>
                  <a:lnTo>
                    <a:pt x="282" y="218"/>
                  </a:lnTo>
                  <a:lnTo>
                    <a:pt x="277" y="206"/>
                  </a:lnTo>
                  <a:lnTo>
                    <a:pt x="273" y="192"/>
                  </a:lnTo>
                  <a:lnTo>
                    <a:pt x="273" y="184"/>
                  </a:lnTo>
                  <a:lnTo>
                    <a:pt x="277" y="187"/>
                  </a:lnTo>
                  <a:lnTo>
                    <a:pt x="275" y="190"/>
                  </a:lnTo>
                  <a:lnTo>
                    <a:pt x="264" y="187"/>
                  </a:lnTo>
                  <a:lnTo>
                    <a:pt x="252" y="173"/>
                  </a:lnTo>
                  <a:lnTo>
                    <a:pt x="245" y="156"/>
                  </a:lnTo>
                  <a:lnTo>
                    <a:pt x="245" y="142"/>
                  </a:lnTo>
                  <a:lnTo>
                    <a:pt x="250" y="137"/>
                  </a:lnTo>
                  <a:lnTo>
                    <a:pt x="239" y="101"/>
                  </a:lnTo>
                  <a:lnTo>
                    <a:pt x="241" y="72"/>
                  </a:lnTo>
                  <a:lnTo>
                    <a:pt x="250" y="50"/>
                  </a:lnTo>
                  <a:lnTo>
                    <a:pt x="266" y="34"/>
                  </a:lnTo>
                  <a:lnTo>
                    <a:pt x="286" y="24"/>
                  </a:lnTo>
                  <a:lnTo>
                    <a:pt x="309" y="19"/>
                  </a:lnTo>
                  <a:lnTo>
                    <a:pt x="332" y="19"/>
                  </a:lnTo>
                  <a:lnTo>
                    <a:pt x="352" y="20"/>
                  </a:lnTo>
                  <a:lnTo>
                    <a:pt x="380" y="14"/>
                  </a:lnTo>
                  <a:lnTo>
                    <a:pt x="404" y="17"/>
                  </a:lnTo>
                  <a:lnTo>
                    <a:pt x="421" y="31"/>
                  </a:lnTo>
                  <a:lnTo>
                    <a:pt x="434" y="50"/>
                  </a:lnTo>
                  <a:lnTo>
                    <a:pt x="443" y="72"/>
                  </a:lnTo>
                  <a:lnTo>
                    <a:pt x="448" y="93"/>
                  </a:lnTo>
                  <a:lnTo>
                    <a:pt x="450" y="111"/>
                  </a:lnTo>
                  <a:lnTo>
                    <a:pt x="450" y="123"/>
                  </a:lnTo>
                  <a:lnTo>
                    <a:pt x="457" y="132"/>
                  </a:lnTo>
                  <a:lnTo>
                    <a:pt x="461" y="153"/>
                  </a:lnTo>
                  <a:lnTo>
                    <a:pt x="457" y="173"/>
                  </a:lnTo>
                  <a:lnTo>
                    <a:pt x="448" y="182"/>
                  </a:lnTo>
                  <a:lnTo>
                    <a:pt x="446" y="197"/>
                  </a:lnTo>
                  <a:lnTo>
                    <a:pt x="439" y="216"/>
                  </a:lnTo>
                  <a:lnTo>
                    <a:pt x="430" y="233"/>
                  </a:lnTo>
                  <a:lnTo>
                    <a:pt x="421" y="2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21" name="Freeform 76">
              <a:extLst>
                <a:ext uri="{FF2B5EF4-FFF2-40B4-BE49-F238E27FC236}">
                  <a16:creationId xmlns:a16="http://schemas.microsoft.com/office/drawing/2014/main" id="{81ADD13B-F010-364E-B013-3782BA13A8ED}"/>
                </a:ext>
              </a:extLst>
            </p:cNvPr>
            <p:cNvSpPr>
              <a:spLocks/>
            </p:cNvSpPr>
            <p:nvPr/>
          </p:nvSpPr>
          <p:spPr bwMode="auto">
            <a:xfrm>
              <a:off x="2160" y="1837"/>
              <a:ext cx="573" cy="804"/>
            </a:xfrm>
            <a:custGeom>
              <a:avLst/>
              <a:gdLst>
                <a:gd name="T0" fmla="*/ 10 w 1147"/>
                <a:gd name="T1" fmla="*/ 0 h 1609"/>
                <a:gd name="T2" fmla="*/ 8 w 1147"/>
                <a:gd name="T3" fmla="*/ 0 h 1609"/>
                <a:gd name="T4" fmla="*/ 7 w 1147"/>
                <a:gd name="T5" fmla="*/ 1 h 1609"/>
                <a:gd name="T6" fmla="*/ 6 w 1147"/>
                <a:gd name="T7" fmla="*/ 2 h 1609"/>
                <a:gd name="T8" fmla="*/ 7 w 1147"/>
                <a:gd name="T9" fmla="*/ 3 h 1609"/>
                <a:gd name="T10" fmla="*/ 6 w 1147"/>
                <a:gd name="T11" fmla="*/ 4 h 1609"/>
                <a:gd name="T12" fmla="*/ 5 w 1147"/>
                <a:gd name="T13" fmla="*/ 4 h 1609"/>
                <a:gd name="T14" fmla="*/ 4 w 1147"/>
                <a:gd name="T15" fmla="*/ 6 h 1609"/>
                <a:gd name="T16" fmla="*/ 3 w 1147"/>
                <a:gd name="T17" fmla="*/ 8 h 1609"/>
                <a:gd name="T18" fmla="*/ 1 w 1147"/>
                <a:gd name="T19" fmla="*/ 9 h 1609"/>
                <a:gd name="T20" fmla="*/ 1 w 1147"/>
                <a:gd name="T21" fmla="*/ 11 h 1609"/>
                <a:gd name="T22" fmla="*/ 0 w 1147"/>
                <a:gd name="T23" fmla="*/ 11 h 1609"/>
                <a:gd name="T24" fmla="*/ 0 w 1147"/>
                <a:gd name="T25" fmla="*/ 12 h 1609"/>
                <a:gd name="T26" fmla="*/ 1 w 1147"/>
                <a:gd name="T27" fmla="*/ 13 h 1609"/>
                <a:gd name="T28" fmla="*/ 1 w 1147"/>
                <a:gd name="T29" fmla="*/ 13 h 1609"/>
                <a:gd name="T30" fmla="*/ 2 w 1147"/>
                <a:gd name="T31" fmla="*/ 12 h 1609"/>
                <a:gd name="T32" fmla="*/ 2 w 1147"/>
                <a:gd name="T33" fmla="*/ 11 h 1609"/>
                <a:gd name="T34" fmla="*/ 4 w 1147"/>
                <a:gd name="T35" fmla="*/ 10 h 1609"/>
                <a:gd name="T36" fmla="*/ 4 w 1147"/>
                <a:gd name="T37" fmla="*/ 9 h 1609"/>
                <a:gd name="T38" fmla="*/ 4 w 1147"/>
                <a:gd name="T39" fmla="*/ 12 h 1609"/>
                <a:gd name="T40" fmla="*/ 5 w 1147"/>
                <a:gd name="T41" fmla="*/ 15 h 1609"/>
                <a:gd name="T42" fmla="*/ 5 w 1147"/>
                <a:gd name="T43" fmla="*/ 23 h 1609"/>
                <a:gd name="T44" fmla="*/ 5 w 1147"/>
                <a:gd name="T45" fmla="*/ 23 h 1609"/>
                <a:gd name="T46" fmla="*/ 4 w 1147"/>
                <a:gd name="T47" fmla="*/ 24 h 1609"/>
                <a:gd name="T48" fmla="*/ 4 w 1147"/>
                <a:gd name="T49" fmla="*/ 24 h 1609"/>
                <a:gd name="T50" fmla="*/ 5 w 1147"/>
                <a:gd name="T51" fmla="*/ 24 h 1609"/>
                <a:gd name="T52" fmla="*/ 6 w 1147"/>
                <a:gd name="T53" fmla="*/ 24 h 1609"/>
                <a:gd name="T54" fmla="*/ 7 w 1147"/>
                <a:gd name="T55" fmla="*/ 24 h 1609"/>
                <a:gd name="T56" fmla="*/ 7 w 1147"/>
                <a:gd name="T57" fmla="*/ 23 h 1609"/>
                <a:gd name="T58" fmla="*/ 7 w 1147"/>
                <a:gd name="T59" fmla="*/ 21 h 1609"/>
                <a:gd name="T60" fmla="*/ 8 w 1147"/>
                <a:gd name="T61" fmla="*/ 17 h 1609"/>
                <a:gd name="T62" fmla="*/ 8 w 1147"/>
                <a:gd name="T63" fmla="*/ 16 h 1609"/>
                <a:gd name="T64" fmla="*/ 9 w 1147"/>
                <a:gd name="T65" fmla="*/ 18 h 1609"/>
                <a:gd name="T66" fmla="*/ 9 w 1147"/>
                <a:gd name="T67" fmla="*/ 23 h 1609"/>
                <a:gd name="T68" fmla="*/ 9 w 1147"/>
                <a:gd name="T69" fmla="*/ 23 h 1609"/>
                <a:gd name="T70" fmla="*/ 10 w 1147"/>
                <a:gd name="T71" fmla="*/ 25 h 1609"/>
                <a:gd name="T72" fmla="*/ 12 w 1147"/>
                <a:gd name="T73" fmla="*/ 24 h 1609"/>
                <a:gd name="T74" fmla="*/ 11 w 1147"/>
                <a:gd name="T75" fmla="*/ 23 h 1609"/>
                <a:gd name="T76" fmla="*/ 11 w 1147"/>
                <a:gd name="T77" fmla="*/ 23 h 1609"/>
                <a:gd name="T78" fmla="*/ 12 w 1147"/>
                <a:gd name="T79" fmla="*/ 19 h 1609"/>
                <a:gd name="T80" fmla="*/ 11 w 1147"/>
                <a:gd name="T81" fmla="*/ 15 h 1609"/>
                <a:gd name="T82" fmla="*/ 11 w 1147"/>
                <a:gd name="T83" fmla="*/ 12 h 1609"/>
                <a:gd name="T84" fmla="*/ 12 w 1147"/>
                <a:gd name="T85" fmla="*/ 8 h 1609"/>
                <a:gd name="T86" fmla="*/ 13 w 1147"/>
                <a:gd name="T87" fmla="*/ 10 h 1609"/>
                <a:gd name="T88" fmla="*/ 14 w 1147"/>
                <a:gd name="T89" fmla="*/ 11 h 1609"/>
                <a:gd name="T90" fmla="*/ 15 w 1147"/>
                <a:gd name="T91" fmla="*/ 12 h 1609"/>
                <a:gd name="T92" fmla="*/ 16 w 1147"/>
                <a:gd name="T93" fmla="*/ 13 h 1609"/>
                <a:gd name="T94" fmla="*/ 17 w 1147"/>
                <a:gd name="T95" fmla="*/ 13 h 1609"/>
                <a:gd name="T96" fmla="*/ 17 w 1147"/>
                <a:gd name="T97" fmla="*/ 12 h 1609"/>
                <a:gd name="T98" fmla="*/ 17 w 1147"/>
                <a:gd name="T99" fmla="*/ 11 h 1609"/>
                <a:gd name="T100" fmla="*/ 16 w 1147"/>
                <a:gd name="T101" fmla="*/ 10 h 1609"/>
                <a:gd name="T102" fmla="*/ 15 w 1147"/>
                <a:gd name="T103" fmla="*/ 8 h 1609"/>
                <a:gd name="T104" fmla="*/ 13 w 1147"/>
                <a:gd name="T105" fmla="*/ 6 h 1609"/>
                <a:gd name="T106" fmla="*/ 12 w 1147"/>
                <a:gd name="T107" fmla="*/ 5 h 1609"/>
                <a:gd name="T108" fmla="*/ 11 w 1147"/>
                <a:gd name="T109" fmla="*/ 4 h 1609"/>
                <a:gd name="T110" fmla="*/ 10 w 1147"/>
                <a:gd name="T111" fmla="*/ 4 h 1609"/>
                <a:gd name="T112" fmla="*/ 10 w 1147"/>
                <a:gd name="T113" fmla="*/ 3 h 16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7"/>
                <a:gd name="T172" fmla="*/ 0 h 1609"/>
                <a:gd name="T173" fmla="*/ 1147 w 1147"/>
                <a:gd name="T174" fmla="*/ 1609 h 16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7" h="1609">
                  <a:moveTo>
                    <a:pt x="681" y="134"/>
                  </a:moveTo>
                  <a:lnTo>
                    <a:pt x="681" y="110"/>
                  </a:lnTo>
                  <a:lnTo>
                    <a:pt x="679" y="86"/>
                  </a:lnTo>
                  <a:lnTo>
                    <a:pt x="673" y="63"/>
                  </a:lnTo>
                  <a:lnTo>
                    <a:pt x="664" y="43"/>
                  </a:lnTo>
                  <a:lnTo>
                    <a:pt x="652" y="26"/>
                  </a:lnTo>
                  <a:lnTo>
                    <a:pt x="632" y="12"/>
                  </a:lnTo>
                  <a:lnTo>
                    <a:pt x="607" y="3"/>
                  </a:lnTo>
                  <a:lnTo>
                    <a:pt x="573" y="0"/>
                  </a:lnTo>
                  <a:lnTo>
                    <a:pt x="538" y="3"/>
                  </a:lnTo>
                  <a:lnTo>
                    <a:pt x="509" y="10"/>
                  </a:lnTo>
                  <a:lnTo>
                    <a:pt x="488" y="24"/>
                  </a:lnTo>
                  <a:lnTo>
                    <a:pt x="470" y="39"/>
                  </a:lnTo>
                  <a:lnTo>
                    <a:pt x="457" y="56"/>
                  </a:lnTo>
                  <a:lnTo>
                    <a:pt x="450" y="77"/>
                  </a:lnTo>
                  <a:lnTo>
                    <a:pt x="447" y="96"/>
                  </a:lnTo>
                  <a:lnTo>
                    <a:pt x="447" y="117"/>
                  </a:lnTo>
                  <a:lnTo>
                    <a:pt x="431" y="125"/>
                  </a:lnTo>
                  <a:lnTo>
                    <a:pt x="429" y="158"/>
                  </a:lnTo>
                  <a:lnTo>
                    <a:pt x="434" y="190"/>
                  </a:lnTo>
                  <a:lnTo>
                    <a:pt x="447" y="204"/>
                  </a:lnTo>
                  <a:lnTo>
                    <a:pt x="452" y="218"/>
                  </a:lnTo>
                  <a:lnTo>
                    <a:pt x="459" y="232"/>
                  </a:lnTo>
                  <a:lnTo>
                    <a:pt x="464" y="242"/>
                  </a:lnTo>
                  <a:lnTo>
                    <a:pt x="472" y="250"/>
                  </a:lnTo>
                  <a:lnTo>
                    <a:pt x="459" y="254"/>
                  </a:lnTo>
                  <a:lnTo>
                    <a:pt x="447" y="257"/>
                  </a:lnTo>
                  <a:lnTo>
                    <a:pt x="443" y="268"/>
                  </a:lnTo>
                  <a:lnTo>
                    <a:pt x="450" y="290"/>
                  </a:lnTo>
                  <a:lnTo>
                    <a:pt x="438" y="292"/>
                  </a:lnTo>
                  <a:lnTo>
                    <a:pt x="423" y="295"/>
                  </a:lnTo>
                  <a:lnTo>
                    <a:pt x="407" y="297"/>
                  </a:lnTo>
                  <a:lnTo>
                    <a:pt x="391" y="300"/>
                  </a:lnTo>
                  <a:lnTo>
                    <a:pt x="375" y="304"/>
                  </a:lnTo>
                  <a:lnTo>
                    <a:pt x="361" y="311"/>
                  </a:lnTo>
                  <a:lnTo>
                    <a:pt x="347" y="317"/>
                  </a:lnTo>
                  <a:lnTo>
                    <a:pt x="338" y="328"/>
                  </a:lnTo>
                  <a:lnTo>
                    <a:pt x="327" y="343"/>
                  </a:lnTo>
                  <a:lnTo>
                    <a:pt x="309" y="367"/>
                  </a:lnTo>
                  <a:lnTo>
                    <a:pt x="288" y="393"/>
                  </a:lnTo>
                  <a:lnTo>
                    <a:pt x="264" y="422"/>
                  </a:lnTo>
                  <a:lnTo>
                    <a:pt x="243" y="451"/>
                  </a:lnTo>
                  <a:lnTo>
                    <a:pt x="223" y="477"/>
                  </a:lnTo>
                  <a:lnTo>
                    <a:pt x="211" y="499"/>
                  </a:lnTo>
                  <a:lnTo>
                    <a:pt x="206" y="513"/>
                  </a:lnTo>
                  <a:lnTo>
                    <a:pt x="195" y="525"/>
                  </a:lnTo>
                  <a:lnTo>
                    <a:pt x="179" y="544"/>
                  </a:lnTo>
                  <a:lnTo>
                    <a:pt x="159" y="568"/>
                  </a:lnTo>
                  <a:lnTo>
                    <a:pt x="138" y="596"/>
                  </a:lnTo>
                  <a:lnTo>
                    <a:pt x="116" y="623"/>
                  </a:lnTo>
                  <a:lnTo>
                    <a:pt x="100" y="649"/>
                  </a:lnTo>
                  <a:lnTo>
                    <a:pt x="86" y="671"/>
                  </a:lnTo>
                  <a:lnTo>
                    <a:pt x="79" y="688"/>
                  </a:lnTo>
                  <a:lnTo>
                    <a:pt x="81" y="700"/>
                  </a:lnTo>
                  <a:lnTo>
                    <a:pt x="79" y="711"/>
                  </a:lnTo>
                  <a:lnTo>
                    <a:pt x="70" y="717"/>
                  </a:lnTo>
                  <a:lnTo>
                    <a:pt x="57" y="723"/>
                  </a:lnTo>
                  <a:lnTo>
                    <a:pt x="47" y="726"/>
                  </a:lnTo>
                  <a:lnTo>
                    <a:pt x="36" y="733"/>
                  </a:lnTo>
                  <a:lnTo>
                    <a:pt x="22" y="742"/>
                  </a:lnTo>
                  <a:lnTo>
                    <a:pt x="11" y="754"/>
                  </a:lnTo>
                  <a:lnTo>
                    <a:pt x="2" y="769"/>
                  </a:lnTo>
                  <a:lnTo>
                    <a:pt x="0" y="784"/>
                  </a:lnTo>
                  <a:lnTo>
                    <a:pt x="4" y="800"/>
                  </a:lnTo>
                  <a:lnTo>
                    <a:pt x="16" y="817"/>
                  </a:lnTo>
                  <a:lnTo>
                    <a:pt x="32" y="831"/>
                  </a:lnTo>
                  <a:lnTo>
                    <a:pt x="47" y="838"/>
                  </a:lnTo>
                  <a:lnTo>
                    <a:pt x="57" y="839"/>
                  </a:lnTo>
                  <a:lnTo>
                    <a:pt x="66" y="838"/>
                  </a:lnTo>
                  <a:lnTo>
                    <a:pt x="73" y="834"/>
                  </a:lnTo>
                  <a:lnTo>
                    <a:pt x="79" y="833"/>
                  </a:lnTo>
                  <a:lnTo>
                    <a:pt x="82" y="831"/>
                  </a:lnTo>
                  <a:lnTo>
                    <a:pt x="84" y="834"/>
                  </a:lnTo>
                  <a:lnTo>
                    <a:pt x="89" y="843"/>
                  </a:lnTo>
                  <a:lnTo>
                    <a:pt x="97" y="845"/>
                  </a:lnTo>
                  <a:lnTo>
                    <a:pt x="104" y="841"/>
                  </a:lnTo>
                  <a:lnTo>
                    <a:pt x="113" y="831"/>
                  </a:lnTo>
                  <a:lnTo>
                    <a:pt x="120" y="815"/>
                  </a:lnTo>
                  <a:lnTo>
                    <a:pt x="125" y="802"/>
                  </a:lnTo>
                  <a:lnTo>
                    <a:pt x="129" y="790"/>
                  </a:lnTo>
                  <a:lnTo>
                    <a:pt x="131" y="779"/>
                  </a:lnTo>
                  <a:lnTo>
                    <a:pt x="138" y="779"/>
                  </a:lnTo>
                  <a:lnTo>
                    <a:pt x="152" y="771"/>
                  </a:lnTo>
                  <a:lnTo>
                    <a:pt x="170" y="755"/>
                  </a:lnTo>
                  <a:lnTo>
                    <a:pt x="188" y="738"/>
                  </a:lnTo>
                  <a:lnTo>
                    <a:pt x="207" y="717"/>
                  </a:lnTo>
                  <a:lnTo>
                    <a:pt x="225" y="699"/>
                  </a:lnTo>
                  <a:lnTo>
                    <a:pt x="239" y="681"/>
                  </a:lnTo>
                  <a:lnTo>
                    <a:pt x="248" y="671"/>
                  </a:lnTo>
                  <a:lnTo>
                    <a:pt x="256" y="661"/>
                  </a:lnTo>
                  <a:lnTo>
                    <a:pt x="266" y="649"/>
                  </a:lnTo>
                  <a:lnTo>
                    <a:pt x="277" y="633"/>
                  </a:lnTo>
                  <a:lnTo>
                    <a:pt x="291" y="616"/>
                  </a:lnTo>
                  <a:lnTo>
                    <a:pt x="304" y="597"/>
                  </a:lnTo>
                  <a:lnTo>
                    <a:pt x="316" y="578"/>
                  </a:lnTo>
                  <a:lnTo>
                    <a:pt x="327" y="560"/>
                  </a:lnTo>
                  <a:lnTo>
                    <a:pt x="336" y="541"/>
                  </a:lnTo>
                  <a:lnTo>
                    <a:pt x="327" y="601"/>
                  </a:lnTo>
                  <a:lnTo>
                    <a:pt x="314" y="690"/>
                  </a:lnTo>
                  <a:lnTo>
                    <a:pt x="309" y="779"/>
                  </a:lnTo>
                  <a:lnTo>
                    <a:pt x="323" y="831"/>
                  </a:lnTo>
                  <a:lnTo>
                    <a:pt x="322" y="869"/>
                  </a:lnTo>
                  <a:lnTo>
                    <a:pt x="323" y="918"/>
                  </a:lnTo>
                  <a:lnTo>
                    <a:pt x="327" y="966"/>
                  </a:lnTo>
                  <a:lnTo>
                    <a:pt x="338" y="997"/>
                  </a:lnTo>
                  <a:lnTo>
                    <a:pt x="332" y="1087"/>
                  </a:lnTo>
                  <a:lnTo>
                    <a:pt x="327" y="1243"/>
                  </a:lnTo>
                  <a:lnTo>
                    <a:pt x="325" y="1399"/>
                  </a:lnTo>
                  <a:lnTo>
                    <a:pt x="331" y="1483"/>
                  </a:lnTo>
                  <a:lnTo>
                    <a:pt x="341" y="1490"/>
                  </a:lnTo>
                  <a:lnTo>
                    <a:pt x="350" y="1495"/>
                  </a:lnTo>
                  <a:lnTo>
                    <a:pt x="357" y="1499"/>
                  </a:lnTo>
                  <a:lnTo>
                    <a:pt x="361" y="1499"/>
                  </a:lnTo>
                  <a:lnTo>
                    <a:pt x="354" y="1504"/>
                  </a:lnTo>
                  <a:lnTo>
                    <a:pt x="345" y="1509"/>
                  </a:lnTo>
                  <a:lnTo>
                    <a:pt x="334" y="1516"/>
                  </a:lnTo>
                  <a:lnTo>
                    <a:pt x="325" y="1521"/>
                  </a:lnTo>
                  <a:lnTo>
                    <a:pt x="314" y="1528"/>
                  </a:lnTo>
                  <a:lnTo>
                    <a:pt x="304" y="1533"/>
                  </a:lnTo>
                  <a:lnTo>
                    <a:pt x="295" y="1536"/>
                  </a:lnTo>
                  <a:lnTo>
                    <a:pt x="286" y="1538"/>
                  </a:lnTo>
                  <a:lnTo>
                    <a:pt x="270" y="1547"/>
                  </a:lnTo>
                  <a:lnTo>
                    <a:pt x="259" y="1562"/>
                  </a:lnTo>
                  <a:lnTo>
                    <a:pt x="259" y="1579"/>
                  </a:lnTo>
                  <a:lnTo>
                    <a:pt x="279" y="1593"/>
                  </a:lnTo>
                  <a:lnTo>
                    <a:pt x="295" y="1598"/>
                  </a:lnTo>
                  <a:lnTo>
                    <a:pt x="314" y="1600"/>
                  </a:lnTo>
                  <a:lnTo>
                    <a:pt x="332" y="1598"/>
                  </a:lnTo>
                  <a:lnTo>
                    <a:pt x="350" y="1597"/>
                  </a:lnTo>
                  <a:lnTo>
                    <a:pt x="368" y="1593"/>
                  </a:lnTo>
                  <a:lnTo>
                    <a:pt x="384" y="1590"/>
                  </a:lnTo>
                  <a:lnTo>
                    <a:pt x="397" y="1586"/>
                  </a:lnTo>
                  <a:lnTo>
                    <a:pt x="406" y="1583"/>
                  </a:lnTo>
                  <a:lnTo>
                    <a:pt x="414" y="1579"/>
                  </a:lnTo>
                  <a:lnTo>
                    <a:pt x="423" y="1576"/>
                  </a:lnTo>
                  <a:lnTo>
                    <a:pt x="434" y="1573"/>
                  </a:lnTo>
                  <a:lnTo>
                    <a:pt x="445" y="1569"/>
                  </a:lnTo>
                  <a:lnTo>
                    <a:pt x="456" y="1567"/>
                  </a:lnTo>
                  <a:lnTo>
                    <a:pt x="466" y="1566"/>
                  </a:lnTo>
                  <a:lnTo>
                    <a:pt x="475" y="1566"/>
                  </a:lnTo>
                  <a:lnTo>
                    <a:pt x="482" y="1567"/>
                  </a:lnTo>
                  <a:lnTo>
                    <a:pt x="497" y="1566"/>
                  </a:lnTo>
                  <a:lnTo>
                    <a:pt x="507" y="1550"/>
                  </a:lnTo>
                  <a:lnTo>
                    <a:pt x="511" y="1524"/>
                  </a:lnTo>
                  <a:lnTo>
                    <a:pt x="502" y="1492"/>
                  </a:lnTo>
                  <a:lnTo>
                    <a:pt x="511" y="1492"/>
                  </a:lnTo>
                  <a:lnTo>
                    <a:pt x="520" y="1488"/>
                  </a:lnTo>
                  <a:lnTo>
                    <a:pt x="523" y="1476"/>
                  </a:lnTo>
                  <a:lnTo>
                    <a:pt x="518" y="1454"/>
                  </a:lnTo>
                  <a:lnTo>
                    <a:pt x="511" y="1403"/>
                  </a:lnTo>
                  <a:lnTo>
                    <a:pt x="506" y="1320"/>
                  </a:lnTo>
                  <a:lnTo>
                    <a:pt x="502" y="1241"/>
                  </a:lnTo>
                  <a:lnTo>
                    <a:pt x="502" y="1197"/>
                  </a:lnTo>
                  <a:lnTo>
                    <a:pt x="507" y="1160"/>
                  </a:lnTo>
                  <a:lnTo>
                    <a:pt x="522" y="1104"/>
                  </a:lnTo>
                  <a:lnTo>
                    <a:pt x="536" y="1045"/>
                  </a:lnTo>
                  <a:lnTo>
                    <a:pt x="543" y="1006"/>
                  </a:lnTo>
                  <a:lnTo>
                    <a:pt x="550" y="1028"/>
                  </a:lnTo>
                  <a:lnTo>
                    <a:pt x="559" y="1052"/>
                  </a:lnTo>
                  <a:lnTo>
                    <a:pt x="570" y="1081"/>
                  </a:lnTo>
                  <a:lnTo>
                    <a:pt x="581" y="1109"/>
                  </a:lnTo>
                  <a:lnTo>
                    <a:pt x="591" y="1138"/>
                  </a:lnTo>
                  <a:lnTo>
                    <a:pt x="600" y="1167"/>
                  </a:lnTo>
                  <a:lnTo>
                    <a:pt x="606" y="1191"/>
                  </a:lnTo>
                  <a:lnTo>
                    <a:pt x="609" y="1214"/>
                  </a:lnTo>
                  <a:lnTo>
                    <a:pt x="607" y="1272"/>
                  </a:lnTo>
                  <a:lnTo>
                    <a:pt x="600" y="1353"/>
                  </a:lnTo>
                  <a:lnTo>
                    <a:pt x="591" y="1432"/>
                  </a:lnTo>
                  <a:lnTo>
                    <a:pt x="589" y="1487"/>
                  </a:lnTo>
                  <a:lnTo>
                    <a:pt x="597" y="1490"/>
                  </a:lnTo>
                  <a:lnTo>
                    <a:pt x="604" y="1494"/>
                  </a:lnTo>
                  <a:lnTo>
                    <a:pt x="609" y="1495"/>
                  </a:lnTo>
                  <a:lnTo>
                    <a:pt x="611" y="1495"/>
                  </a:lnTo>
                  <a:lnTo>
                    <a:pt x="607" y="1511"/>
                  </a:lnTo>
                  <a:lnTo>
                    <a:pt x="606" y="1530"/>
                  </a:lnTo>
                  <a:lnTo>
                    <a:pt x="607" y="1548"/>
                  </a:lnTo>
                  <a:lnTo>
                    <a:pt x="611" y="1566"/>
                  </a:lnTo>
                  <a:lnTo>
                    <a:pt x="620" y="1583"/>
                  </a:lnTo>
                  <a:lnTo>
                    <a:pt x="636" y="1597"/>
                  </a:lnTo>
                  <a:lnTo>
                    <a:pt x="659" y="1605"/>
                  </a:lnTo>
                  <a:lnTo>
                    <a:pt x="691" y="1609"/>
                  </a:lnTo>
                  <a:lnTo>
                    <a:pt x="723" y="1607"/>
                  </a:lnTo>
                  <a:lnTo>
                    <a:pt x="747" y="1600"/>
                  </a:lnTo>
                  <a:lnTo>
                    <a:pt x="761" y="1590"/>
                  </a:lnTo>
                  <a:lnTo>
                    <a:pt x="768" y="1578"/>
                  </a:lnTo>
                  <a:lnTo>
                    <a:pt x="770" y="1566"/>
                  </a:lnTo>
                  <a:lnTo>
                    <a:pt x="770" y="1554"/>
                  </a:lnTo>
                  <a:lnTo>
                    <a:pt x="766" y="1543"/>
                  </a:lnTo>
                  <a:lnTo>
                    <a:pt x="763" y="1536"/>
                  </a:lnTo>
                  <a:lnTo>
                    <a:pt x="756" y="1524"/>
                  </a:lnTo>
                  <a:lnTo>
                    <a:pt x="750" y="1514"/>
                  </a:lnTo>
                  <a:lnTo>
                    <a:pt x="745" y="1507"/>
                  </a:lnTo>
                  <a:lnTo>
                    <a:pt x="743" y="1504"/>
                  </a:lnTo>
                  <a:lnTo>
                    <a:pt x="754" y="1506"/>
                  </a:lnTo>
                  <a:lnTo>
                    <a:pt x="763" y="1504"/>
                  </a:lnTo>
                  <a:lnTo>
                    <a:pt x="768" y="1502"/>
                  </a:lnTo>
                  <a:lnTo>
                    <a:pt x="770" y="1500"/>
                  </a:lnTo>
                  <a:lnTo>
                    <a:pt x="770" y="1444"/>
                  </a:lnTo>
                  <a:lnTo>
                    <a:pt x="770" y="1349"/>
                  </a:lnTo>
                  <a:lnTo>
                    <a:pt x="770" y="1257"/>
                  </a:lnTo>
                  <a:lnTo>
                    <a:pt x="772" y="1202"/>
                  </a:lnTo>
                  <a:lnTo>
                    <a:pt x="772" y="1155"/>
                  </a:lnTo>
                  <a:lnTo>
                    <a:pt x="766" y="1081"/>
                  </a:lnTo>
                  <a:lnTo>
                    <a:pt x="761" y="1009"/>
                  </a:lnTo>
                  <a:lnTo>
                    <a:pt x="759" y="968"/>
                  </a:lnTo>
                  <a:lnTo>
                    <a:pt x="761" y="936"/>
                  </a:lnTo>
                  <a:lnTo>
                    <a:pt x="763" y="887"/>
                  </a:lnTo>
                  <a:lnTo>
                    <a:pt x="761" y="839"/>
                  </a:lnTo>
                  <a:lnTo>
                    <a:pt x="756" y="810"/>
                  </a:lnTo>
                  <a:lnTo>
                    <a:pt x="764" y="778"/>
                  </a:lnTo>
                  <a:lnTo>
                    <a:pt x="772" y="711"/>
                  </a:lnTo>
                  <a:lnTo>
                    <a:pt x="773" y="621"/>
                  </a:lnTo>
                  <a:lnTo>
                    <a:pt x="764" y="523"/>
                  </a:lnTo>
                  <a:lnTo>
                    <a:pt x="777" y="537"/>
                  </a:lnTo>
                  <a:lnTo>
                    <a:pt x="793" y="554"/>
                  </a:lnTo>
                  <a:lnTo>
                    <a:pt x="811" y="573"/>
                  </a:lnTo>
                  <a:lnTo>
                    <a:pt x="832" y="592"/>
                  </a:lnTo>
                  <a:lnTo>
                    <a:pt x="852" y="611"/>
                  </a:lnTo>
                  <a:lnTo>
                    <a:pt x="870" y="628"/>
                  </a:lnTo>
                  <a:lnTo>
                    <a:pt x="886" y="642"/>
                  </a:lnTo>
                  <a:lnTo>
                    <a:pt x="898" y="651"/>
                  </a:lnTo>
                  <a:lnTo>
                    <a:pt x="909" y="664"/>
                  </a:lnTo>
                  <a:lnTo>
                    <a:pt x="923" y="683"/>
                  </a:lnTo>
                  <a:lnTo>
                    <a:pt x="941" y="704"/>
                  </a:lnTo>
                  <a:lnTo>
                    <a:pt x="959" y="728"/>
                  </a:lnTo>
                  <a:lnTo>
                    <a:pt x="977" y="750"/>
                  </a:lnTo>
                  <a:lnTo>
                    <a:pt x="993" y="769"/>
                  </a:lnTo>
                  <a:lnTo>
                    <a:pt x="1007" y="783"/>
                  </a:lnTo>
                  <a:lnTo>
                    <a:pt x="1014" y="788"/>
                  </a:lnTo>
                  <a:lnTo>
                    <a:pt x="1023" y="803"/>
                  </a:lnTo>
                  <a:lnTo>
                    <a:pt x="1036" y="820"/>
                  </a:lnTo>
                  <a:lnTo>
                    <a:pt x="1047" y="834"/>
                  </a:lnTo>
                  <a:lnTo>
                    <a:pt x="1056" y="843"/>
                  </a:lnTo>
                  <a:lnTo>
                    <a:pt x="1064" y="839"/>
                  </a:lnTo>
                  <a:lnTo>
                    <a:pt x="1073" y="838"/>
                  </a:lnTo>
                  <a:lnTo>
                    <a:pt x="1081" y="838"/>
                  </a:lnTo>
                  <a:lnTo>
                    <a:pt x="1089" y="839"/>
                  </a:lnTo>
                  <a:lnTo>
                    <a:pt x="1095" y="841"/>
                  </a:lnTo>
                  <a:lnTo>
                    <a:pt x="1104" y="841"/>
                  </a:lnTo>
                  <a:lnTo>
                    <a:pt x="1113" y="838"/>
                  </a:lnTo>
                  <a:lnTo>
                    <a:pt x="1123" y="833"/>
                  </a:lnTo>
                  <a:lnTo>
                    <a:pt x="1132" y="824"/>
                  </a:lnTo>
                  <a:lnTo>
                    <a:pt x="1139" y="812"/>
                  </a:lnTo>
                  <a:lnTo>
                    <a:pt x="1145" y="796"/>
                  </a:lnTo>
                  <a:lnTo>
                    <a:pt x="1147" y="776"/>
                  </a:lnTo>
                  <a:lnTo>
                    <a:pt x="1145" y="759"/>
                  </a:lnTo>
                  <a:lnTo>
                    <a:pt x="1138" y="747"/>
                  </a:lnTo>
                  <a:lnTo>
                    <a:pt x="1129" y="740"/>
                  </a:lnTo>
                  <a:lnTo>
                    <a:pt x="1118" y="736"/>
                  </a:lnTo>
                  <a:lnTo>
                    <a:pt x="1107" y="733"/>
                  </a:lnTo>
                  <a:lnTo>
                    <a:pt x="1095" y="730"/>
                  </a:lnTo>
                  <a:lnTo>
                    <a:pt x="1082" y="724"/>
                  </a:lnTo>
                  <a:lnTo>
                    <a:pt x="1073" y="714"/>
                  </a:lnTo>
                  <a:lnTo>
                    <a:pt x="1064" y="700"/>
                  </a:lnTo>
                  <a:lnTo>
                    <a:pt x="1052" y="678"/>
                  </a:lnTo>
                  <a:lnTo>
                    <a:pt x="1036" y="652"/>
                  </a:lnTo>
                  <a:lnTo>
                    <a:pt x="1018" y="623"/>
                  </a:lnTo>
                  <a:lnTo>
                    <a:pt x="1000" y="594"/>
                  </a:lnTo>
                  <a:lnTo>
                    <a:pt x="982" y="566"/>
                  </a:lnTo>
                  <a:lnTo>
                    <a:pt x="968" y="546"/>
                  </a:lnTo>
                  <a:lnTo>
                    <a:pt x="957" y="532"/>
                  </a:lnTo>
                  <a:lnTo>
                    <a:pt x="947" y="517"/>
                  </a:lnTo>
                  <a:lnTo>
                    <a:pt x="931" y="494"/>
                  </a:lnTo>
                  <a:lnTo>
                    <a:pt x="911" y="467"/>
                  </a:lnTo>
                  <a:lnTo>
                    <a:pt x="888" y="439"/>
                  </a:lnTo>
                  <a:lnTo>
                    <a:pt x="866" y="410"/>
                  </a:lnTo>
                  <a:lnTo>
                    <a:pt x="845" y="384"/>
                  </a:lnTo>
                  <a:lnTo>
                    <a:pt x="827" y="364"/>
                  </a:lnTo>
                  <a:lnTo>
                    <a:pt x="816" y="348"/>
                  </a:lnTo>
                  <a:lnTo>
                    <a:pt x="806" y="338"/>
                  </a:lnTo>
                  <a:lnTo>
                    <a:pt x="789" y="328"/>
                  </a:lnTo>
                  <a:lnTo>
                    <a:pt x="772" y="321"/>
                  </a:lnTo>
                  <a:lnTo>
                    <a:pt x="752" y="314"/>
                  </a:lnTo>
                  <a:lnTo>
                    <a:pt x="731" y="309"/>
                  </a:lnTo>
                  <a:lnTo>
                    <a:pt x="709" y="305"/>
                  </a:lnTo>
                  <a:lnTo>
                    <a:pt x="691" y="304"/>
                  </a:lnTo>
                  <a:lnTo>
                    <a:pt x="675" y="305"/>
                  </a:lnTo>
                  <a:lnTo>
                    <a:pt x="681" y="292"/>
                  </a:lnTo>
                  <a:lnTo>
                    <a:pt x="684" y="281"/>
                  </a:lnTo>
                  <a:lnTo>
                    <a:pt x="679" y="273"/>
                  </a:lnTo>
                  <a:lnTo>
                    <a:pt x="656" y="264"/>
                  </a:lnTo>
                  <a:lnTo>
                    <a:pt x="664" y="254"/>
                  </a:lnTo>
                  <a:lnTo>
                    <a:pt x="670" y="240"/>
                  </a:lnTo>
                  <a:lnTo>
                    <a:pt x="673" y="228"/>
                  </a:lnTo>
                  <a:lnTo>
                    <a:pt x="675" y="218"/>
                  </a:lnTo>
                  <a:lnTo>
                    <a:pt x="691" y="208"/>
                  </a:lnTo>
                  <a:lnTo>
                    <a:pt x="702" y="173"/>
                  </a:lnTo>
                  <a:lnTo>
                    <a:pt x="700" y="141"/>
                  </a:lnTo>
                  <a:lnTo>
                    <a:pt x="681"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22" name="Freeform 77">
              <a:extLst>
                <a:ext uri="{FF2B5EF4-FFF2-40B4-BE49-F238E27FC236}">
                  <a16:creationId xmlns:a16="http://schemas.microsoft.com/office/drawing/2014/main" id="{FB853D8A-5143-71FC-6F12-E3D9008F8815}"/>
                </a:ext>
              </a:extLst>
            </p:cNvPr>
            <p:cNvSpPr>
              <a:spLocks/>
            </p:cNvSpPr>
            <p:nvPr/>
          </p:nvSpPr>
          <p:spPr bwMode="auto">
            <a:xfrm>
              <a:off x="2684" y="2192"/>
              <a:ext cx="317" cy="444"/>
            </a:xfrm>
            <a:custGeom>
              <a:avLst/>
              <a:gdLst>
                <a:gd name="T0" fmla="*/ 10 w 634"/>
                <a:gd name="T1" fmla="*/ 4 h 891"/>
                <a:gd name="T2" fmla="*/ 10 w 634"/>
                <a:gd name="T3" fmla="*/ 2 h 891"/>
                <a:gd name="T4" fmla="*/ 10 w 634"/>
                <a:gd name="T5" fmla="*/ 1 h 891"/>
                <a:gd name="T6" fmla="*/ 10 w 634"/>
                <a:gd name="T7" fmla="*/ 0 h 891"/>
                <a:gd name="T8" fmla="*/ 10 w 634"/>
                <a:gd name="T9" fmla="*/ 0 h 891"/>
                <a:gd name="T10" fmla="*/ 9 w 634"/>
                <a:gd name="T11" fmla="*/ 0 h 891"/>
                <a:gd name="T12" fmla="*/ 9 w 634"/>
                <a:gd name="T13" fmla="*/ 1 h 891"/>
                <a:gd name="T14" fmla="*/ 9 w 634"/>
                <a:gd name="T15" fmla="*/ 2 h 891"/>
                <a:gd name="T16" fmla="*/ 9 w 634"/>
                <a:gd name="T17" fmla="*/ 3 h 891"/>
                <a:gd name="T18" fmla="*/ 9 w 634"/>
                <a:gd name="T19" fmla="*/ 3 h 891"/>
                <a:gd name="T20" fmla="*/ 7 w 634"/>
                <a:gd name="T21" fmla="*/ 3 h 891"/>
                <a:gd name="T22" fmla="*/ 7 w 634"/>
                <a:gd name="T23" fmla="*/ 1 h 891"/>
                <a:gd name="T24" fmla="*/ 6 w 634"/>
                <a:gd name="T25" fmla="*/ 0 h 891"/>
                <a:gd name="T26" fmla="*/ 5 w 634"/>
                <a:gd name="T27" fmla="*/ 0 h 891"/>
                <a:gd name="T28" fmla="*/ 5 w 634"/>
                <a:gd name="T29" fmla="*/ 0 h 891"/>
                <a:gd name="T30" fmla="*/ 4 w 634"/>
                <a:gd name="T31" fmla="*/ 0 h 891"/>
                <a:gd name="T32" fmla="*/ 4 w 634"/>
                <a:gd name="T33" fmla="*/ 2 h 891"/>
                <a:gd name="T34" fmla="*/ 4 w 634"/>
                <a:gd name="T35" fmla="*/ 3 h 891"/>
                <a:gd name="T36" fmla="*/ 3 w 634"/>
                <a:gd name="T37" fmla="*/ 3 h 891"/>
                <a:gd name="T38" fmla="*/ 2 w 634"/>
                <a:gd name="T39" fmla="*/ 3 h 891"/>
                <a:gd name="T40" fmla="*/ 2 w 634"/>
                <a:gd name="T41" fmla="*/ 2 h 891"/>
                <a:gd name="T42" fmla="*/ 2 w 634"/>
                <a:gd name="T43" fmla="*/ 1 h 891"/>
                <a:gd name="T44" fmla="*/ 1 w 634"/>
                <a:gd name="T45" fmla="*/ 0 h 891"/>
                <a:gd name="T46" fmla="*/ 0 w 634"/>
                <a:gd name="T47" fmla="*/ 0 h 891"/>
                <a:gd name="T48" fmla="*/ 1 w 634"/>
                <a:gd name="T49" fmla="*/ 1 h 891"/>
                <a:gd name="T50" fmla="*/ 1 w 634"/>
                <a:gd name="T51" fmla="*/ 4 h 891"/>
                <a:gd name="T52" fmla="*/ 2 w 634"/>
                <a:gd name="T53" fmla="*/ 4 h 891"/>
                <a:gd name="T54" fmla="*/ 2 w 634"/>
                <a:gd name="T55" fmla="*/ 5 h 891"/>
                <a:gd name="T56" fmla="*/ 3 w 634"/>
                <a:gd name="T57" fmla="*/ 5 h 891"/>
                <a:gd name="T58" fmla="*/ 4 w 634"/>
                <a:gd name="T59" fmla="*/ 5 h 891"/>
                <a:gd name="T60" fmla="*/ 4 w 634"/>
                <a:gd name="T61" fmla="*/ 9 h 891"/>
                <a:gd name="T62" fmla="*/ 4 w 634"/>
                <a:gd name="T63" fmla="*/ 10 h 891"/>
                <a:gd name="T64" fmla="*/ 5 w 634"/>
                <a:gd name="T65" fmla="*/ 10 h 891"/>
                <a:gd name="T66" fmla="*/ 5 w 634"/>
                <a:gd name="T67" fmla="*/ 12 h 891"/>
                <a:gd name="T68" fmla="*/ 5 w 634"/>
                <a:gd name="T69" fmla="*/ 13 h 891"/>
                <a:gd name="T70" fmla="*/ 4 w 634"/>
                <a:gd name="T71" fmla="*/ 13 h 891"/>
                <a:gd name="T72" fmla="*/ 4 w 634"/>
                <a:gd name="T73" fmla="*/ 13 h 891"/>
                <a:gd name="T74" fmla="*/ 5 w 634"/>
                <a:gd name="T75" fmla="*/ 13 h 891"/>
                <a:gd name="T76" fmla="*/ 6 w 634"/>
                <a:gd name="T77" fmla="*/ 13 h 891"/>
                <a:gd name="T78" fmla="*/ 6 w 634"/>
                <a:gd name="T79" fmla="*/ 11 h 891"/>
                <a:gd name="T80" fmla="*/ 6 w 634"/>
                <a:gd name="T81" fmla="*/ 10 h 891"/>
                <a:gd name="T82" fmla="*/ 6 w 634"/>
                <a:gd name="T83" fmla="*/ 10 h 891"/>
                <a:gd name="T84" fmla="*/ 7 w 634"/>
                <a:gd name="T85" fmla="*/ 12 h 891"/>
                <a:gd name="T86" fmla="*/ 7 w 634"/>
                <a:gd name="T87" fmla="*/ 13 h 891"/>
                <a:gd name="T88" fmla="*/ 8 w 634"/>
                <a:gd name="T89" fmla="*/ 13 h 891"/>
                <a:gd name="T90" fmla="*/ 9 w 634"/>
                <a:gd name="T91" fmla="*/ 13 h 891"/>
                <a:gd name="T92" fmla="*/ 9 w 634"/>
                <a:gd name="T93" fmla="*/ 13 h 891"/>
                <a:gd name="T94" fmla="*/ 8 w 634"/>
                <a:gd name="T95" fmla="*/ 13 h 891"/>
                <a:gd name="T96" fmla="*/ 8 w 634"/>
                <a:gd name="T97" fmla="*/ 11 h 891"/>
                <a:gd name="T98" fmla="*/ 8 w 634"/>
                <a:gd name="T99" fmla="*/ 10 h 891"/>
                <a:gd name="T100" fmla="*/ 9 w 634"/>
                <a:gd name="T101" fmla="*/ 10 h 891"/>
                <a:gd name="T102" fmla="*/ 9 w 634"/>
                <a:gd name="T103" fmla="*/ 9 h 891"/>
                <a:gd name="T104" fmla="*/ 8 w 634"/>
                <a:gd name="T105" fmla="*/ 6 h 891"/>
                <a:gd name="T106" fmla="*/ 8 w 634"/>
                <a:gd name="T107" fmla="*/ 5 h 891"/>
                <a:gd name="T108" fmla="*/ 9 w 634"/>
                <a:gd name="T109" fmla="*/ 5 h 891"/>
                <a:gd name="T110" fmla="*/ 9 w 634"/>
                <a:gd name="T111" fmla="*/ 5 h 8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4"/>
                <a:gd name="T169" fmla="*/ 0 h 891"/>
                <a:gd name="T170" fmla="*/ 634 w 634"/>
                <a:gd name="T171" fmla="*/ 891 h 8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4" h="891">
                  <a:moveTo>
                    <a:pt x="563" y="311"/>
                  </a:moveTo>
                  <a:lnTo>
                    <a:pt x="579" y="309"/>
                  </a:lnTo>
                  <a:lnTo>
                    <a:pt x="595" y="300"/>
                  </a:lnTo>
                  <a:lnTo>
                    <a:pt x="608" y="280"/>
                  </a:lnTo>
                  <a:lnTo>
                    <a:pt x="615" y="244"/>
                  </a:lnTo>
                  <a:lnTo>
                    <a:pt x="616" y="190"/>
                  </a:lnTo>
                  <a:lnTo>
                    <a:pt x="613" y="156"/>
                  </a:lnTo>
                  <a:lnTo>
                    <a:pt x="608" y="136"/>
                  </a:lnTo>
                  <a:lnTo>
                    <a:pt x="604" y="124"/>
                  </a:lnTo>
                  <a:lnTo>
                    <a:pt x="609" y="117"/>
                  </a:lnTo>
                  <a:lnTo>
                    <a:pt x="616" y="108"/>
                  </a:lnTo>
                  <a:lnTo>
                    <a:pt x="624" y="99"/>
                  </a:lnTo>
                  <a:lnTo>
                    <a:pt x="631" y="89"/>
                  </a:lnTo>
                  <a:lnTo>
                    <a:pt x="634" y="79"/>
                  </a:lnTo>
                  <a:lnTo>
                    <a:pt x="634" y="69"/>
                  </a:lnTo>
                  <a:lnTo>
                    <a:pt x="629" y="58"/>
                  </a:lnTo>
                  <a:lnTo>
                    <a:pt x="618" y="48"/>
                  </a:lnTo>
                  <a:lnTo>
                    <a:pt x="604" y="39"/>
                  </a:lnTo>
                  <a:lnTo>
                    <a:pt x="593" y="34"/>
                  </a:lnTo>
                  <a:lnTo>
                    <a:pt x="581" y="31"/>
                  </a:lnTo>
                  <a:lnTo>
                    <a:pt x="572" y="31"/>
                  </a:lnTo>
                  <a:lnTo>
                    <a:pt x="565" y="34"/>
                  </a:lnTo>
                  <a:lnTo>
                    <a:pt x="559" y="38"/>
                  </a:lnTo>
                  <a:lnTo>
                    <a:pt x="556" y="45"/>
                  </a:lnTo>
                  <a:lnTo>
                    <a:pt x="556" y="51"/>
                  </a:lnTo>
                  <a:lnTo>
                    <a:pt x="556" y="65"/>
                  </a:lnTo>
                  <a:lnTo>
                    <a:pt x="556" y="79"/>
                  </a:lnTo>
                  <a:lnTo>
                    <a:pt x="554" y="94"/>
                  </a:lnTo>
                  <a:lnTo>
                    <a:pt x="556" y="110"/>
                  </a:lnTo>
                  <a:lnTo>
                    <a:pt x="559" y="118"/>
                  </a:lnTo>
                  <a:lnTo>
                    <a:pt x="561" y="130"/>
                  </a:lnTo>
                  <a:lnTo>
                    <a:pt x="559" y="144"/>
                  </a:lnTo>
                  <a:lnTo>
                    <a:pt x="554" y="166"/>
                  </a:lnTo>
                  <a:lnTo>
                    <a:pt x="549" y="185"/>
                  </a:lnTo>
                  <a:lnTo>
                    <a:pt x="545" y="209"/>
                  </a:lnTo>
                  <a:lnTo>
                    <a:pt x="543" y="230"/>
                  </a:lnTo>
                  <a:lnTo>
                    <a:pt x="545" y="247"/>
                  </a:lnTo>
                  <a:lnTo>
                    <a:pt x="540" y="242"/>
                  </a:lnTo>
                  <a:lnTo>
                    <a:pt x="529" y="240"/>
                  </a:lnTo>
                  <a:lnTo>
                    <a:pt x="516" y="239"/>
                  </a:lnTo>
                  <a:lnTo>
                    <a:pt x="499" y="237"/>
                  </a:lnTo>
                  <a:lnTo>
                    <a:pt x="481" y="237"/>
                  </a:lnTo>
                  <a:lnTo>
                    <a:pt x="463" y="239"/>
                  </a:lnTo>
                  <a:lnTo>
                    <a:pt x="447" y="240"/>
                  </a:lnTo>
                  <a:lnTo>
                    <a:pt x="431" y="244"/>
                  </a:lnTo>
                  <a:lnTo>
                    <a:pt x="445" y="211"/>
                  </a:lnTo>
                  <a:lnTo>
                    <a:pt x="452" y="166"/>
                  </a:lnTo>
                  <a:lnTo>
                    <a:pt x="447" y="118"/>
                  </a:lnTo>
                  <a:lnTo>
                    <a:pt x="422" y="72"/>
                  </a:lnTo>
                  <a:lnTo>
                    <a:pt x="404" y="51"/>
                  </a:lnTo>
                  <a:lnTo>
                    <a:pt x="388" y="34"/>
                  </a:lnTo>
                  <a:lnTo>
                    <a:pt x="372" y="19"/>
                  </a:lnTo>
                  <a:lnTo>
                    <a:pt x="356" y="7"/>
                  </a:lnTo>
                  <a:lnTo>
                    <a:pt x="341" y="0"/>
                  </a:lnTo>
                  <a:lnTo>
                    <a:pt x="324" y="0"/>
                  </a:lnTo>
                  <a:lnTo>
                    <a:pt x="308" y="7"/>
                  </a:lnTo>
                  <a:lnTo>
                    <a:pt x="288" y="22"/>
                  </a:lnTo>
                  <a:lnTo>
                    <a:pt x="281" y="17"/>
                  </a:lnTo>
                  <a:lnTo>
                    <a:pt x="272" y="14"/>
                  </a:lnTo>
                  <a:lnTo>
                    <a:pt x="263" y="14"/>
                  </a:lnTo>
                  <a:lnTo>
                    <a:pt x="254" y="17"/>
                  </a:lnTo>
                  <a:lnTo>
                    <a:pt x="245" y="24"/>
                  </a:lnTo>
                  <a:lnTo>
                    <a:pt x="238" y="34"/>
                  </a:lnTo>
                  <a:lnTo>
                    <a:pt x="233" y="51"/>
                  </a:lnTo>
                  <a:lnTo>
                    <a:pt x="229" y="72"/>
                  </a:lnTo>
                  <a:lnTo>
                    <a:pt x="225" y="96"/>
                  </a:lnTo>
                  <a:lnTo>
                    <a:pt x="220" y="122"/>
                  </a:lnTo>
                  <a:lnTo>
                    <a:pt x="213" y="144"/>
                  </a:lnTo>
                  <a:lnTo>
                    <a:pt x="206" y="166"/>
                  </a:lnTo>
                  <a:lnTo>
                    <a:pt x="202" y="189"/>
                  </a:lnTo>
                  <a:lnTo>
                    <a:pt x="202" y="209"/>
                  </a:lnTo>
                  <a:lnTo>
                    <a:pt x="208" y="228"/>
                  </a:lnTo>
                  <a:lnTo>
                    <a:pt x="220" y="247"/>
                  </a:lnTo>
                  <a:lnTo>
                    <a:pt x="204" y="244"/>
                  </a:lnTo>
                  <a:lnTo>
                    <a:pt x="186" y="242"/>
                  </a:lnTo>
                  <a:lnTo>
                    <a:pt x="168" y="242"/>
                  </a:lnTo>
                  <a:lnTo>
                    <a:pt x="149" y="244"/>
                  </a:lnTo>
                  <a:lnTo>
                    <a:pt x="131" y="247"/>
                  </a:lnTo>
                  <a:lnTo>
                    <a:pt x="116" y="249"/>
                  </a:lnTo>
                  <a:lnTo>
                    <a:pt x="108" y="252"/>
                  </a:lnTo>
                  <a:lnTo>
                    <a:pt x="104" y="252"/>
                  </a:lnTo>
                  <a:lnTo>
                    <a:pt x="99" y="221"/>
                  </a:lnTo>
                  <a:lnTo>
                    <a:pt x="91" y="184"/>
                  </a:lnTo>
                  <a:lnTo>
                    <a:pt x="83" y="148"/>
                  </a:lnTo>
                  <a:lnTo>
                    <a:pt x="74" y="122"/>
                  </a:lnTo>
                  <a:lnTo>
                    <a:pt x="75" y="106"/>
                  </a:lnTo>
                  <a:lnTo>
                    <a:pt x="79" y="93"/>
                  </a:lnTo>
                  <a:lnTo>
                    <a:pt x="81" y="77"/>
                  </a:lnTo>
                  <a:lnTo>
                    <a:pt x="83" y="63"/>
                  </a:lnTo>
                  <a:lnTo>
                    <a:pt x="79" y="51"/>
                  </a:lnTo>
                  <a:lnTo>
                    <a:pt x="72" y="41"/>
                  </a:lnTo>
                  <a:lnTo>
                    <a:pt x="58" y="36"/>
                  </a:lnTo>
                  <a:lnTo>
                    <a:pt x="36" y="34"/>
                  </a:lnTo>
                  <a:lnTo>
                    <a:pt x="11" y="39"/>
                  </a:lnTo>
                  <a:lnTo>
                    <a:pt x="2" y="50"/>
                  </a:lnTo>
                  <a:lnTo>
                    <a:pt x="0" y="63"/>
                  </a:lnTo>
                  <a:lnTo>
                    <a:pt x="0" y="72"/>
                  </a:lnTo>
                  <a:lnTo>
                    <a:pt x="4" y="86"/>
                  </a:lnTo>
                  <a:lnTo>
                    <a:pt x="16" y="101"/>
                  </a:lnTo>
                  <a:lnTo>
                    <a:pt x="29" y="115"/>
                  </a:lnTo>
                  <a:lnTo>
                    <a:pt x="33" y="127"/>
                  </a:lnTo>
                  <a:lnTo>
                    <a:pt x="31" y="156"/>
                  </a:lnTo>
                  <a:lnTo>
                    <a:pt x="33" y="209"/>
                  </a:lnTo>
                  <a:lnTo>
                    <a:pt x="43" y="268"/>
                  </a:lnTo>
                  <a:lnTo>
                    <a:pt x="68" y="304"/>
                  </a:lnTo>
                  <a:lnTo>
                    <a:pt x="84" y="311"/>
                  </a:lnTo>
                  <a:lnTo>
                    <a:pt x="95" y="312"/>
                  </a:lnTo>
                  <a:lnTo>
                    <a:pt x="102" y="312"/>
                  </a:lnTo>
                  <a:lnTo>
                    <a:pt x="104" y="312"/>
                  </a:lnTo>
                  <a:lnTo>
                    <a:pt x="104" y="319"/>
                  </a:lnTo>
                  <a:lnTo>
                    <a:pt x="106" y="328"/>
                  </a:lnTo>
                  <a:lnTo>
                    <a:pt x="106" y="335"/>
                  </a:lnTo>
                  <a:lnTo>
                    <a:pt x="106" y="338"/>
                  </a:lnTo>
                  <a:lnTo>
                    <a:pt x="115" y="338"/>
                  </a:lnTo>
                  <a:lnTo>
                    <a:pt x="127" y="340"/>
                  </a:lnTo>
                  <a:lnTo>
                    <a:pt x="145" y="340"/>
                  </a:lnTo>
                  <a:lnTo>
                    <a:pt x="165" y="340"/>
                  </a:lnTo>
                  <a:lnTo>
                    <a:pt x="184" y="338"/>
                  </a:lnTo>
                  <a:lnTo>
                    <a:pt x="204" y="336"/>
                  </a:lnTo>
                  <a:lnTo>
                    <a:pt x="218" y="333"/>
                  </a:lnTo>
                  <a:lnTo>
                    <a:pt x="229" y="328"/>
                  </a:lnTo>
                  <a:lnTo>
                    <a:pt x="222" y="384"/>
                  </a:lnTo>
                  <a:lnTo>
                    <a:pt x="211" y="486"/>
                  </a:lnTo>
                  <a:lnTo>
                    <a:pt x="200" y="592"/>
                  </a:lnTo>
                  <a:lnTo>
                    <a:pt x="197" y="666"/>
                  </a:lnTo>
                  <a:lnTo>
                    <a:pt x="204" y="668"/>
                  </a:lnTo>
                  <a:lnTo>
                    <a:pt x="213" y="668"/>
                  </a:lnTo>
                  <a:lnTo>
                    <a:pt x="224" y="668"/>
                  </a:lnTo>
                  <a:lnTo>
                    <a:pt x="234" y="668"/>
                  </a:lnTo>
                  <a:lnTo>
                    <a:pt x="245" y="668"/>
                  </a:lnTo>
                  <a:lnTo>
                    <a:pt x="254" y="666"/>
                  </a:lnTo>
                  <a:lnTo>
                    <a:pt x="259" y="666"/>
                  </a:lnTo>
                  <a:lnTo>
                    <a:pt x="261" y="666"/>
                  </a:lnTo>
                  <a:lnTo>
                    <a:pt x="275" y="707"/>
                  </a:lnTo>
                  <a:lnTo>
                    <a:pt x="288" y="759"/>
                  </a:lnTo>
                  <a:lnTo>
                    <a:pt x="297" y="805"/>
                  </a:lnTo>
                  <a:lnTo>
                    <a:pt x="300" y="831"/>
                  </a:lnTo>
                  <a:lnTo>
                    <a:pt x="293" y="834"/>
                  </a:lnTo>
                  <a:lnTo>
                    <a:pt x="284" y="838"/>
                  </a:lnTo>
                  <a:lnTo>
                    <a:pt x="272" y="843"/>
                  </a:lnTo>
                  <a:lnTo>
                    <a:pt x="261" y="848"/>
                  </a:lnTo>
                  <a:lnTo>
                    <a:pt x="249" y="851"/>
                  </a:lnTo>
                  <a:lnTo>
                    <a:pt x="236" y="855"/>
                  </a:lnTo>
                  <a:lnTo>
                    <a:pt x="227" y="858"/>
                  </a:lnTo>
                  <a:lnTo>
                    <a:pt x="220" y="860"/>
                  </a:lnTo>
                  <a:lnTo>
                    <a:pt x="211" y="865"/>
                  </a:lnTo>
                  <a:lnTo>
                    <a:pt x="209" y="876"/>
                  </a:lnTo>
                  <a:lnTo>
                    <a:pt x="215" y="886"/>
                  </a:lnTo>
                  <a:lnTo>
                    <a:pt x="229" y="891"/>
                  </a:lnTo>
                  <a:lnTo>
                    <a:pt x="243" y="891"/>
                  </a:lnTo>
                  <a:lnTo>
                    <a:pt x="263" y="891"/>
                  </a:lnTo>
                  <a:lnTo>
                    <a:pt x="284" y="889"/>
                  </a:lnTo>
                  <a:lnTo>
                    <a:pt x="309" y="889"/>
                  </a:lnTo>
                  <a:lnTo>
                    <a:pt x="331" y="889"/>
                  </a:lnTo>
                  <a:lnTo>
                    <a:pt x="350" y="888"/>
                  </a:lnTo>
                  <a:lnTo>
                    <a:pt x="363" y="888"/>
                  </a:lnTo>
                  <a:lnTo>
                    <a:pt x="368" y="888"/>
                  </a:lnTo>
                  <a:lnTo>
                    <a:pt x="363" y="853"/>
                  </a:lnTo>
                  <a:lnTo>
                    <a:pt x="352" y="810"/>
                  </a:lnTo>
                  <a:lnTo>
                    <a:pt x="341" y="754"/>
                  </a:lnTo>
                  <a:lnTo>
                    <a:pt x="333" y="673"/>
                  </a:lnTo>
                  <a:lnTo>
                    <a:pt x="347" y="671"/>
                  </a:lnTo>
                  <a:lnTo>
                    <a:pt x="358" y="671"/>
                  </a:lnTo>
                  <a:lnTo>
                    <a:pt x="368" y="670"/>
                  </a:lnTo>
                  <a:lnTo>
                    <a:pt x="375" y="670"/>
                  </a:lnTo>
                  <a:lnTo>
                    <a:pt x="383" y="670"/>
                  </a:lnTo>
                  <a:lnTo>
                    <a:pt x="386" y="670"/>
                  </a:lnTo>
                  <a:lnTo>
                    <a:pt x="390" y="670"/>
                  </a:lnTo>
                  <a:lnTo>
                    <a:pt x="402" y="678"/>
                  </a:lnTo>
                  <a:lnTo>
                    <a:pt x="399" y="757"/>
                  </a:lnTo>
                  <a:lnTo>
                    <a:pt x="395" y="814"/>
                  </a:lnTo>
                  <a:lnTo>
                    <a:pt x="391" y="853"/>
                  </a:lnTo>
                  <a:lnTo>
                    <a:pt x="390" y="888"/>
                  </a:lnTo>
                  <a:lnTo>
                    <a:pt x="395" y="888"/>
                  </a:lnTo>
                  <a:lnTo>
                    <a:pt x="408" y="888"/>
                  </a:lnTo>
                  <a:lnTo>
                    <a:pt x="427" y="889"/>
                  </a:lnTo>
                  <a:lnTo>
                    <a:pt x="449" y="889"/>
                  </a:lnTo>
                  <a:lnTo>
                    <a:pt x="474" y="889"/>
                  </a:lnTo>
                  <a:lnTo>
                    <a:pt x="495" y="891"/>
                  </a:lnTo>
                  <a:lnTo>
                    <a:pt x="515" y="891"/>
                  </a:lnTo>
                  <a:lnTo>
                    <a:pt x="529" y="891"/>
                  </a:lnTo>
                  <a:lnTo>
                    <a:pt x="543" y="886"/>
                  </a:lnTo>
                  <a:lnTo>
                    <a:pt x="550" y="876"/>
                  </a:lnTo>
                  <a:lnTo>
                    <a:pt x="547" y="865"/>
                  </a:lnTo>
                  <a:lnTo>
                    <a:pt x="538" y="860"/>
                  </a:lnTo>
                  <a:lnTo>
                    <a:pt x="531" y="858"/>
                  </a:lnTo>
                  <a:lnTo>
                    <a:pt x="522" y="855"/>
                  </a:lnTo>
                  <a:lnTo>
                    <a:pt x="511" y="851"/>
                  </a:lnTo>
                  <a:lnTo>
                    <a:pt x="499" y="848"/>
                  </a:lnTo>
                  <a:lnTo>
                    <a:pt x="486" y="843"/>
                  </a:lnTo>
                  <a:lnTo>
                    <a:pt x="475" y="838"/>
                  </a:lnTo>
                  <a:lnTo>
                    <a:pt x="465" y="834"/>
                  </a:lnTo>
                  <a:lnTo>
                    <a:pt x="458" y="831"/>
                  </a:lnTo>
                  <a:lnTo>
                    <a:pt x="458" y="805"/>
                  </a:lnTo>
                  <a:lnTo>
                    <a:pt x="459" y="759"/>
                  </a:lnTo>
                  <a:lnTo>
                    <a:pt x="463" y="707"/>
                  </a:lnTo>
                  <a:lnTo>
                    <a:pt x="474" y="666"/>
                  </a:lnTo>
                  <a:lnTo>
                    <a:pt x="484" y="668"/>
                  </a:lnTo>
                  <a:lnTo>
                    <a:pt x="497" y="668"/>
                  </a:lnTo>
                  <a:lnTo>
                    <a:pt x="509" y="668"/>
                  </a:lnTo>
                  <a:lnTo>
                    <a:pt x="520" y="668"/>
                  </a:lnTo>
                  <a:lnTo>
                    <a:pt x="531" y="668"/>
                  </a:lnTo>
                  <a:lnTo>
                    <a:pt x="540" y="666"/>
                  </a:lnTo>
                  <a:lnTo>
                    <a:pt x="545" y="666"/>
                  </a:lnTo>
                  <a:lnTo>
                    <a:pt x="547" y="666"/>
                  </a:lnTo>
                  <a:lnTo>
                    <a:pt x="540" y="642"/>
                  </a:lnTo>
                  <a:lnTo>
                    <a:pt x="529" y="603"/>
                  </a:lnTo>
                  <a:lnTo>
                    <a:pt x="515" y="553"/>
                  </a:lnTo>
                  <a:lnTo>
                    <a:pt x="499" y="498"/>
                  </a:lnTo>
                  <a:lnTo>
                    <a:pt x="483" y="443"/>
                  </a:lnTo>
                  <a:lnTo>
                    <a:pt x="466" y="393"/>
                  </a:lnTo>
                  <a:lnTo>
                    <a:pt x="454" y="354"/>
                  </a:lnTo>
                  <a:lnTo>
                    <a:pt x="441" y="328"/>
                  </a:lnTo>
                  <a:lnTo>
                    <a:pt x="454" y="331"/>
                  </a:lnTo>
                  <a:lnTo>
                    <a:pt x="470" y="335"/>
                  </a:lnTo>
                  <a:lnTo>
                    <a:pt x="490" y="336"/>
                  </a:lnTo>
                  <a:lnTo>
                    <a:pt x="511" y="340"/>
                  </a:lnTo>
                  <a:lnTo>
                    <a:pt x="531" y="342"/>
                  </a:lnTo>
                  <a:lnTo>
                    <a:pt x="547" y="342"/>
                  </a:lnTo>
                  <a:lnTo>
                    <a:pt x="559" y="343"/>
                  </a:lnTo>
                  <a:lnTo>
                    <a:pt x="563" y="343"/>
                  </a:lnTo>
                  <a:lnTo>
                    <a:pt x="563" y="338"/>
                  </a:lnTo>
                  <a:lnTo>
                    <a:pt x="563" y="330"/>
                  </a:lnTo>
                  <a:lnTo>
                    <a:pt x="563" y="318"/>
                  </a:lnTo>
                  <a:lnTo>
                    <a:pt x="563" y="3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sp>
        <p:nvSpPr>
          <p:cNvPr id="5125" name="Rectangle 78">
            <a:extLst>
              <a:ext uri="{FF2B5EF4-FFF2-40B4-BE49-F238E27FC236}">
                <a16:creationId xmlns:a16="http://schemas.microsoft.com/office/drawing/2014/main" id="{46342A90-9136-CC11-A65B-7E59DED31F8D}"/>
              </a:ext>
            </a:extLst>
          </p:cNvPr>
          <p:cNvSpPr>
            <a:spLocks noChangeArrowheads="1"/>
          </p:cNvSpPr>
          <p:nvPr/>
        </p:nvSpPr>
        <p:spPr bwMode="auto">
          <a:xfrm>
            <a:off x="1371600" y="1508125"/>
            <a:ext cx="2095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he-IL" sz="3600" b="1">
                <a:solidFill>
                  <a:srgbClr val="000000"/>
                </a:solidFill>
                <a:latin typeface="Comic Sans MS" panose="030F0702030302020204" pitchFamily="66" charset="0"/>
              </a:rPr>
              <a:t>Molecular</a:t>
            </a:r>
            <a:endParaRPr lang="en-US" altLang="he-IL" sz="3600" b="1">
              <a:latin typeface="Comic Sans MS" panose="030F0702030302020204" pitchFamily="66" charset="0"/>
            </a:endParaRPr>
          </a:p>
        </p:txBody>
      </p:sp>
      <p:sp>
        <p:nvSpPr>
          <p:cNvPr id="5126" name="Rectangle 79">
            <a:extLst>
              <a:ext uri="{FF2B5EF4-FFF2-40B4-BE49-F238E27FC236}">
                <a16:creationId xmlns:a16="http://schemas.microsoft.com/office/drawing/2014/main" id="{441D8115-0AD4-9493-ADF2-EBC1CBAAF9B6}"/>
              </a:ext>
            </a:extLst>
          </p:cNvPr>
          <p:cNvSpPr>
            <a:spLocks noChangeArrowheads="1"/>
          </p:cNvSpPr>
          <p:nvPr/>
        </p:nvSpPr>
        <p:spPr bwMode="auto">
          <a:xfrm rot="3307113">
            <a:off x="6751638" y="1325562"/>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he-IL" sz="3600" b="1">
                <a:solidFill>
                  <a:srgbClr val="000000"/>
                </a:solidFill>
                <a:latin typeface="Comic Sans MS" panose="030F0702030302020204" pitchFamily="66" charset="0"/>
              </a:rPr>
              <a:t>Individual</a:t>
            </a:r>
            <a:endParaRPr lang="en-US" altLang="he-IL" sz="3600" b="1">
              <a:latin typeface="Comic Sans MS" panose="030F0702030302020204" pitchFamily="66" charset="0"/>
            </a:endParaRPr>
          </a:p>
        </p:txBody>
      </p:sp>
      <p:sp>
        <p:nvSpPr>
          <p:cNvPr id="5127" name="Rectangle 80">
            <a:extLst>
              <a:ext uri="{FF2B5EF4-FFF2-40B4-BE49-F238E27FC236}">
                <a16:creationId xmlns:a16="http://schemas.microsoft.com/office/drawing/2014/main" id="{F88F93DF-2B54-7189-DE71-CE4530E5B35F}"/>
              </a:ext>
            </a:extLst>
          </p:cNvPr>
          <p:cNvSpPr>
            <a:spLocks noChangeArrowheads="1"/>
          </p:cNvSpPr>
          <p:nvPr/>
        </p:nvSpPr>
        <p:spPr bwMode="auto">
          <a:xfrm rot="-1230883">
            <a:off x="1905000" y="4098925"/>
            <a:ext cx="152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he-IL" sz="3600" b="1">
                <a:solidFill>
                  <a:srgbClr val="000000"/>
                </a:solidFill>
                <a:latin typeface="Comic Sans MS" panose="030F0702030302020204" pitchFamily="66" charset="0"/>
              </a:rPr>
              <a:t>Family</a:t>
            </a:r>
            <a:endParaRPr lang="en-US" altLang="he-IL" sz="3600" b="1">
              <a:latin typeface="Comic Sans MS" panose="030F0702030302020204" pitchFamily="66" charset="0"/>
            </a:endParaRPr>
          </a:p>
        </p:txBody>
      </p:sp>
      <p:grpSp>
        <p:nvGrpSpPr>
          <p:cNvPr id="5128" name="Group 81">
            <a:extLst>
              <a:ext uri="{FF2B5EF4-FFF2-40B4-BE49-F238E27FC236}">
                <a16:creationId xmlns:a16="http://schemas.microsoft.com/office/drawing/2014/main" id="{94AF3B71-5BB3-E14D-CA5F-907A7E7DE013}"/>
              </a:ext>
            </a:extLst>
          </p:cNvPr>
          <p:cNvGrpSpPr>
            <a:grpSpLocks/>
          </p:cNvGrpSpPr>
          <p:nvPr/>
        </p:nvGrpSpPr>
        <p:grpSpPr bwMode="auto">
          <a:xfrm>
            <a:off x="4419600" y="4038600"/>
            <a:ext cx="4451350" cy="2743200"/>
            <a:chOff x="1948" y="1968"/>
            <a:chExt cx="3716" cy="2288"/>
          </a:xfrm>
        </p:grpSpPr>
        <p:grpSp>
          <p:nvGrpSpPr>
            <p:cNvPr id="5133" name="Group 82">
              <a:extLst>
                <a:ext uri="{FF2B5EF4-FFF2-40B4-BE49-F238E27FC236}">
                  <a16:creationId xmlns:a16="http://schemas.microsoft.com/office/drawing/2014/main" id="{922AF111-4493-7EB9-966D-80EB1A482F71}"/>
                </a:ext>
              </a:extLst>
            </p:cNvPr>
            <p:cNvGrpSpPr>
              <a:grpSpLocks/>
            </p:cNvGrpSpPr>
            <p:nvPr/>
          </p:nvGrpSpPr>
          <p:grpSpPr bwMode="auto">
            <a:xfrm>
              <a:off x="2532" y="3137"/>
              <a:ext cx="556" cy="917"/>
              <a:chOff x="728" y="4452"/>
              <a:chExt cx="556" cy="917"/>
            </a:xfrm>
          </p:grpSpPr>
          <p:sp>
            <p:nvSpPr>
              <p:cNvPr id="5925" name="Freeform 83">
                <a:extLst>
                  <a:ext uri="{FF2B5EF4-FFF2-40B4-BE49-F238E27FC236}">
                    <a16:creationId xmlns:a16="http://schemas.microsoft.com/office/drawing/2014/main" id="{FFF883E7-21E0-B13D-A9F6-273DDE114A50}"/>
                  </a:ext>
                </a:extLst>
              </p:cNvPr>
              <p:cNvSpPr>
                <a:spLocks/>
              </p:cNvSpPr>
              <p:nvPr/>
            </p:nvSpPr>
            <p:spPr bwMode="auto">
              <a:xfrm>
                <a:off x="845" y="4457"/>
                <a:ext cx="99" cy="157"/>
              </a:xfrm>
              <a:custGeom>
                <a:avLst/>
                <a:gdLst>
                  <a:gd name="T0" fmla="*/ 0 w 297"/>
                  <a:gd name="T1" fmla="*/ 0 h 471"/>
                  <a:gd name="T2" fmla="*/ 0 w 297"/>
                  <a:gd name="T3" fmla="*/ 0 h 471"/>
                  <a:gd name="T4" fmla="*/ 0 w 297"/>
                  <a:gd name="T5" fmla="*/ 0 h 471"/>
                  <a:gd name="T6" fmla="*/ 0 w 297"/>
                  <a:gd name="T7" fmla="*/ 0 h 471"/>
                  <a:gd name="T8" fmla="*/ 0 w 297"/>
                  <a:gd name="T9" fmla="*/ 0 h 471"/>
                  <a:gd name="T10" fmla="*/ 0 w 297"/>
                  <a:gd name="T11" fmla="*/ 0 h 471"/>
                  <a:gd name="T12" fmla="*/ 0 w 297"/>
                  <a:gd name="T13" fmla="*/ 0 h 471"/>
                  <a:gd name="T14" fmla="*/ 0 w 297"/>
                  <a:gd name="T15" fmla="*/ 0 h 471"/>
                  <a:gd name="T16" fmla="*/ 0 w 297"/>
                  <a:gd name="T17" fmla="*/ 0 h 471"/>
                  <a:gd name="T18" fmla="*/ 0 w 297"/>
                  <a:gd name="T19" fmla="*/ 0 h 471"/>
                  <a:gd name="T20" fmla="*/ 0 w 297"/>
                  <a:gd name="T21" fmla="*/ 0 h 471"/>
                  <a:gd name="T22" fmla="*/ 0 w 297"/>
                  <a:gd name="T23" fmla="*/ 0 h 471"/>
                  <a:gd name="T24" fmla="*/ 0 w 297"/>
                  <a:gd name="T25" fmla="*/ 0 h 471"/>
                  <a:gd name="T26" fmla="*/ 0 w 297"/>
                  <a:gd name="T27" fmla="*/ 0 h 471"/>
                  <a:gd name="T28" fmla="*/ 0 w 297"/>
                  <a:gd name="T29" fmla="*/ 0 h 471"/>
                  <a:gd name="T30" fmla="*/ 0 w 297"/>
                  <a:gd name="T31" fmla="*/ 0 h 471"/>
                  <a:gd name="T32" fmla="*/ 0 w 297"/>
                  <a:gd name="T33" fmla="*/ 0 h 471"/>
                  <a:gd name="T34" fmla="*/ 0 w 297"/>
                  <a:gd name="T35" fmla="*/ 0 h 471"/>
                  <a:gd name="T36" fmla="*/ 0 w 297"/>
                  <a:gd name="T37" fmla="*/ 0 h 471"/>
                  <a:gd name="T38" fmla="*/ 0 w 297"/>
                  <a:gd name="T39" fmla="*/ 0 h 471"/>
                  <a:gd name="T40" fmla="*/ 0 w 297"/>
                  <a:gd name="T41" fmla="*/ 0 h 471"/>
                  <a:gd name="T42" fmla="*/ 0 w 297"/>
                  <a:gd name="T43" fmla="*/ 0 h 471"/>
                  <a:gd name="T44" fmla="*/ 0 w 297"/>
                  <a:gd name="T45" fmla="*/ 0 h 471"/>
                  <a:gd name="T46" fmla="*/ 0 w 297"/>
                  <a:gd name="T47" fmla="*/ 0 h 471"/>
                  <a:gd name="T48" fmla="*/ 0 w 297"/>
                  <a:gd name="T49" fmla="*/ 0 h 471"/>
                  <a:gd name="T50" fmla="*/ 0 w 297"/>
                  <a:gd name="T51" fmla="*/ 0 h 471"/>
                  <a:gd name="T52" fmla="*/ 0 w 297"/>
                  <a:gd name="T53" fmla="*/ 0 h 471"/>
                  <a:gd name="T54" fmla="*/ 0 w 297"/>
                  <a:gd name="T55" fmla="*/ 0 h 471"/>
                  <a:gd name="T56" fmla="*/ 0 w 297"/>
                  <a:gd name="T57" fmla="*/ 0 h 471"/>
                  <a:gd name="T58" fmla="*/ 0 w 297"/>
                  <a:gd name="T59" fmla="*/ 0 h 471"/>
                  <a:gd name="T60" fmla="*/ 0 w 297"/>
                  <a:gd name="T61" fmla="*/ 0 h 471"/>
                  <a:gd name="T62" fmla="*/ 0 w 297"/>
                  <a:gd name="T63" fmla="*/ 0 h 471"/>
                  <a:gd name="T64" fmla="*/ 0 w 297"/>
                  <a:gd name="T65" fmla="*/ 0 h 471"/>
                  <a:gd name="T66" fmla="*/ 0 w 297"/>
                  <a:gd name="T67" fmla="*/ 0 h 471"/>
                  <a:gd name="T68" fmla="*/ 0 w 297"/>
                  <a:gd name="T69" fmla="*/ 0 h 471"/>
                  <a:gd name="T70" fmla="*/ 0 w 297"/>
                  <a:gd name="T71" fmla="*/ 0 h 471"/>
                  <a:gd name="T72" fmla="*/ 0 w 297"/>
                  <a:gd name="T73" fmla="*/ 0 h 471"/>
                  <a:gd name="T74" fmla="*/ 0 w 297"/>
                  <a:gd name="T75" fmla="*/ 0 h 471"/>
                  <a:gd name="T76" fmla="*/ 0 w 297"/>
                  <a:gd name="T77" fmla="*/ 0 h 471"/>
                  <a:gd name="T78" fmla="*/ 0 w 297"/>
                  <a:gd name="T79" fmla="*/ 1 h 471"/>
                  <a:gd name="T80" fmla="*/ 0 w 297"/>
                  <a:gd name="T81" fmla="*/ 1 h 471"/>
                  <a:gd name="T82" fmla="*/ 0 w 297"/>
                  <a:gd name="T83" fmla="*/ 1 h 471"/>
                  <a:gd name="T84" fmla="*/ 0 w 297"/>
                  <a:gd name="T85" fmla="*/ 1 h 471"/>
                  <a:gd name="T86" fmla="*/ 0 w 297"/>
                  <a:gd name="T87" fmla="*/ 1 h 471"/>
                  <a:gd name="T88" fmla="*/ 0 w 297"/>
                  <a:gd name="T89" fmla="*/ 1 h 471"/>
                  <a:gd name="T90" fmla="*/ 0 w 297"/>
                  <a:gd name="T91" fmla="*/ 1 h 471"/>
                  <a:gd name="T92" fmla="*/ 0 w 297"/>
                  <a:gd name="T93" fmla="*/ 1 h 471"/>
                  <a:gd name="T94" fmla="*/ 0 w 297"/>
                  <a:gd name="T95" fmla="*/ 1 h 471"/>
                  <a:gd name="T96" fmla="*/ 0 w 297"/>
                  <a:gd name="T97" fmla="*/ 0 h 471"/>
                  <a:gd name="T98" fmla="*/ 0 w 297"/>
                  <a:gd name="T99" fmla="*/ 0 h 471"/>
                  <a:gd name="T100" fmla="*/ 0 w 297"/>
                  <a:gd name="T101" fmla="*/ 0 h 471"/>
                  <a:gd name="T102" fmla="*/ 0 w 297"/>
                  <a:gd name="T103" fmla="*/ 0 h 471"/>
                  <a:gd name="T104" fmla="*/ 0 w 297"/>
                  <a:gd name="T105" fmla="*/ 0 h 471"/>
                  <a:gd name="T106" fmla="*/ 0 w 297"/>
                  <a:gd name="T107" fmla="*/ 0 h 4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7"/>
                  <a:gd name="T163" fmla="*/ 0 h 471"/>
                  <a:gd name="T164" fmla="*/ 297 w 297"/>
                  <a:gd name="T165" fmla="*/ 471 h 4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7" h="471">
                    <a:moveTo>
                      <a:pt x="52" y="27"/>
                    </a:moveTo>
                    <a:lnTo>
                      <a:pt x="65" y="17"/>
                    </a:lnTo>
                    <a:lnTo>
                      <a:pt x="81" y="9"/>
                    </a:lnTo>
                    <a:lnTo>
                      <a:pt x="99" y="3"/>
                    </a:lnTo>
                    <a:lnTo>
                      <a:pt x="118" y="0"/>
                    </a:lnTo>
                    <a:lnTo>
                      <a:pt x="138" y="0"/>
                    </a:lnTo>
                    <a:lnTo>
                      <a:pt x="160" y="5"/>
                    </a:lnTo>
                    <a:lnTo>
                      <a:pt x="185" y="13"/>
                    </a:lnTo>
                    <a:lnTo>
                      <a:pt x="212" y="26"/>
                    </a:lnTo>
                    <a:lnTo>
                      <a:pt x="225" y="33"/>
                    </a:lnTo>
                    <a:lnTo>
                      <a:pt x="238" y="41"/>
                    </a:lnTo>
                    <a:lnTo>
                      <a:pt x="250" y="51"/>
                    </a:lnTo>
                    <a:lnTo>
                      <a:pt x="260" y="62"/>
                    </a:lnTo>
                    <a:lnTo>
                      <a:pt x="269" y="73"/>
                    </a:lnTo>
                    <a:lnTo>
                      <a:pt x="275" y="89"/>
                    </a:lnTo>
                    <a:lnTo>
                      <a:pt x="279" y="104"/>
                    </a:lnTo>
                    <a:lnTo>
                      <a:pt x="281" y="124"/>
                    </a:lnTo>
                    <a:lnTo>
                      <a:pt x="282" y="135"/>
                    </a:lnTo>
                    <a:lnTo>
                      <a:pt x="284" y="150"/>
                    </a:lnTo>
                    <a:lnTo>
                      <a:pt x="282" y="163"/>
                    </a:lnTo>
                    <a:lnTo>
                      <a:pt x="281" y="173"/>
                    </a:lnTo>
                    <a:lnTo>
                      <a:pt x="278" y="180"/>
                    </a:lnTo>
                    <a:lnTo>
                      <a:pt x="276" y="187"/>
                    </a:lnTo>
                    <a:lnTo>
                      <a:pt x="276" y="194"/>
                    </a:lnTo>
                    <a:lnTo>
                      <a:pt x="278" y="201"/>
                    </a:lnTo>
                    <a:lnTo>
                      <a:pt x="282" y="211"/>
                    </a:lnTo>
                    <a:lnTo>
                      <a:pt x="289" y="225"/>
                    </a:lnTo>
                    <a:lnTo>
                      <a:pt x="294" y="236"/>
                    </a:lnTo>
                    <a:lnTo>
                      <a:pt x="297" y="241"/>
                    </a:lnTo>
                    <a:lnTo>
                      <a:pt x="297" y="246"/>
                    </a:lnTo>
                    <a:lnTo>
                      <a:pt x="297" y="250"/>
                    </a:lnTo>
                    <a:lnTo>
                      <a:pt x="294" y="254"/>
                    </a:lnTo>
                    <a:lnTo>
                      <a:pt x="291" y="257"/>
                    </a:lnTo>
                    <a:lnTo>
                      <a:pt x="288" y="258"/>
                    </a:lnTo>
                    <a:lnTo>
                      <a:pt x="284" y="258"/>
                    </a:lnTo>
                    <a:lnTo>
                      <a:pt x="281" y="258"/>
                    </a:lnTo>
                    <a:lnTo>
                      <a:pt x="276" y="258"/>
                    </a:lnTo>
                    <a:lnTo>
                      <a:pt x="275" y="260"/>
                    </a:lnTo>
                    <a:lnTo>
                      <a:pt x="272" y="262"/>
                    </a:lnTo>
                    <a:lnTo>
                      <a:pt x="272" y="265"/>
                    </a:lnTo>
                    <a:lnTo>
                      <a:pt x="272" y="269"/>
                    </a:lnTo>
                    <a:lnTo>
                      <a:pt x="273" y="272"/>
                    </a:lnTo>
                    <a:lnTo>
                      <a:pt x="275" y="275"/>
                    </a:lnTo>
                    <a:lnTo>
                      <a:pt x="275" y="278"/>
                    </a:lnTo>
                    <a:lnTo>
                      <a:pt x="273" y="281"/>
                    </a:lnTo>
                    <a:lnTo>
                      <a:pt x="270" y="282"/>
                    </a:lnTo>
                    <a:lnTo>
                      <a:pt x="268" y="282"/>
                    </a:lnTo>
                    <a:lnTo>
                      <a:pt x="263" y="282"/>
                    </a:lnTo>
                    <a:lnTo>
                      <a:pt x="260" y="281"/>
                    </a:lnTo>
                    <a:lnTo>
                      <a:pt x="250" y="279"/>
                    </a:lnTo>
                    <a:lnTo>
                      <a:pt x="241" y="278"/>
                    </a:lnTo>
                    <a:lnTo>
                      <a:pt x="233" y="277"/>
                    </a:lnTo>
                    <a:lnTo>
                      <a:pt x="228" y="277"/>
                    </a:lnTo>
                    <a:lnTo>
                      <a:pt x="225" y="278"/>
                    </a:lnTo>
                    <a:lnTo>
                      <a:pt x="224" y="279"/>
                    </a:lnTo>
                    <a:lnTo>
                      <a:pt x="222" y="282"/>
                    </a:lnTo>
                    <a:lnTo>
                      <a:pt x="224" y="284"/>
                    </a:lnTo>
                    <a:lnTo>
                      <a:pt x="228" y="286"/>
                    </a:lnTo>
                    <a:lnTo>
                      <a:pt x="237" y="291"/>
                    </a:lnTo>
                    <a:lnTo>
                      <a:pt x="246" y="295"/>
                    </a:lnTo>
                    <a:lnTo>
                      <a:pt x="253" y="298"/>
                    </a:lnTo>
                    <a:lnTo>
                      <a:pt x="256" y="300"/>
                    </a:lnTo>
                    <a:lnTo>
                      <a:pt x="259" y="306"/>
                    </a:lnTo>
                    <a:lnTo>
                      <a:pt x="259" y="312"/>
                    </a:lnTo>
                    <a:lnTo>
                      <a:pt x="256" y="314"/>
                    </a:lnTo>
                    <a:lnTo>
                      <a:pt x="250" y="317"/>
                    </a:lnTo>
                    <a:lnTo>
                      <a:pt x="247" y="321"/>
                    </a:lnTo>
                    <a:lnTo>
                      <a:pt x="246" y="326"/>
                    </a:lnTo>
                    <a:lnTo>
                      <a:pt x="247" y="331"/>
                    </a:lnTo>
                    <a:lnTo>
                      <a:pt x="247" y="342"/>
                    </a:lnTo>
                    <a:lnTo>
                      <a:pt x="243" y="355"/>
                    </a:lnTo>
                    <a:lnTo>
                      <a:pt x="230" y="363"/>
                    </a:lnTo>
                    <a:lnTo>
                      <a:pt x="211" y="365"/>
                    </a:lnTo>
                    <a:lnTo>
                      <a:pt x="204" y="363"/>
                    </a:lnTo>
                    <a:lnTo>
                      <a:pt x="196" y="362"/>
                    </a:lnTo>
                    <a:lnTo>
                      <a:pt x="192" y="361"/>
                    </a:lnTo>
                    <a:lnTo>
                      <a:pt x="188" y="359"/>
                    </a:lnTo>
                    <a:lnTo>
                      <a:pt x="185" y="361"/>
                    </a:lnTo>
                    <a:lnTo>
                      <a:pt x="182" y="362"/>
                    </a:lnTo>
                    <a:lnTo>
                      <a:pt x="179" y="365"/>
                    </a:lnTo>
                    <a:lnTo>
                      <a:pt x="177" y="368"/>
                    </a:lnTo>
                    <a:lnTo>
                      <a:pt x="172" y="386"/>
                    </a:lnTo>
                    <a:lnTo>
                      <a:pt x="163" y="405"/>
                    </a:lnTo>
                    <a:lnTo>
                      <a:pt x="151" y="425"/>
                    </a:lnTo>
                    <a:lnTo>
                      <a:pt x="138" y="442"/>
                    </a:lnTo>
                    <a:lnTo>
                      <a:pt x="122" y="457"/>
                    </a:lnTo>
                    <a:lnTo>
                      <a:pt x="105" y="467"/>
                    </a:lnTo>
                    <a:lnTo>
                      <a:pt x="83" y="471"/>
                    </a:lnTo>
                    <a:lnTo>
                      <a:pt x="60" y="469"/>
                    </a:lnTo>
                    <a:lnTo>
                      <a:pt x="46" y="464"/>
                    </a:lnTo>
                    <a:lnTo>
                      <a:pt x="36" y="457"/>
                    </a:lnTo>
                    <a:lnTo>
                      <a:pt x="29" y="449"/>
                    </a:lnTo>
                    <a:lnTo>
                      <a:pt x="25" y="439"/>
                    </a:lnTo>
                    <a:lnTo>
                      <a:pt x="20" y="428"/>
                    </a:lnTo>
                    <a:lnTo>
                      <a:pt x="19" y="415"/>
                    </a:lnTo>
                    <a:lnTo>
                      <a:pt x="19" y="403"/>
                    </a:lnTo>
                    <a:lnTo>
                      <a:pt x="20" y="389"/>
                    </a:lnTo>
                    <a:lnTo>
                      <a:pt x="28" y="355"/>
                    </a:lnTo>
                    <a:lnTo>
                      <a:pt x="35" y="317"/>
                    </a:lnTo>
                    <a:lnTo>
                      <a:pt x="39" y="284"/>
                    </a:lnTo>
                    <a:lnTo>
                      <a:pt x="35" y="258"/>
                    </a:lnTo>
                    <a:lnTo>
                      <a:pt x="22" y="233"/>
                    </a:lnTo>
                    <a:lnTo>
                      <a:pt x="10" y="205"/>
                    </a:lnTo>
                    <a:lnTo>
                      <a:pt x="3" y="176"/>
                    </a:lnTo>
                    <a:lnTo>
                      <a:pt x="0" y="145"/>
                    </a:lnTo>
                    <a:lnTo>
                      <a:pt x="1" y="113"/>
                    </a:lnTo>
                    <a:lnTo>
                      <a:pt x="10" y="83"/>
                    </a:lnTo>
                    <a:lnTo>
                      <a:pt x="26" y="54"/>
                    </a:lnTo>
                    <a:lnTo>
                      <a:pt x="52" y="2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26" name="Freeform 84">
                <a:extLst>
                  <a:ext uri="{FF2B5EF4-FFF2-40B4-BE49-F238E27FC236}">
                    <a16:creationId xmlns:a16="http://schemas.microsoft.com/office/drawing/2014/main" id="{BD9636DD-3BE6-620A-CCE4-784435AE461F}"/>
                  </a:ext>
                </a:extLst>
              </p:cNvPr>
              <p:cNvSpPr>
                <a:spLocks/>
              </p:cNvSpPr>
              <p:nvPr/>
            </p:nvSpPr>
            <p:spPr bwMode="auto">
              <a:xfrm>
                <a:off x="867" y="4590"/>
                <a:ext cx="12" cy="12"/>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13" y="35"/>
                    </a:moveTo>
                    <a:lnTo>
                      <a:pt x="21" y="35"/>
                    </a:lnTo>
                    <a:lnTo>
                      <a:pt x="28" y="33"/>
                    </a:lnTo>
                    <a:lnTo>
                      <a:pt x="34" y="28"/>
                    </a:lnTo>
                    <a:lnTo>
                      <a:pt x="37" y="23"/>
                    </a:lnTo>
                    <a:lnTo>
                      <a:pt x="37" y="16"/>
                    </a:lnTo>
                    <a:lnTo>
                      <a:pt x="34" y="9"/>
                    </a:lnTo>
                    <a:lnTo>
                      <a:pt x="29" y="3"/>
                    </a:lnTo>
                    <a:lnTo>
                      <a:pt x="22" y="0"/>
                    </a:lnTo>
                    <a:lnTo>
                      <a:pt x="15" y="0"/>
                    </a:lnTo>
                    <a:lnTo>
                      <a:pt x="9" y="3"/>
                    </a:lnTo>
                    <a:lnTo>
                      <a:pt x="3" y="7"/>
                    </a:lnTo>
                    <a:lnTo>
                      <a:pt x="0" y="14"/>
                    </a:lnTo>
                    <a:lnTo>
                      <a:pt x="0" y="21"/>
                    </a:lnTo>
                    <a:lnTo>
                      <a:pt x="3" y="27"/>
                    </a:lnTo>
                    <a:lnTo>
                      <a:pt x="8" y="33"/>
                    </a:lnTo>
                    <a:lnTo>
                      <a:pt x="13"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27" name="Freeform 85">
                <a:extLst>
                  <a:ext uri="{FF2B5EF4-FFF2-40B4-BE49-F238E27FC236}">
                    <a16:creationId xmlns:a16="http://schemas.microsoft.com/office/drawing/2014/main" id="{A2FA102C-01A7-6F0A-C764-1F408C942B0D}"/>
                  </a:ext>
                </a:extLst>
              </p:cNvPr>
              <p:cNvSpPr>
                <a:spLocks/>
              </p:cNvSpPr>
              <p:nvPr/>
            </p:nvSpPr>
            <p:spPr bwMode="auto">
              <a:xfrm>
                <a:off x="858" y="4494"/>
                <a:ext cx="12" cy="12"/>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13" y="35"/>
                    </a:moveTo>
                    <a:lnTo>
                      <a:pt x="21" y="35"/>
                    </a:lnTo>
                    <a:lnTo>
                      <a:pt x="28" y="32"/>
                    </a:lnTo>
                    <a:lnTo>
                      <a:pt x="34" y="28"/>
                    </a:lnTo>
                    <a:lnTo>
                      <a:pt x="37" y="23"/>
                    </a:lnTo>
                    <a:lnTo>
                      <a:pt x="37" y="16"/>
                    </a:lnTo>
                    <a:lnTo>
                      <a:pt x="34" y="9"/>
                    </a:lnTo>
                    <a:lnTo>
                      <a:pt x="29" y="3"/>
                    </a:lnTo>
                    <a:lnTo>
                      <a:pt x="22" y="0"/>
                    </a:lnTo>
                    <a:lnTo>
                      <a:pt x="15" y="0"/>
                    </a:lnTo>
                    <a:lnTo>
                      <a:pt x="9" y="3"/>
                    </a:lnTo>
                    <a:lnTo>
                      <a:pt x="3" y="7"/>
                    </a:lnTo>
                    <a:lnTo>
                      <a:pt x="0" y="14"/>
                    </a:lnTo>
                    <a:lnTo>
                      <a:pt x="0" y="21"/>
                    </a:lnTo>
                    <a:lnTo>
                      <a:pt x="3" y="27"/>
                    </a:lnTo>
                    <a:lnTo>
                      <a:pt x="7" y="32"/>
                    </a:lnTo>
                    <a:lnTo>
                      <a:pt x="13"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28" name="Freeform 86">
                <a:extLst>
                  <a:ext uri="{FF2B5EF4-FFF2-40B4-BE49-F238E27FC236}">
                    <a16:creationId xmlns:a16="http://schemas.microsoft.com/office/drawing/2014/main" id="{CF277E0B-90BF-7492-96B2-9BD15C716924}"/>
                  </a:ext>
                </a:extLst>
              </p:cNvPr>
              <p:cNvSpPr>
                <a:spLocks/>
              </p:cNvSpPr>
              <p:nvPr/>
            </p:nvSpPr>
            <p:spPr bwMode="auto">
              <a:xfrm>
                <a:off x="919" y="4550"/>
                <a:ext cx="13" cy="7"/>
              </a:xfrm>
              <a:custGeom>
                <a:avLst/>
                <a:gdLst>
                  <a:gd name="T0" fmla="*/ 0 w 38"/>
                  <a:gd name="T1" fmla="*/ 0 h 21"/>
                  <a:gd name="T2" fmla="*/ 0 w 38"/>
                  <a:gd name="T3" fmla="*/ 0 h 21"/>
                  <a:gd name="T4" fmla="*/ 0 w 38"/>
                  <a:gd name="T5" fmla="*/ 0 h 21"/>
                  <a:gd name="T6" fmla="*/ 0 w 38"/>
                  <a:gd name="T7" fmla="*/ 0 h 21"/>
                  <a:gd name="T8" fmla="*/ 0 w 38"/>
                  <a:gd name="T9" fmla="*/ 0 h 21"/>
                  <a:gd name="T10" fmla="*/ 0 w 38"/>
                  <a:gd name="T11" fmla="*/ 0 h 21"/>
                  <a:gd name="T12" fmla="*/ 0 w 38"/>
                  <a:gd name="T13" fmla="*/ 0 h 21"/>
                  <a:gd name="T14" fmla="*/ 0 w 38"/>
                  <a:gd name="T15" fmla="*/ 0 h 21"/>
                  <a:gd name="T16" fmla="*/ 0 w 38"/>
                  <a:gd name="T17" fmla="*/ 0 h 21"/>
                  <a:gd name="T18" fmla="*/ 0 w 38"/>
                  <a:gd name="T19" fmla="*/ 0 h 21"/>
                  <a:gd name="T20" fmla="*/ 0 w 38"/>
                  <a:gd name="T21" fmla="*/ 0 h 21"/>
                  <a:gd name="T22" fmla="*/ 0 w 38"/>
                  <a:gd name="T23" fmla="*/ 0 h 21"/>
                  <a:gd name="T24" fmla="*/ 0 w 38"/>
                  <a:gd name="T25" fmla="*/ 0 h 21"/>
                  <a:gd name="T26" fmla="*/ 0 w 38"/>
                  <a:gd name="T27" fmla="*/ 0 h 21"/>
                  <a:gd name="T28" fmla="*/ 0 w 38"/>
                  <a:gd name="T29" fmla="*/ 0 h 21"/>
                  <a:gd name="T30" fmla="*/ 0 w 38"/>
                  <a:gd name="T31" fmla="*/ 0 h 21"/>
                  <a:gd name="T32" fmla="*/ 0 w 38"/>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1"/>
                  <a:gd name="T53" fmla="*/ 38 w 3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1">
                    <a:moveTo>
                      <a:pt x="31" y="21"/>
                    </a:moveTo>
                    <a:lnTo>
                      <a:pt x="24" y="18"/>
                    </a:lnTo>
                    <a:lnTo>
                      <a:pt x="15" y="14"/>
                    </a:lnTo>
                    <a:lnTo>
                      <a:pt x="6" y="9"/>
                    </a:lnTo>
                    <a:lnTo>
                      <a:pt x="2" y="7"/>
                    </a:lnTo>
                    <a:lnTo>
                      <a:pt x="0" y="5"/>
                    </a:lnTo>
                    <a:lnTo>
                      <a:pt x="2" y="2"/>
                    </a:lnTo>
                    <a:lnTo>
                      <a:pt x="3" y="1"/>
                    </a:lnTo>
                    <a:lnTo>
                      <a:pt x="6" y="0"/>
                    </a:lnTo>
                    <a:lnTo>
                      <a:pt x="11" y="0"/>
                    </a:lnTo>
                    <a:lnTo>
                      <a:pt x="19" y="1"/>
                    </a:lnTo>
                    <a:lnTo>
                      <a:pt x="28" y="2"/>
                    </a:lnTo>
                    <a:lnTo>
                      <a:pt x="38" y="4"/>
                    </a:lnTo>
                    <a:lnTo>
                      <a:pt x="37" y="9"/>
                    </a:lnTo>
                    <a:lnTo>
                      <a:pt x="35" y="14"/>
                    </a:lnTo>
                    <a:lnTo>
                      <a:pt x="32" y="18"/>
                    </a:lnTo>
                    <a:lnTo>
                      <a:pt x="3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29" name="Freeform 87">
                <a:extLst>
                  <a:ext uri="{FF2B5EF4-FFF2-40B4-BE49-F238E27FC236}">
                    <a16:creationId xmlns:a16="http://schemas.microsoft.com/office/drawing/2014/main" id="{9DBCD54E-5FAD-0162-2402-20783AD65908}"/>
                  </a:ext>
                </a:extLst>
              </p:cNvPr>
              <p:cNvSpPr>
                <a:spLocks/>
              </p:cNvSpPr>
              <p:nvPr/>
            </p:nvSpPr>
            <p:spPr bwMode="auto">
              <a:xfrm>
                <a:off x="917" y="4509"/>
                <a:ext cx="19" cy="6"/>
              </a:xfrm>
              <a:custGeom>
                <a:avLst/>
                <a:gdLst>
                  <a:gd name="T0" fmla="*/ 0 w 58"/>
                  <a:gd name="T1" fmla="*/ 0 h 17"/>
                  <a:gd name="T2" fmla="*/ 0 w 58"/>
                  <a:gd name="T3" fmla="*/ 0 h 17"/>
                  <a:gd name="T4" fmla="*/ 0 w 58"/>
                  <a:gd name="T5" fmla="*/ 0 h 17"/>
                  <a:gd name="T6" fmla="*/ 0 w 58"/>
                  <a:gd name="T7" fmla="*/ 0 h 17"/>
                  <a:gd name="T8" fmla="*/ 0 w 58"/>
                  <a:gd name="T9" fmla="*/ 0 h 17"/>
                  <a:gd name="T10" fmla="*/ 0 w 58"/>
                  <a:gd name="T11" fmla="*/ 0 h 17"/>
                  <a:gd name="T12" fmla="*/ 0 w 58"/>
                  <a:gd name="T13" fmla="*/ 0 h 17"/>
                  <a:gd name="T14" fmla="*/ 0 w 58"/>
                  <a:gd name="T15" fmla="*/ 0 h 17"/>
                  <a:gd name="T16" fmla="*/ 0 w 58"/>
                  <a:gd name="T17" fmla="*/ 0 h 17"/>
                  <a:gd name="T18" fmla="*/ 0 w 58"/>
                  <a:gd name="T19" fmla="*/ 0 h 17"/>
                  <a:gd name="T20" fmla="*/ 0 w 58"/>
                  <a:gd name="T21" fmla="*/ 0 h 17"/>
                  <a:gd name="T22" fmla="*/ 0 w 58"/>
                  <a:gd name="T23" fmla="*/ 0 h 17"/>
                  <a:gd name="T24" fmla="*/ 0 w 58"/>
                  <a:gd name="T25" fmla="*/ 0 h 17"/>
                  <a:gd name="T26" fmla="*/ 0 w 58"/>
                  <a:gd name="T27" fmla="*/ 0 h 17"/>
                  <a:gd name="T28" fmla="*/ 0 w 58"/>
                  <a:gd name="T29" fmla="*/ 0 h 17"/>
                  <a:gd name="T30" fmla="*/ 0 w 58"/>
                  <a:gd name="T31" fmla="*/ 0 h 17"/>
                  <a:gd name="T32" fmla="*/ 0 w 58"/>
                  <a:gd name="T33" fmla="*/ 0 h 17"/>
                  <a:gd name="T34" fmla="*/ 0 w 58"/>
                  <a:gd name="T35" fmla="*/ 0 h 17"/>
                  <a:gd name="T36" fmla="*/ 0 w 58"/>
                  <a:gd name="T37" fmla="*/ 0 h 17"/>
                  <a:gd name="T38" fmla="*/ 0 w 58"/>
                  <a:gd name="T39" fmla="*/ 0 h 17"/>
                  <a:gd name="T40" fmla="*/ 0 w 58"/>
                  <a:gd name="T41" fmla="*/ 0 h 17"/>
                  <a:gd name="T42" fmla="*/ 0 w 58"/>
                  <a:gd name="T43" fmla="*/ 0 h 17"/>
                  <a:gd name="T44" fmla="*/ 0 w 58"/>
                  <a:gd name="T45" fmla="*/ 0 h 17"/>
                  <a:gd name="T46" fmla="*/ 0 w 58"/>
                  <a:gd name="T47" fmla="*/ 0 h 17"/>
                  <a:gd name="T48" fmla="*/ 0 w 58"/>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17"/>
                  <a:gd name="T77" fmla="*/ 58 w 58"/>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17">
                    <a:moveTo>
                      <a:pt x="6" y="15"/>
                    </a:moveTo>
                    <a:lnTo>
                      <a:pt x="2" y="17"/>
                    </a:lnTo>
                    <a:lnTo>
                      <a:pt x="0" y="15"/>
                    </a:lnTo>
                    <a:lnTo>
                      <a:pt x="0" y="14"/>
                    </a:lnTo>
                    <a:lnTo>
                      <a:pt x="3" y="13"/>
                    </a:lnTo>
                    <a:lnTo>
                      <a:pt x="7" y="11"/>
                    </a:lnTo>
                    <a:lnTo>
                      <a:pt x="12" y="8"/>
                    </a:lnTo>
                    <a:lnTo>
                      <a:pt x="19" y="4"/>
                    </a:lnTo>
                    <a:lnTo>
                      <a:pt x="29" y="1"/>
                    </a:lnTo>
                    <a:lnTo>
                      <a:pt x="39" y="0"/>
                    </a:lnTo>
                    <a:lnTo>
                      <a:pt x="48" y="0"/>
                    </a:lnTo>
                    <a:lnTo>
                      <a:pt x="55" y="4"/>
                    </a:lnTo>
                    <a:lnTo>
                      <a:pt x="58" y="8"/>
                    </a:lnTo>
                    <a:lnTo>
                      <a:pt x="58" y="10"/>
                    </a:lnTo>
                    <a:lnTo>
                      <a:pt x="57" y="13"/>
                    </a:lnTo>
                    <a:lnTo>
                      <a:pt x="55" y="15"/>
                    </a:lnTo>
                    <a:lnTo>
                      <a:pt x="53" y="17"/>
                    </a:lnTo>
                    <a:lnTo>
                      <a:pt x="51" y="17"/>
                    </a:lnTo>
                    <a:lnTo>
                      <a:pt x="50" y="14"/>
                    </a:lnTo>
                    <a:lnTo>
                      <a:pt x="47" y="13"/>
                    </a:lnTo>
                    <a:lnTo>
                      <a:pt x="45" y="11"/>
                    </a:lnTo>
                    <a:lnTo>
                      <a:pt x="38" y="10"/>
                    </a:lnTo>
                    <a:lnTo>
                      <a:pt x="29" y="8"/>
                    </a:lnTo>
                    <a:lnTo>
                      <a:pt x="18" y="11"/>
                    </a:lnTo>
                    <a:lnTo>
                      <a:pt x="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0" name="Freeform 88">
                <a:extLst>
                  <a:ext uri="{FF2B5EF4-FFF2-40B4-BE49-F238E27FC236}">
                    <a16:creationId xmlns:a16="http://schemas.microsoft.com/office/drawing/2014/main" id="{7B71B163-6B9C-1615-B6C2-3BF0E074A7B8}"/>
                  </a:ext>
                </a:extLst>
              </p:cNvPr>
              <p:cNvSpPr>
                <a:spLocks/>
              </p:cNvSpPr>
              <p:nvPr/>
            </p:nvSpPr>
            <p:spPr bwMode="auto">
              <a:xfrm>
                <a:off x="919" y="4520"/>
                <a:ext cx="13" cy="6"/>
              </a:xfrm>
              <a:custGeom>
                <a:avLst/>
                <a:gdLst>
                  <a:gd name="T0" fmla="*/ 0 w 40"/>
                  <a:gd name="T1" fmla="*/ 0 h 18"/>
                  <a:gd name="T2" fmla="*/ 0 w 40"/>
                  <a:gd name="T3" fmla="*/ 0 h 18"/>
                  <a:gd name="T4" fmla="*/ 0 w 40"/>
                  <a:gd name="T5" fmla="*/ 0 h 18"/>
                  <a:gd name="T6" fmla="*/ 0 w 40"/>
                  <a:gd name="T7" fmla="*/ 0 h 18"/>
                  <a:gd name="T8" fmla="*/ 0 w 40"/>
                  <a:gd name="T9" fmla="*/ 0 h 18"/>
                  <a:gd name="T10" fmla="*/ 0 w 40"/>
                  <a:gd name="T11" fmla="*/ 0 h 18"/>
                  <a:gd name="T12" fmla="*/ 0 w 40"/>
                  <a:gd name="T13" fmla="*/ 0 h 18"/>
                  <a:gd name="T14" fmla="*/ 0 w 40"/>
                  <a:gd name="T15" fmla="*/ 0 h 18"/>
                  <a:gd name="T16" fmla="*/ 0 w 40"/>
                  <a:gd name="T17" fmla="*/ 0 h 18"/>
                  <a:gd name="T18" fmla="*/ 0 w 40"/>
                  <a:gd name="T19" fmla="*/ 0 h 18"/>
                  <a:gd name="T20" fmla="*/ 0 w 40"/>
                  <a:gd name="T21" fmla="*/ 0 h 18"/>
                  <a:gd name="T22" fmla="*/ 0 w 40"/>
                  <a:gd name="T23" fmla="*/ 0 h 18"/>
                  <a:gd name="T24" fmla="*/ 0 w 40"/>
                  <a:gd name="T25" fmla="*/ 0 h 18"/>
                  <a:gd name="T26" fmla="*/ 0 w 40"/>
                  <a:gd name="T27" fmla="*/ 0 h 18"/>
                  <a:gd name="T28" fmla="*/ 0 w 40"/>
                  <a:gd name="T29" fmla="*/ 0 h 18"/>
                  <a:gd name="T30" fmla="*/ 0 w 40"/>
                  <a:gd name="T31" fmla="*/ 0 h 18"/>
                  <a:gd name="T32" fmla="*/ 0 w 40"/>
                  <a:gd name="T33" fmla="*/ 0 h 18"/>
                  <a:gd name="T34" fmla="*/ 0 w 40"/>
                  <a:gd name="T35" fmla="*/ 0 h 18"/>
                  <a:gd name="T36" fmla="*/ 0 w 40"/>
                  <a:gd name="T37" fmla="*/ 0 h 18"/>
                  <a:gd name="T38" fmla="*/ 0 w 40"/>
                  <a:gd name="T39" fmla="*/ 0 h 18"/>
                  <a:gd name="T40" fmla="*/ 0 w 40"/>
                  <a:gd name="T41" fmla="*/ 0 h 18"/>
                  <a:gd name="T42" fmla="*/ 0 w 40"/>
                  <a:gd name="T43" fmla="*/ 0 h 18"/>
                  <a:gd name="T44" fmla="*/ 0 w 40"/>
                  <a:gd name="T45" fmla="*/ 0 h 18"/>
                  <a:gd name="T46" fmla="*/ 0 w 40"/>
                  <a:gd name="T47" fmla="*/ 0 h 18"/>
                  <a:gd name="T48" fmla="*/ 0 w 40"/>
                  <a:gd name="T49" fmla="*/ 0 h 18"/>
                  <a:gd name="T50" fmla="*/ 0 w 40"/>
                  <a:gd name="T51" fmla="*/ 0 h 18"/>
                  <a:gd name="T52" fmla="*/ 0 w 40"/>
                  <a:gd name="T53" fmla="*/ 0 h 18"/>
                  <a:gd name="T54" fmla="*/ 0 w 40"/>
                  <a:gd name="T55" fmla="*/ 0 h 18"/>
                  <a:gd name="T56" fmla="*/ 0 w 40"/>
                  <a:gd name="T57" fmla="*/ 0 h 18"/>
                  <a:gd name="T58" fmla="*/ 0 w 40"/>
                  <a:gd name="T59" fmla="*/ 0 h 18"/>
                  <a:gd name="T60" fmla="*/ 0 w 40"/>
                  <a:gd name="T61" fmla="*/ 0 h 18"/>
                  <a:gd name="T62" fmla="*/ 0 w 40"/>
                  <a:gd name="T63" fmla="*/ 0 h 18"/>
                  <a:gd name="T64" fmla="*/ 0 w 40"/>
                  <a:gd name="T65" fmla="*/ 0 h 18"/>
                  <a:gd name="T66" fmla="*/ 0 w 40"/>
                  <a:gd name="T67" fmla="*/ 0 h 18"/>
                  <a:gd name="T68" fmla="*/ 0 w 40"/>
                  <a:gd name="T69" fmla="*/ 0 h 18"/>
                  <a:gd name="T70" fmla="*/ 0 w 40"/>
                  <a:gd name="T71" fmla="*/ 0 h 18"/>
                  <a:gd name="T72" fmla="*/ 0 w 40"/>
                  <a:gd name="T73" fmla="*/ 0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18"/>
                  <a:gd name="T113" fmla="*/ 40 w 40"/>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18">
                    <a:moveTo>
                      <a:pt x="14" y="4"/>
                    </a:moveTo>
                    <a:lnTo>
                      <a:pt x="16" y="4"/>
                    </a:lnTo>
                    <a:lnTo>
                      <a:pt x="22" y="3"/>
                    </a:lnTo>
                    <a:lnTo>
                      <a:pt x="28" y="3"/>
                    </a:lnTo>
                    <a:lnTo>
                      <a:pt x="34" y="2"/>
                    </a:lnTo>
                    <a:lnTo>
                      <a:pt x="35" y="0"/>
                    </a:lnTo>
                    <a:lnTo>
                      <a:pt x="38" y="0"/>
                    </a:lnTo>
                    <a:lnTo>
                      <a:pt x="40" y="0"/>
                    </a:lnTo>
                    <a:lnTo>
                      <a:pt x="40" y="2"/>
                    </a:lnTo>
                    <a:lnTo>
                      <a:pt x="40" y="3"/>
                    </a:lnTo>
                    <a:lnTo>
                      <a:pt x="38" y="4"/>
                    </a:lnTo>
                    <a:lnTo>
                      <a:pt x="35" y="6"/>
                    </a:lnTo>
                    <a:lnTo>
                      <a:pt x="31" y="9"/>
                    </a:lnTo>
                    <a:lnTo>
                      <a:pt x="30" y="10"/>
                    </a:lnTo>
                    <a:lnTo>
                      <a:pt x="30" y="13"/>
                    </a:lnTo>
                    <a:lnTo>
                      <a:pt x="30" y="14"/>
                    </a:lnTo>
                    <a:lnTo>
                      <a:pt x="30" y="16"/>
                    </a:lnTo>
                    <a:lnTo>
                      <a:pt x="31" y="18"/>
                    </a:lnTo>
                    <a:lnTo>
                      <a:pt x="30" y="18"/>
                    </a:lnTo>
                    <a:lnTo>
                      <a:pt x="28" y="17"/>
                    </a:lnTo>
                    <a:lnTo>
                      <a:pt x="25" y="16"/>
                    </a:lnTo>
                    <a:lnTo>
                      <a:pt x="19" y="13"/>
                    </a:lnTo>
                    <a:lnTo>
                      <a:pt x="14" y="11"/>
                    </a:lnTo>
                    <a:lnTo>
                      <a:pt x="9" y="10"/>
                    </a:lnTo>
                    <a:lnTo>
                      <a:pt x="6" y="10"/>
                    </a:lnTo>
                    <a:lnTo>
                      <a:pt x="5" y="9"/>
                    </a:lnTo>
                    <a:lnTo>
                      <a:pt x="3" y="7"/>
                    </a:lnTo>
                    <a:lnTo>
                      <a:pt x="2" y="7"/>
                    </a:lnTo>
                    <a:lnTo>
                      <a:pt x="0" y="6"/>
                    </a:lnTo>
                    <a:lnTo>
                      <a:pt x="0" y="4"/>
                    </a:lnTo>
                    <a:lnTo>
                      <a:pt x="2" y="3"/>
                    </a:lnTo>
                    <a:lnTo>
                      <a:pt x="5" y="4"/>
                    </a:lnTo>
                    <a:lnTo>
                      <a:pt x="8" y="4"/>
                    </a:lnTo>
                    <a:lnTo>
                      <a:pt x="11" y="4"/>
                    </a:lnTo>
                    <a:lnTo>
                      <a:pt x="12" y="4"/>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1" name="Freeform 89">
                <a:extLst>
                  <a:ext uri="{FF2B5EF4-FFF2-40B4-BE49-F238E27FC236}">
                    <a16:creationId xmlns:a16="http://schemas.microsoft.com/office/drawing/2014/main" id="{1F31F93E-2F12-29F6-2575-275AC05F87FB}"/>
                  </a:ext>
                </a:extLst>
              </p:cNvPr>
              <p:cNvSpPr>
                <a:spLocks/>
              </p:cNvSpPr>
              <p:nvPr/>
            </p:nvSpPr>
            <p:spPr bwMode="auto">
              <a:xfrm>
                <a:off x="858" y="4494"/>
                <a:ext cx="12" cy="12"/>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13" y="35"/>
                    </a:moveTo>
                    <a:lnTo>
                      <a:pt x="21" y="35"/>
                    </a:lnTo>
                    <a:lnTo>
                      <a:pt x="28" y="32"/>
                    </a:lnTo>
                    <a:lnTo>
                      <a:pt x="34" y="28"/>
                    </a:lnTo>
                    <a:lnTo>
                      <a:pt x="37" y="23"/>
                    </a:lnTo>
                    <a:lnTo>
                      <a:pt x="37" y="16"/>
                    </a:lnTo>
                    <a:lnTo>
                      <a:pt x="34" y="9"/>
                    </a:lnTo>
                    <a:lnTo>
                      <a:pt x="29" y="3"/>
                    </a:lnTo>
                    <a:lnTo>
                      <a:pt x="22" y="0"/>
                    </a:lnTo>
                    <a:lnTo>
                      <a:pt x="15" y="0"/>
                    </a:lnTo>
                    <a:lnTo>
                      <a:pt x="9" y="3"/>
                    </a:lnTo>
                    <a:lnTo>
                      <a:pt x="3" y="7"/>
                    </a:lnTo>
                    <a:lnTo>
                      <a:pt x="0" y="14"/>
                    </a:lnTo>
                    <a:lnTo>
                      <a:pt x="0" y="21"/>
                    </a:lnTo>
                    <a:lnTo>
                      <a:pt x="3" y="27"/>
                    </a:lnTo>
                    <a:lnTo>
                      <a:pt x="7" y="32"/>
                    </a:lnTo>
                    <a:lnTo>
                      <a:pt x="1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2" name="Freeform 90">
                <a:extLst>
                  <a:ext uri="{FF2B5EF4-FFF2-40B4-BE49-F238E27FC236}">
                    <a16:creationId xmlns:a16="http://schemas.microsoft.com/office/drawing/2014/main" id="{6BBE5FEB-47B6-FDF9-01E1-2A4F3FDDD22A}"/>
                  </a:ext>
                </a:extLst>
              </p:cNvPr>
              <p:cNvSpPr>
                <a:spLocks/>
              </p:cNvSpPr>
              <p:nvPr/>
            </p:nvSpPr>
            <p:spPr bwMode="auto">
              <a:xfrm>
                <a:off x="836" y="4452"/>
                <a:ext cx="113" cy="102"/>
              </a:xfrm>
              <a:custGeom>
                <a:avLst/>
                <a:gdLst>
                  <a:gd name="T0" fmla="*/ 0 w 339"/>
                  <a:gd name="T1" fmla="*/ 0 h 305"/>
                  <a:gd name="T2" fmla="*/ 0 w 339"/>
                  <a:gd name="T3" fmla="*/ 0 h 305"/>
                  <a:gd name="T4" fmla="*/ 0 w 339"/>
                  <a:gd name="T5" fmla="*/ 0 h 305"/>
                  <a:gd name="T6" fmla="*/ 0 w 339"/>
                  <a:gd name="T7" fmla="*/ 0 h 305"/>
                  <a:gd name="T8" fmla="*/ 0 w 339"/>
                  <a:gd name="T9" fmla="*/ 0 h 305"/>
                  <a:gd name="T10" fmla="*/ 0 w 339"/>
                  <a:gd name="T11" fmla="*/ 0 h 305"/>
                  <a:gd name="T12" fmla="*/ 0 w 339"/>
                  <a:gd name="T13" fmla="*/ 0 h 305"/>
                  <a:gd name="T14" fmla="*/ 0 w 339"/>
                  <a:gd name="T15" fmla="*/ 0 h 305"/>
                  <a:gd name="T16" fmla="*/ 0 w 339"/>
                  <a:gd name="T17" fmla="*/ 0 h 305"/>
                  <a:gd name="T18" fmla="*/ 0 w 339"/>
                  <a:gd name="T19" fmla="*/ 0 h 305"/>
                  <a:gd name="T20" fmla="*/ 0 w 339"/>
                  <a:gd name="T21" fmla="*/ 0 h 305"/>
                  <a:gd name="T22" fmla="*/ 0 w 339"/>
                  <a:gd name="T23" fmla="*/ 0 h 305"/>
                  <a:gd name="T24" fmla="*/ 0 w 339"/>
                  <a:gd name="T25" fmla="*/ 0 h 305"/>
                  <a:gd name="T26" fmla="*/ 0 w 339"/>
                  <a:gd name="T27" fmla="*/ 0 h 305"/>
                  <a:gd name="T28" fmla="*/ 0 w 339"/>
                  <a:gd name="T29" fmla="*/ 0 h 305"/>
                  <a:gd name="T30" fmla="*/ 0 w 339"/>
                  <a:gd name="T31" fmla="*/ 0 h 305"/>
                  <a:gd name="T32" fmla="*/ 0 w 339"/>
                  <a:gd name="T33" fmla="*/ 0 h 305"/>
                  <a:gd name="T34" fmla="*/ 0 w 339"/>
                  <a:gd name="T35" fmla="*/ 0 h 305"/>
                  <a:gd name="T36" fmla="*/ 0 w 339"/>
                  <a:gd name="T37" fmla="*/ 0 h 305"/>
                  <a:gd name="T38" fmla="*/ 0 w 339"/>
                  <a:gd name="T39" fmla="*/ 0 h 305"/>
                  <a:gd name="T40" fmla="*/ 0 w 339"/>
                  <a:gd name="T41" fmla="*/ 0 h 305"/>
                  <a:gd name="T42" fmla="*/ 0 w 339"/>
                  <a:gd name="T43" fmla="*/ 0 h 305"/>
                  <a:gd name="T44" fmla="*/ 0 w 339"/>
                  <a:gd name="T45" fmla="*/ 0 h 305"/>
                  <a:gd name="T46" fmla="*/ 0 w 339"/>
                  <a:gd name="T47" fmla="*/ 0 h 305"/>
                  <a:gd name="T48" fmla="*/ 0 w 339"/>
                  <a:gd name="T49" fmla="*/ 0 h 305"/>
                  <a:gd name="T50" fmla="*/ 0 w 339"/>
                  <a:gd name="T51" fmla="*/ 0 h 305"/>
                  <a:gd name="T52" fmla="*/ 0 w 339"/>
                  <a:gd name="T53" fmla="*/ 0 h 305"/>
                  <a:gd name="T54" fmla="*/ 0 w 339"/>
                  <a:gd name="T55" fmla="*/ 0 h 305"/>
                  <a:gd name="T56" fmla="*/ 0 w 339"/>
                  <a:gd name="T57" fmla="*/ 0 h 305"/>
                  <a:gd name="T58" fmla="*/ 0 w 339"/>
                  <a:gd name="T59" fmla="*/ 0 h 305"/>
                  <a:gd name="T60" fmla="*/ 0 w 339"/>
                  <a:gd name="T61" fmla="*/ 0 h 305"/>
                  <a:gd name="T62" fmla="*/ 0 w 339"/>
                  <a:gd name="T63" fmla="*/ 0 h 305"/>
                  <a:gd name="T64" fmla="*/ 0 w 339"/>
                  <a:gd name="T65" fmla="*/ 0 h 305"/>
                  <a:gd name="T66" fmla="*/ 0 w 339"/>
                  <a:gd name="T67" fmla="*/ 0 h 305"/>
                  <a:gd name="T68" fmla="*/ 0 w 339"/>
                  <a:gd name="T69" fmla="*/ 0 h 305"/>
                  <a:gd name="T70" fmla="*/ 0 w 339"/>
                  <a:gd name="T71" fmla="*/ 0 h 305"/>
                  <a:gd name="T72" fmla="*/ 0 w 339"/>
                  <a:gd name="T73" fmla="*/ 0 h 305"/>
                  <a:gd name="T74" fmla="*/ 0 w 339"/>
                  <a:gd name="T75" fmla="*/ 0 h 305"/>
                  <a:gd name="T76" fmla="*/ 0 w 339"/>
                  <a:gd name="T77" fmla="*/ 0 h 305"/>
                  <a:gd name="T78" fmla="*/ 0 w 339"/>
                  <a:gd name="T79" fmla="*/ 0 h 305"/>
                  <a:gd name="T80" fmla="*/ 0 w 339"/>
                  <a:gd name="T81" fmla="*/ 0 h 305"/>
                  <a:gd name="T82" fmla="*/ 0 w 339"/>
                  <a:gd name="T83" fmla="*/ 0 h 305"/>
                  <a:gd name="T84" fmla="*/ 0 w 339"/>
                  <a:gd name="T85" fmla="*/ 0 h 305"/>
                  <a:gd name="T86" fmla="*/ 0 w 339"/>
                  <a:gd name="T87" fmla="*/ 0 h 305"/>
                  <a:gd name="T88" fmla="*/ 0 w 339"/>
                  <a:gd name="T89" fmla="*/ 0 h 305"/>
                  <a:gd name="T90" fmla="*/ 0 w 339"/>
                  <a:gd name="T91" fmla="*/ 0 h 305"/>
                  <a:gd name="T92" fmla="*/ 0 w 339"/>
                  <a:gd name="T93" fmla="*/ 0 h 305"/>
                  <a:gd name="T94" fmla="*/ 0 w 339"/>
                  <a:gd name="T95" fmla="*/ 0 h 305"/>
                  <a:gd name="T96" fmla="*/ 0 w 339"/>
                  <a:gd name="T97" fmla="*/ 0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305"/>
                  <a:gd name="T149" fmla="*/ 339 w 339"/>
                  <a:gd name="T150" fmla="*/ 305 h 3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305">
                    <a:moveTo>
                      <a:pt x="313" y="126"/>
                    </a:moveTo>
                    <a:lnTo>
                      <a:pt x="326" y="127"/>
                    </a:lnTo>
                    <a:lnTo>
                      <a:pt x="336" y="120"/>
                    </a:lnTo>
                    <a:lnTo>
                      <a:pt x="339" y="110"/>
                    </a:lnTo>
                    <a:lnTo>
                      <a:pt x="333" y="100"/>
                    </a:lnTo>
                    <a:lnTo>
                      <a:pt x="329" y="96"/>
                    </a:lnTo>
                    <a:lnTo>
                      <a:pt x="328" y="92"/>
                    </a:lnTo>
                    <a:lnTo>
                      <a:pt x="326" y="85"/>
                    </a:lnTo>
                    <a:lnTo>
                      <a:pt x="326" y="78"/>
                    </a:lnTo>
                    <a:lnTo>
                      <a:pt x="325" y="71"/>
                    </a:lnTo>
                    <a:lnTo>
                      <a:pt x="320" y="67"/>
                    </a:lnTo>
                    <a:lnTo>
                      <a:pt x="313" y="63"/>
                    </a:lnTo>
                    <a:lnTo>
                      <a:pt x="301" y="60"/>
                    </a:lnTo>
                    <a:lnTo>
                      <a:pt x="296" y="57"/>
                    </a:lnTo>
                    <a:lnTo>
                      <a:pt x="288" y="54"/>
                    </a:lnTo>
                    <a:lnTo>
                      <a:pt x="281" y="50"/>
                    </a:lnTo>
                    <a:lnTo>
                      <a:pt x="275" y="46"/>
                    </a:lnTo>
                    <a:lnTo>
                      <a:pt x="268" y="42"/>
                    </a:lnTo>
                    <a:lnTo>
                      <a:pt x="262" y="36"/>
                    </a:lnTo>
                    <a:lnTo>
                      <a:pt x="258" y="30"/>
                    </a:lnTo>
                    <a:lnTo>
                      <a:pt x="253" y="25"/>
                    </a:lnTo>
                    <a:lnTo>
                      <a:pt x="249" y="19"/>
                    </a:lnTo>
                    <a:lnTo>
                      <a:pt x="243" y="15"/>
                    </a:lnTo>
                    <a:lnTo>
                      <a:pt x="236" y="9"/>
                    </a:lnTo>
                    <a:lnTo>
                      <a:pt x="227" y="5"/>
                    </a:lnTo>
                    <a:lnTo>
                      <a:pt x="217" y="1"/>
                    </a:lnTo>
                    <a:lnTo>
                      <a:pt x="207" y="0"/>
                    </a:lnTo>
                    <a:lnTo>
                      <a:pt x="197" y="0"/>
                    </a:lnTo>
                    <a:lnTo>
                      <a:pt x="185" y="2"/>
                    </a:lnTo>
                    <a:lnTo>
                      <a:pt x="179" y="4"/>
                    </a:lnTo>
                    <a:lnTo>
                      <a:pt x="173" y="7"/>
                    </a:lnTo>
                    <a:lnTo>
                      <a:pt x="168" y="7"/>
                    </a:lnTo>
                    <a:lnTo>
                      <a:pt x="162" y="8"/>
                    </a:lnTo>
                    <a:lnTo>
                      <a:pt x="154" y="8"/>
                    </a:lnTo>
                    <a:lnTo>
                      <a:pt x="149" y="8"/>
                    </a:lnTo>
                    <a:lnTo>
                      <a:pt x="141" y="8"/>
                    </a:lnTo>
                    <a:lnTo>
                      <a:pt x="136" y="7"/>
                    </a:lnTo>
                    <a:lnTo>
                      <a:pt x="130" y="5"/>
                    </a:lnTo>
                    <a:lnTo>
                      <a:pt x="122" y="5"/>
                    </a:lnTo>
                    <a:lnTo>
                      <a:pt x="115" y="7"/>
                    </a:lnTo>
                    <a:lnTo>
                      <a:pt x="109" y="8"/>
                    </a:lnTo>
                    <a:lnTo>
                      <a:pt x="102" y="11"/>
                    </a:lnTo>
                    <a:lnTo>
                      <a:pt x="95" y="14"/>
                    </a:lnTo>
                    <a:lnTo>
                      <a:pt x="90" y="18"/>
                    </a:lnTo>
                    <a:lnTo>
                      <a:pt x="86" y="22"/>
                    </a:lnTo>
                    <a:lnTo>
                      <a:pt x="79" y="32"/>
                    </a:lnTo>
                    <a:lnTo>
                      <a:pt x="72" y="37"/>
                    </a:lnTo>
                    <a:lnTo>
                      <a:pt x="64" y="42"/>
                    </a:lnTo>
                    <a:lnTo>
                      <a:pt x="58" y="44"/>
                    </a:lnTo>
                    <a:lnTo>
                      <a:pt x="54" y="47"/>
                    </a:lnTo>
                    <a:lnTo>
                      <a:pt x="48" y="53"/>
                    </a:lnTo>
                    <a:lnTo>
                      <a:pt x="44" y="61"/>
                    </a:lnTo>
                    <a:lnTo>
                      <a:pt x="41" y="71"/>
                    </a:lnTo>
                    <a:lnTo>
                      <a:pt x="40" y="79"/>
                    </a:lnTo>
                    <a:lnTo>
                      <a:pt x="37" y="86"/>
                    </a:lnTo>
                    <a:lnTo>
                      <a:pt x="32" y="92"/>
                    </a:lnTo>
                    <a:lnTo>
                      <a:pt x="25" y="98"/>
                    </a:lnTo>
                    <a:lnTo>
                      <a:pt x="18" y="102"/>
                    </a:lnTo>
                    <a:lnTo>
                      <a:pt x="12" y="109"/>
                    </a:lnTo>
                    <a:lnTo>
                      <a:pt x="6" y="119"/>
                    </a:lnTo>
                    <a:lnTo>
                      <a:pt x="6" y="134"/>
                    </a:lnTo>
                    <a:lnTo>
                      <a:pt x="9" y="144"/>
                    </a:lnTo>
                    <a:lnTo>
                      <a:pt x="10" y="154"/>
                    </a:lnTo>
                    <a:lnTo>
                      <a:pt x="10" y="162"/>
                    </a:lnTo>
                    <a:lnTo>
                      <a:pt x="9" y="171"/>
                    </a:lnTo>
                    <a:lnTo>
                      <a:pt x="6" y="178"/>
                    </a:lnTo>
                    <a:lnTo>
                      <a:pt x="6" y="186"/>
                    </a:lnTo>
                    <a:lnTo>
                      <a:pt x="8" y="194"/>
                    </a:lnTo>
                    <a:lnTo>
                      <a:pt x="10" y="201"/>
                    </a:lnTo>
                    <a:lnTo>
                      <a:pt x="12" y="210"/>
                    </a:lnTo>
                    <a:lnTo>
                      <a:pt x="12" y="220"/>
                    </a:lnTo>
                    <a:lnTo>
                      <a:pt x="9" y="229"/>
                    </a:lnTo>
                    <a:lnTo>
                      <a:pt x="5" y="238"/>
                    </a:lnTo>
                    <a:lnTo>
                      <a:pt x="0" y="248"/>
                    </a:lnTo>
                    <a:lnTo>
                      <a:pt x="2" y="257"/>
                    </a:lnTo>
                    <a:lnTo>
                      <a:pt x="5" y="266"/>
                    </a:lnTo>
                    <a:lnTo>
                      <a:pt x="10" y="270"/>
                    </a:lnTo>
                    <a:lnTo>
                      <a:pt x="16" y="274"/>
                    </a:lnTo>
                    <a:lnTo>
                      <a:pt x="22" y="280"/>
                    </a:lnTo>
                    <a:lnTo>
                      <a:pt x="28" y="287"/>
                    </a:lnTo>
                    <a:lnTo>
                      <a:pt x="32" y="294"/>
                    </a:lnTo>
                    <a:lnTo>
                      <a:pt x="35" y="297"/>
                    </a:lnTo>
                    <a:lnTo>
                      <a:pt x="41" y="301"/>
                    </a:lnTo>
                    <a:lnTo>
                      <a:pt x="47" y="302"/>
                    </a:lnTo>
                    <a:lnTo>
                      <a:pt x="56" y="304"/>
                    </a:lnTo>
                    <a:lnTo>
                      <a:pt x="63" y="305"/>
                    </a:lnTo>
                    <a:lnTo>
                      <a:pt x="72" y="305"/>
                    </a:lnTo>
                    <a:lnTo>
                      <a:pt x="80" y="304"/>
                    </a:lnTo>
                    <a:lnTo>
                      <a:pt x="88" y="302"/>
                    </a:lnTo>
                    <a:lnTo>
                      <a:pt x="98" y="295"/>
                    </a:lnTo>
                    <a:lnTo>
                      <a:pt x="105" y="285"/>
                    </a:lnTo>
                    <a:lnTo>
                      <a:pt x="105" y="276"/>
                    </a:lnTo>
                    <a:lnTo>
                      <a:pt x="101" y="267"/>
                    </a:lnTo>
                    <a:lnTo>
                      <a:pt x="96" y="257"/>
                    </a:lnTo>
                    <a:lnTo>
                      <a:pt x="95" y="246"/>
                    </a:lnTo>
                    <a:lnTo>
                      <a:pt x="96" y="235"/>
                    </a:lnTo>
                    <a:lnTo>
                      <a:pt x="98" y="227"/>
                    </a:lnTo>
                    <a:lnTo>
                      <a:pt x="101" y="218"/>
                    </a:lnTo>
                    <a:lnTo>
                      <a:pt x="106" y="208"/>
                    </a:lnTo>
                    <a:lnTo>
                      <a:pt x="112" y="200"/>
                    </a:lnTo>
                    <a:lnTo>
                      <a:pt x="120" y="194"/>
                    </a:lnTo>
                    <a:lnTo>
                      <a:pt x="124" y="193"/>
                    </a:lnTo>
                    <a:lnTo>
                      <a:pt x="128" y="196"/>
                    </a:lnTo>
                    <a:lnTo>
                      <a:pt x="133" y="200"/>
                    </a:lnTo>
                    <a:lnTo>
                      <a:pt x="136" y="204"/>
                    </a:lnTo>
                    <a:lnTo>
                      <a:pt x="140" y="207"/>
                    </a:lnTo>
                    <a:lnTo>
                      <a:pt x="146" y="208"/>
                    </a:lnTo>
                    <a:lnTo>
                      <a:pt x="152" y="210"/>
                    </a:lnTo>
                    <a:lnTo>
                      <a:pt x="156" y="211"/>
                    </a:lnTo>
                    <a:lnTo>
                      <a:pt x="159" y="213"/>
                    </a:lnTo>
                    <a:lnTo>
                      <a:pt x="162" y="211"/>
                    </a:lnTo>
                    <a:lnTo>
                      <a:pt x="162" y="207"/>
                    </a:lnTo>
                    <a:lnTo>
                      <a:pt x="163" y="203"/>
                    </a:lnTo>
                    <a:lnTo>
                      <a:pt x="165" y="197"/>
                    </a:lnTo>
                    <a:lnTo>
                      <a:pt x="169" y="193"/>
                    </a:lnTo>
                    <a:lnTo>
                      <a:pt x="173" y="190"/>
                    </a:lnTo>
                    <a:lnTo>
                      <a:pt x="179" y="189"/>
                    </a:lnTo>
                    <a:lnTo>
                      <a:pt x="185" y="187"/>
                    </a:lnTo>
                    <a:lnTo>
                      <a:pt x="191" y="183"/>
                    </a:lnTo>
                    <a:lnTo>
                      <a:pt x="194" y="178"/>
                    </a:lnTo>
                    <a:lnTo>
                      <a:pt x="195" y="172"/>
                    </a:lnTo>
                    <a:lnTo>
                      <a:pt x="197" y="166"/>
                    </a:lnTo>
                    <a:lnTo>
                      <a:pt x="198" y="159"/>
                    </a:lnTo>
                    <a:lnTo>
                      <a:pt x="202" y="152"/>
                    </a:lnTo>
                    <a:lnTo>
                      <a:pt x="208" y="144"/>
                    </a:lnTo>
                    <a:lnTo>
                      <a:pt x="216" y="137"/>
                    </a:lnTo>
                    <a:lnTo>
                      <a:pt x="223" y="127"/>
                    </a:lnTo>
                    <a:lnTo>
                      <a:pt x="224" y="117"/>
                    </a:lnTo>
                    <a:lnTo>
                      <a:pt x="216" y="106"/>
                    </a:lnTo>
                    <a:lnTo>
                      <a:pt x="208" y="100"/>
                    </a:lnTo>
                    <a:lnTo>
                      <a:pt x="204" y="95"/>
                    </a:lnTo>
                    <a:lnTo>
                      <a:pt x="202" y="88"/>
                    </a:lnTo>
                    <a:lnTo>
                      <a:pt x="205" y="79"/>
                    </a:lnTo>
                    <a:lnTo>
                      <a:pt x="210" y="77"/>
                    </a:lnTo>
                    <a:lnTo>
                      <a:pt x="216" y="74"/>
                    </a:lnTo>
                    <a:lnTo>
                      <a:pt x="221" y="74"/>
                    </a:lnTo>
                    <a:lnTo>
                      <a:pt x="230" y="74"/>
                    </a:lnTo>
                    <a:lnTo>
                      <a:pt x="239" y="75"/>
                    </a:lnTo>
                    <a:lnTo>
                      <a:pt x="248" y="77"/>
                    </a:lnTo>
                    <a:lnTo>
                      <a:pt x="256" y="79"/>
                    </a:lnTo>
                    <a:lnTo>
                      <a:pt x="264" y="82"/>
                    </a:lnTo>
                    <a:lnTo>
                      <a:pt x="269" y="85"/>
                    </a:lnTo>
                    <a:lnTo>
                      <a:pt x="275" y="89"/>
                    </a:lnTo>
                    <a:lnTo>
                      <a:pt x="282" y="93"/>
                    </a:lnTo>
                    <a:lnTo>
                      <a:pt x="288" y="99"/>
                    </a:lnTo>
                    <a:lnTo>
                      <a:pt x="296" y="106"/>
                    </a:lnTo>
                    <a:lnTo>
                      <a:pt x="303" y="113"/>
                    </a:lnTo>
                    <a:lnTo>
                      <a:pt x="309" y="119"/>
                    </a:lnTo>
                    <a:lnTo>
                      <a:pt x="313"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3" name="Freeform 91">
                <a:extLst>
                  <a:ext uri="{FF2B5EF4-FFF2-40B4-BE49-F238E27FC236}">
                    <a16:creationId xmlns:a16="http://schemas.microsoft.com/office/drawing/2014/main" id="{1EC37FF6-4FC5-0327-DF64-3CCEC3E97F99}"/>
                  </a:ext>
                </a:extLst>
              </p:cNvPr>
              <p:cNvSpPr>
                <a:spLocks/>
              </p:cNvSpPr>
              <p:nvPr/>
            </p:nvSpPr>
            <p:spPr bwMode="auto">
              <a:xfrm>
                <a:off x="915" y="4540"/>
                <a:ext cx="22" cy="12"/>
              </a:xfrm>
              <a:custGeom>
                <a:avLst/>
                <a:gdLst>
                  <a:gd name="T0" fmla="*/ 0 w 64"/>
                  <a:gd name="T1" fmla="*/ 0 h 36"/>
                  <a:gd name="T2" fmla="*/ 0 w 64"/>
                  <a:gd name="T3" fmla="*/ 0 h 36"/>
                  <a:gd name="T4" fmla="*/ 0 w 64"/>
                  <a:gd name="T5" fmla="*/ 0 h 36"/>
                  <a:gd name="T6" fmla="*/ 0 w 64"/>
                  <a:gd name="T7" fmla="*/ 0 h 36"/>
                  <a:gd name="T8" fmla="*/ 0 w 64"/>
                  <a:gd name="T9" fmla="*/ 0 h 36"/>
                  <a:gd name="T10" fmla="*/ 0 w 64"/>
                  <a:gd name="T11" fmla="*/ 0 h 36"/>
                  <a:gd name="T12" fmla="*/ 0 w 64"/>
                  <a:gd name="T13" fmla="*/ 0 h 36"/>
                  <a:gd name="T14" fmla="*/ 0 w 64"/>
                  <a:gd name="T15" fmla="*/ 0 h 36"/>
                  <a:gd name="T16" fmla="*/ 0 w 64"/>
                  <a:gd name="T17" fmla="*/ 0 h 36"/>
                  <a:gd name="T18" fmla="*/ 0 w 64"/>
                  <a:gd name="T19" fmla="*/ 0 h 36"/>
                  <a:gd name="T20" fmla="*/ 0 w 64"/>
                  <a:gd name="T21" fmla="*/ 0 h 36"/>
                  <a:gd name="T22" fmla="*/ 0 w 64"/>
                  <a:gd name="T23" fmla="*/ 0 h 36"/>
                  <a:gd name="T24" fmla="*/ 0 w 64"/>
                  <a:gd name="T25" fmla="*/ 0 h 36"/>
                  <a:gd name="T26" fmla="*/ 0 w 64"/>
                  <a:gd name="T27" fmla="*/ 0 h 36"/>
                  <a:gd name="T28" fmla="*/ 0 w 64"/>
                  <a:gd name="T29" fmla="*/ 0 h 36"/>
                  <a:gd name="T30" fmla="*/ 0 w 64"/>
                  <a:gd name="T31" fmla="*/ 0 h 36"/>
                  <a:gd name="T32" fmla="*/ 0 w 64"/>
                  <a:gd name="T33" fmla="*/ 0 h 36"/>
                  <a:gd name="T34" fmla="*/ 0 w 64"/>
                  <a:gd name="T35" fmla="*/ 0 h 36"/>
                  <a:gd name="T36" fmla="*/ 0 w 64"/>
                  <a:gd name="T37" fmla="*/ 0 h 36"/>
                  <a:gd name="T38" fmla="*/ 0 w 64"/>
                  <a:gd name="T39" fmla="*/ 0 h 36"/>
                  <a:gd name="T40" fmla="*/ 0 w 64"/>
                  <a:gd name="T41" fmla="*/ 0 h 36"/>
                  <a:gd name="T42" fmla="*/ 0 w 64"/>
                  <a:gd name="T43" fmla="*/ 0 h 36"/>
                  <a:gd name="T44" fmla="*/ 0 w 64"/>
                  <a:gd name="T45" fmla="*/ 0 h 36"/>
                  <a:gd name="T46" fmla="*/ 0 w 64"/>
                  <a:gd name="T47" fmla="*/ 0 h 36"/>
                  <a:gd name="T48" fmla="*/ 0 w 64"/>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36"/>
                  <a:gd name="T77" fmla="*/ 64 w 64"/>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36">
                    <a:moveTo>
                      <a:pt x="9" y="6"/>
                    </a:moveTo>
                    <a:lnTo>
                      <a:pt x="3" y="9"/>
                    </a:lnTo>
                    <a:lnTo>
                      <a:pt x="0" y="13"/>
                    </a:lnTo>
                    <a:lnTo>
                      <a:pt x="1" y="17"/>
                    </a:lnTo>
                    <a:lnTo>
                      <a:pt x="10" y="20"/>
                    </a:lnTo>
                    <a:lnTo>
                      <a:pt x="22" y="21"/>
                    </a:lnTo>
                    <a:lnTo>
                      <a:pt x="33" y="24"/>
                    </a:lnTo>
                    <a:lnTo>
                      <a:pt x="42" y="29"/>
                    </a:lnTo>
                    <a:lnTo>
                      <a:pt x="49" y="33"/>
                    </a:lnTo>
                    <a:lnTo>
                      <a:pt x="54" y="36"/>
                    </a:lnTo>
                    <a:lnTo>
                      <a:pt x="57" y="36"/>
                    </a:lnTo>
                    <a:lnTo>
                      <a:pt x="59" y="31"/>
                    </a:lnTo>
                    <a:lnTo>
                      <a:pt x="62" y="26"/>
                    </a:lnTo>
                    <a:lnTo>
                      <a:pt x="64" y="19"/>
                    </a:lnTo>
                    <a:lnTo>
                      <a:pt x="62" y="12"/>
                    </a:lnTo>
                    <a:lnTo>
                      <a:pt x="59" y="5"/>
                    </a:lnTo>
                    <a:lnTo>
                      <a:pt x="54" y="2"/>
                    </a:lnTo>
                    <a:lnTo>
                      <a:pt x="49" y="0"/>
                    </a:lnTo>
                    <a:lnTo>
                      <a:pt x="43" y="0"/>
                    </a:lnTo>
                    <a:lnTo>
                      <a:pt x="38" y="0"/>
                    </a:lnTo>
                    <a:lnTo>
                      <a:pt x="32" y="0"/>
                    </a:lnTo>
                    <a:lnTo>
                      <a:pt x="26" y="2"/>
                    </a:lnTo>
                    <a:lnTo>
                      <a:pt x="20" y="3"/>
                    </a:lnTo>
                    <a:lnTo>
                      <a:pt x="14" y="5"/>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4" name="Freeform 92">
                <a:extLst>
                  <a:ext uri="{FF2B5EF4-FFF2-40B4-BE49-F238E27FC236}">
                    <a16:creationId xmlns:a16="http://schemas.microsoft.com/office/drawing/2014/main" id="{65A84AFF-D50B-9D70-ABAE-AF05231BE4AD}"/>
                  </a:ext>
                </a:extLst>
              </p:cNvPr>
              <p:cNvSpPr>
                <a:spLocks/>
              </p:cNvSpPr>
              <p:nvPr/>
            </p:nvSpPr>
            <p:spPr bwMode="auto">
              <a:xfrm>
                <a:off x="784" y="4861"/>
                <a:ext cx="91" cy="454"/>
              </a:xfrm>
              <a:custGeom>
                <a:avLst/>
                <a:gdLst>
                  <a:gd name="T0" fmla="*/ 0 w 272"/>
                  <a:gd name="T1" fmla="*/ 0 h 1362"/>
                  <a:gd name="T2" fmla="*/ 0 w 272"/>
                  <a:gd name="T3" fmla="*/ 0 h 1362"/>
                  <a:gd name="T4" fmla="*/ 0 w 272"/>
                  <a:gd name="T5" fmla="*/ 0 h 1362"/>
                  <a:gd name="T6" fmla="*/ 0 w 272"/>
                  <a:gd name="T7" fmla="*/ 0 h 1362"/>
                  <a:gd name="T8" fmla="*/ 0 w 272"/>
                  <a:gd name="T9" fmla="*/ 0 h 1362"/>
                  <a:gd name="T10" fmla="*/ 0 w 272"/>
                  <a:gd name="T11" fmla="*/ 0 h 1362"/>
                  <a:gd name="T12" fmla="*/ 0 w 272"/>
                  <a:gd name="T13" fmla="*/ 0 h 1362"/>
                  <a:gd name="T14" fmla="*/ 0 w 272"/>
                  <a:gd name="T15" fmla="*/ 1 h 1362"/>
                  <a:gd name="T16" fmla="*/ 0 w 272"/>
                  <a:gd name="T17" fmla="*/ 1 h 1362"/>
                  <a:gd name="T18" fmla="*/ 0 w 272"/>
                  <a:gd name="T19" fmla="*/ 1 h 1362"/>
                  <a:gd name="T20" fmla="*/ 0 w 272"/>
                  <a:gd name="T21" fmla="*/ 1 h 1362"/>
                  <a:gd name="T22" fmla="*/ 0 w 272"/>
                  <a:gd name="T23" fmla="*/ 1 h 1362"/>
                  <a:gd name="T24" fmla="*/ 0 w 272"/>
                  <a:gd name="T25" fmla="*/ 1 h 1362"/>
                  <a:gd name="T26" fmla="*/ 0 w 272"/>
                  <a:gd name="T27" fmla="*/ 1 h 1362"/>
                  <a:gd name="T28" fmla="*/ 0 w 272"/>
                  <a:gd name="T29" fmla="*/ 1 h 1362"/>
                  <a:gd name="T30" fmla="*/ 0 w 272"/>
                  <a:gd name="T31" fmla="*/ 1 h 1362"/>
                  <a:gd name="T32" fmla="*/ 0 w 272"/>
                  <a:gd name="T33" fmla="*/ 1 h 1362"/>
                  <a:gd name="T34" fmla="*/ 0 w 272"/>
                  <a:gd name="T35" fmla="*/ 2 h 1362"/>
                  <a:gd name="T36" fmla="*/ 0 w 272"/>
                  <a:gd name="T37" fmla="*/ 2 h 1362"/>
                  <a:gd name="T38" fmla="*/ 0 w 272"/>
                  <a:gd name="T39" fmla="*/ 2 h 1362"/>
                  <a:gd name="T40" fmla="*/ 0 w 272"/>
                  <a:gd name="T41" fmla="*/ 2 h 1362"/>
                  <a:gd name="T42" fmla="*/ 0 w 272"/>
                  <a:gd name="T43" fmla="*/ 2 h 1362"/>
                  <a:gd name="T44" fmla="*/ 0 w 272"/>
                  <a:gd name="T45" fmla="*/ 2 h 1362"/>
                  <a:gd name="T46" fmla="*/ 0 w 272"/>
                  <a:gd name="T47" fmla="*/ 2 h 1362"/>
                  <a:gd name="T48" fmla="*/ 0 w 272"/>
                  <a:gd name="T49" fmla="*/ 2 h 1362"/>
                  <a:gd name="T50" fmla="*/ 0 w 272"/>
                  <a:gd name="T51" fmla="*/ 2 h 1362"/>
                  <a:gd name="T52" fmla="*/ 0 w 272"/>
                  <a:gd name="T53" fmla="*/ 2 h 1362"/>
                  <a:gd name="T54" fmla="*/ 0 w 272"/>
                  <a:gd name="T55" fmla="*/ 2 h 1362"/>
                  <a:gd name="T56" fmla="*/ 0 w 272"/>
                  <a:gd name="T57" fmla="*/ 2 h 1362"/>
                  <a:gd name="T58" fmla="*/ 0 w 272"/>
                  <a:gd name="T59" fmla="*/ 1 h 1362"/>
                  <a:gd name="T60" fmla="*/ 0 w 272"/>
                  <a:gd name="T61" fmla="*/ 1 h 1362"/>
                  <a:gd name="T62" fmla="*/ 0 w 272"/>
                  <a:gd name="T63" fmla="*/ 1 h 1362"/>
                  <a:gd name="T64" fmla="*/ 0 w 272"/>
                  <a:gd name="T65" fmla="*/ 1 h 1362"/>
                  <a:gd name="T66" fmla="*/ 0 w 272"/>
                  <a:gd name="T67" fmla="*/ 1 h 1362"/>
                  <a:gd name="T68" fmla="*/ 0 w 272"/>
                  <a:gd name="T69" fmla="*/ 1 h 1362"/>
                  <a:gd name="T70" fmla="*/ 0 w 272"/>
                  <a:gd name="T71" fmla="*/ 1 h 1362"/>
                  <a:gd name="T72" fmla="*/ 0 w 272"/>
                  <a:gd name="T73" fmla="*/ 1 h 1362"/>
                  <a:gd name="T74" fmla="*/ 0 w 272"/>
                  <a:gd name="T75" fmla="*/ 1 h 1362"/>
                  <a:gd name="T76" fmla="*/ 0 w 272"/>
                  <a:gd name="T77" fmla="*/ 1 h 1362"/>
                  <a:gd name="T78" fmla="*/ 0 w 272"/>
                  <a:gd name="T79" fmla="*/ 0 h 1362"/>
                  <a:gd name="T80" fmla="*/ 0 w 272"/>
                  <a:gd name="T81" fmla="*/ 0 h 1362"/>
                  <a:gd name="T82" fmla="*/ 0 w 272"/>
                  <a:gd name="T83" fmla="*/ 0 h 1362"/>
                  <a:gd name="T84" fmla="*/ 0 w 272"/>
                  <a:gd name="T85" fmla="*/ 0 h 1362"/>
                  <a:gd name="T86" fmla="*/ 0 w 272"/>
                  <a:gd name="T87" fmla="*/ 0 h 1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2"/>
                  <a:gd name="T133" fmla="*/ 0 h 1362"/>
                  <a:gd name="T134" fmla="*/ 272 w 272"/>
                  <a:gd name="T135" fmla="*/ 1362 h 1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2" h="1362">
                    <a:moveTo>
                      <a:pt x="171" y="7"/>
                    </a:moveTo>
                    <a:lnTo>
                      <a:pt x="149" y="2"/>
                    </a:lnTo>
                    <a:lnTo>
                      <a:pt x="126" y="0"/>
                    </a:lnTo>
                    <a:lnTo>
                      <a:pt x="103" y="3"/>
                    </a:lnTo>
                    <a:lnTo>
                      <a:pt x="80" y="10"/>
                    </a:lnTo>
                    <a:lnTo>
                      <a:pt x="58" y="21"/>
                    </a:lnTo>
                    <a:lnTo>
                      <a:pt x="39" y="38"/>
                    </a:lnTo>
                    <a:lnTo>
                      <a:pt x="23" y="59"/>
                    </a:lnTo>
                    <a:lnTo>
                      <a:pt x="10" y="85"/>
                    </a:lnTo>
                    <a:lnTo>
                      <a:pt x="0" y="143"/>
                    </a:lnTo>
                    <a:lnTo>
                      <a:pt x="1" y="211"/>
                    </a:lnTo>
                    <a:lnTo>
                      <a:pt x="7" y="274"/>
                    </a:lnTo>
                    <a:lnTo>
                      <a:pt x="14" y="319"/>
                    </a:lnTo>
                    <a:lnTo>
                      <a:pt x="20" y="340"/>
                    </a:lnTo>
                    <a:lnTo>
                      <a:pt x="27" y="368"/>
                    </a:lnTo>
                    <a:lnTo>
                      <a:pt x="39" y="403"/>
                    </a:lnTo>
                    <a:lnTo>
                      <a:pt x="51" y="439"/>
                    </a:lnTo>
                    <a:lnTo>
                      <a:pt x="62" y="476"/>
                    </a:lnTo>
                    <a:lnTo>
                      <a:pt x="72" y="509"/>
                    </a:lnTo>
                    <a:lnTo>
                      <a:pt x="81" y="537"/>
                    </a:lnTo>
                    <a:lnTo>
                      <a:pt x="87" y="556"/>
                    </a:lnTo>
                    <a:lnTo>
                      <a:pt x="97" y="595"/>
                    </a:lnTo>
                    <a:lnTo>
                      <a:pt x="107" y="648"/>
                    </a:lnTo>
                    <a:lnTo>
                      <a:pt x="116" y="700"/>
                    </a:lnTo>
                    <a:lnTo>
                      <a:pt x="120" y="734"/>
                    </a:lnTo>
                    <a:lnTo>
                      <a:pt x="116" y="764"/>
                    </a:lnTo>
                    <a:lnTo>
                      <a:pt x="107" y="812"/>
                    </a:lnTo>
                    <a:lnTo>
                      <a:pt x="100" y="863"/>
                    </a:lnTo>
                    <a:lnTo>
                      <a:pt x="99" y="902"/>
                    </a:lnTo>
                    <a:lnTo>
                      <a:pt x="101" y="920"/>
                    </a:lnTo>
                    <a:lnTo>
                      <a:pt x="106" y="945"/>
                    </a:lnTo>
                    <a:lnTo>
                      <a:pt x="113" y="976"/>
                    </a:lnTo>
                    <a:lnTo>
                      <a:pt x="122" y="1010"/>
                    </a:lnTo>
                    <a:lnTo>
                      <a:pt x="131" y="1046"/>
                    </a:lnTo>
                    <a:lnTo>
                      <a:pt x="142" y="1081"/>
                    </a:lnTo>
                    <a:lnTo>
                      <a:pt x="154" y="1115"/>
                    </a:lnTo>
                    <a:lnTo>
                      <a:pt x="165" y="1146"/>
                    </a:lnTo>
                    <a:lnTo>
                      <a:pt x="177" y="1174"/>
                    </a:lnTo>
                    <a:lnTo>
                      <a:pt x="186" y="1199"/>
                    </a:lnTo>
                    <a:lnTo>
                      <a:pt x="193" y="1224"/>
                    </a:lnTo>
                    <a:lnTo>
                      <a:pt x="199" y="1247"/>
                    </a:lnTo>
                    <a:lnTo>
                      <a:pt x="202" y="1266"/>
                    </a:lnTo>
                    <a:lnTo>
                      <a:pt x="205" y="1284"/>
                    </a:lnTo>
                    <a:lnTo>
                      <a:pt x="208" y="1300"/>
                    </a:lnTo>
                    <a:lnTo>
                      <a:pt x="211" y="1312"/>
                    </a:lnTo>
                    <a:lnTo>
                      <a:pt x="218" y="1332"/>
                    </a:lnTo>
                    <a:lnTo>
                      <a:pt x="225" y="1349"/>
                    </a:lnTo>
                    <a:lnTo>
                      <a:pt x="234" y="1360"/>
                    </a:lnTo>
                    <a:lnTo>
                      <a:pt x="241" y="1362"/>
                    </a:lnTo>
                    <a:lnTo>
                      <a:pt x="248" y="1356"/>
                    </a:lnTo>
                    <a:lnTo>
                      <a:pt x="256" y="1346"/>
                    </a:lnTo>
                    <a:lnTo>
                      <a:pt x="261" y="1335"/>
                    </a:lnTo>
                    <a:lnTo>
                      <a:pt x="267" y="1321"/>
                    </a:lnTo>
                    <a:lnTo>
                      <a:pt x="270" y="1303"/>
                    </a:lnTo>
                    <a:lnTo>
                      <a:pt x="272" y="1280"/>
                    </a:lnTo>
                    <a:lnTo>
                      <a:pt x="269" y="1256"/>
                    </a:lnTo>
                    <a:lnTo>
                      <a:pt x="266" y="1235"/>
                    </a:lnTo>
                    <a:lnTo>
                      <a:pt x="260" y="1199"/>
                    </a:lnTo>
                    <a:lnTo>
                      <a:pt x="254" y="1141"/>
                    </a:lnTo>
                    <a:lnTo>
                      <a:pt x="250" y="1083"/>
                    </a:lnTo>
                    <a:lnTo>
                      <a:pt x="251" y="1042"/>
                    </a:lnTo>
                    <a:lnTo>
                      <a:pt x="257" y="1014"/>
                    </a:lnTo>
                    <a:lnTo>
                      <a:pt x="261" y="980"/>
                    </a:lnTo>
                    <a:lnTo>
                      <a:pt x="264" y="947"/>
                    </a:lnTo>
                    <a:lnTo>
                      <a:pt x="263" y="916"/>
                    </a:lnTo>
                    <a:lnTo>
                      <a:pt x="257" y="875"/>
                    </a:lnTo>
                    <a:lnTo>
                      <a:pt x="250" y="822"/>
                    </a:lnTo>
                    <a:lnTo>
                      <a:pt x="244" y="770"/>
                    </a:lnTo>
                    <a:lnTo>
                      <a:pt x="240" y="741"/>
                    </a:lnTo>
                    <a:lnTo>
                      <a:pt x="245" y="703"/>
                    </a:lnTo>
                    <a:lnTo>
                      <a:pt x="250" y="661"/>
                    </a:lnTo>
                    <a:lnTo>
                      <a:pt x="251" y="624"/>
                    </a:lnTo>
                    <a:lnTo>
                      <a:pt x="250" y="599"/>
                    </a:lnTo>
                    <a:lnTo>
                      <a:pt x="245" y="582"/>
                    </a:lnTo>
                    <a:lnTo>
                      <a:pt x="243" y="564"/>
                    </a:lnTo>
                    <a:lnTo>
                      <a:pt x="240" y="547"/>
                    </a:lnTo>
                    <a:lnTo>
                      <a:pt x="240" y="532"/>
                    </a:lnTo>
                    <a:lnTo>
                      <a:pt x="245" y="474"/>
                    </a:lnTo>
                    <a:lnTo>
                      <a:pt x="259" y="364"/>
                    </a:lnTo>
                    <a:lnTo>
                      <a:pt x="269" y="247"/>
                    </a:lnTo>
                    <a:lnTo>
                      <a:pt x="269" y="173"/>
                    </a:lnTo>
                    <a:lnTo>
                      <a:pt x="260" y="135"/>
                    </a:lnTo>
                    <a:lnTo>
                      <a:pt x="248" y="104"/>
                    </a:lnTo>
                    <a:lnTo>
                      <a:pt x="237" y="76"/>
                    </a:lnTo>
                    <a:lnTo>
                      <a:pt x="224" y="54"/>
                    </a:lnTo>
                    <a:lnTo>
                      <a:pt x="209" y="37"/>
                    </a:lnTo>
                    <a:lnTo>
                      <a:pt x="196" y="23"/>
                    </a:lnTo>
                    <a:lnTo>
                      <a:pt x="183" y="13"/>
                    </a:lnTo>
                    <a:lnTo>
                      <a:pt x="171" y="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5" name="Freeform 93">
                <a:extLst>
                  <a:ext uri="{FF2B5EF4-FFF2-40B4-BE49-F238E27FC236}">
                    <a16:creationId xmlns:a16="http://schemas.microsoft.com/office/drawing/2014/main" id="{C6C77BA7-A1A6-A0AE-4D62-CC7AC457EB6A}"/>
                  </a:ext>
                </a:extLst>
              </p:cNvPr>
              <p:cNvSpPr>
                <a:spLocks/>
              </p:cNvSpPr>
              <p:nvPr/>
            </p:nvSpPr>
            <p:spPr bwMode="auto">
              <a:xfrm>
                <a:off x="815" y="4887"/>
                <a:ext cx="12" cy="12"/>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w 36"/>
                  <a:gd name="T11" fmla="*/ 0 h 36"/>
                  <a:gd name="T12" fmla="*/ 0 w 36"/>
                  <a:gd name="T13" fmla="*/ 0 h 36"/>
                  <a:gd name="T14" fmla="*/ 0 w 36"/>
                  <a:gd name="T15" fmla="*/ 0 h 36"/>
                  <a:gd name="T16" fmla="*/ 0 w 36"/>
                  <a:gd name="T17" fmla="*/ 0 h 36"/>
                  <a:gd name="T18" fmla="*/ 0 w 36"/>
                  <a:gd name="T19" fmla="*/ 0 h 36"/>
                  <a:gd name="T20" fmla="*/ 0 w 36"/>
                  <a:gd name="T21" fmla="*/ 0 h 36"/>
                  <a:gd name="T22" fmla="*/ 0 w 36"/>
                  <a:gd name="T23" fmla="*/ 0 h 36"/>
                  <a:gd name="T24" fmla="*/ 0 w 36"/>
                  <a:gd name="T25" fmla="*/ 0 h 36"/>
                  <a:gd name="T26" fmla="*/ 0 w 36"/>
                  <a:gd name="T27" fmla="*/ 0 h 36"/>
                  <a:gd name="T28" fmla="*/ 0 w 36"/>
                  <a:gd name="T29" fmla="*/ 0 h 36"/>
                  <a:gd name="T30" fmla="*/ 0 w 36"/>
                  <a:gd name="T31" fmla="*/ 0 h 36"/>
                  <a:gd name="T32" fmla="*/ 0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5" y="24"/>
                    </a:moveTo>
                    <a:lnTo>
                      <a:pt x="36" y="17"/>
                    </a:lnTo>
                    <a:lnTo>
                      <a:pt x="33" y="11"/>
                    </a:lnTo>
                    <a:lnTo>
                      <a:pt x="29" y="6"/>
                    </a:lnTo>
                    <a:lnTo>
                      <a:pt x="23" y="1"/>
                    </a:lnTo>
                    <a:lnTo>
                      <a:pt x="16" y="0"/>
                    </a:lnTo>
                    <a:lnTo>
                      <a:pt x="10" y="3"/>
                    </a:lnTo>
                    <a:lnTo>
                      <a:pt x="4" y="7"/>
                    </a:lnTo>
                    <a:lnTo>
                      <a:pt x="0" y="13"/>
                    </a:lnTo>
                    <a:lnTo>
                      <a:pt x="0" y="20"/>
                    </a:lnTo>
                    <a:lnTo>
                      <a:pt x="1" y="27"/>
                    </a:lnTo>
                    <a:lnTo>
                      <a:pt x="6" y="32"/>
                    </a:lnTo>
                    <a:lnTo>
                      <a:pt x="11" y="35"/>
                    </a:lnTo>
                    <a:lnTo>
                      <a:pt x="19" y="36"/>
                    </a:lnTo>
                    <a:lnTo>
                      <a:pt x="26" y="34"/>
                    </a:lnTo>
                    <a:lnTo>
                      <a:pt x="32" y="29"/>
                    </a:lnTo>
                    <a:lnTo>
                      <a:pt x="35"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6" name="Freeform 94">
                <a:extLst>
                  <a:ext uri="{FF2B5EF4-FFF2-40B4-BE49-F238E27FC236}">
                    <a16:creationId xmlns:a16="http://schemas.microsoft.com/office/drawing/2014/main" id="{488576FE-4039-0925-CC2D-1CD4CEBF4D24}"/>
                  </a:ext>
                </a:extLst>
              </p:cNvPr>
              <p:cNvSpPr>
                <a:spLocks/>
              </p:cNvSpPr>
              <p:nvPr/>
            </p:nvSpPr>
            <p:spPr bwMode="auto">
              <a:xfrm>
                <a:off x="859" y="5285"/>
                <a:ext cx="12" cy="12"/>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36" y="24"/>
                    </a:moveTo>
                    <a:lnTo>
                      <a:pt x="36" y="17"/>
                    </a:lnTo>
                    <a:lnTo>
                      <a:pt x="35" y="10"/>
                    </a:lnTo>
                    <a:lnTo>
                      <a:pt x="30" y="4"/>
                    </a:lnTo>
                    <a:lnTo>
                      <a:pt x="24" y="1"/>
                    </a:lnTo>
                    <a:lnTo>
                      <a:pt x="17" y="0"/>
                    </a:lnTo>
                    <a:lnTo>
                      <a:pt x="10" y="1"/>
                    </a:lnTo>
                    <a:lnTo>
                      <a:pt x="4" y="5"/>
                    </a:lnTo>
                    <a:lnTo>
                      <a:pt x="1" y="11"/>
                    </a:lnTo>
                    <a:lnTo>
                      <a:pt x="0" y="18"/>
                    </a:lnTo>
                    <a:lnTo>
                      <a:pt x="3" y="25"/>
                    </a:lnTo>
                    <a:lnTo>
                      <a:pt x="7" y="31"/>
                    </a:lnTo>
                    <a:lnTo>
                      <a:pt x="13" y="33"/>
                    </a:lnTo>
                    <a:lnTo>
                      <a:pt x="20" y="35"/>
                    </a:lnTo>
                    <a:lnTo>
                      <a:pt x="26" y="33"/>
                    </a:lnTo>
                    <a:lnTo>
                      <a:pt x="32" y="29"/>
                    </a:lnTo>
                    <a:lnTo>
                      <a:pt x="36"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7" name="Freeform 95">
                <a:extLst>
                  <a:ext uri="{FF2B5EF4-FFF2-40B4-BE49-F238E27FC236}">
                    <a16:creationId xmlns:a16="http://schemas.microsoft.com/office/drawing/2014/main" id="{F6A14A06-9295-916C-B7B3-2BAE51014F2D}"/>
                  </a:ext>
                </a:extLst>
              </p:cNvPr>
              <p:cNvSpPr>
                <a:spLocks/>
              </p:cNvSpPr>
              <p:nvPr/>
            </p:nvSpPr>
            <p:spPr bwMode="auto">
              <a:xfrm>
                <a:off x="824" y="5265"/>
                <a:ext cx="59" cy="81"/>
              </a:xfrm>
              <a:custGeom>
                <a:avLst/>
                <a:gdLst>
                  <a:gd name="T0" fmla="*/ 0 w 176"/>
                  <a:gd name="T1" fmla="*/ 0 h 242"/>
                  <a:gd name="T2" fmla="*/ 0 w 176"/>
                  <a:gd name="T3" fmla="*/ 0 h 242"/>
                  <a:gd name="T4" fmla="*/ 0 w 176"/>
                  <a:gd name="T5" fmla="*/ 0 h 242"/>
                  <a:gd name="T6" fmla="*/ 0 w 176"/>
                  <a:gd name="T7" fmla="*/ 0 h 242"/>
                  <a:gd name="T8" fmla="*/ 0 w 176"/>
                  <a:gd name="T9" fmla="*/ 0 h 242"/>
                  <a:gd name="T10" fmla="*/ 0 w 176"/>
                  <a:gd name="T11" fmla="*/ 0 h 242"/>
                  <a:gd name="T12" fmla="*/ 0 w 176"/>
                  <a:gd name="T13" fmla="*/ 0 h 242"/>
                  <a:gd name="T14" fmla="*/ 0 w 176"/>
                  <a:gd name="T15" fmla="*/ 0 h 242"/>
                  <a:gd name="T16" fmla="*/ 0 w 176"/>
                  <a:gd name="T17" fmla="*/ 0 h 242"/>
                  <a:gd name="T18" fmla="*/ 0 w 176"/>
                  <a:gd name="T19" fmla="*/ 0 h 242"/>
                  <a:gd name="T20" fmla="*/ 0 w 176"/>
                  <a:gd name="T21" fmla="*/ 0 h 242"/>
                  <a:gd name="T22" fmla="*/ 0 w 176"/>
                  <a:gd name="T23" fmla="*/ 0 h 242"/>
                  <a:gd name="T24" fmla="*/ 0 w 176"/>
                  <a:gd name="T25" fmla="*/ 0 h 242"/>
                  <a:gd name="T26" fmla="*/ 0 w 176"/>
                  <a:gd name="T27" fmla="*/ 0 h 242"/>
                  <a:gd name="T28" fmla="*/ 0 w 176"/>
                  <a:gd name="T29" fmla="*/ 0 h 242"/>
                  <a:gd name="T30" fmla="*/ 0 w 176"/>
                  <a:gd name="T31" fmla="*/ 0 h 242"/>
                  <a:gd name="T32" fmla="*/ 0 w 176"/>
                  <a:gd name="T33" fmla="*/ 0 h 242"/>
                  <a:gd name="T34" fmla="*/ 0 w 176"/>
                  <a:gd name="T35" fmla="*/ 0 h 242"/>
                  <a:gd name="T36" fmla="*/ 0 w 176"/>
                  <a:gd name="T37" fmla="*/ 0 h 242"/>
                  <a:gd name="T38" fmla="*/ 0 w 176"/>
                  <a:gd name="T39" fmla="*/ 0 h 242"/>
                  <a:gd name="T40" fmla="*/ 0 w 176"/>
                  <a:gd name="T41" fmla="*/ 0 h 242"/>
                  <a:gd name="T42" fmla="*/ 0 w 176"/>
                  <a:gd name="T43" fmla="*/ 0 h 242"/>
                  <a:gd name="T44" fmla="*/ 0 w 176"/>
                  <a:gd name="T45" fmla="*/ 0 h 242"/>
                  <a:gd name="T46" fmla="*/ 0 w 176"/>
                  <a:gd name="T47" fmla="*/ 0 h 242"/>
                  <a:gd name="T48" fmla="*/ 0 w 176"/>
                  <a:gd name="T49" fmla="*/ 0 h 242"/>
                  <a:gd name="T50" fmla="*/ 0 w 176"/>
                  <a:gd name="T51" fmla="*/ 0 h 242"/>
                  <a:gd name="T52" fmla="*/ 0 w 176"/>
                  <a:gd name="T53" fmla="*/ 0 h 242"/>
                  <a:gd name="T54" fmla="*/ 0 w 176"/>
                  <a:gd name="T55" fmla="*/ 0 h 242"/>
                  <a:gd name="T56" fmla="*/ 0 w 176"/>
                  <a:gd name="T57" fmla="*/ 0 h 242"/>
                  <a:gd name="T58" fmla="*/ 0 w 176"/>
                  <a:gd name="T59" fmla="*/ 0 h 242"/>
                  <a:gd name="T60" fmla="*/ 0 w 176"/>
                  <a:gd name="T61" fmla="*/ 0 h 242"/>
                  <a:gd name="T62" fmla="*/ 0 w 176"/>
                  <a:gd name="T63" fmla="*/ 0 h 242"/>
                  <a:gd name="T64" fmla="*/ 0 w 176"/>
                  <a:gd name="T65" fmla="*/ 0 h 242"/>
                  <a:gd name="T66" fmla="*/ 0 w 176"/>
                  <a:gd name="T67" fmla="*/ 0 h 242"/>
                  <a:gd name="T68" fmla="*/ 0 w 176"/>
                  <a:gd name="T69" fmla="*/ 0 h 242"/>
                  <a:gd name="T70" fmla="*/ 0 w 176"/>
                  <a:gd name="T71" fmla="*/ 0 h 242"/>
                  <a:gd name="T72" fmla="*/ 0 w 176"/>
                  <a:gd name="T73" fmla="*/ 0 h 242"/>
                  <a:gd name="T74" fmla="*/ 0 w 176"/>
                  <a:gd name="T75" fmla="*/ 0 h 242"/>
                  <a:gd name="T76" fmla="*/ 0 w 176"/>
                  <a:gd name="T77" fmla="*/ 0 h 242"/>
                  <a:gd name="T78" fmla="*/ 0 w 176"/>
                  <a:gd name="T79" fmla="*/ 0 h 242"/>
                  <a:gd name="T80" fmla="*/ 0 w 176"/>
                  <a:gd name="T81" fmla="*/ 0 h 242"/>
                  <a:gd name="T82" fmla="*/ 0 w 176"/>
                  <a:gd name="T83" fmla="*/ 0 h 242"/>
                  <a:gd name="T84" fmla="*/ 0 w 176"/>
                  <a:gd name="T85" fmla="*/ 0 h 242"/>
                  <a:gd name="T86" fmla="*/ 0 w 176"/>
                  <a:gd name="T87" fmla="*/ 0 h 242"/>
                  <a:gd name="T88" fmla="*/ 0 w 176"/>
                  <a:gd name="T89" fmla="*/ 0 h 242"/>
                  <a:gd name="T90" fmla="*/ 0 w 176"/>
                  <a:gd name="T91" fmla="*/ 0 h 242"/>
                  <a:gd name="T92" fmla="*/ 0 w 176"/>
                  <a:gd name="T93" fmla="*/ 0 h 242"/>
                  <a:gd name="T94" fmla="*/ 0 w 176"/>
                  <a:gd name="T95" fmla="*/ 0 h 242"/>
                  <a:gd name="T96" fmla="*/ 0 w 176"/>
                  <a:gd name="T97" fmla="*/ 0 h 242"/>
                  <a:gd name="T98" fmla="*/ 0 w 176"/>
                  <a:gd name="T99" fmla="*/ 0 h 242"/>
                  <a:gd name="T100" fmla="*/ 0 w 176"/>
                  <a:gd name="T101" fmla="*/ 0 h 242"/>
                  <a:gd name="T102" fmla="*/ 0 w 176"/>
                  <a:gd name="T103" fmla="*/ 0 h 242"/>
                  <a:gd name="T104" fmla="*/ 0 w 176"/>
                  <a:gd name="T105" fmla="*/ 0 h 2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6"/>
                  <a:gd name="T160" fmla="*/ 0 h 242"/>
                  <a:gd name="T161" fmla="*/ 176 w 176"/>
                  <a:gd name="T162" fmla="*/ 242 h 2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6" h="242">
                    <a:moveTo>
                      <a:pt x="147" y="0"/>
                    </a:moveTo>
                    <a:lnTo>
                      <a:pt x="141" y="0"/>
                    </a:lnTo>
                    <a:lnTo>
                      <a:pt x="133" y="3"/>
                    </a:lnTo>
                    <a:lnTo>
                      <a:pt x="125" y="8"/>
                    </a:lnTo>
                    <a:lnTo>
                      <a:pt x="117" y="15"/>
                    </a:lnTo>
                    <a:lnTo>
                      <a:pt x="108" y="22"/>
                    </a:lnTo>
                    <a:lnTo>
                      <a:pt x="102" y="31"/>
                    </a:lnTo>
                    <a:lnTo>
                      <a:pt x="96" y="41"/>
                    </a:lnTo>
                    <a:lnTo>
                      <a:pt x="93" y="49"/>
                    </a:lnTo>
                    <a:lnTo>
                      <a:pt x="89" y="64"/>
                    </a:lnTo>
                    <a:lnTo>
                      <a:pt x="83" y="78"/>
                    </a:lnTo>
                    <a:lnTo>
                      <a:pt x="76" y="90"/>
                    </a:lnTo>
                    <a:lnTo>
                      <a:pt x="70" y="101"/>
                    </a:lnTo>
                    <a:lnTo>
                      <a:pt x="64" y="109"/>
                    </a:lnTo>
                    <a:lnTo>
                      <a:pt x="54" y="125"/>
                    </a:lnTo>
                    <a:lnTo>
                      <a:pt x="43" y="143"/>
                    </a:lnTo>
                    <a:lnTo>
                      <a:pt x="29" y="161"/>
                    </a:lnTo>
                    <a:lnTo>
                      <a:pt x="18" y="181"/>
                    </a:lnTo>
                    <a:lnTo>
                      <a:pt x="8" y="198"/>
                    </a:lnTo>
                    <a:lnTo>
                      <a:pt x="2" y="210"/>
                    </a:lnTo>
                    <a:lnTo>
                      <a:pt x="0" y="217"/>
                    </a:lnTo>
                    <a:lnTo>
                      <a:pt x="3" y="220"/>
                    </a:lnTo>
                    <a:lnTo>
                      <a:pt x="8" y="224"/>
                    </a:lnTo>
                    <a:lnTo>
                      <a:pt x="13" y="227"/>
                    </a:lnTo>
                    <a:lnTo>
                      <a:pt x="21" y="231"/>
                    </a:lnTo>
                    <a:lnTo>
                      <a:pt x="28" y="234"/>
                    </a:lnTo>
                    <a:lnTo>
                      <a:pt x="35" y="237"/>
                    </a:lnTo>
                    <a:lnTo>
                      <a:pt x="43" y="240"/>
                    </a:lnTo>
                    <a:lnTo>
                      <a:pt x="48" y="241"/>
                    </a:lnTo>
                    <a:lnTo>
                      <a:pt x="54" y="242"/>
                    </a:lnTo>
                    <a:lnTo>
                      <a:pt x="61" y="242"/>
                    </a:lnTo>
                    <a:lnTo>
                      <a:pt x="70" y="241"/>
                    </a:lnTo>
                    <a:lnTo>
                      <a:pt x="79" y="240"/>
                    </a:lnTo>
                    <a:lnTo>
                      <a:pt x="88" y="237"/>
                    </a:lnTo>
                    <a:lnTo>
                      <a:pt x="96" y="234"/>
                    </a:lnTo>
                    <a:lnTo>
                      <a:pt x="104" y="230"/>
                    </a:lnTo>
                    <a:lnTo>
                      <a:pt x="109" y="224"/>
                    </a:lnTo>
                    <a:lnTo>
                      <a:pt x="125" y="200"/>
                    </a:lnTo>
                    <a:lnTo>
                      <a:pt x="136" y="174"/>
                    </a:lnTo>
                    <a:lnTo>
                      <a:pt x="143" y="151"/>
                    </a:lnTo>
                    <a:lnTo>
                      <a:pt x="147" y="137"/>
                    </a:lnTo>
                    <a:lnTo>
                      <a:pt x="155" y="128"/>
                    </a:lnTo>
                    <a:lnTo>
                      <a:pt x="165" y="115"/>
                    </a:lnTo>
                    <a:lnTo>
                      <a:pt x="173" y="102"/>
                    </a:lnTo>
                    <a:lnTo>
                      <a:pt x="176" y="91"/>
                    </a:lnTo>
                    <a:lnTo>
                      <a:pt x="173" y="80"/>
                    </a:lnTo>
                    <a:lnTo>
                      <a:pt x="169" y="66"/>
                    </a:lnTo>
                    <a:lnTo>
                      <a:pt x="165" y="50"/>
                    </a:lnTo>
                    <a:lnTo>
                      <a:pt x="162" y="36"/>
                    </a:lnTo>
                    <a:lnTo>
                      <a:pt x="160" y="24"/>
                    </a:lnTo>
                    <a:lnTo>
                      <a:pt x="159" y="13"/>
                    </a:lnTo>
                    <a:lnTo>
                      <a:pt x="156" y="4"/>
                    </a:lnTo>
                    <a:lnTo>
                      <a:pt x="147"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8" name="Freeform 96">
                <a:extLst>
                  <a:ext uri="{FF2B5EF4-FFF2-40B4-BE49-F238E27FC236}">
                    <a16:creationId xmlns:a16="http://schemas.microsoft.com/office/drawing/2014/main" id="{2E82171A-BEDC-3F59-8899-A78DB87F0424}"/>
                  </a:ext>
                </a:extLst>
              </p:cNvPr>
              <p:cNvSpPr>
                <a:spLocks/>
              </p:cNvSpPr>
              <p:nvPr/>
            </p:nvSpPr>
            <p:spPr bwMode="auto">
              <a:xfrm>
                <a:off x="859" y="5285"/>
                <a:ext cx="12" cy="12"/>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4" y="35"/>
                    </a:moveTo>
                    <a:lnTo>
                      <a:pt x="21" y="35"/>
                    </a:lnTo>
                    <a:lnTo>
                      <a:pt x="29" y="32"/>
                    </a:lnTo>
                    <a:lnTo>
                      <a:pt x="33" y="28"/>
                    </a:lnTo>
                    <a:lnTo>
                      <a:pt x="36" y="21"/>
                    </a:lnTo>
                    <a:lnTo>
                      <a:pt x="36" y="14"/>
                    </a:lnTo>
                    <a:lnTo>
                      <a:pt x="33" y="8"/>
                    </a:lnTo>
                    <a:lnTo>
                      <a:pt x="29" y="3"/>
                    </a:lnTo>
                    <a:lnTo>
                      <a:pt x="21" y="0"/>
                    </a:lnTo>
                    <a:lnTo>
                      <a:pt x="14" y="0"/>
                    </a:lnTo>
                    <a:lnTo>
                      <a:pt x="8" y="3"/>
                    </a:lnTo>
                    <a:lnTo>
                      <a:pt x="3" y="7"/>
                    </a:lnTo>
                    <a:lnTo>
                      <a:pt x="0" y="14"/>
                    </a:lnTo>
                    <a:lnTo>
                      <a:pt x="0" y="21"/>
                    </a:lnTo>
                    <a:lnTo>
                      <a:pt x="3" y="26"/>
                    </a:lnTo>
                    <a:lnTo>
                      <a:pt x="7" y="32"/>
                    </a:lnTo>
                    <a:lnTo>
                      <a:pt x="14"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39" name="Freeform 97">
                <a:extLst>
                  <a:ext uri="{FF2B5EF4-FFF2-40B4-BE49-F238E27FC236}">
                    <a16:creationId xmlns:a16="http://schemas.microsoft.com/office/drawing/2014/main" id="{17991065-55A8-ACD1-74C3-576E9D20E804}"/>
                  </a:ext>
                </a:extLst>
              </p:cNvPr>
              <p:cNvSpPr>
                <a:spLocks/>
              </p:cNvSpPr>
              <p:nvPr/>
            </p:nvSpPr>
            <p:spPr bwMode="auto">
              <a:xfrm>
                <a:off x="819" y="5281"/>
                <a:ext cx="66" cy="74"/>
              </a:xfrm>
              <a:custGeom>
                <a:avLst/>
                <a:gdLst>
                  <a:gd name="T0" fmla="*/ 0 w 196"/>
                  <a:gd name="T1" fmla="*/ 0 h 223"/>
                  <a:gd name="T2" fmla="*/ 0 w 196"/>
                  <a:gd name="T3" fmla="*/ 0 h 223"/>
                  <a:gd name="T4" fmla="*/ 0 w 196"/>
                  <a:gd name="T5" fmla="*/ 0 h 223"/>
                  <a:gd name="T6" fmla="*/ 0 w 196"/>
                  <a:gd name="T7" fmla="*/ 0 h 223"/>
                  <a:gd name="T8" fmla="*/ 0 w 196"/>
                  <a:gd name="T9" fmla="*/ 0 h 223"/>
                  <a:gd name="T10" fmla="*/ 0 w 196"/>
                  <a:gd name="T11" fmla="*/ 0 h 223"/>
                  <a:gd name="T12" fmla="*/ 0 w 196"/>
                  <a:gd name="T13" fmla="*/ 0 h 223"/>
                  <a:gd name="T14" fmla="*/ 0 w 196"/>
                  <a:gd name="T15" fmla="*/ 0 h 223"/>
                  <a:gd name="T16" fmla="*/ 0 w 196"/>
                  <a:gd name="T17" fmla="*/ 0 h 223"/>
                  <a:gd name="T18" fmla="*/ 0 w 196"/>
                  <a:gd name="T19" fmla="*/ 0 h 223"/>
                  <a:gd name="T20" fmla="*/ 0 w 196"/>
                  <a:gd name="T21" fmla="*/ 0 h 223"/>
                  <a:gd name="T22" fmla="*/ 0 w 196"/>
                  <a:gd name="T23" fmla="*/ 0 h 223"/>
                  <a:gd name="T24" fmla="*/ 0 w 196"/>
                  <a:gd name="T25" fmla="*/ 0 h 223"/>
                  <a:gd name="T26" fmla="*/ 0 w 196"/>
                  <a:gd name="T27" fmla="*/ 0 h 223"/>
                  <a:gd name="T28" fmla="*/ 0 w 196"/>
                  <a:gd name="T29" fmla="*/ 0 h 223"/>
                  <a:gd name="T30" fmla="*/ 0 w 196"/>
                  <a:gd name="T31" fmla="*/ 0 h 223"/>
                  <a:gd name="T32" fmla="*/ 0 w 196"/>
                  <a:gd name="T33" fmla="*/ 0 h 223"/>
                  <a:gd name="T34" fmla="*/ 0 w 196"/>
                  <a:gd name="T35" fmla="*/ 0 h 223"/>
                  <a:gd name="T36" fmla="*/ 0 w 196"/>
                  <a:gd name="T37" fmla="*/ 0 h 223"/>
                  <a:gd name="T38" fmla="*/ 0 w 196"/>
                  <a:gd name="T39" fmla="*/ 0 h 223"/>
                  <a:gd name="T40" fmla="*/ 0 w 196"/>
                  <a:gd name="T41" fmla="*/ 0 h 223"/>
                  <a:gd name="T42" fmla="*/ 0 w 196"/>
                  <a:gd name="T43" fmla="*/ 0 h 223"/>
                  <a:gd name="T44" fmla="*/ 0 w 196"/>
                  <a:gd name="T45" fmla="*/ 0 h 223"/>
                  <a:gd name="T46" fmla="*/ 0 w 196"/>
                  <a:gd name="T47" fmla="*/ 0 h 223"/>
                  <a:gd name="T48" fmla="*/ 0 w 196"/>
                  <a:gd name="T49" fmla="*/ 0 h 223"/>
                  <a:gd name="T50" fmla="*/ 0 w 196"/>
                  <a:gd name="T51" fmla="*/ 0 h 223"/>
                  <a:gd name="T52" fmla="*/ 0 w 196"/>
                  <a:gd name="T53" fmla="*/ 0 h 223"/>
                  <a:gd name="T54" fmla="*/ 0 w 196"/>
                  <a:gd name="T55" fmla="*/ 0 h 223"/>
                  <a:gd name="T56" fmla="*/ 0 w 196"/>
                  <a:gd name="T57" fmla="*/ 0 h 223"/>
                  <a:gd name="T58" fmla="*/ 0 w 196"/>
                  <a:gd name="T59" fmla="*/ 0 h 223"/>
                  <a:gd name="T60" fmla="*/ 0 w 196"/>
                  <a:gd name="T61" fmla="*/ 0 h 223"/>
                  <a:gd name="T62" fmla="*/ 0 w 196"/>
                  <a:gd name="T63" fmla="*/ 0 h 223"/>
                  <a:gd name="T64" fmla="*/ 0 w 196"/>
                  <a:gd name="T65" fmla="*/ 0 h 223"/>
                  <a:gd name="T66" fmla="*/ 0 w 196"/>
                  <a:gd name="T67" fmla="*/ 0 h 223"/>
                  <a:gd name="T68" fmla="*/ 0 w 196"/>
                  <a:gd name="T69" fmla="*/ 0 h 223"/>
                  <a:gd name="T70" fmla="*/ 0 w 196"/>
                  <a:gd name="T71" fmla="*/ 0 h 223"/>
                  <a:gd name="T72" fmla="*/ 0 w 196"/>
                  <a:gd name="T73" fmla="*/ 0 h 223"/>
                  <a:gd name="T74" fmla="*/ 0 w 196"/>
                  <a:gd name="T75" fmla="*/ 0 h 223"/>
                  <a:gd name="T76" fmla="*/ 0 w 196"/>
                  <a:gd name="T77" fmla="*/ 0 h 223"/>
                  <a:gd name="T78" fmla="*/ 0 w 196"/>
                  <a:gd name="T79" fmla="*/ 0 h 223"/>
                  <a:gd name="T80" fmla="*/ 0 w 196"/>
                  <a:gd name="T81" fmla="*/ 0 h 223"/>
                  <a:gd name="T82" fmla="*/ 0 w 196"/>
                  <a:gd name="T83" fmla="*/ 0 h 223"/>
                  <a:gd name="T84" fmla="*/ 0 w 196"/>
                  <a:gd name="T85" fmla="*/ 0 h 223"/>
                  <a:gd name="T86" fmla="*/ 0 w 196"/>
                  <a:gd name="T87" fmla="*/ 0 h 223"/>
                  <a:gd name="T88" fmla="*/ 0 w 196"/>
                  <a:gd name="T89" fmla="*/ 0 h 223"/>
                  <a:gd name="T90" fmla="*/ 0 w 196"/>
                  <a:gd name="T91" fmla="*/ 0 h 223"/>
                  <a:gd name="T92" fmla="*/ 0 w 196"/>
                  <a:gd name="T93" fmla="*/ 0 h 223"/>
                  <a:gd name="T94" fmla="*/ 0 w 196"/>
                  <a:gd name="T95" fmla="*/ 0 h 223"/>
                  <a:gd name="T96" fmla="*/ 0 w 196"/>
                  <a:gd name="T97" fmla="*/ 0 h 223"/>
                  <a:gd name="T98" fmla="*/ 0 w 196"/>
                  <a:gd name="T99" fmla="*/ 0 h 223"/>
                  <a:gd name="T100" fmla="*/ 0 w 196"/>
                  <a:gd name="T101" fmla="*/ 0 h 223"/>
                  <a:gd name="T102" fmla="*/ 0 w 196"/>
                  <a:gd name="T103" fmla="*/ 0 h 223"/>
                  <a:gd name="T104" fmla="*/ 0 w 196"/>
                  <a:gd name="T105" fmla="*/ 0 h 223"/>
                  <a:gd name="T106" fmla="*/ 0 w 196"/>
                  <a:gd name="T107" fmla="*/ 0 h 2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6"/>
                  <a:gd name="T163" fmla="*/ 0 h 223"/>
                  <a:gd name="T164" fmla="*/ 196 w 196"/>
                  <a:gd name="T165" fmla="*/ 223 h 2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6" h="223">
                    <a:moveTo>
                      <a:pt x="59" y="63"/>
                    </a:moveTo>
                    <a:lnTo>
                      <a:pt x="51" y="76"/>
                    </a:lnTo>
                    <a:lnTo>
                      <a:pt x="43" y="90"/>
                    </a:lnTo>
                    <a:lnTo>
                      <a:pt x="35" y="104"/>
                    </a:lnTo>
                    <a:lnTo>
                      <a:pt x="27" y="118"/>
                    </a:lnTo>
                    <a:lnTo>
                      <a:pt x="20" y="133"/>
                    </a:lnTo>
                    <a:lnTo>
                      <a:pt x="14" y="146"/>
                    </a:lnTo>
                    <a:lnTo>
                      <a:pt x="9" y="159"/>
                    </a:lnTo>
                    <a:lnTo>
                      <a:pt x="6" y="168"/>
                    </a:lnTo>
                    <a:lnTo>
                      <a:pt x="1" y="185"/>
                    </a:lnTo>
                    <a:lnTo>
                      <a:pt x="0" y="198"/>
                    </a:lnTo>
                    <a:lnTo>
                      <a:pt x="1" y="208"/>
                    </a:lnTo>
                    <a:lnTo>
                      <a:pt x="9" y="215"/>
                    </a:lnTo>
                    <a:lnTo>
                      <a:pt x="16" y="217"/>
                    </a:lnTo>
                    <a:lnTo>
                      <a:pt x="27" y="222"/>
                    </a:lnTo>
                    <a:lnTo>
                      <a:pt x="42" y="223"/>
                    </a:lnTo>
                    <a:lnTo>
                      <a:pt x="59" y="223"/>
                    </a:lnTo>
                    <a:lnTo>
                      <a:pt x="78" y="217"/>
                    </a:lnTo>
                    <a:lnTo>
                      <a:pt x="99" y="208"/>
                    </a:lnTo>
                    <a:lnTo>
                      <a:pt x="118" y="192"/>
                    </a:lnTo>
                    <a:lnTo>
                      <a:pt x="138" y="168"/>
                    </a:lnTo>
                    <a:lnTo>
                      <a:pt x="144" y="153"/>
                    </a:lnTo>
                    <a:lnTo>
                      <a:pt x="153" y="129"/>
                    </a:lnTo>
                    <a:lnTo>
                      <a:pt x="160" y="107"/>
                    </a:lnTo>
                    <a:lnTo>
                      <a:pt x="166" y="94"/>
                    </a:lnTo>
                    <a:lnTo>
                      <a:pt x="167" y="100"/>
                    </a:lnTo>
                    <a:lnTo>
                      <a:pt x="182" y="84"/>
                    </a:lnTo>
                    <a:lnTo>
                      <a:pt x="192" y="72"/>
                    </a:lnTo>
                    <a:lnTo>
                      <a:pt x="196" y="60"/>
                    </a:lnTo>
                    <a:lnTo>
                      <a:pt x="196" y="51"/>
                    </a:lnTo>
                    <a:lnTo>
                      <a:pt x="196" y="35"/>
                    </a:lnTo>
                    <a:lnTo>
                      <a:pt x="195" y="23"/>
                    </a:lnTo>
                    <a:lnTo>
                      <a:pt x="192" y="10"/>
                    </a:lnTo>
                    <a:lnTo>
                      <a:pt x="187" y="0"/>
                    </a:lnTo>
                    <a:lnTo>
                      <a:pt x="182" y="9"/>
                    </a:lnTo>
                    <a:lnTo>
                      <a:pt x="176" y="17"/>
                    </a:lnTo>
                    <a:lnTo>
                      <a:pt x="170" y="25"/>
                    </a:lnTo>
                    <a:lnTo>
                      <a:pt x="163" y="32"/>
                    </a:lnTo>
                    <a:lnTo>
                      <a:pt x="157" y="38"/>
                    </a:lnTo>
                    <a:lnTo>
                      <a:pt x="150" y="44"/>
                    </a:lnTo>
                    <a:lnTo>
                      <a:pt x="142" y="46"/>
                    </a:lnTo>
                    <a:lnTo>
                      <a:pt x="137" y="48"/>
                    </a:lnTo>
                    <a:lnTo>
                      <a:pt x="135" y="39"/>
                    </a:lnTo>
                    <a:lnTo>
                      <a:pt x="129" y="32"/>
                    </a:lnTo>
                    <a:lnTo>
                      <a:pt x="122" y="25"/>
                    </a:lnTo>
                    <a:lnTo>
                      <a:pt x="113" y="21"/>
                    </a:lnTo>
                    <a:lnTo>
                      <a:pt x="103" y="20"/>
                    </a:lnTo>
                    <a:lnTo>
                      <a:pt x="94" y="20"/>
                    </a:lnTo>
                    <a:lnTo>
                      <a:pt x="86" y="24"/>
                    </a:lnTo>
                    <a:lnTo>
                      <a:pt x="80" y="34"/>
                    </a:lnTo>
                    <a:lnTo>
                      <a:pt x="74" y="42"/>
                    </a:lnTo>
                    <a:lnTo>
                      <a:pt x="70" y="49"/>
                    </a:lnTo>
                    <a:lnTo>
                      <a:pt x="65" y="56"/>
                    </a:lnTo>
                    <a:lnTo>
                      <a:pt x="59"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0" name="Freeform 98">
                <a:extLst>
                  <a:ext uri="{FF2B5EF4-FFF2-40B4-BE49-F238E27FC236}">
                    <a16:creationId xmlns:a16="http://schemas.microsoft.com/office/drawing/2014/main" id="{D730F9E9-0430-1173-5899-DA3A33BBB258}"/>
                  </a:ext>
                </a:extLst>
              </p:cNvPr>
              <p:cNvSpPr>
                <a:spLocks/>
              </p:cNvSpPr>
              <p:nvPr/>
            </p:nvSpPr>
            <p:spPr bwMode="auto">
              <a:xfrm>
                <a:off x="781" y="4858"/>
                <a:ext cx="103" cy="449"/>
              </a:xfrm>
              <a:custGeom>
                <a:avLst/>
                <a:gdLst>
                  <a:gd name="T0" fmla="*/ 0 w 309"/>
                  <a:gd name="T1" fmla="*/ 2 h 1347"/>
                  <a:gd name="T2" fmla="*/ 0 w 309"/>
                  <a:gd name="T3" fmla="*/ 2 h 1347"/>
                  <a:gd name="T4" fmla="*/ 0 w 309"/>
                  <a:gd name="T5" fmla="*/ 2 h 1347"/>
                  <a:gd name="T6" fmla="*/ 0 w 309"/>
                  <a:gd name="T7" fmla="*/ 2 h 1347"/>
                  <a:gd name="T8" fmla="*/ 0 w 309"/>
                  <a:gd name="T9" fmla="*/ 2 h 1347"/>
                  <a:gd name="T10" fmla="*/ 0 w 309"/>
                  <a:gd name="T11" fmla="*/ 2 h 1347"/>
                  <a:gd name="T12" fmla="*/ 0 w 309"/>
                  <a:gd name="T13" fmla="*/ 2 h 1347"/>
                  <a:gd name="T14" fmla="*/ 0 w 309"/>
                  <a:gd name="T15" fmla="*/ 2 h 1347"/>
                  <a:gd name="T16" fmla="*/ 0 w 309"/>
                  <a:gd name="T17" fmla="*/ 2 h 1347"/>
                  <a:gd name="T18" fmla="*/ 0 w 309"/>
                  <a:gd name="T19" fmla="*/ 1 h 1347"/>
                  <a:gd name="T20" fmla="*/ 0 w 309"/>
                  <a:gd name="T21" fmla="*/ 1 h 1347"/>
                  <a:gd name="T22" fmla="*/ 0 w 309"/>
                  <a:gd name="T23" fmla="*/ 1 h 1347"/>
                  <a:gd name="T24" fmla="*/ 0 w 309"/>
                  <a:gd name="T25" fmla="*/ 1 h 1347"/>
                  <a:gd name="T26" fmla="*/ 0 w 309"/>
                  <a:gd name="T27" fmla="*/ 0 h 1347"/>
                  <a:gd name="T28" fmla="*/ 0 w 309"/>
                  <a:gd name="T29" fmla="*/ 0 h 1347"/>
                  <a:gd name="T30" fmla="*/ 0 w 309"/>
                  <a:gd name="T31" fmla="*/ 0 h 1347"/>
                  <a:gd name="T32" fmla="*/ 0 w 309"/>
                  <a:gd name="T33" fmla="*/ 0 h 1347"/>
                  <a:gd name="T34" fmla="*/ 0 w 309"/>
                  <a:gd name="T35" fmla="*/ 0 h 1347"/>
                  <a:gd name="T36" fmla="*/ 0 w 309"/>
                  <a:gd name="T37" fmla="*/ 0 h 1347"/>
                  <a:gd name="T38" fmla="*/ 0 w 309"/>
                  <a:gd name="T39" fmla="*/ 0 h 1347"/>
                  <a:gd name="T40" fmla="*/ 0 w 309"/>
                  <a:gd name="T41" fmla="*/ 0 h 1347"/>
                  <a:gd name="T42" fmla="*/ 0 w 309"/>
                  <a:gd name="T43" fmla="*/ 0 h 1347"/>
                  <a:gd name="T44" fmla="*/ 0 w 309"/>
                  <a:gd name="T45" fmla="*/ 0 h 1347"/>
                  <a:gd name="T46" fmla="*/ 0 w 309"/>
                  <a:gd name="T47" fmla="*/ 0 h 1347"/>
                  <a:gd name="T48" fmla="*/ 0 w 309"/>
                  <a:gd name="T49" fmla="*/ 1 h 1347"/>
                  <a:gd name="T50" fmla="*/ 0 w 309"/>
                  <a:gd name="T51" fmla="*/ 1 h 1347"/>
                  <a:gd name="T52" fmla="*/ 0 w 309"/>
                  <a:gd name="T53" fmla="*/ 1 h 1347"/>
                  <a:gd name="T54" fmla="*/ 0 w 309"/>
                  <a:gd name="T55" fmla="*/ 1 h 1347"/>
                  <a:gd name="T56" fmla="*/ 0 w 309"/>
                  <a:gd name="T57" fmla="*/ 1 h 1347"/>
                  <a:gd name="T58" fmla="*/ 0 w 309"/>
                  <a:gd name="T59" fmla="*/ 2 h 1347"/>
                  <a:gd name="T60" fmla="*/ 0 w 309"/>
                  <a:gd name="T61" fmla="*/ 2 h 1347"/>
                  <a:gd name="T62" fmla="*/ 0 w 309"/>
                  <a:gd name="T63" fmla="*/ 2 h 1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9"/>
                  <a:gd name="T97" fmla="*/ 0 h 1347"/>
                  <a:gd name="T98" fmla="*/ 309 w 309"/>
                  <a:gd name="T99" fmla="*/ 1347 h 1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9" h="1347">
                    <a:moveTo>
                      <a:pt x="175" y="1326"/>
                    </a:moveTo>
                    <a:lnTo>
                      <a:pt x="181" y="1329"/>
                    </a:lnTo>
                    <a:lnTo>
                      <a:pt x="189" y="1332"/>
                    </a:lnTo>
                    <a:lnTo>
                      <a:pt x="200" y="1336"/>
                    </a:lnTo>
                    <a:lnTo>
                      <a:pt x="213" y="1340"/>
                    </a:lnTo>
                    <a:lnTo>
                      <a:pt x="226" y="1344"/>
                    </a:lnTo>
                    <a:lnTo>
                      <a:pt x="237" y="1347"/>
                    </a:lnTo>
                    <a:lnTo>
                      <a:pt x="246" y="1347"/>
                    </a:lnTo>
                    <a:lnTo>
                      <a:pt x="253" y="1346"/>
                    </a:lnTo>
                    <a:lnTo>
                      <a:pt x="259" y="1341"/>
                    </a:lnTo>
                    <a:lnTo>
                      <a:pt x="268" y="1336"/>
                    </a:lnTo>
                    <a:lnTo>
                      <a:pt x="278" y="1329"/>
                    </a:lnTo>
                    <a:lnTo>
                      <a:pt x="287" y="1319"/>
                    </a:lnTo>
                    <a:lnTo>
                      <a:pt x="296" y="1309"/>
                    </a:lnTo>
                    <a:lnTo>
                      <a:pt x="303" y="1299"/>
                    </a:lnTo>
                    <a:lnTo>
                      <a:pt x="307" y="1290"/>
                    </a:lnTo>
                    <a:lnTo>
                      <a:pt x="309" y="1280"/>
                    </a:lnTo>
                    <a:lnTo>
                      <a:pt x="303" y="1229"/>
                    </a:lnTo>
                    <a:lnTo>
                      <a:pt x="291" y="1137"/>
                    </a:lnTo>
                    <a:lnTo>
                      <a:pt x="281" y="1040"/>
                    </a:lnTo>
                    <a:lnTo>
                      <a:pt x="278" y="970"/>
                    </a:lnTo>
                    <a:lnTo>
                      <a:pt x="277" y="910"/>
                    </a:lnTo>
                    <a:lnTo>
                      <a:pt x="271" y="831"/>
                    </a:lnTo>
                    <a:lnTo>
                      <a:pt x="267" y="756"/>
                    </a:lnTo>
                    <a:lnTo>
                      <a:pt x="265" y="705"/>
                    </a:lnTo>
                    <a:lnTo>
                      <a:pt x="269" y="625"/>
                    </a:lnTo>
                    <a:lnTo>
                      <a:pt x="277" y="485"/>
                    </a:lnTo>
                    <a:lnTo>
                      <a:pt x="283" y="334"/>
                    </a:lnTo>
                    <a:lnTo>
                      <a:pt x="285" y="226"/>
                    </a:lnTo>
                    <a:lnTo>
                      <a:pt x="284" y="188"/>
                    </a:lnTo>
                    <a:lnTo>
                      <a:pt x="278" y="150"/>
                    </a:lnTo>
                    <a:lnTo>
                      <a:pt x="268" y="112"/>
                    </a:lnTo>
                    <a:lnTo>
                      <a:pt x="253" y="77"/>
                    </a:lnTo>
                    <a:lnTo>
                      <a:pt x="233" y="46"/>
                    </a:lnTo>
                    <a:lnTo>
                      <a:pt x="207" y="21"/>
                    </a:lnTo>
                    <a:lnTo>
                      <a:pt x="173" y="6"/>
                    </a:lnTo>
                    <a:lnTo>
                      <a:pt x="133" y="0"/>
                    </a:lnTo>
                    <a:lnTo>
                      <a:pt x="92" y="4"/>
                    </a:lnTo>
                    <a:lnTo>
                      <a:pt x="61" y="15"/>
                    </a:lnTo>
                    <a:lnTo>
                      <a:pt x="38" y="34"/>
                    </a:lnTo>
                    <a:lnTo>
                      <a:pt x="21" y="58"/>
                    </a:lnTo>
                    <a:lnTo>
                      <a:pt x="9" y="87"/>
                    </a:lnTo>
                    <a:lnTo>
                      <a:pt x="3" y="118"/>
                    </a:lnTo>
                    <a:lnTo>
                      <a:pt x="0" y="153"/>
                    </a:lnTo>
                    <a:lnTo>
                      <a:pt x="0" y="188"/>
                    </a:lnTo>
                    <a:lnTo>
                      <a:pt x="3" y="230"/>
                    </a:lnTo>
                    <a:lnTo>
                      <a:pt x="9" y="283"/>
                    </a:lnTo>
                    <a:lnTo>
                      <a:pt x="15" y="343"/>
                    </a:lnTo>
                    <a:lnTo>
                      <a:pt x="24" y="409"/>
                    </a:lnTo>
                    <a:lnTo>
                      <a:pt x="31" y="478"/>
                    </a:lnTo>
                    <a:lnTo>
                      <a:pt x="38" y="547"/>
                    </a:lnTo>
                    <a:lnTo>
                      <a:pt x="43" y="613"/>
                    </a:lnTo>
                    <a:lnTo>
                      <a:pt x="45" y="673"/>
                    </a:lnTo>
                    <a:lnTo>
                      <a:pt x="48" y="753"/>
                    </a:lnTo>
                    <a:lnTo>
                      <a:pt x="56" y="837"/>
                    </a:lnTo>
                    <a:lnTo>
                      <a:pt x="64" y="921"/>
                    </a:lnTo>
                    <a:lnTo>
                      <a:pt x="77" y="1002"/>
                    </a:lnTo>
                    <a:lnTo>
                      <a:pt x="92" y="1081"/>
                    </a:lnTo>
                    <a:lnTo>
                      <a:pt x="108" y="1152"/>
                    </a:lnTo>
                    <a:lnTo>
                      <a:pt x="125" y="1214"/>
                    </a:lnTo>
                    <a:lnTo>
                      <a:pt x="143" y="1264"/>
                    </a:lnTo>
                    <a:lnTo>
                      <a:pt x="147" y="1281"/>
                    </a:lnTo>
                    <a:lnTo>
                      <a:pt x="152" y="1298"/>
                    </a:lnTo>
                    <a:lnTo>
                      <a:pt x="159" y="1313"/>
                    </a:lnTo>
                    <a:lnTo>
                      <a:pt x="175" y="1326"/>
                    </a:lnTo>
                    <a:close/>
                  </a:path>
                </a:pathLst>
              </a:custGeom>
              <a:solidFill>
                <a:srgbClr val="00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1" name="Freeform 99">
                <a:extLst>
                  <a:ext uri="{FF2B5EF4-FFF2-40B4-BE49-F238E27FC236}">
                    <a16:creationId xmlns:a16="http://schemas.microsoft.com/office/drawing/2014/main" id="{B907224C-9FB7-9AED-850D-21C6E8C7381F}"/>
                  </a:ext>
                </a:extLst>
              </p:cNvPr>
              <p:cNvSpPr>
                <a:spLocks/>
              </p:cNvSpPr>
              <p:nvPr/>
            </p:nvSpPr>
            <p:spPr bwMode="auto">
              <a:xfrm>
                <a:off x="870" y="4868"/>
                <a:ext cx="106" cy="419"/>
              </a:xfrm>
              <a:custGeom>
                <a:avLst/>
                <a:gdLst>
                  <a:gd name="T0" fmla="*/ 0 w 319"/>
                  <a:gd name="T1" fmla="*/ 0 h 1257"/>
                  <a:gd name="T2" fmla="*/ 0 w 319"/>
                  <a:gd name="T3" fmla="*/ 0 h 1257"/>
                  <a:gd name="T4" fmla="*/ 0 w 319"/>
                  <a:gd name="T5" fmla="*/ 0 h 1257"/>
                  <a:gd name="T6" fmla="*/ 0 w 319"/>
                  <a:gd name="T7" fmla="*/ 0 h 1257"/>
                  <a:gd name="T8" fmla="*/ 0 w 319"/>
                  <a:gd name="T9" fmla="*/ 0 h 1257"/>
                  <a:gd name="T10" fmla="*/ 0 w 319"/>
                  <a:gd name="T11" fmla="*/ 0 h 1257"/>
                  <a:gd name="T12" fmla="*/ 0 w 319"/>
                  <a:gd name="T13" fmla="*/ 0 h 1257"/>
                  <a:gd name="T14" fmla="*/ 0 w 319"/>
                  <a:gd name="T15" fmla="*/ 0 h 1257"/>
                  <a:gd name="T16" fmla="*/ 0 w 319"/>
                  <a:gd name="T17" fmla="*/ 0 h 1257"/>
                  <a:gd name="T18" fmla="*/ 0 w 319"/>
                  <a:gd name="T19" fmla="*/ 0 h 1257"/>
                  <a:gd name="T20" fmla="*/ 0 w 319"/>
                  <a:gd name="T21" fmla="*/ 1 h 1257"/>
                  <a:gd name="T22" fmla="*/ 0 w 319"/>
                  <a:gd name="T23" fmla="*/ 1 h 1257"/>
                  <a:gd name="T24" fmla="*/ 0 w 319"/>
                  <a:gd name="T25" fmla="*/ 1 h 1257"/>
                  <a:gd name="T26" fmla="*/ 0 w 319"/>
                  <a:gd name="T27" fmla="*/ 1 h 1257"/>
                  <a:gd name="T28" fmla="*/ 0 w 319"/>
                  <a:gd name="T29" fmla="*/ 1 h 1257"/>
                  <a:gd name="T30" fmla="*/ 0 w 319"/>
                  <a:gd name="T31" fmla="*/ 1 h 1257"/>
                  <a:gd name="T32" fmla="*/ 0 w 319"/>
                  <a:gd name="T33" fmla="*/ 1 h 1257"/>
                  <a:gd name="T34" fmla="*/ 0 w 319"/>
                  <a:gd name="T35" fmla="*/ 1 h 1257"/>
                  <a:gd name="T36" fmla="*/ 0 w 319"/>
                  <a:gd name="T37" fmla="*/ 1 h 1257"/>
                  <a:gd name="T38" fmla="*/ 0 w 319"/>
                  <a:gd name="T39" fmla="*/ 2 h 1257"/>
                  <a:gd name="T40" fmla="*/ 0 w 319"/>
                  <a:gd name="T41" fmla="*/ 2 h 1257"/>
                  <a:gd name="T42" fmla="*/ 0 w 319"/>
                  <a:gd name="T43" fmla="*/ 2 h 1257"/>
                  <a:gd name="T44" fmla="*/ 0 w 319"/>
                  <a:gd name="T45" fmla="*/ 2 h 1257"/>
                  <a:gd name="T46" fmla="*/ 0 w 319"/>
                  <a:gd name="T47" fmla="*/ 2 h 1257"/>
                  <a:gd name="T48" fmla="*/ 0 w 319"/>
                  <a:gd name="T49" fmla="*/ 2 h 1257"/>
                  <a:gd name="T50" fmla="*/ 0 w 319"/>
                  <a:gd name="T51" fmla="*/ 2 h 1257"/>
                  <a:gd name="T52" fmla="*/ 0 w 319"/>
                  <a:gd name="T53" fmla="*/ 2 h 1257"/>
                  <a:gd name="T54" fmla="*/ 0 w 319"/>
                  <a:gd name="T55" fmla="*/ 2 h 1257"/>
                  <a:gd name="T56" fmla="*/ 0 w 319"/>
                  <a:gd name="T57" fmla="*/ 1 h 1257"/>
                  <a:gd name="T58" fmla="*/ 0 w 319"/>
                  <a:gd name="T59" fmla="*/ 1 h 1257"/>
                  <a:gd name="T60" fmla="*/ 0 w 319"/>
                  <a:gd name="T61" fmla="*/ 1 h 1257"/>
                  <a:gd name="T62" fmla="*/ 0 w 319"/>
                  <a:gd name="T63" fmla="*/ 1 h 1257"/>
                  <a:gd name="T64" fmla="*/ 0 w 319"/>
                  <a:gd name="T65" fmla="*/ 1 h 1257"/>
                  <a:gd name="T66" fmla="*/ 0 w 319"/>
                  <a:gd name="T67" fmla="*/ 1 h 1257"/>
                  <a:gd name="T68" fmla="*/ 0 w 319"/>
                  <a:gd name="T69" fmla="*/ 1 h 1257"/>
                  <a:gd name="T70" fmla="*/ 0 w 319"/>
                  <a:gd name="T71" fmla="*/ 1 h 1257"/>
                  <a:gd name="T72" fmla="*/ 0 w 319"/>
                  <a:gd name="T73" fmla="*/ 1 h 1257"/>
                  <a:gd name="T74" fmla="*/ 0 w 319"/>
                  <a:gd name="T75" fmla="*/ 1 h 1257"/>
                  <a:gd name="T76" fmla="*/ 0 w 319"/>
                  <a:gd name="T77" fmla="*/ 1 h 1257"/>
                  <a:gd name="T78" fmla="*/ 0 w 319"/>
                  <a:gd name="T79" fmla="*/ 1 h 1257"/>
                  <a:gd name="T80" fmla="*/ 0 w 319"/>
                  <a:gd name="T81" fmla="*/ 1 h 1257"/>
                  <a:gd name="T82" fmla="*/ 0 w 319"/>
                  <a:gd name="T83" fmla="*/ 0 h 1257"/>
                  <a:gd name="T84" fmla="*/ 0 w 319"/>
                  <a:gd name="T85" fmla="*/ 0 h 1257"/>
                  <a:gd name="T86" fmla="*/ 0 w 319"/>
                  <a:gd name="T87" fmla="*/ 0 h 1257"/>
                  <a:gd name="T88" fmla="*/ 0 w 319"/>
                  <a:gd name="T89" fmla="*/ 0 h 1257"/>
                  <a:gd name="T90" fmla="*/ 0 w 319"/>
                  <a:gd name="T91" fmla="*/ 0 h 12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9"/>
                  <a:gd name="T139" fmla="*/ 0 h 1257"/>
                  <a:gd name="T140" fmla="*/ 319 w 319"/>
                  <a:gd name="T141" fmla="*/ 1257 h 12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9" h="1257">
                    <a:moveTo>
                      <a:pt x="84" y="4"/>
                    </a:moveTo>
                    <a:lnTo>
                      <a:pt x="96" y="1"/>
                    </a:lnTo>
                    <a:lnTo>
                      <a:pt x="111" y="0"/>
                    </a:lnTo>
                    <a:lnTo>
                      <a:pt x="127" y="1"/>
                    </a:lnTo>
                    <a:lnTo>
                      <a:pt x="143" y="3"/>
                    </a:lnTo>
                    <a:lnTo>
                      <a:pt x="159" y="7"/>
                    </a:lnTo>
                    <a:lnTo>
                      <a:pt x="175" y="14"/>
                    </a:lnTo>
                    <a:lnTo>
                      <a:pt x="188" y="21"/>
                    </a:lnTo>
                    <a:lnTo>
                      <a:pt x="199" y="31"/>
                    </a:lnTo>
                    <a:lnTo>
                      <a:pt x="210" y="44"/>
                    </a:lnTo>
                    <a:lnTo>
                      <a:pt x="220" y="58"/>
                    </a:lnTo>
                    <a:lnTo>
                      <a:pt x="226" y="72"/>
                    </a:lnTo>
                    <a:lnTo>
                      <a:pt x="231" y="86"/>
                    </a:lnTo>
                    <a:lnTo>
                      <a:pt x="236" y="101"/>
                    </a:lnTo>
                    <a:lnTo>
                      <a:pt x="240" y="115"/>
                    </a:lnTo>
                    <a:lnTo>
                      <a:pt x="242" y="129"/>
                    </a:lnTo>
                    <a:lnTo>
                      <a:pt x="244" y="143"/>
                    </a:lnTo>
                    <a:lnTo>
                      <a:pt x="247" y="189"/>
                    </a:lnTo>
                    <a:lnTo>
                      <a:pt x="244" y="247"/>
                    </a:lnTo>
                    <a:lnTo>
                      <a:pt x="236" y="313"/>
                    </a:lnTo>
                    <a:lnTo>
                      <a:pt x="226" y="380"/>
                    </a:lnTo>
                    <a:lnTo>
                      <a:pt x="214" y="447"/>
                    </a:lnTo>
                    <a:lnTo>
                      <a:pt x="202" y="506"/>
                    </a:lnTo>
                    <a:lnTo>
                      <a:pt x="191" y="554"/>
                    </a:lnTo>
                    <a:lnTo>
                      <a:pt x="183" y="585"/>
                    </a:lnTo>
                    <a:lnTo>
                      <a:pt x="180" y="610"/>
                    </a:lnTo>
                    <a:lnTo>
                      <a:pt x="183" y="642"/>
                    </a:lnTo>
                    <a:lnTo>
                      <a:pt x="195" y="680"/>
                    </a:lnTo>
                    <a:lnTo>
                      <a:pt x="217" y="716"/>
                    </a:lnTo>
                    <a:lnTo>
                      <a:pt x="230" y="733"/>
                    </a:lnTo>
                    <a:lnTo>
                      <a:pt x="242" y="750"/>
                    </a:lnTo>
                    <a:lnTo>
                      <a:pt x="252" y="767"/>
                    </a:lnTo>
                    <a:lnTo>
                      <a:pt x="260" y="786"/>
                    </a:lnTo>
                    <a:lnTo>
                      <a:pt x="268" y="807"/>
                    </a:lnTo>
                    <a:lnTo>
                      <a:pt x="274" y="831"/>
                    </a:lnTo>
                    <a:lnTo>
                      <a:pt x="279" y="861"/>
                    </a:lnTo>
                    <a:lnTo>
                      <a:pt x="282" y="896"/>
                    </a:lnTo>
                    <a:lnTo>
                      <a:pt x="287" y="974"/>
                    </a:lnTo>
                    <a:lnTo>
                      <a:pt x="291" y="1053"/>
                    </a:lnTo>
                    <a:lnTo>
                      <a:pt x="300" y="1126"/>
                    </a:lnTo>
                    <a:lnTo>
                      <a:pt x="311" y="1185"/>
                    </a:lnTo>
                    <a:lnTo>
                      <a:pt x="316" y="1199"/>
                    </a:lnTo>
                    <a:lnTo>
                      <a:pt x="319" y="1214"/>
                    </a:lnTo>
                    <a:lnTo>
                      <a:pt x="317" y="1234"/>
                    </a:lnTo>
                    <a:lnTo>
                      <a:pt x="311" y="1257"/>
                    </a:lnTo>
                    <a:lnTo>
                      <a:pt x="306" y="1255"/>
                    </a:lnTo>
                    <a:lnTo>
                      <a:pt x="297" y="1250"/>
                    </a:lnTo>
                    <a:lnTo>
                      <a:pt x="287" y="1246"/>
                    </a:lnTo>
                    <a:lnTo>
                      <a:pt x="276" y="1241"/>
                    </a:lnTo>
                    <a:lnTo>
                      <a:pt x="266" y="1234"/>
                    </a:lnTo>
                    <a:lnTo>
                      <a:pt x="256" y="1225"/>
                    </a:lnTo>
                    <a:lnTo>
                      <a:pt x="247" y="1214"/>
                    </a:lnTo>
                    <a:lnTo>
                      <a:pt x="242" y="1200"/>
                    </a:lnTo>
                    <a:lnTo>
                      <a:pt x="234" y="1171"/>
                    </a:lnTo>
                    <a:lnTo>
                      <a:pt x="230" y="1138"/>
                    </a:lnTo>
                    <a:lnTo>
                      <a:pt x="224" y="1106"/>
                    </a:lnTo>
                    <a:lnTo>
                      <a:pt x="215" y="1075"/>
                    </a:lnTo>
                    <a:lnTo>
                      <a:pt x="205" y="1050"/>
                    </a:lnTo>
                    <a:lnTo>
                      <a:pt x="194" y="1025"/>
                    </a:lnTo>
                    <a:lnTo>
                      <a:pt x="180" y="1002"/>
                    </a:lnTo>
                    <a:lnTo>
                      <a:pt x="167" y="981"/>
                    </a:lnTo>
                    <a:lnTo>
                      <a:pt x="154" y="962"/>
                    </a:lnTo>
                    <a:lnTo>
                      <a:pt x="143" y="942"/>
                    </a:lnTo>
                    <a:lnTo>
                      <a:pt x="132" y="922"/>
                    </a:lnTo>
                    <a:lnTo>
                      <a:pt x="125" y="904"/>
                    </a:lnTo>
                    <a:lnTo>
                      <a:pt x="115" y="864"/>
                    </a:lnTo>
                    <a:lnTo>
                      <a:pt x="106" y="821"/>
                    </a:lnTo>
                    <a:lnTo>
                      <a:pt x="99" y="785"/>
                    </a:lnTo>
                    <a:lnTo>
                      <a:pt x="93" y="760"/>
                    </a:lnTo>
                    <a:lnTo>
                      <a:pt x="90" y="751"/>
                    </a:lnTo>
                    <a:lnTo>
                      <a:pt x="84" y="743"/>
                    </a:lnTo>
                    <a:lnTo>
                      <a:pt x="79" y="733"/>
                    </a:lnTo>
                    <a:lnTo>
                      <a:pt x="71" y="723"/>
                    </a:lnTo>
                    <a:lnTo>
                      <a:pt x="66" y="714"/>
                    </a:lnTo>
                    <a:lnTo>
                      <a:pt x="60" y="702"/>
                    </a:lnTo>
                    <a:lnTo>
                      <a:pt x="54" y="693"/>
                    </a:lnTo>
                    <a:lnTo>
                      <a:pt x="50" y="681"/>
                    </a:lnTo>
                    <a:lnTo>
                      <a:pt x="44" y="655"/>
                    </a:lnTo>
                    <a:lnTo>
                      <a:pt x="41" y="620"/>
                    </a:lnTo>
                    <a:lnTo>
                      <a:pt x="38" y="583"/>
                    </a:lnTo>
                    <a:lnTo>
                      <a:pt x="34" y="547"/>
                    </a:lnTo>
                    <a:lnTo>
                      <a:pt x="23" y="488"/>
                    </a:lnTo>
                    <a:lnTo>
                      <a:pt x="12" y="393"/>
                    </a:lnTo>
                    <a:lnTo>
                      <a:pt x="2" y="290"/>
                    </a:lnTo>
                    <a:lnTo>
                      <a:pt x="0" y="202"/>
                    </a:lnTo>
                    <a:lnTo>
                      <a:pt x="3" y="167"/>
                    </a:lnTo>
                    <a:lnTo>
                      <a:pt x="7" y="133"/>
                    </a:lnTo>
                    <a:lnTo>
                      <a:pt x="13" y="102"/>
                    </a:lnTo>
                    <a:lnTo>
                      <a:pt x="22" y="74"/>
                    </a:lnTo>
                    <a:lnTo>
                      <a:pt x="32" y="49"/>
                    </a:lnTo>
                    <a:lnTo>
                      <a:pt x="47" y="30"/>
                    </a:lnTo>
                    <a:lnTo>
                      <a:pt x="64" y="14"/>
                    </a:lnTo>
                    <a:lnTo>
                      <a:pt x="84" y="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2" name="Freeform 100">
                <a:extLst>
                  <a:ext uri="{FF2B5EF4-FFF2-40B4-BE49-F238E27FC236}">
                    <a16:creationId xmlns:a16="http://schemas.microsoft.com/office/drawing/2014/main" id="{C0589EF3-D46B-32DE-B7B1-4FB886E863BB}"/>
                  </a:ext>
                </a:extLst>
              </p:cNvPr>
              <p:cNvSpPr>
                <a:spLocks/>
              </p:cNvSpPr>
              <p:nvPr/>
            </p:nvSpPr>
            <p:spPr bwMode="auto">
              <a:xfrm>
                <a:off x="907" y="4888"/>
                <a:ext cx="12" cy="12"/>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2" y="22"/>
                    </a:moveTo>
                    <a:lnTo>
                      <a:pt x="0" y="15"/>
                    </a:lnTo>
                    <a:lnTo>
                      <a:pt x="2" y="10"/>
                    </a:lnTo>
                    <a:lnTo>
                      <a:pt x="6" y="4"/>
                    </a:lnTo>
                    <a:lnTo>
                      <a:pt x="13" y="0"/>
                    </a:lnTo>
                    <a:lnTo>
                      <a:pt x="20" y="0"/>
                    </a:lnTo>
                    <a:lnTo>
                      <a:pt x="26" y="1"/>
                    </a:lnTo>
                    <a:lnTo>
                      <a:pt x="32" y="5"/>
                    </a:lnTo>
                    <a:lnTo>
                      <a:pt x="36" y="12"/>
                    </a:lnTo>
                    <a:lnTo>
                      <a:pt x="36" y="19"/>
                    </a:lnTo>
                    <a:lnTo>
                      <a:pt x="35" y="25"/>
                    </a:lnTo>
                    <a:lnTo>
                      <a:pt x="31" y="31"/>
                    </a:lnTo>
                    <a:lnTo>
                      <a:pt x="23" y="33"/>
                    </a:lnTo>
                    <a:lnTo>
                      <a:pt x="16" y="35"/>
                    </a:lnTo>
                    <a:lnTo>
                      <a:pt x="10" y="33"/>
                    </a:lnTo>
                    <a:lnTo>
                      <a:pt x="4" y="29"/>
                    </a:lnTo>
                    <a:lnTo>
                      <a:pt x="2"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3" name="Freeform 101">
                <a:extLst>
                  <a:ext uri="{FF2B5EF4-FFF2-40B4-BE49-F238E27FC236}">
                    <a16:creationId xmlns:a16="http://schemas.microsoft.com/office/drawing/2014/main" id="{8F1E13FA-6B14-4A67-C9B8-CF7B75EC1DC5}"/>
                  </a:ext>
                </a:extLst>
              </p:cNvPr>
              <p:cNvSpPr>
                <a:spLocks/>
              </p:cNvSpPr>
              <p:nvPr/>
            </p:nvSpPr>
            <p:spPr bwMode="auto">
              <a:xfrm>
                <a:off x="957" y="5261"/>
                <a:ext cx="12" cy="11"/>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0" y="22"/>
                    </a:moveTo>
                    <a:lnTo>
                      <a:pt x="0" y="15"/>
                    </a:lnTo>
                    <a:lnTo>
                      <a:pt x="1" y="8"/>
                    </a:lnTo>
                    <a:lnTo>
                      <a:pt x="6" y="3"/>
                    </a:lnTo>
                    <a:lnTo>
                      <a:pt x="12" y="0"/>
                    </a:lnTo>
                    <a:lnTo>
                      <a:pt x="19" y="0"/>
                    </a:lnTo>
                    <a:lnTo>
                      <a:pt x="26" y="1"/>
                    </a:lnTo>
                    <a:lnTo>
                      <a:pt x="32" y="6"/>
                    </a:lnTo>
                    <a:lnTo>
                      <a:pt x="35" y="11"/>
                    </a:lnTo>
                    <a:lnTo>
                      <a:pt x="35" y="18"/>
                    </a:lnTo>
                    <a:lnTo>
                      <a:pt x="33" y="25"/>
                    </a:lnTo>
                    <a:lnTo>
                      <a:pt x="29" y="31"/>
                    </a:lnTo>
                    <a:lnTo>
                      <a:pt x="23" y="34"/>
                    </a:lnTo>
                    <a:lnTo>
                      <a:pt x="16" y="35"/>
                    </a:lnTo>
                    <a:lnTo>
                      <a:pt x="9" y="32"/>
                    </a:lnTo>
                    <a:lnTo>
                      <a:pt x="3" y="28"/>
                    </a:lnTo>
                    <a:lnTo>
                      <a:pt x="0"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4" name="Freeform 102">
                <a:extLst>
                  <a:ext uri="{FF2B5EF4-FFF2-40B4-BE49-F238E27FC236}">
                    <a16:creationId xmlns:a16="http://schemas.microsoft.com/office/drawing/2014/main" id="{584044B3-0DFA-6DE4-0E50-21924A5BE375}"/>
                  </a:ext>
                </a:extLst>
              </p:cNvPr>
              <p:cNvSpPr>
                <a:spLocks/>
              </p:cNvSpPr>
              <p:nvPr/>
            </p:nvSpPr>
            <p:spPr bwMode="auto">
              <a:xfrm>
                <a:off x="946" y="5243"/>
                <a:ext cx="68" cy="73"/>
              </a:xfrm>
              <a:custGeom>
                <a:avLst/>
                <a:gdLst>
                  <a:gd name="T0" fmla="*/ 0 w 204"/>
                  <a:gd name="T1" fmla="*/ 0 h 217"/>
                  <a:gd name="T2" fmla="*/ 0 w 204"/>
                  <a:gd name="T3" fmla="*/ 0 h 217"/>
                  <a:gd name="T4" fmla="*/ 0 w 204"/>
                  <a:gd name="T5" fmla="*/ 0 h 217"/>
                  <a:gd name="T6" fmla="*/ 0 w 204"/>
                  <a:gd name="T7" fmla="*/ 0 h 217"/>
                  <a:gd name="T8" fmla="*/ 0 w 204"/>
                  <a:gd name="T9" fmla="*/ 0 h 217"/>
                  <a:gd name="T10" fmla="*/ 0 w 204"/>
                  <a:gd name="T11" fmla="*/ 0 h 217"/>
                  <a:gd name="T12" fmla="*/ 0 w 204"/>
                  <a:gd name="T13" fmla="*/ 0 h 217"/>
                  <a:gd name="T14" fmla="*/ 0 w 204"/>
                  <a:gd name="T15" fmla="*/ 0 h 217"/>
                  <a:gd name="T16" fmla="*/ 0 w 204"/>
                  <a:gd name="T17" fmla="*/ 0 h 217"/>
                  <a:gd name="T18" fmla="*/ 0 w 204"/>
                  <a:gd name="T19" fmla="*/ 0 h 217"/>
                  <a:gd name="T20" fmla="*/ 0 w 204"/>
                  <a:gd name="T21" fmla="*/ 0 h 217"/>
                  <a:gd name="T22" fmla="*/ 0 w 204"/>
                  <a:gd name="T23" fmla="*/ 0 h 217"/>
                  <a:gd name="T24" fmla="*/ 0 w 204"/>
                  <a:gd name="T25" fmla="*/ 0 h 217"/>
                  <a:gd name="T26" fmla="*/ 0 w 204"/>
                  <a:gd name="T27" fmla="*/ 0 h 217"/>
                  <a:gd name="T28" fmla="*/ 0 w 204"/>
                  <a:gd name="T29" fmla="*/ 0 h 217"/>
                  <a:gd name="T30" fmla="*/ 0 w 204"/>
                  <a:gd name="T31" fmla="*/ 0 h 217"/>
                  <a:gd name="T32" fmla="*/ 0 w 204"/>
                  <a:gd name="T33" fmla="*/ 0 h 217"/>
                  <a:gd name="T34" fmla="*/ 0 w 204"/>
                  <a:gd name="T35" fmla="*/ 0 h 217"/>
                  <a:gd name="T36" fmla="*/ 0 w 204"/>
                  <a:gd name="T37" fmla="*/ 0 h 217"/>
                  <a:gd name="T38" fmla="*/ 0 w 204"/>
                  <a:gd name="T39" fmla="*/ 0 h 217"/>
                  <a:gd name="T40" fmla="*/ 0 w 204"/>
                  <a:gd name="T41" fmla="*/ 0 h 217"/>
                  <a:gd name="T42" fmla="*/ 0 w 204"/>
                  <a:gd name="T43" fmla="*/ 0 h 217"/>
                  <a:gd name="T44" fmla="*/ 0 w 204"/>
                  <a:gd name="T45" fmla="*/ 0 h 217"/>
                  <a:gd name="T46" fmla="*/ 0 w 204"/>
                  <a:gd name="T47" fmla="*/ 0 h 217"/>
                  <a:gd name="T48" fmla="*/ 0 w 204"/>
                  <a:gd name="T49" fmla="*/ 0 h 217"/>
                  <a:gd name="T50" fmla="*/ 0 w 204"/>
                  <a:gd name="T51" fmla="*/ 0 h 217"/>
                  <a:gd name="T52" fmla="*/ 0 w 204"/>
                  <a:gd name="T53" fmla="*/ 0 h 217"/>
                  <a:gd name="T54" fmla="*/ 0 w 204"/>
                  <a:gd name="T55" fmla="*/ 0 h 217"/>
                  <a:gd name="T56" fmla="*/ 0 w 204"/>
                  <a:gd name="T57" fmla="*/ 0 h 217"/>
                  <a:gd name="T58" fmla="*/ 0 w 204"/>
                  <a:gd name="T59" fmla="*/ 0 h 217"/>
                  <a:gd name="T60" fmla="*/ 0 w 204"/>
                  <a:gd name="T61" fmla="*/ 0 h 217"/>
                  <a:gd name="T62" fmla="*/ 0 w 204"/>
                  <a:gd name="T63" fmla="*/ 0 h 217"/>
                  <a:gd name="T64" fmla="*/ 0 w 204"/>
                  <a:gd name="T65" fmla="*/ 0 h 217"/>
                  <a:gd name="T66" fmla="*/ 0 w 204"/>
                  <a:gd name="T67" fmla="*/ 0 h 217"/>
                  <a:gd name="T68" fmla="*/ 0 w 204"/>
                  <a:gd name="T69" fmla="*/ 0 h 217"/>
                  <a:gd name="T70" fmla="*/ 0 w 204"/>
                  <a:gd name="T71" fmla="*/ 0 h 217"/>
                  <a:gd name="T72" fmla="*/ 0 w 204"/>
                  <a:gd name="T73" fmla="*/ 0 h 217"/>
                  <a:gd name="T74" fmla="*/ 0 w 204"/>
                  <a:gd name="T75" fmla="*/ 0 h 217"/>
                  <a:gd name="T76" fmla="*/ 0 w 204"/>
                  <a:gd name="T77" fmla="*/ 0 h 217"/>
                  <a:gd name="T78" fmla="*/ 0 w 204"/>
                  <a:gd name="T79" fmla="*/ 0 h 217"/>
                  <a:gd name="T80" fmla="*/ 0 w 204"/>
                  <a:gd name="T81" fmla="*/ 0 h 217"/>
                  <a:gd name="T82" fmla="*/ 0 w 204"/>
                  <a:gd name="T83" fmla="*/ 0 h 217"/>
                  <a:gd name="T84" fmla="*/ 0 w 204"/>
                  <a:gd name="T85" fmla="*/ 0 h 217"/>
                  <a:gd name="T86" fmla="*/ 0 w 204"/>
                  <a:gd name="T87" fmla="*/ 0 h 217"/>
                  <a:gd name="T88" fmla="*/ 0 w 204"/>
                  <a:gd name="T89" fmla="*/ 0 h 217"/>
                  <a:gd name="T90" fmla="*/ 0 w 204"/>
                  <a:gd name="T91" fmla="*/ 0 h 217"/>
                  <a:gd name="T92" fmla="*/ 0 w 204"/>
                  <a:gd name="T93" fmla="*/ 0 h 217"/>
                  <a:gd name="T94" fmla="*/ 0 w 204"/>
                  <a:gd name="T95" fmla="*/ 0 h 217"/>
                  <a:gd name="T96" fmla="*/ 0 w 204"/>
                  <a:gd name="T97" fmla="*/ 0 h 217"/>
                  <a:gd name="T98" fmla="*/ 0 w 204"/>
                  <a:gd name="T99" fmla="*/ 0 h 217"/>
                  <a:gd name="T100" fmla="*/ 0 w 204"/>
                  <a:gd name="T101" fmla="*/ 0 h 217"/>
                  <a:gd name="T102" fmla="*/ 0 w 204"/>
                  <a:gd name="T103" fmla="*/ 0 h 217"/>
                  <a:gd name="T104" fmla="*/ 0 w 204"/>
                  <a:gd name="T105" fmla="*/ 0 h 2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4"/>
                  <a:gd name="T160" fmla="*/ 0 h 217"/>
                  <a:gd name="T161" fmla="*/ 204 w 204"/>
                  <a:gd name="T162" fmla="*/ 217 h 2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4" h="217">
                    <a:moveTo>
                      <a:pt x="9" y="1"/>
                    </a:moveTo>
                    <a:lnTo>
                      <a:pt x="15" y="0"/>
                    </a:lnTo>
                    <a:lnTo>
                      <a:pt x="24" y="1"/>
                    </a:lnTo>
                    <a:lnTo>
                      <a:pt x="32" y="4"/>
                    </a:lnTo>
                    <a:lnTo>
                      <a:pt x="43" y="8"/>
                    </a:lnTo>
                    <a:lnTo>
                      <a:pt x="51" y="14"/>
                    </a:lnTo>
                    <a:lnTo>
                      <a:pt x="60" y="21"/>
                    </a:lnTo>
                    <a:lnTo>
                      <a:pt x="67" y="28"/>
                    </a:lnTo>
                    <a:lnTo>
                      <a:pt x="73" y="35"/>
                    </a:lnTo>
                    <a:lnTo>
                      <a:pt x="82" y="49"/>
                    </a:lnTo>
                    <a:lnTo>
                      <a:pt x="91" y="62"/>
                    </a:lnTo>
                    <a:lnTo>
                      <a:pt x="99" y="73"/>
                    </a:lnTo>
                    <a:lnTo>
                      <a:pt x="108" y="81"/>
                    </a:lnTo>
                    <a:lnTo>
                      <a:pt x="117" y="88"/>
                    </a:lnTo>
                    <a:lnTo>
                      <a:pt x="130" y="101"/>
                    </a:lnTo>
                    <a:lnTo>
                      <a:pt x="146" y="115"/>
                    </a:lnTo>
                    <a:lnTo>
                      <a:pt x="163" y="130"/>
                    </a:lnTo>
                    <a:lnTo>
                      <a:pt x="179" y="146"/>
                    </a:lnTo>
                    <a:lnTo>
                      <a:pt x="192" y="161"/>
                    </a:lnTo>
                    <a:lnTo>
                      <a:pt x="201" y="171"/>
                    </a:lnTo>
                    <a:lnTo>
                      <a:pt x="204" y="178"/>
                    </a:lnTo>
                    <a:lnTo>
                      <a:pt x="198" y="186"/>
                    </a:lnTo>
                    <a:lnTo>
                      <a:pt x="188" y="198"/>
                    </a:lnTo>
                    <a:lnTo>
                      <a:pt x="175" y="206"/>
                    </a:lnTo>
                    <a:lnTo>
                      <a:pt x="163" y="213"/>
                    </a:lnTo>
                    <a:lnTo>
                      <a:pt x="157" y="215"/>
                    </a:lnTo>
                    <a:lnTo>
                      <a:pt x="150" y="216"/>
                    </a:lnTo>
                    <a:lnTo>
                      <a:pt x="141" y="217"/>
                    </a:lnTo>
                    <a:lnTo>
                      <a:pt x="133" y="217"/>
                    </a:lnTo>
                    <a:lnTo>
                      <a:pt x="124" y="217"/>
                    </a:lnTo>
                    <a:lnTo>
                      <a:pt x="115" y="216"/>
                    </a:lnTo>
                    <a:lnTo>
                      <a:pt x="107" y="213"/>
                    </a:lnTo>
                    <a:lnTo>
                      <a:pt x="99" y="209"/>
                    </a:lnTo>
                    <a:lnTo>
                      <a:pt x="88" y="201"/>
                    </a:lnTo>
                    <a:lnTo>
                      <a:pt x="79" y="191"/>
                    </a:lnTo>
                    <a:lnTo>
                      <a:pt x="70" y="179"/>
                    </a:lnTo>
                    <a:lnTo>
                      <a:pt x="62" y="167"/>
                    </a:lnTo>
                    <a:lnTo>
                      <a:pt x="56" y="157"/>
                    </a:lnTo>
                    <a:lnTo>
                      <a:pt x="50" y="147"/>
                    </a:lnTo>
                    <a:lnTo>
                      <a:pt x="46" y="139"/>
                    </a:lnTo>
                    <a:lnTo>
                      <a:pt x="41" y="135"/>
                    </a:lnTo>
                    <a:lnTo>
                      <a:pt x="32" y="126"/>
                    </a:lnTo>
                    <a:lnTo>
                      <a:pt x="19" y="116"/>
                    </a:lnTo>
                    <a:lnTo>
                      <a:pt x="8" y="107"/>
                    </a:lnTo>
                    <a:lnTo>
                      <a:pt x="2" y="97"/>
                    </a:lnTo>
                    <a:lnTo>
                      <a:pt x="2" y="86"/>
                    </a:lnTo>
                    <a:lnTo>
                      <a:pt x="3" y="70"/>
                    </a:lnTo>
                    <a:lnTo>
                      <a:pt x="5" y="53"/>
                    </a:lnTo>
                    <a:lnTo>
                      <a:pt x="3" y="39"/>
                    </a:lnTo>
                    <a:lnTo>
                      <a:pt x="2" y="27"/>
                    </a:lnTo>
                    <a:lnTo>
                      <a:pt x="0" y="15"/>
                    </a:lnTo>
                    <a:lnTo>
                      <a:pt x="2" y="7"/>
                    </a:lnTo>
                    <a:lnTo>
                      <a:pt x="9" y="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5" name="Freeform 103">
                <a:extLst>
                  <a:ext uri="{FF2B5EF4-FFF2-40B4-BE49-F238E27FC236}">
                    <a16:creationId xmlns:a16="http://schemas.microsoft.com/office/drawing/2014/main" id="{95C2141A-0F03-BA92-CFBF-0EF6221D7AFA}"/>
                  </a:ext>
                </a:extLst>
              </p:cNvPr>
              <p:cNvSpPr>
                <a:spLocks/>
              </p:cNvSpPr>
              <p:nvPr/>
            </p:nvSpPr>
            <p:spPr bwMode="auto">
              <a:xfrm>
                <a:off x="957" y="5261"/>
                <a:ext cx="12" cy="11"/>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26" y="34"/>
                    </a:moveTo>
                    <a:lnTo>
                      <a:pt x="19" y="35"/>
                    </a:lnTo>
                    <a:lnTo>
                      <a:pt x="12" y="34"/>
                    </a:lnTo>
                    <a:lnTo>
                      <a:pt x="6" y="31"/>
                    </a:lnTo>
                    <a:lnTo>
                      <a:pt x="1" y="25"/>
                    </a:lnTo>
                    <a:lnTo>
                      <a:pt x="0" y="18"/>
                    </a:lnTo>
                    <a:lnTo>
                      <a:pt x="0" y="11"/>
                    </a:lnTo>
                    <a:lnTo>
                      <a:pt x="3" y="6"/>
                    </a:lnTo>
                    <a:lnTo>
                      <a:pt x="9" y="1"/>
                    </a:lnTo>
                    <a:lnTo>
                      <a:pt x="16" y="0"/>
                    </a:lnTo>
                    <a:lnTo>
                      <a:pt x="23" y="1"/>
                    </a:lnTo>
                    <a:lnTo>
                      <a:pt x="29" y="4"/>
                    </a:lnTo>
                    <a:lnTo>
                      <a:pt x="33" y="10"/>
                    </a:lnTo>
                    <a:lnTo>
                      <a:pt x="35" y="17"/>
                    </a:lnTo>
                    <a:lnTo>
                      <a:pt x="35" y="24"/>
                    </a:lnTo>
                    <a:lnTo>
                      <a:pt x="32" y="29"/>
                    </a:lnTo>
                    <a:lnTo>
                      <a:pt x="26" y="3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6" name="Freeform 104">
                <a:extLst>
                  <a:ext uri="{FF2B5EF4-FFF2-40B4-BE49-F238E27FC236}">
                    <a16:creationId xmlns:a16="http://schemas.microsoft.com/office/drawing/2014/main" id="{D35EEDDA-29FD-133C-B440-F8C5E2FAD14D}"/>
                  </a:ext>
                </a:extLst>
              </p:cNvPr>
              <p:cNvSpPr>
                <a:spLocks/>
              </p:cNvSpPr>
              <p:nvPr/>
            </p:nvSpPr>
            <p:spPr bwMode="auto">
              <a:xfrm>
                <a:off x="942" y="5257"/>
                <a:ext cx="77" cy="64"/>
              </a:xfrm>
              <a:custGeom>
                <a:avLst/>
                <a:gdLst>
                  <a:gd name="T0" fmla="*/ 0 w 230"/>
                  <a:gd name="T1" fmla="*/ 0 h 192"/>
                  <a:gd name="T2" fmla="*/ 0 w 230"/>
                  <a:gd name="T3" fmla="*/ 0 h 192"/>
                  <a:gd name="T4" fmla="*/ 0 w 230"/>
                  <a:gd name="T5" fmla="*/ 0 h 192"/>
                  <a:gd name="T6" fmla="*/ 0 w 230"/>
                  <a:gd name="T7" fmla="*/ 0 h 192"/>
                  <a:gd name="T8" fmla="*/ 0 w 230"/>
                  <a:gd name="T9" fmla="*/ 0 h 192"/>
                  <a:gd name="T10" fmla="*/ 0 w 230"/>
                  <a:gd name="T11" fmla="*/ 0 h 192"/>
                  <a:gd name="T12" fmla="*/ 0 w 230"/>
                  <a:gd name="T13" fmla="*/ 0 h 192"/>
                  <a:gd name="T14" fmla="*/ 0 w 230"/>
                  <a:gd name="T15" fmla="*/ 0 h 192"/>
                  <a:gd name="T16" fmla="*/ 0 w 230"/>
                  <a:gd name="T17" fmla="*/ 0 h 192"/>
                  <a:gd name="T18" fmla="*/ 0 w 230"/>
                  <a:gd name="T19" fmla="*/ 0 h 192"/>
                  <a:gd name="T20" fmla="*/ 0 w 230"/>
                  <a:gd name="T21" fmla="*/ 0 h 192"/>
                  <a:gd name="T22" fmla="*/ 0 w 230"/>
                  <a:gd name="T23" fmla="*/ 0 h 192"/>
                  <a:gd name="T24" fmla="*/ 0 w 230"/>
                  <a:gd name="T25" fmla="*/ 0 h 192"/>
                  <a:gd name="T26" fmla="*/ 0 w 230"/>
                  <a:gd name="T27" fmla="*/ 0 h 192"/>
                  <a:gd name="T28" fmla="*/ 0 w 230"/>
                  <a:gd name="T29" fmla="*/ 0 h 192"/>
                  <a:gd name="T30" fmla="*/ 0 w 230"/>
                  <a:gd name="T31" fmla="*/ 0 h 192"/>
                  <a:gd name="T32" fmla="*/ 0 w 230"/>
                  <a:gd name="T33" fmla="*/ 0 h 192"/>
                  <a:gd name="T34" fmla="*/ 0 w 230"/>
                  <a:gd name="T35" fmla="*/ 0 h 192"/>
                  <a:gd name="T36" fmla="*/ 0 w 230"/>
                  <a:gd name="T37" fmla="*/ 0 h 192"/>
                  <a:gd name="T38" fmla="*/ 0 w 230"/>
                  <a:gd name="T39" fmla="*/ 0 h 192"/>
                  <a:gd name="T40" fmla="*/ 0 w 230"/>
                  <a:gd name="T41" fmla="*/ 0 h 192"/>
                  <a:gd name="T42" fmla="*/ 0 w 230"/>
                  <a:gd name="T43" fmla="*/ 0 h 192"/>
                  <a:gd name="T44" fmla="*/ 0 w 230"/>
                  <a:gd name="T45" fmla="*/ 0 h 192"/>
                  <a:gd name="T46" fmla="*/ 0 w 230"/>
                  <a:gd name="T47" fmla="*/ 0 h 192"/>
                  <a:gd name="T48" fmla="*/ 0 w 230"/>
                  <a:gd name="T49" fmla="*/ 0 h 192"/>
                  <a:gd name="T50" fmla="*/ 0 w 230"/>
                  <a:gd name="T51" fmla="*/ 0 h 192"/>
                  <a:gd name="T52" fmla="*/ 0 w 230"/>
                  <a:gd name="T53" fmla="*/ 0 h 192"/>
                  <a:gd name="T54" fmla="*/ 0 w 230"/>
                  <a:gd name="T55" fmla="*/ 0 h 192"/>
                  <a:gd name="T56" fmla="*/ 0 w 230"/>
                  <a:gd name="T57" fmla="*/ 0 h 192"/>
                  <a:gd name="T58" fmla="*/ 0 w 230"/>
                  <a:gd name="T59" fmla="*/ 0 h 192"/>
                  <a:gd name="T60" fmla="*/ 0 w 230"/>
                  <a:gd name="T61" fmla="*/ 0 h 192"/>
                  <a:gd name="T62" fmla="*/ 0 w 230"/>
                  <a:gd name="T63" fmla="*/ 0 h 192"/>
                  <a:gd name="T64" fmla="*/ 0 w 230"/>
                  <a:gd name="T65" fmla="*/ 0 h 192"/>
                  <a:gd name="T66" fmla="*/ 0 w 230"/>
                  <a:gd name="T67" fmla="*/ 0 h 192"/>
                  <a:gd name="T68" fmla="*/ 0 w 230"/>
                  <a:gd name="T69" fmla="*/ 0 h 192"/>
                  <a:gd name="T70" fmla="*/ 0 w 230"/>
                  <a:gd name="T71" fmla="*/ 0 h 192"/>
                  <a:gd name="T72" fmla="*/ 0 w 230"/>
                  <a:gd name="T73" fmla="*/ 0 h 192"/>
                  <a:gd name="T74" fmla="*/ 0 w 230"/>
                  <a:gd name="T75" fmla="*/ 0 h 192"/>
                  <a:gd name="T76" fmla="*/ 0 w 230"/>
                  <a:gd name="T77" fmla="*/ 0 h 192"/>
                  <a:gd name="T78" fmla="*/ 0 w 230"/>
                  <a:gd name="T79" fmla="*/ 0 h 192"/>
                  <a:gd name="T80" fmla="*/ 0 w 230"/>
                  <a:gd name="T81" fmla="*/ 0 h 192"/>
                  <a:gd name="T82" fmla="*/ 0 w 230"/>
                  <a:gd name="T83" fmla="*/ 0 h 192"/>
                  <a:gd name="T84" fmla="*/ 0 w 230"/>
                  <a:gd name="T85" fmla="*/ 0 h 192"/>
                  <a:gd name="T86" fmla="*/ 0 w 230"/>
                  <a:gd name="T87" fmla="*/ 0 h 192"/>
                  <a:gd name="T88" fmla="*/ 0 w 230"/>
                  <a:gd name="T89" fmla="*/ 0 h 192"/>
                  <a:gd name="T90" fmla="*/ 0 w 230"/>
                  <a:gd name="T91" fmla="*/ 0 h 192"/>
                  <a:gd name="T92" fmla="*/ 0 w 230"/>
                  <a:gd name="T93" fmla="*/ 0 h 192"/>
                  <a:gd name="T94" fmla="*/ 0 w 230"/>
                  <a:gd name="T95" fmla="*/ 0 h 192"/>
                  <a:gd name="T96" fmla="*/ 0 w 230"/>
                  <a:gd name="T97" fmla="*/ 0 h 192"/>
                  <a:gd name="T98" fmla="*/ 0 w 230"/>
                  <a:gd name="T99" fmla="*/ 0 h 192"/>
                  <a:gd name="T100" fmla="*/ 0 w 230"/>
                  <a:gd name="T101" fmla="*/ 0 h 192"/>
                  <a:gd name="T102" fmla="*/ 0 w 230"/>
                  <a:gd name="T103" fmla="*/ 0 h 192"/>
                  <a:gd name="T104" fmla="*/ 0 w 230"/>
                  <a:gd name="T105" fmla="*/ 0 h 192"/>
                  <a:gd name="T106" fmla="*/ 0 w 230"/>
                  <a:gd name="T107" fmla="*/ 0 h 192"/>
                  <a:gd name="T108" fmla="*/ 0 w 230"/>
                  <a:gd name="T109" fmla="*/ 0 h 192"/>
                  <a:gd name="T110" fmla="*/ 0 w 230"/>
                  <a:gd name="T111" fmla="*/ 0 h 192"/>
                  <a:gd name="T112" fmla="*/ 0 w 230"/>
                  <a:gd name="T113" fmla="*/ 0 h 192"/>
                  <a:gd name="T114" fmla="*/ 0 w 230"/>
                  <a:gd name="T115" fmla="*/ 0 h 1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0"/>
                  <a:gd name="T175" fmla="*/ 0 h 192"/>
                  <a:gd name="T176" fmla="*/ 230 w 230"/>
                  <a:gd name="T177" fmla="*/ 192 h 1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0" h="192">
                    <a:moveTo>
                      <a:pt x="143" y="37"/>
                    </a:moveTo>
                    <a:lnTo>
                      <a:pt x="153" y="48"/>
                    </a:lnTo>
                    <a:lnTo>
                      <a:pt x="165" y="59"/>
                    </a:lnTo>
                    <a:lnTo>
                      <a:pt x="175" y="72"/>
                    </a:lnTo>
                    <a:lnTo>
                      <a:pt x="185" y="84"/>
                    </a:lnTo>
                    <a:lnTo>
                      <a:pt x="195" y="97"/>
                    </a:lnTo>
                    <a:lnTo>
                      <a:pt x="204" y="109"/>
                    </a:lnTo>
                    <a:lnTo>
                      <a:pt x="211" y="119"/>
                    </a:lnTo>
                    <a:lnTo>
                      <a:pt x="217" y="129"/>
                    </a:lnTo>
                    <a:lnTo>
                      <a:pt x="226" y="144"/>
                    </a:lnTo>
                    <a:lnTo>
                      <a:pt x="230" y="157"/>
                    </a:lnTo>
                    <a:lnTo>
                      <a:pt x="229" y="167"/>
                    </a:lnTo>
                    <a:lnTo>
                      <a:pt x="224" y="175"/>
                    </a:lnTo>
                    <a:lnTo>
                      <a:pt x="218" y="180"/>
                    </a:lnTo>
                    <a:lnTo>
                      <a:pt x="207" y="185"/>
                    </a:lnTo>
                    <a:lnTo>
                      <a:pt x="194" y="189"/>
                    </a:lnTo>
                    <a:lnTo>
                      <a:pt x="176" y="192"/>
                    </a:lnTo>
                    <a:lnTo>
                      <a:pt x="156" y="192"/>
                    </a:lnTo>
                    <a:lnTo>
                      <a:pt x="135" y="187"/>
                    </a:lnTo>
                    <a:lnTo>
                      <a:pt x="112" y="175"/>
                    </a:lnTo>
                    <a:lnTo>
                      <a:pt x="88" y="156"/>
                    </a:lnTo>
                    <a:lnTo>
                      <a:pt x="83" y="150"/>
                    </a:lnTo>
                    <a:lnTo>
                      <a:pt x="77" y="142"/>
                    </a:lnTo>
                    <a:lnTo>
                      <a:pt x="72" y="130"/>
                    </a:lnTo>
                    <a:lnTo>
                      <a:pt x="66" y="119"/>
                    </a:lnTo>
                    <a:lnTo>
                      <a:pt x="58" y="108"/>
                    </a:lnTo>
                    <a:lnTo>
                      <a:pt x="53" y="98"/>
                    </a:lnTo>
                    <a:lnTo>
                      <a:pt x="48" y="91"/>
                    </a:lnTo>
                    <a:lnTo>
                      <a:pt x="44" y="87"/>
                    </a:lnTo>
                    <a:lnTo>
                      <a:pt x="44" y="94"/>
                    </a:lnTo>
                    <a:lnTo>
                      <a:pt x="26" y="83"/>
                    </a:lnTo>
                    <a:lnTo>
                      <a:pt x="15" y="72"/>
                    </a:lnTo>
                    <a:lnTo>
                      <a:pt x="8" y="62"/>
                    </a:lnTo>
                    <a:lnTo>
                      <a:pt x="5" y="52"/>
                    </a:lnTo>
                    <a:lnTo>
                      <a:pt x="2" y="37"/>
                    </a:lnTo>
                    <a:lnTo>
                      <a:pt x="0" y="24"/>
                    </a:lnTo>
                    <a:lnTo>
                      <a:pt x="0" y="11"/>
                    </a:lnTo>
                    <a:lnTo>
                      <a:pt x="3" y="0"/>
                    </a:lnTo>
                    <a:lnTo>
                      <a:pt x="10" y="7"/>
                    </a:lnTo>
                    <a:lnTo>
                      <a:pt x="18" y="14"/>
                    </a:lnTo>
                    <a:lnTo>
                      <a:pt x="26" y="21"/>
                    </a:lnTo>
                    <a:lnTo>
                      <a:pt x="34" y="27"/>
                    </a:lnTo>
                    <a:lnTo>
                      <a:pt x="42" y="32"/>
                    </a:lnTo>
                    <a:lnTo>
                      <a:pt x="50" y="37"/>
                    </a:lnTo>
                    <a:lnTo>
                      <a:pt x="57" y="38"/>
                    </a:lnTo>
                    <a:lnTo>
                      <a:pt x="63" y="38"/>
                    </a:lnTo>
                    <a:lnTo>
                      <a:pt x="63" y="30"/>
                    </a:lnTo>
                    <a:lnTo>
                      <a:pt x="67" y="21"/>
                    </a:lnTo>
                    <a:lnTo>
                      <a:pt x="73" y="13"/>
                    </a:lnTo>
                    <a:lnTo>
                      <a:pt x="80" y="6"/>
                    </a:lnTo>
                    <a:lnTo>
                      <a:pt x="89" y="2"/>
                    </a:lnTo>
                    <a:lnTo>
                      <a:pt x="99" y="2"/>
                    </a:lnTo>
                    <a:lnTo>
                      <a:pt x="108" y="4"/>
                    </a:lnTo>
                    <a:lnTo>
                      <a:pt x="117" y="11"/>
                    </a:lnTo>
                    <a:lnTo>
                      <a:pt x="122" y="20"/>
                    </a:lnTo>
                    <a:lnTo>
                      <a:pt x="130" y="25"/>
                    </a:lnTo>
                    <a:lnTo>
                      <a:pt x="135" y="31"/>
                    </a:lnTo>
                    <a:lnTo>
                      <a:pt x="14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7" name="Freeform 105">
                <a:extLst>
                  <a:ext uri="{FF2B5EF4-FFF2-40B4-BE49-F238E27FC236}">
                    <a16:creationId xmlns:a16="http://schemas.microsoft.com/office/drawing/2014/main" id="{EDCA44F9-D604-F07C-A670-3B6C0812725F}"/>
                  </a:ext>
                </a:extLst>
              </p:cNvPr>
              <p:cNvSpPr>
                <a:spLocks/>
              </p:cNvSpPr>
              <p:nvPr/>
            </p:nvSpPr>
            <p:spPr bwMode="auto">
              <a:xfrm>
                <a:off x="866" y="4864"/>
                <a:ext cx="121" cy="416"/>
              </a:xfrm>
              <a:custGeom>
                <a:avLst/>
                <a:gdLst>
                  <a:gd name="T0" fmla="*/ 0 w 362"/>
                  <a:gd name="T1" fmla="*/ 2 h 1249"/>
                  <a:gd name="T2" fmla="*/ 0 w 362"/>
                  <a:gd name="T3" fmla="*/ 2 h 1249"/>
                  <a:gd name="T4" fmla="*/ 0 w 362"/>
                  <a:gd name="T5" fmla="*/ 2 h 1249"/>
                  <a:gd name="T6" fmla="*/ 0 w 362"/>
                  <a:gd name="T7" fmla="*/ 2 h 1249"/>
                  <a:gd name="T8" fmla="*/ 0 w 362"/>
                  <a:gd name="T9" fmla="*/ 2 h 1249"/>
                  <a:gd name="T10" fmla="*/ 0 w 362"/>
                  <a:gd name="T11" fmla="*/ 2 h 1249"/>
                  <a:gd name="T12" fmla="*/ 0 w 362"/>
                  <a:gd name="T13" fmla="*/ 2 h 1249"/>
                  <a:gd name="T14" fmla="*/ 0 w 362"/>
                  <a:gd name="T15" fmla="*/ 2 h 1249"/>
                  <a:gd name="T16" fmla="*/ 0 w 362"/>
                  <a:gd name="T17" fmla="*/ 2 h 1249"/>
                  <a:gd name="T18" fmla="*/ 0 w 362"/>
                  <a:gd name="T19" fmla="*/ 2 h 1249"/>
                  <a:gd name="T20" fmla="*/ 0 w 362"/>
                  <a:gd name="T21" fmla="*/ 1 h 1249"/>
                  <a:gd name="T22" fmla="*/ 0 w 362"/>
                  <a:gd name="T23" fmla="*/ 1 h 1249"/>
                  <a:gd name="T24" fmla="*/ 0 w 362"/>
                  <a:gd name="T25" fmla="*/ 1 h 1249"/>
                  <a:gd name="T26" fmla="*/ 0 w 362"/>
                  <a:gd name="T27" fmla="*/ 1 h 1249"/>
                  <a:gd name="T28" fmla="*/ 0 w 362"/>
                  <a:gd name="T29" fmla="*/ 1 h 1249"/>
                  <a:gd name="T30" fmla="*/ 0 w 362"/>
                  <a:gd name="T31" fmla="*/ 1 h 1249"/>
                  <a:gd name="T32" fmla="*/ 0 w 362"/>
                  <a:gd name="T33" fmla="*/ 1 h 1249"/>
                  <a:gd name="T34" fmla="*/ 0 w 362"/>
                  <a:gd name="T35" fmla="*/ 1 h 1249"/>
                  <a:gd name="T36" fmla="*/ 0 w 362"/>
                  <a:gd name="T37" fmla="*/ 1 h 1249"/>
                  <a:gd name="T38" fmla="*/ 0 w 362"/>
                  <a:gd name="T39" fmla="*/ 0 h 1249"/>
                  <a:gd name="T40" fmla="*/ 0 w 362"/>
                  <a:gd name="T41" fmla="*/ 0 h 1249"/>
                  <a:gd name="T42" fmla="*/ 0 w 362"/>
                  <a:gd name="T43" fmla="*/ 0 h 1249"/>
                  <a:gd name="T44" fmla="*/ 0 w 362"/>
                  <a:gd name="T45" fmla="*/ 0 h 1249"/>
                  <a:gd name="T46" fmla="*/ 0 w 362"/>
                  <a:gd name="T47" fmla="*/ 0 h 1249"/>
                  <a:gd name="T48" fmla="*/ 0 w 362"/>
                  <a:gd name="T49" fmla="*/ 0 h 1249"/>
                  <a:gd name="T50" fmla="*/ 0 w 362"/>
                  <a:gd name="T51" fmla="*/ 0 h 1249"/>
                  <a:gd name="T52" fmla="*/ 0 w 362"/>
                  <a:gd name="T53" fmla="*/ 0 h 1249"/>
                  <a:gd name="T54" fmla="*/ 0 w 362"/>
                  <a:gd name="T55" fmla="*/ 0 h 1249"/>
                  <a:gd name="T56" fmla="*/ 0 w 362"/>
                  <a:gd name="T57" fmla="*/ 0 h 1249"/>
                  <a:gd name="T58" fmla="*/ 0 w 362"/>
                  <a:gd name="T59" fmla="*/ 1 h 1249"/>
                  <a:gd name="T60" fmla="*/ 0 w 362"/>
                  <a:gd name="T61" fmla="*/ 1 h 1249"/>
                  <a:gd name="T62" fmla="*/ 0 w 362"/>
                  <a:gd name="T63" fmla="*/ 1 h 1249"/>
                  <a:gd name="T64" fmla="*/ 0 w 362"/>
                  <a:gd name="T65" fmla="*/ 1 h 1249"/>
                  <a:gd name="T66" fmla="*/ 0 w 362"/>
                  <a:gd name="T67" fmla="*/ 1 h 1249"/>
                  <a:gd name="T68" fmla="*/ 0 w 362"/>
                  <a:gd name="T69" fmla="*/ 1 h 1249"/>
                  <a:gd name="T70" fmla="*/ 0 w 362"/>
                  <a:gd name="T71" fmla="*/ 1 h 1249"/>
                  <a:gd name="T72" fmla="*/ 0 w 362"/>
                  <a:gd name="T73" fmla="*/ 1 h 1249"/>
                  <a:gd name="T74" fmla="*/ 0 w 362"/>
                  <a:gd name="T75" fmla="*/ 1 h 1249"/>
                  <a:gd name="T76" fmla="*/ 0 w 362"/>
                  <a:gd name="T77" fmla="*/ 1 h 1249"/>
                  <a:gd name="T78" fmla="*/ 0 w 362"/>
                  <a:gd name="T79" fmla="*/ 2 h 12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2"/>
                  <a:gd name="T121" fmla="*/ 0 h 1249"/>
                  <a:gd name="T122" fmla="*/ 362 w 362"/>
                  <a:gd name="T123" fmla="*/ 1249 h 12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2" h="1249">
                    <a:moveTo>
                      <a:pt x="186" y="1214"/>
                    </a:moveTo>
                    <a:lnTo>
                      <a:pt x="192" y="1217"/>
                    </a:lnTo>
                    <a:lnTo>
                      <a:pt x="202" y="1221"/>
                    </a:lnTo>
                    <a:lnTo>
                      <a:pt x="217" y="1226"/>
                    </a:lnTo>
                    <a:lnTo>
                      <a:pt x="234" y="1233"/>
                    </a:lnTo>
                    <a:lnTo>
                      <a:pt x="252" y="1239"/>
                    </a:lnTo>
                    <a:lnTo>
                      <a:pt x="269" y="1245"/>
                    </a:lnTo>
                    <a:lnTo>
                      <a:pt x="285" y="1249"/>
                    </a:lnTo>
                    <a:lnTo>
                      <a:pt x="298" y="1249"/>
                    </a:lnTo>
                    <a:lnTo>
                      <a:pt x="310" y="1247"/>
                    </a:lnTo>
                    <a:lnTo>
                      <a:pt x="320" y="1245"/>
                    </a:lnTo>
                    <a:lnTo>
                      <a:pt x="330" y="1242"/>
                    </a:lnTo>
                    <a:lnTo>
                      <a:pt x="339" y="1239"/>
                    </a:lnTo>
                    <a:lnTo>
                      <a:pt x="347" y="1233"/>
                    </a:lnTo>
                    <a:lnTo>
                      <a:pt x="353" y="1228"/>
                    </a:lnTo>
                    <a:lnTo>
                      <a:pt x="359" y="1219"/>
                    </a:lnTo>
                    <a:lnTo>
                      <a:pt x="362" y="1210"/>
                    </a:lnTo>
                    <a:lnTo>
                      <a:pt x="352" y="1190"/>
                    </a:lnTo>
                    <a:lnTo>
                      <a:pt x="342" y="1165"/>
                    </a:lnTo>
                    <a:lnTo>
                      <a:pt x="332" y="1137"/>
                    </a:lnTo>
                    <a:lnTo>
                      <a:pt x="326" y="1111"/>
                    </a:lnTo>
                    <a:lnTo>
                      <a:pt x="320" y="1072"/>
                    </a:lnTo>
                    <a:lnTo>
                      <a:pt x="311" y="1011"/>
                    </a:lnTo>
                    <a:lnTo>
                      <a:pt x="302" y="943"/>
                    </a:lnTo>
                    <a:lnTo>
                      <a:pt x="298" y="891"/>
                    </a:lnTo>
                    <a:lnTo>
                      <a:pt x="294" y="848"/>
                    </a:lnTo>
                    <a:lnTo>
                      <a:pt x="285" y="802"/>
                    </a:lnTo>
                    <a:lnTo>
                      <a:pt x="275" y="761"/>
                    </a:lnTo>
                    <a:lnTo>
                      <a:pt x="265" y="734"/>
                    </a:lnTo>
                    <a:lnTo>
                      <a:pt x="254" y="716"/>
                    </a:lnTo>
                    <a:lnTo>
                      <a:pt x="247" y="698"/>
                    </a:lnTo>
                    <a:lnTo>
                      <a:pt x="244" y="681"/>
                    </a:lnTo>
                    <a:lnTo>
                      <a:pt x="247" y="667"/>
                    </a:lnTo>
                    <a:lnTo>
                      <a:pt x="252" y="654"/>
                    </a:lnTo>
                    <a:lnTo>
                      <a:pt x="250" y="643"/>
                    </a:lnTo>
                    <a:lnTo>
                      <a:pt x="244" y="632"/>
                    </a:lnTo>
                    <a:lnTo>
                      <a:pt x="237" y="621"/>
                    </a:lnTo>
                    <a:lnTo>
                      <a:pt x="241" y="540"/>
                    </a:lnTo>
                    <a:lnTo>
                      <a:pt x="252" y="406"/>
                    </a:lnTo>
                    <a:lnTo>
                      <a:pt x="263" y="273"/>
                    </a:lnTo>
                    <a:lnTo>
                      <a:pt x="269" y="191"/>
                    </a:lnTo>
                    <a:lnTo>
                      <a:pt x="268" y="153"/>
                    </a:lnTo>
                    <a:lnTo>
                      <a:pt x="262" y="118"/>
                    </a:lnTo>
                    <a:lnTo>
                      <a:pt x="253" y="85"/>
                    </a:lnTo>
                    <a:lnTo>
                      <a:pt x="240" y="57"/>
                    </a:lnTo>
                    <a:lnTo>
                      <a:pt x="222" y="34"/>
                    </a:lnTo>
                    <a:lnTo>
                      <a:pt x="199" y="15"/>
                    </a:lnTo>
                    <a:lnTo>
                      <a:pt x="172" y="4"/>
                    </a:lnTo>
                    <a:lnTo>
                      <a:pt x="137" y="0"/>
                    </a:lnTo>
                    <a:lnTo>
                      <a:pt x="94" y="5"/>
                    </a:lnTo>
                    <a:lnTo>
                      <a:pt x="62" y="19"/>
                    </a:lnTo>
                    <a:lnTo>
                      <a:pt x="38" y="41"/>
                    </a:lnTo>
                    <a:lnTo>
                      <a:pt x="20" y="69"/>
                    </a:lnTo>
                    <a:lnTo>
                      <a:pt x="10" y="102"/>
                    </a:lnTo>
                    <a:lnTo>
                      <a:pt x="3" y="140"/>
                    </a:lnTo>
                    <a:lnTo>
                      <a:pt x="0" y="178"/>
                    </a:lnTo>
                    <a:lnTo>
                      <a:pt x="0" y="219"/>
                    </a:lnTo>
                    <a:lnTo>
                      <a:pt x="6" y="291"/>
                    </a:lnTo>
                    <a:lnTo>
                      <a:pt x="17" y="429"/>
                    </a:lnTo>
                    <a:lnTo>
                      <a:pt x="29" y="569"/>
                    </a:lnTo>
                    <a:lnTo>
                      <a:pt x="35" y="649"/>
                    </a:lnTo>
                    <a:lnTo>
                      <a:pt x="36" y="675"/>
                    </a:lnTo>
                    <a:lnTo>
                      <a:pt x="41" y="698"/>
                    </a:lnTo>
                    <a:lnTo>
                      <a:pt x="46" y="716"/>
                    </a:lnTo>
                    <a:lnTo>
                      <a:pt x="58" y="727"/>
                    </a:lnTo>
                    <a:lnTo>
                      <a:pt x="71" y="736"/>
                    </a:lnTo>
                    <a:lnTo>
                      <a:pt x="78" y="746"/>
                    </a:lnTo>
                    <a:lnTo>
                      <a:pt x="78" y="755"/>
                    </a:lnTo>
                    <a:lnTo>
                      <a:pt x="73" y="765"/>
                    </a:lnTo>
                    <a:lnTo>
                      <a:pt x="67" y="771"/>
                    </a:lnTo>
                    <a:lnTo>
                      <a:pt x="64" y="776"/>
                    </a:lnTo>
                    <a:lnTo>
                      <a:pt x="62" y="785"/>
                    </a:lnTo>
                    <a:lnTo>
                      <a:pt x="64" y="793"/>
                    </a:lnTo>
                    <a:lnTo>
                      <a:pt x="70" y="814"/>
                    </a:lnTo>
                    <a:lnTo>
                      <a:pt x="83" y="863"/>
                    </a:lnTo>
                    <a:lnTo>
                      <a:pt x="100" y="931"/>
                    </a:lnTo>
                    <a:lnTo>
                      <a:pt x="121" y="1006"/>
                    </a:lnTo>
                    <a:lnTo>
                      <a:pt x="142" y="1082"/>
                    </a:lnTo>
                    <a:lnTo>
                      <a:pt x="161" y="1148"/>
                    </a:lnTo>
                    <a:lnTo>
                      <a:pt x="176" y="1194"/>
                    </a:lnTo>
                    <a:lnTo>
                      <a:pt x="186" y="1214"/>
                    </a:lnTo>
                    <a:close/>
                  </a:path>
                </a:pathLst>
              </a:custGeom>
              <a:solidFill>
                <a:srgbClr val="00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8" name="Freeform 106">
                <a:extLst>
                  <a:ext uri="{FF2B5EF4-FFF2-40B4-BE49-F238E27FC236}">
                    <a16:creationId xmlns:a16="http://schemas.microsoft.com/office/drawing/2014/main" id="{0D9951AF-CBEE-DB8A-BA0B-AD42959B261E}"/>
                  </a:ext>
                </a:extLst>
              </p:cNvPr>
              <p:cNvSpPr>
                <a:spLocks/>
              </p:cNvSpPr>
              <p:nvPr/>
            </p:nvSpPr>
            <p:spPr bwMode="auto">
              <a:xfrm>
                <a:off x="774" y="4583"/>
                <a:ext cx="194" cy="334"/>
              </a:xfrm>
              <a:custGeom>
                <a:avLst/>
                <a:gdLst>
                  <a:gd name="T0" fmla="*/ 0 w 581"/>
                  <a:gd name="T1" fmla="*/ 0 h 1001"/>
                  <a:gd name="T2" fmla="*/ 0 w 581"/>
                  <a:gd name="T3" fmla="*/ 0 h 1001"/>
                  <a:gd name="T4" fmla="*/ 0 w 581"/>
                  <a:gd name="T5" fmla="*/ 0 h 1001"/>
                  <a:gd name="T6" fmla="*/ 0 w 581"/>
                  <a:gd name="T7" fmla="*/ 0 h 1001"/>
                  <a:gd name="T8" fmla="*/ 0 w 581"/>
                  <a:gd name="T9" fmla="*/ 0 h 1001"/>
                  <a:gd name="T10" fmla="*/ 0 w 581"/>
                  <a:gd name="T11" fmla="*/ 0 h 1001"/>
                  <a:gd name="T12" fmla="*/ 0 w 581"/>
                  <a:gd name="T13" fmla="*/ 0 h 1001"/>
                  <a:gd name="T14" fmla="*/ 0 w 581"/>
                  <a:gd name="T15" fmla="*/ 0 h 1001"/>
                  <a:gd name="T16" fmla="*/ 0 w 581"/>
                  <a:gd name="T17" fmla="*/ 0 h 1001"/>
                  <a:gd name="T18" fmla="*/ 0 w 581"/>
                  <a:gd name="T19" fmla="*/ 0 h 1001"/>
                  <a:gd name="T20" fmla="*/ 0 w 581"/>
                  <a:gd name="T21" fmla="*/ 0 h 1001"/>
                  <a:gd name="T22" fmla="*/ 0 w 581"/>
                  <a:gd name="T23" fmla="*/ 1 h 1001"/>
                  <a:gd name="T24" fmla="*/ 0 w 581"/>
                  <a:gd name="T25" fmla="*/ 1 h 1001"/>
                  <a:gd name="T26" fmla="*/ 0 w 581"/>
                  <a:gd name="T27" fmla="*/ 1 h 1001"/>
                  <a:gd name="T28" fmla="*/ 0 w 581"/>
                  <a:gd name="T29" fmla="*/ 1 h 1001"/>
                  <a:gd name="T30" fmla="*/ 0 w 581"/>
                  <a:gd name="T31" fmla="*/ 1 h 1001"/>
                  <a:gd name="T32" fmla="*/ 0 w 581"/>
                  <a:gd name="T33" fmla="*/ 1 h 1001"/>
                  <a:gd name="T34" fmla="*/ 0 w 581"/>
                  <a:gd name="T35" fmla="*/ 1 h 1001"/>
                  <a:gd name="T36" fmla="*/ 0 w 581"/>
                  <a:gd name="T37" fmla="*/ 1 h 1001"/>
                  <a:gd name="T38" fmla="*/ 0 w 581"/>
                  <a:gd name="T39" fmla="*/ 1 h 1001"/>
                  <a:gd name="T40" fmla="*/ 0 w 581"/>
                  <a:gd name="T41" fmla="*/ 1 h 1001"/>
                  <a:gd name="T42" fmla="*/ 0 w 581"/>
                  <a:gd name="T43" fmla="*/ 1 h 1001"/>
                  <a:gd name="T44" fmla="*/ 0 w 581"/>
                  <a:gd name="T45" fmla="*/ 1 h 1001"/>
                  <a:gd name="T46" fmla="*/ 0 w 581"/>
                  <a:gd name="T47" fmla="*/ 1 h 1001"/>
                  <a:gd name="T48" fmla="*/ 0 w 581"/>
                  <a:gd name="T49" fmla="*/ 1 h 1001"/>
                  <a:gd name="T50" fmla="*/ 1 w 581"/>
                  <a:gd name="T51" fmla="*/ 1 h 1001"/>
                  <a:gd name="T52" fmla="*/ 1 w 581"/>
                  <a:gd name="T53" fmla="*/ 1 h 1001"/>
                  <a:gd name="T54" fmla="*/ 1 w 581"/>
                  <a:gd name="T55" fmla="*/ 1 h 1001"/>
                  <a:gd name="T56" fmla="*/ 1 w 581"/>
                  <a:gd name="T57" fmla="*/ 1 h 1001"/>
                  <a:gd name="T58" fmla="*/ 1 w 581"/>
                  <a:gd name="T59" fmla="*/ 1 h 1001"/>
                  <a:gd name="T60" fmla="*/ 1 w 581"/>
                  <a:gd name="T61" fmla="*/ 1 h 1001"/>
                  <a:gd name="T62" fmla="*/ 1 w 581"/>
                  <a:gd name="T63" fmla="*/ 1 h 1001"/>
                  <a:gd name="T64" fmla="*/ 1 w 581"/>
                  <a:gd name="T65" fmla="*/ 1 h 1001"/>
                  <a:gd name="T66" fmla="*/ 1 w 581"/>
                  <a:gd name="T67" fmla="*/ 1 h 1001"/>
                  <a:gd name="T68" fmla="*/ 1 w 581"/>
                  <a:gd name="T69" fmla="*/ 1 h 1001"/>
                  <a:gd name="T70" fmla="*/ 1 w 581"/>
                  <a:gd name="T71" fmla="*/ 0 h 1001"/>
                  <a:gd name="T72" fmla="*/ 1 w 581"/>
                  <a:gd name="T73" fmla="*/ 0 h 1001"/>
                  <a:gd name="T74" fmla="*/ 1 w 581"/>
                  <a:gd name="T75" fmla="*/ 0 h 1001"/>
                  <a:gd name="T76" fmla="*/ 1 w 581"/>
                  <a:gd name="T77" fmla="*/ 0 h 1001"/>
                  <a:gd name="T78" fmla="*/ 1 w 581"/>
                  <a:gd name="T79" fmla="*/ 0 h 1001"/>
                  <a:gd name="T80" fmla="*/ 1 w 581"/>
                  <a:gd name="T81" fmla="*/ 0 h 1001"/>
                  <a:gd name="T82" fmla="*/ 1 w 581"/>
                  <a:gd name="T83" fmla="*/ 0 h 1001"/>
                  <a:gd name="T84" fmla="*/ 1 w 581"/>
                  <a:gd name="T85" fmla="*/ 0 h 1001"/>
                  <a:gd name="T86" fmla="*/ 1 w 581"/>
                  <a:gd name="T87" fmla="*/ 0 h 1001"/>
                  <a:gd name="T88" fmla="*/ 1 w 581"/>
                  <a:gd name="T89" fmla="*/ 0 h 1001"/>
                  <a:gd name="T90" fmla="*/ 1 w 581"/>
                  <a:gd name="T91" fmla="*/ 0 h 1001"/>
                  <a:gd name="T92" fmla="*/ 1 w 581"/>
                  <a:gd name="T93" fmla="*/ 0 h 1001"/>
                  <a:gd name="T94" fmla="*/ 1 w 581"/>
                  <a:gd name="T95" fmla="*/ 0 h 1001"/>
                  <a:gd name="T96" fmla="*/ 0 w 581"/>
                  <a:gd name="T97" fmla="*/ 0 h 10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1"/>
                  <a:gd name="T148" fmla="*/ 0 h 1001"/>
                  <a:gd name="T149" fmla="*/ 581 w 581"/>
                  <a:gd name="T150" fmla="*/ 1001 h 10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1" h="1001">
                    <a:moveTo>
                      <a:pt x="296" y="0"/>
                    </a:moveTo>
                    <a:lnTo>
                      <a:pt x="286" y="0"/>
                    </a:lnTo>
                    <a:lnTo>
                      <a:pt x="274" y="2"/>
                    </a:lnTo>
                    <a:lnTo>
                      <a:pt x="264" y="3"/>
                    </a:lnTo>
                    <a:lnTo>
                      <a:pt x="254" y="5"/>
                    </a:lnTo>
                    <a:lnTo>
                      <a:pt x="244" y="9"/>
                    </a:lnTo>
                    <a:lnTo>
                      <a:pt x="234" y="13"/>
                    </a:lnTo>
                    <a:lnTo>
                      <a:pt x="224" y="20"/>
                    </a:lnTo>
                    <a:lnTo>
                      <a:pt x="215" y="27"/>
                    </a:lnTo>
                    <a:lnTo>
                      <a:pt x="203" y="33"/>
                    </a:lnTo>
                    <a:lnTo>
                      <a:pt x="190" y="40"/>
                    </a:lnTo>
                    <a:lnTo>
                      <a:pt x="174" y="48"/>
                    </a:lnTo>
                    <a:lnTo>
                      <a:pt x="158" y="58"/>
                    </a:lnTo>
                    <a:lnTo>
                      <a:pt x="144" y="66"/>
                    </a:lnTo>
                    <a:lnTo>
                      <a:pt x="129" y="75"/>
                    </a:lnTo>
                    <a:lnTo>
                      <a:pt x="119" y="82"/>
                    </a:lnTo>
                    <a:lnTo>
                      <a:pt x="110" y="86"/>
                    </a:lnTo>
                    <a:lnTo>
                      <a:pt x="103" y="90"/>
                    </a:lnTo>
                    <a:lnTo>
                      <a:pt x="91" y="93"/>
                    </a:lnTo>
                    <a:lnTo>
                      <a:pt x="80" y="96"/>
                    </a:lnTo>
                    <a:lnTo>
                      <a:pt x="66" y="99"/>
                    </a:lnTo>
                    <a:lnTo>
                      <a:pt x="55" y="101"/>
                    </a:lnTo>
                    <a:lnTo>
                      <a:pt x="42" y="107"/>
                    </a:lnTo>
                    <a:lnTo>
                      <a:pt x="32" y="114"/>
                    </a:lnTo>
                    <a:lnTo>
                      <a:pt x="23" y="124"/>
                    </a:lnTo>
                    <a:lnTo>
                      <a:pt x="11" y="146"/>
                    </a:lnTo>
                    <a:lnTo>
                      <a:pt x="3" y="170"/>
                    </a:lnTo>
                    <a:lnTo>
                      <a:pt x="0" y="195"/>
                    </a:lnTo>
                    <a:lnTo>
                      <a:pt x="4" y="225"/>
                    </a:lnTo>
                    <a:lnTo>
                      <a:pt x="11" y="257"/>
                    </a:lnTo>
                    <a:lnTo>
                      <a:pt x="19" y="292"/>
                    </a:lnTo>
                    <a:lnTo>
                      <a:pt x="24" y="320"/>
                    </a:lnTo>
                    <a:lnTo>
                      <a:pt x="32" y="338"/>
                    </a:lnTo>
                    <a:lnTo>
                      <a:pt x="42" y="355"/>
                    </a:lnTo>
                    <a:lnTo>
                      <a:pt x="51" y="373"/>
                    </a:lnTo>
                    <a:lnTo>
                      <a:pt x="58" y="393"/>
                    </a:lnTo>
                    <a:lnTo>
                      <a:pt x="65" y="411"/>
                    </a:lnTo>
                    <a:lnTo>
                      <a:pt x="72" y="431"/>
                    </a:lnTo>
                    <a:lnTo>
                      <a:pt x="77" y="449"/>
                    </a:lnTo>
                    <a:lnTo>
                      <a:pt x="80" y="467"/>
                    </a:lnTo>
                    <a:lnTo>
                      <a:pt x="81" y="484"/>
                    </a:lnTo>
                    <a:lnTo>
                      <a:pt x="81" y="527"/>
                    </a:lnTo>
                    <a:lnTo>
                      <a:pt x="81" y="564"/>
                    </a:lnTo>
                    <a:lnTo>
                      <a:pt x="81" y="596"/>
                    </a:lnTo>
                    <a:lnTo>
                      <a:pt x="84" y="624"/>
                    </a:lnTo>
                    <a:lnTo>
                      <a:pt x="85" y="651"/>
                    </a:lnTo>
                    <a:lnTo>
                      <a:pt x="84" y="676"/>
                    </a:lnTo>
                    <a:lnTo>
                      <a:pt x="80" y="701"/>
                    </a:lnTo>
                    <a:lnTo>
                      <a:pt x="74" y="725"/>
                    </a:lnTo>
                    <a:lnTo>
                      <a:pt x="66" y="748"/>
                    </a:lnTo>
                    <a:lnTo>
                      <a:pt x="59" y="770"/>
                    </a:lnTo>
                    <a:lnTo>
                      <a:pt x="53" y="794"/>
                    </a:lnTo>
                    <a:lnTo>
                      <a:pt x="49" y="822"/>
                    </a:lnTo>
                    <a:lnTo>
                      <a:pt x="46" y="861"/>
                    </a:lnTo>
                    <a:lnTo>
                      <a:pt x="42" y="907"/>
                    </a:lnTo>
                    <a:lnTo>
                      <a:pt x="37" y="947"/>
                    </a:lnTo>
                    <a:lnTo>
                      <a:pt x="39" y="963"/>
                    </a:lnTo>
                    <a:lnTo>
                      <a:pt x="52" y="968"/>
                    </a:lnTo>
                    <a:lnTo>
                      <a:pt x="66" y="973"/>
                    </a:lnTo>
                    <a:lnTo>
                      <a:pt x="82" y="980"/>
                    </a:lnTo>
                    <a:lnTo>
                      <a:pt x="101" y="986"/>
                    </a:lnTo>
                    <a:lnTo>
                      <a:pt x="120" y="991"/>
                    </a:lnTo>
                    <a:lnTo>
                      <a:pt x="141" y="996"/>
                    </a:lnTo>
                    <a:lnTo>
                      <a:pt x="162" y="1000"/>
                    </a:lnTo>
                    <a:lnTo>
                      <a:pt x="186" y="1001"/>
                    </a:lnTo>
                    <a:lnTo>
                      <a:pt x="199" y="1001"/>
                    </a:lnTo>
                    <a:lnTo>
                      <a:pt x="212" y="1001"/>
                    </a:lnTo>
                    <a:lnTo>
                      <a:pt x="226" y="1000"/>
                    </a:lnTo>
                    <a:lnTo>
                      <a:pt x="242" y="1000"/>
                    </a:lnTo>
                    <a:lnTo>
                      <a:pt x="258" y="998"/>
                    </a:lnTo>
                    <a:lnTo>
                      <a:pt x="274" y="998"/>
                    </a:lnTo>
                    <a:lnTo>
                      <a:pt x="292" y="997"/>
                    </a:lnTo>
                    <a:lnTo>
                      <a:pt x="308" y="996"/>
                    </a:lnTo>
                    <a:lnTo>
                      <a:pt x="325" y="996"/>
                    </a:lnTo>
                    <a:lnTo>
                      <a:pt x="341" y="994"/>
                    </a:lnTo>
                    <a:lnTo>
                      <a:pt x="356" y="994"/>
                    </a:lnTo>
                    <a:lnTo>
                      <a:pt x="372" y="993"/>
                    </a:lnTo>
                    <a:lnTo>
                      <a:pt x="385" y="993"/>
                    </a:lnTo>
                    <a:lnTo>
                      <a:pt x="398" y="991"/>
                    </a:lnTo>
                    <a:lnTo>
                      <a:pt x="408" y="991"/>
                    </a:lnTo>
                    <a:lnTo>
                      <a:pt x="418" y="991"/>
                    </a:lnTo>
                    <a:lnTo>
                      <a:pt x="437" y="991"/>
                    </a:lnTo>
                    <a:lnTo>
                      <a:pt x="456" y="990"/>
                    </a:lnTo>
                    <a:lnTo>
                      <a:pt x="474" y="989"/>
                    </a:lnTo>
                    <a:lnTo>
                      <a:pt x="491" y="986"/>
                    </a:lnTo>
                    <a:lnTo>
                      <a:pt x="506" y="984"/>
                    </a:lnTo>
                    <a:lnTo>
                      <a:pt x="517" y="980"/>
                    </a:lnTo>
                    <a:lnTo>
                      <a:pt x="525" y="977"/>
                    </a:lnTo>
                    <a:lnTo>
                      <a:pt x="528" y="973"/>
                    </a:lnTo>
                    <a:lnTo>
                      <a:pt x="528" y="948"/>
                    </a:lnTo>
                    <a:lnTo>
                      <a:pt x="526" y="898"/>
                    </a:lnTo>
                    <a:lnTo>
                      <a:pt x="523" y="841"/>
                    </a:lnTo>
                    <a:lnTo>
                      <a:pt x="516" y="798"/>
                    </a:lnTo>
                    <a:lnTo>
                      <a:pt x="507" y="769"/>
                    </a:lnTo>
                    <a:lnTo>
                      <a:pt x="498" y="743"/>
                    </a:lnTo>
                    <a:lnTo>
                      <a:pt x="493" y="722"/>
                    </a:lnTo>
                    <a:lnTo>
                      <a:pt x="490" y="705"/>
                    </a:lnTo>
                    <a:lnTo>
                      <a:pt x="491" y="676"/>
                    </a:lnTo>
                    <a:lnTo>
                      <a:pt x="494" y="626"/>
                    </a:lnTo>
                    <a:lnTo>
                      <a:pt x="497" y="572"/>
                    </a:lnTo>
                    <a:lnTo>
                      <a:pt x="500" y="536"/>
                    </a:lnTo>
                    <a:lnTo>
                      <a:pt x="503" y="508"/>
                    </a:lnTo>
                    <a:lnTo>
                      <a:pt x="510" y="474"/>
                    </a:lnTo>
                    <a:lnTo>
                      <a:pt x="520" y="439"/>
                    </a:lnTo>
                    <a:lnTo>
                      <a:pt x="529" y="413"/>
                    </a:lnTo>
                    <a:lnTo>
                      <a:pt x="535" y="392"/>
                    </a:lnTo>
                    <a:lnTo>
                      <a:pt x="541" y="369"/>
                    </a:lnTo>
                    <a:lnTo>
                      <a:pt x="546" y="345"/>
                    </a:lnTo>
                    <a:lnTo>
                      <a:pt x="554" y="321"/>
                    </a:lnTo>
                    <a:lnTo>
                      <a:pt x="562" y="296"/>
                    </a:lnTo>
                    <a:lnTo>
                      <a:pt x="571" y="270"/>
                    </a:lnTo>
                    <a:lnTo>
                      <a:pt x="577" y="243"/>
                    </a:lnTo>
                    <a:lnTo>
                      <a:pt x="581" y="219"/>
                    </a:lnTo>
                    <a:lnTo>
                      <a:pt x="581" y="194"/>
                    </a:lnTo>
                    <a:lnTo>
                      <a:pt x="581" y="166"/>
                    </a:lnTo>
                    <a:lnTo>
                      <a:pt x="578" y="142"/>
                    </a:lnTo>
                    <a:lnTo>
                      <a:pt x="574" y="129"/>
                    </a:lnTo>
                    <a:lnTo>
                      <a:pt x="570" y="127"/>
                    </a:lnTo>
                    <a:lnTo>
                      <a:pt x="565" y="122"/>
                    </a:lnTo>
                    <a:lnTo>
                      <a:pt x="558" y="118"/>
                    </a:lnTo>
                    <a:lnTo>
                      <a:pt x="551" y="113"/>
                    </a:lnTo>
                    <a:lnTo>
                      <a:pt x="542" y="108"/>
                    </a:lnTo>
                    <a:lnTo>
                      <a:pt x="535" y="104"/>
                    </a:lnTo>
                    <a:lnTo>
                      <a:pt x="528" y="101"/>
                    </a:lnTo>
                    <a:lnTo>
                      <a:pt x="520" y="100"/>
                    </a:lnTo>
                    <a:lnTo>
                      <a:pt x="513" y="100"/>
                    </a:lnTo>
                    <a:lnTo>
                      <a:pt x="506" y="97"/>
                    </a:lnTo>
                    <a:lnTo>
                      <a:pt x="500" y="96"/>
                    </a:lnTo>
                    <a:lnTo>
                      <a:pt x="493" y="92"/>
                    </a:lnTo>
                    <a:lnTo>
                      <a:pt x="485" y="89"/>
                    </a:lnTo>
                    <a:lnTo>
                      <a:pt x="480" y="85"/>
                    </a:lnTo>
                    <a:lnTo>
                      <a:pt x="475" y="82"/>
                    </a:lnTo>
                    <a:lnTo>
                      <a:pt x="471" y="79"/>
                    </a:lnTo>
                    <a:lnTo>
                      <a:pt x="466" y="75"/>
                    </a:lnTo>
                    <a:lnTo>
                      <a:pt x="458" y="71"/>
                    </a:lnTo>
                    <a:lnTo>
                      <a:pt x="449" y="65"/>
                    </a:lnTo>
                    <a:lnTo>
                      <a:pt x="437" y="58"/>
                    </a:lnTo>
                    <a:lnTo>
                      <a:pt x="427" y="52"/>
                    </a:lnTo>
                    <a:lnTo>
                      <a:pt x="417" y="48"/>
                    </a:lnTo>
                    <a:lnTo>
                      <a:pt x="410" y="44"/>
                    </a:lnTo>
                    <a:lnTo>
                      <a:pt x="404" y="42"/>
                    </a:lnTo>
                    <a:lnTo>
                      <a:pt x="400" y="40"/>
                    </a:lnTo>
                    <a:lnTo>
                      <a:pt x="392" y="35"/>
                    </a:lnTo>
                    <a:lnTo>
                      <a:pt x="385" y="28"/>
                    </a:lnTo>
                    <a:lnTo>
                      <a:pt x="373" y="21"/>
                    </a:lnTo>
                    <a:lnTo>
                      <a:pt x="360" y="14"/>
                    </a:lnTo>
                    <a:lnTo>
                      <a:pt x="343" y="7"/>
                    </a:lnTo>
                    <a:lnTo>
                      <a:pt x="321" y="3"/>
                    </a:lnTo>
                    <a:lnTo>
                      <a:pt x="296"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49" name="Freeform 107">
                <a:extLst>
                  <a:ext uri="{FF2B5EF4-FFF2-40B4-BE49-F238E27FC236}">
                    <a16:creationId xmlns:a16="http://schemas.microsoft.com/office/drawing/2014/main" id="{96D29686-F2C5-2DBB-5CCC-6F610915B931}"/>
                  </a:ext>
                </a:extLst>
              </p:cNvPr>
              <p:cNvSpPr>
                <a:spLocks/>
              </p:cNvSpPr>
              <p:nvPr/>
            </p:nvSpPr>
            <p:spPr bwMode="auto">
              <a:xfrm>
                <a:off x="867" y="4590"/>
                <a:ext cx="12" cy="12"/>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18" y="35"/>
                    </a:moveTo>
                    <a:lnTo>
                      <a:pt x="25" y="34"/>
                    </a:lnTo>
                    <a:lnTo>
                      <a:pt x="31" y="31"/>
                    </a:lnTo>
                    <a:lnTo>
                      <a:pt x="35" y="26"/>
                    </a:lnTo>
                    <a:lnTo>
                      <a:pt x="37" y="19"/>
                    </a:lnTo>
                    <a:lnTo>
                      <a:pt x="35" y="12"/>
                    </a:lnTo>
                    <a:lnTo>
                      <a:pt x="31" y="6"/>
                    </a:lnTo>
                    <a:lnTo>
                      <a:pt x="25" y="2"/>
                    </a:lnTo>
                    <a:lnTo>
                      <a:pt x="19" y="0"/>
                    </a:lnTo>
                    <a:lnTo>
                      <a:pt x="12" y="2"/>
                    </a:lnTo>
                    <a:lnTo>
                      <a:pt x="6" y="6"/>
                    </a:lnTo>
                    <a:lnTo>
                      <a:pt x="2" y="12"/>
                    </a:lnTo>
                    <a:lnTo>
                      <a:pt x="0" y="19"/>
                    </a:lnTo>
                    <a:lnTo>
                      <a:pt x="2" y="24"/>
                    </a:lnTo>
                    <a:lnTo>
                      <a:pt x="5" y="30"/>
                    </a:lnTo>
                    <a:lnTo>
                      <a:pt x="11" y="34"/>
                    </a:lnTo>
                    <a:lnTo>
                      <a:pt x="18"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0" name="Freeform 108">
                <a:extLst>
                  <a:ext uri="{FF2B5EF4-FFF2-40B4-BE49-F238E27FC236}">
                    <a16:creationId xmlns:a16="http://schemas.microsoft.com/office/drawing/2014/main" id="{ED7FD7C1-E4B9-6D41-4A57-C3DAF605EB5F}"/>
                  </a:ext>
                </a:extLst>
              </p:cNvPr>
              <p:cNvSpPr>
                <a:spLocks/>
              </p:cNvSpPr>
              <p:nvPr/>
            </p:nvSpPr>
            <p:spPr bwMode="auto">
              <a:xfrm>
                <a:off x="784" y="4640"/>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7" y="35"/>
                    </a:moveTo>
                    <a:lnTo>
                      <a:pt x="24" y="34"/>
                    </a:lnTo>
                    <a:lnTo>
                      <a:pt x="30" y="31"/>
                    </a:lnTo>
                    <a:lnTo>
                      <a:pt x="35" y="25"/>
                    </a:lnTo>
                    <a:lnTo>
                      <a:pt x="36" y="18"/>
                    </a:lnTo>
                    <a:lnTo>
                      <a:pt x="35" y="11"/>
                    </a:lnTo>
                    <a:lnTo>
                      <a:pt x="30" y="6"/>
                    </a:lnTo>
                    <a:lnTo>
                      <a:pt x="24" y="1"/>
                    </a:lnTo>
                    <a:lnTo>
                      <a:pt x="19" y="0"/>
                    </a:lnTo>
                    <a:lnTo>
                      <a:pt x="11" y="1"/>
                    </a:lnTo>
                    <a:lnTo>
                      <a:pt x="6" y="6"/>
                    </a:lnTo>
                    <a:lnTo>
                      <a:pt x="1" y="11"/>
                    </a:lnTo>
                    <a:lnTo>
                      <a:pt x="0" y="18"/>
                    </a:lnTo>
                    <a:lnTo>
                      <a:pt x="1" y="25"/>
                    </a:lnTo>
                    <a:lnTo>
                      <a:pt x="4" y="31"/>
                    </a:lnTo>
                    <a:lnTo>
                      <a:pt x="10" y="34"/>
                    </a:lnTo>
                    <a:lnTo>
                      <a:pt x="17"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1" name="Freeform 109">
                <a:extLst>
                  <a:ext uri="{FF2B5EF4-FFF2-40B4-BE49-F238E27FC236}">
                    <a16:creationId xmlns:a16="http://schemas.microsoft.com/office/drawing/2014/main" id="{B9D19C41-5BC2-DBFB-65BA-B799CD41063A}"/>
                  </a:ext>
                </a:extLst>
              </p:cNvPr>
              <p:cNvSpPr>
                <a:spLocks/>
              </p:cNvSpPr>
              <p:nvPr/>
            </p:nvSpPr>
            <p:spPr bwMode="auto">
              <a:xfrm>
                <a:off x="950" y="4641"/>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8" y="35"/>
                    </a:moveTo>
                    <a:lnTo>
                      <a:pt x="26" y="33"/>
                    </a:lnTo>
                    <a:lnTo>
                      <a:pt x="32" y="31"/>
                    </a:lnTo>
                    <a:lnTo>
                      <a:pt x="34" y="25"/>
                    </a:lnTo>
                    <a:lnTo>
                      <a:pt x="36" y="18"/>
                    </a:lnTo>
                    <a:lnTo>
                      <a:pt x="36" y="11"/>
                    </a:lnTo>
                    <a:lnTo>
                      <a:pt x="32" y="5"/>
                    </a:lnTo>
                    <a:lnTo>
                      <a:pt x="26" y="1"/>
                    </a:lnTo>
                    <a:lnTo>
                      <a:pt x="18" y="0"/>
                    </a:lnTo>
                    <a:lnTo>
                      <a:pt x="11" y="1"/>
                    </a:lnTo>
                    <a:lnTo>
                      <a:pt x="5" y="5"/>
                    </a:lnTo>
                    <a:lnTo>
                      <a:pt x="1" y="11"/>
                    </a:lnTo>
                    <a:lnTo>
                      <a:pt x="0" y="18"/>
                    </a:lnTo>
                    <a:lnTo>
                      <a:pt x="1" y="25"/>
                    </a:lnTo>
                    <a:lnTo>
                      <a:pt x="5" y="31"/>
                    </a:lnTo>
                    <a:lnTo>
                      <a:pt x="11" y="33"/>
                    </a:lnTo>
                    <a:lnTo>
                      <a:pt x="18"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2" name="Freeform 110">
                <a:extLst>
                  <a:ext uri="{FF2B5EF4-FFF2-40B4-BE49-F238E27FC236}">
                    <a16:creationId xmlns:a16="http://schemas.microsoft.com/office/drawing/2014/main" id="{281E34A9-E5EA-B5A6-11D9-E5995FE69CC9}"/>
                  </a:ext>
                </a:extLst>
              </p:cNvPr>
              <p:cNvSpPr>
                <a:spLocks/>
              </p:cNvSpPr>
              <p:nvPr/>
            </p:nvSpPr>
            <p:spPr bwMode="auto">
              <a:xfrm>
                <a:off x="815" y="4888"/>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7" y="35"/>
                    </a:moveTo>
                    <a:lnTo>
                      <a:pt x="24" y="34"/>
                    </a:lnTo>
                    <a:lnTo>
                      <a:pt x="30" y="30"/>
                    </a:lnTo>
                    <a:lnTo>
                      <a:pt x="35" y="24"/>
                    </a:lnTo>
                    <a:lnTo>
                      <a:pt x="36" y="17"/>
                    </a:lnTo>
                    <a:lnTo>
                      <a:pt x="35" y="10"/>
                    </a:lnTo>
                    <a:lnTo>
                      <a:pt x="30" y="5"/>
                    </a:lnTo>
                    <a:lnTo>
                      <a:pt x="24" y="2"/>
                    </a:lnTo>
                    <a:lnTo>
                      <a:pt x="17" y="0"/>
                    </a:lnTo>
                    <a:lnTo>
                      <a:pt x="10" y="0"/>
                    </a:lnTo>
                    <a:lnTo>
                      <a:pt x="4" y="5"/>
                    </a:lnTo>
                    <a:lnTo>
                      <a:pt x="1" y="10"/>
                    </a:lnTo>
                    <a:lnTo>
                      <a:pt x="0" y="17"/>
                    </a:lnTo>
                    <a:lnTo>
                      <a:pt x="1" y="24"/>
                    </a:lnTo>
                    <a:lnTo>
                      <a:pt x="4" y="30"/>
                    </a:lnTo>
                    <a:lnTo>
                      <a:pt x="10" y="34"/>
                    </a:lnTo>
                    <a:lnTo>
                      <a:pt x="17"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3" name="Freeform 111">
                <a:extLst>
                  <a:ext uri="{FF2B5EF4-FFF2-40B4-BE49-F238E27FC236}">
                    <a16:creationId xmlns:a16="http://schemas.microsoft.com/office/drawing/2014/main" id="{8B7EAE37-E5AB-0B76-3023-C3CEE57B6000}"/>
                  </a:ext>
                </a:extLst>
              </p:cNvPr>
              <p:cNvSpPr>
                <a:spLocks/>
              </p:cNvSpPr>
              <p:nvPr/>
            </p:nvSpPr>
            <p:spPr bwMode="auto">
              <a:xfrm>
                <a:off x="907" y="4888"/>
                <a:ext cx="12" cy="12"/>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8" y="35"/>
                    </a:moveTo>
                    <a:lnTo>
                      <a:pt x="25" y="33"/>
                    </a:lnTo>
                    <a:lnTo>
                      <a:pt x="31" y="31"/>
                    </a:lnTo>
                    <a:lnTo>
                      <a:pt x="35" y="25"/>
                    </a:lnTo>
                    <a:lnTo>
                      <a:pt x="36" y="18"/>
                    </a:lnTo>
                    <a:lnTo>
                      <a:pt x="35" y="11"/>
                    </a:lnTo>
                    <a:lnTo>
                      <a:pt x="32" y="5"/>
                    </a:lnTo>
                    <a:lnTo>
                      <a:pt x="26" y="1"/>
                    </a:lnTo>
                    <a:lnTo>
                      <a:pt x="19" y="0"/>
                    </a:lnTo>
                    <a:lnTo>
                      <a:pt x="12" y="1"/>
                    </a:lnTo>
                    <a:lnTo>
                      <a:pt x="6" y="4"/>
                    </a:lnTo>
                    <a:lnTo>
                      <a:pt x="2" y="10"/>
                    </a:lnTo>
                    <a:lnTo>
                      <a:pt x="0" y="17"/>
                    </a:lnTo>
                    <a:lnTo>
                      <a:pt x="2" y="24"/>
                    </a:lnTo>
                    <a:lnTo>
                      <a:pt x="4" y="29"/>
                    </a:lnTo>
                    <a:lnTo>
                      <a:pt x="10" y="33"/>
                    </a:lnTo>
                    <a:lnTo>
                      <a:pt x="18"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4" name="Freeform 112">
                <a:extLst>
                  <a:ext uri="{FF2B5EF4-FFF2-40B4-BE49-F238E27FC236}">
                    <a16:creationId xmlns:a16="http://schemas.microsoft.com/office/drawing/2014/main" id="{9E11A59E-E0E7-A709-F169-2AD5AF85624F}"/>
                  </a:ext>
                </a:extLst>
              </p:cNvPr>
              <p:cNvSpPr>
                <a:spLocks/>
              </p:cNvSpPr>
              <p:nvPr/>
            </p:nvSpPr>
            <p:spPr bwMode="auto">
              <a:xfrm>
                <a:off x="762" y="4563"/>
                <a:ext cx="229" cy="382"/>
              </a:xfrm>
              <a:custGeom>
                <a:avLst/>
                <a:gdLst>
                  <a:gd name="T0" fmla="*/ 1 w 687"/>
                  <a:gd name="T1" fmla="*/ 2 h 1148"/>
                  <a:gd name="T2" fmla="*/ 1 w 687"/>
                  <a:gd name="T3" fmla="*/ 1 h 1148"/>
                  <a:gd name="T4" fmla="*/ 1 w 687"/>
                  <a:gd name="T5" fmla="*/ 1 h 1148"/>
                  <a:gd name="T6" fmla="*/ 1 w 687"/>
                  <a:gd name="T7" fmla="*/ 1 h 1148"/>
                  <a:gd name="T8" fmla="*/ 1 w 687"/>
                  <a:gd name="T9" fmla="*/ 1 h 1148"/>
                  <a:gd name="T10" fmla="*/ 1 w 687"/>
                  <a:gd name="T11" fmla="*/ 0 h 1148"/>
                  <a:gd name="T12" fmla="*/ 1 w 687"/>
                  <a:gd name="T13" fmla="*/ 0 h 1148"/>
                  <a:gd name="T14" fmla="*/ 1 w 687"/>
                  <a:gd name="T15" fmla="*/ 0 h 1148"/>
                  <a:gd name="T16" fmla="*/ 1 w 687"/>
                  <a:gd name="T17" fmla="*/ 0 h 1148"/>
                  <a:gd name="T18" fmla="*/ 1 w 687"/>
                  <a:gd name="T19" fmla="*/ 0 h 1148"/>
                  <a:gd name="T20" fmla="*/ 1 w 687"/>
                  <a:gd name="T21" fmla="*/ 0 h 1148"/>
                  <a:gd name="T22" fmla="*/ 1 w 687"/>
                  <a:gd name="T23" fmla="*/ 0 h 1148"/>
                  <a:gd name="T24" fmla="*/ 1 w 687"/>
                  <a:gd name="T25" fmla="*/ 0 h 1148"/>
                  <a:gd name="T26" fmla="*/ 1 w 687"/>
                  <a:gd name="T27" fmla="*/ 0 h 1148"/>
                  <a:gd name="T28" fmla="*/ 1 w 687"/>
                  <a:gd name="T29" fmla="*/ 0 h 1148"/>
                  <a:gd name="T30" fmla="*/ 1 w 687"/>
                  <a:gd name="T31" fmla="*/ 0 h 1148"/>
                  <a:gd name="T32" fmla="*/ 1 w 687"/>
                  <a:gd name="T33" fmla="*/ 1 h 1148"/>
                  <a:gd name="T34" fmla="*/ 1 w 687"/>
                  <a:gd name="T35" fmla="*/ 1 h 1148"/>
                  <a:gd name="T36" fmla="*/ 0 w 687"/>
                  <a:gd name="T37" fmla="*/ 1 h 1148"/>
                  <a:gd name="T38" fmla="*/ 0 w 687"/>
                  <a:gd name="T39" fmla="*/ 1 h 1148"/>
                  <a:gd name="T40" fmla="*/ 0 w 687"/>
                  <a:gd name="T41" fmla="*/ 1 h 1148"/>
                  <a:gd name="T42" fmla="*/ 0 w 687"/>
                  <a:gd name="T43" fmla="*/ 1 h 1148"/>
                  <a:gd name="T44" fmla="*/ 0 w 687"/>
                  <a:gd name="T45" fmla="*/ 0 h 1148"/>
                  <a:gd name="T46" fmla="*/ 0 w 687"/>
                  <a:gd name="T47" fmla="*/ 0 h 1148"/>
                  <a:gd name="T48" fmla="*/ 0 w 687"/>
                  <a:gd name="T49" fmla="*/ 0 h 1148"/>
                  <a:gd name="T50" fmla="*/ 0 w 687"/>
                  <a:gd name="T51" fmla="*/ 0 h 1148"/>
                  <a:gd name="T52" fmla="*/ 0 w 687"/>
                  <a:gd name="T53" fmla="*/ 0 h 1148"/>
                  <a:gd name="T54" fmla="*/ 0 w 687"/>
                  <a:gd name="T55" fmla="*/ 0 h 1148"/>
                  <a:gd name="T56" fmla="*/ 0 w 687"/>
                  <a:gd name="T57" fmla="*/ 0 h 1148"/>
                  <a:gd name="T58" fmla="*/ 0 w 687"/>
                  <a:gd name="T59" fmla="*/ 0 h 1148"/>
                  <a:gd name="T60" fmla="*/ 0 w 687"/>
                  <a:gd name="T61" fmla="*/ 0 h 1148"/>
                  <a:gd name="T62" fmla="*/ 0 w 687"/>
                  <a:gd name="T63" fmla="*/ 0 h 1148"/>
                  <a:gd name="T64" fmla="*/ 0 w 687"/>
                  <a:gd name="T65" fmla="*/ 0 h 1148"/>
                  <a:gd name="T66" fmla="*/ 0 w 687"/>
                  <a:gd name="T67" fmla="*/ 0 h 1148"/>
                  <a:gd name="T68" fmla="*/ 0 w 687"/>
                  <a:gd name="T69" fmla="*/ 0 h 1148"/>
                  <a:gd name="T70" fmla="*/ 0 w 687"/>
                  <a:gd name="T71" fmla="*/ 0 h 1148"/>
                  <a:gd name="T72" fmla="*/ 0 w 687"/>
                  <a:gd name="T73" fmla="*/ 1 h 1148"/>
                  <a:gd name="T74" fmla="*/ 0 w 687"/>
                  <a:gd name="T75" fmla="*/ 1 h 1148"/>
                  <a:gd name="T76" fmla="*/ 0 w 687"/>
                  <a:gd name="T77" fmla="*/ 1 h 1148"/>
                  <a:gd name="T78" fmla="*/ 0 w 687"/>
                  <a:gd name="T79" fmla="*/ 1 h 1148"/>
                  <a:gd name="T80" fmla="*/ 0 w 687"/>
                  <a:gd name="T81" fmla="*/ 2 h 1148"/>
                  <a:gd name="T82" fmla="*/ 0 w 687"/>
                  <a:gd name="T83" fmla="*/ 2 h 1148"/>
                  <a:gd name="T84" fmla="*/ 0 w 687"/>
                  <a:gd name="T85" fmla="*/ 2 h 1148"/>
                  <a:gd name="T86" fmla="*/ 0 w 687"/>
                  <a:gd name="T87" fmla="*/ 2 h 1148"/>
                  <a:gd name="T88" fmla="*/ 1 w 687"/>
                  <a:gd name="T89" fmla="*/ 2 h 1148"/>
                  <a:gd name="T90" fmla="*/ 1 w 687"/>
                  <a:gd name="T91" fmla="*/ 2 h 1148"/>
                  <a:gd name="T92" fmla="*/ 1 w 687"/>
                  <a:gd name="T93" fmla="*/ 2 h 11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7"/>
                  <a:gd name="T142" fmla="*/ 0 h 1148"/>
                  <a:gd name="T143" fmla="*/ 687 w 687"/>
                  <a:gd name="T144" fmla="*/ 1148 h 11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7" h="1148">
                    <a:moveTo>
                      <a:pt x="581" y="1142"/>
                    </a:moveTo>
                    <a:lnTo>
                      <a:pt x="589" y="1141"/>
                    </a:lnTo>
                    <a:lnTo>
                      <a:pt x="597" y="1135"/>
                    </a:lnTo>
                    <a:lnTo>
                      <a:pt x="599" y="1127"/>
                    </a:lnTo>
                    <a:lnTo>
                      <a:pt x="601" y="1113"/>
                    </a:lnTo>
                    <a:lnTo>
                      <a:pt x="598" y="1055"/>
                    </a:lnTo>
                    <a:lnTo>
                      <a:pt x="592" y="950"/>
                    </a:lnTo>
                    <a:lnTo>
                      <a:pt x="585" y="838"/>
                    </a:lnTo>
                    <a:lnTo>
                      <a:pt x="581" y="764"/>
                    </a:lnTo>
                    <a:lnTo>
                      <a:pt x="582" y="729"/>
                    </a:lnTo>
                    <a:lnTo>
                      <a:pt x="582" y="703"/>
                    </a:lnTo>
                    <a:lnTo>
                      <a:pt x="581" y="688"/>
                    </a:lnTo>
                    <a:lnTo>
                      <a:pt x="581" y="682"/>
                    </a:lnTo>
                    <a:lnTo>
                      <a:pt x="591" y="614"/>
                    </a:lnTo>
                    <a:lnTo>
                      <a:pt x="605" y="537"/>
                    </a:lnTo>
                    <a:lnTo>
                      <a:pt x="623" y="455"/>
                    </a:lnTo>
                    <a:lnTo>
                      <a:pt x="643" y="377"/>
                    </a:lnTo>
                    <a:lnTo>
                      <a:pt x="660" y="305"/>
                    </a:lnTo>
                    <a:lnTo>
                      <a:pt x="675" y="244"/>
                    </a:lnTo>
                    <a:lnTo>
                      <a:pt x="685" y="200"/>
                    </a:lnTo>
                    <a:lnTo>
                      <a:pt x="687" y="178"/>
                    </a:lnTo>
                    <a:lnTo>
                      <a:pt x="684" y="169"/>
                    </a:lnTo>
                    <a:lnTo>
                      <a:pt x="681" y="162"/>
                    </a:lnTo>
                    <a:lnTo>
                      <a:pt x="672" y="155"/>
                    </a:lnTo>
                    <a:lnTo>
                      <a:pt x="659" y="148"/>
                    </a:lnTo>
                    <a:lnTo>
                      <a:pt x="647" y="144"/>
                    </a:lnTo>
                    <a:lnTo>
                      <a:pt x="630" y="140"/>
                    </a:lnTo>
                    <a:lnTo>
                      <a:pt x="610" y="136"/>
                    </a:lnTo>
                    <a:lnTo>
                      <a:pt x="586" y="130"/>
                    </a:lnTo>
                    <a:lnTo>
                      <a:pt x="563" y="125"/>
                    </a:lnTo>
                    <a:lnTo>
                      <a:pt x="543" y="120"/>
                    </a:lnTo>
                    <a:lnTo>
                      <a:pt x="525" y="116"/>
                    </a:lnTo>
                    <a:lnTo>
                      <a:pt x="514" y="112"/>
                    </a:lnTo>
                    <a:lnTo>
                      <a:pt x="505" y="108"/>
                    </a:lnTo>
                    <a:lnTo>
                      <a:pt x="496" y="105"/>
                    </a:lnTo>
                    <a:lnTo>
                      <a:pt x="489" y="101"/>
                    </a:lnTo>
                    <a:lnTo>
                      <a:pt x="482" y="98"/>
                    </a:lnTo>
                    <a:lnTo>
                      <a:pt x="476" y="94"/>
                    </a:lnTo>
                    <a:lnTo>
                      <a:pt x="470" y="91"/>
                    </a:lnTo>
                    <a:lnTo>
                      <a:pt x="466" y="87"/>
                    </a:lnTo>
                    <a:lnTo>
                      <a:pt x="461" y="84"/>
                    </a:lnTo>
                    <a:lnTo>
                      <a:pt x="455" y="74"/>
                    </a:lnTo>
                    <a:lnTo>
                      <a:pt x="447" y="61"/>
                    </a:lnTo>
                    <a:lnTo>
                      <a:pt x="438" y="52"/>
                    </a:lnTo>
                    <a:lnTo>
                      <a:pt x="432" y="47"/>
                    </a:lnTo>
                    <a:lnTo>
                      <a:pt x="431" y="101"/>
                    </a:lnTo>
                    <a:lnTo>
                      <a:pt x="432" y="197"/>
                    </a:lnTo>
                    <a:lnTo>
                      <a:pt x="435" y="304"/>
                    </a:lnTo>
                    <a:lnTo>
                      <a:pt x="435" y="387"/>
                    </a:lnTo>
                    <a:lnTo>
                      <a:pt x="429" y="472"/>
                    </a:lnTo>
                    <a:lnTo>
                      <a:pt x="423" y="590"/>
                    </a:lnTo>
                    <a:lnTo>
                      <a:pt x="418" y="703"/>
                    </a:lnTo>
                    <a:lnTo>
                      <a:pt x="412" y="779"/>
                    </a:lnTo>
                    <a:lnTo>
                      <a:pt x="396" y="781"/>
                    </a:lnTo>
                    <a:lnTo>
                      <a:pt x="380" y="782"/>
                    </a:lnTo>
                    <a:lnTo>
                      <a:pt x="364" y="782"/>
                    </a:lnTo>
                    <a:lnTo>
                      <a:pt x="346" y="782"/>
                    </a:lnTo>
                    <a:lnTo>
                      <a:pt x="329" y="782"/>
                    </a:lnTo>
                    <a:lnTo>
                      <a:pt x="311" y="782"/>
                    </a:lnTo>
                    <a:lnTo>
                      <a:pt x="294" y="781"/>
                    </a:lnTo>
                    <a:lnTo>
                      <a:pt x="277" y="779"/>
                    </a:lnTo>
                    <a:lnTo>
                      <a:pt x="279" y="689"/>
                    </a:lnTo>
                    <a:lnTo>
                      <a:pt x="281" y="610"/>
                    </a:lnTo>
                    <a:lnTo>
                      <a:pt x="282" y="542"/>
                    </a:lnTo>
                    <a:lnTo>
                      <a:pt x="279" y="495"/>
                    </a:lnTo>
                    <a:lnTo>
                      <a:pt x="275" y="420"/>
                    </a:lnTo>
                    <a:lnTo>
                      <a:pt x="268" y="300"/>
                    </a:lnTo>
                    <a:lnTo>
                      <a:pt x="265" y="174"/>
                    </a:lnTo>
                    <a:lnTo>
                      <a:pt x="269" y="84"/>
                    </a:lnTo>
                    <a:lnTo>
                      <a:pt x="272" y="68"/>
                    </a:lnTo>
                    <a:lnTo>
                      <a:pt x="275" y="49"/>
                    </a:lnTo>
                    <a:lnTo>
                      <a:pt x="279" y="26"/>
                    </a:lnTo>
                    <a:lnTo>
                      <a:pt x="285" y="5"/>
                    </a:lnTo>
                    <a:lnTo>
                      <a:pt x="282" y="0"/>
                    </a:lnTo>
                    <a:lnTo>
                      <a:pt x="278" y="1"/>
                    </a:lnTo>
                    <a:lnTo>
                      <a:pt x="275" y="5"/>
                    </a:lnTo>
                    <a:lnTo>
                      <a:pt x="271" y="11"/>
                    </a:lnTo>
                    <a:lnTo>
                      <a:pt x="263" y="19"/>
                    </a:lnTo>
                    <a:lnTo>
                      <a:pt x="255" y="31"/>
                    </a:lnTo>
                    <a:lnTo>
                      <a:pt x="247" y="42"/>
                    </a:lnTo>
                    <a:lnTo>
                      <a:pt x="245" y="52"/>
                    </a:lnTo>
                    <a:lnTo>
                      <a:pt x="236" y="61"/>
                    </a:lnTo>
                    <a:lnTo>
                      <a:pt x="226" y="70"/>
                    </a:lnTo>
                    <a:lnTo>
                      <a:pt x="214" y="80"/>
                    </a:lnTo>
                    <a:lnTo>
                      <a:pt x="202" y="89"/>
                    </a:lnTo>
                    <a:lnTo>
                      <a:pt x="191" y="98"/>
                    </a:lnTo>
                    <a:lnTo>
                      <a:pt x="179" y="105"/>
                    </a:lnTo>
                    <a:lnTo>
                      <a:pt x="167" y="110"/>
                    </a:lnTo>
                    <a:lnTo>
                      <a:pt x="156" y="115"/>
                    </a:lnTo>
                    <a:lnTo>
                      <a:pt x="144" y="119"/>
                    </a:lnTo>
                    <a:lnTo>
                      <a:pt x="131" y="123"/>
                    </a:lnTo>
                    <a:lnTo>
                      <a:pt x="117" y="129"/>
                    </a:lnTo>
                    <a:lnTo>
                      <a:pt x="103" y="134"/>
                    </a:lnTo>
                    <a:lnTo>
                      <a:pt x="89" y="140"/>
                    </a:lnTo>
                    <a:lnTo>
                      <a:pt x="77" y="144"/>
                    </a:lnTo>
                    <a:lnTo>
                      <a:pt x="67" y="148"/>
                    </a:lnTo>
                    <a:lnTo>
                      <a:pt x="60" y="151"/>
                    </a:lnTo>
                    <a:lnTo>
                      <a:pt x="53" y="154"/>
                    </a:lnTo>
                    <a:lnTo>
                      <a:pt x="44" y="155"/>
                    </a:lnTo>
                    <a:lnTo>
                      <a:pt x="35" y="157"/>
                    </a:lnTo>
                    <a:lnTo>
                      <a:pt x="26" y="160"/>
                    </a:lnTo>
                    <a:lnTo>
                      <a:pt x="18" y="161"/>
                    </a:lnTo>
                    <a:lnTo>
                      <a:pt x="12" y="162"/>
                    </a:lnTo>
                    <a:lnTo>
                      <a:pt x="6" y="165"/>
                    </a:lnTo>
                    <a:lnTo>
                      <a:pt x="3" y="168"/>
                    </a:lnTo>
                    <a:lnTo>
                      <a:pt x="0" y="193"/>
                    </a:lnTo>
                    <a:lnTo>
                      <a:pt x="8" y="238"/>
                    </a:lnTo>
                    <a:lnTo>
                      <a:pt x="22" y="294"/>
                    </a:lnTo>
                    <a:lnTo>
                      <a:pt x="40" y="356"/>
                    </a:lnTo>
                    <a:lnTo>
                      <a:pt x="58" y="419"/>
                    </a:lnTo>
                    <a:lnTo>
                      <a:pt x="74" y="476"/>
                    </a:lnTo>
                    <a:lnTo>
                      <a:pt x="88" y="521"/>
                    </a:lnTo>
                    <a:lnTo>
                      <a:pt x="92" y="548"/>
                    </a:lnTo>
                    <a:lnTo>
                      <a:pt x="90" y="602"/>
                    </a:lnTo>
                    <a:lnTo>
                      <a:pt x="86" y="684"/>
                    </a:lnTo>
                    <a:lnTo>
                      <a:pt x="80" y="768"/>
                    </a:lnTo>
                    <a:lnTo>
                      <a:pt x="73" y="832"/>
                    </a:lnTo>
                    <a:lnTo>
                      <a:pt x="66" y="894"/>
                    </a:lnTo>
                    <a:lnTo>
                      <a:pt x="58" y="968"/>
                    </a:lnTo>
                    <a:lnTo>
                      <a:pt x="53" y="1038"/>
                    </a:lnTo>
                    <a:lnTo>
                      <a:pt x="50" y="1083"/>
                    </a:lnTo>
                    <a:lnTo>
                      <a:pt x="50" y="1097"/>
                    </a:lnTo>
                    <a:lnTo>
                      <a:pt x="51" y="1110"/>
                    </a:lnTo>
                    <a:lnTo>
                      <a:pt x="56" y="1120"/>
                    </a:lnTo>
                    <a:lnTo>
                      <a:pt x="64" y="1124"/>
                    </a:lnTo>
                    <a:lnTo>
                      <a:pt x="83" y="1127"/>
                    </a:lnTo>
                    <a:lnTo>
                      <a:pt x="106" y="1131"/>
                    </a:lnTo>
                    <a:lnTo>
                      <a:pt x="134" y="1134"/>
                    </a:lnTo>
                    <a:lnTo>
                      <a:pt x="166" y="1137"/>
                    </a:lnTo>
                    <a:lnTo>
                      <a:pt x="201" y="1139"/>
                    </a:lnTo>
                    <a:lnTo>
                      <a:pt x="237" y="1141"/>
                    </a:lnTo>
                    <a:lnTo>
                      <a:pt x="277" y="1144"/>
                    </a:lnTo>
                    <a:lnTo>
                      <a:pt x="316" y="1145"/>
                    </a:lnTo>
                    <a:lnTo>
                      <a:pt x="355" y="1146"/>
                    </a:lnTo>
                    <a:lnTo>
                      <a:pt x="394" y="1146"/>
                    </a:lnTo>
                    <a:lnTo>
                      <a:pt x="432" y="1148"/>
                    </a:lnTo>
                    <a:lnTo>
                      <a:pt x="469" y="1148"/>
                    </a:lnTo>
                    <a:lnTo>
                      <a:pt x="502" y="1146"/>
                    </a:lnTo>
                    <a:lnTo>
                      <a:pt x="533" y="1146"/>
                    </a:lnTo>
                    <a:lnTo>
                      <a:pt x="559" y="1144"/>
                    </a:lnTo>
                    <a:lnTo>
                      <a:pt x="581" y="1142"/>
                    </a:lnTo>
                    <a:close/>
                  </a:path>
                </a:pathLst>
              </a:custGeom>
              <a:solidFill>
                <a:srgbClr val="00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5" name="Freeform 113">
                <a:extLst>
                  <a:ext uri="{FF2B5EF4-FFF2-40B4-BE49-F238E27FC236}">
                    <a16:creationId xmlns:a16="http://schemas.microsoft.com/office/drawing/2014/main" id="{257E72C9-0156-F599-894F-3C6BB351896A}"/>
                  </a:ext>
                </a:extLst>
              </p:cNvPr>
              <p:cNvSpPr>
                <a:spLocks/>
              </p:cNvSpPr>
              <p:nvPr/>
            </p:nvSpPr>
            <p:spPr bwMode="auto">
              <a:xfrm>
                <a:off x="850" y="4564"/>
                <a:ext cx="57" cy="259"/>
              </a:xfrm>
              <a:custGeom>
                <a:avLst/>
                <a:gdLst>
                  <a:gd name="T0" fmla="*/ 0 w 170"/>
                  <a:gd name="T1" fmla="*/ 0 h 777"/>
                  <a:gd name="T2" fmla="*/ 0 w 170"/>
                  <a:gd name="T3" fmla="*/ 0 h 777"/>
                  <a:gd name="T4" fmla="*/ 0 w 170"/>
                  <a:gd name="T5" fmla="*/ 0 h 777"/>
                  <a:gd name="T6" fmla="*/ 0 w 170"/>
                  <a:gd name="T7" fmla="*/ 0 h 777"/>
                  <a:gd name="T8" fmla="*/ 0 w 170"/>
                  <a:gd name="T9" fmla="*/ 1 h 777"/>
                  <a:gd name="T10" fmla="*/ 0 w 170"/>
                  <a:gd name="T11" fmla="*/ 1 h 777"/>
                  <a:gd name="T12" fmla="*/ 0 w 170"/>
                  <a:gd name="T13" fmla="*/ 1 h 777"/>
                  <a:gd name="T14" fmla="*/ 0 w 170"/>
                  <a:gd name="T15" fmla="*/ 1 h 777"/>
                  <a:gd name="T16" fmla="*/ 0 w 170"/>
                  <a:gd name="T17" fmla="*/ 1 h 777"/>
                  <a:gd name="T18" fmla="*/ 0 w 170"/>
                  <a:gd name="T19" fmla="*/ 1 h 777"/>
                  <a:gd name="T20" fmla="*/ 0 w 170"/>
                  <a:gd name="T21" fmla="*/ 1 h 777"/>
                  <a:gd name="T22" fmla="*/ 0 w 170"/>
                  <a:gd name="T23" fmla="*/ 1 h 777"/>
                  <a:gd name="T24" fmla="*/ 0 w 170"/>
                  <a:gd name="T25" fmla="*/ 1 h 777"/>
                  <a:gd name="T26" fmla="*/ 0 w 170"/>
                  <a:gd name="T27" fmla="*/ 1 h 777"/>
                  <a:gd name="T28" fmla="*/ 0 w 170"/>
                  <a:gd name="T29" fmla="*/ 1 h 777"/>
                  <a:gd name="T30" fmla="*/ 0 w 170"/>
                  <a:gd name="T31" fmla="*/ 1 h 777"/>
                  <a:gd name="T32" fmla="*/ 0 w 170"/>
                  <a:gd name="T33" fmla="*/ 1 h 777"/>
                  <a:gd name="T34" fmla="*/ 0 w 170"/>
                  <a:gd name="T35" fmla="*/ 1 h 777"/>
                  <a:gd name="T36" fmla="*/ 0 w 170"/>
                  <a:gd name="T37" fmla="*/ 1 h 777"/>
                  <a:gd name="T38" fmla="*/ 0 w 170"/>
                  <a:gd name="T39" fmla="*/ 1 h 777"/>
                  <a:gd name="T40" fmla="*/ 0 w 170"/>
                  <a:gd name="T41" fmla="*/ 1 h 777"/>
                  <a:gd name="T42" fmla="*/ 0 w 170"/>
                  <a:gd name="T43" fmla="*/ 1 h 777"/>
                  <a:gd name="T44" fmla="*/ 0 w 170"/>
                  <a:gd name="T45" fmla="*/ 0 h 777"/>
                  <a:gd name="T46" fmla="*/ 0 w 170"/>
                  <a:gd name="T47" fmla="*/ 0 h 777"/>
                  <a:gd name="T48" fmla="*/ 0 w 170"/>
                  <a:gd name="T49" fmla="*/ 0 h 777"/>
                  <a:gd name="T50" fmla="*/ 0 w 170"/>
                  <a:gd name="T51" fmla="*/ 0 h 777"/>
                  <a:gd name="T52" fmla="*/ 0 w 170"/>
                  <a:gd name="T53" fmla="*/ 0 h 777"/>
                  <a:gd name="T54" fmla="*/ 0 w 170"/>
                  <a:gd name="T55" fmla="*/ 0 h 777"/>
                  <a:gd name="T56" fmla="*/ 0 w 170"/>
                  <a:gd name="T57" fmla="*/ 0 h 777"/>
                  <a:gd name="T58" fmla="*/ 0 w 170"/>
                  <a:gd name="T59" fmla="*/ 0 h 777"/>
                  <a:gd name="T60" fmla="*/ 0 w 170"/>
                  <a:gd name="T61" fmla="*/ 0 h 777"/>
                  <a:gd name="T62" fmla="*/ 0 w 170"/>
                  <a:gd name="T63" fmla="*/ 0 h 777"/>
                  <a:gd name="T64" fmla="*/ 0 w 170"/>
                  <a:gd name="T65" fmla="*/ 0 h 777"/>
                  <a:gd name="T66" fmla="*/ 0 w 170"/>
                  <a:gd name="T67" fmla="*/ 0 h 777"/>
                  <a:gd name="T68" fmla="*/ 0 w 170"/>
                  <a:gd name="T69" fmla="*/ 0 h 777"/>
                  <a:gd name="T70" fmla="*/ 0 w 170"/>
                  <a:gd name="T71" fmla="*/ 0 h 777"/>
                  <a:gd name="T72" fmla="*/ 0 w 170"/>
                  <a:gd name="T73" fmla="*/ 0 h 777"/>
                  <a:gd name="T74" fmla="*/ 0 w 170"/>
                  <a:gd name="T75" fmla="*/ 0 h 777"/>
                  <a:gd name="T76" fmla="*/ 0 w 170"/>
                  <a:gd name="T77" fmla="*/ 0 h 777"/>
                  <a:gd name="T78" fmla="*/ 0 w 170"/>
                  <a:gd name="T79" fmla="*/ 0 h 777"/>
                  <a:gd name="T80" fmla="*/ 0 w 170"/>
                  <a:gd name="T81" fmla="*/ 0 h 777"/>
                  <a:gd name="T82" fmla="*/ 0 w 170"/>
                  <a:gd name="T83" fmla="*/ 0 h 777"/>
                  <a:gd name="T84" fmla="*/ 0 w 170"/>
                  <a:gd name="T85" fmla="*/ 0 h 777"/>
                  <a:gd name="T86" fmla="*/ 0 w 170"/>
                  <a:gd name="T87" fmla="*/ 0 h 777"/>
                  <a:gd name="T88" fmla="*/ 0 w 170"/>
                  <a:gd name="T89" fmla="*/ 0 h 7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777"/>
                  <a:gd name="T137" fmla="*/ 170 w 170"/>
                  <a:gd name="T138" fmla="*/ 777 h 7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777">
                    <a:moveTo>
                      <a:pt x="167" y="42"/>
                    </a:moveTo>
                    <a:lnTo>
                      <a:pt x="166" y="96"/>
                    </a:lnTo>
                    <a:lnTo>
                      <a:pt x="167" y="192"/>
                    </a:lnTo>
                    <a:lnTo>
                      <a:pt x="170" y="299"/>
                    </a:lnTo>
                    <a:lnTo>
                      <a:pt x="170" y="382"/>
                    </a:lnTo>
                    <a:lnTo>
                      <a:pt x="164" y="467"/>
                    </a:lnTo>
                    <a:lnTo>
                      <a:pt x="158" y="585"/>
                    </a:lnTo>
                    <a:lnTo>
                      <a:pt x="153" y="698"/>
                    </a:lnTo>
                    <a:lnTo>
                      <a:pt x="147" y="774"/>
                    </a:lnTo>
                    <a:lnTo>
                      <a:pt x="131" y="776"/>
                    </a:lnTo>
                    <a:lnTo>
                      <a:pt x="115" y="777"/>
                    </a:lnTo>
                    <a:lnTo>
                      <a:pt x="99" y="777"/>
                    </a:lnTo>
                    <a:lnTo>
                      <a:pt x="81" y="777"/>
                    </a:lnTo>
                    <a:lnTo>
                      <a:pt x="64" y="777"/>
                    </a:lnTo>
                    <a:lnTo>
                      <a:pt x="46" y="777"/>
                    </a:lnTo>
                    <a:lnTo>
                      <a:pt x="29" y="776"/>
                    </a:lnTo>
                    <a:lnTo>
                      <a:pt x="12" y="774"/>
                    </a:lnTo>
                    <a:lnTo>
                      <a:pt x="14" y="684"/>
                    </a:lnTo>
                    <a:lnTo>
                      <a:pt x="16" y="605"/>
                    </a:lnTo>
                    <a:lnTo>
                      <a:pt x="17" y="537"/>
                    </a:lnTo>
                    <a:lnTo>
                      <a:pt x="14" y="490"/>
                    </a:lnTo>
                    <a:lnTo>
                      <a:pt x="10" y="415"/>
                    </a:lnTo>
                    <a:lnTo>
                      <a:pt x="3" y="295"/>
                    </a:lnTo>
                    <a:lnTo>
                      <a:pt x="0" y="169"/>
                    </a:lnTo>
                    <a:lnTo>
                      <a:pt x="4" y="79"/>
                    </a:lnTo>
                    <a:lnTo>
                      <a:pt x="7" y="63"/>
                    </a:lnTo>
                    <a:lnTo>
                      <a:pt x="10" y="44"/>
                    </a:lnTo>
                    <a:lnTo>
                      <a:pt x="14" y="21"/>
                    </a:lnTo>
                    <a:lnTo>
                      <a:pt x="20" y="0"/>
                    </a:lnTo>
                    <a:lnTo>
                      <a:pt x="23" y="16"/>
                    </a:lnTo>
                    <a:lnTo>
                      <a:pt x="29" y="31"/>
                    </a:lnTo>
                    <a:lnTo>
                      <a:pt x="36" y="48"/>
                    </a:lnTo>
                    <a:lnTo>
                      <a:pt x="46" y="63"/>
                    </a:lnTo>
                    <a:lnTo>
                      <a:pt x="57" y="77"/>
                    </a:lnTo>
                    <a:lnTo>
                      <a:pt x="67" y="90"/>
                    </a:lnTo>
                    <a:lnTo>
                      <a:pt x="77" y="97"/>
                    </a:lnTo>
                    <a:lnTo>
                      <a:pt x="86" y="100"/>
                    </a:lnTo>
                    <a:lnTo>
                      <a:pt x="93" y="97"/>
                    </a:lnTo>
                    <a:lnTo>
                      <a:pt x="103" y="91"/>
                    </a:lnTo>
                    <a:lnTo>
                      <a:pt x="113" y="83"/>
                    </a:lnTo>
                    <a:lnTo>
                      <a:pt x="125" y="73"/>
                    </a:lnTo>
                    <a:lnTo>
                      <a:pt x="137" y="63"/>
                    </a:lnTo>
                    <a:lnTo>
                      <a:pt x="147" y="55"/>
                    </a:lnTo>
                    <a:lnTo>
                      <a:pt x="158" y="47"/>
                    </a:lnTo>
                    <a:lnTo>
                      <a:pt x="167"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6" name="Freeform 114">
                <a:extLst>
                  <a:ext uri="{FF2B5EF4-FFF2-40B4-BE49-F238E27FC236}">
                    <a16:creationId xmlns:a16="http://schemas.microsoft.com/office/drawing/2014/main" id="{7E6304E3-1495-3478-2E7B-A0E8C50955F5}"/>
                  </a:ext>
                </a:extLst>
              </p:cNvPr>
              <p:cNvSpPr>
                <a:spLocks/>
              </p:cNvSpPr>
              <p:nvPr/>
            </p:nvSpPr>
            <p:spPr bwMode="auto">
              <a:xfrm>
                <a:off x="854" y="4774"/>
                <a:ext cx="48" cy="49"/>
              </a:xfrm>
              <a:custGeom>
                <a:avLst/>
                <a:gdLst>
                  <a:gd name="T0" fmla="*/ 0 w 144"/>
                  <a:gd name="T1" fmla="*/ 0 h 149"/>
                  <a:gd name="T2" fmla="*/ 0 w 144"/>
                  <a:gd name="T3" fmla="*/ 0 h 149"/>
                  <a:gd name="T4" fmla="*/ 0 w 144"/>
                  <a:gd name="T5" fmla="*/ 0 h 149"/>
                  <a:gd name="T6" fmla="*/ 0 w 144"/>
                  <a:gd name="T7" fmla="*/ 0 h 149"/>
                  <a:gd name="T8" fmla="*/ 0 w 144"/>
                  <a:gd name="T9" fmla="*/ 0 h 149"/>
                  <a:gd name="T10" fmla="*/ 0 w 144"/>
                  <a:gd name="T11" fmla="*/ 0 h 149"/>
                  <a:gd name="T12" fmla="*/ 0 w 144"/>
                  <a:gd name="T13" fmla="*/ 0 h 149"/>
                  <a:gd name="T14" fmla="*/ 0 w 144"/>
                  <a:gd name="T15" fmla="*/ 0 h 149"/>
                  <a:gd name="T16" fmla="*/ 0 w 144"/>
                  <a:gd name="T17" fmla="*/ 0 h 149"/>
                  <a:gd name="T18" fmla="*/ 0 w 144"/>
                  <a:gd name="T19" fmla="*/ 0 h 149"/>
                  <a:gd name="T20" fmla="*/ 0 w 144"/>
                  <a:gd name="T21" fmla="*/ 0 h 149"/>
                  <a:gd name="T22" fmla="*/ 0 w 144"/>
                  <a:gd name="T23" fmla="*/ 0 h 149"/>
                  <a:gd name="T24" fmla="*/ 0 w 144"/>
                  <a:gd name="T25" fmla="*/ 0 h 149"/>
                  <a:gd name="T26" fmla="*/ 0 w 144"/>
                  <a:gd name="T27" fmla="*/ 0 h 149"/>
                  <a:gd name="T28" fmla="*/ 0 w 144"/>
                  <a:gd name="T29" fmla="*/ 0 h 149"/>
                  <a:gd name="T30" fmla="*/ 0 w 144"/>
                  <a:gd name="T31" fmla="*/ 0 h 149"/>
                  <a:gd name="T32" fmla="*/ 0 w 144"/>
                  <a:gd name="T33" fmla="*/ 0 h 149"/>
                  <a:gd name="T34" fmla="*/ 0 w 144"/>
                  <a:gd name="T35" fmla="*/ 0 h 149"/>
                  <a:gd name="T36" fmla="*/ 0 w 144"/>
                  <a:gd name="T37" fmla="*/ 0 h 149"/>
                  <a:gd name="T38" fmla="*/ 0 w 144"/>
                  <a:gd name="T39" fmla="*/ 0 h 149"/>
                  <a:gd name="T40" fmla="*/ 0 w 144"/>
                  <a:gd name="T41" fmla="*/ 0 h 149"/>
                  <a:gd name="T42" fmla="*/ 0 w 144"/>
                  <a:gd name="T43" fmla="*/ 0 h 149"/>
                  <a:gd name="T44" fmla="*/ 0 w 144"/>
                  <a:gd name="T45" fmla="*/ 0 h 149"/>
                  <a:gd name="T46" fmla="*/ 0 w 144"/>
                  <a:gd name="T47" fmla="*/ 0 h 149"/>
                  <a:gd name="T48" fmla="*/ 0 w 144"/>
                  <a:gd name="T49" fmla="*/ 0 h 1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9"/>
                  <a:gd name="T77" fmla="*/ 144 w 144"/>
                  <a:gd name="T78" fmla="*/ 149 h 1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9">
                    <a:moveTo>
                      <a:pt x="144" y="0"/>
                    </a:moveTo>
                    <a:lnTo>
                      <a:pt x="141" y="47"/>
                    </a:lnTo>
                    <a:lnTo>
                      <a:pt x="139" y="87"/>
                    </a:lnTo>
                    <a:lnTo>
                      <a:pt x="136" y="122"/>
                    </a:lnTo>
                    <a:lnTo>
                      <a:pt x="135" y="146"/>
                    </a:lnTo>
                    <a:lnTo>
                      <a:pt x="119" y="148"/>
                    </a:lnTo>
                    <a:lnTo>
                      <a:pt x="103" y="149"/>
                    </a:lnTo>
                    <a:lnTo>
                      <a:pt x="87" y="149"/>
                    </a:lnTo>
                    <a:lnTo>
                      <a:pt x="69" y="149"/>
                    </a:lnTo>
                    <a:lnTo>
                      <a:pt x="52" y="149"/>
                    </a:lnTo>
                    <a:lnTo>
                      <a:pt x="34" y="149"/>
                    </a:lnTo>
                    <a:lnTo>
                      <a:pt x="17" y="148"/>
                    </a:lnTo>
                    <a:lnTo>
                      <a:pt x="0" y="146"/>
                    </a:lnTo>
                    <a:lnTo>
                      <a:pt x="1" y="108"/>
                    </a:lnTo>
                    <a:lnTo>
                      <a:pt x="2" y="70"/>
                    </a:lnTo>
                    <a:lnTo>
                      <a:pt x="2" y="35"/>
                    </a:lnTo>
                    <a:lnTo>
                      <a:pt x="4" y="0"/>
                    </a:lnTo>
                    <a:lnTo>
                      <a:pt x="23" y="3"/>
                    </a:lnTo>
                    <a:lnTo>
                      <a:pt x="42" y="5"/>
                    </a:lnTo>
                    <a:lnTo>
                      <a:pt x="61" y="6"/>
                    </a:lnTo>
                    <a:lnTo>
                      <a:pt x="78" y="6"/>
                    </a:lnTo>
                    <a:lnTo>
                      <a:pt x="94" y="6"/>
                    </a:lnTo>
                    <a:lnTo>
                      <a:pt x="112" y="5"/>
                    </a:lnTo>
                    <a:lnTo>
                      <a:pt x="128" y="3"/>
                    </a:lnTo>
                    <a:lnTo>
                      <a:pt x="144"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7" name="Freeform 115">
                <a:extLst>
                  <a:ext uri="{FF2B5EF4-FFF2-40B4-BE49-F238E27FC236}">
                    <a16:creationId xmlns:a16="http://schemas.microsoft.com/office/drawing/2014/main" id="{FBB51D90-EAE6-9C15-57B1-391B536CF5B8}"/>
                  </a:ext>
                </a:extLst>
              </p:cNvPr>
              <p:cNvSpPr>
                <a:spLocks/>
              </p:cNvSpPr>
              <p:nvPr/>
            </p:nvSpPr>
            <p:spPr bwMode="auto">
              <a:xfrm>
                <a:off x="854" y="4597"/>
                <a:ext cx="47" cy="31"/>
              </a:xfrm>
              <a:custGeom>
                <a:avLst/>
                <a:gdLst>
                  <a:gd name="T0" fmla="*/ 0 w 141"/>
                  <a:gd name="T1" fmla="*/ 0 h 93"/>
                  <a:gd name="T2" fmla="*/ 0 w 141"/>
                  <a:gd name="T3" fmla="*/ 0 h 93"/>
                  <a:gd name="T4" fmla="*/ 0 w 141"/>
                  <a:gd name="T5" fmla="*/ 0 h 93"/>
                  <a:gd name="T6" fmla="*/ 0 w 141"/>
                  <a:gd name="T7" fmla="*/ 0 h 93"/>
                  <a:gd name="T8" fmla="*/ 0 w 141"/>
                  <a:gd name="T9" fmla="*/ 0 h 93"/>
                  <a:gd name="T10" fmla="*/ 0 w 141"/>
                  <a:gd name="T11" fmla="*/ 0 h 93"/>
                  <a:gd name="T12" fmla="*/ 0 w 141"/>
                  <a:gd name="T13" fmla="*/ 0 h 93"/>
                  <a:gd name="T14" fmla="*/ 0 w 141"/>
                  <a:gd name="T15" fmla="*/ 0 h 93"/>
                  <a:gd name="T16" fmla="*/ 0 w 141"/>
                  <a:gd name="T17" fmla="*/ 0 h 93"/>
                  <a:gd name="T18" fmla="*/ 0 w 141"/>
                  <a:gd name="T19" fmla="*/ 0 h 93"/>
                  <a:gd name="T20" fmla="*/ 0 w 141"/>
                  <a:gd name="T21" fmla="*/ 0 h 93"/>
                  <a:gd name="T22" fmla="*/ 0 w 141"/>
                  <a:gd name="T23" fmla="*/ 0 h 93"/>
                  <a:gd name="T24" fmla="*/ 0 w 141"/>
                  <a:gd name="T25" fmla="*/ 0 h 93"/>
                  <a:gd name="T26" fmla="*/ 0 w 141"/>
                  <a:gd name="T27" fmla="*/ 0 h 93"/>
                  <a:gd name="T28" fmla="*/ 0 w 141"/>
                  <a:gd name="T29" fmla="*/ 0 h 93"/>
                  <a:gd name="T30" fmla="*/ 0 w 141"/>
                  <a:gd name="T31" fmla="*/ 0 h 93"/>
                  <a:gd name="T32" fmla="*/ 0 w 141"/>
                  <a:gd name="T33" fmla="*/ 0 h 93"/>
                  <a:gd name="T34" fmla="*/ 0 w 141"/>
                  <a:gd name="T35" fmla="*/ 0 h 93"/>
                  <a:gd name="T36" fmla="*/ 0 w 141"/>
                  <a:gd name="T37" fmla="*/ 0 h 93"/>
                  <a:gd name="T38" fmla="*/ 0 w 141"/>
                  <a:gd name="T39" fmla="*/ 0 h 93"/>
                  <a:gd name="T40" fmla="*/ 0 w 141"/>
                  <a:gd name="T41" fmla="*/ 0 h 93"/>
                  <a:gd name="T42" fmla="*/ 0 w 141"/>
                  <a:gd name="T43" fmla="*/ 0 h 93"/>
                  <a:gd name="T44" fmla="*/ 0 w 141"/>
                  <a:gd name="T45" fmla="*/ 0 h 93"/>
                  <a:gd name="T46" fmla="*/ 0 w 141"/>
                  <a:gd name="T47" fmla="*/ 0 h 93"/>
                  <a:gd name="T48" fmla="*/ 0 w 141"/>
                  <a:gd name="T49" fmla="*/ 0 h 93"/>
                  <a:gd name="T50" fmla="*/ 0 w 141"/>
                  <a:gd name="T51" fmla="*/ 0 h 93"/>
                  <a:gd name="T52" fmla="*/ 0 w 141"/>
                  <a:gd name="T53" fmla="*/ 0 h 93"/>
                  <a:gd name="T54" fmla="*/ 0 w 141"/>
                  <a:gd name="T55" fmla="*/ 0 h 93"/>
                  <a:gd name="T56" fmla="*/ 0 w 141"/>
                  <a:gd name="T57" fmla="*/ 0 h 93"/>
                  <a:gd name="T58" fmla="*/ 0 w 141"/>
                  <a:gd name="T59" fmla="*/ 0 h 93"/>
                  <a:gd name="T60" fmla="*/ 0 w 141"/>
                  <a:gd name="T61" fmla="*/ 0 h 93"/>
                  <a:gd name="T62" fmla="*/ 0 w 141"/>
                  <a:gd name="T63" fmla="*/ 0 h 93"/>
                  <a:gd name="T64" fmla="*/ 0 w 141"/>
                  <a:gd name="T65" fmla="*/ 0 h 93"/>
                  <a:gd name="T66" fmla="*/ 0 w 141"/>
                  <a:gd name="T67" fmla="*/ 0 h 93"/>
                  <a:gd name="T68" fmla="*/ 0 w 141"/>
                  <a:gd name="T69" fmla="*/ 0 h 93"/>
                  <a:gd name="T70" fmla="*/ 0 w 141"/>
                  <a:gd name="T71" fmla="*/ 0 h 93"/>
                  <a:gd name="T72" fmla="*/ 0 w 141"/>
                  <a:gd name="T73" fmla="*/ 0 h 93"/>
                  <a:gd name="T74" fmla="*/ 0 w 141"/>
                  <a:gd name="T75" fmla="*/ 0 h 93"/>
                  <a:gd name="T76" fmla="*/ 0 w 141"/>
                  <a:gd name="T77" fmla="*/ 0 h 93"/>
                  <a:gd name="T78" fmla="*/ 0 w 141"/>
                  <a:gd name="T79" fmla="*/ 0 h 93"/>
                  <a:gd name="T80" fmla="*/ 0 w 141"/>
                  <a:gd name="T81" fmla="*/ 0 h 93"/>
                  <a:gd name="T82" fmla="*/ 0 w 141"/>
                  <a:gd name="T83" fmla="*/ 0 h 93"/>
                  <a:gd name="T84" fmla="*/ 0 w 141"/>
                  <a:gd name="T85" fmla="*/ 0 h 93"/>
                  <a:gd name="T86" fmla="*/ 0 w 141"/>
                  <a:gd name="T87" fmla="*/ 0 h 93"/>
                  <a:gd name="T88" fmla="*/ 0 w 141"/>
                  <a:gd name="T89" fmla="*/ 0 h 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1"/>
                  <a:gd name="T136" fmla="*/ 0 h 93"/>
                  <a:gd name="T137" fmla="*/ 141 w 141"/>
                  <a:gd name="T138" fmla="*/ 93 h 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1" h="93">
                    <a:moveTo>
                      <a:pt x="52" y="23"/>
                    </a:moveTo>
                    <a:lnTo>
                      <a:pt x="59" y="22"/>
                    </a:lnTo>
                    <a:lnTo>
                      <a:pt x="69" y="22"/>
                    </a:lnTo>
                    <a:lnTo>
                      <a:pt x="78" y="22"/>
                    </a:lnTo>
                    <a:lnTo>
                      <a:pt x="85" y="24"/>
                    </a:lnTo>
                    <a:lnTo>
                      <a:pt x="93" y="23"/>
                    </a:lnTo>
                    <a:lnTo>
                      <a:pt x="100" y="20"/>
                    </a:lnTo>
                    <a:lnTo>
                      <a:pt x="107" y="16"/>
                    </a:lnTo>
                    <a:lnTo>
                      <a:pt x="114" y="13"/>
                    </a:lnTo>
                    <a:lnTo>
                      <a:pt x="120" y="10"/>
                    </a:lnTo>
                    <a:lnTo>
                      <a:pt x="126" y="9"/>
                    </a:lnTo>
                    <a:lnTo>
                      <a:pt x="129" y="7"/>
                    </a:lnTo>
                    <a:lnTo>
                      <a:pt x="132" y="9"/>
                    </a:lnTo>
                    <a:lnTo>
                      <a:pt x="136" y="23"/>
                    </a:lnTo>
                    <a:lnTo>
                      <a:pt x="139" y="52"/>
                    </a:lnTo>
                    <a:lnTo>
                      <a:pt x="141" y="82"/>
                    </a:lnTo>
                    <a:lnTo>
                      <a:pt x="136" y="93"/>
                    </a:lnTo>
                    <a:lnTo>
                      <a:pt x="132" y="92"/>
                    </a:lnTo>
                    <a:lnTo>
                      <a:pt x="128" y="89"/>
                    </a:lnTo>
                    <a:lnTo>
                      <a:pt x="122" y="85"/>
                    </a:lnTo>
                    <a:lnTo>
                      <a:pt x="114" y="80"/>
                    </a:lnTo>
                    <a:lnTo>
                      <a:pt x="107" y="75"/>
                    </a:lnTo>
                    <a:lnTo>
                      <a:pt x="100" y="69"/>
                    </a:lnTo>
                    <a:lnTo>
                      <a:pt x="93" y="64"/>
                    </a:lnTo>
                    <a:lnTo>
                      <a:pt x="85" y="57"/>
                    </a:lnTo>
                    <a:lnTo>
                      <a:pt x="78" y="59"/>
                    </a:lnTo>
                    <a:lnTo>
                      <a:pt x="69" y="61"/>
                    </a:lnTo>
                    <a:lnTo>
                      <a:pt x="62" y="59"/>
                    </a:lnTo>
                    <a:lnTo>
                      <a:pt x="55" y="57"/>
                    </a:lnTo>
                    <a:lnTo>
                      <a:pt x="46" y="66"/>
                    </a:lnTo>
                    <a:lnTo>
                      <a:pt x="36" y="79"/>
                    </a:lnTo>
                    <a:lnTo>
                      <a:pt x="24" y="89"/>
                    </a:lnTo>
                    <a:lnTo>
                      <a:pt x="17" y="93"/>
                    </a:lnTo>
                    <a:lnTo>
                      <a:pt x="10" y="79"/>
                    </a:lnTo>
                    <a:lnTo>
                      <a:pt x="4" y="47"/>
                    </a:lnTo>
                    <a:lnTo>
                      <a:pt x="0" y="14"/>
                    </a:lnTo>
                    <a:lnTo>
                      <a:pt x="2" y="0"/>
                    </a:lnTo>
                    <a:lnTo>
                      <a:pt x="7" y="2"/>
                    </a:lnTo>
                    <a:lnTo>
                      <a:pt x="13" y="3"/>
                    </a:lnTo>
                    <a:lnTo>
                      <a:pt x="18" y="6"/>
                    </a:lnTo>
                    <a:lnTo>
                      <a:pt x="26" y="9"/>
                    </a:lnTo>
                    <a:lnTo>
                      <a:pt x="33" y="13"/>
                    </a:lnTo>
                    <a:lnTo>
                      <a:pt x="40" y="17"/>
                    </a:lnTo>
                    <a:lnTo>
                      <a:pt x="46" y="20"/>
                    </a:lnTo>
                    <a:lnTo>
                      <a:pt x="52" y="2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8" name="Freeform 116">
                <a:extLst>
                  <a:ext uri="{FF2B5EF4-FFF2-40B4-BE49-F238E27FC236}">
                    <a16:creationId xmlns:a16="http://schemas.microsoft.com/office/drawing/2014/main" id="{D12A5B0D-AA9B-703A-97AE-41B632DEB02D}"/>
                  </a:ext>
                </a:extLst>
              </p:cNvPr>
              <p:cNvSpPr>
                <a:spLocks/>
              </p:cNvSpPr>
              <p:nvPr/>
            </p:nvSpPr>
            <p:spPr bwMode="auto">
              <a:xfrm>
                <a:off x="758" y="4901"/>
                <a:ext cx="45" cy="97"/>
              </a:xfrm>
              <a:custGeom>
                <a:avLst/>
                <a:gdLst>
                  <a:gd name="T0" fmla="*/ 0 w 135"/>
                  <a:gd name="T1" fmla="*/ 0 h 289"/>
                  <a:gd name="T2" fmla="*/ 0 w 135"/>
                  <a:gd name="T3" fmla="*/ 0 h 289"/>
                  <a:gd name="T4" fmla="*/ 0 w 135"/>
                  <a:gd name="T5" fmla="*/ 0 h 289"/>
                  <a:gd name="T6" fmla="*/ 0 w 135"/>
                  <a:gd name="T7" fmla="*/ 0 h 289"/>
                  <a:gd name="T8" fmla="*/ 0 w 135"/>
                  <a:gd name="T9" fmla="*/ 0 h 289"/>
                  <a:gd name="T10" fmla="*/ 0 w 135"/>
                  <a:gd name="T11" fmla="*/ 0 h 289"/>
                  <a:gd name="T12" fmla="*/ 0 w 135"/>
                  <a:gd name="T13" fmla="*/ 0 h 289"/>
                  <a:gd name="T14" fmla="*/ 0 w 135"/>
                  <a:gd name="T15" fmla="*/ 0 h 289"/>
                  <a:gd name="T16" fmla="*/ 0 w 135"/>
                  <a:gd name="T17" fmla="*/ 0 h 289"/>
                  <a:gd name="T18" fmla="*/ 0 w 135"/>
                  <a:gd name="T19" fmla="*/ 0 h 289"/>
                  <a:gd name="T20" fmla="*/ 0 w 135"/>
                  <a:gd name="T21" fmla="*/ 0 h 289"/>
                  <a:gd name="T22" fmla="*/ 0 w 135"/>
                  <a:gd name="T23" fmla="*/ 0 h 289"/>
                  <a:gd name="T24" fmla="*/ 0 w 135"/>
                  <a:gd name="T25" fmla="*/ 0 h 289"/>
                  <a:gd name="T26" fmla="*/ 0 w 135"/>
                  <a:gd name="T27" fmla="*/ 0 h 289"/>
                  <a:gd name="T28" fmla="*/ 0 w 135"/>
                  <a:gd name="T29" fmla="*/ 0 h 289"/>
                  <a:gd name="T30" fmla="*/ 0 w 135"/>
                  <a:gd name="T31" fmla="*/ 0 h 289"/>
                  <a:gd name="T32" fmla="*/ 0 w 135"/>
                  <a:gd name="T33" fmla="*/ 0 h 289"/>
                  <a:gd name="T34" fmla="*/ 0 w 135"/>
                  <a:gd name="T35" fmla="*/ 0 h 289"/>
                  <a:gd name="T36" fmla="*/ 0 w 135"/>
                  <a:gd name="T37" fmla="*/ 0 h 289"/>
                  <a:gd name="T38" fmla="*/ 0 w 135"/>
                  <a:gd name="T39" fmla="*/ 0 h 289"/>
                  <a:gd name="T40" fmla="*/ 0 w 135"/>
                  <a:gd name="T41" fmla="*/ 0 h 289"/>
                  <a:gd name="T42" fmla="*/ 0 w 135"/>
                  <a:gd name="T43" fmla="*/ 0 h 289"/>
                  <a:gd name="T44" fmla="*/ 0 w 135"/>
                  <a:gd name="T45" fmla="*/ 0 h 289"/>
                  <a:gd name="T46" fmla="*/ 0 w 135"/>
                  <a:gd name="T47" fmla="*/ 0 h 289"/>
                  <a:gd name="T48" fmla="*/ 0 w 135"/>
                  <a:gd name="T49" fmla="*/ 0 h 289"/>
                  <a:gd name="T50" fmla="*/ 0 w 135"/>
                  <a:gd name="T51" fmla="*/ 0 h 289"/>
                  <a:gd name="T52" fmla="*/ 0 w 135"/>
                  <a:gd name="T53" fmla="*/ 0 h 289"/>
                  <a:gd name="T54" fmla="*/ 0 w 135"/>
                  <a:gd name="T55" fmla="*/ 0 h 289"/>
                  <a:gd name="T56" fmla="*/ 0 w 135"/>
                  <a:gd name="T57" fmla="*/ 0 h 289"/>
                  <a:gd name="T58" fmla="*/ 0 w 135"/>
                  <a:gd name="T59" fmla="*/ 0 h 289"/>
                  <a:gd name="T60" fmla="*/ 0 w 135"/>
                  <a:gd name="T61" fmla="*/ 0 h 289"/>
                  <a:gd name="T62" fmla="*/ 0 w 135"/>
                  <a:gd name="T63" fmla="*/ 0 h 289"/>
                  <a:gd name="T64" fmla="*/ 0 w 135"/>
                  <a:gd name="T65" fmla="*/ 0 h 289"/>
                  <a:gd name="T66" fmla="*/ 0 w 135"/>
                  <a:gd name="T67" fmla="*/ 0 h 289"/>
                  <a:gd name="T68" fmla="*/ 0 w 135"/>
                  <a:gd name="T69" fmla="*/ 0 h 289"/>
                  <a:gd name="T70" fmla="*/ 0 w 135"/>
                  <a:gd name="T71" fmla="*/ 0 h 289"/>
                  <a:gd name="T72" fmla="*/ 0 w 135"/>
                  <a:gd name="T73" fmla="*/ 0 h 289"/>
                  <a:gd name="T74" fmla="*/ 0 w 135"/>
                  <a:gd name="T75" fmla="*/ 0 h 289"/>
                  <a:gd name="T76" fmla="*/ 0 w 135"/>
                  <a:gd name="T77" fmla="*/ 0 h 289"/>
                  <a:gd name="T78" fmla="*/ 0 w 135"/>
                  <a:gd name="T79" fmla="*/ 0 h 2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5"/>
                  <a:gd name="T121" fmla="*/ 0 h 289"/>
                  <a:gd name="T122" fmla="*/ 135 w 135"/>
                  <a:gd name="T123" fmla="*/ 289 h 2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5" h="289">
                    <a:moveTo>
                      <a:pt x="44" y="0"/>
                    </a:moveTo>
                    <a:lnTo>
                      <a:pt x="32" y="1"/>
                    </a:lnTo>
                    <a:lnTo>
                      <a:pt x="23" y="4"/>
                    </a:lnTo>
                    <a:lnTo>
                      <a:pt x="18" y="13"/>
                    </a:lnTo>
                    <a:lnTo>
                      <a:pt x="15" y="22"/>
                    </a:lnTo>
                    <a:lnTo>
                      <a:pt x="15" y="34"/>
                    </a:lnTo>
                    <a:lnTo>
                      <a:pt x="15" y="42"/>
                    </a:lnTo>
                    <a:lnTo>
                      <a:pt x="15" y="49"/>
                    </a:lnTo>
                    <a:lnTo>
                      <a:pt x="13" y="59"/>
                    </a:lnTo>
                    <a:lnTo>
                      <a:pt x="9" y="73"/>
                    </a:lnTo>
                    <a:lnTo>
                      <a:pt x="6" y="94"/>
                    </a:lnTo>
                    <a:lnTo>
                      <a:pt x="2" y="116"/>
                    </a:lnTo>
                    <a:lnTo>
                      <a:pt x="2" y="136"/>
                    </a:lnTo>
                    <a:lnTo>
                      <a:pt x="0" y="153"/>
                    </a:lnTo>
                    <a:lnTo>
                      <a:pt x="0" y="170"/>
                    </a:lnTo>
                    <a:lnTo>
                      <a:pt x="0" y="182"/>
                    </a:lnTo>
                    <a:lnTo>
                      <a:pt x="5" y="192"/>
                    </a:lnTo>
                    <a:lnTo>
                      <a:pt x="9" y="202"/>
                    </a:lnTo>
                    <a:lnTo>
                      <a:pt x="12" y="212"/>
                    </a:lnTo>
                    <a:lnTo>
                      <a:pt x="13" y="221"/>
                    </a:lnTo>
                    <a:lnTo>
                      <a:pt x="13" y="230"/>
                    </a:lnTo>
                    <a:lnTo>
                      <a:pt x="15" y="235"/>
                    </a:lnTo>
                    <a:lnTo>
                      <a:pt x="18" y="243"/>
                    </a:lnTo>
                    <a:lnTo>
                      <a:pt x="23" y="248"/>
                    </a:lnTo>
                    <a:lnTo>
                      <a:pt x="31" y="252"/>
                    </a:lnTo>
                    <a:lnTo>
                      <a:pt x="37" y="255"/>
                    </a:lnTo>
                    <a:lnTo>
                      <a:pt x="47" y="261"/>
                    </a:lnTo>
                    <a:lnTo>
                      <a:pt x="60" y="268"/>
                    </a:lnTo>
                    <a:lnTo>
                      <a:pt x="73" y="275"/>
                    </a:lnTo>
                    <a:lnTo>
                      <a:pt x="86" y="280"/>
                    </a:lnTo>
                    <a:lnTo>
                      <a:pt x="98" y="286"/>
                    </a:lnTo>
                    <a:lnTo>
                      <a:pt x="106" y="289"/>
                    </a:lnTo>
                    <a:lnTo>
                      <a:pt x="109" y="289"/>
                    </a:lnTo>
                    <a:lnTo>
                      <a:pt x="111" y="282"/>
                    </a:lnTo>
                    <a:lnTo>
                      <a:pt x="108" y="273"/>
                    </a:lnTo>
                    <a:lnTo>
                      <a:pt x="103" y="265"/>
                    </a:lnTo>
                    <a:lnTo>
                      <a:pt x="98" y="255"/>
                    </a:lnTo>
                    <a:lnTo>
                      <a:pt x="90" y="245"/>
                    </a:lnTo>
                    <a:lnTo>
                      <a:pt x="83" y="235"/>
                    </a:lnTo>
                    <a:lnTo>
                      <a:pt x="77" y="227"/>
                    </a:lnTo>
                    <a:lnTo>
                      <a:pt x="71" y="219"/>
                    </a:lnTo>
                    <a:lnTo>
                      <a:pt x="69" y="207"/>
                    </a:lnTo>
                    <a:lnTo>
                      <a:pt x="69" y="193"/>
                    </a:lnTo>
                    <a:lnTo>
                      <a:pt x="69" y="178"/>
                    </a:lnTo>
                    <a:lnTo>
                      <a:pt x="69" y="165"/>
                    </a:lnTo>
                    <a:lnTo>
                      <a:pt x="69" y="157"/>
                    </a:lnTo>
                    <a:lnTo>
                      <a:pt x="70" y="153"/>
                    </a:lnTo>
                    <a:lnTo>
                      <a:pt x="74" y="151"/>
                    </a:lnTo>
                    <a:lnTo>
                      <a:pt x="80" y="154"/>
                    </a:lnTo>
                    <a:lnTo>
                      <a:pt x="86" y="160"/>
                    </a:lnTo>
                    <a:lnTo>
                      <a:pt x="92" y="164"/>
                    </a:lnTo>
                    <a:lnTo>
                      <a:pt x="98" y="170"/>
                    </a:lnTo>
                    <a:lnTo>
                      <a:pt x="102" y="177"/>
                    </a:lnTo>
                    <a:lnTo>
                      <a:pt x="108" y="185"/>
                    </a:lnTo>
                    <a:lnTo>
                      <a:pt x="118" y="195"/>
                    </a:lnTo>
                    <a:lnTo>
                      <a:pt x="128" y="200"/>
                    </a:lnTo>
                    <a:lnTo>
                      <a:pt x="134" y="200"/>
                    </a:lnTo>
                    <a:lnTo>
                      <a:pt x="135" y="193"/>
                    </a:lnTo>
                    <a:lnTo>
                      <a:pt x="132" y="181"/>
                    </a:lnTo>
                    <a:lnTo>
                      <a:pt x="130" y="168"/>
                    </a:lnTo>
                    <a:lnTo>
                      <a:pt x="127" y="158"/>
                    </a:lnTo>
                    <a:lnTo>
                      <a:pt x="125" y="150"/>
                    </a:lnTo>
                    <a:lnTo>
                      <a:pt x="122" y="142"/>
                    </a:lnTo>
                    <a:lnTo>
                      <a:pt x="118" y="135"/>
                    </a:lnTo>
                    <a:lnTo>
                      <a:pt x="114" y="129"/>
                    </a:lnTo>
                    <a:lnTo>
                      <a:pt x="108" y="122"/>
                    </a:lnTo>
                    <a:lnTo>
                      <a:pt x="105" y="111"/>
                    </a:lnTo>
                    <a:lnTo>
                      <a:pt x="101" y="100"/>
                    </a:lnTo>
                    <a:lnTo>
                      <a:pt x="99" y="88"/>
                    </a:lnTo>
                    <a:lnTo>
                      <a:pt x="96" y="80"/>
                    </a:lnTo>
                    <a:lnTo>
                      <a:pt x="92" y="71"/>
                    </a:lnTo>
                    <a:lnTo>
                      <a:pt x="85" y="63"/>
                    </a:lnTo>
                    <a:lnTo>
                      <a:pt x="77" y="52"/>
                    </a:lnTo>
                    <a:lnTo>
                      <a:pt x="71" y="42"/>
                    </a:lnTo>
                    <a:lnTo>
                      <a:pt x="67" y="34"/>
                    </a:lnTo>
                    <a:lnTo>
                      <a:pt x="66" y="25"/>
                    </a:lnTo>
                    <a:lnTo>
                      <a:pt x="64" y="20"/>
                    </a:lnTo>
                    <a:lnTo>
                      <a:pt x="63" y="14"/>
                    </a:lnTo>
                    <a:lnTo>
                      <a:pt x="58" y="8"/>
                    </a:lnTo>
                    <a:lnTo>
                      <a:pt x="53" y="3"/>
                    </a:lnTo>
                    <a:lnTo>
                      <a:pt x="44"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59" name="Freeform 117">
                <a:extLst>
                  <a:ext uri="{FF2B5EF4-FFF2-40B4-BE49-F238E27FC236}">
                    <a16:creationId xmlns:a16="http://schemas.microsoft.com/office/drawing/2014/main" id="{4D21FA86-87BF-0C2D-19B9-D92B570F37E7}"/>
                  </a:ext>
                </a:extLst>
              </p:cNvPr>
              <p:cNvSpPr>
                <a:spLocks/>
              </p:cNvSpPr>
              <p:nvPr/>
            </p:nvSpPr>
            <p:spPr bwMode="auto">
              <a:xfrm>
                <a:off x="764" y="4903"/>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8" y="35"/>
                    </a:moveTo>
                    <a:lnTo>
                      <a:pt x="25" y="35"/>
                    </a:lnTo>
                    <a:lnTo>
                      <a:pt x="31" y="31"/>
                    </a:lnTo>
                    <a:lnTo>
                      <a:pt x="35" y="27"/>
                    </a:lnTo>
                    <a:lnTo>
                      <a:pt x="36" y="20"/>
                    </a:lnTo>
                    <a:lnTo>
                      <a:pt x="36" y="13"/>
                    </a:lnTo>
                    <a:lnTo>
                      <a:pt x="34" y="7"/>
                    </a:lnTo>
                    <a:lnTo>
                      <a:pt x="28" y="3"/>
                    </a:lnTo>
                    <a:lnTo>
                      <a:pt x="20" y="0"/>
                    </a:lnTo>
                    <a:lnTo>
                      <a:pt x="13" y="2"/>
                    </a:lnTo>
                    <a:lnTo>
                      <a:pt x="7" y="4"/>
                    </a:lnTo>
                    <a:lnTo>
                      <a:pt x="3" y="10"/>
                    </a:lnTo>
                    <a:lnTo>
                      <a:pt x="0" y="17"/>
                    </a:lnTo>
                    <a:lnTo>
                      <a:pt x="2" y="24"/>
                    </a:lnTo>
                    <a:lnTo>
                      <a:pt x="4" y="30"/>
                    </a:lnTo>
                    <a:lnTo>
                      <a:pt x="10" y="34"/>
                    </a:lnTo>
                    <a:lnTo>
                      <a:pt x="18"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0" name="Freeform 118">
                <a:extLst>
                  <a:ext uri="{FF2B5EF4-FFF2-40B4-BE49-F238E27FC236}">
                    <a16:creationId xmlns:a16="http://schemas.microsoft.com/office/drawing/2014/main" id="{D585F6DA-069C-0205-1358-C972F6784141}"/>
                  </a:ext>
                </a:extLst>
              </p:cNvPr>
              <p:cNvSpPr>
                <a:spLocks/>
              </p:cNvSpPr>
              <p:nvPr/>
            </p:nvSpPr>
            <p:spPr bwMode="auto">
              <a:xfrm>
                <a:off x="734" y="4615"/>
                <a:ext cx="89" cy="301"/>
              </a:xfrm>
              <a:custGeom>
                <a:avLst/>
                <a:gdLst>
                  <a:gd name="T0" fmla="*/ 0 w 265"/>
                  <a:gd name="T1" fmla="*/ 0 h 901"/>
                  <a:gd name="T2" fmla="*/ 0 w 265"/>
                  <a:gd name="T3" fmla="*/ 0 h 901"/>
                  <a:gd name="T4" fmla="*/ 0 w 265"/>
                  <a:gd name="T5" fmla="*/ 0 h 901"/>
                  <a:gd name="T6" fmla="*/ 0 w 265"/>
                  <a:gd name="T7" fmla="*/ 0 h 901"/>
                  <a:gd name="T8" fmla="*/ 0 w 265"/>
                  <a:gd name="T9" fmla="*/ 0 h 901"/>
                  <a:gd name="T10" fmla="*/ 0 w 265"/>
                  <a:gd name="T11" fmla="*/ 0 h 901"/>
                  <a:gd name="T12" fmla="*/ 0 w 265"/>
                  <a:gd name="T13" fmla="*/ 0 h 901"/>
                  <a:gd name="T14" fmla="*/ 0 w 265"/>
                  <a:gd name="T15" fmla="*/ 0 h 901"/>
                  <a:gd name="T16" fmla="*/ 0 w 265"/>
                  <a:gd name="T17" fmla="*/ 0 h 901"/>
                  <a:gd name="T18" fmla="*/ 0 w 265"/>
                  <a:gd name="T19" fmla="*/ 1 h 901"/>
                  <a:gd name="T20" fmla="*/ 0 w 265"/>
                  <a:gd name="T21" fmla="*/ 1 h 901"/>
                  <a:gd name="T22" fmla="*/ 0 w 265"/>
                  <a:gd name="T23" fmla="*/ 1 h 901"/>
                  <a:gd name="T24" fmla="*/ 0 w 265"/>
                  <a:gd name="T25" fmla="*/ 1 h 901"/>
                  <a:gd name="T26" fmla="*/ 0 w 265"/>
                  <a:gd name="T27" fmla="*/ 1 h 901"/>
                  <a:gd name="T28" fmla="*/ 0 w 265"/>
                  <a:gd name="T29" fmla="*/ 1 h 901"/>
                  <a:gd name="T30" fmla="*/ 0 w 265"/>
                  <a:gd name="T31" fmla="*/ 1 h 901"/>
                  <a:gd name="T32" fmla="*/ 0 w 265"/>
                  <a:gd name="T33" fmla="*/ 1 h 901"/>
                  <a:gd name="T34" fmla="*/ 0 w 265"/>
                  <a:gd name="T35" fmla="*/ 1 h 901"/>
                  <a:gd name="T36" fmla="*/ 0 w 265"/>
                  <a:gd name="T37" fmla="*/ 1 h 901"/>
                  <a:gd name="T38" fmla="*/ 0 w 265"/>
                  <a:gd name="T39" fmla="*/ 1 h 901"/>
                  <a:gd name="T40" fmla="*/ 0 w 265"/>
                  <a:gd name="T41" fmla="*/ 1 h 901"/>
                  <a:gd name="T42" fmla="*/ 0 w 265"/>
                  <a:gd name="T43" fmla="*/ 1 h 901"/>
                  <a:gd name="T44" fmla="*/ 0 w 265"/>
                  <a:gd name="T45" fmla="*/ 1 h 901"/>
                  <a:gd name="T46" fmla="*/ 0 w 265"/>
                  <a:gd name="T47" fmla="*/ 1 h 901"/>
                  <a:gd name="T48" fmla="*/ 0 w 265"/>
                  <a:gd name="T49" fmla="*/ 1 h 901"/>
                  <a:gd name="T50" fmla="*/ 0 w 265"/>
                  <a:gd name="T51" fmla="*/ 1 h 901"/>
                  <a:gd name="T52" fmla="*/ 0 w 265"/>
                  <a:gd name="T53" fmla="*/ 1 h 901"/>
                  <a:gd name="T54" fmla="*/ 0 w 265"/>
                  <a:gd name="T55" fmla="*/ 1 h 901"/>
                  <a:gd name="T56" fmla="*/ 0 w 265"/>
                  <a:gd name="T57" fmla="*/ 1 h 901"/>
                  <a:gd name="T58" fmla="*/ 0 w 265"/>
                  <a:gd name="T59" fmla="*/ 1 h 901"/>
                  <a:gd name="T60" fmla="*/ 0 w 265"/>
                  <a:gd name="T61" fmla="*/ 1 h 901"/>
                  <a:gd name="T62" fmla="*/ 0 w 265"/>
                  <a:gd name="T63" fmla="*/ 1 h 901"/>
                  <a:gd name="T64" fmla="*/ 0 w 265"/>
                  <a:gd name="T65" fmla="*/ 0 h 901"/>
                  <a:gd name="T66" fmla="*/ 0 w 265"/>
                  <a:gd name="T67" fmla="*/ 0 h 901"/>
                  <a:gd name="T68" fmla="*/ 0 w 265"/>
                  <a:gd name="T69" fmla="*/ 0 h 901"/>
                  <a:gd name="T70" fmla="*/ 0 w 265"/>
                  <a:gd name="T71" fmla="*/ 0 h 901"/>
                  <a:gd name="T72" fmla="*/ 0 w 265"/>
                  <a:gd name="T73" fmla="*/ 0 h 901"/>
                  <a:gd name="T74" fmla="*/ 0 w 265"/>
                  <a:gd name="T75" fmla="*/ 0 h 901"/>
                  <a:gd name="T76" fmla="*/ 0 w 265"/>
                  <a:gd name="T77" fmla="*/ 0 h 901"/>
                  <a:gd name="T78" fmla="*/ 0 w 265"/>
                  <a:gd name="T79" fmla="*/ 0 h 901"/>
                  <a:gd name="T80" fmla="*/ 0 w 265"/>
                  <a:gd name="T81" fmla="*/ 0 h 901"/>
                  <a:gd name="T82" fmla="*/ 0 w 265"/>
                  <a:gd name="T83" fmla="*/ 0 h 901"/>
                  <a:gd name="T84" fmla="*/ 0 w 265"/>
                  <a:gd name="T85" fmla="*/ 0 h 901"/>
                  <a:gd name="T86" fmla="*/ 0 w 265"/>
                  <a:gd name="T87" fmla="*/ 0 h 9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5"/>
                  <a:gd name="T133" fmla="*/ 0 h 901"/>
                  <a:gd name="T134" fmla="*/ 265 w 265"/>
                  <a:gd name="T135" fmla="*/ 901 h 9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5" h="901">
                    <a:moveTo>
                      <a:pt x="201" y="3"/>
                    </a:moveTo>
                    <a:lnTo>
                      <a:pt x="182" y="0"/>
                    </a:lnTo>
                    <a:lnTo>
                      <a:pt x="163" y="0"/>
                    </a:lnTo>
                    <a:lnTo>
                      <a:pt x="146" y="4"/>
                    </a:lnTo>
                    <a:lnTo>
                      <a:pt x="128" y="14"/>
                    </a:lnTo>
                    <a:lnTo>
                      <a:pt x="114" y="28"/>
                    </a:lnTo>
                    <a:lnTo>
                      <a:pt x="101" y="49"/>
                    </a:lnTo>
                    <a:lnTo>
                      <a:pt x="89" y="77"/>
                    </a:lnTo>
                    <a:lnTo>
                      <a:pt x="82" y="112"/>
                    </a:lnTo>
                    <a:lnTo>
                      <a:pt x="76" y="142"/>
                    </a:lnTo>
                    <a:lnTo>
                      <a:pt x="70" y="168"/>
                    </a:lnTo>
                    <a:lnTo>
                      <a:pt x="63" y="192"/>
                    </a:lnTo>
                    <a:lnTo>
                      <a:pt x="57" y="210"/>
                    </a:lnTo>
                    <a:lnTo>
                      <a:pt x="53" y="224"/>
                    </a:lnTo>
                    <a:lnTo>
                      <a:pt x="47" y="247"/>
                    </a:lnTo>
                    <a:lnTo>
                      <a:pt x="40" y="275"/>
                    </a:lnTo>
                    <a:lnTo>
                      <a:pt x="31" y="307"/>
                    </a:lnTo>
                    <a:lnTo>
                      <a:pt x="24" y="338"/>
                    </a:lnTo>
                    <a:lnTo>
                      <a:pt x="18" y="365"/>
                    </a:lnTo>
                    <a:lnTo>
                      <a:pt x="13" y="386"/>
                    </a:lnTo>
                    <a:lnTo>
                      <a:pt x="12" y="397"/>
                    </a:lnTo>
                    <a:lnTo>
                      <a:pt x="11" y="409"/>
                    </a:lnTo>
                    <a:lnTo>
                      <a:pt x="6" y="423"/>
                    </a:lnTo>
                    <a:lnTo>
                      <a:pt x="5" y="440"/>
                    </a:lnTo>
                    <a:lnTo>
                      <a:pt x="5" y="457"/>
                    </a:lnTo>
                    <a:lnTo>
                      <a:pt x="6" y="478"/>
                    </a:lnTo>
                    <a:lnTo>
                      <a:pt x="6" y="505"/>
                    </a:lnTo>
                    <a:lnTo>
                      <a:pt x="5" y="533"/>
                    </a:lnTo>
                    <a:lnTo>
                      <a:pt x="3" y="561"/>
                    </a:lnTo>
                    <a:lnTo>
                      <a:pt x="2" y="589"/>
                    </a:lnTo>
                    <a:lnTo>
                      <a:pt x="0" y="623"/>
                    </a:lnTo>
                    <a:lnTo>
                      <a:pt x="2" y="662"/>
                    </a:lnTo>
                    <a:lnTo>
                      <a:pt x="13" y="705"/>
                    </a:lnTo>
                    <a:lnTo>
                      <a:pt x="22" y="730"/>
                    </a:lnTo>
                    <a:lnTo>
                      <a:pt x="34" y="757"/>
                    </a:lnTo>
                    <a:lnTo>
                      <a:pt x="44" y="784"/>
                    </a:lnTo>
                    <a:lnTo>
                      <a:pt x="54" y="810"/>
                    </a:lnTo>
                    <a:lnTo>
                      <a:pt x="64" y="836"/>
                    </a:lnTo>
                    <a:lnTo>
                      <a:pt x="73" y="857"/>
                    </a:lnTo>
                    <a:lnTo>
                      <a:pt x="79" y="873"/>
                    </a:lnTo>
                    <a:lnTo>
                      <a:pt x="83" y="883"/>
                    </a:lnTo>
                    <a:lnTo>
                      <a:pt x="89" y="893"/>
                    </a:lnTo>
                    <a:lnTo>
                      <a:pt x="96" y="899"/>
                    </a:lnTo>
                    <a:lnTo>
                      <a:pt x="105" y="901"/>
                    </a:lnTo>
                    <a:lnTo>
                      <a:pt x="112" y="901"/>
                    </a:lnTo>
                    <a:lnTo>
                      <a:pt x="121" y="900"/>
                    </a:lnTo>
                    <a:lnTo>
                      <a:pt x="127" y="894"/>
                    </a:lnTo>
                    <a:lnTo>
                      <a:pt x="131" y="886"/>
                    </a:lnTo>
                    <a:lnTo>
                      <a:pt x="133" y="875"/>
                    </a:lnTo>
                    <a:lnTo>
                      <a:pt x="131" y="806"/>
                    </a:lnTo>
                    <a:lnTo>
                      <a:pt x="133" y="736"/>
                    </a:lnTo>
                    <a:lnTo>
                      <a:pt x="137" y="670"/>
                    </a:lnTo>
                    <a:lnTo>
                      <a:pt x="141" y="623"/>
                    </a:lnTo>
                    <a:lnTo>
                      <a:pt x="141" y="582"/>
                    </a:lnTo>
                    <a:lnTo>
                      <a:pt x="136" y="555"/>
                    </a:lnTo>
                    <a:lnTo>
                      <a:pt x="128" y="534"/>
                    </a:lnTo>
                    <a:lnTo>
                      <a:pt x="121" y="512"/>
                    </a:lnTo>
                    <a:lnTo>
                      <a:pt x="118" y="491"/>
                    </a:lnTo>
                    <a:lnTo>
                      <a:pt x="118" y="474"/>
                    </a:lnTo>
                    <a:lnTo>
                      <a:pt x="123" y="460"/>
                    </a:lnTo>
                    <a:lnTo>
                      <a:pt x="128" y="444"/>
                    </a:lnTo>
                    <a:lnTo>
                      <a:pt x="136" y="428"/>
                    </a:lnTo>
                    <a:lnTo>
                      <a:pt x="146" y="407"/>
                    </a:lnTo>
                    <a:lnTo>
                      <a:pt x="157" y="384"/>
                    </a:lnTo>
                    <a:lnTo>
                      <a:pt x="171" y="360"/>
                    </a:lnTo>
                    <a:lnTo>
                      <a:pt x="179" y="342"/>
                    </a:lnTo>
                    <a:lnTo>
                      <a:pt x="186" y="321"/>
                    </a:lnTo>
                    <a:lnTo>
                      <a:pt x="192" y="297"/>
                    </a:lnTo>
                    <a:lnTo>
                      <a:pt x="198" y="275"/>
                    </a:lnTo>
                    <a:lnTo>
                      <a:pt x="202" y="254"/>
                    </a:lnTo>
                    <a:lnTo>
                      <a:pt x="207" y="237"/>
                    </a:lnTo>
                    <a:lnTo>
                      <a:pt x="211" y="223"/>
                    </a:lnTo>
                    <a:lnTo>
                      <a:pt x="214" y="215"/>
                    </a:lnTo>
                    <a:lnTo>
                      <a:pt x="218" y="209"/>
                    </a:lnTo>
                    <a:lnTo>
                      <a:pt x="223" y="203"/>
                    </a:lnTo>
                    <a:lnTo>
                      <a:pt x="230" y="196"/>
                    </a:lnTo>
                    <a:lnTo>
                      <a:pt x="236" y="188"/>
                    </a:lnTo>
                    <a:lnTo>
                      <a:pt x="242" y="178"/>
                    </a:lnTo>
                    <a:lnTo>
                      <a:pt x="249" y="168"/>
                    </a:lnTo>
                    <a:lnTo>
                      <a:pt x="253" y="157"/>
                    </a:lnTo>
                    <a:lnTo>
                      <a:pt x="258" y="145"/>
                    </a:lnTo>
                    <a:lnTo>
                      <a:pt x="262" y="118"/>
                    </a:lnTo>
                    <a:lnTo>
                      <a:pt x="265" y="93"/>
                    </a:lnTo>
                    <a:lnTo>
                      <a:pt x="264" y="70"/>
                    </a:lnTo>
                    <a:lnTo>
                      <a:pt x="258" y="51"/>
                    </a:lnTo>
                    <a:lnTo>
                      <a:pt x="250" y="34"/>
                    </a:lnTo>
                    <a:lnTo>
                      <a:pt x="237" y="20"/>
                    </a:lnTo>
                    <a:lnTo>
                      <a:pt x="221" y="10"/>
                    </a:lnTo>
                    <a:lnTo>
                      <a:pt x="201" y="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1" name="Freeform 119">
                <a:extLst>
                  <a:ext uri="{FF2B5EF4-FFF2-40B4-BE49-F238E27FC236}">
                    <a16:creationId xmlns:a16="http://schemas.microsoft.com/office/drawing/2014/main" id="{0456074B-24E2-7F70-09FE-35E4C8D60654}"/>
                  </a:ext>
                </a:extLst>
              </p:cNvPr>
              <p:cNvSpPr>
                <a:spLocks/>
              </p:cNvSpPr>
              <p:nvPr/>
            </p:nvSpPr>
            <p:spPr bwMode="auto">
              <a:xfrm>
                <a:off x="765" y="4903"/>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3" y="33"/>
                    </a:moveTo>
                    <a:lnTo>
                      <a:pt x="20" y="33"/>
                    </a:lnTo>
                    <a:lnTo>
                      <a:pt x="26" y="32"/>
                    </a:lnTo>
                    <a:lnTo>
                      <a:pt x="32" y="28"/>
                    </a:lnTo>
                    <a:lnTo>
                      <a:pt x="34" y="21"/>
                    </a:lnTo>
                    <a:lnTo>
                      <a:pt x="34" y="14"/>
                    </a:lnTo>
                    <a:lnTo>
                      <a:pt x="33" y="7"/>
                    </a:lnTo>
                    <a:lnTo>
                      <a:pt x="27" y="2"/>
                    </a:lnTo>
                    <a:lnTo>
                      <a:pt x="21" y="0"/>
                    </a:lnTo>
                    <a:lnTo>
                      <a:pt x="14" y="0"/>
                    </a:lnTo>
                    <a:lnTo>
                      <a:pt x="7" y="1"/>
                    </a:lnTo>
                    <a:lnTo>
                      <a:pt x="2" y="5"/>
                    </a:lnTo>
                    <a:lnTo>
                      <a:pt x="0" y="12"/>
                    </a:lnTo>
                    <a:lnTo>
                      <a:pt x="0" y="19"/>
                    </a:lnTo>
                    <a:lnTo>
                      <a:pt x="1" y="26"/>
                    </a:lnTo>
                    <a:lnTo>
                      <a:pt x="5" y="30"/>
                    </a:lnTo>
                    <a:lnTo>
                      <a:pt x="13"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2" name="Freeform 120">
                <a:extLst>
                  <a:ext uri="{FF2B5EF4-FFF2-40B4-BE49-F238E27FC236}">
                    <a16:creationId xmlns:a16="http://schemas.microsoft.com/office/drawing/2014/main" id="{6A870038-7C97-61B3-799F-E8B9BF62AC77}"/>
                  </a:ext>
                </a:extLst>
              </p:cNvPr>
              <p:cNvSpPr>
                <a:spLocks/>
              </p:cNvSpPr>
              <p:nvPr/>
            </p:nvSpPr>
            <p:spPr bwMode="auto">
              <a:xfrm>
                <a:off x="784" y="4640"/>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3" y="35"/>
                    </a:moveTo>
                    <a:lnTo>
                      <a:pt x="20" y="35"/>
                    </a:lnTo>
                    <a:lnTo>
                      <a:pt x="27" y="32"/>
                    </a:lnTo>
                    <a:lnTo>
                      <a:pt x="33" y="28"/>
                    </a:lnTo>
                    <a:lnTo>
                      <a:pt x="36" y="22"/>
                    </a:lnTo>
                    <a:lnTo>
                      <a:pt x="36" y="15"/>
                    </a:lnTo>
                    <a:lnTo>
                      <a:pt x="33" y="8"/>
                    </a:lnTo>
                    <a:lnTo>
                      <a:pt x="29" y="3"/>
                    </a:lnTo>
                    <a:lnTo>
                      <a:pt x="22" y="0"/>
                    </a:lnTo>
                    <a:lnTo>
                      <a:pt x="14" y="0"/>
                    </a:lnTo>
                    <a:lnTo>
                      <a:pt x="8" y="3"/>
                    </a:lnTo>
                    <a:lnTo>
                      <a:pt x="3" y="7"/>
                    </a:lnTo>
                    <a:lnTo>
                      <a:pt x="0" y="14"/>
                    </a:lnTo>
                    <a:lnTo>
                      <a:pt x="0" y="21"/>
                    </a:lnTo>
                    <a:lnTo>
                      <a:pt x="3" y="27"/>
                    </a:lnTo>
                    <a:lnTo>
                      <a:pt x="7" y="32"/>
                    </a:lnTo>
                    <a:lnTo>
                      <a:pt x="13" y="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3" name="Freeform 121">
                <a:extLst>
                  <a:ext uri="{FF2B5EF4-FFF2-40B4-BE49-F238E27FC236}">
                    <a16:creationId xmlns:a16="http://schemas.microsoft.com/office/drawing/2014/main" id="{4872D6A0-5144-E0F1-B366-2DAFA2BEF51B}"/>
                  </a:ext>
                </a:extLst>
              </p:cNvPr>
              <p:cNvSpPr>
                <a:spLocks/>
              </p:cNvSpPr>
              <p:nvPr/>
            </p:nvSpPr>
            <p:spPr bwMode="auto">
              <a:xfrm>
                <a:off x="728" y="4613"/>
                <a:ext cx="98" cy="299"/>
              </a:xfrm>
              <a:custGeom>
                <a:avLst/>
                <a:gdLst>
                  <a:gd name="T0" fmla="*/ 0 w 293"/>
                  <a:gd name="T1" fmla="*/ 0 h 896"/>
                  <a:gd name="T2" fmla="*/ 0 w 293"/>
                  <a:gd name="T3" fmla="*/ 0 h 896"/>
                  <a:gd name="T4" fmla="*/ 0 w 293"/>
                  <a:gd name="T5" fmla="*/ 0 h 896"/>
                  <a:gd name="T6" fmla="*/ 0 w 293"/>
                  <a:gd name="T7" fmla="*/ 0 h 896"/>
                  <a:gd name="T8" fmla="*/ 0 w 293"/>
                  <a:gd name="T9" fmla="*/ 0 h 896"/>
                  <a:gd name="T10" fmla="*/ 0 w 293"/>
                  <a:gd name="T11" fmla="*/ 0 h 896"/>
                  <a:gd name="T12" fmla="*/ 0 w 293"/>
                  <a:gd name="T13" fmla="*/ 0 h 896"/>
                  <a:gd name="T14" fmla="*/ 0 w 293"/>
                  <a:gd name="T15" fmla="*/ 0 h 896"/>
                  <a:gd name="T16" fmla="*/ 0 w 293"/>
                  <a:gd name="T17" fmla="*/ 0 h 896"/>
                  <a:gd name="T18" fmla="*/ 0 w 293"/>
                  <a:gd name="T19" fmla="*/ 0 h 896"/>
                  <a:gd name="T20" fmla="*/ 0 w 293"/>
                  <a:gd name="T21" fmla="*/ 0 h 896"/>
                  <a:gd name="T22" fmla="*/ 0 w 293"/>
                  <a:gd name="T23" fmla="*/ 1 h 896"/>
                  <a:gd name="T24" fmla="*/ 0 w 293"/>
                  <a:gd name="T25" fmla="*/ 1 h 896"/>
                  <a:gd name="T26" fmla="*/ 0 w 293"/>
                  <a:gd name="T27" fmla="*/ 1 h 896"/>
                  <a:gd name="T28" fmla="*/ 0 w 293"/>
                  <a:gd name="T29" fmla="*/ 1 h 896"/>
                  <a:gd name="T30" fmla="*/ 0 w 293"/>
                  <a:gd name="T31" fmla="*/ 1 h 896"/>
                  <a:gd name="T32" fmla="*/ 0 w 293"/>
                  <a:gd name="T33" fmla="*/ 1 h 896"/>
                  <a:gd name="T34" fmla="*/ 0 w 293"/>
                  <a:gd name="T35" fmla="*/ 1 h 896"/>
                  <a:gd name="T36" fmla="*/ 0 w 293"/>
                  <a:gd name="T37" fmla="*/ 1 h 896"/>
                  <a:gd name="T38" fmla="*/ 0 w 293"/>
                  <a:gd name="T39" fmla="*/ 1 h 896"/>
                  <a:gd name="T40" fmla="*/ 0 w 293"/>
                  <a:gd name="T41" fmla="*/ 1 h 896"/>
                  <a:gd name="T42" fmla="*/ 0 w 293"/>
                  <a:gd name="T43" fmla="*/ 1 h 896"/>
                  <a:gd name="T44" fmla="*/ 0 w 293"/>
                  <a:gd name="T45" fmla="*/ 1 h 896"/>
                  <a:gd name="T46" fmla="*/ 0 w 293"/>
                  <a:gd name="T47" fmla="*/ 1 h 896"/>
                  <a:gd name="T48" fmla="*/ 0 w 293"/>
                  <a:gd name="T49" fmla="*/ 1 h 896"/>
                  <a:gd name="T50" fmla="*/ 0 w 293"/>
                  <a:gd name="T51" fmla="*/ 0 h 896"/>
                  <a:gd name="T52" fmla="*/ 0 w 293"/>
                  <a:gd name="T53" fmla="*/ 0 h 896"/>
                  <a:gd name="T54" fmla="*/ 0 w 293"/>
                  <a:gd name="T55" fmla="*/ 0 h 896"/>
                  <a:gd name="T56" fmla="*/ 0 w 293"/>
                  <a:gd name="T57" fmla="*/ 0 h 896"/>
                  <a:gd name="T58" fmla="*/ 0 w 293"/>
                  <a:gd name="T59" fmla="*/ 0 h 896"/>
                  <a:gd name="T60" fmla="*/ 0 w 293"/>
                  <a:gd name="T61" fmla="*/ 0 h 896"/>
                  <a:gd name="T62" fmla="*/ 0 w 293"/>
                  <a:gd name="T63" fmla="*/ 0 h 8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3"/>
                  <a:gd name="T97" fmla="*/ 0 h 896"/>
                  <a:gd name="T98" fmla="*/ 293 w 293"/>
                  <a:gd name="T99" fmla="*/ 896 h 8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3" h="896">
                    <a:moveTo>
                      <a:pt x="174" y="0"/>
                    </a:moveTo>
                    <a:lnTo>
                      <a:pt x="162" y="2"/>
                    </a:lnTo>
                    <a:lnTo>
                      <a:pt x="150" y="4"/>
                    </a:lnTo>
                    <a:lnTo>
                      <a:pt x="140" y="6"/>
                    </a:lnTo>
                    <a:lnTo>
                      <a:pt x="130" y="9"/>
                    </a:lnTo>
                    <a:lnTo>
                      <a:pt x="120" y="11"/>
                    </a:lnTo>
                    <a:lnTo>
                      <a:pt x="112" y="16"/>
                    </a:lnTo>
                    <a:lnTo>
                      <a:pt x="107" y="20"/>
                    </a:lnTo>
                    <a:lnTo>
                      <a:pt x="102" y="24"/>
                    </a:lnTo>
                    <a:lnTo>
                      <a:pt x="96" y="41"/>
                    </a:lnTo>
                    <a:lnTo>
                      <a:pt x="88" y="69"/>
                    </a:lnTo>
                    <a:lnTo>
                      <a:pt x="82" y="100"/>
                    </a:lnTo>
                    <a:lnTo>
                      <a:pt x="79" y="125"/>
                    </a:lnTo>
                    <a:lnTo>
                      <a:pt x="78" y="145"/>
                    </a:lnTo>
                    <a:lnTo>
                      <a:pt x="73" y="166"/>
                    </a:lnTo>
                    <a:lnTo>
                      <a:pt x="67" y="184"/>
                    </a:lnTo>
                    <a:lnTo>
                      <a:pt x="62" y="199"/>
                    </a:lnTo>
                    <a:lnTo>
                      <a:pt x="56" y="220"/>
                    </a:lnTo>
                    <a:lnTo>
                      <a:pt x="48" y="252"/>
                    </a:lnTo>
                    <a:lnTo>
                      <a:pt x="43" y="289"/>
                    </a:lnTo>
                    <a:lnTo>
                      <a:pt x="40" y="318"/>
                    </a:lnTo>
                    <a:lnTo>
                      <a:pt x="35" y="349"/>
                    </a:lnTo>
                    <a:lnTo>
                      <a:pt x="27" y="388"/>
                    </a:lnTo>
                    <a:lnTo>
                      <a:pt x="18" y="426"/>
                    </a:lnTo>
                    <a:lnTo>
                      <a:pt x="12" y="454"/>
                    </a:lnTo>
                    <a:lnTo>
                      <a:pt x="8" y="488"/>
                    </a:lnTo>
                    <a:lnTo>
                      <a:pt x="3" y="537"/>
                    </a:lnTo>
                    <a:lnTo>
                      <a:pt x="0" y="589"/>
                    </a:lnTo>
                    <a:lnTo>
                      <a:pt x="0" y="631"/>
                    </a:lnTo>
                    <a:lnTo>
                      <a:pt x="8" y="691"/>
                    </a:lnTo>
                    <a:lnTo>
                      <a:pt x="19" y="778"/>
                    </a:lnTo>
                    <a:lnTo>
                      <a:pt x="31" y="858"/>
                    </a:lnTo>
                    <a:lnTo>
                      <a:pt x="41" y="893"/>
                    </a:lnTo>
                    <a:lnTo>
                      <a:pt x="48" y="894"/>
                    </a:lnTo>
                    <a:lnTo>
                      <a:pt x="60" y="894"/>
                    </a:lnTo>
                    <a:lnTo>
                      <a:pt x="78" y="896"/>
                    </a:lnTo>
                    <a:lnTo>
                      <a:pt x="95" y="894"/>
                    </a:lnTo>
                    <a:lnTo>
                      <a:pt x="114" y="893"/>
                    </a:lnTo>
                    <a:lnTo>
                      <a:pt x="133" y="892"/>
                    </a:lnTo>
                    <a:lnTo>
                      <a:pt x="147" y="887"/>
                    </a:lnTo>
                    <a:lnTo>
                      <a:pt x="158" y="882"/>
                    </a:lnTo>
                    <a:lnTo>
                      <a:pt x="163" y="802"/>
                    </a:lnTo>
                    <a:lnTo>
                      <a:pt x="169" y="707"/>
                    </a:lnTo>
                    <a:lnTo>
                      <a:pt x="174" y="621"/>
                    </a:lnTo>
                    <a:lnTo>
                      <a:pt x="174" y="573"/>
                    </a:lnTo>
                    <a:lnTo>
                      <a:pt x="171" y="547"/>
                    </a:lnTo>
                    <a:lnTo>
                      <a:pt x="171" y="512"/>
                    </a:lnTo>
                    <a:lnTo>
                      <a:pt x="172" y="477"/>
                    </a:lnTo>
                    <a:lnTo>
                      <a:pt x="181" y="443"/>
                    </a:lnTo>
                    <a:lnTo>
                      <a:pt x="190" y="422"/>
                    </a:lnTo>
                    <a:lnTo>
                      <a:pt x="203" y="388"/>
                    </a:lnTo>
                    <a:lnTo>
                      <a:pt x="217" y="348"/>
                    </a:lnTo>
                    <a:lnTo>
                      <a:pt x="235" y="303"/>
                    </a:lnTo>
                    <a:lnTo>
                      <a:pt x="252" y="257"/>
                    </a:lnTo>
                    <a:lnTo>
                      <a:pt x="268" y="213"/>
                    </a:lnTo>
                    <a:lnTo>
                      <a:pt x="280" y="175"/>
                    </a:lnTo>
                    <a:lnTo>
                      <a:pt x="287" y="147"/>
                    </a:lnTo>
                    <a:lnTo>
                      <a:pt x="291" y="122"/>
                    </a:lnTo>
                    <a:lnTo>
                      <a:pt x="293" y="97"/>
                    </a:lnTo>
                    <a:lnTo>
                      <a:pt x="290" y="70"/>
                    </a:lnTo>
                    <a:lnTo>
                      <a:pt x="281" y="46"/>
                    </a:lnTo>
                    <a:lnTo>
                      <a:pt x="267" y="25"/>
                    </a:lnTo>
                    <a:lnTo>
                      <a:pt x="245" y="9"/>
                    </a:lnTo>
                    <a:lnTo>
                      <a:pt x="214" y="0"/>
                    </a:lnTo>
                    <a:lnTo>
                      <a:pt x="174" y="0"/>
                    </a:lnTo>
                    <a:close/>
                  </a:path>
                </a:pathLst>
              </a:custGeom>
              <a:solidFill>
                <a:srgbClr val="00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4" name="Freeform 122">
                <a:extLst>
                  <a:ext uri="{FF2B5EF4-FFF2-40B4-BE49-F238E27FC236}">
                    <a16:creationId xmlns:a16="http://schemas.microsoft.com/office/drawing/2014/main" id="{4CA7E973-066E-9785-1A6A-5630779481BE}"/>
                  </a:ext>
                </a:extLst>
              </p:cNvPr>
              <p:cNvSpPr>
                <a:spLocks/>
              </p:cNvSpPr>
              <p:nvPr/>
            </p:nvSpPr>
            <p:spPr bwMode="auto">
              <a:xfrm>
                <a:off x="750" y="4907"/>
                <a:ext cx="33" cy="16"/>
              </a:xfrm>
              <a:custGeom>
                <a:avLst/>
                <a:gdLst>
                  <a:gd name="T0" fmla="*/ 0 w 99"/>
                  <a:gd name="T1" fmla="*/ 0 h 49"/>
                  <a:gd name="T2" fmla="*/ 0 w 99"/>
                  <a:gd name="T3" fmla="*/ 0 h 49"/>
                  <a:gd name="T4" fmla="*/ 0 w 99"/>
                  <a:gd name="T5" fmla="*/ 0 h 49"/>
                  <a:gd name="T6" fmla="*/ 0 w 99"/>
                  <a:gd name="T7" fmla="*/ 0 h 49"/>
                  <a:gd name="T8" fmla="*/ 0 w 99"/>
                  <a:gd name="T9" fmla="*/ 0 h 49"/>
                  <a:gd name="T10" fmla="*/ 0 w 99"/>
                  <a:gd name="T11" fmla="*/ 0 h 49"/>
                  <a:gd name="T12" fmla="*/ 0 w 99"/>
                  <a:gd name="T13" fmla="*/ 0 h 49"/>
                  <a:gd name="T14" fmla="*/ 0 w 99"/>
                  <a:gd name="T15" fmla="*/ 0 h 49"/>
                  <a:gd name="T16" fmla="*/ 0 w 99"/>
                  <a:gd name="T17" fmla="*/ 0 h 49"/>
                  <a:gd name="T18" fmla="*/ 0 w 99"/>
                  <a:gd name="T19" fmla="*/ 0 h 49"/>
                  <a:gd name="T20" fmla="*/ 0 w 99"/>
                  <a:gd name="T21" fmla="*/ 0 h 49"/>
                  <a:gd name="T22" fmla="*/ 0 w 99"/>
                  <a:gd name="T23" fmla="*/ 0 h 49"/>
                  <a:gd name="T24" fmla="*/ 0 w 99"/>
                  <a:gd name="T25" fmla="*/ 0 h 49"/>
                  <a:gd name="T26" fmla="*/ 0 w 99"/>
                  <a:gd name="T27" fmla="*/ 0 h 49"/>
                  <a:gd name="T28" fmla="*/ 0 w 99"/>
                  <a:gd name="T29" fmla="*/ 0 h 49"/>
                  <a:gd name="T30" fmla="*/ 0 w 99"/>
                  <a:gd name="T31" fmla="*/ 0 h 49"/>
                  <a:gd name="T32" fmla="*/ 0 w 99"/>
                  <a:gd name="T33" fmla="*/ 0 h 49"/>
                  <a:gd name="T34" fmla="*/ 0 w 99"/>
                  <a:gd name="T35" fmla="*/ 0 h 49"/>
                  <a:gd name="T36" fmla="*/ 0 w 99"/>
                  <a:gd name="T37" fmla="*/ 0 h 49"/>
                  <a:gd name="T38" fmla="*/ 0 w 99"/>
                  <a:gd name="T39" fmla="*/ 0 h 49"/>
                  <a:gd name="T40" fmla="*/ 0 w 99"/>
                  <a:gd name="T41" fmla="*/ 0 h 49"/>
                  <a:gd name="T42" fmla="*/ 0 w 99"/>
                  <a:gd name="T43" fmla="*/ 0 h 49"/>
                  <a:gd name="T44" fmla="*/ 0 w 99"/>
                  <a:gd name="T45" fmla="*/ 0 h 49"/>
                  <a:gd name="T46" fmla="*/ 0 w 99"/>
                  <a:gd name="T47" fmla="*/ 0 h 49"/>
                  <a:gd name="T48" fmla="*/ 0 w 99"/>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
                  <a:gd name="T76" fmla="*/ 0 h 49"/>
                  <a:gd name="T77" fmla="*/ 99 w 99"/>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 h="49">
                    <a:moveTo>
                      <a:pt x="91" y="0"/>
                    </a:moveTo>
                    <a:lnTo>
                      <a:pt x="83" y="4"/>
                    </a:lnTo>
                    <a:lnTo>
                      <a:pt x="75" y="7"/>
                    </a:lnTo>
                    <a:lnTo>
                      <a:pt x="64" y="10"/>
                    </a:lnTo>
                    <a:lnTo>
                      <a:pt x="51" y="11"/>
                    </a:lnTo>
                    <a:lnTo>
                      <a:pt x="38" y="12"/>
                    </a:lnTo>
                    <a:lnTo>
                      <a:pt x="25" y="14"/>
                    </a:lnTo>
                    <a:lnTo>
                      <a:pt x="12" y="14"/>
                    </a:lnTo>
                    <a:lnTo>
                      <a:pt x="0" y="14"/>
                    </a:lnTo>
                    <a:lnTo>
                      <a:pt x="0" y="24"/>
                    </a:lnTo>
                    <a:lnTo>
                      <a:pt x="0" y="32"/>
                    </a:lnTo>
                    <a:lnTo>
                      <a:pt x="2" y="40"/>
                    </a:lnTo>
                    <a:lnTo>
                      <a:pt x="5" y="45"/>
                    </a:lnTo>
                    <a:lnTo>
                      <a:pt x="9" y="46"/>
                    </a:lnTo>
                    <a:lnTo>
                      <a:pt x="18" y="47"/>
                    </a:lnTo>
                    <a:lnTo>
                      <a:pt x="29" y="49"/>
                    </a:lnTo>
                    <a:lnTo>
                      <a:pt x="44" y="49"/>
                    </a:lnTo>
                    <a:lnTo>
                      <a:pt x="60" y="49"/>
                    </a:lnTo>
                    <a:lnTo>
                      <a:pt x="75" y="46"/>
                    </a:lnTo>
                    <a:lnTo>
                      <a:pt x="88" y="42"/>
                    </a:lnTo>
                    <a:lnTo>
                      <a:pt x="99" y="35"/>
                    </a:lnTo>
                    <a:lnTo>
                      <a:pt x="96" y="22"/>
                    </a:lnTo>
                    <a:lnTo>
                      <a:pt x="93" y="11"/>
                    </a:lnTo>
                    <a:lnTo>
                      <a:pt x="92" y="4"/>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5" name="Freeform 123">
                <a:extLst>
                  <a:ext uri="{FF2B5EF4-FFF2-40B4-BE49-F238E27FC236}">
                    <a16:creationId xmlns:a16="http://schemas.microsoft.com/office/drawing/2014/main" id="{C9AF6623-486C-6B22-5762-05DE154A0AF6}"/>
                  </a:ext>
                </a:extLst>
              </p:cNvPr>
              <p:cNvSpPr>
                <a:spLocks/>
              </p:cNvSpPr>
              <p:nvPr/>
            </p:nvSpPr>
            <p:spPr bwMode="auto">
              <a:xfrm>
                <a:off x="1099" y="4811"/>
                <a:ext cx="66" cy="44"/>
              </a:xfrm>
              <a:custGeom>
                <a:avLst/>
                <a:gdLst>
                  <a:gd name="T0" fmla="*/ 0 w 198"/>
                  <a:gd name="T1" fmla="*/ 0 h 131"/>
                  <a:gd name="T2" fmla="*/ 0 w 198"/>
                  <a:gd name="T3" fmla="*/ 0 h 131"/>
                  <a:gd name="T4" fmla="*/ 0 w 198"/>
                  <a:gd name="T5" fmla="*/ 0 h 131"/>
                  <a:gd name="T6" fmla="*/ 0 w 198"/>
                  <a:gd name="T7" fmla="*/ 0 h 131"/>
                  <a:gd name="T8" fmla="*/ 0 w 198"/>
                  <a:gd name="T9" fmla="*/ 0 h 131"/>
                  <a:gd name="T10" fmla="*/ 0 w 198"/>
                  <a:gd name="T11" fmla="*/ 0 h 131"/>
                  <a:gd name="T12" fmla="*/ 0 w 198"/>
                  <a:gd name="T13" fmla="*/ 0 h 131"/>
                  <a:gd name="T14" fmla="*/ 0 w 198"/>
                  <a:gd name="T15" fmla="*/ 0 h 131"/>
                  <a:gd name="T16" fmla="*/ 0 w 198"/>
                  <a:gd name="T17" fmla="*/ 0 h 131"/>
                  <a:gd name="T18" fmla="*/ 0 w 198"/>
                  <a:gd name="T19" fmla="*/ 0 h 131"/>
                  <a:gd name="T20" fmla="*/ 0 w 198"/>
                  <a:gd name="T21" fmla="*/ 0 h 131"/>
                  <a:gd name="T22" fmla="*/ 0 w 198"/>
                  <a:gd name="T23" fmla="*/ 0 h 131"/>
                  <a:gd name="T24" fmla="*/ 0 w 198"/>
                  <a:gd name="T25" fmla="*/ 0 h 131"/>
                  <a:gd name="T26" fmla="*/ 0 w 198"/>
                  <a:gd name="T27" fmla="*/ 0 h 131"/>
                  <a:gd name="T28" fmla="*/ 0 w 198"/>
                  <a:gd name="T29" fmla="*/ 0 h 131"/>
                  <a:gd name="T30" fmla="*/ 0 w 198"/>
                  <a:gd name="T31" fmla="*/ 0 h 131"/>
                  <a:gd name="T32" fmla="*/ 0 w 198"/>
                  <a:gd name="T33" fmla="*/ 0 h 131"/>
                  <a:gd name="T34" fmla="*/ 0 w 198"/>
                  <a:gd name="T35" fmla="*/ 0 h 131"/>
                  <a:gd name="T36" fmla="*/ 0 w 198"/>
                  <a:gd name="T37" fmla="*/ 0 h 131"/>
                  <a:gd name="T38" fmla="*/ 0 w 198"/>
                  <a:gd name="T39" fmla="*/ 0 h 131"/>
                  <a:gd name="T40" fmla="*/ 0 w 198"/>
                  <a:gd name="T41" fmla="*/ 0 h 131"/>
                  <a:gd name="T42" fmla="*/ 0 w 198"/>
                  <a:gd name="T43" fmla="*/ 0 h 131"/>
                  <a:gd name="T44" fmla="*/ 0 w 198"/>
                  <a:gd name="T45" fmla="*/ 0 h 131"/>
                  <a:gd name="T46" fmla="*/ 0 w 198"/>
                  <a:gd name="T47" fmla="*/ 0 h 131"/>
                  <a:gd name="T48" fmla="*/ 0 w 198"/>
                  <a:gd name="T49" fmla="*/ 0 h 131"/>
                  <a:gd name="T50" fmla="*/ 0 w 198"/>
                  <a:gd name="T51" fmla="*/ 0 h 131"/>
                  <a:gd name="T52" fmla="*/ 0 w 198"/>
                  <a:gd name="T53" fmla="*/ 0 h 131"/>
                  <a:gd name="T54" fmla="*/ 0 w 198"/>
                  <a:gd name="T55" fmla="*/ 0 h 131"/>
                  <a:gd name="T56" fmla="*/ 0 w 198"/>
                  <a:gd name="T57" fmla="*/ 0 h 131"/>
                  <a:gd name="T58" fmla="*/ 0 w 198"/>
                  <a:gd name="T59" fmla="*/ 0 h 131"/>
                  <a:gd name="T60" fmla="*/ 0 w 198"/>
                  <a:gd name="T61" fmla="*/ 0 h 131"/>
                  <a:gd name="T62" fmla="*/ 0 w 198"/>
                  <a:gd name="T63" fmla="*/ 0 h 131"/>
                  <a:gd name="T64" fmla="*/ 0 w 198"/>
                  <a:gd name="T65" fmla="*/ 0 h 131"/>
                  <a:gd name="T66" fmla="*/ 0 w 198"/>
                  <a:gd name="T67" fmla="*/ 0 h 131"/>
                  <a:gd name="T68" fmla="*/ 0 w 198"/>
                  <a:gd name="T69" fmla="*/ 0 h 131"/>
                  <a:gd name="T70" fmla="*/ 0 w 198"/>
                  <a:gd name="T71" fmla="*/ 0 h 131"/>
                  <a:gd name="T72" fmla="*/ 0 w 198"/>
                  <a:gd name="T73" fmla="*/ 0 h 131"/>
                  <a:gd name="T74" fmla="*/ 0 w 198"/>
                  <a:gd name="T75" fmla="*/ 0 h 131"/>
                  <a:gd name="T76" fmla="*/ 0 w 198"/>
                  <a:gd name="T77" fmla="*/ 0 h 131"/>
                  <a:gd name="T78" fmla="*/ 0 w 198"/>
                  <a:gd name="T79" fmla="*/ 0 h 131"/>
                  <a:gd name="T80" fmla="*/ 0 w 198"/>
                  <a:gd name="T81" fmla="*/ 0 h 131"/>
                  <a:gd name="T82" fmla="*/ 0 w 198"/>
                  <a:gd name="T83" fmla="*/ 0 h 131"/>
                  <a:gd name="T84" fmla="*/ 0 w 198"/>
                  <a:gd name="T85" fmla="*/ 0 h 131"/>
                  <a:gd name="T86" fmla="*/ 0 w 198"/>
                  <a:gd name="T87" fmla="*/ 0 h 131"/>
                  <a:gd name="T88" fmla="*/ 0 w 198"/>
                  <a:gd name="T89" fmla="*/ 0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8"/>
                  <a:gd name="T136" fmla="*/ 0 h 131"/>
                  <a:gd name="T137" fmla="*/ 198 w 198"/>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8" h="131">
                    <a:moveTo>
                      <a:pt x="0" y="72"/>
                    </a:moveTo>
                    <a:lnTo>
                      <a:pt x="0" y="82"/>
                    </a:lnTo>
                    <a:lnTo>
                      <a:pt x="5" y="92"/>
                    </a:lnTo>
                    <a:lnTo>
                      <a:pt x="11" y="99"/>
                    </a:lnTo>
                    <a:lnTo>
                      <a:pt x="21" y="103"/>
                    </a:lnTo>
                    <a:lnTo>
                      <a:pt x="27" y="104"/>
                    </a:lnTo>
                    <a:lnTo>
                      <a:pt x="35" y="106"/>
                    </a:lnTo>
                    <a:lnTo>
                      <a:pt x="44" y="106"/>
                    </a:lnTo>
                    <a:lnTo>
                      <a:pt x="53" y="107"/>
                    </a:lnTo>
                    <a:lnTo>
                      <a:pt x="63" y="108"/>
                    </a:lnTo>
                    <a:lnTo>
                      <a:pt x="73" y="110"/>
                    </a:lnTo>
                    <a:lnTo>
                      <a:pt x="82" y="111"/>
                    </a:lnTo>
                    <a:lnTo>
                      <a:pt x="89" y="113"/>
                    </a:lnTo>
                    <a:lnTo>
                      <a:pt x="98" y="114"/>
                    </a:lnTo>
                    <a:lnTo>
                      <a:pt x="107" y="115"/>
                    </a:lnTo>
                    <a:lnTo>
                      <a:pt x="118" y="117"/>
                    </a:lnTo>
                    <a:lnTo>
                      <a:pt x="130" y="118"/>
                    </a:lnTo>
                    <a:lnTo>
                      <a:pt x="140" y="121"/>
                    </a:lnTo>
                    <a:lnTo>
                      <a:pt x="150" y="122"/>
                    </a:lnTo>
                    <a:lnTo>
                      <a:pt x="158" y="124"/>
                    </a:lnTo>
                    <a:lnTo>
                      <a:pt x="163" y="125"/>
                    </a:lnTo>
                    <a:lnTo>
                      <a:pt x="172" y="129"/>
                    </a:lnTo>
                    <a:lnTo>
                      <a:pt x="184" y="131"/>
                    </a:lnTo>
                    <a:lnTo>
                      <a:pt x="192" y="129"/>
                    </a:lnTo>
                    <a:lnTo>
                      <a:pt x="198" y="121"/>
                    </a:lnTo>
                    <a:lnTo>
                      <a:pt x="198" y="97"/>
                    </a:lnTo>
                    <a:lnTo>
                      <a:pt x="191" y="61"/>
                    </a:lnTo>
                    <a:lnTo>
                      <a:pt x="182" y="27"/>
                    </a:lnTo>
                    <a:lnTo>
                      <a:pt x="175" y="9"/>
                    </a:lnTo>
                    <a:lnTo>
                      <a:pt x="168" y="3"/>
                    </a:lnTo>
                    <a:lnTo>
                      <a:pt x="159" y="0"/>
                    </a:lnTo>
                    <a:lnTo>
                      <a:pt x="149" y="0"/>
                    </a:lnTo>
                    <a:lnTo>
                      <a:pt x="139" y="2"/>
                    </a:lnTo>
                    <a:lnTo>
                      <a:pt x="130" y="5"/>
                    </a:lnTo>
                    <a:lnTo>
                      <a:pt x="117" y="10"/>
                    </a:lnTo>
                    <a:lnTo>
                      <a:pt x="101" y="16"/>
                    </a:lnTo>
                    <a:lnTo>
                      <a:pt x="82" y="23"/>
                    </a:lnTo>
                    <a:lnTo>
                      <a:pt x="63" y="31"/>
                    </a:lnTo>
                    <a:lnTo>
                      <a:pt x="47" y="37"/>
                    </a:lnTo>
                    <a:lnTo>
                      <a:pt x="34" y="43"/>
                    </a:lnTo>
                    <a:lnTo>
                      <a:pt x="27" y="45"/>
                    </a:lnTo>
                    <a:lnTo>
                      <a:pt x="19" y="51"/>
                    </a:lnTo>
                    <a:lnTo>
                      <a:pt x="11" y="57"/>
                    </a:lnTo>
                    <a:lnTo>
                      <a:pt x="5" y="64"/>
                    </a:lnTo>
                    <a:lnTo>
                      <a:pt x="0" y="7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6" name="Freeform 124">
                <a:extLst>
                  <a:ext uri="{FF2B5EF4-FFF2-40B4-BE49-F238E27FC236}">
                    <a16:creationId xmlns:a16="http://schemas.microsoft.com/office/drawing/2014/main" id="{9AF369CC-176D-2821-2254-3319F98F8A30}"/>
                  </a:ext>
                </a:extLst>
              </p:cNvPr>
              <p:cNvSpPr>
                <a:spLocks/>
              </p:cNvSpPr>
              <p:nvPr/>
            </p:nvSpPr>
            <p:spPr bwMode="auto">
              <a:xfrm>
                <a:off x="1101" y="4831"/>
                <a:ext cx="13" cy="12"/>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37" y="21"/>
                    </a:moveTo>
                    <a:lnTo>
                      <a:pt x="37" y="14"/>
                    </a:lnTo>
                    <a:lnTo>
                      <a:pt x="34" y="7"/>
                    </a:lnTo>
                    <a:lnTo>
                      <a:pt x="29" y="3"/>
                    </a:lnTo>
                    <a:lnTo>
                      <a:pt x="22" y="0"/>
                    </a:lnTo>
                    <a:lnTo>
                      <a:pt x="15" y="0"/>
                    </a:lnTo>
                    <a:lnTo>
                      <a:pt x="8" y="3"/>
                    </a:lnTo>
                    <a:lnTo>
                      <a:pt x="3" y="7"/>
                    </a:lnTo>
                    <a:lnTo>
                      <a:pt x="0" y="14"/>
                    </a:lnTo>
                    <a:lnTo>
                      <a:pt x="0" y="21"/>
                    </a:lnTo>
                    <a:lnTo>
                      <a:pt x="3" y="26"/>
                    </a:lnTo>
                    <a:lnTo>
                      <a:pt x="8" y="32"/>
                    </a:lnTo>
                    <a:lnTo>
                      <a:pt x="15" y="35"/>
                    </a:lnTo>
                    <a:lnTo>
                      <a:pt x="22" y="35"/>
                    </a:lnTo>
                    <a:lnTo>
                      <a:pt x="28" y="32"/>
                    </a:lnTo>
                    <a:lnTo>
                      <a:pt x="34" y="28"/>
                    </a:lnTo>
                    <a:lnTo>
                      <a:pt x="37"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7" name="Freeform 125">
                <a:extLst>
                  <a:ext uri="{FF2B5EF4-FFF2-40B4-BE49-F238E27FC236}">
                    <a16:creationId xmlns:a16="http://schemas.microsoft.com/office/drawing/2014/main" id="{4AD4C6B0-C367-0232-4F86-3F76E2D7368C}"/>
                  </a:ext>
                </a:extLst>
              </p:cNvPr>
              <p:cNvSpPr>
                <a:spLocks/>
              </p:cNvSpPr>
              <p:nvPr/>
            </p:nvSpPr>
            <p:spPr bwMode="auto">
              <a:xfrm>
                <a:off x="931" y="4614"/>
                <a:ext cx="185" cy="231"/>
              </a:xfrm>
              <a:custGeom>
                <a:avLst/>
                <a:gdLst>
                  <a:gd name="T0" fmla="*/ 0 w 554"/>
                  <a:gd name="T1" fmla="*/ 0 h 695"/>
                  <a:gd name="T2" fmla="*/ 0 w 554"/>
                  <a:gd name="T3" fmla="*/ 0 h 695"/>
                  <a:gd name="T4" fmla="*/ 0 w 554"/>
                  <a:gd name="T5" fmla="*/ 0 h 695"/>
                  <a:gd name="T6" fmla="*/ 0 w 554"/>
                  <a:gd name="T7" fmla="*/ 0 h 695"/>
                  <a:gd name="T8" fmla="*/ 0 w 554"/>
                  <a:gd name="T9" fmla="*/ 0 h 695"/>
                  <a:gd name="T10" fmla="*/ 0 w 554"/>
                  <a:gd name="T11" fmla="*/ 0 h 695"/>
                  <a:gd name="T12" fmla="*/ 0 w 554"/>
                  <a:gd name="T13" fmla="*/ 0 h 695"/>
                  <a:gd name="T14" fmla="*/ 0 w 554"/>
                  <a:gd name="T15" fmla="*/ 0 h 695"/>
                  <a:gd name="T16" fmla="*/ 0 w 554"/>
                  <a:gd name="T17" fmla="*/ 1 h 695"/>
                  <a:gd name="T18" fmla="*/ 0 w 554"/>
                  <a:gd name="T19" fmla="*/ 1 h 695"/>
                  <a:gd name="T20" fmla="*/ 0 w 554"/>
                  <a:gd name="T21" fmla="*/ 1 h 695"/>
                  <a:gd name="T22" fmla="*/ 0 w 554"/>
                  <a:gd name="T23" fmla="*/ 1 h 695"/>
                  <a:gd name="T24" fmla="*/ 0 w 554"/>
                  <a:gd name="T25" fmla="*/ 1 h 695"/>
                  <a:gd name="T26" fmla="*/ 0 w 554"/>
                  <a:gd name="T27" fmla="*/ 1 h 695"/>
                  <a:gd name="T28" fmla="*/ 0 w 554"/>
                  <a:gd name="T29" fmla="*/ 1 h 695"/>
                  <a:gd name="T30" fmla="*/ 0 w 554"/>
                  <a:gd name="T31" fmla="*/ 1 h 695"/>
                  <a:gd name="T32" fmla="*/ 0 w 554"/>
                  <a:gd name="T33" fmla="*/ 1 h 695"/>
                  <a:gd name="T34" fmla="*/ 0 w 554"/>
                  <a:gd name="T35" fmla="*/ 1 h 695"/>
                  <a:gd name="T36" fmla="*/ 0 w 554"/>
                  <a:gd name="T37" fmla="*/ 1 h 695"/>
                  <a:gd name="T38" fmla="*/ 0 w 554"/>
                  <a:gd name="T39" fmla="*/ 1 h 695"/>
                  <a:gd name="T40" fmla="*/ 0 w 554"/>
                  <a:gd name="T41" fmla="*/ 1 h 695"/>
                  <a:gd name="T42" fmla="*/ 0 w 554"/>
                  <a:gd name="T43" fmla="*/ 1 h 695"/>
                  <a:gd name="T44" fmla="*/ 1 w 554"/>
                  <a:gd name="T45" fmla="*/ 1 h 695"/>
                  <a:gd name="T46" fmla="*/ 1 w 554"/>
                  <a:gd name="T47" fmla="*/ 1 h 695"/>
                  <a:gd name="T48" fmla="*/ 1 w 554"/>
                  <a:gd name="T49" fmla="*/ 1 h 695"/>
                  <a:gd name="T50" fmla="*/ 1 w 554"/>
                  <a:gd name="T51" fmla="*/ 1 h 695"/>
                  <a:gd name="T52" fmla="*/ 1 w 554"/>
                  <a:gd name="T53" fmla="*/ 1 h 695"/>
                  <a:gd name="T54" fmla="*/ 1 w 554"/>
                  <a:gd name="T55" fmla="*/ 1 h 695"/>
                  <a:gd name="T56" fmla="*/ 1 w 554"/>
                  <a:gd name="T57" fmla="*/ 1 h 695"/>
                  <a:gd name="T58" fmla="*/ 1 w 554"/>
                  <a:gd name="T59" fmla="*/ 1 h 695"/>
                  <a:gd name="T60" fmla="*/ 1 w 554"/>
                  <a:gd name="T61" fmla="*/ 1 h 695"/>
                  <a:gd name="T62" fmla="*/ 1 w 554"/>
                  <a:gd name="T63" fmla="*/ 1 h 695"/>
                  <a:gd name="T64" fmla="*/ 1 w 554"/>
                  <a:gd name="T65" fmla="*/ 1 h 695"/>
                  <a:gd name="T66" fmla="*/ 1 w 554"/>
                  <a:gd name="T67" fmla="*/ 1 h 695"/>
                  <a:gd name="T68" fmla="*/ 1 w 554"/>
                  <a:gd name="T69" fmla="*/ 1 h 695"/>
                  <a:gd name="T70" fmla="*/ 1 w 554"/>
                  <a:gd name="T71" fmla="*/ 1 h 695"/>
                  <a:gd name="T72" fmla="*/ 0 w 554"/>
                  <a:gd name="T73" fmla="*/ 1 h 695"/>
                  <a:gd name="T74" fmla="*/ 0 w 554"/>
                  <a:gd name="T75" fmla="*/ 1 h 695"/>
                  <a:gd name="T76" fmla="*/ 0 w 554"/>
                  <a:gd name="T77" fmla="*/ 1 h 695"/>
                  <a:gd name="T78" fmla="*/ 0 w 554"/>
                  <a:gd name="T79" fmla="*/ 1 h 695"/>
                  <a:gd name="T80" fmla="*/ 0 w 554"/>
                  <a:gd name="T81" fmla="*/ 1 h 695"/>
                  <a:gd name="T82" fmla="*/ 0 w 554"/>
                  <a:gd name="T83" fmla="*/ 1 h 695"/>
                  <a:gd name="T84" fmla="*/ 0 w 554"/>
                  <a:gd name="T85" fmla="*/ 1 h 695"/>
                  <a:gd name="T86" fmla="*/ 0 w 554"/>
                  <a:gd name="T87" fmla="*/ 1 h 695"/>
                  <a:gd name="T88" fmla="*/ 0 w 554"/>
                  <a:gd name="T89" fmla="*/ 0 h 695"/>
                  <a:gd name="T90" fmla="*/ 0 w 554"/>
                  <a:gd name="T91" fmla="*/ 0 h 695"/>
                  <a:gd name="T92" fmla="*/ 0 w 554"/>
                  <a:gd name="T93" fmla="*/ 0 h 695"/>
                  <a:gd name="T94" fmla="*/ 0 w 554"/>
                  <a:gd name="T95" fmla="*/ 0 h 695"/>
                  <a:gd name="T96" fmla="*/ 0 w 554"/>
                  <a:gd name="T97" fmla="*/ 0 h 695"/>
                  <a:gd name="T98" fmla="*/ 0 w 554"/>
                  <a:gd name="T99" fmla="*/ 0 h 695"/>
                  <a:gd name="T100" fmla="*/ 0 w 554"/>
                  <a:gd name="T101" fmla="*/ 0 h 695"/>
                  <a:gd name="T102" fmla="*/ 0 w 554"/>
                  <a:gd name="T103" fmla="*/ 0 h 695"/>
                  <a:gd name="T104" fmla="*/ 0 w 554"/>
                  <a:gd name="T105" fmla="*/ 0 h 695"/>
                  <a:gd name="T106" fmla="*/ 0 w 554"/>
                  <a:gd name="T107" fmla="*/ 0 h 6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4"/>
                  <a:gd name="T163" fmla="*/ 0 h 695"/>
                  <a:gd name="T164" fmla="*/ 554 w 554"/>
                  <a:gd name="T165" fmla="*/ 695 h 6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4" h="695">
                    <a:moveTo>
                      <a:pt x="48" y="8"/>
                    </a:moveTo>
                    <a:lnTo>
                      <a:pt x="38" y="14"/>
                    </a:lnTo>
                    <a:lnTo>
                      <a:pt x="27" y="22"/>
                    </a:lnTo>
                    <a:lnTo>
                      <a:pt x="19" y="32"/>
                    </a:lnTo>
                    <a:lnTo>
                      <a:pt x="11" y="43"/>
                    </a:lnTo>
                    <a:lnTo>
                      <a:pt x="4" y="56"/>
                    </a:lnTo>
                    <a:lnTo>
                      <a:pt x="1" y="70"/>
                    </a:lnTo>
                    <a:lnTo>
                      <a:pt x="0" y="84"/>
                    </a:lnTo>
                    <a:lnTo>
                      <a:pt x="1" y="99"/>
                    </a:lnTo>
                    <a:lnTo>
                      <a:pt x="9" y="131"/>
                    </a:lnTo>
                    <a:lnTo>
                      <a:pt x="17" y="165"/>
                    </a:lnTo>
                    <a:lnTo>
                      <a:pt x="23" y="199"/>
                    </a:lnTo>
                    <a:lnTo>
                      <a:pt x="25" y="229"/>
                    </a:lnTo>
                    <a:lnTo>
                      <a:pt x="25" y="262"/>
                    </a:lnTo>
                    <a:lnTo>
                      <a:pt x="29" y="297"/>
                    </a:lnTo>
                    <a:lnTo>
                      <a:pt x="35" y="332"/>
                    </a:lnTo>
                    <a:lnTo>
                      <a:pt x="42" y="367"/>
                    </a:lnTo>
                    <a:lnTo>
                      <a:pt x="49" y="400"/>
                    </a:lnTo>
                    <a:lnTo>
                      <a:pt x="58" y="430"/>
                    </a:lnTo>
                    <a:lnTo>
                      <a:pt x="65" y="455"/>
                    </a:lnTo>
                    <a:lnTo>
                      <a:pt x="71" y="475"/>
                    </a:lnTo>
                    <a:lnTo>
                      <a:pt x="75" y="489"/>
                    </a:lnTo>
                    <a:lnTo>
                      <a:pt x="78" y="503"/>
                    </a:lnTo>
                    <a:lnTo>
                      <a:pt x="83" y="514"/>
                    </a:lnTo>
                    <a:lnTo>
                      <a:pt x="93" y="521"/>
                    </a:lnTo>
                    <a:lnTo>
                      <a:pt x="100" y="524"/>
                    </a:lnTo>
                    <a:lnTo>
                      <a:pt x="106" y="525"/>
                    </a:lnTo>
                    <a:lnTo>
                      <a:pt x="113" y="529"/>
                    </a:lnTo>
                    <a:lnTo>
                      <a:pt x="121" y="532"/>
                    </a:lnTo>
                    <a:lnTo>
                      <a:pt x="126" y="536"/>
                    </a:lnTo>
                    <a:lnTo>
                      <a:pt x="134" y="541"/>
                    </a:lnTo>
                    <a:lnTo>
                      <a:pt x="142" y="545"/>
                    </a:lnTo>
                    <a:lnTo>
                      <a:pt x="150" y="550"/>
                    </a:lnTo>
                    <a:lnTo>
                      <a:pt x="155" y="555"/>
                    </a:lnTo>
                    <a:lnTo>
                      <a:pt x="164" y="560"/>
                    </a:lnTo>
                    <a:lnTo>
                      <a:pt x="176" y="567"/>
                    </a:lnTo>
                    <a:lnTo>
                      <a:pt x="190" y="576"/>
                    </a:lnTo>
                    <a:lnTo>
                      <a:pt x="206" y="585"/>
                    </a:lnTo>
                    <a:lnTo>
                      <a:pt x="225" y="595"/>
                    </a:lnTo>
                    <a:lnTo>
                      <a:pt x="244" y="605"/>
                    </a:lnTo>
                    <a:lnTo>
                      <a:pt x="266" y="616"/>
                    </a:lnTo>
                    <a:lnTo>
                      <a:pt x="288" y="628"/>
                    </a:lnTo>
                    <a:lnTo>
                      <a:pt x="311" y="637"/>
                    </a:lnTo>
                    <a:lnTo>
                      <a:pt x="334" y="647"/>
                    </a:lnTo>
                    <a:lnTo>
                      <a:pt x="358" y="657"/>
                    </a:lnTo>
                    <a:lnTo>
                      <a:pt x="381" y="664"/>
                    </a:lnTo>
                    <a:lnTo>
                      <a:pt x="404" y="671"/>
                    </a:lnTo>
                    <a:lnTo>
                      <a:pt x="427" y="677"/>
                    </a:lnTo>
                    <a:lnTo>
                      <a:pt x="449" y="679"/>
                    </a:lnTo>
                    <a:lnTo>
                      <a:pt x="465" y="681"/>
                    </a:lnTo>
                    <a:lnTo>
                      <a:pt x="480" y="684"/>
                    </a:lnTo>
                    <a:lnTo>
                      <a:pt x="493" y="686"/>
                    </a:lnTo>
                    <a:lnTo>
                      <a:pt x="506" y="689"/>
                    </a:lnTo>
                    <a:lnTo>
                      <a:pt x="516" y="692"/>
                    </a:lnTo>
                    <a:lnTo>
                      <a:pt x="525" y="693"/>
                    </a:lnTo>
                    <a:lnTo>
                      <a:pt x="532" y="695"/>
                    </a:lnTo>
                    <a:lnTo>
                      <a:pt x="535" y="695"/>
                    </a:lnTo>
                    <a:lnTo>
                      <a:pt x="551" y="686"/>
                    </a:lnTo>
                    <a:lnTo>
                      <a:pt x="554" y="672"/>
                    </a:lnTo>
                    <a:lnTo>
                      <a:pt x="547" y="657"/>
                    </a:lnTo>
                    <a:lnTo>
                      <a:pt x="529" y="643"/>
                    </a:lnTo>
                    <a:lnTo>
                      <a:pt x="525" y="640"/>
                    </a:lnTo>
                    <a:lnTo>
                      <a:pt x="516" y="636"/>
                    </a:lnTo>
                    <a:lnTo>
                      <a:pt x="506" y="630"/>
                    </a:lnTo>
                    <a:lnTo>
                      <a:pt x="494" y="623"/>
                    </a:lnTo>
                    <a:lnTo>
                      <a:pt x="481" y="615"/>
                    </a:lnTo>
                    <a:lnTo>
                      <a:pt x="467" y="606"/>
                    </a:lnTo>
                    <a:lnTo>
                      <a:pt x="454" y="598"/>
                    </a:lnTo>
                    <a:lnTo>
                      <a:pt x="442" y="588"/>
                    </a:lnTo>
                    <a:lnTo>
                      <a:pt x="427" y="577"/>
                    </a:lnTo>
                    <a:lnTo>
                      <a:pt x="408" y="563"/>
                    </a:lnTo>
                    <a:lnTo>
                      <a:pt x="388" y="546"/>
                    </a:lnTo>
                    <a:lnTo>
                      <a:pt x="365" y="529"/>
                    </a:lnTo>
                    <a:lnTo>
                      <a:pt x="342" y="514"/>
                    </a:lnTo>
                    <a:lnTo>
                      <a:pt x="320" y="499"/>
                    </a:lnTo>
                    <a:lnTo>
                      <a:pt x="299" y="486"/>
                    </a:lnTo>
                    <a:lnTo>
                      <a:pt x="282" y="478"/>
                    </a:lnTo>
                    <a:lnTo>
                      <a:pt x="267" y="472"/>
                    </a:lnTo>
                    <a:lnTo>
                      <a:pt x="253" y="466"/>
                    </a:lnTo>
                    <a:lnTo>
                      <a:pt x="241" y="462"/>
                    </a:lnTo>
                    <a:lnTo>
                      <a:pt x="231" y="459"/>
                    </a:lnTo>
                    <a:lnTo>
                      <a:pt x="221" y="455"/>
                    </a:lnTo>
                    <a:lnTo>
                      <a:pt x="214" y="451"/>
                    </a:lnTo>
                    <a:lnTo>
                      <a:pt x="208" y="447"/>
                    </a:lnTo>
                    <a:lnTo>
                      <a:pt x="205" y="442"/>
                    </a:lnTo>
                    <a:lnTo>
                      <a:pt x="200" y="430"/>
                    </a:lnTo>
                    <a:lnTo>
                      <a:pt x="196" y="413"/>
                    </a:lnTo>
                    <a:lnTo>
                      <a:pt x="195" y="393"/>
                    </a:lnTo>
                    <a:lnTo>
                      <a:pt x="195" y="372"/>
                    </a:lnTo>
                    <a:lnTo>
                      <a:pt x="198" y="351"/>
                    </a:lnTo>
                    <a:lnTo>
                      <a:pt x="199" y="328"/>
                    </a:lnTo>
                    <a:lnTo>
                      <a:pt x="198" y="302"/>
                    </a:lnTo>
                    <a:lnTo>
                      <a:pt x="192" y="277"/>
                    </a:lnTo>
                    <a:lnTo>
                      <a:pt x="184" y="252"/>
                    </a:lnTo>
                    <a:lnTo>
                      <a:pt x="179" y="228"/>
                    </a:lnTo>
                    <a:lnTo>
                      <a:pt x="176" y="207"/>
                    </a:lnTo>
                    <a:lnTo>
                      <a:pt x="176" y="189"/>
                    </a:lnTo>
                    <a:lnTo>
                      <a:pt x="177" y="165"/>
                    </a:lnTo>
                    <a:lnTo>
                      <a:pt x="180" y="131"/>
                    </a:lnTo>
                    <a:lnTo>
                      <a:pt x="177" y="95"/>
                    </a:lnTo>
                    <a:lnTo>
                      <a:pt x="167" y="58"/>
                    </a:lnTo>
                    <a:lnTo>
                      <a:pt x="158" y="43"/>
                    </a:lnTo>
                    <a:lnTo>
                      <a:pt x="147" y="29"/>
                    </a:lnTo>
                    <a:lnTo>
                      <a:pt x="135" y="16"/>
                    </a:lnTo>
                    <a:lnTo>
                      <a:pt x="121" y="8"/>
                    </a:lnTo>
                    <a:lnTo>
                      <a:pt x="105" y="2"/>
                    </a:lnTo>
                    <a:lnTo>
                      <a:pt x="86" y="0"/>
                    </a:lnTo>
                    <a:lnTo>
                      <a:pt x="68" y="2"/>
                    </a:lnTo>
                    <a:lnTo>
                      <a:pt x="48" y="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8" name="Freeform 126">
                <a:extLst>
                  <a:ext uri="{FF2B5EF4-FFF2-40B4-BE49-F238E27FC236}">
                    <a16:creationId xmlns:a16="http://schemas.microsoft.com/office/drawing/2014/main" id="{AC1447DD-7DBB-F55B-DF44-05371DFAF169}"/>
                  </a:ext>
                </a:extLst>
              </p:cNvPr>
              <p:cNvSpPr>
                <a:spLocks/>
              </p:cNvSpPr>
              <p:nvPr/>
            </p:nvSpPr>
            <p:spPr bwMode="auto">
              <a:xfrm>
                <a:off x="1101" y="4831"/>
                <a:ext cx="13" cy="12"/>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25" y="33"/>
                    </a:moveTo>
                    <a:lnTo>
                      <a:pt x="31" y="29"/>
                    </a:lnTo>
                    <a:lnTo>
                      <a:pt x="35" y="24"/>
                    </a:lnTo>
                    <a:lnTo>
                      <a:pt x="37" y="17"/>
                    </a:lnTo>
                    <a:lnTo>
                      <a:pt x="35" y="10"/>
                    </a:lnTo>
                    <a:lnTo>
                      <a:pt x="31" y="4"/>
                    </a:lnTo>
                    <a:lnTo>
                      <a:pt x="25" y="1"/>
                    </a:lnTo>
                    <a:lnTo>
                      <a:pt x="18" y="0"/>
                    </a:lnTo>
                    <a:lnTo>
                      <a:pt x="10" y="1"/>
                    </a:lnTo>
                    <a:lnTo>
                      <a:pt x="5" y="4"/>
                    </a:lnTo>
                    <a:lnTo>
                      <a:pt x="2" y="10"/>
                    </a:lnTo>
                    <a:lnTo>
                      <a:pt x="0" y="17"/>
                    </a:lnTo>
                    <a:lnTo>
                      <a:pt x="2" y="24"/>
                    </a:lnTo>
                    <a:lnTo>
                      <a:pt x="6" y="29"/>
                    </a:lnTo>
                    <a:lnTo>
                      <a:pt x="12" y="33"/>
                    </a:lnTo>
                    <a:lnTo>
                      <a:pt x="18" y="35"/>
                    </a:lnTo>
                    <a:lnTo>
                      <a:pt x="25"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69" name="Freeform 127">
                <a:extLst>
                  <a:ext uri="{FF2B5EF4-FFF2-40B4-BE49-F238E27FC236}">
                    <a16:creationId xmlns:a16="http://schemas.microsoft.com/office/drawing/2014/main" id="{5572BBB8-E4E5-A24C-17D7-956595EDFF8F}"/>
                  </a:ext>
                </a:extLst>
              </p:cNvPr>
              <p:cNvSpPr>
                <a:spLocks/>
              </p:cNvSpPr>
              <p:nvPr/>
            </p:nvSpPr>
            <p:spPr bwMode="auto">
              <a:xfrm>
                <a:off x="950" y="4641"/>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26" y="33"/>
                    </a:moveTo>
                    <a:lnTo>
                      <a:pt x="32" y="29"/>
                    </a:lnTo>
                    <a:lnTo>
                      <a:pt x="34" y="24"/>
                    </a:lnTo>
                    <a:lnTo>
                      <a:pt x="36" y="18"/>
                    </a:lnTo>
                    <a:lnTo>
                      <a:pt x="34" y="11"/>
                    </a:lnTo>
                    <a:lnTo>
                      <a:pt x="32" y="5"/>
                    </a:lnTo>
                    <a:lnTo>
                      <a:pt x="26" y="1"/>
                    </a:lnTo>
                    <a:lnTo>
                      <a:pt x="18" y="0"/>
                    </a:lnTo>
                    <a:lnTo>
                      <a:pt x="11" y="1"/>
                    </a:lnTo>
                    <a:lnTo>
                      <a:pt x="5" y="5"/>
                    </a:lnTo>
                    <a:lnTo>
                      <a:pt x="1" y="11"/>
                    </a:lnTo>
                    <a:lnTo>
                      <a:pt x="0" y="18"/>
                    </a:lnTo>
                    <a:lnTo>
                      <a:pt x="1" y="25"/>
                    </a:lnTo>
                    <a:lnTo>
                      <a:pt x="5" y="31"/>
                    </a:lnTo>
                    <a:lnTo>
                      <a:pt x="11" y="33"/>
                    </a:lnTo>
                    <a:lnTo>
                      <a:pt x="18" y="35"/>
                    </a:lnTo>
                    <a:lnTo>
                      <a:pt x="26"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0" name="Freeform 128">
                <a:extLst>
                  <a:ext uri="{FF2B5EF4-FFF2-40B4-BE49-F238E27FC236}">
                    <a16:creationId xmlns:a16="http://schemas.microsoft.com/office/drawing/2014/main" id="{DC995360-4F97-B769-18A6-2003A670238F}"/>
                  </a:ext>
                </a:extLst>
              </p:cNvPr>
              <p:cNvSpPr>
                <a:spLocks/>
              </p:cNvSpPr>
              <p:nvPr/>
            </p:nvSpPr>
            <p:spPr bwMode="auto">
              <a:xfrm>
                <a:off x="927" y="4611"/>
                <a:ext cx="164" cy="244"/>
              </a:xfrm>
              <a:custGeom>
                <a:avLst/>
                <a:gdLst>
                  <a:gd name="T0" fmla="*/ 0 w 490"/>
                  <a:gd name="T1" fmla="*/ 0 h 733"/>
                  <a:gd name="T2" fmla="*/ 0 w 490"/>
                  <a:gd name="T3" fmla="*/ 0 h 733"/>
                  <a:gd name="T4" fmla="*/ 0 w 490"/>
                  <a:gd name="T5" fmla="*/ 0 h 733"/>
                  <a:gd name="T6" fmla="*/ 0 w 490"/>
                  <a:gd name="T7" fmla="*/ 0 h 733"/>
                  <a:gd name="T8" fmla="*/ 0 w 490"/>
                  <a:gd name="T9" fmla="*/ 0 h 733"/>
                  <a:gd name="T10" fmla="*/ 0 w 490"/>
                  <a:gd name="T11" fmla="*/ 0 h 733"/>
                  <a:gd name="T12" fmla="*/ 0 w 490"/>
                  <a:gd name="T13" fmla="*/ 1 h 733"/>
                  <a:gd name="T14" fmla="*/ 0 w 490"/>
                  <a:gd name="T15" fmla="*/ 1 h 733"/>
                  <a:gd name="T16" fmla="*/ 0 w 490"/>
                  <a:gd name="T17" fmla="*/ 1 h 733"/>
                  <a:gd name="T18" fmla="*/ 0 w 490"/>
                  <a:gd name="T19" fmla="*/ 1 h 733"/>
                  <a:gd name="T20" fmla="*/ 0 w 490"/>
                  <a:gd name="T21" fmla="*/ 1 h 733"/>
                  <a:gd name="T22" fmla="*/ 0 w 490"/>
                  <a:gd name="T23" fmla="*/ 1 h 733"/>
                  <a:gd name="T24" fmla="*/ 0 w 490"/>
                  <a:gd name="T25" fmla="*/ 1 h 733"/>
                  <a:gd name="T26" fmla="*/ 0 w 490"/>
                  <a:gd name="T27" fmla="*/ 1 h 733"/>
                  <a:gd name="T28" fmla="*/ 0 w 490"/>
                  <a:gd name="T29" fmla="*/ 1 h 733"/>
                  <a:gd name="T30" fmla="*/ 0 w 490"/>
                  <a:gd name="T31" fmla="*/ 1 h 733"/>
                  <a:gd name="T32" fmla="*/ 1 w 490"/>
                  <a:gd name="T33" fmla="*/ 1 h 733"/>
                  <a:gd name="T34" fmla="*/ 1 w 490"/>
                  <a:gd name="T35" fmla="*/ 1 h 733"/>
                  <a:gd name="T36" fmla="*/ 1 w 490"/>
                  <a:gd name="T37" fmla="*/ 1 h 733"/>
                  <a:gd name="T38" fmla="*/ 1 w 490"/>
                  <a:gd name="T39" fmla="*/ 1 h 733"/>
                  <a:gd name="T40" fmla="*/ 1 w 490"/>
                  <a:gd name="T41" fmla="*/ 1 h 733"/>
                  <a:gd name="T42" fmla="*/ 1 w 490"/>
                  <a:gd name="T43" fmla="*/ 1 h 733"/>
                  <a:gd name="T44" fmla="*/ 1 w 490"/>
                  <a:gd name="T45" fmla="*/ 1 h 733"/>
                  <a:gd name="T46" fmla="*/ 1 w 490"/>
                  <a:gd name="T47" fmla="*/ 1 h 733"/>
                  <a:gd name="T48" fmla="*/ 1 w 490"/>
                  <a:gd name="T49" fmla="*/ 1 h 733"/>
                  <a:gd name="T50" fmla="*/ 1 w 490"/>
                  <a:gd name="T51" fmla="*/ 1 h 733"/>
                  <a:gd name="T52" fmla="*/ 1 w 490"/>
                  <a:gd name="T53" fmla="*/ 1 h 733"/>
                  <a:gd name="T54" fmla="*/ 1 w 490"/>
                  <a:gd name="T55" fmla="*/ 1 h 733"/>
                  <a:gd name="T56" fmla="*/ 1 w 490"/>
                  <a:gd name="T57" fmla="*/ 1 h 733"/>
                  <a:gd name="T58" fmla="*/ 0 w 490"/>
                  <a:gd name="T59" fmla="*/ 1 h 733"/>
                  <a:gd name="T60" fmla="*/ 0 w 490"/>
                  <a:gd name="T61" fmla="*/ 1 h 733"/>
                  <a:gd name="T62" fmla="*/ 0 w 490"/>
                  <a:gd name="T63" fmla="*/ 1 h 733"/>
                  <a:gd name="T64" fmla="*/ 0 w 490"/>
                  <a:gd name="T65" fmla="*/ 1 h 733"/>
                  <a:gd name="T66" fmla="*/ 0 w 490"/>
                  <a:gd name="T67" fmla="*/ 1 h 733"/>
                  <a:gd name="T68" fmla="*/ 0 w 490"/>
                  <a:gd name="T69" fmla="*/ 1 h 733"/>
                  <a:gd name="T70" fmla="*/ 0 w 490"/>
                  <a:gd name="T71" fmla="*/ 1 h 733"/>
                  <a:gd name="T72" fmla="*/ 0 w 490"/>
                  <a:gd name="T73" fmla="*/ 1 h 733"/>
                  <a:gd name="T74" fmla="*/ 0 w 490"/>
                  <a:gd name="T75" fmla="*/ 1 h 733"/>
                  <a:gd name="T76" fmla="*/ 0 w 490"/>
                  <a:gd name="T77" fmla="*/ 1 h 733"/>
                  <a:gd name="T78" fmla="*/ 0 w 490"/>
                  <a:gd name="T79" fmla="*/ 1 h 733"/>
                  <a:gd name="T80" fmla="*/ 0 w 490"/>
                  <a:gd name="T81" fmla="*/ 1 h 733"/>
                  <a:gd name="T82" fmla="*/ 0 w 490"/>
                  <a:gd name="T83" fmla="*/ 0 h 733"/>
                  <a:gd name="T84" fmla="*/ 0 w 490"/>
                  <a:gd name="T85" fmla="*/ 0 h 733"/>
                  <a:gd name="T86" fmla="*/ 0 w 490"/>
                  <a:gd name="T87" fmla="*/ 0 h 733"/>
                  <a:gd name="T88" fmla="*/ 0 w 490"/>
                  <a:gd name="T89" fmla="*/ 0 h 733"/>
                  <a:gd name="T90" fmla="*/ 0 w 490"/>
                  <a:gd name="T91" fmla="*/ 0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0"/>
                  <a:gd name="T139" fmla="*/ 0 h 733"/>
                  <a:gd name="T140" fmla="*/ 490 w 490"/>
                  <a:gd name="T141" fmla="*/ 733 h 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0" h="733">
                    <a:moveTo>
                      <a:pt x="127" y="0"/>
                    </a:moveTo>
                    <a:lnTo>
                      <a:pt x="93" y="2"/>
                    </a:lnTo>
                    <a:lnTo>
                      <a:pt x="66" y="9"/>
                    </a:lnTo>
                    <a:lnTo>
                      <a:pt x="42" y="17"/>
                    </a:lnTo>
                    <a:lnTo>
                      <a:pt x="25" y="31"/>
                    </a:lnTo>
                    <a:lnTo>
                      <a:pt x="12" y="48"/>
                    </a:lnTo>
                    <a:lnTo>
                      <a:pt x="3" y="67"/>
                    </a:lnTo>
                    <a:lnTo>
                      <a:pt x="0" y="90"/>
                    </a:lnTo>
                    <a:lnTo>
                      <a:pt x="0" y="115"/>
                    </a:lnTo>
                    <a:lnTo>
                      <a:pt x="3" y="142"/>
                    </a:lnTo>
                    <a:lnTo>
                      <a:pt x="10" y="191"/>
                    </a:lnTo>
                    <a:lnTo>
                      <a:pt x="21" y="254"/>
                    </a:lnTo>
                    <a:lnTo>
                      <a:pt x="32" y="324"/>
                    </a:lnTo>
                    <a:lnTo>
                      <a:pt x="44" y="394"/>
                    </a:lnTo>
                    <a:lnTo>
                      <a:pt x="55" y="456"/>
                    </a:lnTo>
                    <a:lnTo>
                      <a:pt x="64" y="501"/>
                    </a:lnTo>
                    <a:lnTo>
                      <a:pt x="71" y="522"/>
                    </a:lnTo>
                    <a:lnTo>
                      <a:pt x="82" y="533"/>
                    </a:lnTo>
                    <a:lnTo>
                      <a:pt x="90" y="541"/>
                    </a:lnTo>
                    <a:lnTo>
                      <a:pt x="99" y="548"/>
                    </a:lnTo>
                    <a:lnTo>
                      <a:pt x="109" y="554"/>
                    </a:lnTo>
                    <a:lnTo>
                      <a:pt x="115" y="557"/>
                    </a:lnTo>
                    <a:lnTo>
                      <a:pt x="127" y="564"/>
                    </a:lnTo>
                    <a:lnTo>
                      <a:pt x="144" y="573"/>
                    </a:lnTo>
                    <a:lnTo>
                      <a:pt x="164" y="586"/>
                    </a:lnTo>
                    <a:lnTo>
                      <a:pt x="189" y="600"/>
                    </a:lnTo>
                    <a:lnTo>
                      <a:pt x="217" y="615"/>
                    </a:lnTo>
                    <a:lnTo>
                      <a:pt x="246" y="632"/>
                    </a:lnTo>
                    <a:lnTo>
                      <a:pt x="275" y="649"/>
                    </a:lnTo>
                    <a:lnTo>
                      <a:pt x="306" y="666"/>
                    </a:lnTo>
                    <a:lnTo>
                      <a:pt x="333" y="681"/>
                    </a:lnTo>
                    <a:lnTo>
                      <a:pt x="361" y="697"/>
                    </a:lnTo>
                    <a:lnTo>
                      <a:pt x="386" y="709"/>
                    </a:lnTo>
                    <a:lnTo>
                      <a:pt x="406" y="721"/>
                    </a:lnTo>
                    <a:lnTo>
                      <a:pt x="423" y="728"/>
                    </a:lnTo>
                    <a:lnTo>
                      <a:pt x="434" y="733"/>
                    </a:lnTo>
                    <a:lnTo>
                      <a:pt x="439" y="733"/>
                    </a:lnTo>
                    <a:lnTo>
                      <a:pt x="447" y="728"/>
                    </a:lnTo>
                    <a:lnTo>
                      <a:pt x="452" y="721"/>
                    </a:lnTo>
                    <a:lnTo>
                      <a:pt x="455" y="715"/>
                    </a:lnTo>
                    <a:lnTo>
                      <a:pt x="457" y="712"/>
                    </a:lnTo>
                    <a:lnTo>
                      <a:pt x="448" y="708"/>
                    </a:lnTo>
                    <a:lnTo>
                      <a:pt x="442" y="705"/>
                    </a:lnTo>
                    <a:lnTo>
                      <a:pt x="441" y="704"/>
                    </a:lnTo>
                    <a:lnTo>
                      <a:pt x="445" y="687"/>
                    </a:lnTo>
                    <a:lnTo>
                      <a:pt x="451" y="672"/>
                    </a:lnTo>
                    <a:lnTo>
                      <a:pt x="458" y="658"/>
                    </a:lnTo>
                    <a:lnTo>
                      <a:pt x="466" y="645"/>
                    </a:lnTo>
                    <a:lnTo>
                      <a:pt x="471" y="635"/>
                    </a:lnTo>
                    <a:lnTo>
                      <a:pt x="479" y="627"/>
                    </a:lnTo>
                    <a:lnTo>
                      <a:pt x="484" y="621"/>
                    </a:lnTo>
                    <a:lnTo>
                      <a:pt x="490" y="618"/>
                    </a:lnTo>
                    <a:lnTo>
                      <a:pt x="470" y="600"/>
                    </a:lnTo>
                    <a:lnTo>
                      <a:pt x="447" y="583"/>
                    </a:lnTo>
                    <a:lnTo>
                      <a:pt x="425" y="565"/>
                    </a:lnTo>
                    <a:lnTo>
                      <a:pt x="403" y="550"/>
                    </a:lnTo>
                    <a:lnTo>
                      <a:pt x="383" y="534"/>
                    </a:lnTo>
                    <a:lnTo>
                      <a:pt x="365" y="523"/>
                    </a:lnTo>
                    <a:lnTo>
                      <a:pt x="352" y="513"/>
                    </a:lnTo>
                    <a:lnTo>
                      <a:pt x="343" y="508"/>
                    </a:lnTo>
                    <a:lnTo>
                      <a:pt x="336" y="502"/>
                    </a:lnTo>
                    <a:lnTo>
                      <a:pt x="324" y="495"/>
                    </a:lnTo>
                    <a:lnTo>
                      <a:pt x="311" y="487"/>
                    </a:lnTo>
                    <a:lnTo>
                      <a:pt x="297" y="478"/>
                    </a:lnTo>
                    <a:lnTo>
                      <a:pt x="282" y="468"/>
                    </a:lnTo>
                    <a:lnTo>
                      <a:pt x="269" y="458"/>
                    </a:lnTo>
                    <a:lnTo>
                      <a:pt x="259" y="451"/>
                    </a:lnTo>
                    <a:lnTo>
                      <a:pt x="253" y="444"/>
                    </a:lnTo>
                    <a:lnTo>
                      <a:pt x="247" y="436"/>
                    </a:lnTo>
                    <a:lnTo>
                      <a:pt x="240" y="433"/>
                    </a:lnTo>
                    <a:lnTo>
                      <a:pt x="234" y="433"/>
                    </a:lnTo>
                    <a:lnTo>
                      <a:pt x="227" y="435"/>
                    </a:lnTo>
                    <a:lnTo>
                      <a:pt x="221" y="436"/>
                    </a:lnTo>
                    <a:lnTo>
                      <a:pt x="218" y="433"/>
                    </a:lnTo>
                    <a:lnTo>
                      <a:pt x="218" y="429"/>
                    </a:lnTo>
                    <a:lnTo>
                      <a:pt x="221" y="422"/>
                    </a:lnTo>
                    <a:lnTo>
                      <a:pt x="224" y="415"/>
                    </a:lnTo>
                    <a:lnTo>
                      <a:pt x="227" y="409"/>
                    </a:lnTo>
                    <a:lnTo>
                      <a:pt x="227" y="404"/>
                    </a:lnTo>
                    <a:lnTo>
                      <a:pt x="227" y="397"/>
                    </a:lnTo>
                    <a:lnTo>
                      <a:pt x="224" y="377"/>
                    </a:lnTo>
                    <a:lnTo>
                      <a:pt x="221" y="342"/>
                    </a:lnTo>
                    <a:lnTo>
                      <a:pt x="215" y="303"/>
                    </a:lnTo>
                    <a:lnTo>
                      <a:pt x="210" y="271"/>
                    </a:lnTo>
                    <a:lnTo>
                      <a:pt x="205" y="230"/>
                    </a:lnTo>
                    <a:lnTo>
                      <a:pt x="204" y="187"/>
                    </a:lnTo>
                    <a:lnTo>
                      <a:pt x="202" y="142"/>
                    </a:lnTo>
                    <a:lnTo>
                      <a:pt x="201" y="98"/>
                    </a:lnTo>
                    <a:lnTo>
                      <a:pt x="195" y="59"/>
                    </a:lnTo>
                    <a:lnTo>
                      <a:pt x="182" y="28"/>
                    </a:lnTo>
                    <a:lnTo>
                      <a:pt x="160" y="7"/>
                    </a:lnTo>
                    <a:lnTo>
                      <a:pt x="127" y="0"/>
                    </a:lnTo>
                    <a:close/>
                  </a:path>
                </a:pathLst>
              </a:custGeom>
              <a:solidFill>
                <a:srgbClr val="00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1" name="Freeform 129">
                <a:extLst>
                  <a:ext uri="{FF2B5EF4-FFF2-40B4-BE49-F238E27FC236}">
                    <a16:creationId xmlns:a16="http://schemas.microsoft.com/office/drawing/2014/main" id="{79B9ED1B-1BFD-CA38-1E61-B3D5CAC0F9B3}"/>
                  </a:ext>
                </a:extLst>
              </p:cNvPr>
              <p:cNvSpPr>
                <a:spLocks/>
              </p:cNvSpPr>
              <p:nvPr/>
            </p:nvSpPr>
            <p:spPr bwMode="auto">
              <a:xfrm>
                <a:off x="1074" y="4817"/>
                <a:ext cx="29" cy="34"/>
              </a:xfrm>
              <a:custGeom>
                <a:avLst/>
                <a:gdLst>
                  <a:gd name="T0" fmla="*/ 0 w 87"/>
                  <a:gd name="T1" fmla="*/ 0 h 103"/>
                  <a:gd name="T2" fmla="*/ 0 w 87"/>
                  <a:gd name="T3" fmla="*/ 0 h 103"/>
                  <a:gd name="T4" fmla="*/ 0 w 87"/>
                  <a:gd name="T5" fmla="*/ 0 h 103"/>
                  <a:gd name="T6" fmla="*/ 0 w 87"/>
                  <a:gd name="T7" fmla="*/ 0 h 103"/>
                  <a:gd name="T8" fmla="*/ 0 w 87"/>
                  <a:gd name="T9" fmla="*/ 0 h 103"/>
                  <a:gd name="T10" fmla="*/ 0 w 87"/>
                  <a:gd name="T11" fmla="*/ 0 h 103"/>
                  <a:gd name="T12" fmla="*/ 0 w 87"/>
                  <a:gd name="T13" fmla="*/ 0 h 103"/>
                  <a:gd name="T14" fmla="*/ 0 w 87"/>
                  <a:gd name="T15" fmla="*/ 0 h 103"/>
                  <a:gd name="T16" fmla="*/ 0 w 87"/>
                  <a:gd name="T17" fmla="*/ 0 h 103"/>
                  <a:gd name="T18" fmla="*/ 0 w 87"/>
                  <a:gd name="T19" fmla="*/ 0 h 103"/>
                  <a:gd name="T20" fmla="*/ 0 w 87"/>
                  <a:gd name="T21" fmla="*/ 0 h 103"/>
                  <a:gd name="T22" fmla="*/ 0 w 87"/>
                  <a:gd name="T23" fmla="*/ 0 h 103"/>
                  <a:gd name="T24" fmla="*/ 0 w 87"/>
                  <a:gd name="T25" fmla="*/ 0 h 103"/>
                  <a:gd name="T26" fmla="*/ 0 w 87"/>
                  <a:gd name="T27" fmla="*/ 0 h 103"/>
                  <a:gd name="T28" fmla="*/ 0 w 87"/>
                  <a:gd name="T29" fmla="*/ 0 h 103"/>
                  <a:gd name="T30" fmla="*/ 0 w 87"/>
                  <a:gd name="T31" fmla="*/ 0 h 103"/>
                  <a:gd name="T32" fmla="*/ 0 w 87"/>
                  <a:gd name="T33" fmla="*/ 0 h 103"/>
                  <a:gd name="T34" fmla="*/ 0 w 87"/>
                  <a:gd name="T35" fmla="*/ 0 h 103"/>
                  <a:gd name="T36" fmla="*/ 0 w 87"/>
                  <a:gd name="T37" fmla="*/ 0 h 103"/>
                  <a:gd name="T38" fmla="*/ 0 w 87"/>
                  <a:gd name="T39" fmla="*/ 0 h 103"/>
                  <a:gd name="T40" fmla="*/ 0 w 87"/>
                  <a:gd name="T41" fmla="*/ 0 h 103"/>
                  <a:gd name="T42" fmla="*/ 0 w 87"/>
                  <a:gd name="T43" fmla="*/ 0 h 103"/>
                  <a:gd name="T44" fmla="*/ 0 w 87"/>
                  <a:gd name="T45" fmla="*/ 0 h 103"/>
                  <a:gd name="T46" fmla="*/ 0 w 87"/>
                  <a:gd name="T47" fmla="*/ 0 h 103"/>
                  <a:gd name="T48" fmla="*/ 0 w 87"/>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03"/>
                  <a:gd name="T77" fmla="*/ 87 w 87"/>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03">
                    <a:moveTo>
                      <a:pt x="16" y="94"/>
                    </a:moveTo>
                    <a:lnTo>
                      <a:pt x="7" y="90"/>
                    </a:lnTo>
                    <a:lnTo>
                      <a:pt x="1" y="87"/>
                    </a:lnTo>
                    <a:lnTo>
                      <a:pt x="0" y="86"/>
                    </a:lnTo>
                    <a:lnTo>
                      <a:pt x="4" y="69"/>
                    </a:lnTo>
                    <a:lnTo>
                      <a:pt x="10" y="54"/>
                    </a:lnTo>
                    <a:lnTo>
                      <a:pt x="17" y="40"/>
                    </a:lnTo>
                    <a:lnTo>
                      <a:pt x="25" y="27"/>
                    </a:lnTo>
                    <a:lnTo>
                      <a:pt x="30" y="17"/>
                    </a:lnTo>
                    <a:lnTo>
                      <a:pt x="38" y="9"/>
                    </a:lnTo>
                    <a:lnTo>
                      <a:pt x="43" y="3"/>
                    </a:lnTo>
                    <a:lnTo>
                      <a:pt x="49" y="0"/>
                    </a:lnTo>
                    <a:lnTo>
                      <a:pt x="61" y="7"/>
                    </a:lnTo>
                    <a:lnTo>
                      <a:pt x="71" y="13"/>
                    </a:lnTo>
                    <a:lnTo>
                      <a:pt x="80" y="19"/>
                    </a:lnTo>
                    <a:lnTo>
                      <a:pt x="87" y="23"/>
                    </a:lnTo>
                    <a:lnTo>
                      <a:pt x="75" y="37"/>
                    </a:lnTo>
                    <a:lnTo>
                      <a:pt x="62" y="55"/>
                    </a:lnTo>
                    <a:lnTo>
                      <a:pt x="52" y="77"/>
                    </a:lnTo>
                    <a:lnTo>
                      <a:pt x="45" y="103"/>
                    </a:lnTo>
                    <a:lnTo>
                      <a:pt x="38" y="100"/>
                    </a:lnTo>
                    <a:lnTo>
                      <a:pt x="30" y="98"/>
                    </a:lnTo>
                    <a:lnTo>
                      <a:pt x="23" y="96"/>
                    </a:lnTo>
                    <a:lnTo>
                      <a:pt x="16"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2" name="Freeform 130">
                <a:extLst>
                  <a:ext uri="{FF2B5EF4-FFF2-40B4-BE49-F238E27FC236}">
                    <a16:creationId xmlns:a16="http://schemas.microsoft.com/office/drawing/2014/main" id="{6B5C465F-9360-7CB1-D4E3-EEFF3D702BB9}"/>
                  </a:ext>
                </a:extLst>
              </p:cNvPr>
              <p:cNvSpPr>
                <a:spLocks/>
              </p:cNvSpPr>
              <p:nvPr/>
            </p:nvSpPr>
            <p:spPr bwMode="auto">
              <a:xfrm>
                <a:off x="1036" y="4503"/>
                <a:ext cx="79" cy="150"/>
              </a:xfrm>
              <a:custGeom>
                <a:avLst/>
                <a:gdLst>
                  <a:gd name="T0" fmla="*/ 0 w 238"/>
                  <a:gd name="T1" fmla="*/ 0 h 450"/>
                  <a:gd name="T2" fmla="*/ 0 w 238"/>
                  <a:gd name="T3" fmla="*/ 0 h 450"/>
                  <a:gd name="T4" fmla="*/ 0 w 238"/>
                  <a:gd name="T5" fmla="*/ 0 h 450"/>
                  <a:gd name="T6" fmla="*/ 0 w 238"/>
                  <a:gd name="T7" fmla="*/ 0 h 450"/>
                  <a:gd name="T8" fmla="*/ 0 w 238"/>
                  <a:gd name="T9" fmla="*/ 0 h 450"/>
                  <a:gd name="T10" fmla="*/ 0 w 238"/>
                  <a:gd name="T11" fmla="*/ 0 h 450"/>
                  <a:gd name="T12" fmla="*/ 0 w 238"/>
                  <a:gd name="T13" fmla="*/ 0 h 450"/>
                  <a:gd name="T14" fmla="*/ 0 w 238"/>
                  <a:gd name="T15" fmla="*/ 0 h 450"/>
                  <a:gd name="T16" fmla="*/ 0 w 238"/>
                  <a:gd name="T17" fmla="*/ 0 h 450"/>
                  <a:gd name="T18" fmla="*/ 0 w 238"/>
                  <a:gd name="T19" fmla="*/ 0 h 450"/>
                  <a:gd name="T20" fmla="*/ 0 w 238"/>
                  <a:gd name="T21" fmla="*/ 0 h 450"/>
                  <a:gd name="T22" fmla="*/ 0 w 238"/>
                  <a:gd name="T23" fmla="*/ 0 h 450"/>
                  <a:gd name="T24" fmla="*/ 0 w 238"/>
                  <a:gd name="T25" fmla="*/ 0 h 450"/>
                  <a:gd name="T26" fmla="*/ 0 w 238"/>
                  <a:gd name="T27" fmla="*/ 0 h 450"/>
                  <a:gd name="T28" fmla="*/ 0 w 238"/>
                  <a:gd name="T29" fmla="*/ 0 h 450"/>
                  <a:gd name="T30" fmla="*/ 0 w 238"/>
                  <a:gd name="T31" fmla="*/ 0 h 450"/>
                  <a:gd name="T32" fmla="*/ 0 w 238"/>
                  <a:gd name="T33" fmla="*/ 0 h 450"/>
                  <a:gd name="T34" fmla="*/ 0 w 238"/>
                  <a:gd name="T35" fmla="*/ 0 h 450"/>
                  <a:gd name="T36" fmla="*/ 0 w 238"/>
                  <a:gd name="T37" fmla="*/ 0 h 450"/>
                  <a:gd name="T38" fmla="*/ 0 w 238"/>
                  <a:gd name="T39" fmla="*/ 0 h 450"/>
                  <a:gd name="T40" fmla="*/ 0 w 238"/>
                  <a:gd name="T41" fmla="*/ 0 h 450"/>
                  <a:gd name="T42" fmla="*/ 0 w 238"/>
                  <a:gd name="T43" fmla="*/ 0 h 450"/>
                  <a:gd name="T44" fmla="*/ 0 w 238"/>
                  <a:gd name="T45" fmla="*/ 0 h 450"/>
                  <a:gd name="T46" fmla="*/ 0 w 238"/>
                  <a:gd name="T47" fmla="*/ 1 h 450"/>
                  <a:gd name="T48" fmla="*/ 0 w 238"/>
                  <a:gd name="T49" fmla="*/ 1 h 450"/>
                  <a:gd name="T50" fmla="*/ 0 w 238"/>
                  <a:gd name="T51" fmla="*/ 1 h 450"/>
                  <a:gd name="T52" fmla="*/ 0 w 238"/>
                  <a:gd name="T53" fmla="*/ 1 h 450"/>
                  <a:gd name="T54" fmla="*/ 0 w 238"/>
                  <a:gd name="T55" fmla="*/ 1 h 450"/>
                  <a:gd name="T56" fmla="*/ 0 w 238"/>
                  <a:gd name="T57" fmla="*/ 1 h 450"/>
                  <a:gd name="T58" fmla="*/ 0 w 238"/>
                  <a:gd name="T59" fmla="*/ 1 h 450"/>
                  <a:gd name="T60" fmla="*/ 0 w 238"/>
                  <a:gd name="T61" fmla="*/ 1 h 450"/>
                  <a:gd name="T62" fmla="*/ 0 w 238"/>
                  <a:gd name="T63" fmla="*/ 0 h 450"/>
                  <a:gd name="T64" fmla="*/ 0 w 238"/>
                  <a:gd name="T65" fmla="*/ 0 h 450"/>
                  <a:gd name="T66" fmla="*/ 0 w 238"/>
                  <a:gd name="T67" fmla="*/ 0 h 450"/>
                  <a:gd name="T68" fmla="*/ 0 w 238"/>
                  <a:gd name="T69" fmla="*/ 0 h 450"/>
                  <a:gd name="T70" fmla="*/ 0 w 238"/>
                  <a:gd name="T71" fmla="*/ 0 h 450"/>
                  <a:gd name="T72" fmla="*/ 0 w 238"/>
                  <a:gd name="T73" fmla="*/ 0 h 450"/>
                  <a:gd name="T74" fmla="*/ 0 w 238"/>
                  <a:gd name="T75" fmla="*/ 0 h 4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8"/>
                  <a:gd name="T115" fmla="*/ 0 h 450"/>
                  <a:gd name="T116" fmla="*/ 238 w 238"/>
                  <a:gd name="T117" fmla="*/ 450 h 4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8" h="450">
                    <a:moveTo>
                      <a:pt x="190" y="19"/>
                    </a:moveTo>
                    <a:lnTo>
                      <a:pt x="167" y="7"/>
                    </a:lnTo>
                    <a:lnTo>
                      <a:pt x="145" y="0"/>
                    </a:lnTo>
                    <a:lnTo>
                      <a:pt x="122" y="0"/>
                    </a:lnTo>
                    <a:lnTo>
                      <a:pt x="100" y="3"/>
                    </a:lnTo>
                    <a:lnTo>
                      <a:pt x="78" y="13"/>
                    </a:lnTo>
                    <a:lnTo>
                      <a:pt x="60" y="26"/>
                    </a:lnTo>
                    <a:lnTo>
                      <a:pt x="42" y="45"/>
                    </a:lnTo>
                    <a:lnTo>
                      <a:pt x="26" y="68"/>
                    </a:lnTo>
                    <a:lnTo>
                      <a:pt x="20" y="83"/>
                    </a:lnTo>
                    <a:lnTo>
                      <a:pt x="14" y="97"/>
                    </a:lnTo>
                    <a:lnTo>
                      <a:pt x="10" y="110"/>
                    </a:lnTo>
                    <a:lnTo>
                      <a:pt x="9" y="117"/>
                    </a:lnTo>
                    <a:lnTo>
                      <a:pt x="9" y="122"/>
                    </a:lnTo>
                    <a:lnTo>
                      <a:pt x="7" y="129"/>
                    </a:lnTo>
                    <a:lnTo>
                      <a:pt x="4" y="138"/>
                    </a:lnTo>
                    <a:lnTo>
                      <a:pt x="1" y="146"/>
                    </a:lnTo>
                    <a:lnTo>
                      <a:pt x="0" y="153"/>
                    </a:lnTo>
                    <a:lnTo>
                      <a:pt x="0" y="162"/>
                    </a:lnTo>
                    <a:lnTo>
                      <a:pt x="1" y="169"/>
                    </a:lnTo>
                    <a:lnTo>
                      <a:pt x="4" y="176"/>
                    </a:lnTo>
                    <a:lnTo>
                      <a:pt x="6" y="178"/>
                    </a:lnTo>
                    <a:lnTo>
                      <a:pt x="7" y="181"/>
                    </a:lnTo>
                    <a:lnTo>
                      <a:pt x="7" y="185"/>
                    </a:lnTo>
                    <a:lnTo>
                      <a:pt x="6" y="190"/>
                    </a:lnTo>
                    <a:lnTo>
                      <a:pt x="4" y="195"/>
                    </a:lnTo>
                    <a:lnTo>
                      <a:pt x="3" y="205"/>
                    </a:lnTo>
                    <a:lnTo>
                      <a:pt x="1" y="216"/>
                    </a:lnTo>
                    <a:lnTo>
                      <a:pt x="4" y="230"/>
                    </a:lnTo>
                    <a:lnTo>
                      <a:pt x="9" y="246"/>
                    </a:lnTo>
                    <a:lnTo>
                      <a:pt x="16" y="261"/>
                    </a:lnTo>
                    <a:lnTo>
                      <a:pt x="22" y="276"/>
                    </a:lnTo>
                    <a:lnTo>
                      <a:pt x="26" y="286"/>
                    </a:lnTo>
                    <a:lnTo>
                      <a:pt x="29" y="293"/>
                    </a:lnTo>
                    <a:lnTo>
                      <a:pt x="30" y="299"/>
                    </a:lnTo>
                    <a:lnTo>
                      <a:pt x="33" y="306"/>
                    </a:lnTo>
                    <a:lnTo>
                      <a:pt x="35" y="312"/>
                    </a:lnTo>
                    <a:lnTo>
                      <a:pt x="36" y="314"/>
                    </a:lnTo>
                    <a:lnTo>
                      <a:pt x="38" y="320"/>
                    </a:lnTo>
                    <a:lnTo>
                      <a:pt x="41" y="324"/>
                    </a:lnTo>
                    <a:lnTo>
                      <a:pt x="46" y="330"/>
                    </a:lnTo>
                    <a:lnTo>
                      <a:pt x="52" y="334"/>
                    </a:lnTo>
                    <a:lnTo>
                      <a:pt x="60" y="337"/>
                    </a:lnTo>
                    <a:lnTo>
                      <a:pt x="70" y="340"/>
                    </a:lnTo>
                    <a:lnTo>
                      <a:pt x="83" y="340"/>
                    </a:lnTo>
                    <a:lnTo>
                      <a:pt x="86" y="352"/>
                    </a:lnTo>
                    <a:lnTo>
                      <a:pt x="90" y="368"/>
                    </a:lnTo>
                    <a:lnTo>
                      <a:pt x="96" y="382"/>
                    </a:lnTo>
                    <a:lnTo>
                      <a:pt x="103" y="397"/>
                    </a:lnTo>
                    <a:lnTo>
                      <a:pt x="112" y="412"/>
                    </a:lnTo>
                    <a:lnTo>
                      <a:pt x="122" y="425"/>
                    </a:lnTo>
                    <a:lnTo>
                      <a:pt x="134" y="438"/>
                    </a:lnTo>
                    <a:lnTo>
                      <a:pt x="148" y="446"/>
                    </a:lnTo>
                    <a:lnTo>
                      <a:pt x="157" y="449"/>
                    </a:lnTo>
                    <a:lnTo>
                      <a:pt x="169" y="450"/>
                    </a:lnTo>
                    <a:lnTo>
                      <a:pt x="179" y="447"/>
                    </a:lnTo>
                    <a:lnTo>
                      <a:pt x="189" y="443"/>
                    </a:lnTo>
                    <a:lnTo>
                      <a:pt x="199" y="438"/>
                    </a:lnTo>
                    <a:lnTo>
                      <a:pt x="206" y="429"/>
                    </a:lnTo>
                    <a:lnTo>
                      <a:pt x="212" y="419"/>
                    </a:lnTo>
                    <a:lnTo>
                      <a:pt x="215" y="407"/>
                    </a:lnTo>
                    <a:lnTo>
                      <a:pt x="214" y="379"/>
                    </a:lnTo>
                    <a:lnTo>
                      <a:pt x="208" y="349"/>
                    </a:lnTo>
                    <a:lnTo>
                      <a:pt x="202" y="323"/>
                    </a:lnTo>
                    <a:lnTo>
                      <a:pt x="202" y="297"/>
                    </a:lnTo>
                    <a:lnTo>
                      <a:pt x="211" y="267"/>
                    </a:lnTo>
                    <a:lnTo>
                      <a:pt x="222" y="236"/>
                    </a:lnTo>
                    <a:lnTo>
                      <a:pt x="233" y="202"/>
                    </a:lnTo>
                    <a:lnTo>
                      <a:pt x="238" y="164"/>
                    </a:lnTo>
                    <a:lnTo>
                      <a:pt x="238" y="145"/>
                    </a:lnTo>
                    <a:lnTo>
                      <a:pt x="238" y="125"/>
                    </a:lnTo>
                    <a:lnTo>
                      <a:pt x="237" y="104"/>
                    </a:lnTo>
                    <a:lnTo>
                      <a:pt x="233" y="83"/>
                    </a:lnTo>
                    <a:lnTo>
                      <a:pt x="227" y="63"/>
                    </a:lnTo>
                    <a:lnTo>
                      <a:pt x="218" y="47"/>
                    </a:lnTo>
                    <a:lnTo>
                      <a:pt x="206" y="31"/>
                    </a:lnTo>
                    <a:lnTo>
                      <a:pt x="190" y="19"/>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3" name="Freeform 131">
                <a:extLst>
                  <a:ext uri="{FF2B5EF4-FFF2-40B4-BE49-F238E27FC236}">
                    <a16:creationId xmlns:a16="http://schemas.microsoft.com/office/drawing/2014/main" id="{4ABEF5A8-1D1F-9EFC-9065-EA304D21B037}"/>
                  </a:ext>
                </a:extLst>
              </p:cNvPr>
              <p:cNvSpPr>
                <a:spLocks/>
              </p:cNvSpPr>
              <p:nvPr/>
            </p:nvSpPr>
            <p:spPr bwMode="auto">
              <a:xfrm>
                <a:off x="1079" y="4519"/>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9" y="35"/>
                    </a:moveTo>
                    <a:lnTo>
                      <a:pt x="12" y="34"/>
                    </a:lnTo>
                    <a:lnTo>
                      <a:pt x="6" y="29"/>
                    </a:lnTo>
                    <a:lnTo>
                      <a:pt x="1" y="24"/>
                    </a:lnTo>
                    <a:lnTo>
                      <a:pt x="0" y="17"/>
                    </a:lnTo>
                    <a:lnTo>
                      <a:pt x="1" y="10"/>
                    </a:lnTo>
                    <a:lnTo>
                      <a:pt x="6" y="4"/>
                    </a:lnTo>
                    <a:lnTo>
                      <a:pt x="12" y="1"/>
                    </a:lnTo>
                    <a:lnTo>
                      <a:pt x="19" y="0"/>
                    </a:lnTo>
                    <a:lnTo>
                      <a:pt x="26" y="1"/>
                    </a:lnTo>
                    <a:lnTo>
                      <a:pt x="32" y="4"/>
                    </a:lnTo>
                    <a:lnTo>
                      <a:pt x="35" y="10"/>
                    </a:lnTo>
                    <a:lnTo>
                      <a:pt x="36" y="17"/>
                    </a:lnTo>
                    <a:lnTo>
                      <a:pt x="35" y="24"/>
                    </a:lnTo>
                    <a:lnTo>
                      <a:pt x="32" y="29"/>
                    </a:lnTo>
                    <a:lnTo>
                      <a:pt x="26" y="34"/>
                    </a:lnTo>
                    <a:lnTo>
                      <a:pt x="19"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4" name="Freeform 132">
                <a:extLst>
                  <a:ext uri="{FF2B5EF4-FFF2-40B4-BE49-F238E27FC236}">
                    <a16:creationId xmlns:a16="http://schemas.microsoft.com/office/drawing/2014/main" id="{35565931-BC92-0260-AAE0-0E35B00799B9}"/>
                  </a:ext>
                </a:extLst>
              </p:cNvPr>
              <p:cNvSpPr>
                <a:spLocks/>
              </p:cNvSpPr>
              <p:nvPr/>
            </p:nvSpPr>
            <p:spPr bwMode="auto">
              <a:xfrm>
                <a:off x="1083" y="4630"/>
                <a:ext cx="13" cy="1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w 37"/>
                  <a:gd name="T11" fmla="*/ 0 h 36"/>
                  <a:gd name="T12" fmla="*/ 0 w 37"/>
                  <a:gd name="T13" fmla="*/ 0 h 36"/>
                  <a:gd name="T14" fmla="*/ 0 w 37"/>
                  <a:gd name="T15" fmla="*/ 0 h 36"/>
                  <a:gd name="T16" fmla="*/ 0 w 37"/>
                  <a:gd name="T17" fmla="*/ 0 h 36"/>
                  <a:gd name="T18" fmla="*/ 0 w 37"/>
                  <a:gd name="T19" fmla="*/ 0 h 36"/>
                  <a:gd name="T20" fmla="*/ 0 w 37"/>
                  <a:gd name="T21" fmla="*/ 0 h 36"/>
                  <a:gd name="T22" fmla="*/ 0 w 37"/>
                  <a:gd name="T23" fmla="*/ 0 h 36"/>
                  <a:gd name="T24" fmla="*/ 0 w 37"/>
                  <a:gd name="T25" fmla="*/ 0 h 36"/>
                  <a:gd name="T26" fmla="*/ 0 w 37"/>
                  <a:gd name="T27" fmla="*/ 0 h 36"/>
                  <a:gd name="T28" fmla="*/ 0 w 37"/>
                  <a:gd name="T29" fmla="*/ 0 h 36"/>
                  <a:gd name="T30" fmla="*/ 0 w 37"/>
                  <a:gd name="T31" fmla="*/ 0 h 36"/>
                  <a:gd name="T32" fmla="*/ 0 w 37"/>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6"/>
                  <a:gd name="T53" fmla="*/ 37 w 37"/>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6">
                    <a:moveTo>
                      <a:pt x="18" y="36"/>
                    </a:moveTo>
                    <a:lnTo>
                      <a:pt x="11" y="35"/>
                    </a:lnTo>
                    <a:lnTo>
                      <a:pt x="5" y="31"/>
                    </a:lnTo>
                    <a:lnTo>
                      <a:pt x="2" y="25"/>
                    </a:lnTo>
                    <a:lnTo>
                      <a:pt x="0" y="18"/>
                    </a:lnTo>
                    <a:lnTo>
                      <a:pt x="2" y="11"/>
                    </a:lnTo>
                    <a:lnTo>
                      <a:pt x="5" y="6"/>
                    </a:lnTo>
                    <a:lnTo>
                      <a:pt x="11" y="1"/>
                    </a:lnTo>
                    <a:lnTo>
                      <a:pt x="18" y="0"/>
                    </a:lnTo>
                    <a:lnTo>
                      <a:pt x="25" y="1"/>
                    </a:lnTo>
                    <a:lnTo>
                      <a:pt x="31" y="6"/>
                    </a:lnTo>
                    <a:lnTo>
                      <a:pt x="35" y="11"/>
                    </a:lnTo>
                    <a:lnTo>
                      <a:pt x="37" y="18"/>
                    </a:lnTo>
                    <a:lnTo>
                      <a:pt x="35" y="25"/>
                    </a:lnTo>
                    <a:lnTo>
                      <a:pt x="31" y="31"/>
                    </a:lnTo>
                    <a:lnTo>
                      <a:pt x="25" y="35"/>
                    </a:lnTo>
                    <a:lnTo>
                      <a:pt x="18" y="36"/>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5" name="Freeform 133">
                <a:extLst>
                  <a:ext uri="{FF2B5EF4-FFF2-40B4-BE49-F238E27FC236}">
                    <a16:creationId xmlns:a16="http://schemas.microsoft.com/office/drawing/2014/main" id="{1EC66AE6-2EDA-A75E-E456-9D45634FF24B}"/>
                  </a:ext>
                </a:extLst>
              </p:cNvPr>
              <p:cNvSpPr>
                <a:spLocks/>
              </p:cNvSpPr>
              <p:nvPr/>
            </p:nvSpPr>
            <p:spPr bwMode="auto">
              <a:xfrm>
                <a:off x="1064" y="4612"/>
                <a:ext cx="13" cy="4"/>
              </a:xfrm>
              <a:custGeom>
                <a:avLst/>
                <a:gdLst>
                  <a:gd name="T0" fmla="*/ 0 w 41"/>
                  <a:gd name="T1" fmla="*/ 0 h 14"/>
                  <a:gd name="T2" fmla="*/ 0 w 41"/>
                  <a:gd name="T3" fmla="*/ 0 h 14"/>
                  <a:gd name="T4" fmla="*/ 0 w 41"/>
                  <a:gd name="T5" fmla="*/ 0 h 14"/>
                  <a:gd name="T6" fmla="*/ 0 w 41"/>
                  <a:gd name="T7" fmla="*/ 0 h 14"/>
                  <a:gd name="T8" fmla="*/ 0 w 41"/>
                  <a:gd name="T9" fmla="*/ 0 h 14"/>
                  <a:gd name="T10" fmla="*/ 0 w 41"/>
                  <a:gd name="T11" fmla="*/ 0 h 14"/>
                  <a:gd name="T12" fmla="*/ 0 w 41"/>
                  <a:gd name="T13" fmla="*/ 0 h 14"/>
                  <a:gd name="T14" fmla="*/ 0 w 41"/>
                  <a:gd name="T15" fmla="*/ 0 h 14"/>
                  <a:gd name="T16" fmla="*/ 0 w 41"/>
                  <a:gd name="T17" fmla="*/ 0 h 14"/>
                  <a:gd name="T18" fmla="*/ 0 w 41"/>
                  <a:gd name="T19" fmla="*/ 0 h 14"/>
                  <a:gd name="T20" fmla="*/ 0 w 41"/>
                  <a:gd name="T21" fmla="*/ 0 h 14"/>
                  <a:gd name="T22" fmla="*/ 0 w 41"/>
                  <a:gd name="T23" fmla="*/ 0 h 14"/>
                  <a:gd name="T24" fmla="*/ 0 w 41"/>
                  <a:gd name="T25" fmla="*/ 0 h 14"/>
                  <a:gd name="T26" fmla="*/ 0 w 41"/>
                  <a:gd name="T27" fmla="*/ 0 h 14"/>
                  <a:gd name="T28" fmla="*/ 0 w 41"/>
                  <a:gd name="T29" fmla="*/ 0 h 14"/>
                  <a:gd name="T30" fmla="*/ 0 w 41"/>
                  <a:gd name="T31" fmla="*/ 0 h 14"/>
                  <a:gd name="T32" fmla="*/ 0 w 41"/>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4"/>
                  <a:gd name="T53" fmla="*/ 41 w 41"/>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4">
                    <a:moveTo>
                      <a:pt x="0" y="11"/>
                    </a:moveTo>
                    <a:lnTo>
                      <a:pt x="9" y="10"/>
                    </a:lnTo>
                    <a:lnTo>
                      <a:pt x="20" y="7"/>
                    </a:lnTo>
                    <a:lnTo>
                      <a:pt x="29" y="4"/>
                    </a:lnTo>
                    <a:lnTo>
                      <a:pt x="35" y="1"/>
                    </a:lnTo>
                    <a:lnTo>
                      <a:pt x="38" y="0"/>
                    </a:lnTo>
                    <a:lnTo>
                      <a:pt x="41" y="0"/>
                    </a:lnTo>
                    <a:lnTo>
                      <a:pt x="41" y="1"/>
                    </a:lnTo>
                    <a:lnTo>
                      <a:pt x="39" y="3"/>
                    </a:lnTo>
                    <a:lnTo>
                      <a:pt x="32" y="6"/>
                    </a:lnTo>
                    <a:lnTo>
                      <a:pt x="22" y="10"/>
                    </a:lnTo>
                    <a:lnTo>
                      <a:pt x="10" y="13"/>
                    </a:lnTo>
                    <a:lnTo>
                      <a:pt x="0" y="14"/>
                    </a:lnTo>
                    <a:lnTo>
                      <a:pt x="0" y="1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6" name="Freeform 134">
                <a:extLst>
                  <a:ext uri="{FF2B5EF4-FFF2-40B4-BE49-F238E27FC236}">
                    <a16:creationId xmlns:a16="http://schemas.microsoft.com/office/drawing/2014/main" id="{3E8971A3-10FF-9B6C-C3A5-7598E703F91C}"/>
                  </a:ext>
                </a:extLst>
              </p:cNvPr>
              <p:cNvSpPr>
                <a:spLocks/>
              </p:cNvSpPr>
              <p:nvPr/>
            </p:nvSpPr>
            <p:spPr bwMode="auto">
              <a:xfrm>
                <a:off x="1046" y="4586"/>
                <a:ext cx="22" cy="15"/>
              </a:xfrm>
              <a:custGeom>
                <a:avLst/>
                <a:gdLst>
                  <a:gd name="T0" fmla="*/ 0 w 67"/>
                  <a:gd name="T1" fmla="*/ 0 h 46"/>
                  <a:gd name="T2" fmla="*/ 0 w 67"/>
                  <a:gd name="T3" fmla="*/ 0 h 46"/>
                  <a:gd name="T4" fmla="*/ 0 w 67"/>
                  <a:gd name="T5" fmla="*/ 0 h 46"/>
                  <a:gd name="T6" fmla="*/ 0 w 67"/>
                  <a:gd name="T7" fmla="*/ 0 h 46"/>
                  <a:gd name="T8" fmla="*/ 0 w 67"/>
                  <a:gd name="T9" fmla="*/ 0 h 46"/>
                  <a:gd name="T10" fmla="*/ 0 w 67"/>
                  <a:gd name="T11" fmla="*/ 0 h 46"/>
                  <a:gd name="T12" fmla="*/ 0 w 67"/>
                  <a:gd name="T13" fmla="*/ 0 h 46"/>
                  <a:gd name="T14" fmla="*/ 0 w 67"/>
                  <a:gd name="T15" fmla="*/ 0 h 46"/>
                  <a:gd name="T16" fmla="*/ 0 w 67"/>
                  <a:gd name="T17" fmla="*/ 0 h 46"/>
                  <a:gd name="T18" fmla="*/ 0 w 67"/>
                  <a:gd name="T19" fmla="*/ 0 h 46"/>
                  <a:gd name="T20" fmla="*/ 0 w 67"/>
                  <a:gd name="T21" fmla="*/ 0 h 46"/>
                  <a:gd name="T22" fmla="*/ 0 w 67"/>
                  <a:gd name="T23" fmla="*/ 0 h 46"/>
                  <a:gd name="T24" fmla="*/ 0 w 67"/>
                  <a:gd name="T25" fmla="*/ 0 h 46"/>
                  <a:gd name="T26" fmla="*/ 0 w 67"/>
                  <a:gd name="T27" fmla="*/ 0 h 46"/>
                  <a:gd name="T28" fmla="*/ 0 w 67"/>
                  <a:gd name="T29" fmla="*/ 0 h 46"/>
                  <a:gd name="T30" fmla="*/ 0 w 67"/>
                  <a:gd name="T31" fmla="*/ 0 h 46"/>
                  <a:gd name="T32" fmla="*/ 0 w 67"/>
                  <a:gd name="T33" fmla="*/ 0 h 46"/>
                  <a:gd name="T34" fmla="*/ 0 w 67"/>
                  <a:gd name="T35" fmla="*/ 0 h 46"/>
                  <a:gd name="T36" fmla="*/ 0 w 67"/>
                  <a:gd name="T37" fmla="*/ 0 h 46"/>
                  <a:gd name="T38" fmla="*/ 0 w 67"/>
                  <a:gd name="T39" fmla="*/ 0 h 46"/>
                  <a:gd name="T40" fmla="*/ 0 w 67"/>
                  <a:gd name="T41" fmla="*/ 0 h 46"/>
                  <a:gd name="T42" fmla="*/ 0 w 67"/>
                  <a:gd name="T43" fmla="*/ 0 h 46"/>
                  <a:gd name="T44" fmla="*/ 0 w 67"/>
                  <a:gd name="T45" fmla="*/ 0 h 46"/>
                  <a:gd name="T46" fmla="*/ 0 w 67"/>
                  <a:gd name="T47" fmla="*/ 0 h 46"/>
                  <a:gd name="T48" fmla="*/ 0 w 67"/>
                  <a:gd name="T49" fmla="*/ 0 h 46"/>
                  <a:gd name="T50" fmla="*/ 0 w 67"/>
                  <a:gd name="T51" fmla="*/ 0 h 46"/>
                  <a:gd name="T52" fmla="*/ 0 w 67"/>
                  <a:gd name="T53" fmla="*/ 0 h 46"/>
                  <a:gd name="T54" fmla="*/ 0 w 67"/>
                  <a:gd name="T55" fmla="*/ 0 h 46"/>
                  <a:gd name="T56" fmla="*/ 0 w 67"/>
                  <a:gd name="T57" fmla="*/ 0 h 46"/>
                  <a:gd name="T58" fmla="*/ 0 w 67"/>
                  <a:gd name="T59" fmla="*/ 0 h 46"/>
                  <a:gd name="T60" fmla="*/ 0 w 67"/>
                  <a:gd name="T61" fmla="*/ 0 h 46"/>
                  <a:gd name="T62" fmla="*/ 0 w 67"/>
                  <a:gd name="T63" fmla="*/ 0 h 46"/>
                  <a:gd name="T64" fmla="*/ 0 w 67"/>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61" y="11"/>
                    </a:moveTo>
                    <a:lnTo>
                      <a:pt x="52" y="8"/>
                    </a:lnTo>
                    <a:lnTo>
                      <a:pt x="45" y="5"/>
                    </a:lnTo>
                    <a:lnTo>
                      <a:pt x="38" y="1"/>
                    </a:lnTo>
                    <a:lnTo>
                      <a:pt x="29" y="0"/>
                    </a:lnTo>
                    <a:lnTo>
                      <a:pt x="20" y="0"/>
                    </a:lnTo>
                    <a:lnTo>
                      <a:pt x="13" y="0"/>
                    </a:lnTo>
                    <a:lnTo>
                      <a:pt x="9" y="0"/>
                    </a:lnTo>
                    <a:lnTo>
                      <a:pt x="6" y="1"/>
                    </a:lnTo>
                    <a:lnTo>
                      <a:pt x="3" y="3"/>
                    </a:lnTo>
                    <a:lnTo>
                      <a:pt x="0" y="4"/>
                    </a:lnTo>
                    <a:lnTo>
                      <a:pt x="0" y="7"/>
                    </a:lnTo>
                    <a:lnTo>
                      <a:pt x="3" y="10"/>
                    </a:lnTo>
                    <a:lnTo>
                      <a:pt x="4" y="11"/>
                    </a:lnTo>
                    <a:lnTo>
                      <a:pt x="4" y="12"/>
                    </a:lnTo>
                    <a:lnTo>
                      <a:pt x="4" y="15"/>
                    </a:lnTo>
                    <a:lnTo>
                      <a:pt x="4" y="19"/>
                    </a:lnTo>
                    <a:lnTo>
                      <a:pt x="6" y="26"/>
                    </a:lnTo>
                    <a:lnTo>
                      <a:pt x="10" y="35"/>
                    </a:lnTo>
                    <a:lnTo>
                      <a:pt x="16" y="42"/>
                    </a:lnTo>
                    <a:lnTo>
                      <a:pt x="23" y="46"/>
                    </a:lnTo>
                    <a:lnTo>
                      <a:pt x="32" y="45"/>
                    </a:lnTo>
                    <a:lnTo>
                      <a:pt x="41" y="40"/>
                    </a:lnTo>
                    <a:lnTo>
                      <a:pt x="48" y="35"/>
                    </a:lnTo>
                    <a:lnTo>
                      <a:pt x="52" y="29"/>
                    </a:lnTo>
                    <a:lnTo>
                      <a:pt x="55" y="25"/>
                    </a:lnTo>
                    <a:lnTo>
                      <a:pt x="58" y="22"/>
                    </a:lnTo>
                    <a:lnTo>
                      <a:pt x="61" y="19"/>
                    </a:lnTo>
                    <a:lnTo>
                      <a:pt x="64" y="18"/>
                    </a:lnTo>
                    <a:lnTo>
                      <a:pt x="65" y="17"/>
                    </a:lnTo>
                    <a:lnTo>
                      <a:pt x="67" y="14"/>
                    </a:lnTo>
                    <a:lnTo>
                      <a:pt x="65" y="12"/>
                    </a:lnTo>
                    <a:lnTo>
                      <a:pt x="61" y="11"/>
                    </a:lnTo>
                    <a:close/>
                  </a:path>
                </a:pathLst>
              </a:custGeom>
              <a:solidFill>
                <a:srgbClr val="D1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7" name="Freeform 135">
                <a:extLst>
                  <a:ext uri="{FF2B5EF4-FFF2-40B4-BE49-F238E27FC236}">
                    <a16:creationId xmlns:a16="http://schemas.microsoft.com/office/drawing/2014/main" id="{B5AD39D3-7887-BAFD-2C2E-268528133B7C}"/>
                  </a:ext>
                </a:extLst>
              </p:cNvPr>
              <p:cNvSpPr>
                <a:spLocks/>
              </p:cNvSpPr>
              <p:nvPr/>
            </p:nvSpPr>
            <p:spPr bwMode="auto">
              <a:xfrm>
                <a:off x="1048" y="4589"/>
                <a:ext cx="17" cy="7"/>
              </a:xfrm>
              <a:custGeom>
                <a:avLst/>
                <a:gdLst>
                  <a:gd name="T0" fmla="*/ 0 w 51"/>
                  <a:gd name="T1" fmla="*/ 0 h 21"/>
                  <a:gd name="T2" fmla="*/ 0 w 51"/>
                  <a:gd name="T3" fmla="*/ 0 h 21"/>
                  <a:gd name="T4" fmla="*/ 0 w 51"/>
                  <a:gd name="T5" fmla="*/ 0 h 21"/>
                  <a:gd name="T6" fmla="*/ 0 w 51"/>
                  <a:gd name="T7" fmla="*/ 0 h 21"/>
                  <a:gd name="T8" fmla="*/ 0 w 51"/>
                  <a:gd name="T9" fmla="*/ 0 h 21"/>
                  <a:gd name="T10" fmla="*/ 0 w 51"/>
                  <a:gd name="T11" fmla="*/ 0 h 21"/>
                  <a:gd name="T12" fmla="*/ 0 w 51"/>
                  <a:gd name="T13" fmla="*/ 0 h 21"/>
                  <a:gd name="T14" fmla="*/ 0 w 51"/>
                  <a:gd name="T15" fmla="*/ 0 h 21"/>
                  <a:gd name="T16" fmla="*/ 0 w 51"/>
                  <a:gd name="T17" fmla="*/ 0 h 21"/>
                  <a:gd name="T18" fmla="*/ 0 w 51"/>
                  <a:gd name="T19" fmla="*/ 0 h 21"/>
                  <a:gd name="T20" fmla="*/ 0 w 51"/>
                  <a:gd name="T21" fmla="*/ 0 h 21"/>
                  <a:gd name="T22" fmla="*/ 0 w 51"/>
                  <a:gd name="T23" fmla="*/ 0 h 21"/>
                  <a:gd name="T24" fmla="*/ 0 w 51"/>
                  <a:gd name="T25" fmla="*/ 0 h 21"/>
                  <a:gd name="T26" fmla="*/ 0 w 51"/>
                  <a:gd name="T27" fmla="*/ 0 h 21"/>
                  <a:gd name="T28" fmla="*/ 0 w 51"/>
                  <a:gd name="T29" fmla="*/ 0 h 21"/>
                  <a:gd name="T30" fmla="*/ 0 w 51"/>
                  <a:gd name="T31" fmla="*/ 0 h 21"/>
                  <a:gd name="T32" fmla="*/ 0 w 51"/>
                  <a:gd name="T33" fmla="*/ 0 h 21"/>
                  <a:gd name="T34" fmla="*/ 0 w 51"/>
                  <a:gd name="T35" fmla="*/ 0 h 21"/>
                  <a:gd name="T36" fmla="*/ 0 w 51"/>
                  <a:gd name="T37" fmla="*/ 0 h 21"/>
                  <a:gd name="T38" fmla="*/ 0 w 51"/>
                  <a:gd name="T39" fmla="*/ 0 h 21"/>
                  <a:gd name="T40" fmla="*/ 0 w 51"/>
                  <a:gd name="T41" fmla="*/ 0 h 21"/>
                  <a:gd name="T42" fmla="*/ 0 w 51"/>
                  <a:gd name="T43" fmla="*/ 0 h 21"/>
                  <a:gd name="T44" fmla="*/ 0 w 51"/>
                  <a:gd name="T45" fmla="*/ 0 h 21"/>
                  <a:gd name="T46" fmla="*/ 0 w 51"/>
                  <a:gd name="T47" fmla="*/ 0 h 21"/>
                  <a:gd name="T48" fmla="*/ 0 w 51"/>
                  <a:gd name="T49" fmla="*/ 0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21"/>
                  <a:gd name="T77" fmla="*/ 51 w 51"/>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21">
                    <a:moveTo>
                      <a:pt x="48" y="6"/>
                    </a:moveTo>
                    <a:lnTo>
                      <a:pt x="42" y="4"/>
                    </a:lnTo>
                    <a:lnTo>
                      <a:pt x="35" y="2"/>
                    </a:lnTo>
                    <a:lnTo>
                      <a:pt x="25" y="0"/>
                    </a:lnTo>
                    <a:lnTo>
                      <a:pt x="16" y="0"/>
                    </a:lnTo>
                    <a:lnTo>
                      <a:pt x="12" y="0"/>
                    </a:lnTo>
                    <a:lnTo>
                      <a:pt x="6" y="0"/>
                    </a:lnTo>
                    <a:lnTo>
                      <a:pt x="2" y="0"/>
                    </a:lnTo>
                    <a:lnTo>
                      <a:pt x="0" y="3"/>
                    </a:lnTo>
                    <a:lnTo>
                      <a:pt x="2" y="7"/>
                    </a:lnTo>
                    <a:lnTo>
                      <a:pt x="3" y="11"/>
                    </a:lnTo>
                    <a:lnTo>
                      <a:pt x="6" y="17"/>
                    </a:lnTo>
                    <a:lnTo>
                      <a:pt x="10" y="20"/>
                    </a:lnTo>
                    <a:lnTo>
                      <a:pt x="16" y="21"/>
                    </a:lnTo>
                    <a:lnTo>
                      <a:pt x="22" y="21"/>
                    </a:lnTo>
                    <a:lnTo>
                      <a:pt x="28" y="21"/>
                    </a:lnTo>
                    <a:lnTo>
                      <a:pt x="34" y="18"/>
                    </a:lnTo>
                    <a:lnTo>
                      <a:pt x="40" y="16"/>
                    </a:lnTo>
                    <a:lnTo>
                      <a:pt x="44" y="13"/>
                    </a:lnTo>
                    <a:lnTo>
                      <a:pt x="48" y="11"/>
                    </a:lnTo>
                    <a:lnTo>
                      <a:pt x="50" y="10"/>
                    </a:lnTo>
                    <a:lnTo>
                      <a:pt x="51" y="9"/>
                    </a:lnTo>
                    <a:lnTo>
                      <a:pt x="51" y="7"/>
                    </a:lnTo>
                    <a:lnTo>
                      <a:pt x="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8" name="Freeform 136">
                <a:extLst>
                  <a:ext uri="{FF2B5EF4-FFF2-40B4-BE49-F238E27FC236}">
                    <a16:creationId xmlns:a16="http://schemas.microsoft.com/office/drawing/2014/main" id="{5B7208CD-83B4-E1BD-116C-0ED0AA1C9A63}"/>
                  </a:ext>
                </a:extLst>
              </p:cNvPr>
              <p:cNvSpPr>
                <a:spLocks/>
              </p:cNvSpPr>
              <p:nvPr/>
            </p:nvSpPr>
            <p:spPr bwMode="auto">
              <a:xfrm>
                <a:off x="1045" y="4577"/>
                <a:ext cx="11" cy="3"/>
              </a:xfrm>
              <a:custGeom>
                <a:avLst/>
                <a:gdLst>
                  <a:gd name="T0" fmla="*/ 0 w 33"/>
                  <a:gd name="T1" fmla="*/ 0 h 11"/>
                  <a:gd name="T2" fmla="*/ 0 w 33"/>
                  <a:gd name="T3" fmla="*/ 0 h 11"/>
                  <a:gd name="T4" fmla="*/ 0 w 33"/>
                  <a:gd name="T5" fmla="*/ 0 h 11"/>
                  <a:gd name="T6" fmla="*/ 0 w 33"/>
                  <a:gd name="T7" fmla="*/ 0 h 11"/>
                  <a:gd name="T8" fmla="*/ 0 w 33"/>
                  <a:gd name="T9" fmla="*/ 0 h 11"/>
                  <a:gd name="T10" fmla="*/ 0 w 33"/>
                  <a:gd name="T11" fmla="*/ 0 h 11"/>
                  <a:gd name="T12" fmla="*/ 0 w 33"/>
                  <a:gd name="T13" fmla="*/ 0 h 11"/>
                  <a:gd name="T14" fmla="*/ 0 w 33"/>
                  <a:gd name="T15" fmla="*/ 0 h 11"/>
                  <a:gd name="T16" fmla="*/ 0 w 33"/>
                  <a:gd name="T17" fmla="*/ 0 h 11"/>
                  <a:gd name="T18" fmla="*/ 0 w 33"/>
                  <a:gd name="T19" fmla="*/ 0 h 11"/>
                  <a:gd name="T20" fmla="*/ 0 w 33"/>
                  <a:gd name="T21" fmla="*/ 0 h 11"/>
                  <a:gd name="T22" fmla="*/ 0 w 33"/>
                  <a:gd name="T23" fmla="*/ 0 h 11"/>
                  <a:gd name="T24" fmla="*/ 0 w 33"/>
                  <a:gd name="T25" fmla="*/ 0 h 11"/>
                  <a:gd name="T26" fmla="*/ 0 w 33"/>
                  <a:gd name="T27" fmla="*/ 0 h 11"/>
                  <a:gd name="T28" fmla="*/ 0 w 33"/>
                  <a:gd name="T29" fmla="*/ 0 h 11"/>
                  <a:gd name="T30" fmla="*/ 0 w 33"/>
                  <a:gd name="T31" fmla="*/ 0 h 11"/>
                  <a:gd name="T32" fmla="*/ 0 w 33"/>
                  <a:gd name="T33" fmla="*/ 0 h 11"/>
                  <a:gd name="T34" fmla="*/ 0 w 33"/>
                  <a:gd name="T35" fmla="*/ 0 h 11"/>
                  <a:gd name="T36" fmla="*/ 0 w 33"/>
                  <a:gd name="T37" fmla="*/ 0 h 11"/>
                  <a:gd name="T38" fmla="*/ 0 w 33"/>
                  <a:gd name="T39" fmla="*/ 0 h 11"/>
                  <a:gd name="T40" fmla="*/ 0 w 33"/>
                  <a:gd name="T41" fmla="*/ 0 h 11"/>
                  <a:gd name="T42" fmla="*/ 0 w 33"/>
                  <a:gd name="T43" fmla="*/ 0 h 11"/>
                  <a:gd name="T44" fmla="*/ 0 w 33"/>
                  <a:gd name="T45" fmla="*/ 0 h 11"/>
                  <a:gd name="T46" fmla="*/ 0 w 33"/>
                  <a:gd name="T47" fmla="*/ 0 h 11"/>
                  <a:gd name="T48" fmla="*/ 0 w 33"/>
                  <a:gd name="T49" fmla="*/ 0 h 11"/>
                  <a:gd name="T50" fmla="*/ 0 w 33"/>
                  <a:gd name="T51" fmla="*/ 0 h 11"/>
                  <a:gd name="T52" fmla="*/ 0 w 33"/>
                  <a:gd name="T53" fmla="*/ 0 h 11"/>
                  <a:gd name="T54" fmla="*/ 0 w 33"/>
                  <a:gd name="T55" fmla="*/ 0 h 11"/>
                  <a:gd name="T56" fmla="*/ 0 w 33"/>
                  <a:gd name="T57" fmla="*/ 0 h 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
                  <a:gd name="T89" fmla="*/ 33 w 33"/>
                  <a:gd name="T90" fmla="*/ 11 h 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
                    <a:moveTo>
                      <a:pt x="33" y="7"/>
                    </a:moveTo>
                    <a:lnTo>
                      <a:pt x="32" y="5"/>
                    </a:lnTo>
                    <a:lnTo>
                      <a:pt x="27" y="5"/>
                    </a:lnTo>
                    <a:lnTo>
                      <a:pt x="24" y="5"/>
                    </a:lnTo>
                    <a:lnTo>
                      <a:pt x="20" y="7"/>
                    </a:lnTo>
                    <a:lnTo>
                      <a:pt x="16" y="8"/>
                    </a:lnTo>
                    <a:lnTo>
                      <a:pt x="11" y="7"/>
                    </a:lnTo>
                    <a:lnTo>
                      <a:pt x="7" y="5"/>
                    </a:lnTo>
                    <a:lnTo>
                      <a:pt x="5" y="4"/>
                    </a:lnTo>
                    <a:lnTo>
                      <a:pt x="4" y="1"/>
                    </a:lnTo>
                    <a:lnTo>
                      <a:pt x="1" y="0"/>
                    </a:lnTo>
                    <a:lnTo>
                      <a:pt x="0" y="0"/>
                    </a:lnTo>
                    <a:lnTo>
                      <a:pt x="0" y="3"/>
                    </a:lnTo>
                    <a:lnTo>
                      <a:pt x="1" y="5"/>
                    </a:lnTo>
                    <a:lnTo>
                      <a:pt x="4" y="8"/>
                    </a:lnTo>
                    <a:lnTo>
                      <a:pt x="7" y="10"/>
                    </a:lnTo>
                    <a:lnTo>
                      <a:pt x="10" y="11"/>
                    </a:lnTo>
                    <a:lnTo>
                      <a:pt x="14" y="11"/>
                    </a:lnTo>
                    <a:lnTo>
                      <a:pt x="18" y="10"/>
                    </a:lnTo>
                    <a:lnTo>
                      <a:pt x="21" y="8"/>
                    </a:lnTo>
                    <a:lnTo>
                      <a:pt x="24" y="8"/>
                    </a:lnTo>
                    <a:lnTo>
                      <a:pt x="26" y="8"/>
                    </a:lnTo>
                    <a:lnTo>
                      <a:pt x="27" y="8"/>
                    </a:lnTo>
                    <a:lnTo>
                      <a:pt x="29" y="8"/>
                    </a:lnTo>
                    <a:lnTo>
                      <a:pt x="30" y="10"/>
                    </a:lnTo>
                    <a:lnTo>
                      <a:pt x="32" y="10"/>
                    </a:lnTo>
                    <a:lnTo>
                      <a:pt x="33" y="8"/>
                    </a:lnTo>
                    <a:lnTo>
                      <a:pt x="3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79" name="Freeform 137">
                <a:extLst>
                  <a:ext uri="{FF2B5EF4-FFF2-40B4-BE49-F238E27FC236}">
                    <a16:creationId xmlns:a16="http://schemas.microsoft.com/office/drawing/2014/main" id="{6A8B1D5C-914F-DB87-FB4B-F796DAADEF76}"/>
                  </a:ext>
                </a:extLst>
              </p:cNvPr>
              <p:cNvSpPr>
                <a:spLocks/>
              </p:cNvSpPr>
              <p:nvPr/>
            </p:nvSpPr>
            <p:spPr bwMode="auto">
              <a:xfrm>
                <a:off x="1058" y="4562"/>
                <a:ext cx="18" cy="4"/>
              </a:xfrm>
              <a:custGeom>
                <a:avLst/>
                <a:gdLst>
                  <a:gd name="T0" fmla="*/ 0 w 56"/>
                  <a:gd name="T1" fmla="*/ 0 h 13"/>
                  <a:gd name="T2" fmla="*/ 0 w 56"/>
                  <a:gd name="T3" fmla="*/ 0 h 13"/>
                  <a:gd name="T4" fmla="*/ 0 w 56"/>
                  <a:gd name="T5" fmla="*/ 0 h 13"/>
                  <a:gd name="T6" fmla="*/ 0 w 56"/>
                  <a:gd name="T7" fmla="*/ 0 h 13"/>
                  <a:gd name="T8" fmla="*/ 0 w 56"/>
                  <a:gd name="T9" fmla="*/ 0 h 13"/>
                  <a:gd name="T10" fmla="*/ 0 w 56"/>
                  <a:gd name="T11" fmla="*/ 0 h 13"/>
                  <a:gd name="T12" fmla="*/ 0 w 56"/>
                  <a:gd name="T13" fmla="*/ 0 h 13"/>
                  <a:gd name="T14" fmla="*/ 0 w 56"/>
                  <a:gd name="T15" fmla="*/ 0 h 13"/>
                  <a:gd name="T16" fmla="*/ 0 w 56"/>
                  <a:gd name="T17" fmla="*/ 0 h 13"/>
                  <a:gd name="T18" fmla="*/ 0 w 56"/>
                  <a:gd name="T19" fmla="*/ 0 h 13"/>
                  <a:gd name="T20" fmla="*/ 0 w 56"/>
                  <a:gd name="T21" fmla="*/ 0 h 13"/>
                  <a:gd name="T22" fmla="*/ 0 w 56"/>
                  <a:gd name="T23" fmla="*/ 0 h 13"/>
                  <a:gd name="T24" fmla="*/ 0 w 56"/>
                  <a:gd name="T25" fmla="*/ 0 h 13"/>
                  <a:gd name="T26" fmla="*/ 0 w 56"/>
                  <a:gd name="T27" fmla="*/ 0 h 13"/>
                  <a:gd name="T28" fmla="*/ 0 w 56"/>
                  <a:gd name="T29" fmla="*/ 0 h 13"/>
                  <a:gd name="T30" fmla="*/ 0 w 56"/>
                  <a:gd name="T31" fmla="*/ 0 h 13"/>
                  <a:gd name="T32" fmla="*/ 0 w 56"/>
                  <a:gd name="T33" fmla="*/ 0 h 13"/>
                  <a:gd name="T34" fmla="*/ 0 w 56"/>
                  <a:gd name="T35" fmla="*/ 0 h 13"/>
                  <a:gd name="T36" fmla="*/ 0 w 56"/>
                  <a:gd name="T37" fmla="*/ 0 h 13"/>
                  <a:gd name="T38" fmla="*/ 0 w 56"/>
                  <a:gd name="T39" fmla="*/ 0 h 13"/>
                  <a:gd name="T40" fmla="*/ 0 w 56"/>
                  <a:gd name="T41" fmla="*/ 0 h 13"/>
                  <a:gd name="T42" fmla="*/ 0 w 56"/>
                  <a:gd name="T43" fmla="*/ 0 h 13"/>
                  <a:gd name="T44" fmla="*/ 0 w 56"/>
                  <a:gd name="T45" fmla="*/ 0 h 13"/>
                  <a:gd name="T46" fmla="*/ 0 w 56"/>
                  <a:gd name="T47" fmla="*/ 0 h 13"/>
                  <a:gd name="T48" fmla="*/ 0 w 56"/>
                  <a:gd name="T49" fmla="*/ 0 h 13"/>
                  <a:gd name="T50" fmla="*/ 0 w 56"/>
                  <a:gd name="T51" fmla="*/ 0 h 13"/>
                  <a:gd name="T52" fmla="*/ 0 w 56"/>
                  <a:gd name="T53" fmla="*/ 0 h 13"/>
                  <a:gd name="T54" fmla="*/ 0 w 56"/>
                  <a:gd name="T55" fmla="*/ 0 h 13"/>
                  <a:gd name="T56" fmla="*/ 0 w 56"/>
                  <a:gd name="T57" fmla="*/ 0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13"/>
                  <a:gd name="T89" fmla="*/ 56 w 56"/>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13">
                    <a:moveTo>
                      <a:pt x="5" y="6"/>
                    </a:moveTo>
                    <a:lnTo>
                      <a:pt x="11" y="1"/>
                    </a:lnTo>
                    <a:lnTo>
                      <a:pt x="18" y="0"/>
                    </a:lnTo>
                    <a:lnTo>
                      <a:pt x="25" y="0"/>
                    </a:lnTo>
                    <a:lnTo>
                      <a:pt x="34" y="1"/>
                    </a:lnTo>
                    <a:lnTo>
                      <a:pt x="38" y="3"/>
                    </a:lnTo>
                    <a:lnTo>
                      <a:pt x="44" y="3"/>
                    </a:lnTo>
                    <a:lnTo>
                      <a:pt x="50" y="4"/>
                    </a:lnTo>
                    <a:lnTo>
                      <a:pt x="53" y="4"/>
                    </a:lnTo>
                    <a:lnTo>
                      <a:pt x="54" y="4"/>
                    </a:lnTo>
                    <a:lnTo>
                      <a:pt x="56" y="6"/>
                    </a:lnTo>
                    <a:lnTo>
                      <a:pt x="53" y="7"/>
                    </a:lnTo>
                    <a:lnTo>
                      <a:pt x="47" y="8"/>
                    </a:lnTo>
                    <a:lnTo>
                      <a:pt x="41" y="8"/>
                    </a:lnTo>
                    <a:lnTo>
                      <a:pt x="35" y="8"/>
                    </a:lnTo>
                    <a:lnTo>
                      <a:pt x="32" y="10"/>
                    </a:lnTo>
                    <a:lnTo>
                      <a:pt x="29" y="11"/>
                    </a:lnTo>
                    <a:lnTo>
                      <a:pt x="27" y="13"/>
                    </a:lnTo>
                    <a:lnTo>
                      <a:pt x="22" y="13"/>
                    </a:lnTo>
                    <a:lnTo>
                      <a:pt x="19" y="11"/>
                    </a:lnTo>
                    <a:lnTo>
                      <a:pt x="15" y="10"/>
                    </a:lnTo>
                    <a:lnTo>
                      <a:pt x="12" y="10"/>
                    </a:lnTo>
                    <a:lnTo>
                      <a:pt x="8" y="10"/>
                    </a:lnTo>
                    <a:lnTo>
                      <a:pt x="3" y="11"/>
                    </a:lnTo>
                    <a:lnTo>
                      <a:pt x="2" y="11"/>
                    </a:lnTo>
                    <a:lnTo>
                      <a:pt x="0" y="10"/>
                    </a:lnTo>
                    <a:lnTo>
                      <a:pt x="0" y="8"/>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0" name="Freeform 138">
                <a:extLst>
                  <a:ext uri="{FF2B5EF4-FFF2-40B4-BE49-F238E27FC236}">
                    <a16:creationId xmlns:a16="http://schemas.microsoft.com/office/drawing/2014/main" id="{DBF9F407-4CD0-C453-3D1D-235E4372716C}"/>
                  </a:ext>
                </a:extLst>
              </p:cNvPr>
              <p:cNvSpPr>
                <a:spLocks/>
              </p:cNvSpPr>
              <p:nvPr/>
            </p:nvSpPr>
            <p:spPr bwMode="auto">
              <a:xfrm>
                <a:off x="1038" y="4562"/>
                <a:ext cx="10" cy="4"/>
              </a:xfrm>
              <a:custGeom>
                <a:avLst/>
                <a:gdLst>
                  <a:gd name="T0" fmla="*/ 0 w 29"/>
                  <a:gd name="T1" fmla="*/ 0 h 13"/>
                  <a:gd name="T2" fmla="*/ 0 w 29"/>
                  <a:gd name="T3" fmla="*/ 0 h 13"/>
                  <a:gd name="T4" fmla="*/ 0 w 29"/>
                  <a:gd name="T5" fmla="*/ 0 h 13"/>
                  <a:gd name="T6" fmla="*/ 0 w 29"/>
                  <a:gd name="T7" fmla="*/ 0 h 13"/>
                  <a:gd name="T8" fmla="*/ 0 w 29"/>
                  <a:gd name="T9" fmla="*/ 0 h 13"/>
                  <a:gd name="T10" fmla="*/ 0 w 29"/>
                  <a:gd name="T11" fmla="*/ 0 h 13"/>
                  <a:gd name="T12" fmla="*/ 0 w 29"/>
                  <a:gd name="T13" fmla="*/ 0 h 13"/>
                  <a:gd name="T14" fmla="*/ 0 w 29"/>
                  <a:gd name="T15" fmla="*/ 0 h 13"/>
                  <a:gd name="T16" fmla="*/ 0 w 29"/>
                  <a:gd name="T17" fmla="*/ 0 h 13"/>
                  <a:gd name="T18" fmla="*/ 0 w 29"/>
                  <a:gd name="T19" fmla="*/ 0 h 13"/>
                  <a:gd name="T20" fmla="*/ 0 w 29"/>
                  <a:gd name="T21" fmla="*/ 0 h 13"/>
                  <a:gd name="T22" fmla="*/ 0 w 29"/>
                  <a:gd name="T23" fmla="*/ 0 h 13"/>
                  <a:gd name="T24" fmla="*/ 0 w 29"/>
                  <a:gd name="T25" fmla="*/ 0 h 13"/>
                  <a:gd name="T26" fmla="*/ 0 w 29"/>
                  <a:gd name="T27" fmla="*/ 0 h 13"/>
                  <a:gd name="T28" fmla="*/ 0 w 29"/>
                  <a:gd name="T29" fmla="*/ 0 h 13"/>
                  <a:gd name="T30" fmla="*/ 0 w 29"/>
                  <a:gd name="T31" fmla="*/ 0 h 13"/>
                  <a:gd name="T32" fmla="*/ 0 w 29"/>
                  <a:gd name="T33" fmla="*/ 0 h 13"/>
                  <a:gd name="T34" fmla="*/ 0 w 29"/>
                  <a:gd name="T35" fmla="*/ 0 h 13"/>
                  <a:gd name="T36" fmla="*/ 0 w 29"/>
                  <a:gd name="T37" fmla="*/ 0 h 13"/>
                  <a:gd name="T38" fmla="*/ 0 w 29"/>
                  <a:gd name="T39" fmla="*/ 0 h 13"/>
                  <a:gd name="T40" fmla="*/ 0 w 29"/>
                  <a:gd name="T41" fmla="*/ 0 h 13"/>
                  <a:gd name="T42" fmla="*/ 0 w 29"/>
                  <a:gd name="T43" fmla="*/ 0 h 13"/>
                  <a:gd name="T44" fmla="*/ 0 w 29"/>
                  <a:gd name="T45" fmla="*/ 0 h 13"/>
                  <a:gd name="T46" fmla="*/ 0 w 29"/>
                  <a:gd name="T47" fmla="*/ 0 h 13"/>
                  <a:gd name="T48" fmla="*/ 0 w 29"/>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13"/>
                  <a:gd name="T77" fmla="*/ 29 w 29"/>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13">
                    <a:moveTo>
                      <a:pt x="7" y="1"/>
                    </a:moveTo>
                    <a:lnTo>
                      <a:pt x="4" y="1"/>
                    </a:lnTo>
                    <a:lnTo>
                      <a:pt x="1" y="1"/>
                    </a:lnTo>
                    <a:lnTo>
                      <a:pt x="0" y="0"/>
                    </a:lnTo>
                    <a:lnTo>
                      <a:pt x="1" y="3"/>
                    </a:lnTo>
                    <a:lnTo>
                      <a:pt x="1" y="4"/>
                    </a:lnTo>
                    <a:lnTo>
                      <a:pt x="1" y="7"/>
                    </a:lnTo>
                    <a:lnTo>
                      <a:pt x="1" y="8"/>
                    </a:lnTo>
                    <a:lnTo>
                      <a:pt x="4" y="8"/>
                    </a:lnTo>
                    <a:lnTo>
                      <a:pt x="6" y="8"/>
                    </a:lnTo>
                    <a:lnTo>
                      <a:pt x="8" y="8"/>
                    </a:lnTo>
                    <a:lnTo>
                      <a:pt x="10" y="10"/>
                    </a:lnTo>
                    <a:lnTo>
                      <a:pt x="13" y="11"/>
                    </a:lnTo>
                    <a:lnTo>
                      <a:pt x="17" y="11"/>
                    </a:lnTo>
                    <a:lnTo>
                      <a:pt x="20" y="13"/>
                    </a:lnTo>
                    <a:lnTo>
                      <a:pt x="23" y="13"/>
                    </a:lnTo>
                    <a:lnTo>
                      <a:pt x="27" y="11"/>
                    </a:lnTo>
                    <a:lnTo>
                      <a:pt x="29" y="8"/>
                    </a:lnTo>
                    <a:lnTo>
                      <a:pt x="29" y="6"/>
                    </a:lnTo>
                    <a:lnTo>
                      <a:pt x="26" y="3"/>
                    </a:lnTo>
                    <a:lnTo>
                      <a:pt x="20" y="0"/>
                    </a:lnTo>
                    <a:lnTo>
                      <a:pt x="16" y="0"/>
                    </a:lnTo>
                    <a:lnTo>
                      <a:pt x="11"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1" name="Freeform 139">
                <a:extLst>
                  <a:ext uri="{FF2B5EF4-FFF2-40B4-BE49-F238E27FC236}">
                    <a16:creationId xmlns:a16="http://schemas.microsoft.com/office/drawing/2014/main" id="{128827EB-973F-BFC5-E0F6-C5E159BE5E8E}"/>
                  </a:ext>
                </a:extLst>
              </p:cNvPr>
              <p:cNvSpPr>
                <a:spLocks/>
              </p:cNvSpPr>
              <p:nvPr/>
            </p:nvSpPr>
            <p:spPr bwMode="auto">
              <a:xfrm>
                <a:off x="1036" y="4551"/>
                <a:ext cx="10" cy="5"/>
              </a:xfrm>
              <a:custGeom>
                <a:avLst/>
                <a:gdLst>
                  <a:gd name="T0" fmla="*/ 0 w 29"/>
                  <a:gd name="T1" fmla="*/ 0 h 14"/>
                  <a:gd name="T2" fmla="*/ 0 w 29"/>
                  <a:gd name="T3" fmla="*/ 0 h 14"/>
                  <a:gd name="T4" fmla="*/ 0 w 29"/>
                  <a:gd name="T5" fmla="*/ 0 h 14"/>
                  <a:gd name="T6" fmla="*/ 0 w 29"/>
                  <a:gd name="T7" fmla="*/ 0 h 14"/>
                  <a:gd name="T8" fmla="*/ 0 w 29"/>
                  <a:gd name="T9" fmla="*/ 0 h 14"/>
                  <a:gd name="T10" fmla="*/ 0 w 29"/>
                  <a:gd name="T11" fmla="*/ 0 h 14"/>
                  <a:gd name="T12" fmla="*/ 0 w 29"/>
                  <a:gd name="T13" fmla="*/ 0 h 14"/>
                  <a:gd name="T14" fmla="*/ 0 w 29"/>
                  <a:gd name="T15" fmla="*/ 0 h 14"/>
                  <a:gd name="T16" fmla="*/ 0 w 29"/>
                  <a:gd name="T17" fmla="*/ 0 h 14"/>
                  <a:gd name="T18" fmla="*/ 0 w 29"/>
                  <a:gd name="T19" fmla="*/ 0 h 14"/>
                  <a:gd name="T20" fmla="*/ 0 w 29"/>
                  <a:gd name="T21" fmla="*/ 0 h 14"/>
                  <a:gd name="T22" fmla="*/ 0 w 29"/>
                  <a:gd name="T23" fmla="*/ 0 h 14"/>
                  <a:gd name="T24" fmla="*/ 0 w 29"/>
                  <a:gd name="T25" fmla="*/ 0 h 14"/>
                  <a:gd name="T26" fmla="*/ 0 w 29"/>
                  <a:gd name="T27" fmla="*/ 0 h 14"/>
                  <a:gd name="T28" fmla="*/ 0 w 29"/>
                  <a:gd name="T29" fmla="*/ 0 h 14"/>
                  <a:gd name="T30" fmla="*/ 0 w 29"/>
                  <a:gd name="T31" fmla="*/ 0 h 14"/>
                  <a:gd name="T32" fmla="*/ 0 w 29"/>
                  <a:gd name="T33" fmla="*/ 0 h 14"/>
                  <a:gd name="T34" fmla="*/ 0 w 29"/>
                  <a:gd name="T35" fmla="*/ 0 h 14"/>
                  <a:gd name="T36" fmla="*/ 0 w 29"/>
                  <a:gd name="T37" fmla="*/ 0 h 14"/>
                  <a:gd name="T38" fmla="*/ 0 w 29"/>
                  <a:gd name="T39" fmla="*/ 0 h 14"/>
                  <a:gd name="T40" fmla="*/ 0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14"/>
                  <a:gd name="T65" fmla="*/ 29 w 29"/>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14">
                    <a:moveTo>
                      <a:pt x="28" y="10"/>
                    </a:moveTo>
                    <a:lnTo>
                      <a:pt x="22" y="4"/>
                    </a:lnTo>
                    <a:lnTo>
                      <a:pt x="14" y="2"/>
                    </a:lnTo>
                    <a:lnTo>
                      <a:pt x="7" y="0"/>
                    </a:lnTo>
                    <a:lnTo>
                      <a:pt x="1" y="0"/>
                    </a:lnTo>
                    <a:lnTo>
                      <a:pt x="0" y="3"/>
                    </a:lnTo>
                    <a:lnTo>
                      <a:pt x="0" y="7"/>
                    </a:lnTo>
                    <a:lnTo>
                      <a:pt x="0" y="10"/>
                    </a:lnTo>
                    <a:lnTo>
                      <a:pt x="0" y="13"/>
                    </a:lnTo>
                    <a:lnTo>
                      <a:pt x="4" y="10"/>
                    </a:lnTo>
                    <a:lnTo>
                      <a:pt x="9" y="7"/>
                    </a:lnTo>
                    <a:lnTo>
                      <a:pt x="13" y="6"/>
                    </a:lnTo>
                    <a:lnTo>
                      <a:pt x="17" y="7"/>
                    </a:lnTo>
                    <a:lnTo>
                      <a:pt x="20" y="9"/>
                    </a:lnTo>
                    <a:lnTo>
                      <a:pt x="23" y="10"/>
                    </a:lnTo>
                    <a:lnTo>
                      <a:pt x="25" y="10"/>
                    </a:lnTo>
                    <a:lnTo>
                      <a:pt x="26" y="11"/>
                    </a:lnTo>
                    <a:lnTo>
                      <a:pt x="28" y="13"/>
                    </a:lnTo>
                    <a:lnTo>
                      <a:pt x="29" y="14"/>
                    </a:lnTo>
                    <a:lnTo>
                      <a:pt x="29" y="13"/>
                    </a:lnTo>
                    <a:lnTo>
                      <a:pt x="2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2" name="Freeform 140">
                <a:extLst>
                  <a:ext uri="{FF2B5EF4-FFF2-40B4-BE49-F238E27FC236}">
                    <a16:creationId xmlns:a16="http://schemas.microsoft.com/office/drawing/2014/main" id="{FE1FC001-23CD-32E0-D49C-25FF5010E80F}"/>
                  </a:ext>
                </a:extLst>
              </p:cNvPr>
              <p:cNvSpPr>
                <a:spLocks/>
              </p:cNvSpPr>
              <p:nvPr/>
            </p:nvSpPr>
            <p:spPr bwMode="auto">
              <a:xfrm>
                <a:off x="1058" y="4550"/>
                <a:ext cx="21" cy="7"/>
              </a:xfrm>
              <a:custGeom>
                <a:avLst/>
                <a:gdLst>
                  <a:gd name="T0" fmla="*/ 0 w 61"/>
                  <a:gd name="T1" fmla="*/ 0 h 21"/>
                  <a:gd name="T2" fmla="*/ 0 w 61"/>
                  <a:gd name="T3" fmla="*/ 0 h 21"/>
                  <a:gd name="T4" fmla="*/ 0 w 61"/>
                  <a:gd name="T5" fmla="*/ 0 h 21"/>
                  <a:gd name="T6" fmla="*/ 0 w 61"/>
                  <a:gd name="T7" fmla="*/ 0 h 21"/>
                  <a:gd name="T8" fmla="*/ 0 w 61"/>
                  <a:gd name="T9" fmla="*/ 0 h 21"/>
                  <a:gd name="T10" fmla="*/ 0 w 61"/>
                  <a:gd name="T11" fmla="*/ 0 h 21"/>
                  <a:gd name="T12" fmla="*/ 0 w 61"/>
                  <a:gd name="T13" fmla="*/ 0 h 21"/>
                  <a:gd name="T14" fmla="*/ 0 w 61"/>
                  <a:gd name="T15" fmla="*/ 0 h 21"/>
                  <a:gd name="T16" fmla="*/ 0 w 61"/>
                  <a:gd name="T17" fmla="*/ 0 h 21"/>
                  <a:gd name="T18" fmla="*/ 0 w 61"/>
                  <a:gd name="T19" fmla="*/ 0 h 21"/>
                  <a:gd name="T20" fmla="*/ 0 w 61"/>
                  <a:gd name="T21" fmla="*/ 0 h 21"/>
                  <a:gd name="T22" fmla="*/ 0 w 61"/>
                  <a:gd name="T23" fmla="*/ 0 h 21"/>
                  <a:gd name="T24" fmla="*/ 0 w 61"/>
                  <a:gd name="T25" fmla="*/ 0 h 21"/>
                  <a:gd name="T26" fmla="*/ 0 w 61"/>
                  <a:gd name="T27" fmla="*/ 0 h 21"/>
                  <a:gd name="T28" fmla="*/ 0 w 61"/>
                  <a:gd name="T29" fmla="*/ 0 h 21"/>
                  <a:gd name="T30" fmla="*/ 0 w 61"/>
                  <a:gd name="T31" fmla="*/ 0 h 21"/>
                  <a:gd name="T32" fmla="*/ 0 w 61"/>
                  <a:gd name="T33" fmla="*/ 0 h 21"/>
                  <a:gd name="T34" fmla="*/ 0 w 61"/>
                  <a:gd name="T35" fmla="*/ 0 h 21"/>
                  <a:gd name="T36" fmla="*/ 0 w 61"/>
                  <a:gd name="T37" fmla="*/ 0 h 21"/>
                  <a:gd name="T38" fmla="*/ 0 w 61"/>
                  <a:gd name="T39" fmla="*/ 0 h 21"/>
                  <a:gd name="T40" fmla="*/ 0 w 61"/>
                  <a:gd name="T41" fmla="*/ 0 h 21"/>
                  <a:gd name="T42" fmla="*/ 0 w 61"/>
                  <a:gd name="T43" fmla="*/ 0 h 21"/>
                  <a:gd name="T44" fmla="*/ 0 w 61"/>
                  <a:gd name="T45" fmla="*/ 0 h 21"/>
                  <a:gd name="T46" fmla="*/ 0 w 61"/>
                  <a:gd name="T47" fmla="*/ 0 h 21"/>
                  <a:gd name="T48" fmla="*/ 0 w 61"/>
                  <a:gd name="T49" fmla="*/ 0 h 21"/>
                  <a:gd name="T50" fmla="*/ 0 w 61"/>
                  <a:gd name="T51" fmla="*/ 0 h 21"/>
                  <a:gd name="T52" fmla="*/ 0 w 61"/>
                  <a:gd name="T53" fmla="*/ 0 h 21"/>
                  <a:gd name="T54" fmla="*/ 0 w 61"/>
                  <a:gd name="T55" fmla="*/ 0 h 21"/>
                  <a:gd name="T56" fmla="*/ 0 w 61"/>
                  <a:gd name="T57" fmla="*/ 0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1"/>
                  <a:gd name="T89" fmla="*/ 61 w 61"/>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1">
                    <a:moveTo>
                      <a:pt x="51" y="16"/>
                    </a:moveTo>
                    <a:lnTo>
                      <a:pt x="57" y="20"/>
                    </a:lnTo>
                    <a:lnTo>
                      <a:pt x="59" y="21"/>
                    </a:lnTo>
                    <a:lnTo>
                      <a:pt x="61" y="21"/>
                    </a:lnTo>
                    <a:lnTo>
                      <a:pt x="58" y="19"/>
                    </a:lnTo>
                    <a:lnTo>
                      <a:pt x="55" y="16"/>
                    </a:lnTo>
                    <a:lnTo>
                      <a:pt x="49" y="10"/>
                    </a:lnTo>
                    <a:lnTo>
                      <a:pt x="43" y="6"/>
                    </a:lnTo>
                    <a:lnTo>
                      <a:pt x="38" y="3"/>
                    </a:lnTo>
                    <a:lnTo>
                      <a:pt x="30" y="2"/>
                    </a:lnTo>
                    <a:lnTo>
                      <a:pt x="20" y="0"/>
                    </a:lnTo>
                    <a:lnTo>
                      <a:pt x="10" y="0"/>
                    </a:lnTo>
                    <a:lnTo>
                      <a:pt x="3" y="5"/>
                    </a:lnTo>
                    <a:lnTo>
                      <a:pt x="1" y="7"/>
                    </a:lnTo>
                    <a:lnTo>
                      <a:pt x="0" y="9"/>
                    </a:lnTo>
                    <a:lnTo>
                      <a:pt x="0" y="10"/>
                    </a:lnTo>
                    <a:lnTo>
                      <a:pt x="0" y="12"/>
                    </a:lnTo>
                    <a:lnTo>
                      <a:pt x="1" y="12"/>
                    </a:lnTo>
                    <a:lnTo>
                      <a:pt x="4" y="10"/>
                    </a:lnTo>
                    <a:lnTo>
                      <a:pt x="6" y="10"/>
                    </a:lnTo>
                    <a:lnTo>
                      <a:pt x="10" y="9"/>
                    </a:lnTo>
                    <a:lnTo>
                      <a:pt x="14" y="9"/>
                    </a:lnTo>
                    <a:lnTo>
                      <a:pt x="20" y="7"/>
                    </a:lnTo>
                    <a:lnTo>
                      <a:pt x="26" y="7"/>
                    </a:lnTo>
                    <a:lnTo>
                      <a:pt x="32" y="9"/>
                    </a:lnTo>
                    <a:lnTo>
                      <a:pt x="38" y="10"/>
                    </a:lnTo>
                    <a:lnTo>
                      <a:pt x="45" y="12"/>
                    </a:lnTo>
                    <a:lnTo>
                      <a:pt x="5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3" name="Freeform 141">
                <a:extLst>
                  <a:ext uri="{FF2B5EF4-FFF2-40B4-BE49-F238E27FC236}">
                    <a16:creationId xmlns:a16="http://schemas.microsoft.com/office/drawing/2014/main" id="{14F08425-7258-1ED8-CB42-B90ED01F86F9}"/>
                  </a:ext>
                </a:extLst>
              </p:cNvPr>
              <p:cNvSpPr>
                <a:spLocks/>
              </p:cNvSpPr>
              <p:nvPr/>
            </p:nvSpPr>
            <p:spPr bwMode="auto">
              <a:xfrm>
                <a:off x="1039" y="4486"/>
                <a:ext cx="124" cy="121"/>
              </a:xfrm>
              <a:custGeom>
                <a:avLst/>
                <a:gdLst>
                  <a:gd name="T0" fmla="*/ 0 w 372"/>
                  <a:gd name="T1" fmla="*/ 0 h 362"/>
                  <a:gd name="T2" fmla="*/ 0 w 372"/>
                  <a:gd name="T3" fmla="*/ 0 h 362"/>
                  <a:gd name="T4" fmla="*/ 0 w 372"/>
                  <a:gd name="T5" fmla="*/ 0 h 362"/>
                  <a:gd name="T6" fmla="*/ 0 w 372"/>
                  <a:gd name="T7" fmla="*/ 0 h 362"/>
                  <a:gd name="T8" fmla="*/ 0 w 372"/>
                  <a:gd name="T9" fmla="*/ 0 h 362"/>
                  <a:gd name="T10" fmla="*/ 0 w 372"/>
                  <a:gd name="T11" fmla="*/ 0 h 362"/>
                  <a:gd name="T12" fmla="*/ 0 w 372"/>
                  <a:gd name="T13" fmla="*/ 0 h 362"/>
                  <a:gd name="T14" fmla="*/ 0 w 372"/>
                  <a:gd name="T15" fmla="*/ 0 h 362"/>
                  <a:gd name="T16" fmla="*/ 0 w 372"/>
                  <a:gd name="T17" fmla="*/ 0 h 362"/>
                  <a:gd name="T18" fmla="*/ 0 w 372"/>
                  <a:gd name="T19" fmla="*/ 0 h 362"/>
                  <a:gd name="T20" fmla="*/ 0 w 372"/>
                  <a:gd name="T21" fmla="*/ 0 h 362"/>
                  <a:gd name="T22" fmla="*/ 0 w 372"/>
                  <a:gd name="T23" fmla="*/ 0 h 362"/>
                  <a:gd name="T24" fmla="*/ 0 w 372"/>
                  <a:gd name="T25" fmla="*/ 0 h 362"/>
                  <a:gd name="T26" fmla="*/ 0 w 372"/>
                  <a:gd name="T27" fmla="*/ 0 h 362"/>
                  <a:gd name="T28" fmla="*/ 0 w 372"/>
                  <a:gd name="T29" fmla="*/ 0 h 362"/>
                  <a:gd name="T30" fmla="*/ 0 w 372"/>
                  <a:gd name="T31" fmla="*/ 0 h 362"/>
                  <a:gd name="T32" fmla="*/ 0 w 372"/>
                  <a:gd name="T33" fmla="*/ 0 h 362"/>
                  <a:gd name="T34" fmla="*/ 0 w 372"/>
                  <a:gd name="T35" fmla="*/ 0 h 362"/>
                  <a:gd name="T36" fmla="*/ 0 w 372"/>
                  <a:gd name="T37" fmla="*/ 0 h 362"/>
                  <a:gd name="T38" fmla="*/ 0 w 372"/>
                  <a:gd name="T39" fmla="*/ 0 h 362"/>
                  <a:gd name="T40" fmla="*/ 0 w 372"/>
                  <a:gd name="T41" fmla="*/ 0 h 362"/>
                  <a:gd name="T42" fmla="*/ 0 w 372"/>
                  <a:gd name="T43" fmla="*/ 0 h 362"/>
                  <a:gd name="T44" fmla="*/ 0 w 372"/>
                  <a:gd name="T45" fmla="*/ 0 h 362"/>
                  <a:gd name="T46" fmla="*/ 1 w 372"/>
                  <a:gd name="T47" fmla="*/ 0 h 362"/>
                  <a:gd name="T48" fmla="*/ 1 w 372"/>
                  <a:gd name="T49" fmla="*/ 0 h 362"/>
                  <a:gd name="T50" fmla="*/ 1 w 372"/>
                  <a:gd name="T51" fmla="*/ 0 h 362"/>
                  <a:gd name="T52" fmla="*/ 0 w 372"/>
                  <a:gd name="T53" fmla="*/ 0 h 362"/>
                  <a:gd name="T54" fmla="*/ 0 w 372"/>
                  <a:gd name="T55" fmla="*/ 0 h 362"/>
                  <a:gd name="T56" fmla="*/ 0 w 372"/>
                  <a:gd name="T57" fmla="*/ 0 h 362"/>
                  <a:gd name="T58" fmla="*/ 0 w 372"/>
                  <a:gd name="T59" fmla="*/ 0 h 362"/>
                  <a:gd name="T60" fmla="*/ 0 w 372"/>
                  <a:gd name="T61" fmla="*/ 0 h 362"/>
                  <a:gd name="T62" fmla="*/ 0 w 372"/>
                  <a:gd name="T63" fmla="*/ 0 h 362"/>
                  <a:gd name="T64" fmla="*/ 0 w 372"/>
                  <a:gd name="T65" fmla="*/ 0 h 362"/>
                  <a:gd name="T66" fmla="*/ 0 w 372"/>
                  <a:gd name="T67" fmla="*/ 0 h 362"/>
                  <a:gd name="T68" fmla="*/ 0 w 372"/>
                  <a:gd name="T69" fmla="*/ 0 h 362"/>
                  <a:gd name="T70" fmla="*/ 0 w 372"/>
                  <a:gd name="T71" fmla="*/ 0 h 362"/>
                  <a:gd name="T72" fmla="*/ 0 w 372"/>
                  <a:gd name="T73" fmla="*/ 0 h 362"/>
                  <a:gd name="T74" fmla="*/ 0 w 372"/>
                  <a:gd name="T75" fmla="*/ 0 h 362"/>
                  <a:gd name="T76" fmla="*/ 0 w 372"/>
                  <a:gd name="T77" fmla="*/ 0 h 362"/>
                  <a:gd name="T78" fmla="*/ 0 w 372"/>
                  <a:gd name="T79" fmla="*/ 0 h 362"/>
                  <a:gd name="T80" fmla="*/ 0 w 372"/>
                  <a:gd name="T81" fmla="*/ 0 h 362"/>
                  <a:gd name="T82" fmla="*/ 0 w 372"/>
                  <a:gd name="T83" fmla="*/ 0 h 362"/>
                  <a:gd name="T84" fmla="*/ 0 w 372"/>
                  <a:gd name="T85" fmla="*/ 0 h 362"/>
                  <a:gd name="T86" fmla="*/ 0 w 372"/>
                  <a:gd name="T87" fmla="*/ 0 h 362"/>
                  <a:gd name="T88" fmla="*/ 0 w 372"/>
                  <a:gd name="T89" fmla="*/ 0 h 362"/>
                  <a:gd name="T90" fmla="*/ 0 w 372"/>
                  <a:gd name="T91" fmla="*/ 0 h 3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2"/>
                  <a:gd name="T139" fmla="*/ 0 h 362"/>
                  <a:gd name="T140" fmla="*/ 372 w 372"/>
                  <a:gd name="T141" fmla="*/ 362 h 3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2" h="362">
                    <a:moveTo>
                      <a:pt x="182" y="254"/>
                    </a:moveTo>
                    <a:lnTo>
                      <a:pt x="176" y="255"/>
                    </a:lnTo>
                    <a:lnTo>
                      <a:pt x="170" y="251"/>
                    </a:lnTo>
                    <a:lnTo>
                      <a:pt x="164" y="242"/>
                    </a:lnTo>
                    <a:lnTo>
                      <a:pt x="157" y="231"/>
                    </a:lnTo>
                    <a:lnTo>
                      <a:pt x="150" y="219"/>
                    </a:lnTo>
                    <a:lnTo>
                      <a:pt x="143" y="206"/>
                    </a:lnTo>
                    <a:lnTo>
                      <a:pt x="134" y="193"/>
                    </a:lnTo>
                    <a:lnTo>
                      <a:pt x="125" y="185"/>
                    </a:lnTo>
                    <a:lnTo>
                      <a:pt x="109" y="174"/>
                    </a:lnTo>
                    <a:lnTo>
                      <a:pt x="95" y="165"/>
                    </a:lnTo>
                    <a:lnTo>
                      <a:pt x="80" y="160"/>
                    </a:lnTo>
                    <a:lnTo>
                      <a:pt x="68" y="155"/>
                    </a:lnTo>
                    <a:lnTo>
                      <a:pt x="57" y="150"/>
                    </a:lnTo>
                    <a:lnTo>
                      <a:pt x="48" y="144"/>
                    </a:lnTo>
                    <a:lnTo>
                      <a:pt x="41" y="136"/>
                    </a:lnTo>
                    <a:lnTo>
                      <a:pt x="36" y="125"/>
                    </a:lnTo>
                    <a:lnTo>
                      <a:pt x="29" y="136"/>
                    </a:lnTo>
                    <a:lnTo>
                      <a:pt x="19" y="141"/>
                    </a:lnTo>
                    <a:lnTo>
                      <a:pt x="7" y="148"/>
                    </a:lnTo>
                    <a:lnTo>
                      <a:pt x="0" y="162"/>
                    </a:lnTo>
                    <a:lnTo>
                      <a:pt x="0" y="141"/>
                    </a:lnTo>
                    <a:lnTo>
                      <a:pt x="6" y="119"/>
                    </a:lnTo>
                    <a:lnTo>
                      <a:pt x="20" y="97"/>
                    </a:lnTo>
                    <a:lnTo>
                      <a:pt x="39" y="76"/>
                    </a:lnTo>
                    <a:lnTo>
                      <a:pt x="64" y="59"/>
                    </a:lnTo>
                    <a:lnTo>
                      <a:pt x="95" y="48"/>
                    </a:lnTo>
                    <a:lnTo>
                      <a:pt x="130" y="46"/>
                    </a:lnTo>
                    <a:lnTo>
                      <a:pt x="167" y="55"/>
                    </a:lnTo>
                    <a:lnTo>
                      <a:pt x="167" y="43"/>
                    </a:lnTo>
                    <a:lnTo>
                      <a:pt x="170" y="31"/>
                    </a:lnTo>
                    <a:lnTo>
                      <a:pt x="178" y="19"/>
                    </a:lnTo>
                    <a:lnTo>
                      <a:pt x="188" y="10"/>
                    </a:lnTo>
                    <a:lnTo>
                      <a:pt x="199" y="3"/>
                    </a:lnTo>
                    <a:lnTo>
                      <a:pt x="215" y="0"/>
                    </a:lnTo>
                    <a:lnTo>
                      <a:pt x="234" y="1"/>
                    </a:lnTo>
                    <a:lnTo>
                      <a:pt x="255" y="10"/>
                    </a:lnTo>
                    <a:lnTo>
                      <a:pt x="278" y="28"/>
                    </a:lnTo>
                    <a:lnTo>
                      <a:pt x="287" y="46"/>
                    </a:lnTo>
                    <a:lnTo>
                      <a:pt x="288" y="63"/>
                    </a:lnTo>
                    <a:lnTo>
                      <a:pt x="287" y="74"/>
                    </a:lnTo>
                    <a:lnTo>
                      <a:pt x="298" y="74"/>
                    </a:lnTo>
                    <a:lnTo>
                      <a:pt x="311" y="76"/>
                    </a:lnTo>
                    <a:lnTo>
                      <a:pt x="326" y="81"/>
                    </a:lnTo>
                    <a:lnTo>
                      <a:pt x="338" y="90"/>
                    </a:lnTo>
                    <a:lnTo>
                      <a:pt x="349" y="102"/>
                    </a:lnTo>
                    <a:lnTo>
                      <a:pt x="359" y="116"/>
                    </a:lnTo>
                    <a:lnTo>
                      <a:pt x="367" y="133"/>
                    </a:lnTo>
                    <a:lnTo>
                      <a:pt x="371" y="153"/>
                    </a:lnTo>
                    <a:lnTo>
                      <a:pt x="372" y="174"/>
                    </a:lnTo>
                    <a:lnTo>
                      <a:pt x="372" y="192"/>
                    </a:lnTo>
                    <a:lnTo>
                      <a:pt x="370" y="209"/>
                    </a:lnTo>
                    <a:lnTo>
                      <a:pt x="365" y="224"/>
                    </a:lnTo>
                    <a:lnTo>
                      <a:pt x="358" y="235"/>
                    </a:lnTo>
                    <a:lnTo>
                      <a:pt x="351" y="245"/>
                    </a:lnTo>
                    <a:lnTo>
                      <a:pt x="339" y="251"/>
                    </a:lnTo>
                    <a:lnTo>
                      <a:pt x="327" y="254"/>
                    </a:lnTo>
                    <a:lnTo>
                      <a:pt x="329" y="240"/>
                    </a:lnTo>
                    <a:lnTo>
                      <a:pt x="323" y="230"/>
                    </a:lnTo>
                    <a:lnTo>
                      <a:pt x="314" y="227"/>
                    </a:lnTo>
                    <a:lnTo>
                      <a:pt x="306" y="230"/>
                    </a:lnTo>
                    <a:lnTo>
                      <a:pt x="300" y="238"/>
                    </a:lnTo>
                    <a:lnTo>
                      <a:pt x="298" y="249"/>
                    </a:lnTo>
                    <a:lnTo>
                      <a:pt x="303" y="261"/>
                    </a:lnTo>
                    <a:lnTo>
                      <a:pt x="314" y="268"/>
                    </a:lnTo>
                    <a:lnTo>
                      <a:pt x="336" y="283"/>
                    </a:lnTo>
                    <a:lnTo>
                      <a:pt x="348" y="305"/>
                    </a:lnTo>
                    <a:lnTo>
                      <a:pt x="348" y="328"/>
                    </a:lnTo>
                    <a:lnTo>
                      <a:pt x="342" y="347"/>
                    </a:lnTo>
                    <a:lnTo>
                      <a:pt x="335" y="355"/>
                    </a:lnTo>
                    <a:lnTo>
                      <a:pt x="322" y="359"/>
                    </a:lnTo>
                    <a:lnTo>
                      <a:pt x="307" y="362"/>
                    </a:lnTo>
                    <a:lnTo>
                      <a:pt x="291" y="360"/>
                    </a:lnTo>
                    <a:lnTo>
                      <a:pt x="275" y="356"/>
                    </a:lnTo>
                    <a:lnTo>
                      <a:pt x="263" y="347"/>
                    </a:lnTo>
                    <a:lnTo>
                      <a:pt x="256" y="335"/>
                    </a:lnTo>
                    <a:lnTo>
                      <a:pt x="255" y="315"/>
                    </a:lnTo>
                    <a:lnTo>
                      <a:pt x="247" y="324"/>
                    </a:lnTo>
                    <a:lnTo>
                      <a:pt x="239" y="328"/>
                    </a:lnTo>
                    <a:lnTo>
                      <a:pt x="230" y="329"/>
                    </a:lnTo>
                    <a:lnTo>
                      <a:pt x="221" y="328"/>
                    </a:lnTo>
                    <a:lnTo>
                      <a:pt x="212" y="324"/>
                    </a:lnTo>
                    <a:lnTo>
                      <a:pt x="205" y="318"/>
                    </a:lnTo>
                    <a:lnTo>
                      <a:pt x="199" y="310"/>
                    </a:lnTo>
                    <a:lnTo>
                      <a:pt x="194" y="300"/>
                    </a:lnTo>
                    <a:lnTo>
                      <a:pt x="202" y="291"/>
                    </a:lnTo>
                    <a:lnTo>
                      <a:pt x="212" y="275"/>
                    </a:lnTo>
                    <a:lnTo>
                      <a:pt x="217" y="255"/>
                    </a:lnTo>
                    <a:lnTo>
                      <a:pt x="212" y="238"/>
                    </a:lnTo>
                    <a:lnTo>
                      <a:pt x="204" y="231"/>
                    </a:lnTo>
                    <a:lnTo>
                      <a:pt x="194" y="231"/>
                    </a:lnTo>
                    <a:lnTo>
                      <a:pt x="186" y="238"/>
                    </a:lnTo>
                    <a:lnTo>
                      <a:pt x="182" y="254"/>
                    </a:lnTo>
                    <a:close/>
                  </a:path>
                </a:pathLst>
              </a:custGeom>
              <a:solidFill>
                <a:srgbClr val="CC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4" name="Freeform 142">
                <a:extLst>
                  <a:ext uri="{FF2B5EF4-FFF2-40B4-BE49-F238E27FC236}">
                    <a16:creationId xmlns:a16="http://schemas.microsoft.com/office/drawing/2014/main" id="{0B0904F1-89D3-35A9-2CA4-143EA8004FFE}"/>
                  </a:ext>
                </a:extLst>
              </p:cNvPr>
              <p:cNvSpPr>
                <a:spLocks/>
              </p:cNvSpPr>
              <p:nvPr/>
            </p:nvSpPr>
            <p:spPr bwMode="auto">
              <a:xfrm>
                <a:off x="1079" y="4519"/>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9" y="35"/>
                    </a:moveTo>
                    <a:lnTo>
                      <a:pt x="12" y="34"/>
                    </a:lnTo>
                    <a:lnTo>
                      <a:pt x="6" y="29"/>
                    </a:lnTo>
                    <a:lnTo>
                      <a:pt x="1" y="24"/>
                    </a:lnTo>
                    <a:lnTo>
                      <a:pt x="0" y="17"/>
                    </a:lnTo>
                    <a:lnTo>
                      <a:pt x="1" y="10"/>
                    </a:lnTo>
                    <a:lnTo>
                      <a:pt x="6" y="4"/>
                    </a:lnTo>
                    <a:lnTo>
                      <a:pt x="12" y="1"/>
                    </a:lnTo>
                    <a:lnTo>
                      <a:pt x="19" y="0"/>
                    </a:lnTo>
                    <a:lnTo>
                      <a:pt x="26" y="1"/>
                    </a:lnTo>
                    <a:lnTo>
                      <a:pt x="32" y="4"/>
                    </a:lnTo>
                    <a:lnTo>
                      <a:pt x="35" y="10"/>
                    </a:lnTo>
                    <a:lnTo>
                      <a:pt x="36" y="17"/>
                    </a:lnTo>
                    <a:lnTo>
                      <a:pt x="35" y="24"/>
                    </a:lnTo>
                    <a:lnTo>
                      <a:pt x="32" y="29"/>
                    </a:lnTo>
                    <a:lnTo>
                      <a:pt x="26" y="34"/>
                    </a:lnTo>
                    <a:lnTo>
                      <a:pt x="19" y="35"/>
                    </a:lnTo>
                    <a:close/>
                  </a:path>
                </a:pathLst>
              </a:custGeom>
              <a:solidFill>
                <a:srgbClr val="CC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5" name="Freeform 143">
                <a:extLst>
                  <a:ext uri="{FF2B5EF4-FFF2-40B4-BE49-F238E27FC236}">
                    <a16:creationId xmlns:a16="http://schemas.microsoft.com/office/drawing/2014/main" id="{F0369D70-FCC1-D4D2-980D-381656B5A0C4}"/>
                  </a:ext>
                </a:extLst>
              </p:cNvPr>
              <p:cNvSpPr>
                <a:spLocks/>
              </p:cNvSpPr>
              <p:nvPr/>
            </p:nvSpPr>
            <p:spPr bwMode="auto">
              <a:xfrm>
                <a:off x="1010" y="4861"/>
                <a:ext cx="78" cy="458"/>
              </a:xfrm>
              <a:custGeom>
                <a:avLst/>
                <a:gdLst>
                  <a:gd name="T0" fmla="*/ 0 w 234"/>
                  <a:gd name="T1" fmla="*/ 0 h 1374"/>
                  <a:gd name="T2" fmla="*/ 0 w 234"/>
                  <a:gd name="T3" fmla="*/ 0 h 1374"/>
                  <a:gd name="T4" fmla="*/ 0 w 234"/>
                  <a:gd name="T5" fmla="*/ 0 h 1374"/>
                  <a:gd name="T6" fmla="*/ 0 w 234"/>
                  <a:gd name="T7" fmla="*/ 1 h 1374"/>
                  <a:gd name="T8" fmla="*/ 0 w 234"/>
                  <a:gd name="T9" fmla="*/ 1 h 1374"/>
                  <a:gd name="T10" fmla="*/ 0 w 234"/>
                  <a:gd name="T11" fmla="*/ 1 h 1374"/>
                  <a:gd name="T12" fmla="*/ 0 w 234"/>
                  <a:gd name="T13" fmla="*/ 1 h 1374"/>
                  <a:gd name="T14" fmla="*/ 0 w 234"/>
                  <a:gd name="T15" fmla="*/ 1 h 1374"/>
                  <a:gd name="T16" fmla="*/ 0 w 234"/>
                  <a:gd name="T17" fmla="*/ 1 h 1374"/>
                  <a:gd name="T18" fmla="*/ 0 w 234"/>
                  <a:gd name="T19" fmla="*/ 1 h 1374"/>
                  <a:gd name="T20" fmla="*/ 0 w 234"/>
                  <a:gd name="T21" fmla="*/ 1 h 1374"/>
                  <a:gd name="T22" fmla="*/ 0 w 234"/>
                  <a:gd name="T23" fmla="*/ 2 h 1374"/>
                  <a:gd name="T24" fmla="*/ 0 w 234"/>
                  <a:gd name="T25" fmla="*/ 2 h 1374"/>
                  <a:gd name="T26" fmla="*/ 0 w 234"/>
                  <a:gd name="T27" fmla="*/ 2 h 1374"/>
                  <a:gd name="T28" fmla="*/ 0 w 234"/>
                  <a:gd name="T29" fmla="*/ 2 h 1374"/>
                  <a:gd name="T30" fmla="*/ 0 w 234"/>
                  <a:gd name="T31" fmla="*/ 2 h 1374"/>
                  <a:gd name="T32" fmla="*/ 0 w 234"/>
                  <a:gd name="T33" fmla="*/ 2 h 1374"/>
                  <a:gd name="T34" fmla="*/ 0 w 234"/>
                  <a:gd name="T35" fmla="*/ 2 h 1374"/>
                  <a:gd name="T36" fmla="*/ 0 w 234"/>
                  <a:gd name="T37" fmla="*/ 2 h 1374"/>
                  <a:gd name="T38" fmla="*/ 0 w 234"/>
                  <a:gd name="T39" fmla="*/ 2 h 1374"/>
                  <a:gd name="T40" fmla="*/ 0 w 234"/>
                  <a:gd name="T41" fmla="*/ 2 h 1374"/>
                  <a:gd name="T42" fmla="*/ 0 w 234"/>
                  <a:gd name="T43" fmla="*/ 2 h 1374"/>
                  <a:gd name="T44" fmla="*/ 0 w 234"/>
                  <a:gd name="T45" fmla="*/ 1 h 1374"/>
                  <a:gd name="T46" fmla="*/ 0 w 234"/>
                  <a:gd name="T47" fmla="*/ 1 h 1374"/>
                  <a:gd name="T48" fmla="*/ 0 w 234"/>
                  <a:gd name="T49" fmla="*/ 1 h 1374"/>
                  <a:gd name="T50" fmla="*/ 0 w 234"/>
                  <a:gd name="T51" fmla="*/ 1 h 1374"/>
                  <a:gd name="T52" fmla="*/ 0 w 234"/>
                  <a:gd name="T53" fmla="*/ 1 h 1374"/>
                  <a:gd name="T54" fmla="*/ 0 w 234"/>
                  <a:gd name="T55" fmla="*/ 1 h 1374"/>
                  <a:gd name="T56" fmla="*/ 0 w 234"/>
                  <a:gd name="T57" fmla="*/ 1 h 1374"/>
                  <a:gd name="T58" fmla="*/ 0 w 234"/>
                  <a:gd name="T59" fmla="*/ 1 h 1374"/>
                  <a:gd name="T60" fmla="*/ 0 w 234"/>
                  <a:gd name="T61" fmla="*/ 0 h 1374"/>
                  <a:gd name="T62" fmla="*/ 0 w 234"/>
                  <a:gd name="T63" fmla="*/ 0 h 1374"/>
                  <a:gd name="T64" fmla="*/ 0 w 234"/>
                  <a:gd name="T65" fmla="*/ 0 h 1374"/>
                  <a:gd name="T66" fmla="*/ 0 w 234"/>
                  <a:gd name="T67" fmla="*/ 0 h 1374"/>
                  <a:gd name="T68" fmla="*/ 0 w 234"/>
                  <a:gd name="T69" fmla="*/ 0 h 1374"/>
                  <a:gd name="T70" fmla="*/ 0 w 234"/>
                  <a:gd name="T71" fmla="*/ 0 h 1374"/>
                  <a:gd name="T72" fmla="*/ 0 w 234"/>
                  <a:gd name="T73" fmla="*/ 0 h 1374"/>
                  <a:gd name="T74" fmla="*/ 0 w 234"/>
                  <a:gd name="T75" fmla="*/ 0 h 1374"/>
                  <a:gd name="T76" fmla="*/ 0 w 234"/>
                  <a:gd name="T77" fmla="*/ 0 h 1374"/>
                  <a:gd name="T78" fmla="*/ 0 w 234"/>
                  <a:gd name="T79" fmla="*/ 0 h 13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4"/>
                  <a:gd name="T121" fmla="*/ 0 h 1374"/>
                  <a:gd name="T122" fmla="*/ 234 w 234"/>
                  <a:gd name="T123" fmla="*/ 1374 h 13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4" h="1374">
                    <a:moveTo>
                      <a:pt x="209" y="108"/>
                    </a:moveTo>
                    <a:lnTo>
                      <a:pt x="217" y="150"/>
                    </a:lnTo>
                    <a:lnTo>
                      <a:pt x="225" y="201"/>
                    </a:lnTo>
                    <a:lnTo>
                      <a:pt x="233" y="250"/>
                    </a:lnTo>
                    <a:lnTo>
                      <a:pt x="234" y="286"/>
                    </a:lnTo>
                    <a:lnTo>
                      <a:pt x="228" y="351"/>
                    </a:lnTo>
                    <a:lnTo>
                      <a:pt x="218" y="456"/>
                    </a:lnTo>
                    <a:lnTo>
                      <a:pt x="208" y="557"/>
                    </a:lnTo>
                    <a:lnTo>
                      <a:pt x="203" y="607"/>
                    </a:lnTo>
                    <a:lnTo>
                      <a:pt x="202" y="630"/>
                    </a:lnTo>
                    <a:lnTo>
                      <a:pt x="199" y="668"/>
                    </a:lnTo>
                    <a:lnTo>
                      <a:pt x="192" y="710"/>
                    </a:lnTo>
                    <a:lnTo>
                      <a:pt x="182" y="743"/>
                    </a:lnTo>
                    <a:lnTo>
                      <a:pt x="173" y="764"/>
                    </a:lnTo>
                    <a:lnTo>
                      <a:pt x="170" y="780"/>
                    </a:lnTo>
                    <a:lnTo>
                      <a:pt x="169" y="794"/>
                    </a:lnTo>
                    <a:lnTo>
                      <a:pt x="171" y="806"/>
                    </a:lnTo>
                    <a:lnTo>
                      <a:pt x="174" y="830"/>
                    </a:lnTo>
                    <a:lnTo>
                      <a:pt x="180" y="875"/>
                    </a:lnTo>
                    <a:lnTo>
                      <a:pt x="185" y="927"/>
                    </a:lnTo>
                    <a:lnTo>
                      <a:pt x="185" y="970"/>
                    </a:lnTo>
                    <a:lnTo>
                      <a:pt x="177" y="1024"/>
                    </a:lnTo>
                    <a:lnTo>
                      <a:pt x="166" y="1105"/>
                    </a:lnTo>
                    <a:lnTo>
                      <a:pt x="160" y="1193"/>
                    </a:lnTo>
                    <a:lnTo>
                      <a:pt x="164" y="1268"/>
                    </a:lnTo>
                    <a:lnTo>
                      <a:pt x="167" y="1290"/>
                    </a:lnTo>
                    <a:lnTo>
                      <a:pt x="169" y="1315"/>
                    </a:lnTo>
                    <a:lnTo>
                      <a:pt x="167" y="1338"/>
                    </a:lnTo>
                    <a:lnTo>
                      <a:pt x="163" y="1352"/>
                    </a:lnTo>
                    <a:lnTo>
                      <a:pt x="153" y="1366"/>
                    </a:lnTo>
                    <a:lnTo>
                      <a:pt x="144" y="1373"/>
                    </a:lnTo>
                    <a:lnTo>
                      <a:pt x="135" y="1374"/>
                    </a:lnTo>
                    <a:lnTo>
                      <a:pt x="126" y="1371"/>
                    </a:lnTo>
                    <a:lnTo>
                      <a:pt x="113" y="1360"/>
                    </a:lnTo>
                    <a:lnTo>
                      <a:pt x="106" y="1348"/>
                    </a:lnTo>
                    <a:lnTo>
                      <a:pt x="105" y="1333"/>
                    </a:lnTo>
                    <a:lnTo>
                      <a:pt x="105" y="1318"/>
                    </a:lnTo>
                    <a:lnTo>
                      <a:pt x="106" y="1298"/>
                    </a:lnTo>
                    <a:lnTo>
                      <a:pt x="107" y="1275"/>
                    </a:lnTo>
                    <a:lnTo>
                      <a:pt x="107" y="1252"/>
                    </a:lnTo>
                    <a:lnTo>
                      <a:pt x="107" y="1237"/>
                    </a:lnTo>
                    <a:lnTo>
                      <a:pt x="103" y="1216"/>
                    </a:lnTo>
                    <a:lnTo>
                      <a:pt x="96" y="1182"/>
                    </a:lnTo>
                    <a:lnTo>
                      <a:pt x="87" y="1140"/>
                    </a:lnTo>
                    <a:lnTo>
                      <a:pt x="77" y="1094"/>
                    </a:lnTo>
                    <a:lnTo>
                      <a:pt x="67" y="1043"/>
                    </a:lnTo>
                    <a:lnTo>
                      <a:pt x="59" y="994"/>
                    </a:lnTo>
                    <a:lnTo>
                      <a:pt x="55" y="951"/>
                    </a:lnTo>
                    <a:lnTo>
                      <a:pt x="54" y="913"/>
                    </a:lnTo>
                    <a:lnTo>
                      <a:pt x="59" y="877"/>
                    </a:lnTo>
                    <a:lnTo>
                      <a:pt x="70" y="832"/>
                    </a:lnTo>
                    <a:lnTo>
                      <a:pt x="80" y="792"/>
                    </a:lnTo>
                    <a:lnTo>
                      <a:pt x="86" y="769"/>
                    </a:lnTo>
                    <a:lnTo>
                      <a:pt x="89" y="727"/>
                    </a:lnTo>
                    <a:lnTo>
                      <a:pt x="83" y="675"/>
                    </a:lnTo>
                    <a:lnTo>
                      <a:pt x="73" y="614"/>
                    </a:lnTo>
                    <a:lnTo>
                      <a:pt x="58" y="550"/>
                    </a:lnTo>
                    <a:lnTo>
                      <a:pt x="42" y="485"/>
                    </a:lnTo>
                    <a:lnTo>
                      <a:pt x="26" y="424"/>
                    </a:lnTo>
                    <a:lnTo>
                      <a:pt x="13" y="371"/>
                    </a:lnTo>
                    <a:lnTo>
                      <a:pt x="6" y="327"/>
                    </a:lnTo>
                    <a:lnTo>
                      <a:pt x="0" y="264"/>
                    </a:lnTo>
                    <a:lnTo>
                      <a:pt x="0" y="183"/>
                    </a:lnTo>
                    <a:lnTo>
                      <a:pt x="4" y="106"/>
                    </a:lnTo>
                    <a:lnTo>
                      <a:pt x="19" y="50"/>
                    </a:lnTo>
                    <a:lnTo>
                      <a:pt x="27" y="33"/>
                    </a:lnTo>
                    <a:lnTo>
                      <a:pt x="38" y="19"/>
                    </a:lnTo>
                    <a:lnTo>
                      <a:pt x="48" y="9"/>
                    </a:lnTo>
                    <a:lnTo>
                      <a:pt x="59" y="3"/>
                    </a:lnTo>
                    <a:lnTo>
                      <a:pt x="71" y="0"/>
                    </a:lnTo>
                    <a:lnTo>
                      <a:pt x="84" y="2"/>
                    </a:lnTo>
                    <a:lnTo>
                      <a:pt x="99" y="5"/>
                    </a:lnTo>
                    <a:lnTo>
                      <a:pt x="115" y="10"/>
                    </a:lnTo>
                    <a:lnTo>
                      <a:pt x="129" y="17"/>
                    </a:lnTo>
                    <a:lnTo>
                      <a:pt x="145" y="26"/>
                    </a:lnTo>
                    <a:lnTo>
                      <a:pt x="160" y="34"/>
                    </a:lnTo>
                    <a:lnTo>
                      <a:pt x="173" y="45"/>
                    </a:lnTo>
                    <a:lnTo>
                      <a:pt x="185" y="58"/>
                    </a:lnTo>
                    <a:lnTo>
                      <a:pt x="196" y="73"/>
                    </a:lnTo>
                    <a:lnTo>
                      <a:pt x="203" y="90"/>
                    </a:lnTo>
                    <a:lnTo>
                      <a:pt x="209" y="108"/>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6" name="Freeform 144">
                <a:extLst>
                  <a:ext uri="{FF2B5EF4-FFF2-40B4-BE49-F238E27FC236}">
                    <a16:creationId xmlns:a16="http://schemas.microsoft.com/office/drawing/2014/main" id="{FBA59F12-C2FB-87A7-986B-26BF1E450878}"/>
                  </a:ext>
                </a:extLst>
              </p:cNvPr>
              <p:cNvSpPr>
                <a:spLocks/>
              </p:cNvSpPr>
              <p:nvPr/>
            </p:nvSpPr>
            <p:spPr bwMode="auto">
              <a:xfrm>
                <a:off x="1027" y="4897"/>
                <a:ext cx="12" cy="11"/>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35" y="27"/>
                    </a:moveTo>
                    <a:lnTo>
                      <a:pt x="37" y="20"/>
                    </a:lnTo>
                    <a:lnTo>
                      <a:pt x="37" y="13"/>
                    </a:lnTo>
                    <a:lnTo>
                      <a:pt x="34" y="7"/>
                    </a:lnTo>
                    <a:lnTo>
                      <a:pt x="28" y="3"/>
                    </a:lnTo>
                    <a:lnTo>
                      <a:pt x="21" y="0"/>
                    </a:lnTo>
                    <a:lnTo>
                      <a:pt x="13" y="0"/>
                    </a:lnTo>
                    <a:lnTo>
                      <a:pt x="8" y="3"/>
                    </a:lnTo>
                    <a:lnTo>
                      <a:pt x="3" y="8"/>
                    </a:lnTo>
                    <a:lnTo>
                      <a:pt x="0" y="15"/>
                    </a:lnTo>
                    <a:lnTo>
                      <a:pt x="0" y="22"/>
                    </a:lnTo>
                    <a:lnTo>
                      <a:pt x="3" y="28"/>
                    </a:lnTo>
                    <a:lnTo>
                      <a:pt x="9" y="34"/>
                    </a:lnTo>
                    <a:lnTo>
                      <a:pt x="16" y="35"/>
                    </a:lnTo>
                    <a:lnTo>
                      <a:pt x="24" y="35"/>
                    </a:lnTo>
                    <a:lnTo>
                      <a:pt x="29" y="32"/>
                    </a:lnTo>
                    <a:lnTo>
                      <a:pt x="35" y="27"/>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7" name="Freeform 145">
                <a:extLst>
                  <a:ext uri="{FF2B5EF4-FFF2-40B4-BE49-F238E27FC236}">
                    <a16:creationId xmlns:a16="http://schemas.microsoft.com/office/drawing/2014/main" id="{D6FD4B98-240D-9DFE-D365-E2C206EA3600}"/>
                  </a:ext>
                </a:extLst>
              </p:cNvPr>
              <p:cNvSpPr>
                <a:spLocks/>
              </p:cNvSpPr>
              <p:nvPr/>
            </p:nvSpPr>
            <p:spPr bwMode="auto">
              <a:xfrm>
                <a:off x="1050" y="5296"/>
                <a:ext cx="11" cy="12"/>
              </a:xfrm>
              <a:custGeom>
                <a:avLst/>
                <a:gdLst>
                  <a:gd name="T0" fmla="*/ 0 w 35"/>
                  <a:gd name="T1" fmla="*/ 0 h 36"/>
                  <a:gd name="T2" fmla="*/ 0 w 35"/>
                  <a:gd name="T3" fmla="*/ 0 h 36"/>
                  <a:gd name="T4" fmla="*/ 0 w 35"/>
                  <a:gd name="T5" fmla="*/ 0 h 36"/>
                  <a:gd name="T6" fmla="*/ 0 w 35"/>
                  <a:gd name="T7" fmla="*/ 0 h 36"/>
                  <a:gd name="T8" fmla="*/ 0 w 35"/>
                  <a:gd name="T9" fmla="*/ 0 h 36"/>
                  <a:gd name="T10" fmla="*/ 0 w 35"/>
                  <a:gd name="T11" fmla="*/ 0 h 36"/>
                  <a:gd name="T12" fmla="*/ 0 w 35"/>
                  <a:gd name="T13" fmla="*/ 0 h 36"/>
                  <a:gd name="T14" fmla="*/ 0 w 35"/>
                  <a:gd name="T15" fmla="*/ 0 h 36"/>
                  <a:gd name="T16" fmla="*/ 0 w 35"/>
                  <a:gd name="T17" fmla="*/ 0 h 36"/>
                  <a:gd name="T18" fmla="*/ 0 w 35"/>
                  <a:gd name="T19" fmla="*/ 0 h 36"/>
                  <a:gd name="T20" fmla="*/ 0 w 35"/>
                  <a:gd name="T21" fmla="*/ 0 h 36"/>
                  <a:gd name="T22" fmla="*/ 0 w 35"/>
                  <a:gd name="T23" fmla="*/ 0 h 36"/>
                  <a:gd name="T24" fmla="*/ 0 w 35"/>
                  <a:gd name="T25" fmla="*/ 0 h 36"/>
                  <a:gd name="T26" fmla="*/ 0 w 35"/>
                  <a:gd name="T27" fmla="*/ 0 h 36"/>
                  <a:gd name="T28" fmla="*/ 0 w 35"/>
                  <a:gd name="T29" fmla="*/ 0 h 36"/>
                  <a:gd name="T30" fmla="*/ 0 w 35"/>
                  <a:gd name="T31" fmla="*/ 0 h 36"/>
                  <a:gd name="T32" fmla="*/ 0 w 35"/>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6"/>
                  <a:gd name="T53" fmla="*/ 35 w 35"/>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6">
                    <a:moveTo>
                      <a:pt x="33" y="26"/>
                    </a:moveTo>
                    <a:lnTo>
                      <a:pt x="35" y="19"/>
                    </a:lnTo>
                    <a:lnTo>
                      <a:pt x="35" y="13"/>
                    </a:lnTo>
                    <a:lnTo>
                      <a:pt x="32" y="6"/>
                    </a:lnTo>
                    <a:lnTo>
                      <a:pt x="26" y="2"/>
                    </a:lnTo>
                    <a:lnTo>
                      <a:pt x="19" y="0"/>
                    </a:lnTo>
                    <a:lnTo>
                      <a:pt x="11" y="0"/>
                    </a:lnTo>
                    <a:lnTo>
                      <a:pt x="5" y="3"/>
                    </a:lnTo>
                    <a:lnTo>
                      <a:pt x="1" y="9"/>
                    </a:lnTo>
                    <a:lnTo>
                      <a:pt x="0" y="16"/>
                    </a:lnTo>
                    <a:lnTo>
                      <a:pt x="0" y="23"/>
                    </a:lnTo>
                    <a:lnTo>
                      <a:pt x="3" y="28"/>
                    </a:lnTo>
                    <a:lnTo>
                      <a:pt x="8" y="33"/>
                    </a:lnTo>
                    <a:lnTo>
                      <a:pt x="16" y="36"/>
                    </a:lnTo>
                    <a:lnTo>
                      <a:pt x="23" y="34"/>
                    </a:lnTo>
                    <a:lnTo>
                      <a:pt x="29" y="31"/>
                    </a:lnTo>
                    <a:lnTo>
                      <a:pt x="33" y="26"/>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8" name="Freeform 146">
                <a:extLst>
                  <a:ext uri="{FF2B5EF4-FFF2-40B4-BE49-F238E27FC236}">
                    <a16:creationId xmlns:a16="http://schemas.microsoft.com/office/drawing/2014/main" id="{2D08346C-4D48-C8C9-03A7-25E103DA725E}"/>
                  </a:ext>
                </a:extLst>
              </p:cNvPr>
              <p:cNvSpPr>
                <a:spLocks/>
              </p:cNvSpPr>
              <p:nvPr/>
            </p:nvSpPr>
            <p:spPr bwMode="auto">
              <a:xfrm>
                <a:off x="1040" y="5288"/>
                <a:ext cx="30" cy="76"/>
              </a:xfrm>
              <a:custGeom>
                <a:avLst/>
                <a:gdLst>
                  <a:gd name="T0" fmla="*/ 0 w 90"/>
                  <a:gd name="T1" fmla="*/ 0 h 230"/>
                  <a:gd name="T2" fmla="*/ 0 w 90"/>
                  <a:gd name="T3" fmla="*/ 0 h 230"/>
                  <a:gd name="T4" fmla="*/ 0 w 90"/>
                  <a:gd name="T5" fmla="*/ 0 h 230"/>
                  <a:gd name="T6" fmla="*/ 0 w 90"/>
                  <a:gd name="T7" fmla="*/ 0 h 230"/>
                  <a:gd name="T8" fmla="*/ 0 w 90"/>
                  <a:gd name="T9" fmla="*/ 0 h 230"/>
                  <a:gd name="T10" fmla="*/ 0 w 90"/>
                  <a:gd name="T11" fmla="*/ 0 h 230"/>
                  <a:gd name="T12" fmla="*/ 0 w 90"/>
                  <a:gd name="T13" fmla="*/ 0 h 230"/>
                  <a:gd name="T14" fmla="*/ 0 w 90"/>
                  <a:gd name="T15" fmla="*/ 0 h 230"/>
                  <a:gd name="T16" fmla="*/ 0 w 90"/>
                  <a:gd name="T17" fmla="*/ 0 h 230"/>
                  <a:gd name="T18" fmla="*/ 0 w 90"/>
                  <a:gd name="T19" fmla="*/ 0 h 230"/>
                  <a:gd name="T20" fmla="*/ 0 w 90"/>
                  <a:gd name="T21" fmla="*/ 0 h 230"/>
                  <a:gd name="T22" fmla="*/ 0 w 90"/>
                  <a:gd name="T23" fmla="*/ 0 h 230"/>
                  <a:gd name="T24" fmla="*/ 0 w 90"/>
                  <a:gd name="T25" fmla="*/ 0 h 230"/>
                  <a:gd name="T26" fmla="*/ 0 w 90"/>
                  <a:gd name="T27" fmla="*/ 0 h 230"/>
                  <a:gd name="T28" fmla="*/ 0 w 90"/>
                  <a:gd name="T29" fmla="*/ 0 h 230"/>
                  <a:gd name="T30" fmla="*/ 0 w 90"/>
                  <a:gd name="T31" fmla="*/ 0 h 230"/>
                  <a:gd name="T32" fmla="*/ 0 w 90"/>
                  <a:gd name="T33" fmla="*/ 0 h 230"/>
                  <a:gd name="T34" fmla="*/ 0 w 90"/>
                  <a:gd name="T35" fmla="*/ 0 h 230"/>
                  <a:gd name="T36" fmla="*/ 0 w 90"/>
                  <a:gd name="T37" fmla="*/ 0 h 230"/>
                  <a:gd name="T38" fmla="*/ 0 w 90"/>
                  <a:gd name="T39" fmla="*/ 0 h 230"/>
                  <a:gd name="T40" fmla="*/ 0 w 90"/>
                  <a:gd name="T41" fmla="*/ 0 h 230"/>
                  <a:gd name="T42" fmla="*/ 0 w 90"/>
                  <a:gd name="T43" fmla="*/ 0 h 230"/>
                  <a:gd name="T44" fmla="*/ 0 w 90"/>
                  <a:gd name="T45" fmla="*/ 0 h 230"/>
                  <a:gd name="T46" fmla="*/ 0 w 90"/>
                  <a:gd name="T47" fmla="*/ 0 h 230"/>
                  <a:gd name="T48" fmla="*/ 0 w 90"/>
                  <a:gd name="T49" fmla="*/ 0 h 230"/>
                  <a:gd name="T50" fmla="*/ 0 w 90"/>
                  <a:gd name="T51" fmla="*/ 0 h 230"/>
                  <a:gd name="T52" fmla="*/ 0 w 90"/>
                  <a:gd name="T53" fmla="*/ 0 h 230"/>
                  <a:gd name="T54" fmla="*/ 0 w 90"/>
                  <a:gd name="T55" fmla="*/ 0 h 230"/>
                  <a:gd name="T56" fmla="*/ 0 w 90"/>
                  <a:gd name="T57" fmla="*/ 0 h 230"/>
                  <a:gd name="T58" fmla="*/ 0 w 90"/>
                  <a:gd name="T59" fmla="*/ 0 h 230"/>
                  <a:gd name="T60" fmla="*/ 0 w 90"/>
                  <a:gd name="T61" fmla="*/ 0 h 230"/>
                  <a:gd name="T62" fmla="*/ 0 w 90"/>
                  <a:gd name="T63" fmla="*/ 0 h 230"/>
                  <a:gd name="T64" fmla="*/ 0 w 90"/>
                  <a:gd name="T65" fmla="*/ 0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230"/>
                  <a:gd name="T101" fmla="*/ 90 w 90"/>
                  <a:gd name="T102" fmla="*/ 230 h 2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230">
                    <a:moveTo>
                      <a:pt x="53" y="0"/>
                    </a:moveTo>
                    <a:lnTo>
                      <a:pt x="43" y="0"/>
                    </a:lnTo>
                    <a:lnTo>
                      <a:pt x="33" y="4"/>
                    </a:lnTo>
                    <a:lnTo>
                      <a:pt x="24" y="13"/>
                    </a:lnTo>
                    <a:lnTo>
                      <a:pt x="18" y="24"/>
                    </a:lnTo>
                    <a:lnTo>
                      <a:pt x="13" y="53"/>
                    </a:lnTo>
                    <a:lnTo>
                      <a:pt x="5" y="100"/>
                    </a:lnTo>
                    <a:lnTo>
                      <a:pt x="0" y="146"/>
                    </a:lnTo>
                    <a:lnTo>
                      <a:pt x="0" y="173"/>
                    </a:lnTo>
                    <a:lnTo>
                      <a:pt x="1" y="178"/>
                    </a:lnTo>
                    <a:lnTo>
                      <a:pt x="4" y="187"/>
                    </a:lnTo>
                    <a:lnTo>
                      <a:pt x="7" y="195"/>
                    </a:lnTo>
                    <a:lnTo>
                      <a:pt x="11" y="203"/>
                    </a:lnTo>
                    <a:lnTo>
                      <a:pt x="17" y="212"/>
                    </a:lnTo>
                    <a:lnTo>
                      <a:pt x="24" y="220"/>
                    </a:lnTo>
                    <a:lnTo>
                      <a:pt x="34" y="226"/>
                    </a:lnTo>
                    <a:lnTo>
                      <a:pt x="46" y="230"/>
                    </a:lnTo>
                    <a:lnTo>
                      <a:pt x="52" y="230"/>
                    </a:lnTo>
                    <a:lnTo>
                      <a:pt x="59" y="229"/>
                    </a:lnTo>
                    <a:lnTo>
                      <a:pt x="65" y="225"/>
                    </a:lnTo>
                    <a:lnTo>
                      <a:pt x="72" y="220"/>
                    </a:lnTo>
                    <a:lnTo>
                      <a:pt x="78" y="215"/>
                    </a:lnTo>
                    <a:lnTo>
                      <a:pt x="84" y="208"/>
                    </a:lnTo>
                    <a:lnTo>
                      <a:pt x="88" y="202"/>
                    </a:lnTo>
                    <a:lnTo>
                      <a:pt x="90" y="196"/>
                    </a:lnTo>
                    <a:lnTo>
                      <a:pt x="90" y="175"/>
                    </a:lnTo>
                    <a:lnTo>
                      <a:pt x="88" y="142"/>
                    </a:lnTo>
                    <a:lnTo>
                      <a:pt x="84" y="103"/>
                    </a:lnTo>
                    <a:lnTo>
                      <a:pt x="81" y="70"/>
                    </a:lnTo>
                    <a:lnTo>
                      <a:pt x="78" y="46"/>
                    </a:lnTo>
                    <a:lnTo>
                      <a:pt x="75" y="24"/>
                    </a:lnTo>
                    <a:lnTo>
                      <a:pt x="68" y="9"/>
                    </a:lnTo>
                    <a:lnTo>
                      <a:pt x="53" y="0"/>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89" name="Freeform 147">
                <a:extLst>
                  <a:ext uri="{FF2B5EF4-FFF2-40B4-BE49-F238E27FC236}">
                    <a16:creationId xmlns:a16="http://schemas.microsoft.com/office/drawing/2014/main" id="{82DF5635-F8E1-58FE-B8C9-70235CE17BB1}"/>
                  </a:ext>
                </a:extLst>
              </p:cNvPr>
              <p:cNvSpPr>
                <a:spLocks/>
              </p:cNvSpPr>
              <p:nvPr/>
            </p:nvSpPr>
            <p:spPr bwMode="auto">
              <a:xfrm>
                <a:off x="1050" y="5296"/>
                <a:ext cx="11" cy="11"/>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w 35"/>
                  <a:gd name="T15" fmla="*/ 0 h 34"/>
                  <a:gd name="T16" fmla="*/ 0 w 35"/>
                  <a:gd name="T17" fmla="*/ 0 h 34"/>
                  <a:gd name="T18" fmla="*/ 0 w 35"/>
                  <a:gd name="T19" fmla="*/ 0 h 34"/>
                  <a:gd name="T20" fmla="*/ 0 w 35"/>
                  <a:gd name="T21" fmla="*/ 0 h 34"/>
                  <a:gd name="T22" fmla="*/ 0 w 35"/>
                  <a:gd name="T23" fmla="*/ 0 h 34"/>
                  <a:gd name="T24" fmla="*/ 0 w 35"/>
                  <a:gd name="T25" fmla="*/ 0 h 34"/>
                  <a:gd name="T26" fmla="*/ 0 w 35"/>
                  <a:gd name="T27" fmla="*/ 0 h 34"/>
                  <a:gd name="T28" fmla="*/ 0 w 35"/>
                  <a:gd name="T29" fmla="*/ 0 h 34"/>
                  <a:gd name="T30" fmla="*/ 0 w 35"/>
                  <a:gd name="T31" fmla="*/ 0 h 34"/>
                  <a:gd name="T32" fmla="*/ 0 w 35"/>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4"/>
                  <a:gd name="T53" fmla="*/ 35 w 35"/>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4">
                    <a:moveTo>
                      <a:pt x="13" y="34"/>
                    </a:moveTo>
                    <a:lnTo>
                      <a:pt x="20" y="34"/>
                    </a:lnTo>
                    <a:lnTo>
                      <a:pt x="27" y="33"/>
                    </a:lnTo>
                    <a:lnTo>
                      <a:pt x="32" y="28"/>
                    </a:lnTo>
                    <a:lnTo>
                      <a:pt x="35" y="21"/>
                    </a:lnTo>
                    <a:lnTo>
                      <a:pt x="35" y="14"/>
                    </a:lnTo>
                    <a:lnTo>
                      <a:pt x="33" y="7"/>
                    </a:lnTo>
                    <a:lnTo>
                      <a:pt x="29" y="3"/>
                    </a:lnTo>
                    <a:lnTo>
                      <a:pt x="21" y="0"/>
                    </a:lnTo>
                    <a:lnTo>
                      <a:pt x="14" y="0"/>
                    </a:lnTo>
                    <a:lnTo>
                      <a:pt x="7" y="2"/>
                    </a:lnTo>
                    <a:lnTo>
                      <a:pt x="3" y="7"/>
                    </a:lnTo>
                    <a:lnTo>
                      <a:pt x="0" y="13"/>
                    </a:lnTo>
                    <a:lnTo>
                      <a:pt x="0" y="20"/>
                    </a:lnTo>
                    <a:lnTo>
                      <a:pt x="1" y="27"/>
                    </a:lnTo>
                    <a:lnTo>
                      <a:pt x="5" y="31"/>
                    </a:lnTo>
                    <a:lnTo>
                      <a:pt x="13" y="34"/>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0" name="Freeform 148">
                <a:extLst>
                  <a:ext uri="{FF2B5EF4-FFF2-40B4-BE49-F238E27FC236}">
                    <a16:creationId xmlns:a16="http://schemas.microsoft.com/office/drawing/2014/main" id="{8040E82B-3468-FE38-575C-32DD22E659A7}"/>
                  </a:ext>
                </a:extLst>
              </p:cNvPr>
              <p:cNvSpPr>
                <a:spLocks/>
              </p:cNvSpPr>
              <p:nvPr/>
            </p:nvSpPr>
            <p:spPr bwMode="auto">
              <a:xfrm>
                <a:off x="1038" y="5318"/>
                <a:ext cx="33" cy="51"/>
              </a:xfrm>
              <a:custGeom>
                <a:avLst/>
                <a:gdLst>
                  <a:gd name="T0" fmla="*/ 0 w 99"/>
                  <a:gd name="T1" fmla="*/ 0 h 153"/>
                  <a:gd name="T2" fmla="*/ 0 w 99"/>
                  <a:gd name="T3" fmla="*/ 0 h 153"/>
                  <a:gd name="T4" fmla="*/ 0 w 99"/>
                  <a:gd name="T5" fmla="*/ 0 h 153"/>
                  <a:gd name="T6" fmla="*/ 0 w 99"/>
                  <a:gd name="T7" fmla="*/ 0 h 153"/>
                  <a:gd name="T8" fmla="*/ 0 w 99"/>
                  <a:gd name="T9" fmla="*/ 0 h 153"/>
                  <a:gd name="T10" fmla="*/ 0 w 99"/>
                  <a:gd name="T11" fmla="*/ 0 h 153"/>
                  <a:gd name="T12" fmla="*/ 0 w 99"/>
                  <a:gd name="T13" fmla="*/ 0 h 153"/>
                  <a:gd name="T14" fmla="*/ 0 w 99"/>
                  <a:gd name="T15" fmla="*/ 0 h 153"/>
                  <a:gd name="T16" fmla="*/ 0 w 99"/>
                  <a:gd name="T17" fmla="*/ 0 h 153"/>
                  <a:gd name="T18" fmla="*/ 0 w 99"/>
                  <a:gd name="T19" fmla="*/ 0 h 153"/>
                  <a:gd name="T20" fmla="*/ 0 w 99"/>
                  <a:gd name="T21" fmla="*/ 0 h 153"/>
                  <a:gd name="T22" fmla="*/ 0 w 99"/>
                  <a:gd name="T23" fmla="*/ 0 h 153"/>
                  <a:gd name="T24" fmla="*/ 0 w 99"/>
                  <a:gd name="T25" fmla="*/ 0 h 153"/>
                  <a:gd name="T26" fmla="*/ 0 w 99"/>
                  <a:gd name="T27" fmla="*/ 0 h 153"/>
                  <a:gd name="T28" fmla="*/ 0 w 99"/>
                  <a:gd name="T29" fmla="*/ 0 h 153"/>
                  <a:gd name="T30" fmla="*/ 0 w 99"/>
                  <a:gd name="T31" fmla="*/ 0 h 153"/>
                  <a:gd name="T32" fmla="*/ 0 w 99"/>
                  <a:gd name="T33" fmla="*/ 0 h 153"/>
                  <a:gd name="T34" fmla="*/ 0 w 99"/>
                  <a:gd name="T35" fmla="*/ 0 h 153"/>
                  <a:gd name="T36" fmla="*/ 0 w 99"/>
                  <a:gd name="T37" fmla="*/ 0 h 153"/>
                  <a:gd name="T38" fmla="*/ 0 w 99"/>
                  <a:gd name="T39" fmla="*/ 0 h 153"/>
                  <a:gd name="T40" fmla="*/ 0 w 99"/>
                  <a:gd name="T41" fmla="*/ 0 h 153"/>
                  <a:gd name="T42" fmla="*/ 0 w 99"/>
                  <a:gd name="T43" fmla="*/ 0 h 153"/>
                  <a:gd name="T44" fmla="*/ 0 w 99"/>
                  <a:gd name="T45" fmla="*/ 0 h 153"/>
                  <a:gd name="T46" fmla="*/ 0 w 99"/>
                  <a:gd name="T47" fmla="*/ 0 h 153"/>
                  <a:gd name="T48" fmla="*/ 0 w 99"/>
                  <a:gd name="T49" fmla="*/ 0 h 153"/>
                  <a:gd name="T50" fmla="*/ 0 w 99"/>
                  <a:gd name="T51" fmla="*/ 0 h 153"/>
                  <a:gd name="T52" fmla="*/ 0 w 99"/>
                  <a:gd name="T53" fmla="*/ 0 h 153"/>
                  <a:gd name="T54" fmla="*/ 0 w 99"/>
                  <a:gd name="T55" fmla="*/ 0 h 153"/>
                  <a:gd name="T56" fmla="*/ 0 w 99"/>
                  <a:gd name="T57" fmla="*/ 0 h 153"/>
                  <a:gd name="T58" fmla="*/ 0 w 99"/>
                  <a:gd name="T59" fmla="*/ 0 h 153"/>
                  <a:gd name="T60" fmla="*/ 0 w 99"/>
                  <a:gd name="T61" fmla="*/ 0 h 153"/>
                  <a:gd name="T62" fmla="*/ 0 w 99"/>
                  <a:gd name="T63" fmla="*/ 0 h 153"/>
                  <a:gd name="T64" fmla="*/ 0 w 99"/>
                  <a:gd name="T65" fmla="*/ 0 h 153"/>
                  <a:gd name="T66" fmla="*/ 0 w 99"/>
                  <a:gd name="T67" fmla="*/ 0 h 153"/>
                  <a:gd name="T68" fmla="*/ 0 w 99"/>
                  <a:gd name="T69" fmla="*/ 0 h 153"/>
                  <a:gd name="T70" fmla="*/ 0 w 99"/>
                  <a:gd name="T71" fmla="*/ 0 h 153"/>
                  <a:gd name="T72" fmla="*/ 0 w 99"/>
                  <a:gd name="T73" fmla="*/ 0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53"/>
                  <a:gd name="T113" fmla="*/ 99 w 99"/>
                  <a:gd name="T114" fmla="*/ 153 h 1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53">
                    <a:moveTo>
                      <a:pt x="59" y="74"/>
                    </a:moveTo>
                    <a:lnTo>
                      <a:pt x="52" y="73"/>
                    </a:lnTo>
                    <a:lnTo>
                      <a:pt x="43" y="70"/>
                    </a:lnTo>
                    <a:lnTo>
                      <a:pt x="36" y="64"/>
                    </a:lnTo>
                    <a:lnTo>
                      <a:pt x="29" y="56"/>
                    </a:lnTo>
                    <a:lnTo>
                      <a:pt x="22" y="46"/>
                    </a:lnTo>
                    <a:lnTo>
                      <a:pt x="17" y="32"/>
                    </a:lnTo>
                    <a:lnTo>
                      <a:pt x="14" y="18"/>
                    </a:lnTo>
                    <a:lnTo>
                      <a:pt x="13" y="0"/>
                    </a:lnTo>
                    <a:lnTo>
                      <a:pt x="7" y="21"/>
                    </a:lnTo>
                    <a:lnTo>
                      <a:pt x="3" y="46"/>
                    </a:lnTo>
                    <a:lnTo>
                      <a:pt x="0" y="69"/>
                    </a:lnTo>
                    <a:lnTo>
                      <a:pt x="0" y="84"/>
                    </a:lnTo>
                    <a:lnTo>
                      <a:pt x="1" y="90"/>
                    </a:lnTo>
                    <a:lnTo>
                      <a:pt x="4" y="97"/>
                    </a:lnTo>
                    <a:lnTo>
                      <a:pt x="7" y="105"/>
                    </a:lnTo>
                    <a:lnTo>
                      <a:pt x="13" y="115"/>
                    </a:lnTo>
                    <a:lnTo>
                      <a:pt x="20" y="126"/>
                    </a:lnTo>
                    <a:lnTo>
                      <a:pt x="27" y="136"/>
                    </a:lnTo>
                    <a:lnTo>
                      <a:pt x="38" y="144"/>
                    </a:lnTo>
                    <a:lnTo>
                      <a:pt x="48" y="151"/>
                    </a:lnTo>
                    <a:lnTo>
                      <a:pt x="54" y="153"/>
                    </a:lnTo>
                    <a:lnTo>
                      <a:pt x="59" y="153"/>
                    </a:lnTo>
                    <a:lnTo>
                      <a:pt x="65" y="150"/>
                    </a:lnTo>
                    <a:lnTo>
                      <a:pt x="71" y="146"/>
                    </a:lnTo>
                    <a:lnTo>
                      <a:pt x="78" y="139"/>
                    </a:lnTo>
                    <a:lnTo>
                      <a:pt x="87" y="129"/>
                    </a:lnTo>
                    <a:lnTo>
                      <a:pt x="94" y="118"/>
                    </a:lnTo>
                    <a:lnTo>
                      <a:pt x="99" y="108"/>
                    </a:lnTo>
                    <a:lnTo>
                      <a:pt x="99" y="90"/>
                    </a:lnTo>
                    <a:lnTo>
                      <a:pt x="97" y="60"/>
                    </a:lnTo>
                    <a:lnTo>
                      <a:pt x="94" y="31"/>
                    </a:lnTo>
                    <a:lnTo>
                      <a:pt x="91" y="10"/>
                    </a:lnTo>
                    <a:lnTo>
                      <a:pt x="90" y="35"/>
                    </a:lnTo>
                    <a:lnTo>
                      <a:pt x="87" y="55"/>
                    </a:lnTo>
                    <a:lnTo>
                      <a:pt x="78" y="69"/>
                    </a:lnTo>
                    <a:lnTo>
                      <a:pt x="59" y="74"/>
                    </a:lnTo>
                    <a:close/>
                  </a:path>
                </a:pathLst>
              </a:custGeom>
              <a:solidFill>
                <a:srgbClr val="00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1" name="Freeform 149">
                <a:extLst>
                  <a:ext uri="{FF2B5EF4-FFF2-40B4-BE49-F238E27FC236}">
                    <a16:creationId xmlns:a16="http://schemas.microsoft.com/office/drawing/2014/main" id="{7812A336-7F77-C0D2-191B-84776A7A5409}"/>
                  </a:ext>
                </a:extLst>
              </p:cNvPr>
              <p:cNvSpPr>
                <a:spLocks/>
              </p:cNvSpPr>
              <p:nvPr/>
            </p:nvSpPr>
            <p:spPr bwMode="auto">
              <a:xfrm>
                <a:off x="1073" y="4865"/>
                <a:ext cx="87" cy="440"/>
              </a:xfrm>
              <a:custGeom>
                <a:avLst/>
                <a:gdLst>
                  <a:gd name="T0" fmla="*/ 0 w 260"/>
                  <a:gd name="T1" fmla="*/ 2 h 1318"/>
                  <a:gd name="T2" fmla="*/ 0 w 260"/>
                  <a:gd name="T3" fmla="*/ 2 h 1318"/>
                  <a:gd name="T4" fmla="*/ 0 w 260"/>
                  <a:gd name="T5" fmla="*/ 1 h 1318"/>
                  <a:gd name="T6" fmla="*/ 0 w 260"/>
                  <a:gd name="T7" fmla="*/ 1 h 1318"/>
                  <a:gd name="T8" fmla="*/ 0 w 260"/>
                  <a:gd name="T9" fmla="*/ 1 h 1318"/>
                  <a:gd name="T10" fmla="*/ 0 w 260"/>
                  <a:gd name="T11" fmla="*/ 1 h 1318"/>
                  <a:gd name="T12" fmla="*/ 0 w 260"/>
                  <a:gd name="T13" fmla="*/ 1 h 1318"/>
                  <a:gd name="T14" fmla="*/ 0 w 260"/>
                  <a:gd name="T15" fmla="*/ 1 h 1318"/>
                  <a:gd name="T16" fmla="*/ 0 w 260"/>
                  <a:gd name="T17" fmla="*/ 1 h 1318"/>
                  <a:gd name="T18" fmla="*/ 0 w 260"/>
                  <a:gd name="T19" fmla="*/ 1 h 1318"/>
                  <a:gd name="T20" fmla="*/ 0 w 260"/>
                  <a:gd name="T21" fmla="*/ 0 h 1318"/>
                  <a:gd name="T22" fmla="*/ 0 w 260"/>
                  <a:gd name="T23" fmla="*/ 0 h 1318"/>
                  <a:gd name="T24" fmla="*/ 0 w 260"/>
                  <a:gd name="T25" fmla="*/ 0 h 1318"/>
                  <a:gd name="T26" fmla="*/ 0 w 260"/>
                  <a:gd name="T27" fmla="*/ 0 h 1318"/>
                  <a:gd name="T28" fmla="*/ 0 w 260"/>
                  <a:gd name="T29" fmla="*/ 0 h 1318"/>
                  <a:gd name="T30" fmla="*/ 0 w 260"/>
                  <a:gd name="T31" fmla="*/ 0 h 1318"/>
                  <a:gd name="T32" fmla="*/ 0 w 260"/>
                  <a:gd name="T33" fmla="*/ 0 h 1318"/>
                  <a:gd name="T34" fmla="*/ 0 w 260"/>
                  <a:gd name="T35" fmla="*/ 0 h 1318"/>
                  <a:gd name="T36" fmla="*/ 0 w 260"/>
                  <a:gd name="T37" fmla="*/ 0 h 1318"/>
                  <a:gd name="T38" fmla="*/ 0 w 260"/>
                  <a:gd name="T39" fmla="*/ 0 h 1318"/>
                  <a:gd name="T40" fmla="*/ 0 w 260"/>
                  <a:gd name="T41" fmla="*/ 0 h 1318"/>
                  <a:gd name="T42" fmla="*/ 0 w 260"/>
                  <a:gd name="T43" fmla="*/ 1 h 1318"/>
                  <a:gd name="T44" fmla="*/ 0 w 260"/>
                  <a:gd name="T45" fmla="*/ 1 h 1318"/>
                  <a:gd name="T46" fmla="*/ 0 w 260"/>
                  <a:gd name="T47" fmla="*/ 1 h 1318"/>
                  <a:gd name="T48" fmla="*/ 0 w 260"/>
                  <a:gd name="T49" fmla="*/ 1 h 1318"/>
                  <a:gd name="T50" fmla="*/ 0 w 260"/>
                  <a:gd name="T51" fmla="*/ 1 h 1318"/>
                  <a:gd name="T52" fmla="*/ 0 w 260"/>
                  <a:gd name="T53" fmla="*/ 1 h 1318"/>
                  <a:gd name="T54" fmla="*/ 0 w 260"/>
                  <a:gd name="T55" fmla="*/ 1 h 1318"/>
                  <a:gd name="T56" fmla="*/ 0 w 260"/>
                  <a:gd name="T57" fmla="*/ 1 h 1318"/>
                  <a:gd name="T58" fmla="*/ 0 w 260"/>
                  <a:gd name="T59" fmla="*/ 1 h 1318"/>
                  <a:gd name="T60" fmla="*/ 0 w 260"/>
                  <a:gd name="T61" fmla="*/ 1 h 1318"/>
                  <a:gd name="T62" fmla="*/ 0 w 260"/>
                  <a:gd name="T63" fmla="*/ 2 h 1318"/>
                  <a:gd name="T64" fmla="*/ 0 w 260"/>
                  <a:gd name="T65" fmla="*/ 2 h 1318"/>
                  <a:gd name="T66" fmla="*/ 0 w 260"/>
                  <a:gd name="T67" fmla="*/ 2 h 1318"/>
                  <a:gd name="T68" fmla="*/ 0 w 260"/>
                  <a:gd name="T69" fmla="*/ 2 h 1318"/>
                  <a:gd name="T70" fmla="*/ 0 w 260"/>
                  <a:gd name="T71" fmla="*/ 2 h 1318"/>
                  <a:gd name="T72" fmla="*/ 0 w 260"/>
                  <a:gd name="T73" fmla="*/ 2 h 1318"/>
                  <a:gd name="T74" fmla="*/ 0 w 260"/>
                  <a:gd name="T75" fmla="*/ 2 h 1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0"/>
                  <a:gd name="T115" fmla="*/ 0 h 1318"/>
                  <a:gd name="T116" fmla="*/ 260 w 260"/>
                  <a:gd name="T117" fmla="*/ 1318 h 1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0" h="1318">
                    <a:moveTo>
                      <a:pt x="144" y="1276"/>
                    </a:moveTo>
                    <a:lnTo>
                      <a:pt x="145" y="1238"/>
                    </a:lnTo>
                    <a:lnTo>
                      <a:pt x="145" y="1192"/>
                    </a:lnTo>
                    <a:lnTo>
                      <a:pt x="145" y="1140"/>
                    </a:lnTo>
                    <a:lnTo>
                      <a:pt x="154" y="1086"/>
                    </a:lnTo>
                    <a:lnTo>
                      <a:pt x="161" y="1035"/>
                    </a:lnTo>
                    <a:lnTo>
                      <a:pt x="164" y="964"/>
                    </a:lnTo>
                    <a:lnTo>
                      <a:pt x="160" y="892"/>
                    </a:lnTo>
                    <a:lnTo>
                      <a:pt x="148" y="834"/>
                    </a:lnTo>
                    <a:lnTo>
                      <a:pt x="140" y="812"/>
                    </a:lnTo>
                    <a:lnTo>
                      <a:pt x="132" y="786"/>
                    </a:lnTo>
                    <a:lnTo>
                      <a:pt x="125" y="763"/>
                    </a:lnTo>
                    <a:lnTo>
                      <a:pt x="121" y="736"/>
                    </a:lnTo>
                    <a:lnTo>
                      <a:pt x="118" y="708"/>
                    </a:lnTo>
                    <a:lnTo>
                      <a:pt x="119" y="679"/>
                    </a:lnTo>
                    <a:lnTo>
                      <a:pt x="125" y="648"/>
                    </a:lnTo>
                    <a:lnTo>
                      <a:pt x="135" y="615"/>
                    </a:lnTo>
                    <a:lnTo>
                      <a:pt x="156" y="562"/>
                    </a:lnTo>
                    <a:lnTo>
                      <a:pt x="177" y="506"/>
                    </a:lnTo>
                    <a:lnTo>
                      <a:pt x="199" y="447"/>
                    </a:lnTo>
                    <a:lnTo>
                      <a:pt x="220" y="386"/>
                    </a:lnTo>
                    <a:lnTo>
                      <a:pt x="237" y="322"/>
                    </a:lnTo>
                    <a:lnTo>
                      <a:pt x="250" y="259"/>
                    </a:lnTo>
                    <a:lnTo>
                      <a:pt x="259" y="196"/>
                    </a:lnTo>
                    <a:lnTo>
                      <a:pt x="260" y="133"/>
                    </a:lnTo>
                    <a:lnTo>
                      <a:pt x="256" y="98"/>
                    </a:lnTo>
                    <a:lnTo>
                      <a:pt x="247" y="69"/>
                    </a:lnTo>
                    <a:lnTo>
                      <a:pt x="233" y="44"/>
                    </a:lnTo>
                    <a:lnTo>
                      <a:pt x="217" y="24"/>
                    </a:lnTo>
                    <a:lnTo>
                      <a:pt x="198" y="10"/>
                    </a:lnTo>
                    <a:lnTo>
                      <a:pt x="177" y="3"/>
                    </a:lnTo>
                    <a:lnTo>
                      <a:pt x="156" y="0"/>
                    </a:lnTo>
                    <a:lnTo>
                      <a:pt x="135" y="4"/>
                    </a:lnTo>
                    <a:lnTo>
                      <a:pt x="106" y="18"/>
                    </a:lnTo>
                    <a:lnTo>
                      <a:pt x="84" y="38"/>
                    </a:lnTo>
                    <a:lnTo>
                      <a:pt x="65" y="62"/>
                    </a:lnTo>
                    <a:lnTo>
                      <a:pt x="52" y="90"/>
                    </a:lnTo>
                    <a:lnTo>
                      <a:pt x="41" y="119"/>
                    </a:lnTo>
                    <a:lnTo>
                      <a:pt x="32" y="150"/>
                    </a:lnTo>
                    <a:lnTo>
                      <a:pt x="26" y="179"/>
                    </a:lnTo>
                    <a:lnTo>
                      <a:pt x="20" y="206"/>
                    </a:lnTo>
                    <a:lnTo>
                      <a:pt x="12" y="261"/>
                    </a:lnTo>
                    <a:lnTo>
                      <a:pt x="6" y="321"/>
                    </a:lnTo>
                    <a:lnTo>
                      <a:pt x="3" y="376"/>
                    </a:lnTo>
                    <a:lnTo>
                      <a:pt x="4" y="419"/>
                    </a:lnTo>
                    <a:lnTo>
                      <a:pt x="6" y="457"/>
                    </a:lnTo>
                    <a:lnTo>
                      <a:pt x="4" y="499"/>
                    </a:lnTo>
                    <a:lnTo>
                      <a:pt x="3" y="540"/>
                    </a:lnTo>
                    <a:lnTo>
                      <a:pt x="1" y="575"/>
                    </a:lnTo>
                    <a:lnTo>
                      <a:pt x="0" y="613"/>
                    </a:lnTo>
                    <a:lnTo>
                      <a:pt x="0" y="653"/>
                    </a:lnTo>
                    <a:lnTo>
                      <a:pt x="3" y="691"/>
                    </a:lnTo>
                    <a:lnTo>
                      <a:pt x="7" y="716"/>
                    </a:lnTo>
                    <a:lnTo>
                      <a:pt x="14" y="735"/>
                    </a:lnTo>
                    <a:lnTo>
                      <a:pt x="22" y="754"/>
                    </a:lnTo>
                    <a:lnTo>
                      <a:pt x="26" y="775"/>
                    </a:lnTo>
                    <a:lnTo>
                      <a:pt x="25" y="800"/>
                    </a:lnTo>
                    <a:lnTo>
                      <a:pt x="22" y="837"/>
                    </a:lnTo>
                    <a:lnTo>
                      <a:pt x="26" y="883"/>
                    </a:lnTo>
                    <a:lnTo>
                      <a:pt x="32" y="931"/>
                    </a:lnTo>
                    <a:lnTo>
                      <a:pt x="41" y="970"/>
                    </a:lnTo>
                    <a:lnTo>
                      <a:pt x="51" y="1007"/>
                    </a:lnTo>
                    <a:lnTo>
                      <a:pt x="62" y="1049"/>
                    </a:lnTo>
                    <a:lnTo>
                      <a:pt x="71" y="1091"/>
                    </a:lnTo>
                    <a:lnTo>
                      <a:pt x="73" y="1131"/>
                    </a:lnTo>
                    <a:lnTo>
                      <a:pt x="73" y="1173"/>
                    </a:lnTo>
                    <a:lnTo>
                      <a:pt x="76" y="1220"/>
                    </a:lnTo>
                    <a:lnTo>
                      <a:pt x="81" y="1260"/>
                    </a:lnTo>
                    <a:lnTo>
                      <a:pt x="86" y="1287"/>
                    </a:lnTo>
                    <a:lnTo>
                      <a:pt x="92" y="1302"/>
                    </a:lnTo>
                    <a:lnTo>
                      <a:pt x="99" y="1312"/>
                    </a:lnTo>
                    <a:lnTo>
                      <a:pt x="108" y="1318"/>
                    </a:lnTo>
                    <a:lnTo>
                      <a:pt x="116" y="1318"/>
                    </a:lnTo>
                    <a:lnTo>
                      <a:pt x="125" y="1311"/>
                    </a:lnTo>
                    <a:lnTo>
                      <a:pt x="134" y="1299"/>
                    </a:lnTo>
                    <a:lnTo>
                      <a:pt x="141" y="1287"/>
                    </a:lnTo>
                    <a:lnTo>
                      <a:pt x="144" y="1276"/>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2" name="Freeform 150">
                <a:extLst>
                  <a:ext uri="{FF2B5EF4-FFF2-40B4-BE49-F238E27FC236}">
                    <a16:creationId xmlns:a16="http://schemas.microsoft.com/office/drawing/2014/main" id="{840ABA4F-1743-70DF-FFD3-3199DF42E2D7}"/>
                  </a:ext>
                </a:extLst>
              </p:cNvPr>
              <p:cNvSpPr>
                <a:spLocks/>
              </p:cNvSpPr>
              <p:nvPr/>
            </p:nvSpPr>
            <p:spPr bwMode="auto">
              <a:xfrm>
                <a:off x="1105" y="5279"/>
                <a:ext cx="12" cy="12"/>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0" y="18"/>
                    </a:moveTo>
                    <a:lnTo>
                      <a:pt x="1" y="11"/>
                    </a:lnTo>
                    <a:lnTo>
                      <a:pt x="4" y="6"/>
                    </a:lnTo>
                    <a:lnTo>
                      <a:pt x="10" y="1"/>
                    </a:lnTo>
                    <a:lnTo>
                      <a:pt x="17" y="0"/>
                    </a:lnTo>
                    <a:lnTo>
                      <a:pt x="23" y="1"/>
                    </a:lnTo>
                    <a:lnTo>
                      <a:pt x="29" y="4"/>
                    </a:lnTo>
                    <a:lnTo>
                      <a:pt x="33" y="10"/>
                    </a:lnTo>
                    <a:lnTo>
                      <a:pt x="35" y="17"/>
                    </a:lnTo>
                    <a:lnTo>
                      <a:pt x="35" y="24"/>
                    </a:lnTo>
                    <a:lnTo>
                      <a:pt x="30" y="29"/>
                    </a:lnTo>
                    <a:lnTo>
                      <a:pt x="25" y="34"/>
                    </a:lnTo>
                    <a:lnTo>
                      <a:pt x="19" y="35"/>
                    </a:lnTo>
                    <a:lnTo>
                      <a:pt x="12" y="34"/>
                    </a:lnTo>
                    <a:lnTo>
                      <a:pt x="6" y="31"/>
                    </a:lnTo>
                    <a:lnTo>
                      <a:pt x="1" y="25"/>
                    </a:lnTo>
                    <a:lnTo>
                      <a:pt x="0" y="18"/>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3" name="Freeform 151">
                <a:extLst>
                  <a:ext uri="{FF2B5EF4-FFF2-40B4-BE49-F238E27FC236}">
                    <a16:creationId xmlns:a16="http://schemas.microsoft.com/office/drawing/2014/main" id="{A18925ED-6EAA-9489-4707-170DA3AA0CD6}"/>
                  </a:ext>
                </a:extLst>
              </p:cNvPr>
              <p:cNvSpPr>
                <a:spLocks/>
              </p:cNvSpPr>
              <p:nvPr/>
            </p:nvSpPr>
            <p:spPr bwMode="auto">
              <a:xfrm>
                <a:off x="1132" y="4898"/>
                <a:ext cx="12" cy="11"/>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w 35"/>
                  <a:gd name="T15" fmla="*/ 0 h 34"/>
                  <a:gd name="T16" fmla="*/ 0 w 35"/>
                  <a:gd name="T17" fmla="*/ 0 h 34"/>
                  <a:gd name="T18" fmla="*/ 0 w 35"/>
                  <a:gd name="T19" fmla="*/ 0 h 34"/>
                  <a:gd name="T20" fmla="*/ 0 w 35"/>
                  <a:gd name="T21" fmla="*/ 0 h 34"/>
                  <a:gd name="T22" fmla="*/ 0 w 35"/>
                  <a:gd name="T23" fmla="*/ 0 h 34"/>
                  <a:gd name="T24" fmla="*/ 0 w 35"/>
                  <a:gd name="T25" fmla="*/ 0 h 34"/>
                  <a:gd name="T26" fmla="*/ 0 w 35"/>
                  <a:gd name="T27" fmla="*/ 0 h 34"/>
                  <a:gd name="T28" fmla="*/ 0 w 35"/>
                  <a:gd name="T29" fmla="*/ 0 h 34"/>
                  <a:gd name="T30" fmla="*/ 0 w 35"/>
                  <a:gd name="T31" fmla="*/ 0 h 34"/>
                  <a:gd name="T32" fmla="*/ 0 w 35"/>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4"/>
                  <a:gd name="T53" fmla="*/ 35 w 35"/>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4">
                    <a:moveTo>
                      <a:pt x="0" y="17"/>
                    </a:moveTo>
                    <a:lnTo>
                      <a:pt x="0" y="10"/>
                    </a:lnTo>
                    <a:lnTo>
                      <a:pt x="4" y="4"/>
                    </a:lnTo>
                    <a:lnTo>
                      <a:pt x="10" y="2"/>
                    </a:lnTo>
                    <a:lnTo>
                      <a:pt x="16" y="0"/>
                    </a:lnTo>
                    <a:lnTo>
                      <a:pt x="23" y="0"/>
                    </a:lnTo>
                    <a:lnTo>
                      <a:pt x="29" y="4"/>
                    </a:lnTo>
                    <a:lnTo>
                      <a:pt x="33" y="10"/>
                    </a:lnTo>
                    <a:lnTo>
                      <a:pt x="35" y="16"/>
                    </a:lnTo>
                    <a:lnTo>
                      <a:pt x="33" y="23"/>
                    </a:lnTo>
                    <a:lnTo>
                      <a:pt x="30" y="28"/>
                    </a:lnTo>
                    <a:lnTo>
                      <a:pt x="25" y="32"/>
                    </a:lnTo>
                    <a:lnTo>
                      <a:pt x="17" y="34"/>
                    </a:lnTo>
                    <a:lnTo>
                      <a:pt x="12" y="32"/>
                    </a:lnTo>
                    <a:lnTo>
                      <a:pt x="6" y="30"/>
                    </a:lnTo>
                    <a:lnTo>
                      <a:pt x="1" y="24"/>
                    </a:lnTo>
                    <a:lnTo>
                      <a:pt x="0" y="17"/>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4" name="Freeform 152">
                <a:extLst>
                  <a:ext uri="{FF2B5EF4-FFF2-40B4-BE49-F238E27FC236}">
                    <a16:creationId xmlns:a16="http://schemas.microsoft.com/office/drawing/2014/main" id="{B9C40064-34EF-0B55-6DF9-342E16DA756F}"/>
                  </a:ext>
                </a:extLst>
              </p:cNvPr>
              <p:cNvSpPr>
                <a:spLocks/>
              </p:cNvSpPr>
              <p:nvPr/>
            </p:nvSpPr>
            <p:spPr bwMode="auto">
              <a:xfrm>
                <a:off x="1100" y="5271"/>
                <a:ext cx="49" cy="70"/>
              </a:xfrm>
              <a:custGeom>
                <a:avLst/>
                <a:gdLst>
                  <a:gd name="T0" fmla="*/ 0 w 147"/>
                  <a:gd name="T1" fmla="*/ 0 h 209"/>
                  <a:gd name="T2" fmla="*/ 0 w 147"/>
                  <a:gd name="T3" fmla="*/ 0 h 209"/>
                  <a:gd name="T4" fmla="*/ 0 w 147"/>
                  <a:gd name="T5" fmla="*/ 0 h 209"/>
                  <a:gd name="T6" fmla="*/ 0 w 147"/>
                  <a:gd name="T7" fmla="*/ 0 h 209"/>
                  <a:gd name="T8" fmla="*/ 0 w 147"/>
                  <a:gd name="T9" fmla="*/ 0 h 209"/>
                  <a:gd name="T10" fmla="*/ 0 w 147"/>
                  <a:gd name="T11" fmla="*/ 0 h 209"/>
                  <a:gd name="T12" fmla="*/ 0 w 147"/>
                  <a:gd name="T13" fmla="*/ 0 h 209"/>
                  <a:gd name="T14" fmla="*/ 0 w 147"/>
                  <a:gd name="T15" fmla="*/ 0 h 209"/>
                  <a:gd name="T16" fmla="*/ 0 w 147"/>
                  <a:gd name="T17" fmla="*/ 0 h 209"/>
                  <a:gd name="T18" fmla="*/ 0 w 147"/>
                  <a:gd name="T19" fmla="*/ 0 h 209"/>
                  <a:gd name="T20" fmla="*/ 0 w 147"/>
                  <a:gd name="T21" fmla="*/ 0 h 209"/>
                  <a:gd name="T22" fmla="*/ 0 w 147"/>
                  <a:gd name="T23" fmla="*/ 0 h 209"/>
                  <a:gd name="T24" fmla="*/ 0 w 147"/>
                  <a:gd name="T25" fmla="*/ 0 h 209"/>
                  <a:gd name="T26" fmla="*/ 0 w 147"/>
                  <a:gd name="T27" fmla="*/ 0 h 209"/>
                  <a:gd name="T28" fmla="*/ 0 w 147"/>
                  <a:gd name="T29" fmla="*/ 0 h 209"/>
                  <a:gd name="T30" fmla="*/ 0 w 147"/>
                  <a:gd name="T31" fmla="*/ 0 h 209"/>
                  <a:gd name="T32" fmla="*/ 0 w 147"/>
                  <a:gd name="T33" fmla="*/ 0 h 209"/>
                  <a:gd name="T34" fmla="*/ 0 w 147"/>
                  <a:gd name="T35" fmla="*/ 0 h 209"/>
                  <a:gd name="T36" fmla="*/ 0 w 147"/>
                  <a:gd name="T37" fmla="*/ 0 h 209"/>
                  <a:gd name="T38" fmla="*/ 0 w 147"/>
                  <a:gd name="T39" fmla="*/ 0 h 209"/>
                  <a:gd name="T40" fmla="*/ 0 w 147"/>
                  <a:gd name="T41" fmla="*/ 0 h 209"/>
                  <a:gd name="T42" fmla="*/ 0 w 147"/>
                  <a:gd name="T43" fmla="*/ 0 h 209"/>
                  <a:gd name="T44" fmla="*/ 0 w 147"/>
                  <a:gd name="T45" fmla="*/ 0 h 209"/>
                  <a:gd name="T46" fmla="*/ 0 w 147"/>
                  <a:gd name="T47" fmla="*/ 0 h 209"/>
                  <a:gd name="T48" fmla="*/ 0 w 147"/>
                  <a:gd name="T49" fmla="*/ 0 h 209"/>
                  <a:gd name="T50" fmla="*/ 0 w 147"/>
                  <a:gd name="T51" fmla="*/ 0 h 209"/>
                  <a:gd name="T52" fmla="*/ 0 w 147"/>
                  <a:gd name="T53" fmla="*/ 0 h 209"/>
                  <a:gd name="T54" fmla="*/ 0 w 147"/>
                  <a:gd name="T55" fmla="*/ 0 h 209"/>
                  <a:gd name="T56" fmla="*/ 0 w 147"/>
                  <a:gd name="T57" fmla="*/ 0 h 209"/>
                  <a:gd name="T58" fmla="*/ 0 w 147"/>
                  <a:gd name="T59" fmla="*/ 0 h 209"/>
                  <a:gd name="T60" fmla="*/ 0 w 147"/>
                  <a:gd name="T61" fmla="*/ 0 h 209"/>
                  <a:gd name="T62" fmla="*/ 0 w 147"/>
                  <a:gd name="T63" fmla="*/ 0 h 209"/>
                  <a:gd name="T64" fmla="*/ 0 w 147"/>
                  <a:gd name="T65" fmla="*/ 0 h 209"/>
                  <a:gd name="T66" fmla="*/ 0 w 147"/>
                  <a:gd name="T67" fmla="*/ 0 h 209"/>
                  <a:gd name="T68" fmla="*/ 0 w 147"/>
                  <a:gd name="T69" fmla="*/ 0 h 209"/>
                  <a:gd name="T70" fmla="*/ 0 w 147"/>
                  <a:gd name="T71" fmla="*/ 0 h 209"/>
                  <a:gd name="T72" fmla="*/ 0 w 147"/>
                  <a:gd name="T73" fmla="*/ 0 h 209"/>
                  <a:gd name="T74" fmla="*/ 0 w 147"/>
                  <a:gd name="T75" fmla="*/ 0 h 209"/>
                  <a:gd name="T76" fmla="*/ 0 w 147"/>
                  <a:gd name="T77" fmla="*/ 0 h 209"/>
                  <a:gd name="T78" fmla="*/ 0 w 147"/>
                  <a:gd name="T79" fmla="*/ 0 h 209"/>
                  <a:gd name="T80" fmla="*/ 0 w 147"/>
                  <a:gd name="T81" fmla="*/ 0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209"/>
                  <a:gd name="T125" fmla="*/ 147 w 147"/>
                  <a:gd name="T126" fmla="*/ 209 h 2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209">
                    <a:moveTo>
                      <a:pt x="19" y="2"/>
                    </a:moveTo>
                    <a:lnTo>
                      <a:pt x="10" y="6"/>
                    </a:lnTo>
                    <a:lnTo>
                      <a:pt x="3" y="14"/>
                    </a:lnTo>
                    <a:lnTo>
                      <a:pt x="0" y="25"/>
                    </a:lnTo>
                    <a:lnTo>
                      <a:pt x="0" y="38"/>
                    </a:lnTo>
                    <a:lnTo>
                      <a:pt x="3" y="49"/>
                    </a:lnTo>
                    <a:lnTo>
                      <a:pt x="9" y="66"/>
                    </a:lnTo>
                    <a:lnTo>
                      <a:pt x="16" y="88"/>
                    </a:lnTo>
                    <a:lnTo>
                      <a:pt x="26" y="111"/>
                    </a:lnTo>
                    <a:lnTo>
                      <a:pt x="35" y="135"/>
                    </a:lnTo>
                    <a:lnTo>
                      <a:pt x="44" y="154"/>
                    </a:lnTo>
                    <a:lnTo>
                      <a:pt x="49" y="170"/>
                    </a:lnTo>
                    <a:lnTo>
                      <a:pt x="55" y="178"/>
                    </a:lnTo>
                    <a:lnTo>
                      <a:pt x="60" y="182"/>
                    </a:lnTo>
                    <a:lnTo>
                      <a:pt x="65" y="188"/>
                    </a:lnTo>
                    <a:lnTo>
                      <a:pt x="73" y="195"/>
                    </a:lnTo>
                    <a:lnTo>
                      <a:pt x="81" y="201"/>
                    </a:lnTo>
                    <a:lnTo>
                      <a:pt x="90" y="205"/>
                    </a:lnTo>
                    <a:lnTo>
                      <a:pt x="100" y="209"/>
                    </a:lnTo>
                    <a:lnTo>
                      <a:pt x="112" y="209"/>
                    </a:lnTo>
                    <a:lnTo>
                      <a:pt x="125" y="208"/>
                    </a:lnTo>
                    <a:lnTo>
                      <a:pt x="135" y="201"/>
                    </a:lnTo>
                    <a:lnTo>
                      <a:pt x="142" y="187"/>
                    </a:lnTo>
                    <a:lnTo>
                      <a:pt x="147" y="171"/>
                    </a:lnTo>
                    <a:lnTo>
                      <a:pt x="147" y="159"/>
                    </a:lnTo>
                    <a:lnTo>
                      <a:pt x="144" y="152"/>
                    </a:lnTo>
                    <a:lnTo>
                      <a:pt x="138" y="140"/>
                    </a:lnTo>
                    <a:lnTo>
                      <a:pt x="129" y="126"/>
                    </a:lnTo>
                    <a:lnTo>
                      <a:pt x="119" y="111"/>
                    </a:lnTo>
                    <a:lnTo>
                      <a:pt x="108" y="94"/>
                    </a:lnTo>
                    <a:lnTo>
                      <a:pt x="96" y="77"/>
                    </a:lnTo>
                    <a:lnTo>
                      <a:pt x="86" y="63"/>
                    </a:lnTo>
                    <a:lnTo>
                      <a:pt x="77" y="51"/>
                    </a:lnTo>
                    <a:lnTo>
                      <a:pt x="70" y="41"/>
                    </a:lnTo>
                    <a:lnTo>
                      <a:pt x="64" y="30"/>
                    </a:lnTo>
                    <a:lnTo>
                      <a:pt x="57" y="21"/>
                    </a:lnTo>
                    <a:lnTo>
                      <a:pt x="51" y="13"/>
                    </a:lnTo>
                    <a:lnTo>
                      <a:pt x="44" y="7"/>
                    </a:lnTo>
                    <a:lnTo>
                      <a:pt x="36" y="3"/>
                    </a:lnTo>
                    <a:lnTo>
                      <a:pt x="28" y="0"/>
                    </a:lnTo>
                    <a:lnTo>
                      <a:pt x="19" y="2"/>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5" name="Freeform 153">
                <a:extLst>
                  <a:ext uri="{FF2B5EF4-FFF2-40B4-BE49-F238E27FC236}">
                    <a16:creationId xmlns:a16="http://schemas.microsoft.com/office/drawing/2014/main" id="{F69DD6EB-8993-FC66-CD3C-1D8848F3DAEB}"/>
                  </a:ext>
                </a:extLst>
              </p:cNvPr>
              <p:cNvSpPr>
                <a:spLocks/>
              </p:cNvSpPr>
              <p:nvPr/>
            </p:nvSpPr>
            <p:spPr bwMode="auto">
              <a:xfrm>
                <a:off x="1105" y="5279"/>
                <a:ext cx="12" cy="12"/>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22" y="35"/>
                    </a:moveTo>
                    <a:lnTo>
                      <a:pt x="29" y="32"/>
                    </a:lnTo>
                    <a:lnTo>
                      <a:pt x="33" y="27"/>
                    </a:lnTo>
                    <a:lnTo>
                      <a:pt x="35" y="20"/>
                    </a:lnTo>
                    <a:lnTo>
                      <a:pt x="35" y="13"/>
                    </a:lnTo>
                    <a:lnTo>
                      <a:pt x="32" y="7"/>
                    </a:lnTo>
                    <a:lnTo>
                      <a:pt x="28" y="3"/>
                    </a:lnTo>
                    <a:lnTo>
                      <a:pt x="20" y="0"/>
                    </a:lnTo>
                    <a:lnTo>
                      <a:pt x="13" y="0"/>
                    </a:lnTo>
                    <a:lnTo>
                      <a:pt x="6" y="3"/>
                    </a:lnTo>
                    <a:lnTo>
                      <a:pt x="1" y="8"/>
                    </a:lnTo>
                    <a:lnTo>
                      <a:pt x="0" y="15"/>
                    </a:lnTo>
                    <a:lnTo>
                      <a:pt x="0" y="22"/>
                    </a:lnTo>
                    <a:lnTo>
                      <a:pt x="3" y="29"/>
                    </a:lnTo>
                    <a:lnTo>
                      <a:pt x="9" y="34"/>
                    </a:lnTo>
                    <a:lnTo>
                      <a:pt x="14" y="35"/>
                    </a:lnTo>
                    <a:lnTo>
                      <a:pt x="22"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6" name="Freeform 154">
                <a:extLst>
                  <a:ext uri="{FF2B5EF4-FFF2-40B4-BE49-F238E27FC236}">
                    <a16:creationId xmlns:a16="http://schemas.microsoft.com/office/drawing/2014/main" id="{6066576F-F7B8-51DD-EF93-021840E5FB30}"/>
                  </a:ext>
                </a:extLst>
              </p:cNvPr>
              <p:cNvSpPr>
                <a:spLocks/>
              </p:cNvSpPr>
              <p:nvPr/>
            </p:nvSpPr>
            <p:spPr bwMode="auto">
              <a:xfrm>
                <a:off x="1111" y="5299"/>
                <a:ext cx="39" cy="53"/>
              </a:xfrm>
              <a:custGeom>
                <a:avLst/>
                <a:gdLst>
                  <a:gd name="T0" fmla="*/ 0 w 119"/>
                  <a:gd name="T1" fmla="*/ 0 h 158"/>
                  <a:gd name="T2" fmla="*/ 0 w 119"/>
                  <a:gd name="T3" fmla="*/ 0 h 158"/>
                  <a:gd name="T4" fmla="*/ 0 w 119"/>
                  <a:gd name="T5" fmla="*/ 0 h 158"/>
                  <a:gd name="T6" fmla="*/ 0 w 119"/>
                  <a:gd name="T7" fmla="*/ 0 h 158"/>
                  <a:gd name="T8" fmla="*/ 0 w 119"/>
                  <a:gd name="T9" fmla="*/ 0 h 158"/>
                  <a:gd name="T10" fmla="*/ 0 w 119"/>
                  <a:gd name="T11" fmla="*/ 0 h 158"/>
                  <a:gd name="T12" fmla="*/ 0 w 119"/>
                  <a:gd name="T13" fmla="*/ 0 h 158"/>
                  <a:gd name="T14" fmla="*/ 0 w 119"/>
                  <a:gd name="T15" fmla="*/ 0 h 158"/>
                  <a:gd name="T16" fmla="*/ 0 w 119"/>
                  <a:gd name="T17" fmla="*/ 0 h 158"/>
                  <a:gd name="T18" fmla="*/ 0 w 119"/>
                  <a:gd name="T19" fmla="*/ 0 h 158"/>
                  <a:gd name="T20" fmla="*/ 0 w 119"/>
                  <a:gd name="T21" fmla="*/ 0 h 158"/>
                  <a:gd name="T22" fmla="*/ 0 w 119"/>
                  <a:gd name="T23" fmla="*/ 0 h 158"/>
                  <a:gd name="T24" fmla="*/ 0 w 119"/>
                  <a:gd name="T25" fmla="*/ 0 h 158"/>
                  <a:gd name="T26" fmla="*/ 0 w 119"/>
                  <a:gd name="T27" fmla="*/ 0 h 158"/>
                  <a:gd name="T28" fmla="*/ 0 w 119"/>
                  <a:gd name="T29" fmla="*/ 0 h 158"/>
                  <a:gd name="T30" fmla="*/ 0 w 119"/>
                  <a:gd name="T31" fmla="*/ 0 h 158"/>
                  <a:gd name="T32" fmla="*/ 0 w 119"/>
                  <a:gd name="T33" fmla="*/ 0 h 158"/>
                  <a:gd name="T34" fmla="*/ 0 w 119"/>
                  <a:gd name="T35" fmla="*/ 0 h 158"/>
                  <a:gd name="T36" fmla="*/ 0 w 119"/>
                  <a:gd name="T37" fmla="*/ 0 h 158"/>
                  <a:gd name="T38" fmla="*/ 0 w 119"/>
                  <a:gd name="T39" fmla="*/ 0 h 158"/>
                  <a:gd name="T40" fmla="*/ 0 w 119"/>
                  <a:gd name="T41" fmla="*/ 0 h 158"/>
                  <a:gd name="T42" fmla="*/ 0 w 119"/>
                  <a:gd name="T43" fmla="*/ 0 h 158"/>
                  <a:gd name="T44" fmla="*/ 0 w 119"/>
                  <a:gd name="T45" fmla="*/ 0 h 158"/>
                  <a:gd name="T46" fmla="*/ 0 w 119"/>
                  <a:gd name="T47" fmla="*/ 0 h 158"/>
                  <a:gd name="T48" fmla="*/ 0 w 119"/>
                  <a:gd name="T49" fmla="*/ 0 h 158"/>
                  <a:gd name="T50" fmla="*/ 0 w 119"/>
                  <a:gd name="T51" fmla="*/ 0 h 158"/>
                  <a:gd name="T52" fmla="*/ 0 w 119"/>
                  <a:gd name="T53" fmla="*/ 0 h 158"/>
                  <a:gd name="T54" fmla="*/ 0 w 119"/>
                  <a:gd name="T55" fmla="*/ 0 h 158"/>
                  <a:gd name="T56" fmla="*/ 0 w 119"/>
                  <a:gd name="T57" fmla="*/ 0 h 158"/>
                  <a:gd name="T58" fmla="*/ 0 w 119"/>
                  <a:gd name="T59" fmla="*/ 0 h 158"/>
                  <a:gd name="T60" fmla="*/ 0 w 119"/>
                  <a:gd name="T61" fmla="*/ 0 h 158"/>
                  <a:gd name="T62" fmla="*/ 0 w 119"/>
                  <a:gd name="T63" fmla="*/ 0 h 158"/>
                  <a:gd name="T64" fmla="*/ 0 w 119"/>
                  <a:gd name="T65" fmla="*/ 0 h 158"/>
                  <a:gd name="T66" fmla="*/ 0 w 119"/>
                  <a:gd name="T67" fmla="*/ 0 h 158"/>
                  <a:gd name="T68" fmla="*/ 0 w 119"/>
                  <a:gd name="T69" fmla="*/ 0 h 158"/>
                  <a:gd name="T70" fmla="*/ 0 w 119"/>
                  <a:gd name="T71" fmla="*/ 0 h 158"/>
                  <a:gd name="T72" fmla="*/ 0 w 119"/>
                  <a:gd name="T73" fmla="*/ 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58"/>
                  <a:gd name="T113" fmla="*/ 119 w 119"/>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58">
                    <a:moveTo>
                      <a:pt x="58" y="87"/>
                    </a:moveTo>
                    <a:lnTo>
                      <a:pt x="71" y="76"/>
                    </a:lnTo>
                    <a:lnTo>
                      <a:pt x="78" y="57"/>
                    </a:lnTo>
                    <a:lnTo>
                      <a:pt x="78" y="32"/>
                    </a:lnTo>
                    <a:lnTo>
                      <a:pt x="67" y="0"/>
                    </a:lnTo>
                    <a:lnTo>
                      <a:pt x="73" y="7"/>
                    </a:lnTo>
                    <a:lnTo>
                      <a:pt x="81" y="17"/>
                    </a:lnTo>
                    <a:lnTo>
                      <a:pt x="89" y="27"/>
                    </a:lnTo>
                    <a:lnTo>
                      <a:pt x="96" y="38"/>
                    </a:lnTo>
                    <a:lnTo>
                      <a:pt x="103" y="48"/>
                    </a:lnTo>
                    <a:lnTo>
                      <a:pt x="109" y="57"/>
                    </a:lnTo>
                    <a:lnTo>
                      <a:pt x="113" y="64"/>
                    </a:lnTo>
                    <a:lnTo>
                      <a:pt x="116" y="70"/>
                    </a:lnTo>
                    <a:lnTo>
                      <a:pt x="119" y="83"/>
                    </a:lnTo>
                    <a:lnTo>
                      <a:pt x="119" y="104"/>
                    </a:lnTo>
                    <a:lnTo>
                      <a:pt x="115" y="129"/>
                    </a:lnTo>
                    <a:lnTo>
                      <a:pt x="103" y="151"/>
                    </a:lnTo>
                    <a:lnTo>
                      <a:pt x="100" y="155"/>
                    </a:lnTo>
                    <a:lnTo>
                      <a:pt x="94" y="157"/>
                    </a:lnTo>
                    <a:lnTo>
                      <a:pt x="89" y="158"/>
                    </a:lnTo>
                    <a:lnTo>
                      <a:pt x="81" y="157"/>
                    </a:lnTo>
                    <a:lnTo>
                      <a:pt x="71" y="153"/>
                    </a:lnTo>
                    <a:lnTo>
                      <a:pt x="58" y="147"/>
                    </a:lnTo>
                    <a:lnTo>
                      <a:pt x="46" y="141"/>
                    </a:lnTo>
                    <a:lnTo>
                      <a:pt x="39" y="134"/>
                    </a:lnTo>
                    <a:lnTo>
                      <a:pt x="30" y="118"/>
                    </a:lnTo>
                    <a:lnTo>
                      <a:pt x="20" y="91"/>
                    </a:lnTo>
                    <a:lnTo>
                      <a:pt x="9" y="63"/>
                    </a:lnTo>
                    <a:lnTo>
                      <a:pt x="0" y="42"/>
                    </a:lnTo>
                    <a:lnTo>
                      <a:pt x="7" y="53"/>
                    </a:lnTo>
                    <a:lnTo>
                      <a:pt x="13" y="64"/>
                    </a:lnTo>
                    <a:lnTo>
                      <a:pt x="19" y="73"/>
                    </a:lnTo>
                    <a:lnTo>
                      <a:pt x="25" y="81"/>
                    </a:lnTo>
                    <a:lnTo>
                      <a:pt x="32" y="87"/>
                    </a:lnTo>
                    <a:lnTo>
                      <a:pt x="39" y="90"/>
                    </a:lnTo>
                    <a:lnTo>
                      <a:pt x="48" y="90"/>
                    </a:lnTo>
                    <a:lnTo>
                      <a:pt x="58" y="87"/>
                    </a:lnTo>
                    <a:close/>
                  </a:path>
                </a:pathLst>
              </a:custGeom>
              <a:solidFill>
                <a:srgbClr val="00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7" name="Freeform 155">
                <a:extLst>
                  <a:ext uri="{FF2B5EF4-FFF2-40B4-BE49-F238E27FC236}">
                    <a16:creationId xmlns:a16="http://schemas.microsoft.com/office/drawing/2014/main" id="{56EB0583-7EFA-24C7-BB38-88AEB4B56CB3}"/>
                  </a:ext>
                </a:extLst>
              </p:cNvPr>
              <p:cNvSpPr>
                <a:spLocks/>
              </p:cNvSpPr>
              <p:nvPr/>
            </p:nvSpPr>
            <p:spPr bwMode="auto">
              <a:xfrm>
                <a:off x="955" y="4894"/>
                <a:ext cx="79" cy="58"/>
              </a:xfrm>
              <a:custGeom>
                <a:avLst/>
                <a:gdLst>
                  <a:gd name="T0" fmla="*/ 0 w 237"/>
                  <a:gd name="T1" fmla="*/ 0 h 174"/>
                  <a:gd name="T2" fmla="*/ 0 w 237"/>
                  <a:gd name="T3" fmla="*/ 0 h 174"/>
                  <a:gd name="T4" fmla="*/ 0 w 237"/>
                  <a:gd name="T5" fmla="*/ 0 h 174"/>
                  <a:gd name="T6" fmla="*/ 0 w 237"/>
                  <a:gd name="T7" fmla="*/ 0 h 174"/>
                  <a:gd name="T8" fmla="*/ 0 w 237"/>
                  <a:gd name="T9" fmla="*/ 0 h 174"/>
                  <a:gd name="T10" fmla="*/ 0 w 237"/>
                  <a:gd name="T11" fmla="*/ 0 h 174"/>
                  <a:gd name="T12" fmla="*/ 0 w 237"/>
                  <a:gd name="T13" fmla="*/ 0 h 174"/>
                  <a:gd name="T14" fmla="*/ 0 w 237"/>
                  <a:gd name="T15" fmla="*/ 0 h 174"/>
                  <a:gd name="T16" fmla="*/ 0 w 237"/>
                  <a:gd name="T17" fmla="*/ 0 h 174"/>
                  <a:gd name="T18" fmla="*/ 0 w 237"/>
                  <a:gd name="T19" fmla="*/ 0 h 174"/>
                  <a:gd name="T20" fmla="*/ 0 w 237"/>
                  <a:gd name="T21" fmla="*/ 0 h 174"/>
                  <a:gd name="T22" fmla="*/ 0 w 237"/>
                  <a:gd name="T23" fmla="*/ 0 h 174"/>
                  <a:gd name="T24" fmla="*/ 0 w 237"/>
                  <a:gd name="T25" fmla="*/ 0 h 174"/>
                  <a:gd name="T26" fmla="*/ 0 w 237"/>
                  <a:gd name="T27" fmla="*/ 0 h 174"/>
                  <a:gd name="T28" fmla="*/ 0 w 237"/>
                  <a:gd name="T29" fmla="*/ 0 h 174"/>
                  <a:gd name="T30" fmla="*/ 0 w 237"/>
                  <a:gd name="T31" fmla="*/ 0 h 174"/>
                  <a:gd name="T32" fmla="*/ 0 w 237"/>
                  <a:gd name="T33" fmla="*/ 0 h 174"/>
                  <a:gd name="T34" fmla="*/ 0 w 237"/>
                  <a:gd name="T35" fmla="*/ 0 h 174"/>
                  <a:gd name="T36" fmla="*/ 0 w 237"/>
                  <a:gd name="T37" fmla="*/ 0 h 174"/>
                  <a:gd name="T38" fmla="*/ 0 w 237"/>
                  <a:gd name="T39" fmla="*/ 0 h 174"/>
                  <a:gd name="T40" fmla="*/ 0 w 237"/>
                  <a:gd name="T41" fmla="*/ 0 h 174"/>
                  <a:gd name="T42" fmla="*/ 0 w 237"/>
                  <a:gd name="T43" fmla="*/ 0 h 174"/>
                  <a:gd name="T44" fmla="*/ 0 w 237"/>
                  <a:gd name="T45" fmla="*/ 0 h 174"/>
                  <a:gd name="T46" fmla="*/ 0 w 237"/>
                  <a:gd name="T47" fmla="*/ 0 h 174"/>
                  <a:gd name="T48" fmla="*/ 0 w 237"/>
                  <a:gd name="T49" fmla="*/ 0 h 174"/>
                  <a:gd name="T50" fmla="*/ 0 w 237"/>
                  <a:gd name="T51" fmla="*/ 0 h 174"/>
                  <a:gd name="T52" fmla="*/ 0 w 237"/>
                  <a:gd name="T53" fmla="*/ 0 h 174"/>
                  <a:gd name="T54" fmla="*/ 0 w 237"/>
                  <a:gd name="T55" fmla="*/ 0 h 174"/>
                  <a:gd name="T56" fmla="*/ 0 w 237"/>
                  <a:gd name="T57" fmla="*/ 0 h 174"/>
                  <a:gd name="T58" fmla="*/ 0 w 237"/>
                  <a:gd name="T59" fmla="*/ 0 h 174"/>
                  <a:gd name="T60" fmla="*/ 0 w 237"/>
                  <a:gd name="T61" fmla="*/ 0 h 174"/>
                  <a:gd name="T62" fmla="*/ 0 w 237"/>
                  <a:gd name="T63" fmla="*/ 0 h 174"/>
                  <a:gd name="T64" fmla="*/ 0 w 237"/>
                  <a:gd name="T65" fmla="*/ 0 h 174"/>
                  <a:gd name="T66" fmla="*/ 0 w 237"/>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
                  <a:gd name="T103" fmla="*/ 0 h 174"/>
                  <a:gd name="T104" fmla="*/ 237 w 237"/>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 h="174">
                    <a:moveTo>
                      <a:pt x="10" y="0"/>
                    </a:moveTo>
                    <a:lnTo>
                      <a:pt x="4" y="7"/>
                    </a:lnTo>
                    <a:lnTo>
                      <a:pt x="1" y="17"/>
                    </a:lnTo>
                    <a:lnTo>
                      <a:pt x="0" y="27"/>
                    </a:lnTo>
                    <a:lnTo>
                      <a:pt x="0" y="38"/>
                    </a:lnTo>
                    <a:lnTo>
                      <a:pt x="0" y="57"/>
                    </a:lnTo>
                    <a:lnTo>
                      <a:pt x="0" y="87"/>
                    </a:lnTo>
                    <a:lnTo>
                      <a:pt x="0" y="116"/>
                    </a:lnTo>
                    <a:lnTo>
                      <a:pt x="0" y="136"/>
                    </a:lnTo>
                    <a:lnTo>
                      <a:pt x="1" y="146"/>
                    </a:lnTo>
                    <a:lnTo>
                      <a:pt x="5" y="156"/>
                    </a:lnTo>
                    <a:lnTo>
                      <a:pt x="13" y="163"/>
                    </a:lnTo>
                    <a:lnTo>
                      <a:pt x="27" y="168"/>
                    </a:lnTo>
                    <a:lnTo>
                      <a:pt x="42" y="170"/>
                    </a:lnTo>
                    <a:lnTo>
                      <a:pt x="62" y="172"/>
                    </a:lnTo>
                    <a:lnTo>
                      <a:pt x="88" y="172"/>
                    </a:lnTo>
                    <a:lnTo>
                      <a:pt x="117" y="174"/>
                    </a:lnTo>
                    <a:lnTo>
                      <a:pt x="146" y="174"/>
                    </a:lnTo>
                    <a:lnTo>
                      <a:pt x="173" y="172"/>
                    </a:lnTo>
                    <a:lnTo>
                      <a:pt x="194" y="171"/>
                    </a:lnTo>
                    <a:lnTo>
                      <a:pt x="209" y="168"/>
                    </a:lnTo>
                    <a:lnTo>
                      <a:pt x="224" y="163"/>
                    </a:lnTo>
                    <a:lnTo>
                      <a:pt x="232" y="154"/>
                    </a:lnTo>
                    <a:lnTo>
                      <a:pt x="235" y="146"/>
                    </a:lnTo>
                    <a:lnTo>
                      <a:pt x="237" y="136"/>
                    </a:lnTo>
                    <a:lnTo>
                      <a:pt x="237" y="116"/>
                    </a:lnTo>
                    <a:lnTo>
                      <a:pt x="237" y="87"/>
                    </a:lnTo>
                    <a:lnTo>
                      <a:pt x="237" y="57"/>
                    </a:lnTo>
                    <a:lnTo>
                      <a:pt x="237" y="38"/>
                    </a:lnTo>
                    <a:lnTo>
                      <a:pt x="237" y="27"/>
                    </a:lnTo>
                    <a:lnTo>
                      <a:pt x="235" y="17"/>
                    </a:lnTo>
                    <a:lnTo>
                      <a:pt x="232" y="7"/>
                    </a:lnTo>
                    <a:lnTo>
                      <a:pt x="226" y="0"/>
                    </a:lnTo>
                    <a:lnTo>
                      <a:pt x="10" y="0"/>
                    </a:lnTo>
                    <a:close/>
                  </a:path>
                </a:pathLst>
              </a:custGeom>
              <a:solidFill>
                <a:srgbClr val="00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8" name="Freeform 156">
                <a:extLst>
                  <a:ext uri="{FF2B5EF4-FFF2-40B4-BE49-F238E27FC236}">
                    <a16:creationId xmlns:a16="http://schemas.microsoft.com/office/drawing/2014/main" id="{8F5BDFAE-5069-3AC3-CB78-79BC8D031BFD}"/>
                  </a:ext>
                </a:extLst>
              </p:cNvPr>
              <p:cNvSpPr>
                <a:spLocks/>
              </p:cNvSpPr>
              <p:nvPr/>
            </p:nvSpPr>
            <p:spPr bwMode="auto">
              <a:xfrm>
                <a:off x="957" y="4894"/>
                <a:ext cx="74" cy="28"/>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w 220"/>
                  <a:gd name="T35" fmla="*/ 0 h 84"/>
                  <a:gd name="T36" fmla="*/ 0 w 220"/>
                  <a:gd name="T37" fmla="*/ 0 h 84"/>
                  <a:gd name="T38" fmla="*/ 0 w 220"/>
                  <a:gd name="T39" fmla="*/ 0 h 84"/>
                  <a:gd name="T40" fmla="*/ 0 w 220"/>
                  <a:gd name="T41" fmla="*/ 0 h 84"/>
                  <a:gd name="T42" fmla="*/ 0 w 220"/>
                  <a:gd name="T43" fmla="*/ 0 h 84"/>
                  <a:gd name="T44" fmla="*/ 0 w 220"/>
                  <a:gd name="T45" fmla="*/ 0 h 84"/>
                  <a:gd name="T46" fmla="*/ 0 w 220"/>
                  <a:gd name="T47" fmla="*/ 0 h 84"/>
                  <a:gd name="T48" fmla="*/ 0 w 220"/>
                  <a:gd name="T49" fmla="*/ 0 h 84"/>
                  <a:gd name="T50" fmla="*/ 0 w 220"/>
                  <a:gd name="T51" fmla="*/ 0 h 84"/>
                  <a:gd name="T52" fmla="*/ 0 w 220"/>
                  <a:gd name="T53" fmla="*/ 0 h 84"/>
                  <a:gd name="T54" fmla="*/ 0 w 220"/>
                  <a:gd name="T55" fmla="*/ 0 h 84"/>
                  <a:gd name="T56" fmla="*/ 0 w 220"/>
                  <a:gd name="T57" fmla="*/ 0 h 84"/>
                  <a:gd name="T58" fmla="*/ 0 w 220"/>
                  <a:gd name="T59" fmla="*/ 0 h 84"/>
                  <a:gd name="T60" fmla="*/ 0 w 220"/>
                  <a:gd name="T61" fmla="*/ 0 h 84"/>
                  <a:gd name="T62" fmla="*/ 0 w 220"/>
                  <a:gd name="T63" fmla="*/ 0 h 84"/>
                  <a:gd name="T64" fmla="*/ 0 w 220"/>
                  <a:gd name="T65" fmla="*/ 0 h 84"/>
                  <a:gd name="T66" fmla="*/ 0 w 220"/>
                  <a:gd name="T67" fmla="*/ 0 h 84"/>
                  <a:gd name="T68" fmla="*/ 0 w 220"/>
                  <a:gd name="T69" fmla="*/ 0 h 84"/>
                  <a:gd name="T70" fmla="*/ 0 w 220"/>
                  <a:gd name="T71" fmla="*/ 0 h 84"/>
                  <a:gd name="T72" fmla="*/ 0 w 220"/>
                  <a:gd name="T73" fmla="*/ 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0"/>
                  <a:gd name="T112" fmla="*/ 0 h 84"/>
                  <a:gd name="T113" fmla="*/ 220 w 220"/>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0" h="84">
                    <a:moveTo>
                      <a:pt x="2" y="0"/>
                    </a:moveTo>
                    <a:lnTo>
                      <a:pt x="3" y="11"/>
                    </a:lnTo>
                    <a:lnTo>
                      <a:pt x="6" y="22"/>
                    </a:lnTo>
                    <a:lnTo>
                      <a:pt x="12" y="35"/>
                    </a:lnTo>
                    <a:lnTo>
                      <a:pt x="21" y="46"/>
                    </a:lnTo>
                    <a:lnTo>
                      <a:pt x="34" y="57"/>
                    </a:lnTo>
                    <a:lnTo>
                      <a:pt x="51" y="66"/>
                    </a:lnTo>
                    <a:lnTo>
                      <a:pt x="76" y="71"/>
                    </a:lnTo>
                    <a:lnTo>
                      <a:pt x="105" y="73"/>
                    </a:lnTo>
                    <a:lnTo>
                      <a:pt x="114" y="73"/>
                    </a:lnTo>
                    <a:lnTo>
                      <a:pt x="120" y="73"/>
                    </a:lnTo>
                    <a:lnTo>
                      <a:pt x="124" y="73"/>
                    </a:lnTo>
                    <a:lnTo>
                      <a:pt x="133" y="73"/>
                    </a:lnTo>
                    <a:lnTo>
                      <a:pt x="140" y="73"/>
                    </a:lnTo>
                    <a:lnTo>
                      <a:pt x="152" y="71"/>
                    </a:lnTo>
                    <a:lnTo>
                      <a:pt x="166" y="67"/>
                    </a:lnTo>
                    <a:lnTo>
                      <a:pt x="181" y="62"/>
                    </a:lnTo>
                    <a:lnTo>
                      <a:pt x="195" y="53"/>
                    </a:lnTo>
                    <a:lnTo>
                      <a:pt x="207" y="39"/>
                    </a:lnTo>
                    <a:lnTo>
                      <a:pt x="216" y="22"/>
                    </a:lnTo>
                    <a:lnTo>
                      <a:pt x="218" y="0"/>
                    </a:lnTo>
                    <a:lnTo>
                      <a:pt x="220" y="15"/>
                    </a:lnTo>
                    <a:lnTo>
                      <a:pt x="220" y="31"/>
                    </a:lnTo>
                    <a:lnTo>
                      <a:pt x="217" y="46"/>
                    </a:lnTo>
                    <a:lnTo>
                      <a:pt x="210" y="59"/>
                    </a:lnTo>
                    <a:lnTo>
                      <a:pt x="197" y="69"/>
                    </a:lnTo>
                    <a:lnTo>
                      <a:pt x="178" y="77"/>
                    </a:lnTo>
                    <a:lnTo>
                      <a:pt x="152" y="83"/>
                    </a:lnTo>
                    <a:lnTo>
                      <a:pt x="118" y="84"/>
                    </a:lnTo>
                    <a:lnTo>
                      <a:pt x="83" y="83"/>
                    </a:lnTo>
                    <a:lnTo>
                      <a:pt x="56" y="78"/>
                    </a:lnTo>
                    <a:lnTo>
                      <a:pt x="34" y="71"/>
                    </a:lnTo>
                    <a:lnTo>
                      <a:pt x="18" y="62"/>
                    </a:lnTo>
                    <a:lnTo>
                      <a:pt x="8" y="49"/>
                    </a:lnTo>
                    <a:lnTo>
                      <a:pt x="2" y="35"/>
                    </a:lnTo>
                    <a:lnTo>
                      <a:pt x="0" y="18"/>
                    </a:lnTo>
                    <a:lnTo>
                      <a:pt x="2" y="0"/>
                    </a:lnTo>
                    <a:close/>
                  </a:path>
                </a:pathLst>
              </a:custGeom>
              <a:solidFill>
                <a:srgbClr val="00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99" name="Freeform 157">
                <a:extLst>
                  <a:ext uri="{FF2B5EF4-FFF2-40B4-BE49-F238E27FC236}">
                    <a16:creationId xmlns:a16="http://schemas.microsoft.com/office/drawing/2014/main" id="{303C7628-720A-986E-9E97-D2858A4FA473}"/>
                  </a:ext>
                </a:extLst>
              </p:cNvPr>
              <p:cNvSpPr>
                <a:spLocks/>
              </p:cNvSpPr>
              <p:nvPr/>
            </p:nvSpPr>
            <p:spPr bwMode="auto">
              <a:xfrm>
                <a:off x="991" y="4906"/>
                <a:ext cx="10" cy="9"/>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w 30"/>
                  <a:gd name="T11" fmla="*/ 0 h 29"/>
                  <a:gd name="T12" fmla="*/ 0 w 30"/>
                  <a:gd name="T13" fmla="*/ 0 h 29"/>
                  <a:gd name="T14" fmla="*/ 0 w 30"/>
                  <a:gd name="T15" fmla="*/ 0 h 29"/>
                  <a:gd name="T16" fmla="*/ 0 w 30"/>
                  <a:gd name="T17" fmla="*/ 0 h 29"/>
                  <a:gd name="T18" fmla="*/ 0 w 30"/>
                  <a:gd name="T19" fmla="*/ 0 h 29"/>
                  <a:gd name="T20" fmla="*/ 0 w 30"/>
                  <a:gd name="T21" fmla="*/ 0 h 29"/>
                  <a:gd name="T22" fmla="*/ 0 w 30"/>
                  <a:gd name="T23" fmla="*/ 0 h 29"/>
                  <a:gd name="T24" fmla="*/ 0 w 30"/>
                  <a:gd name="T25" fmla="*/ 0 h 29"/>
                  <a:gd name="T26" fmla="*/ 0 w 30"/>
                  <a:gd name="T27" fmla="*/ 0 h 29"/>
                  <a:gd name="T28" fmla="*/ 0 w 30"/>
                  <a:gd name="T29" fmla="*/ 0 h 29"/>
                  <a:gd name="T30" fmla="*/ 0 w 30"/>
                  <a:gd name="T31" fmla="*/ 0 h 29"/>
                  <a:gd name="T32" fmla="*/ 0 w 30"/>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9"/>
                  <a:gd name="T53" fmla="*/ 30 w 30"/>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9">
                    <a:moveTo>
                      <a:pt x="14" y="29"/>
                    </a:moveTo>
                    <a:lnTo>
                      <a:pt x="20" y="28"/>
                    </a:lnTo>
                    <a:lnTo>
                      <a:pt x="26" y="25"/>
                    </a:lnTo>
                    <a:lnTo>
                      <a:pt x="29" y="19"/>
                    </a:lnTo>
                    <a:lnTo>
                      <a:pt x="30" y="14"/>
                    </a:lnTo>
                    <a:lnTo>
                      <a:pt x="29" y="8"/>
                    </a:lnTo>
                    <a:lnTo>
                      <a:pt x="26" y="4"/>
                    </a:lnTo>
                    <a:lnTo>
                      <a:pt x="20" y="1"/>
                    </a:lnTo>
                    <a:lnTo>
                      <a:pt x="14" y="0"/>
                    </a:lnTo>
                    <a:lnTo>
                      <a:pt x="8" y="1"/>
                    </a:lnTo>
                    <a:lnTo>
                      <a:pt x="4" y="4"/>
                    </a:lnTo>
                    <a:lnTo>
                      <a:pt x="1" y="8"/>
                    </a:lnTo>
                    <a:lnTo>
                      <a:pt x="0" y="14"/>
                    </a:lnTo>
                    <a:lnTo>
                      <a:pt x="1" y="19"/>
                    </a:lnTo>
                    <a:lnTo>
                      <a:pt x="4" y="25"/>
                    </a:lnTo>
                    <a:lnTo>
                      <a:pt x="8" y="28"/>
                    </a:lnTo>
                    <a:lnTo>
                      <a:pt x="14" y="2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0" name="Freeform 158">
                <a:extLst>
                  <a:ext uri="{FF2B5EF4-FFF2-40B4-BE49-F238E27FC236}">
                    <a16:creationId xmlns:a16="http://schemas.microsoft.com/office/drawing/2014/main" id="{ACF2B84D-2273-6D39-F417-2A6ED0B19D0E}"/>
                  </a:ext>
                </a:extLst>
              </p:cNvPr>
              <p:cNvSpPr>
                <a:spLocks/>
              </p:cNvSpPr>
              <p:nvPr/>
            </p:nvSpPr>
            <p:spPr bwMode="auto">
              <a:xfrm>
                <a:off x="993" y="4927"/>
                <a:ext cx="12" cy="12"/>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16" y="35"/>
                    </a:moveTo>
                    <a:lnTo>
                      <a:pt x="24" y="35"/>
                    </a:lnTo>
                    <a:lnTo>
                      <a:pt x="31" y="31"/>
                    </a:lnTo>
                    <a:lnTo>
                      <a:pt x="35" y="27"/>
                    </a:lnTo>
                    <a:lnTo>
                      <a:pt x="37" y="20"/>
                    </a:lnTo>
                    <a:lnTo>
                      <a:pt x="37" y="13"/>
                    </a:lnTo>
                    <a:lnTo>
                      <a:pt x="34" y="7"/>
                    </a:lnTo>
                    <a:lnTo>
                      <a:pt x="28" y="3"/>
                    </a:lnTo>
                    <a:lnTo>
                      <a:pt x="21" y="0"/>
                    </a:lnTo>
                    <a:lnTo>
                      <a:pt x="14" y="0"/>
                    </a:lnTo>
                    <a:lnTo>
                      <a:pt x="8" y="3"/>
                    </a:lnTo>
                    <a:lnTo>
                      <a:pt x="3" y="9"/>
                    </a:lnTo>
                    <a:lnTo>
                      <a:pt x="0" y="16"/>
                    </a:lnTo>
                    <a:lnTo>
                      <a:pt x="2" y="23"/>
                    </a:lnTo>
                    <a:lnTo>
                      <a:pt x="5" y="28"/>
                    </a:lnTo>
                    <a:lnTo>
                      <a:pt x="9" y="32"/>
                    </a:lnTo>
                    <a:lnTo>
                      <a:pt x="16"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1" name="Freeform 159">
                <a:extLst>
                  <a:ext uri="{FF2B5EF4-FFF2-40B4-BE49-F238E27FC236}">
                    <a16:creationId xmlns:a16="http://schemas.microsoft.com/office/drawing/2014/main" id="{9B71594B-310E-9480-59BF-7B9214A6BC54}"/>
                  </a:ext>
                </a:extLst>
              </p:cNvPr>
              <p:cNvSpPr>
                <a:spLocks/>
              </p:cNvSpPr>
              <p:nvPr/>
            </p:nvSpPr>
            <p:spPr bwMode="auto">
              <a:xfrm>
                <a:off x="983" y="4648"/>
                <a:ext cx="63" cy="291"/>
              </a:xfrm>
              <a:custGeom>
                <a:avLst/>
                <a:gdLst>
                  <a:gd name="T0" fmla="*/ 0 w 188"/>
                  <a:gd name="T1" fmla="*/ 1 h 872"/>
                  <a:gd name="T2" fmla="*/ 0 w 188"/>
                  <a:gd name="T3" fmla="*/ 1 h 872"/>
                  <a:gd name="T4" fmla="*/ 0 w 188"/>
                  <a:gd name="T5" fmla="*/ 1 h 872"/>
                  <a:gd name="T6" fmla="*/ 0 w 188"/>
                  <a:gd name="T7" fmla="*/ 1 h 872"/>
                  <a:gd name="T8" fmla="*/ 0 w 188"/>
                  <a:gd name="T9" fmla="*/ 1 h 872"/>
                  <a:gd name="T10" fmla="*/ 0 w 188"/>
                  <a:gd name="T11" fmla="*/ 1 h 872"/>
                  <a:gd name="T12" fmla="*/ 0 w 188"/>
                  <a:gd name="T13" fmla="*/ 1 h 872"/>
                  <a:gd name="T14" fmla="*/ 0 w 188"/>
                  <a:gd name="T15" fmla="*/ 1 h 872"/>
                  <a:gd name="T16" fmla="*/ 0 w 188"/>
                  <a:gd name="T17" fmla="*/ 1 h 872"/>
                  <a:gd name="T18" fmla="*/ 0 w 188"/>
                  <a:gd name="T19" fmla="*/ 1 h 872"/>
                  <a:gd name="T20" fmla="*/ 0 w 188"/>
                  <a:gd name="T21" fmla="*/ 1 h 872"/>
                  <a:gd name="T22" fmla="*/ 0 w 188"/>
                  <a:gd name="T23" fmla="*/ 1 h 872"/>
                  <a:gd name="T24" fmla="*/ 0 w 188"/>
                  <a:gd name="T25" fmla="*/ 1 h 872"/>
                  <a:gd name="T26" fmla="*/ 0 w 188"/>
                  <a:gd name="T27" fmla="*/ 1 h 872"/>
                  <a:gd name="T28" fmla="*/ 0 w 188"/>
                  <a:gd name="T29" fmla="*/ 1 h 872"/>
                  <a:gd name="T30" fmla="*/ 0 w 188"/>
                  <a:gd name="T31" fmla="*/ 1 h 872"/>
                  <a:gd name="T32" fmla="*/ 0 w 188"/>
                  <a:gd name="T33" fmla="*/ 1 h 872"/>
                  <a:gd name="T34" fmla="*/ 0 w 188"/>
                  <a:gd name="T35" fmla="*/ 1 h 872"/>
                  <a:gd name="T36" fmla="*/ 0 w 188"/>
                  <a:gd name="T37" fmla="*/ 1 h 872"/>
                  <a:gd name="T38" fmla="*/ 0 w 188"/>
                  <a:gd name="T39" fmla="*/ 1 h 872"/>
                  <a:gd name="T40" fmla="*/ 0 w 188"/>
                  <a:gd name="T41" fmla="*/ 1 h 872"/>
                  <a:gd name="T42" fmla="*/ 0 w 188"/>
                  <a:gd name="T43" fmla="*/ 1 h 872"/>
                  <a:gd name="T44" fmla="*/ 0 w 188"/>
                  <a:gd name="T45" fmla="*/ 1 h 872"/>
                  <a:gd name="T46" fmla="*/ 0 w 188"/>
                  <a:gd name="T47" fmla="*/ 0 h 872"/>
                  <a:gd name="T48" fmla="*/ 0 w 188"/>
                  <a:gd name="T49" fmla="*/ 0 h 872"/>
                  <a:gd name="T50" fmla="*/ 0 w 188"/>
                  <a:gd name="T51" fmla="*/ 0 h 872"/>
                  <a:gd name="T52" fmla="*/ 0 w 188"/>
                  <a:gd name="T53" fmla="*/ 0 h 872"/>
                  <a:gd name="T54" fmla="*/ 0 w 188"/>
                  <a:gd name="T55" fmla="*/ 0 h 872"/>
                  <a:gd name="T56" fmla="*/ 0 w 188"/>
                  <a:gd name="T57" fmla="*/ 0 h 872"/>
                  <a:gd name="T58" fmla="*/ 0 w 188"/>
                  <a:gd name="T59" fmla="*/ 0 h 872"/>
                  <a:gd name="T60" fmla="*/ 0 w 188"/>
                  <a:gd name="T61" fmla="*/ 0 h 872"/>
                  <a:gd name="T62" fmla="*/ 0 w 188"/>
                  <a:gd name="T63" fmla="*/ 0 h 872"/>
                  <a:gd name="T64" fmla="*/ 0 w 188"/>
                  <a:gd name="T65" fmla="*/ 0 h 872"/>
                  <a:gd name="T66" fmla="*/ 0 w 188"/>
                  <a:gd name="T67" fmla="*/ 0 h 872"/>
                  <a:gd name="T68" fmla="*/ 0 w 188"/>
                  <a:gd name="T69" fmla="*/ 0 h 872"/>
                  <a:gd name="T70" fmla="*/ 0 w 188"/>
                  <a:gd name="T71" fmla="*/ 0 h 872"/>
                  <a:gd name="T72" fmla="*/ 0 w 188"/>
                  <a:gd name="T73" fmla="*/ 0 h 872"/>
                  <a:gd name="T74" fmla="*/ 0 w 188"/>
                  <a:gd name="T75" fmla="*/ 0 h 872"/>
                  <a:gd name="T76" fmla="*/ 0 w 188"/>
                  <a:gd name="T77" fmla="*/ 0 h 872"/>
                  <a:gd name="T78" fmla="*/ 0 w 188"/>
                  <a:gd name="T79" fmla="*/ 0 h 872"/>
                  <a:gd name="T80" fmla="*/ 0 w 188"/>
                  <a:gd name="T81" fmla="*/ 0 h 872"/>
                  <a:gd name="T82" fmla="*/ 0 w 188"/>
                  <a:gd name="T83" fmla="*/ 0 h 872"/>
                  <a:gd name="T84" fmla="*/ 0 w 188"/>
                  <a:gd name="T85" fmla="*/ 0 h 872"/>
                  <a:gd name="T86" fmla="*/ 0 w 188"/>
                  <a:gd name="T87" fmla="*/ 0 h 872"/>
                  <a:gd name="T88" fmla="*/ 0 w 188"/>
                  <a:gd name="T89" fmla="*/ 0 h 872"/>
                  <a:gd name="T90" fmla="*/ 0 w 188"/>
                  <a:gd name="T91" fmla="*/ 0 h 872"/>
                  <a:gd name="T92" fmla="*/ 0 w 188"/>
                  <a:gd name="T93" fmla="*/ 0 h 872"/>
                  <a:gd name="T94" fmla="*/ 0 w 188"/>
                  <a:gd name="T95" fmla="*/ 0 h 872"/>
                  <a:gd name="T96" fmla="*/ 0 w 188"/>
                  <a:gd name="T97" fmla="*/ 0 h 872"/>
                  <a:gd name="T98" fmla="*/ 0 w 188"/>
                  <a:gd name="T99" fmla="*/ 1 h 872"/>
                  <a:gd name="T100" fmla="*/ 0 w 188"/>
                  <a:gd name="T101" fmla="*/ 1 h 872"/>
                  <a:gd name="T102" fmla="*/ 0 w 188"/>
                  <a:gd name="T103" fmla="*/ 1 h 872"/>
                  <a:gd name="T104" fmla="*/ 0 w 188"/>
                  <a:gd name="T105" fmla="*/ 1 h 872"/>
                  <a:gd name="T106" fmla="*/ 0 w 188"/>
                  <a:gd name="T107" fmla="*/ 1 h 872"/>
                  <a:gd name="T108" fmla="*/ 0 w 188"/>
                  <a:gd name="T109" fmla="*/ 1 h 872"/>
                  <a:gd name="T110" fmla="*/ 0 w 188"/>
                  <a:gd name="T111" fmla="*/ 1 h 872"/>
                  <a:gd name="T112" fmla="*/ 0 w 188"/>
                  <a:gd name="T113" fmla="*/ 1 h 872"/>
                  <a:gd name="T114" fmla="*/ 0 w 188"/>
                  <a:gd name="T115" fmla="*/ 1 h 872"/>
                  <a:gd name="T116" fmla="*/ 0 w 188"/>
                  <a:gd name="T117" fmla="*/ 1 h 872"/>
                  <a:gd name="T118" fmla="*/ 0 w 188"/>
                  <a:gd name="T119" fmla="*/ 1 h 872"/>
                  <a:gd name="T120" fmla="*/ 0 w 188"/>
                  <a:gd name="T121" fmla="*/ 1 h 8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872"/>
                  <a:gd name="T185" fmla="*/ 188 w 188"/>
                  <a:gd name="T186" fmla="*/ 872 h 8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872">
                    <a:moveTo>
                      <a:pt x="29" y="853"/>
                    </a:moveTo>
                    <a:lnTo>
                      <a:pt x="31" y="860"/>
                    </a:lnTo>
                    <a:lnTo>
                      <a:pt x="34" y="865"/>
                    </a:lnTo>
                    <a:lnTo>
                      <a:pt x="38" y="869"/>
                    </a:lnTo>
                    <a:lnTo>
                      <a:pt x="45" y="872"/>
                    </a:lnTo>
                    <a:lnTo>
                      <a:pt x="53" y="872"/>
                    </a:lnTo>
                    <a:lnTo>
                      <a:pt x="60" y="868"/>
                    </a:lnTo>
                    <a:lnTo>
                      <a:pt x="64" y="864"/>
                    </a:lnTo>
                    <a:lnTo>
                      <a:pt x="66" y="857"/>
                    </a:lnTo>
                    <a:lnTo>
                      <a:pt x="72" y="803"/>
                    </a:lnTo>
                    <a:lnTo>
                      <a:pt x="79" y="752"/>
                    </a:lnTo>
                    <a:lnTo>
                      <a:pt x="88" y="704"/>
                    </a:lnTo>
                    <a:lnTo>
                      <a:pt x="98" y="660"/>
                    </a:lnTo>
                    <a:lnTo>
                      <a:pt x="105" y="623"/>
                    </a:lnTo>
                    <a:lnTo>
                      <a:pt x="112" y="593"/>
                    </a:lnTo>
                    <a:lnTo>
                      <a:pt x="117" y="572"/>
                    </a:lnTo>
                    <a:lnTo>
                      <a:pt x="120" y="561"/>
                    </a:lnTo>
                    <a:lnTo>
                      <a:pt x="121" y="523"/>
                    </a:lnTo>
                    <a:lnTo>
                      <a:pt x="120" y="485"/>
                    </a:lnTo>
                    <a:lnTo>
                      <a:pt x="117" y="452"/>
                    </a:lnTo>
                    <a:lnTo>
                      <a:pt x="117" y="429"/>
                    </a:lnTo>
                    <a:lnTo>
                      <a:pt x="120" y="412"/>
                    </a:lnTo>
                    <a:lnTo>
                      <a:pt x="124" y="380"/>
                    </a:lnTo>
                    <a:lnTo>
                      <a:pt x="131" y="338"/>
                    </a:lnTo>
                    <a:lnTo>
                      <a:pt x="139" y="292"/>
                    </a:lnTo>
                    <a:lnTo>
                      <a:pt x="146" y="246"/>
                    </a:lnTo>
                    <a:lnTo>
                      <a:pt x="155" y="204"/>
                    </a:lnTo>
                    <a:lnTo>
                      <a:pt x="160" y="173"/>
                    </a:lnTo>
                    <a:lnTo>
                      <a:pt x="165" y="156"/>
                    </a:lnTo>
                    <a:lnTo>
                      <a:pt x="175" y="131"/>
                    </a:lnTo>
                    <a:lnTo>
                      <a:pt x="182" y="105"/>
                    </a:lnTo>
                    <a:lnTo>
                      <a:pt x="188" y="80"/>
                    </a:lnTo>
                    <a:lnTo>
                      <a:pt x="188" y="56"/>
                    </a:lnTo>
                    <a:lnTo>
                      <a:pt x="185" y="37"/>
                    </a:lnTo>
                    <a:lnTo>
                      <a:pt x="175" y="18"/>
                    </a:lnTo>
                    <a:lnTo>
                      <a:pt x="160" y="7"/>
                    </a:lnTo>
                    <a:lnTo>
                      <a:pt x="137" y="0"/>
                    </a:lnTo>
                    <a:lnTo>
                      <a:pt x="120" y="0"/>
                    </a:lnTo>
                    <a:lnTo>
                      <a:pt x="105" y="4"/>
                    </a:lnTo>
                    <a:lnTo>
                      <a:pt x="92" y="13"/>
                    </a:lnTo>
                    <a:lnTo>
                      <a:pt x="80" y="23"/>
                    </a:lnTo>
                    <a:lnTo>
                      <a:pt x="70" y="37"/>
                    </a:lnTo>
                    <a:lnTo>
                      <a:pt x="61" y="51"/>
                    </a:lnTo>
                    <a:lnTo>
                      <a:pt x="56" y="68"/>
                    </a:lnTo>
                    <a:lnTo>
                      <a:pt x="53" y="83"/>
                    </a:lnTo>
                    <a:lnTo>
                      <a:pt x="51" y="118"/>
                    </a:lnTo>
                    <a:lnTo>
                      <a:pt x="48" y="190"/>
                    </a:lnTo>
                    <a:lnTo>
                      <a:pt x="44" y="272"/>
                    </a:lnTo>
                    <a:lnTo>
                      <a:pt x="37" y="344"/>
                    </a:lnTo>
                    <a:lnTo>
                      <a:pt x="28" y="390"/>
                    </a:lnTo>
                    <a:lnTo>
                      <a:pt x="18" y="435"/>
                    </a:lnTo>
                    <a:lnTo>
                      <a:pt x="8" y="473"/>
                    </a:lnTo>
                    <a:lnTo>
                      <a:pt x="2" y="501"/>
                    </a:lnTo>
                    <a:lnTo>
                      <a:pt x="0" y="551"/>
                    </a:lnTo>
                    <a:lnTo>
                      <a:pt x="6" y="606"/>
                    </a:lnTo>
                    <a:lnTo>
                      <a:pt x="13" y="656"/>
                    </a:lnTo>
                    <a:lnTo>
                      <a:pt x="16" y="689"/>
                    </a:lnTo>
                    <a:lnTo>
                      <a:pt x="19" y="729"/>
                    </a:lnTo>
                    <a:lnTo>
                      <a:pt x="24" y="781"/>
                    </a:lnTo>
                    <a:lnTo>
                      <a:pt x="28" y="829"/>
                    </a:lnTo>
                    <a:lnTo>
                      <a:pt x="29" y="853"/>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2" name="Freeform 160">
                <a:extLst>
                  <a:ext uri="{FF2B5EF4-FFF2-40B4-BE49-F238E27FC236}">
                    <a16:creationId xmlns:a16="http://schemas.microsoft.com/office/drawing/2014/main" id="{5FD10FE5-6465-1CCB-BD0A-51354E4EDACD}"/>
                  </a:ext>
                </a:extLst>
              </p:cNvPr>
              <p:cNvSpPr>
                <a:spLocks/>
              </p:cNvSpPr>
              <p:nvPr/>
            </p:nvSpPr>
            <p:spPr bwMode="auto">
              <a:xfrm>
                <a:off x="1022" y="4660"/>
                <a:ext cx="12" cy="12"/>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14" y="35"/>
                    </a:moveTo>
                    <a:lnTo>
                      <a:pt x="22" y="35"/>
                    </a:lnTo>
                    <a:lnTo>
                      <a:pt x="27" y="31"/>
                    </a:lnTo>
                    <a:lnTo>
                      <a:pt x="32" y="26"/>
                    </a:lnTo>
                    <a:lnTo>
                      <a:pt x="35" y="19"/>
                    </a:lnTo>
                    <a:lnTo>
                      <a:pt x="35" y="12"/>
                    </a:lnTo>
                    <a:lnTo>
                      <a:pt x="32" y="7"/>
                    </a:lnTo>
                    <a:lnTo>
                      <a:pt x="26" y="3"/>
                    </a:lnTo>
                    <a:lnTo>
                      <a:pt x="19" y="0"/>
                    </a:lnTo>
                    <a:lnTo>
                      <a:pt x="11" y="0"/>
                    </a:lnTo>
                    <a:lnTo>
                      <a:pt x="6" y="3"/>
                    </a:lnTo>
                    <a:lnTo>
                      <a:pt x="1" y="8"/>
                    </a:lnTo>
                    <a:lnTo>
                      <a:pt x="0" y="15"/>
                    </a:lnTo>
                    <a:lnTo>
                      <a:pt x="0" y="22"/>
                    </a:lnTo>
                    <a:lnTo>
                      <a:pt x="3" y="28"/>
                    </a:lnTo>
                    <a:lnTo>
                      <a:pt x="7" y="32"/>
                    </a:lnTo>
                    <a:lnTo>
                      <a:pt x="14"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3" name="Freeform 161">
                <a:extLst>
                  <a:ext uri="{FF2B5EF4-FFF2-40B4-BE49-F238E27FC236}">
                    <a16:creationId xmlns:a16="http://schemas.microsoft.com/office/drawing/2014/main" id="{880F7406-E2D9-43BE-0ECF-8696B6298846}"/>
                  </a:ext>
                </a:extLst>
              </p:cNvPr>
              <p:cNvSpPr>
                <a:spLocks/>
              </p:cNvSpPr>
              <p:nvPr/>
            </p:nvSpPr>
            <p:spPr bwMode="auto">
              <a:xfrm>
                <a:off x="976" y="4927"/>
                <a:ext cx="34" cy="52"/>
              </a:xfrm>
              <a:custGeom>
                <a:avLst/>
                <a:gdLst>
                  <a:gd name="T0" fmla="*/ 0 w 102"/>
                  <a:gd name="T1" fmla="*/ 0 h 156"/>
                  <a:gd name="T2" fmla="*/ 0 w 102"/>
                  <a:gd name="T3" fmla="*/ 0 h 156"/>
                  <a:gd name="T4" fmla="*/ 0 w 102"/>
                  <a:gd name="T5" fmla="*/ 0 h 156"/>
                  <a:gd name="T6" fmla="*/ 0 w 102"/>
                  <a:gd name="T7" fmla="*/ 0 h 156"/>
                  <a:gd name="T8" fmla="*/ 0 w 102"/>
                  <a:gd name="T9" fmla="*/ 0 h 156"/>
                  <a:gd name="T10" fmla="*/ 0 w 102"/>
                  <a:gd name="T11" fmla="*/ 0 h 156"/>
                  <a:gd name="T12" fmla="*/ 0 w 102"/>
                  <a:gd name="T13" fmla="*/ 0 h 156"/>
                  <a:gd name="T14" fmla="*/ 0 w 102"/>
                  <a:gd name="T15" fmla="*/ 0 h 156"/>
                  <a:gd name="T16" fmla="*/ 0 w 102"/>
                  <a:gd name="T17" fmla="*/ 0 h 156"/>
                  <a:gd name="T18" fmla="*/ 0 w 102"/>
                  <a:gd name="T19" fmla="*/ 0 h 156"/>
                  <a:gd name="T20" fmla="*/ 0 w 102"/>
                  <a:gd name="T21" fmla="*/ 0 h 156"/>
                  <a:gd name="T22" fmla="*/ 0 w 102"/>
                  <a:gd name="T23" fmla="*/ 0 h 156"/>
                  <a:gd name="T24" fmla="*/ 0 w 102"/>
                  <a:gd name="T25" fmla="*/ 0 h 156"/>
                  <a:gd name="T26" fmla="*/ 0 w 102"/>
                  <a:gd name="T27" fmla="*/ 0 h 156"/>
                  <a:gd name="T28" fmla="*/ 0 w 102"/>
                  <a:gd name="T29" fmla="*/ 0 h 156"/>
                  <a:gd name="T30" fmla="*/ 0 w 102"/>
                  <a:gd name="T31" fmla="*/ 0 h 156"/>
                  <a:gd name="T32" fmla="*/ 0 w 102"/>
                  <a:gd name="T33" fmla="*/ 0 h 156"/>
                  <a:gd name="T34" fmla="*/ 0 w 102"/>
                  <a:gd name="T35" fmla="*/ 0 h 156"/>
                  <a:gd name="T36" fmla="*/ 0 w 102"/>
                  <a:gd name="T37" fmla="*/ 0 h 156"/>
                  <a:gd name="T38" fmla="*/ 0 w 102"/>
                  <a:gd name="T39" fmla="*/ 0 h 156"/>
                  <a:gd name="T40" fmla="*/ 0 w 102"/>
                  <a:gd name="T41" fmla="*/ 0 h 156"/>
                  <a:gd name="T42" fmla="*/ 0 w 102"/>
                  <a:gd name="T43" fmla="*/ 0 h 156"/>
                  <a:gd name="T44" fmla="*/ 0 w 102"/>
                  <a:gd name="T45" fmla="*/ 0 h 156"/>
                  <a:gd name="T46" fmla="*/ 0 w 102"/>
                  <a:gd name="T47" fmla="*/ 0 h 156"/>
                  <a:gd name="T48" fmla="*/ 0 w 102"/>
                  <a:gd name="T49" fmla="*/ 0 h 156"/>
                  <a:gd name="T50" fmla="*/ 0 w 102"/>
                  <a:gd name="T51" fmla="*/ 0 h 156"/>
                  <a:gd name="T52" fmla="*/ 0 w 102"/>
                  <a:gd name="T53" fmla="*/ 0 h 156"/>
                  <a:gd name="T54" fmla="*/ 0 w 102"/>
                  <a:gd name="T55" fmla="*/ 0 h 156"/>
                  <a:gd name="T56" fmla="*/ 0 w 102"/>
                  <a:gd name="T57" fmla="*/ 0 h 156"/>
                  <a:gd name="T58" fmla="*/ 0 w 102"/>
                  <a:gd name="T59" fmla="*/ 0 h 156"/>
                  <a:gd name="T60" fmla="*/ 0 w 102"/>
                  <a:gd name="T61" fmla="*/ 0 h 156"/>
                  <a:gd name="T62" fmla="*/ 0 w 102"/>
                  <a:gd name="T63" fmla="*/ 0 h 156"/>
                  <a:gd name="T64" fmla="*/ 0 w 102"/>
                  <a:gd name="T65" fmla="*/ 0 h 156"/>
                  <a:gd name="T66" fmla="*/ 0 w 102"/>
                  <a:gd name="T67" fmla="*/ 0 h 156"/>
                  <a:gd name="T68" fmla="*/ 0 w 102"/>
                  <a:gd name="T69" fmla="*/ 0 h 156"/>
                  <a:gd name="T70" fmla="*/ 0 w 102"/>
                  <a:gd name="T71" fmla="*/ 0 h 156"/>
                  <a:gd name="T72" fmla="*/ 0 w 102"/>
                  <a:gd name="T73" fmla="*/ 0 h 156"/>
                  <a:gd name="T74" fmla="*/ 0 w 102"/>
                  <a:gd name="T75" fmla="*/ 0 h 156"/>
                  <a:gd name="T76" fmla="*/ 0 w 102"/>
                  <a:gd name="T77" fmla="*/ 0 h 156"/>
                  <a:gd name="T78" fmla="*/ 0 w 102"/>
                  <a:gd name="T79" fmla="*/ 0 h 156"/>
                  <a:gd name="T80" fmla="*/ 0 w 102"/>
                  <a:gd name="T81" fmla="*/ 0 h 156"/>
                  <a:gd name="T82" fmla="*/ 0 w 102"/>
                  <a:gd name="T83" fmla="*/ 0 h 156"/>
                  <a:gd name="T84" fmla="*/ 0 w 102"/>
                  <a:gd name="T85" fmla="*/ 0 h 156"/>
                  <a:gd name="T86" fmla="*/ 0 w 102"/>
                  <a:gd name="T87" fmla="*/ 0 h 156"/>
                  <a:gd name="T88" fmla="*/ 0 w 102"/>
                  <a:gd name="T89" fmla="*/ 0 h 156"/>
                  <a:gd name="T90" fmla="*/ 0 w 102"/>
                  <a:gd name="T91" fmla="*/ 0 h 156"/>
                  <a:gd name="T92" fmla="*/ 0 w 102"/>
                  <a:gd name="T93" fmla="*/ 0 h 156"/>
                  <a:gd name="T94" fmla="*/ 0 w 102"/>
                  <a:gd name="T95" fmla="*/ 0 h 156"/>
                  <a:gd name="T96" fmla="*/ 0 w 102"/>
                  <a:gd name="T97" fmla="*/ 0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156"/>
                  <a:gd name="T149" fmla="*/ 102 w 102"/>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156">
                    <a:moveTo>
                      <a:pt x="47" y="18"/>
                    </a:moveTo>
                    <a:lnTo>
                      <a:pt x="48" y="16"/>
                    </a:lnTo>
                    <a:lnTo>
                      <a:pt x="49" y="13"/>
                    </a:lnTo>
                    <a:lnTo>
                      <a:pt x="51" y="10"/>
                    </a:lnTo>
                    <a:lnTo>
                      <a:pt x="54" y="7"/>
                    </a:lnTo>
                    <a:lnTo>
                      <a:pt x="60" y="2"/>
                    </a:lnTo>
                    <a:lnTo>
                      <a:pt x="65" y="0"/>
                    </a:lnTo>
                    <a:lnTo>
                      <a:pt x="73" y="0"/>
                    </a:lnTo>
                    <a:lnTo>
                      <a:pt x="80" y="3"/>
                    </a:lnTo>
                    <a:lnTo>
                      <a:pt x="83" y="7"/>
                    </a:lnTo>
                    <a:lnTo>
                      <a:pt x="84" y="11"/>
                    </a:lnTo>
                    <a:lnTo>
                      <a:pt x="84" y="16"/>
                    </a:lnTo>
                    <a:lnTo>
                      <a:pt x="86" y="20"/>
                    </a:lnTo>
                    <a:lnTo>
                      <a:pt x="89" y="28"/>
                    </a:lnTo>
                    <a:lnTo>
                      <a:pt x="92" y="42"/>
                    </a:lnTo>
                    <a:lnTo>
                      <a:pt x="93" y="58"/>
                    </a:lnTo>
                    <a:lnTo>
                      <a:pt x="95" y="73"/>
                    </a:lnTo>
                    <a:lnTo>
                      <a:pt x="96" y="93"/>
                    </a:lnTo>
                    <a:lnTo>
                      <a:pt x="100" y="116"/>
                    </a:lnTo>
                    <a:lnTo>
                      <a:pt x="102" y="136"/>
                    </a:lnTo>
                    <a:lnTo>
                      <a:pt x="100" y="146"/>
                    </a:lnTo>
                    <a:lnTo>
                      <a:pt x="96" y="150"/>
                    </a:lnTo>
                    <a:lnTo>
                      <a:pt x="93" y="153"/>
                    </a:lnTo>
                    <a:lnTo>
                      <a:pt x="89" y="156"/>
                    </a:lnTo>
                    <a:lnTo>
                      <a:pt x="83" y="156"/>
                    </a:lnTo>
                    <a:lnTo>
                      <a:pt x="79" y="154"/>
                    </a:lnTo>
                    <a:lnTo>
                      <a:pt x="71" y="154"/>
                    </a:lnTo>
                    <a:lnTo>
                      <a:pt x="63" y="153"/>
                    </a:lnTo>
                    <a:lnTo>
                      <a:pt x="54" y="151"/>
                    </a:lnTo>
                    <a:lnTo>
                      <a:pt x="45" y="150"/>
                    </a:lnTo>
                    <a:lnTo>
                      <a:pt x="38" y="149"/>
                    </a:lnTo>
                    <a:lnTo>
                      <a:pt x="31" y="147"/>
                    </a:lnTo>
                    <a:lnTo>
                      <a:pt x="25" y="147"/>
                    </a:lnTo>
                    <a:lnTo>
                      <a:pt x="16" y="147"/>
                    </a:lnTo>
                    <a:lnTo>
                      <a:pt x="7" y="144"/>
                    </a:lnTo>
                    <a:lnTo>
                      <a:pt x="2" y="139"/>
                    </a:lnTo>
                    <a:lnTo>
                      <a:pt x="0" y="129"/>
                    </a:lnTo>
                    <a:lnTo>
                      <a:pt x="0" y="114"/>
                    </a:lnTo>
                    <a:lnTo>
                      <a:pt x="0" y="94"/>
                    </a:lnTo>
                    <a:lnTo>
                      <a:pt x="0" y="77"/>
                    </a:lnTo>
                    <a:lnTo>
                      <a:pt x="0" y="65"/>
                    </a:lnTo>
                    <a:lnTo>
                      <a:pt x="3" y="60"/>
                    </a:lnTo>
                    <a:lnTo>
                      <a:pt x="9" y="62"/>
                    </a:lnTo>
                    <a:lnTo>
                      <a:pt x="16" y="69"/>
                    </a:lnTo>
                    <a:lnTo>
                      <a:pt x="22" y="81"/>
                    </a:lnTo>
                    <a:lnTo>
                      <a:pt x="28" y="58"/>
                    </a:lnTo>
                    <a:lnTo>
                      <a:pt x="35" y="41"/>
                    </a:lnTo>
                    <a:lnTo>
                      <a:pt x="41" y="28"/>
                    </a:lnTo>
                    <a:lnTo>
                      <a:pt x="47" y="18"/>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4" name="Freeform 162">
                <a:extLst>
                  <a:ext uri="{FF2B5EF4-FFF2-40B4-BE49-F238E27FC236}">
                    <a16:creationId xmlns:a16="http://schemas.microsoft.com/office/drawing/2014/main" id="{25210D25-20B8-92D9-934D-735DC73E9C71}"/>
                  </a:ext>
                </a:extLst>
              </p:cNvPr>
              <p:cNvSpPr>
                <a:spLocks/>
              </p:cNvSpPr>
              <p:nvPr/>
            </p:nvSpPr>
            <p:spPr bwMode="auto">
              <a:xfrm>
                <a:off x="993" y="4927"/>
                <a:ext cx="12" cy="11"/>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w 35"/>
                  <a:gd name="T15" fmla="*/ 0 h 34"/>
                  <a:gd name="T16" fmla="*/ 0 w 35"/>
                  <a:gd name="T17" fmla="*/ 0 h 34"/>
                  <a:gd name="T18" fmla="*/ 0 w 35"/>
                  <a:gd name="T19" fmla="*/ 0 h 34"/>
                  <a:gd name="T20" fmla="*/ 0 w 35"/>
                  <a:gd name="T21" fmla="*/ 0 h 34"/>
                  <a:gd name="T22" fmla="*/ 0 w 35"/>
                  <a:gd name="T23" fmla="*/ 0 h 34"/>
                  <a:gd name="T24" fmla="*/ 0 w 35"/>
                  <a:gd name="T25" fmla="*/ 0 h 34"/>
                  <a:gd name="T26" fmla="*/ 0 w 35"/>
                  <a:gd name="T27" fmla="*/ 0 h 34"/>
                  <a:gd name="T28" fmla="*/ 0 w 35"/>
                  <a:gd name="T29" fmla="*/ 0 h 34"/>
                  <a:gd name="T30" fmla="*/ 0 w 35"/>
                  <a:gd name="T31" fmla="*/ 0 h 34"/>
                  <a:gd name="T32" fmla="*/ 0 w 35"/>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4"/>
                  <a:gd name="T53" fmla="*/ 35 w 35"/>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4">
                    <a:moveTo>
                      <a:pt x="6" y="31"/>
                    </a:moveTo>
                    <a:lnTo>
                      <a:pt x="13" y="34"/>
                    </a:lnTo>
                    <a:lnTo>
                      <a:pt x="20" y="34"/>
                    </a:lnTo>
                    <a:lnTo>
                      <a:pt x="26" y="32"/>
                    </a:lnTo>
                    <a:lnTo>
                      <a:pt x="32" y="28"/>
                    </a:lnTo>
                    <a:lnTo>
                      <a:pt x="35" y="21"/>
                    </a:lnTo>
                    <a:lnTo>
                      <a:pt x="35" y="16"/>
                    </a:lnTo>
                    <a:lnTo>
                      <a:pt x="33" y="9"/>
                    </a:lnTo>
                    <a:lnTo>
                      <a:pt x="29" y="3"/>
                    </a:lnTo>
                    <a:lnTo>
                      <a:pt x="22" y="0"/>
                    </a:lnTo>
                    <a:lnTo>
                      <a:pt x="14" y="0"/>
                    </a:lnTo>
                    <a:lnTo>
                      <a:pt x="9" y="2"/>
                    </a:lnTo>
                    <a:lnTo>
                      <a:pt x="3" y="7"/>
                    </a:lnTo>
                    <a:lnTo>
                      <a:pt x="0" y="13"/>
                    </a:lnTo>
                    <a:lnTo>
                      <a:pt x="0" y="20"/>
                    </a:lnTo>
                    <a:lnTo>
                      <a:pt x="1" y="25"/>
                    </a:lnTo>
                    <a:lnTo>
                      <a:pt x="6" y="31"/>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5" name="Freeform 163">
                <a:extLst>
                  <a:ext uri="{FF2B5EF4-FFF2-40B4-BE49-F238E27FC236}">
                    <a16:creationId xmlns:a16="http://schemas.microsoft.com/office/drawing/2014/main" id="{06B3B313-993F-6866-E70E-62B83709F00A}"/>
                  </a:ext>
                </a:extLst>
              </p:cNvPr>
              <p:cNvSpPr>
                <a:spLocks/>
              </p:cNvSpPr>
              <p:nvPr/>
            </p:nvSpPr>
            <p:spPr bwMode="auto">
              <a:xfrm>
                <a:off x="1083" y="4630"/>
                <a:ext cx="13" cy="1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w 37"/>
                  <a:gd name="T11" fmla="*/ 0 h 36"/>
                  <a:gd name="T12" fmla="*/ 0 w 37"/>
                  <a:gd name="T13" fmla="*/ 0 h 36"/>
                  <a:gd name="T14" fmla="*/ 0 w 37"/>
                  <a:gd name="T15" fmla="*/ 0 h 36"/>
                  <a:gd name="T16" fmla="*/ 0 w 37"/>
                  <a:gd name="T17" fmla="*/ 0 h 36"/>
                  <a:gd name="T18" fmla="*/ 0 w 37"/>
                  <a:gd name="T19" fmla="*/ 0 h 36"/>
                  <a:gd name="T20" fmla="*/ 0 w 37"/>
                  <a:gd name="T21" fmla="*/ 0 h 36"/>
                  <a:gd name="T22" fmla="*/ 0 w 37"/>
                  <a:gd name="T23" fmla="*/ 0 h 36"/>
                  <a:gd name="T24" fmla="*/ 0 w 37"/>
                  <a:gd name="T25" fmla="*/ 0 h 36"/>
                  <a:gd name="T26" fmla="*/ 0 w 37"/>
                  <a:gd name="T27" fmla="*/ 0 h 36"/>
                  <a:gd name="T28" fmla="*/ 0 w 37"/>
                  <a:gd name="T29" fmla="*/ 0 h 36"/>
                  <a:gd name="T30" fmla="*/ 0 w 37"/>
                  <a:gd name="T31" fmla="*/ 0 h 36"/>
                  <a:gd name="T32" fmla="*/ 0 w 37"/>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6"/>
                  <a:gd name="T53" fmla="*/ 37 w 37"/>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6">
                    <a:moveTo>
                      <a:pt x="18" y="36"/>
                    </a:moveTo>
                    <a:lnTo>
                      <a:pt x="25" y="35"/>
                    </a:lnTo>
                    <a:lnTo>
                      <a:pt x="31" y="31"/>
                    </a:lnTo>
                    <a:lnTo>
                      <a:pt x="35" y="25"/>
                    </a:lnTo>
                    <a:lnTo>
                      <a:pt x="37" y="18"/>
                    </a:lnTo>
                    <a:lnTo>
                      <a:pt x="35" y="11"/>
                    </a:lnTo>
                    <a:lnTo>
                      <a:pt x="32" y="6"/>
                    </a:lnTo>
                    <a:lnTo>
                      <a:pt x="27" y="1"/>
                    </a:lnTo>
                    <a:lnTo>
                      <a:pt x="19" y="0"/>
                    </a:lnTo>
                    <a:lnTo>
                      <a:pt x="12" y="1"/>
                    </a:lnTo>
                    <a:lnTo>
                      <a:pt x="6" y="6"/>
                    </a:lnTo>
                    <a:lnTo>
                      <a:pt x="2" y="11"/>
                    </a:lnTo>
                    <a:lnTo>
                      <a:pt x="0" y="18"/>
                    </a:lnTo>
                    <a:lnTo>
                      <a:pt x="2" y="25"/>
                    </a:lnTo>
                    <a:lnTo>
                      <a:pt x="5" y="31"/>
                    </a:lnTo>
                    <a:lnTo>
                      <a:pt x="11" y="35"/>
                    </a:lnTo>
                    <a:lnTo>
                      <a:pt x="18" y="36"/>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6" name="Freeform 164">
                <a:extLst>
                  <a:ext uri="{FF2B5EF4-FFF2-40B4-BE49-F238E27FC236}">
                    <a16:creationId xmlns:a16="http://schemas.microsoft.com/office/drawing/2014/main" id="{1D9C1023-0C22-B28B-F1CF-3961D6C5C4B2}"/>
                  </a:ext>
                </a:extLst>
              </p:cNvPr>
              <p:cNvSpPr>
                <a:spLocks/>
              </p:cNvSpPr>
              <p:nvPr/>
            </p:nvSpPr>
            <p:spPr bwMode="auto">
              <a:xfrm>
                <a:off x="1022" y="4660"/>
                <a:ext cx="12" cy="12"/>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17" y="35"/>
                    </a:moveTo>
                    <a:lnTo>
                      <a:pt x="24" y="33"/>
                    </a:lnTo>
                    <a:lnTo>
                      <a:pt x="30" y="31"/>
                    </a:lnTo>
                    <a:lnTo>
                      <a:pt x="33" y="25"/>
                    </a:lnTo>
                    <a:lnTo>
                      <a:pt x="35" y="18"/>
                    </a:lnTo>
                    <a:lnTo>
                      <a:pt x="35" y="11"/>
                    </a:lnTo>
                    <a:lnTo>
                      <a:pt x="30" y="5"/>
                    </a:lnTo>
                    <a:lnTo>
                      <a:pt x="24" y="1"/>
                    </a:lnTo>
                    <a:lnTo>
                      <a:pt x="17" y="0"/>
                    </a:lnTo>
                    <a:lnTo>
                      <a:pt x="10" y="1"/>
                    </a:lnTo>
                    <a:lnTo>
                      <a:pt x="4" y="4"/>
                    </a:lnTo>
                    <a:lnTo>
                      <a:pt x="1" y="10"/>
                    </a:lnTo>
                    <a:lnTo>
                      <a:pt x="0" y="17"/>
                    </a:lnTo>
                    <a:lnTo>
                      <a:pt x="1" y="24"/>
                    </a:lnTo>
                    <a:lnTo>
                      <a:pt x="4" y="29"/>
                    </a:lnTo>
                    <a:lnTo>
                      <a:pt x="10" y="33"/>
                    </a:lnTo>
                    <a:lnTo>
                      <a:pt x="17"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7" name="Freeform 165">
                <a:extLst>
                  <a:ext uri="{FF2B5EF4-FFF2-40B4-BE49-F238E27FC236}">
                    <a16:creationId xmlns:a16="http://schemas.microsoft.com/office/drawing/2014/main" id="{A68BA09A-920B-4DD5-0B38-E25095187CBD}"/>
                  </a:ext>
                </a:extLst>
              </p:cNvPr>
              <p:cNvSpPr>
                <a:spLocks/>
              </p:cNvSpPr>
              <p:nvPr/>
            </p:nvSpPr>
            <p:spPr bwMode="auto">
              <a:xfrm>
                <a:off x="1027" y="4897"/>
                <a:ext cx="12" cy="11"/>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18" y="35"/>
                    </a:moveTo>
                    <a:lnTo>
                      <a:pt x="25" y="34"/>
                    </a:lnTo>
                    <a:lnTo>
                      <a:pt x="31" y="31"/>
                    </a:lnTo>
                    <a:lnTo>
                      <a:pt x="35" y="25"/>
                    </a:lnTo>
                    <a:lnTo>
                      <a:pt x="37" y="18"/>
                    </a:lnTo>
                    <a:lnTo>
                      <a:pt x="35" y="11"/>
                    </a:lnTo>
                    <a:lnTo>
                      <a:pt x="32" y="6"/>
                    </a:lnTo>
                    <a:lnTo>
                      <a:pt x="26" y="1"/>
                    </a:lnTo>
                    <a:lnTo>
                      <a:pt x="19" y="0"/>
                    </a:lnTo>
                    <a:lnTo>
                      <a:pt x="12" y="1"/>
                    </a:lnTo>
                    <a:lnTo>
                      <a:pt x="6" y="4"/>
                    </a:lnTo>
                    <a:lnTo>
                      <a:pt x="2" y="10"/>
                    </a:lnTo>
                    <a:lnTo>
                      <a:pt x="0" y="17"/>
                    </a:lnTo>
                    <a:lnTo>
                      <a:pt x="2" y="24"/>
                    </a:lnTo>
                    <a:lnTo>
                      <a:pt x="5" y="29"/>
                    </a:lnTo>
                    <a:lnTo>
                      <a:pt x="10" y="34"/>
                    </a:lnTo>
                    <a:lnTo>
                      <a:pt x="18"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8" name="Freeform 166">
                <a:extLst>
                  <a:ext uri="{FF2B5EF4-FFF2-40B4-BE49-F238E27FC236}">
                    <a16:creationId xmlns:a16="http://schemas.microsoft.com/office/drawing/2014/main" id="{5186420C-4654-8158-1D0E-8CA574EF5B6E}"/>
                  </a:ext>
                </a:extLst>
              </p:cNvPr>
              <p:cNvSpPr>
                <a:spLocks/>
              </p:cNvSpPr>
              <p:nvPr/>
            </p:nvSpPr>
            <p:spPr bwMode="auto">
              <a:xfrm>
                <a:off x="1012" y="4621"/>
                <a:ext cx="158" cy="304"/>
              </a:xfrm>
              <a:custGeom>
                <a:avLst/>
                <a:gdLst>
                  <a:gd name="T0" fmla="*/ 1 w 474"/>
                  <a:gd name="T1" fmla="*/ 1 h 911"/>
                  <a:gd name="T2" fmla="*/ 1 w 474"/>
                  <a:gd name="T3" fmla="*/ 1 h 911"/>
                  <a:gd name="T4" fmla="*/ 1 w 474"/>
                  <a:gd name="T5" fmla="*/ 1 h 911"/>
                  <a:gd name="T6" fmla="*/ 1 w 474"/>
                  <a:gd name="T7" fmla="*/ 1 h 911"/>
                  <a:gd name="T8" fmla="*/ 1 w 474"/>
                  <a:gd name="T9" fmla="*/ 1 h 911"/>
                  <a:gd name="T10" fmla="*/ 1 w 474"/>
                  <a:gd name="T11" fmla="*/ 1 h 911"/>
                  <a:gd name="T12" fmla="*/ 1 w 474"/>
                  <a:gd name="T13" fmla="*/ 0 h 911"/>
                  <a:gd name="T14" fmla="*/ 1 w 474"/>
                  <a:gd name="T15" fmla="*/ 0 h 911"/>
                  <a:gd name="T16" fmla="*/ 1 w 474"/>
                  <a:gd name="T17" fmla="*/ 0 h 911"/>
                  <a:gd name="T18" fmla="*/ 1 w 474"/>
                  <a:gd name="T19" fmla="*/ 0 h 911"/>
                  <a:gd name="T20" fmla="*/ 1 w 474"/>
                  <a:gd name="T21" fmla="*/ 0 h 911"/>
                  <a:gd name="T22" fmla="*/ 1 w 474"/>
                  <a:gd name="T23" fmla="*/ 0 h 911"/>
                  <a:gd name="T24" fmla="*/ 1 w 474"/>
                  <a:gd name="T25" fmla="*/ 0 h 911"/>
                  <a:gd name="T26" fmla="*/ 1 w 474"/>
                  <a:gd name="T27" fmla="*/ 0 h 911"/>
                  <a:gd name="T28" fmla="*/ 1 w 474"/>
                  <a:gd name="T29" fmla="*/ 0 h 911"/>
                  <a:gd name="T30" fmla="*/ 1 w 474"/>
                  <a:gd name="T31" fmla="*/ 0 h 911"/>
                  <a:gd name="T32" fmla="*/ 1 w 474"/>
                  <a:gd name="T33" fmla="*/ 0 h 911"/>
                  <a:gd name="T34" fmla="*/ 0 w 474"/>
                  <a:gd name="T35" fmla="*/ 0 h 911"/>
                  <a:gd name="T36" fmla="*/ 0 w 474"/>
                  <a:gd name="T37" fmla="*/ 0 h 911"/>
                  <a:gd name="T38" fmla="*/ 0 w 474"/>
                  <a:gd name="T39" fmla="*/ 0 h 911"/>
                  <a:gd name="T40" fmla="*/ 0 w 474"/>
                  <a:gd name="T41" fmla="*/ 0 h 911"/>
                  <a:gd name="T42" fmla="*/ 0 w 474"/>
                  <a:gd name="T43" fmla="*/ 0 h 911"/>
                  <a:gd name="T44" fmla="*/ 0 w 474"/>
                  <a:gd name="T45" fmla="*/ 0 h 911"/>
                  <a:gd name="T46" fmla="*/ 0 w 474"/>
                  <a:gd name="T47" fmla="*/ 0 h 911"/>
                  <a:gd name="T48" fmla="*/ 0 w 474"/>
                  <a:gd name="T49" fmla="*/ 0 h 911"/>
                  <a:gd name="T50" fmla="*/ 0 w 474"/>
                  <a:gd name="T51" fmla="*/ 0 h 911"/>
                  <a:gd name="T52" fmla="*/ 0 w 474"/>
                  <a:gd name="T53" fmla="*/ 0 h 911"/>
                  <a:gd name="T54" fmla="*/ 0 w 474"/>
                  <a:gd name="T55" fmla="*/ 0 h 911"/>
                  <a:gd name="T56" fmla="*/ 0 w 474"/>
                  <a:gd name="T57" fmla="*/ 0 h 911"/>
                  <a:gd name="T58" fmla="*/ 0 w 474"/>
                  <a:gd name="T59" fmla="*/ 0 h 911"/>
                  <a:gd name="T60" fmla="*/ 0 w 474"/>
                  <a:gd name="T61" fmla="*/ 0 h 911"/>
                  <a:gd name="T62" fmla="*/ 0 w 474"/>
                  <a:gd name="T63" fmla="*/ 0 h 911"/>
                  <a:gd name="T64" fmla="*/ 0 w 474"/>
                  <a:gd name="T65" fmla="*/ 0 h 911"/>
                  <a:gd name="T66" fmla="*/ 0 w 474"/>
                  <a:gd name="T67" fmla="*/ 0 h 911"/>
                  <a:gd name="T68" fmla="*/ 0 w 474"/>
                  <a:gd name="T69" fmla="*/ 0 h 911"/>
                  <a:gd name="T70" fmla="*/ 0 w 474"/>
                  <a:gd name="T71" fmla="*/ 0 h 911"/>
                  <a:gd name="T72" fmla="*/ 0 w 474"/>
                  <a:gd name="T73" fmla="*/ 0 h 911"/>
                  <a:gd name="T74" fmla="*/ 0 w 474"/>
                  <a:gd name="T75" fmla="*/ 0 h 911"/>
                  <a:gd name="T76" fmla="*/ 0 w 474"/>
                  <a:gd name="T77" fmla="*/ 1 h 911"/>
                  <a:gd name="T78" fmla="*/ 0 w 474"/>
                  <a:gd name="T79" fmla="*/ 1 h 911"/>
                  <a:gd name="T80" fmla="*/ 0 w 474"/>
                  <a:gd name="T81" fmla="*/ 1 h 911"/>
                  <a:gd name="T82" fmla="*/ 0 w 474"/>
                  <a:gd name="T83" fmla="*/ 1 h 911"/>
                  <a:gd name="T84" fmla="*/ 0 w 474"/>
                  <a:gd name="T85" fmla="*/ 1 h 911"/>
                  <a:gd name="T86" fmla="*/ 0 w 474"/>
                  <a:gd name="T87" fmla="*/ 1 h 911"/>
                  <a:gd name="T88" fmla="*/ 1 w 474"/>
                  <a:gd name="T89" fmla="*/ 1 h 9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4"/>
                  <a:gd name="T136" fmla="*/ 0 h 911"/>
                  <a:gd name="T137" fmla="*/ 474 w 474"/>
                  <a:gd name="T138" fmla="*/ 911 h 9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4" h="911">
                    <a:moveTo>
                      <a:pt x="438" y="911"/>
                    </a:moveTo>
                    <a:lnTo>
                      <a:pt x="439" y="823"/>
                    </a:lnTo>
                    <a:lnTo>
                      <a:pt x="435" y="751"/>
                    </a:lnTo>
                    <a:lnTo>
                      <a:pt x="423" y="690"/>
                    </a:lnTo>
                    <a:lnTo>
                      <a:pt x="403" y="634"/>
                    </a:lnTo>
                    <a:lnTo>
                      <a:pt x="386" y="596"/>
                    </a:lnTo>
                    <a:lnTo>
                      <a:pt x="375" y="565"/>
                    </a:lnTo>
                    <a:lnTo>
                      <a:pt x="370" y="535"/>
                    </a:lnTo>
                    <a:lnTo>
                      <a:pt x="368" y="503"/>
                    </a:lnTo>
                    <a:lnTo>
                      <a:pt x="371" y="470"/>
                    </a:lnTo>
                    <a:lnTo>
                      <a:pt x="378" y="436"/>
                    </a:lnTo>
                    <a:lnTo>
                      <a:pt x="387" y="404"/>
                    </a:lnTo>
                    <a:lnTo>
                      <a:pt x="397" y="371"/>
                    </a:lnTo>
                    <a:lnTo>
                      <a:pt x="407" y="343"/>
                    </a:lnTo>
                    <a:lnTo>
                      <a:pt x="416" y="317"/>
                    </a:lnTo>
                    <a:lnTo>
                      <a:pt x="423" y="296"/>
                    </a:lnTo>
                    <a:lnTo>
                      <a:pt x="426" y="279"/>
                    </a:lnTo>
                    <a:lnTo>
                      <a:pt x="426" y="259"/>
                    </a:lnTo>
                    <a:lnTo>
                      <a:pt x="426" y="240"/>
                    </a:lnTo>
                    <a:lnTo>
                      <a:pt x="425" y="223"/>
                    </a:lnTo>
                    <a:lnTo>
                      <a:pt x="425" y="214"/>
                    </a:lnTo>
                    <a:lnTo>
                      <a:pt x="426" y="207"/>
                    </a:lnTo>
                    <a:lnTo>
                      <a:pt x="431" y="199"/>
                    </a:lnTo>
                    <a:lnTo>
                      <a:pt x="438" y="189"/>
                    </a:lnTo>
                    <a:lnTo>
                      <a:pt x="447" y="178"/>
                    </a:lnTo>
                    <a:lnTo>
                      <a:pt x="455" y="165"/>
                    </a:lnTo>
                    <a:lnTo>
                      <a:pt x="464" y="150"/>
                    </a:lnTo>
                    <a:lnTo>
                      <a:pt x="470" y="135"/>
                    </a:lnTo>
                    <a:lnTo>
                      <a:pt x="474" y="116"/>
                    </a:lnTo>
                    <a:lnTo>
                      <a:pt x="471" y="104"/>
                    </a:lnTo>
                    <a:lnTo>
                      <a:pt x="461" y="94"/>
                    </a:lnTo>
                    <a:lnTo>
                      <a:pt x="444" y="84"/>
                    </a:lnTo>
                    <a:lnTo>
                      <a:pt x="423" y="77"/>
                    </a:lnTo>
                    <a:lnTo>
                      <a:pt x="402" y="70"/>
                    </a:lnTo>
                    <a:lnTo>
                      <a:pt x="380" y="64"/>
                    </a:lnTo>
                    <a:lnTo>
                      <a:pt x="361" y="60"/>
                    </a:lnTo>
                    <a:lnTo>
                      <a:pt x="345" y="56"/>
                    </a:lnTo>
                    <a:lnTo>
                      <a:pt x="335" y="52"/>
                    </a:lnTo>
                    <a:lnTo>
                      <a:pt x="323" y="43"/>
                    </a:lnTo>
                    <a:lnTo>
                      <a:pt x="310" y="35"/>
                    </a:lnTo>
                    <a:lnTo>
                      <a:pt x="297" y="25"/>
                    </a:lnTo>
                    <a:lnTo>
                      <a:pt x="284" y="15"/>
                    </a:lnTo>
                    <a:lnTo>
                      <a:pt x="268" y="7"/>
                    </a:lnTo>
                    <a:lnTo>
                      <a:pt x="252" y="1"/>
                    </a:lnTo>
                    <a:lnTo>
                      <a:pt x="234" y="0"/>
                    </a:lnTo>
                    <a:lnTo>
                      <a:pt x="215" y="1"/>
                    </a:lnTo>
                    <a:lnTo>
                      <a:pt x="198" y="7"/>
                    </a:lnTo>
                    <a:lnTo>
                      <a:pt x="181" y="14"/>
                    </a:lnTo>
                    <a:lnTo>
                      <a:pt x="163" y="24"/>
                    </a:lnTo>
                    <a:lnTo>
                      <a:pt x="149" y="34"/>
                    </a:lnTo>
                    <a:lnTo>
                      <a:pt x="135" y="42"/>
                    </a:lnTo>
                    <a:lnTo>
                      <a:pt x="124" y="49"/>
                    </a:lnTo>
                    <a:lnTo>
                      <a:pt x="117" y="53"/>
                    </a:lnTo>
                    <a:lnTo>
                      <a:pt x="102" y="59"/>
                    </a:lnTo>
                    <a:lnTo>
                      <a:pt x="85" y="64"/>
                    </a:lnTo>
                    <a:lnTo>
                      <a:pt x="66" y="69"/>
                    </a:lnTo>
                    <a:lnTo>
                      <a:pt x="47" y="74"/>
                    </a:lnTo>
                    <a:lnTo>
                      <a:pt x="29" y="80"/>
                    </a:lnTo>
                    <a:lnTo>
                      <a:pt x="15" y="85"/>
                    </a:lnTo>
                    <a:lnTo>
                      <a:pt x="5" y="91"/>
                    </a:lnTo>
                    <a:lnTo>
                      <a:pt x="2" y="98"/>
                    </a:lnTo>
                    <a:lnTo>
                      <a:pt x="3" y="121"/>
                    </a:lnTo>
                    <a:lnTo>
                      <a:pt x="7" y="143"/>
                    </a:lnTo>
                    <a:lnTo>
                      <a:pt x="15" y="163"/>
                    </a:lnTo>
                    <a:lnTo>
                      <a:pt x="22" y="181"/>
                    </a:lnTo>
                    <a:lnTo>
                      <a:pt x="31" y="196"/>
                    </a:lnTo>
                    <a:lnTo>
                      <a:pt x="37" y="207"/>
                    </a:lnTo>
                    <a:lnTo>
                      <a:pt x="42" y="216"/>
                    </a:lnTo>
                    <a:lnTo>
                      <a:pt x="44" y="220"/>
                    </a:lnTo>
                    <a:lnTo>
                      <a:pt x="42" y="227"/>
                    </a:lnTo>
                    <a:lnTo>
                      <a:pt x="41" y="238"/>
                    </a:lnTo>
                    <a:lnTo>
                      <a:pt x="39" y="254"/>
                    </a:lnTo>
                    <a:lnTo>
                      <a:pt x="38" y="271"/>
                    </a:lnTo>
                    <a:lnTo>
                      <a:pt x="39" y="287"/>
                    </a:lnTo>
                    <a:lnTo>
                      <a:pt x="45" y="308"/>
                    </a:lnTo>
                    <a:lnTo>
                      <a:pt x="53" y="335"/>
                    </a:lnTo>
                    <a:lnTo>
                      <a:pt x="61" y="364"/>
                    </a:lnTo>
                    <a:lnTo>
                      <a:pt x="69" y="395"/>
                    </a:lnTo>
                    <a:lnTo>
                      <a:pt x="76" y="429"/>
                    </a:lnTo>
                    <a:lnTo>
                      <a:pt x="82" y="464"/>
                    </a:lnTo>
                    <a:lnTo>
                      <a:pt x="83" y="498"/>
                    </a:lnTo>
                    <a:lnTo>
                      <a:pt x="80" y="517"/>
                    </a:lnTo>
                    <a:lnTo>
                      <a:pt x="74" y="545"/>
                    </a:lnTo>
                    <a:lnTo>
                      <a:pt x="61" y="584"/>
                    </a:lnTo>
                    <a:lnTo>
                      <a:pt x="42" y="632"/>
                    </a:lnTo>
                    <a:lnTo>
                      <a:pt x="22" y="690"/>
                    </a:lnTo>
                    <a:lnTo>
                      <a:pt x="9" y="750"/>
                    </a:lnTo>
                    <a:lnTo>
                      <a:pt x="3" y="821"/>
                    </a:lnTo>
                    <a:lnTo>
                      <a:pt x="0" y="905"/>
                    </a:lnTo>
                    <a:lnTo>
                      <a:pt x="438" y="911"/>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09" name="Freeform 167">
                <a:extLst>
                  <a:ext uri="{FF2B5EF4-FFF2-40B4-BE49-F238E27FC236}">
                    <a16:creationId xmlns:a16="http://schemas.microsoft.com/office/drawing/2014/main" id="{0FA8810E-4149-3035-9EDF-61F21DB89FBD}"/>
                  </a:ext>
                </a:extLst>
              </p:cNvPr>
              <p:cNvSpPr>
                <a:spLocks/>
              </p:cNvSpPr>
              <p:nvPr/>
            </p:nvSpPr>
            <p:spPr bwMode="auto">
              <a:xfrm>
                <a:off x="1145" y="4661"/>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7" y="35"/>
                    </a:moveTo>
                    <a:lnTo>
                      <a:pt x="10" y="34"/>
                    </a:lnTo>
                    <a:lnTo>
                      <a:pt x="4" y="30"/>
                    </a:lnTo>
                    <a:lnTo>
                      <a:pt x="1" y="24"/>
                    </a:lnTo>
                    <a:lnTo>
                      <a:pt x="0" y="17"/>
                    </a:lnTo>
                    <a:lnTo>
                      <a:pt x="1" y="10"/>
                    </a:lnTo>
                    <a:lnTo>
                      <a:pt x="6" y="4"/>
                    </a:lnTo>
                    <a:lnTo>
                      <a:pt x="11" y="2"/>
                    </a:lnTo>
                    <a:lnTo>
                      <a:pt x="19" y="0"/>
                    </a:lnTo>
                    <a:lnTo>
                      <a:pt x="26" y="2"/>
                    </a:lnTo>
                    <a:lnTo>
                      <a:pt x="32" y="6"/>
                    </a:lnTo>
                    <a:lnTo>
                      <a:pt x="35" y="11"/>
                    </a:lnTo>
                    <a:lnTo>
                      <a:pt x="36" y="18"/>
                    </a:lnTo>
                    <a:lnTo>
                      <a:pt x="35" y="25"/>
                    </a:lnTo>
                    <a:lnTo>
                      <a:pt x="30" y="31"/>
                    </a:lnTo>
                    <a:lnTo>
                      <a:pt x="24" y="34"/>
                    </a:lnTo>
                    <a:lnTo>
                      <a:pt x="17"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10" name="Freeform 168">
                <a:extLst>
                  <a:ext uri="{FF2B5EF4-FFF2-40B4-BE49-F238E27FC236}">
                    <a16:creationId xmlns:a16="http://schemas.microsoft.com/office/drawing/2014/main" id="{2DD55DBC-9298-5C63-7D59-72E91B4E686E}"/>
                  </a:ext>
                </a:extLst>
              </p:cNvPr>
              <p:cNvSpPr>
                <a:spLocks/>
              </p:cNvSpPr>
              <p:nvPr/>
            </p:nvSpPr>
            <p:spPr bwMode="auto">
              <a:xfrm>
                <a:off x="1131" y="4898"/>
                <a:ext cx="13" cy="11"/>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19" y="35"/>
                    </a:moveTo>
                    <a:lnTo>
                      <a:pt x="12" y="33"/>
                    </a:lnTo>
                    <a:lnTo>
                      <a:pt x="6" y="29"/>
                    </a:lnTo>
                    <a:lnTo>
                      <a:pt x="2" y="24"/>
                    </a:lnTo>
                    <a:lnTo>
                      <a:pt x="0" y="17"/>
                    </a:lnTo>
                    <a:lnTo>
                      <a:pt x="2" y="10"/>
                    </a:lnTo>
                    <a:lnTo>
                      <a:pt x="6" y="4"/>
                    </a:lnTo>
                    <a:lnTo>
                      <a:pt x="12" y="1"/>
                    </a:lnTo>
                    <a:lnTo>
                      <a:pt x="19" y="0"/>
                    </a:lnTo>
                    <a:lnTo>
                      <a:pt x="27" y="1"/>
                    </a:lnTo>
                    <a:lnTo>
                      <a:pt x="32" y="5"/>
                    </a:lnTo>
                    <a:lnTo>
                      <a:pt x="37" y="11"/>
                    </a:lnTo>
                    <a:lnTo>
                      <a:pt x="37" y="18"/>
                    </a:lnTo>
                    <a:lnTo>
                      <a:pt x="35" y="25"/>
                    </a:lnTo>
                    <a:lnTo>
                      <a:pt x="31" y="31"/>
                    </a:lnTo>
                    <a:lnTo>
                      <a:pt x="25" y="33"/>
                    </a:lnTo>
                    <a:lnTo>
                      <a:pt x="19"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11" name="Freeform 169">
                <a:extLst>
                  <a:ext uri="{FF2B5EF4-FFF2-40B4-BE49-F238E27FC236}">
                    <a16:creationId xmlns:a16="http://schemas.microsoft.com/office/drawing/2014/main" id="{D0A7785C-4DD3-410B-0A6F-5CCCC12D9133}"/>
                  </a:ext>
                </a:extLst>
              </p:cNvPr>
              <p:cNvSpPr>
                <a:spLocks/>
              </p:cNvSpPr>
              <p:nvPr/>
            </p:nvSpPr>
            <p:spPr bwMode="auto">
              <a:xfrm>
                <a:off x="1003" y="4638"/>
                <a:ext cx="159" cy="407"/>
              </a:xfrm>
              <a:custGeom>
                <a:avLst/>
                <a:gdLst>
                  <a:gd name="T0" fmla="*/ 0 w 477"/>
                  <a:gd name="T1" fmla="*/ 1 h 1221"/>
                  <a:gd name="T2" fmla="*/ 0 w 477"/>
                  <a:gd name="T3" fmla="*/ 1 h 1221"/>
                  <a:gd name="T4" fmla="*/ 0 w 477"/>
                  <a:gd name="T5" fmla="*/ 1 h 1221"/>
                  <a:gd name="T6" fmla="*/ 0 w 477"/>
                  <a:gd name="T7" fmla="*/ 2 h 1221"/>
                  <a:gd name="T8" fmla="*/ 0 w 477"/>
                  <a:gd name="T9" fmla="*/ 2 h 1221"/>
                  <a:gd name="T10" fmla="*/ 0 w 477"/>
                  <a:gd name="T11" fmla="*/ 2 h 1221"/>
                  <a:gd name="T12" fmla="*/ 0 w 477"/>
                  <a:gd name="T13" fmla="*/ 2 h 1221"/>
                  <a:gd name="T14" fmla="*/ 0 w 477"/>
                  <a:gd name="T15" fmla="*/ 2 h 1221"/>
                  <a:gd name="T16" fmla="*/ 0 w 477"/>
                  <a:gd name="T17" fmla="*/ 2 h 1221"/>
                  <a:gd name="T18" fmla="*/ 0 w 477"/>
                  <a:gd name="T19" fmla="*/ 2 h 1221"/>
                  <a:gd name="T20" fmla="*/ 0 w 477"/>
                  <a:gd name="T21" fmla="*/ 2 h 1221"/>
                  <a:gd name="T22" fmla="*/ 0 w 477"/>
                  <a:gd name="T23" fmla="*/ 2 h 1221"/>
                  <a:gd name="T24" fmla="*/ 0 w 477"/>
                  <a:gd name="T25" fmla="*/ 2 h 1221"/>
                  <a:gd name="T26" fmla="*/ 1 w 477"/>
                  <a:gd name="T27" fmla="*/ 2 h 1221"/>
                  <a:gd name="T28" fmla="*/ 1 w 477"/>
                  <a:gd name="T29" fmla="*/ 2 h 1221"/>
                  <a:gd name="T30" fmla="*/ 1 w 477"/>
                  <a:gd name="T31" fmla="*/ 2 h 1221"/>
                  <a:gd name="T32" fmla="*/ 1 w 477"/>
                  <a:gd name="T33" fmla="*/ 1 h 1221"/>
                  <a:gd name="T34" fmla="*/ 1 w 477"/>
                  <a:gd name="T35" fmla="*/ 1 h 1221"/>
                  <a:gd name="T36" fmla="*/ 1 w 477"/>
                  <a:gd name="T37" fmla="*/ 1 h 1221"/>
                  <a:gd name="T38" fmla="*/ 1 w 477"/>
                  <a:gd name="T39" fmla="*/ 1 h 1221"/>
                  <a:gd name="T40" fmla="*/ 1 w 477"/>
                  <a:gd name="T41" fmla="*/ 1 h 1221"/>
                  <a:gd name="T42" fmla="*/ 1 w 477"/>
                  <a:gd name="T43" fmla="*/ 1 h 1221"/>
                  <a:gd name="T44" fmla="*/ 1 w 477"/>
                  <a:gd name="T45" fmla="*/ 0 h 1221"/>
                  <a:gd name="T46" fmla="*/ 1 w 477"/>
                  <a:gd name="T47" fmla="*/ 0 h 1221"/>
                  <a:gd name="T48" fmla="*/ 1 w 477"/>
                  <a:gd name="T49" fmla="*/ 0 h 1221"/>
                  <a:gd name="T50" fmla="*/ 0 w 477"/>
                  <a:gd name="T51" fmla="*/ 0 h 1221"/>
                  <a:gd name="T52" fmla="*/ 0 w 477"/>
                  <a:gd name="T53" fmla="*/ 0 h 1221"/>
                  <a:gd name="T54" fmla="*/ 0 w 477"/>
                  <a:gd name="T55" fmla="*/ 0 h 1221"/>
                  <a:gd name="T56" fmla="*/ 0 w 477"/>
                  <a:gd name="T57" fmla="*/ 0 h 1221"/>
                  <a:gd name="T58" fmla="*/ 0 w 477"/>
                  <a:gd name="T59" fmla="*/ 0 h 1221"/>
                  <a:gd name="T60" fmla="*/ 0 w 477"/>
                  <a:gd name="T61" fmla="*/ 0 h 1221"/>
                  <a:gd name="T62" fmla="*/ 0 w 477"/>
                  <a:gd name="T63" fmla="*/ 0 h 1221"/>
                  <a:gd name="T64" fmla="*/ 0 w 477"/>
                  <a:gd name="T65" fmla="*/ 0 h 1221"/>
                  <a:gd name="T66" fmla="*/ 0 w 477"/>
                  <a:gd name="T67" fmla="*/ 0 h 1221"/>
                  <a:gd name="T68" fmla="*/ 0 w 477"/>
                  <a:gd name="T69" fmla="*/ 0 h 1221"/>
                  <a:gd name="T70" fmla="*/ 1 w 477"/>
                  <a:gd name="T71" fmla="*/ 0 h 1221"/>
                  <a:gd name="T72" fmla="*/ 0 w 477"/>
                  <a:gd name="T73" fmla="*/ 0 h 1221"/>
                  <a:gd name="T74" fmla="*/ 0 w 477"/>
                  <a:gd name="T75" fmla="*/ 0 h 1221"/>
                  <a:gd name="T76" fmla="*/ 0 w 477"/>
                  <a:gd name="T77" fmla="*/ 0 h 1221"/>
                  <a:gd name="T78" fmla="*/ 0 w 477"/>
                  <a:gd name="T79" fmla="*/ 0 h 1221"/>
                  <a:gd name="T80" fmla="*/ 0 w 477"/>
                  <a:gd name="T81" fmla="*/ 0 h 1221"/>
                  <a:gd name="T82" fmla="*/ 0 w 477"/>
                  <a:gd name="T83" fmla="*/ 0 h 1221"/>
                  <a:gd name="T84" fmla="*/ 0 w 477"/>
                  <a:gd name="T85" fmla="*/ 0 h 1221"/>
                  <a:gd name="T86" fmla="*/ 0 w 477"/>
                  <a:gd name="T87" fmla="*/ 0 h 1221"/>
                  <a:gd name="T88" fmla="*/ 0 w 477"/>
                  <a:gd name="T89" fmla="*/ 0 h 1221"/>
                  <a:gd name="T90" fmla="*/ 0 w 477"/>
                  <a:gd name="T91" fmla="*/ 0 h 1221"/>
                  <a:gd name="T92" fmla="*/ 1 w 477"/>
                  <a:gd name="T93" fmla="*/ 0 h 1221"/>
                  <a:gd name="T94" fmla="*/ 1 w 477"/>
                  <a:gd name="T95" fmla="*/ 0 h 1221"/>
                  <a:gd name="T96" fmla="*/ 0 w 477"/>
                  <a:gd name="T97" fmla="*/ 0 h 1221"/>
                  <a:gd name="T98" fmla="*/ 0 w 477"/>
                  <a:gd name="T99" fmla="*/ 0 h 1221"/>
                  <a:gd name="T100" fmla="*/ 0 w 477"/>
                  <a:gd name="T101" fmla="*/ 0 h 1221"/>
                  <a:gd name="T102" fmla="*/ 0 w 477"/>
                  <a:gd name="T103" fmla="*/ 0 h 1221"/>
                  <a:gd name="T104" fmla="*/ 0 w 477"/>
                  <a:gd name="T105" fmla="*/ 0 h 1221"/>
                  <a:gd name="T106" fmla="*/ 0 w 477"/>
                  <a:gd name="T107" fmla="*/ 0 h 1221"/>
                  <a:gd name="T108" fmla="*/ 0 w 477"/>
                  <a:gd name="T109" fmla="*/ 0 h 1221"/>
                  <a:gd name="T110" fmla="*/ 0 w 477"/>
                  <a:gd name="T111" fmla="*/ 1 h 1221"/>
                  <a:gd name="T112" fmla="*/ 0 w 477"/>
                  <a:gd name="T113" fmla="*/ 1 h 1221"/>
                  <a:gd name="T114" fmla="*/ 0 w 477"/>
                  <a:gd name="T115" fmla="*/ 1 h 1221"/>
                  <a:gd name="T116" fmla="*/ 0 w 477"/>
                  <a:gd name="T117" fmla="*/ 1 h 12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1221"/>
                  <a:gd name="T179" fmla="*/ 477 w 477"/>
                  <a:gd name="T180" fmla="*/ 1221 h 12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1221">
                    <a:moveTo>
                      <a:pt x="55" y="593"/>
                    </a:moveTo>
                    <a:lnTo>
                      <a:pt x="48" y="613"/>
                    </a:lnTo>
                    <a:lnTo>
                      <a:pt x="41" y="642"/>
                    </a:lnTo>
                    <a:lnTo>
                      <a:pt x="32" y="677"/>
                    </a:lnTo>
                    <a:lnTo>
                      <a:pt x="22" y="717"/>
                    </a:lnTo>
                    <a:lnTo>
                      <a:pt x="13" y="757"/>
                    </a:lnTo>
                    <a:lnTo>
                      <a:pt x="7" y="799"/>
                    </a:lnTo>
                    <a:lnTo>
                      <a:pt x="1" y="837"/>
                    </a:lnTo>
                    <a:lnTo>
                      <a:pt x="0" y="871"/>
                    </a:lnTo>
                    <a:lnTo>
                      <a:pt x="1" y="948"/>
                    </a:lnTo>
                    <a:lnTo>
                      <a:pt x="4" y="1039"/>
                    </a:lnTo>
                    <a:lnTo>
                      <a:pt x="7" y="1120"/>
                    </a:lnTo>
                    <a:lnTo>
                      <a:pt x="7" y="1168"/>
                    </a:lnTo>
                    <a:lnTo>
                      <a:pt x="7" y="1176"/>
                    </a:lnTo>
                    <a:lnTo>
                      <a:pt x="9" y="1182"/>
                    </a:lnTo>
                    <a:lnTo>
                      <a:pt x="12" y="1186"/>
                    </a:lnTo>
                    <a:lnTo>
                      <a:pt x="19" y="1189"/>
                    </a:lnTo>
                    <a:lnTo>
                      <a:pt x="26" y="1190"/>
                    </a:lnTo>
                    <a:lnTo>
                      <a:pt x="36" y="1192"/>
                    </a:lnTo>
                    <a:lnTo>
                      <a:pt x="51" y="1196"/>
                    </a:lnTo>
                    <a:lnTo>
                      <a:pt x="68" y="1199"/>
                    </a:lnTo>
                    <a:lnTo>
                      <a:pt x="87" y="1202"/>
                    </a:lnTo>
                    <a:lnTo>
                      <a:pt x="106" y="1205"/>
                    </a:lnTo>
                    <a:lnTo>
                      <a:pt x="124" y="1206"/>
                    </a:lnTo>
                    <a:lnTo>
                      <a:pt x="141" y="1207"/>
                    </a:lnTo>
                    <a:lnTo>
                      <a:pt x="157" y="1206"/>
                    </a:lnTo>
                    <a:lnTo>
                      <a:pt x="175" y="1205"/>
                    </a:lnTo>
                    <a:lnTo>
                      <a:pt x="191" y="1202"/>
                    </a:lnTo>
                    <a:lnTo>
                      <a:pt x="208" y="1199"/>
                    </a:lnTo>
                    <a:lnTo>
                      <a:pt x="224" y="1196"/>
                    </a:lnTo>
                    <a:lnTo>
                      <a:pt x="240" y="1193"/>
                    </a:lnTo>
                    <a:lnTo>
                      <a:pt x="256" y="1193"/>
                    </a:lnTo>
                    <a:lnTo>
                      <a:pt x="271" y="1193"/>
                    </a:lnTo>
                    <a:lnTo>
                      <a:pt x="285" y="1196"/>
                    </a:lnTo>
                    <a:lnTo>
                      <a:pt x="301" y="1198"/>
                    </a:lnTo>
                    <a:lnTo>
                      <a:pt x="317" y="1200"/>
                    </a:lnTo>
                    <a:lnTo>
                      <a:pt x="333" y="1203"/>
                    </a:lnTo>
                    <a:lnTo>
                      <a:pt x="349" y="1207"/>
                    </a:lnTo>
                    <a:lnTo>
                      <a:pt x="364" y="1210"/>
                    </a:lnTo>
                    <a:lnTo>
                      <a:pt x="377" y="1214"/>
                    </a:lnTo>
                    <a:lnTo>
                      <a:pt x="387" y="1220"/>
                    </a:lnTo>
                    <a:lnTo>
                      <a:pt x="393" y="1221"/>
                    </a:lnTo>
                    <a:lnTo>
                      <a:pt x="396" y="1221"/>
                    </a:lnTo>
                    <a:lnTo>
                      <a:pt x="399" y="1217"/>
                    </a:lnTo>
                    <a:lnTo>
                      <a:pt x="401" y="1209"/>
                    </a:lnTo>
                    <a:lnTo>
                      <a:pt x="406" y="1195"/>
                    </a:lnTo>
                    <a:lnTo>
                      <a:pt x="415" y="1165"/>
                    </a:lnTo>
                    <a:lnTo>
                      <a:pt x="428" y="1126"/>
                    </a:lnTo>
                    <a:lnTo>
                      <a:pt x="441" y="1078"/>
                    </a:lnTo>
                    <a:lnTo>
                      <a:pt x="454" y="1024"/>
                    </a:lnTo>
                    <a:lnTo>
                      <a:pt x="465" y="966"/>
                    </a:lnTo>
                    <a:lnTo>
                      <a:pt x="474" y="910"/>
                    </a:lnTo>
                    <a:lnTo>
                      <a:pt x="477" y="855"/>
                    </a:lnTo>
                    <a:lnTo>
                      <a:pt x="476" y="805"/>
                    </a:lnTo>
                    <a:lnTo>
                      <a:pt x="473" y="759"/>
                    </a:lnTo>
                    <a:lnTo>
                      <a:pt x="468" y="715"/>
                    </a:lnTo>
                    <a:lnTo>
                      <a:pt x="463" y="675"/>
                    </a:lnTo>
                    <a:lnTo>
                      <a:pt x="452" y="637"/>
                    </a:lnTo>
                    <a:lnTo>
                      <a:pt x="442" y="600"/>
                    </a:lnTo>
                    <a:lnTo>
                      <a:pt x="428" y="567"/>
                    </a:lnTo>
                    <a:lnTo>
                      <a:pt x="412" y="533"/>
                    </a:lnTo>
                    <a:lnTo>
                      <a:pt x="406" y="513"/>
                    </a:lnTo>
                    <a:lnTo>
                      <a:pt x="400" y="481"/>
                    </a:lnTo>
                    <a:lnTo>
                      <a:pt x="399" y="441"/>
                    </a:lnTo>
                    <a:lnTo>
                      <a:pt x="406" y="394"/>
                    </a:lnTo>
                    <a:lnTo>
                      <a:pt x="415" y="366"/>
                    </a:lnTo>
                    <a:lnTo>
                      <a:pt x="423" y="337"/>
                    </a:lnTo>
                    <a:lnTo>
                      <a:pt x="433" y="306"/>
                    </a:lnTo>
                    <a:lnTo>
                      <a:pt x="444" y="277"/>
                    </a:lnTo>
                    <a:lnTo>
                      <a:pt x="451" y="249"/>
                    </a:lnTo>
                    <a:lnTo>
                      <a:pt x="457" y="225"/>
                    </a:lnTo>
                    <a:lnTo>
                      <a:pt x="460" y="205"/>
                    </a:lnTo>
                    <a:lnTo>
                      <a:pt x="458" y="191"/>
                    </a:lnTo>
                    <a:lnTo>
                      <a:pt x="444" y="178"/>
                    </a:lnTo>
                    <a:lnTo>
                      <a:pt x="426" y="164"/>
                    </a:lnTo>
                    <a:lnTo>
                      <a:pt x="407" y="150"/>
                    </a:lnTo>
                    <a:lnTo>
                      <a:pt x="385" y="135"/>
                    </a:lnTo>
                    <a:lnTo>
                      <a:pt x="362" y="121"/>
                    </a:lnTo>
                    <a:lnTo>
                      <a:pt x="339" y="107"/>
                    </a:lnTo>
                    <a:lnTo>
                      <a:pt x="314" y="93"/>
                    </a:lnTo>
                    <a:lnTo>
                      <a:pt x="289" y="79"/>
                    </a:lnTo>
                    <a:lnTo>
                      <a:pt x="265" y="66"/>
                    </a:lnTo>
                    <a:lnTo>
                      <a:pt x="240" y="54"/>
                    </a:lnTo>
                    <a:lnTo>
                      <a:pt x="218" y="42"/>
                    </a:lnTo>
                    <a:lnTo>
                      <a:pt x="196" y="31"/>
                    </a:lnTo>
                    <a:lnTo>
                      <a:pt x="177" y="23"/>
                    </a:lnTo>
                    <a:lnTo>
                      <a:pt x="161" y="14"/>
                    </a:lnTo>
                    <a:lnTo>
                      <a:pt x="148" y="9"/>
                    </a:lnTo>
                    <a:lnTo>
                      <a:pt x="138" y="5"/>
                    </a:lnTo>
                    <a:lnTo>
                      <a:pt x="131" y="7"/>
                    </a:lnTo>
                    <a:lnTo>
                      <a:pt x="124" y="9"/>
                    </a:lnTo>
                    <a:lnTo>
                      <a:pt x="116" y="12"/>
                    </a:lnTo>
                    <a:lnTo>
                      <a:pt x="109" y="14"/>
                    </a:lnTo>
                    <a:lnTo>
                      <a:pt x="127" y="23"/>
                    </a:lnTo>
                    <a:lnTo>
                      <a:pt x="145" y="33"/>
                    </a:lnTo>
                    <a:lnTo>
                      <a:pt x="167" y="44"/>
                    </a:lnTo>
                    <a:lnTo>
                      <a:pt x="191" y="55"/>
                    </a:lnTo>
                    <a:lnTo>
                      <a:pt x="215" y="68"/>
                    </a:lnTo>
                    <a:lnTo>
                      <a:pt x="240" y="82"/>
                    </a:lnTo>
                    <a:lnTo>
                      <a:pt x="263" y="94"/>
                    </a:lnTo>
                    <a:lnTo>
                      <a:pt x="288" y="107"/>
                    </a:lnTo>
                    <a:lnTo>
                      <a:pt x="310" y="121"/>
                    </a:lnTo>
                    <a:lnTo>
                      <a:pt x="330" y="132"/>
                    </a:lnTo>
                    <a:lnTo>
                      <a:pt x="349" y="143"/>
                    </a:lnTo>
                    <a:lnTo>
                      <a:pt x="364" y="153"/>
                    </a:lnTo>
                    <a:lnTo>
                      <a:pt x="375" y="162"/>
                    </a:lnTo>
                    <a:lnTo>
                      <a:pt x="383" y="169"/>
                    </a:lnTo>
                    <a:lnTo>
                      <a:pt x="385" y="173"/>
                    </a:lnTo>
                    <a:lnTo>
                      <a:pt x="384" y="176"/>
                    </a:lnTo>
                    <a:lnTo>
                      <a:pt x="372" y="177"/>
                    </a:lnTo>
                    <a:lnTo>
                      <a:pt x="358" y="178"/>
                    </a:lnTo>
                    <a:lnTo>
                      <a:pt x="343" y="180"/>
                    </a:lnTo>
                    <a:lnTo>
                      <a:pt x="327" y="181"/>
                    </a:lnTo>
                    <a:lnTo>
                      <a:pt x="313" y="181"/>
                    </a:lnTo>
                    <a:lnTo>
                      <a:pt x="300" y="183"/>
                    </a:lnTo>
                    <a:lnTo>
                      <a:pt x="288" y="183"/>
                    </a:lnTo>
                    <a:lnTo>
                      <a:pt x="281" y="183"/>
                    </a:lnTo>
                    <a:lnTo>
                      <a:pt x="271" y="183"/>
                    </a:lnTo>
                    <a:lnTo>
                      <a:pt x="253" y="183"/>
                    </a:lnTo>
                    <a:lnTo>
                      <a:pt x="233" y="183"/>
                    </a:lnTo>
                    <a:lnTo>
                      <a:pt x="209" y="181"/>
                    </a:lnTo>
                    <a:lnTo>
                      <a:pt x="188" y="181"/>
                    </a:lnTo>
                    <a:lnTo>
                      <a:pt x="169" y="180"/>
                    </a:lnTo>
                    <a:lnTo>
                      <a:pt x="156" y="178"/>
                    </a:lnTo>
                    <a:lnTo>
                      <a:pt x="151" y="176"/>
                    </a:lnTo>
                    <a:lnTo>
                      <a:pt x="153" y="173"/>
                    </a:lnTo>
                    <a:lnTo>
                      <a:pt x="160" y="169"/>
                    </a:lnTo>
                    <a:lnTo>
                      <a:pt x="169" y="162"/>
                    </a:lnTo>
                    <a:lnTo>
                      <a:pt x="182" y="153"/>
                    </a:lnTo>
                    <a:lnTo>
                      <a:pt x="196" y="143"/>
                    </a:lnTo>
                    <a:lnTo>
                      <a:pt x="214" y="132"/>
                    </a:lnTo>
                    <a:lnTo>
                      <a:pt x="231" y="120"/>
                    </a:lnTo>
                    <a:lnTo>
                      <a:pt x="252" y="107"/>
                    </a:lnTo>
                    <a:lnTo>
                      <a:pt x="272" y="93"/>
                    </a:lnTo>
                    <a:lnTo>
                      <a:pt x="294" y="80"/>
                    </a:lnTo>
                    <a:lnTo>
                      <a:pt x="314" y="66"/>
                    </a:lnTo>
                    <a:lnTo>
                      <a:pt x="333" y="54"/>
                    </a:lnTo>
                    <a:lnTo>
                      <a:pt x="352" y="42"/>
                    </a:lnTo>
                    <a:lnTo>
                      <a:pt x="369" y="30"/>
                    </a:lnTo>
                    <a:lnTo>
                      <a:pt x="384" y="20"/>
                    </a:lnTo>
                    <a:lnTo>
                      <a:pt x="397" y="12"/>
                    </a:lnTo>
                    <a:lnTo>
                      <a:pt x="387" y="9"/>
                    </a:lnTo>
                    <a:lnTo>
                      <a:pt x="377" y="5"/>
                    </a:lnTo>
                    <a:lnTo>
                      <a:pt x="368" y="2"/>
                    </a:lnTo>
                    <a:lnTo>
                      <a:pt x="362" y="0"/>
                    </a:lnTo>
                    <a:lnTo>
                      <a:pt x="351" y="12"/>
                    </a:lnTo>
                    <a:lnTo>
                      <a:pt x="336" y="24"/>
                    </a:lnTo>
                    <a:lnTo>
                      <a:pt x="317" y="38"/>
                    </a:lnTo>
                    <a:lnTo>
                      <a:pt x="295" y="52"/>
                    </a:lnTo>
                    <a:lnTo>
                      <a:pt x="272" y="66"/>
                    </a:lnTo>
                    <a:lnTo>
                      <a:pt x="247" y="82"/>
                    </a:lnTo>
                    <a:lnTo>
                      <a:pt x="221" y="97"/>
                    </a:lnTo>
                    <a:lnTo>
                      <a:pt x="195" y="113"/>
                    </a:lnTo>
                    <a:lnTo>
                      <a:pt x="169" y="128"/>
                    </a:lnTo>
                    <a:lnTo>
                      <a:pt x="145" y="142"/>
                    </a:lnTo>
                    <a:lnTo>
                      <a:pt x="122" y="156"/>
                    </a:lnTo>
                    <a:lnTo>
                      <a:pt x="103" y="169"/>
                    </a:lnTo>
                    <a:lnTo>
                      <a:pt x="86" y="180"/>
                    </a:lnTo>
                    <a:lnTo>
                      <a:pt x="73" y="190"/>
                    </a:lnTo>
                    <a:lnTo>
                      <a:pt x="64" y="198"/>
                    </a:lnTo>
                    <a:lnTo>
                      <a:pt x="61" y="205"/>
                    </a:lnTo>
                    <a:lnTo>
                      <a:pt x="61" y="218"/>
                    </a:lnTo>
                    <a:lnTo>
                      <a:pt x="61" y="233"/>
                    </a:lnTo>
                    <a:lnTo>
                      <a:pt x="64" y="253"/>
                    </a:lnTo>
                    <a:lnTo>
                      <a:pt x="71" y="279"/>
                    </a:lnTo>
                    <a:lnTo>
                      <a:pt x="81" y="317"/>
                    </a:lnTo>
                    <a:lnTo>
                      <a:pt x="93" y="363"/>
                    </a:lnTo>
                    <a:lnTo>
                      <a:pt x="102" y="408"/>
                    </a:lnTo>
                    <a:lnTo>
                      <a:pt x="103" y="441"/>
                    </a:lnTo>
                    <a:lnTo>
                      <a:pt x="100" y="464"/>
                    </a:lnTo>
                    <a:lnTo>
                      <a:pt x="95" y="485"/>
                    </a:lnTo>
                    <a:lnTo>
                      <a:pt x="89" y="506"/>
                    </a:lnTo>
                    <a:lnTo>
                      <a:pt x="81" y="526"/>
                    </a:lnTo>
                    <a:lnTo>
                      <a:pt x="76" y="544"/>
                    </a:lnTo>
                    <a:lnTo>
                      <a:pt x="68" y="563"/>
                    </a:lnTo>
                    <a:lnTo>
                      <a:pt x="61" y="578"/>
                    </a:lnTo>
                    <a:lnTo>
                      <a:pt x="55" y="593"/>
                    </a:lnTo>
                    <a:close/>
                  </a:path>
                </a:pathLst>
              </a:custGeom>
              <a:solidFill>
                <a:srgbClr val="00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12" name="Freeform 170">
                <a:extLst>
                  <a:ext uri="{FF2B5EF4-FFF2-40B4-BE49-F238E27FC236}">
                    <a16:creationId xmlns:a16="http://schemas.microsoft.com/office/drawing/2014/main" id="{FC3B13CD-25CB-F04B-7714-B4369E713E4F}"/>
                  </a:ext>
                </a:extLst>
              </p:cNvPr>
              <p:cNvSpPr>
                <a:spLocks/>
              </p:cNvSpPr>
              <p:nvPr/>
            </p:nvSpPr>
            <p:spPr bwMode="auto">
              <a:xfrm>
                <a:off x="1122" y="4643"/>
                <a:ext cx="145" cy="186"/>
              </a:xfrm>
              <a:custGeom>
                <a:avLst/>
                <a:gdLst>
                  <a:gd name="T0" fmla="*/ 0 w 435"/>
                  <a:gd name="T1" fmla="*/ 0 h 559"/>
                  <a:gd name="T2" fmla="*/ 0 w 435"/>
                  <a:gd name="T3" fmla="*/ 0 h 559"/>
                  <a:gd name="T4" fmla="*/ 0 w 435"/>
                  <a:gd name="T5" fmla="*/ 0 h 559"/>
                  <a:gd name="T6" fmla="*/ 0 w 435"/>
                  <a:gd name="T7" fmla="*/ 0 h 559"/>
                  <a:gd name="T8" fmla="*/ 0 w 435"/>
                  <a:gd name="T9" fmla="*/ 0 h 559"/>
                  <a:gd name="T10" fmla="*/ 0 w 435"/>
                  <a:gd name="T11" fmla="*/ 0 h 559"/>
                  <a:gd name="T12" fmla="*/ 0 w 435"/>
                  <a:gd name="T13" fmla="*/ 0 h 559"/>
                  <a:gd name="T14" fmla="*/ 0 w 435"/>
                  <a:gd name="T15" fmla="*/ 0 h 559"/>
                  <a:gd name="T16" fmla="*/ 0 w 435"/>
                  <a:gd name="T17" fmla="*/ 0 h 559"/>
                  <a:gd name="T18" fmla="*/ 0 w 435"/>
                  <a:gd name="T19" fmla="*/ 0 h 559"/>
                  <a:gd name="T20" fmla="*/ 0 w 435"/>
                  <a:gd name="T21" fmla="*/ 0 h 559"/>
                  <a:gd name="T22" fmla="*/ 0 w 435"/>
                  <a:gd name="T23" fmla="*/ 0 h 559"/>
                  <a:gd name="T24" fmla="*/ 0 w 435"/>
                  <a:gd name="T25" fmla="*/ 0 h 559"/>
                  <a:gd name="T26" fmla="*/ 0 w 435"/>
                  <a:gd name="T27" fmla="*/ 0 h 559"/>
                  <a:gd name="T28" fmla="*/ 0 w 435"/>
                  <a:gd name="T29" fmla="*/ 0 h 559"/>
                  <a:gd name="T30" fmla="*/ 0 w 435"/>
                  <a:gd name="T31" fmla="*/ 0 h 559"/>
                  <a:gd name="T32" fmla="*/ 0 w 435"/>
                  <a:gd name="T33" fmla="*/ 0 h 559"/>
                  <a:gd name="T34" fmla="*/ 0 w 435"/>
                  <a:gd name="T35" fmla="*/ 1 h 559"/>
                  <a:gd name="T36" fmla="*/ 0 w 435"/>
                  <a:gd name="T37" fmla="*/ 1 h 559"/>
                  <a:gd name="T38" fmla="*/ 0 w 435"/>
                  <a:gd name="T39" fmla="*/ 1 h 559"/>
                  <a:gd name="T40" fmla="*/ 0 w 435"/>
                  <a:gd name="T41" fmla="*/ 1 h 559"/>
                  <a:gd name="T42" fmla="*/ 0 w 435"/>
                  <a:gd name="T43" fmla="*/ 1 h 559"/>
                  <a:gd name="T44" fmla="*/ 0 w 435"/>
                  <a:gd name="T45" fmla="*/ 1 h 559"/>
                  <a:gd name="T46" fmla="*/ 0 w 435"/>
                  <a:gd name="T47" fmla="*/ 1 h 559"/>
                  <a:gd name="T48" fmla="*/ 0 w 435"/>
                  <a:gd name="T49" fmla="*/ 1 h 559"/>
                  <a:gd name="T50" fmla="*/ 0 w 435"/>
                  <a:gd name="T51" fmla="*/ 1 h 559"/>
                  <a:gd name="T52" fmla="*/ 0 w 435"/>
                  <a:gd name="T53" fmla="*/ 1 h 559"/>
                  <a:gd name="T54" fmla="*/ 0 w 435"/>
                  <a:gd name="T55" fmla="*/ 1 h 559"/>
                  <a:gd name="T56" fmla="*/ 0 w 435"/>
                  <a:gd name="T57" fmla="*/ 1 h 559"/>
                  <a:gd name="T58" fmla="*/ 0 w 435"/>
                  <a:gd name="T59" fmla="*/ 1 h 559"/>
                  <a:gd name="T60" fmla="*/ 0 w 435"/>
                  <a:gd name="T61" fmla="*/ 1 h 559"/>
                  <a:gd name="T62" fmla="*/ 1 w 435"/>
                  <a:gd name="T63" fmla="*/ 0 h 559"/>
                  <a:gd name="T64" fmla="*/ 1 w 435"/>
                  <a:gd name="T65" fmla="*/ 0 h 559"/>
                  <a:gd name="T66" fmla="*/ 1 w 435"/>
                  <a:gd name="T67" fmla="*/ 0 h 559"/>
                  <a:gd name="T68" fmla="*/ 1 w 435"/>
                  <a:gd name="T69" fmla="*/ 0 h 559"/>
                  <a:gd name="T70" fmla="*/ 1 w 435"/>
                  <a:gd name="T71" fmla="*/ 0 h 559"/>
                  <a:gd name="T72" fmla="*/ 1 w 435"/>
                  <a:gd name="T73" fmla="*/ 0 h 559"/>
                  <a:gd name="T74" fmla="*/ 1 w 435"/>
                  <a:gd name="T75" fmla="*/ 0 h 559"/>
                  <a:gd name="T76" fmla="*/ 1 w 435"/>
                  <a:gd name="T77" fmla="*/ 0 h 559"/>
                  <a:gd name="T78" fmla="*/ 0 w 435"/>
                  <a:gd name="T79" fmla="*/ 0 h 559"/>
                  <a:gd name="T80" fmla="*/ 0 w 435"/>
                  <a:gd name="T81" fmla="*/ 0 h 559"/>
                  <a:gd name="T82" fmla="*/ 0 w 435"/>
                  <a:gd name="T83" fmla="*/ 0 h 559"/>
                  <a:gd name="T84" fmla="*/ 0 w 435"/>
                  <a:gd name="T85" fmla="*/ 0 h 559"/>
                  <a:gd name="T86" fmla="*/ 0 w 435"/>
                  <a:gd name="T87" fmla="*/ 0 h 559"/>
                  <a:gd name="T88" fmla="*/ 0 w 435"/>
                  <a:gd name="T89" fmla="*/ 0 h 559"/>
                  <a:gd name="T90" fmla="*/ 0 w 435"/>
                  <a:gd name="T91" fmla="*/ 0 h 5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559"/>
                  <a:gd name="T140" fmla="*/ 435 w 435"/>
                  <a:gd name="T141" fmla="*/ 559 h 5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559">
                    <a:moveTo>
                      <a:pt x="115" y="14"/>
                    </a:moveTo>
                    <a:lnTo>
                      <a:pt x="80" y="0"/>
                    </a:lnTo>
                    <a:lnTo>
                      <a:pt x="51" y="0"/>
                    </a:lnTo>
                    <a:lnTo>
                      <a:pt x="26" y="11"/>
                    </a:lnTo>
                    <a:lnTo>
                      <a:pt x="9" y="29"/>
                    </a:lnTo>
                    <a:lnTo>
                      <a:pt x="0" y="53"/>
                    </a:lnTo>
                    <a:lnTo>
                      <a:pt x="0" y="77"/>
                    </a:lnTo>
                    <a:lnTo>
                      <a:pt x="11" y="101"/>
                    </a:lnTo>
                    <a:lnTo>
                      <a:pt x="35" y="120"/>
                    </a:lnTo>
                    <a:lnTo>
                      <a:pt x="41" y="123"/>
                    </a:lnTo>
                    <a:lnTo>
                      <a:pt x="48" y="127"/>
                    </a:lnTo>
                    <a:lnTo>
                      <a:pt x="57" y="132"/>
                    </a:lnTo>
                    <a:lnTo>
                      <a:pt x="64" y="136"/>
                    </a:lnTo>
                    <a:lnTo>
                      <a:pt x="71" y="140"/>
                    </a:lnTo>
                    <a:lnTo>
                      <a:pt x="80" y="144"/>
                    </a:lnTo>
                    <a:lnTo>
                      <a:pt x="87" y="148"/>
                    </a:lnTo>
                    <a:lnTo>
                      <a:pt x="93" y="153"/>
                    </a:lnTo>
                    <a:lnTo>
                      <a:pt x="113" y="167"/>
                    </a:lnTo>
                    <a:lnTo>
                      <a:pt x="134" y="181"/>
                    </a:lnTo>
                    <a:lnTo>
                      <a:pt x="157" y="193"/>
                    </a:lnTo>
                    <a:lnTo>
                      <a:pt x="179" y="207"/>
                    </a:lnTo>
                    <a:lnTo>
                      <a:pt x="203" y="220"/>
                    </a:lnTo>
                    <a:lnTo>
                      <a:pt x="227" y="231"/>
                    </a:lnTo>
                    <a:lnTo>
                      <a:pt x="250" y="244"/>
                    </a:lnTo>
                    <a:lnTo>
                      <a:pt x="273" y="254"/>
                    </a:lnTo>
                    <a:lnTo>
                      <a:pt x="282" y="258"/>
                    </a:lnTo>
                    <a:lnTo>
                      <a:pt x="288" y="262"/>
                    </a:lnTo>
                    <a:lnTo>
                      <a:pt x="292" y="269"/>
                    </a:lnTo>
                    <a:lnTo>
                      <a:pt x="292" y="276"/>
                    </a:lnTo>
                    <a:lnTo>
                      <a:pt x="288" y="293"/>
                    </a:lnTo>
                    <a:lnTo>
                      <a:pt x="280" y="308"/>
                    </a:lnTo>
                    <a:lnTo>
                      <a:pt x="270" y="325"/>
                    </a:lnTo>
                    <a:lnTo>
                      <a:pt x="259" y="343"/>
                    </a:lnTo>
                    <a:lnTo>
                      <a:pt x="244" y="363"/>
                    </a:lnTo>
                    <a:lnTo>
                      <a:pt x="231" y="384"/>
                    </a:lnTo>
                    <a:lnTo>
                      <a:pt x="219" y="408"/>
                    </a:lnTo>
                    <a:lnTo>
                      <a:pt x="208" y="434"/>
                    </a:lnTo>
                    <a:lnTo>
                      <a:pt x="202" y="446"/>
                    </a:lnTo>
                    <a:lnTo>
                      <a:pt x="195" y="458"/>
                    </a:lnTo>
                    <a:lnTo>
                      <a:pt x="186" y="471"/>
                    </a:lnTo>
                    <a:lnTo>
                      <a:pt x="177" y="485"/>
                    </a:lnTo>
                    <a:lnTo>
                      <a:pt x="167" y="497"/>
                    </a:lnTo>
                    <a:lnTo>
                      <a:pt x="160" y="509"/>
                    </a:lnTo>
                    <a:lnTo>
                      <a:pt x="154" y="520"/>
                    </a:lnTo>
                    <a:lnTo>
                      <a:pt x="151" y="528"/>
                    </a:lnTo>
                    <a:lnTo>
                      <a:pt x="150" y="533"/>
                    </a:lnTo>
                    <a:lnTo>
                      <a:pt x="150" y="537"/>
                    </a:lnTo>
                    <a:lnTo>
                      <a:pt x="150" y="541"/>
                    </a:lnTo>
                    <a:lnTo>
                      <a:pt x="151" y="545"/>
                    </a:lnTo>
                    <a:lnTo>
                      <a:pt x="155" y="552"/>
                    </a:lnTo>
                    <a:lnTo>
                      <a:pt x="163" y="556"/>
                    </a:lnTo>
                    <a:lnTo>
                      <a:pt x="171" y="559"/>
                    </a:lnTo>
                    <a:lnTo>
                      <a:pt x="179" y="559"/>
                    </a:lnTo>
                    <a:lnTo>
                      <a:pt x="180" y="558"/>
                    </a:lnTo>
                    <a:lnTo>
                      <a:pt x="182" y="556"/>
                    </a:lnTo>
                    <a:lnTo>
                      <a:pt x="183" y="555"/>
                    </a:lnTo>
                    <a:lnTo>
                      <a:pt x="200" y="542"/>
                    </a:lnTo>
                    <a:lnTo>
                      <a:pt x="225" y="520"/>
                    </a:lnTo>
                    <a:lnTo>
                      <a:pt x="254" y="489"/>
                    </a:lnTo>
                    <a:lnTo>
                      <a:pt x="288" y="454"/>
                    </a:lnTo>
                    <a:lnTo>
                      <a:pt x="320" y="418"/>
                    </a:lnTo>
                    <a:lnTo>
                      <a:pt x="349" y="383"/>
                    </a:lnTo>
                    <a:lnTo>
                      <a:pt x="372" y="353"/>
                    </a:lnTo>
                    <a:lnTo>
                      <a:pt x="388" y="333"/>
                    </a:lnTo>
                    <a:lnTo>
                      <a:pt x="398" y="319"/>
                    </a:lnTo>
                    <a:lnTo>
                      <a:pt x="408" y="307"/>
                    </a:lnTo>
                    <a:lnTo>
                      <a:pt x="417" y="296"/>
                    </a:lnTo>
                    <a:lnTo>
                      <a:pt x="424" y="284"/>
                    </a:lnTo>
                    <a:lnTo>
                      <a:pt x="429" y="276"/>
                    </a:lnTo>
                    <a:lnTo>
                      <a:pt x="433" y="268"/>
                    </a:lnTo>
                    <a:lnTo>
                      <a:pt x="435" y="261"/>
                    </a:lnTo>
                    <a:lnTo>
                      <a:pt x="435" y="255"/>
                    </a:lnTo>
                    <a:lnTo>
                      <a:pt x="432" y="247"/>
                    </a:lnTo>
                    <a:lnTo>
                      <a:pt x="429" y="240"/>
                    </a:lnTo>
                    <a:lnTo>
                      <a:pt x="423" y="233"/>
                    </a:lnTo>
                    <a:lnTo>
                      <a:pt x="413" y="224"/>
                    </a:lnTo>
                    <a:lnTo>
                      <a:pt x="401" y="214"/>
                    </a:lnTo>
                    <a:lnTo>
                      <a:pt x="382" y="200"/>
                    </a:lnTo>
                    <a:lnTo>
                      <a:pt x="356" y="181"/>
                    </a:lnTo>
                    <a:lnTo>
                      <a:pt x="328" y="160"/>
                    </a:lnTo>
                    <a:lnTo>
                      <a:pt x="298" y="139"/>
                    </a:lnTo>
                    <a:lnTo>
                      <a:pt x="270" y="118"/>
                    </a:lnTo>
                    <a:lnTo>
                      <a:pt x="246" y="101"/>
                    </a:lnTo>
                    <a:lnTo>
                      <a:pt x="228" y="88"/>
                    </a:lnTo>
                    <a:lnTo>
                      <a:pt x="214" y="78"/>
                    </a:lnTo>
                    <a:lnTo>
                      <a:pt x="196" y="67"/>
                    </a:lnTo>
                    <a:lnTo>
                      <a:pt x="180" y="56"/>
                    </a:lnTo>
                    <a:lnTo>
                      <a:pt x="163" y="45"/>
                    </a:lnTo>
                    <a:lnTo>
                      <a:pt x="148" y="35"/>
                    </a:lnTo>
                    <a:lnTo>
                      <a:pt x="134" y="26"/>
                    </a:lnTo>
                    <a:lnTo>
                      <a:pt x="122" y="19"/>
                    </a:lnTo>
                    <a:lnTo>
                      <a:pt x="115" y="14"/>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13" name="Freeform 171">
                <a:extLst>
                  <a:ext uri="{FF2B5EF4-FFF2-40B4-BE49-F238E27FC236}">
                    <a16:creationId xmlns:a16="http://schemas.microsoft.com/office/drawing/2014/main" id="{B6A88B76-012C-098F-C02A-F37B87F1F799}"/>
                  </a:ext>
                </a:extLst>
              </p:cNvPr>
              <p:cNvSpPr>
                <a:spLocks/>
              </p:cNvSpPr>
              <p:nvPr/>
            </p:nvSpPr>
            <p:spPr bwMode="auto">
              <a:xfrm>
                <a:off x="1173" y="4816"/>
                <a:ext cx="12" cy="12"/>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25" y="34"/>
                    </a:moveTo>
                    <a:lnTo>
                      <a:pt x="17" y="35"/>
                    </a:lnTo>
                    <a:lnTo>
                      <a:pt x="12" y="34"/>
                    </a:lnTo>
                    <a:lnTo>
                      <a:pt x="6" y="31"/>
                    </a:lnTo>
                    <a:lnTo>
                      <a:pt x="1" y="25"/>
                    </a:lnTo>
                    <a:lnTo>
                      <a:pt x="0" y="18"/>
                    </a:lnTo>
                    <a:lnTo>
                      <a:pt x="1" y="11"/>
                    </a:lnTo>
                    <a:lnTo>
                      <a:pt x="4" y="5"/>
                    </a:lnTo>
                    <a:lnTo>
                      <a:pt x="10" y="1"/>
                    </a:lnTo>
                    <a:lnTo>
                      <a:pt x="17" y="0"/>
                    </a:lnTo>
                    <a:lnTo>
                      <a:pt x="25" y="1"/>
                    </a:lnTo>
                    <a:lnTo>
                      <a:pt x="31" y="5"/>
                    </a:lnTo>
                    <a:lnTo>
                      <a:pt x="35" y="11"/>
                    </a:lnTo>
                    <a:lnTo>
                      <a:pt x="36" y="18"/>
                    </a:lnTo>
                    <a:lnTo>
                      <a:pt x="35" y="24"/>
                    </a:lnTo>
                    <a:lnTo>
                      <a:pt x="31" y="29"/>
                    </a:lnTo>
                    <a:lnTo>
                      <a:pt x="25" y="34"/>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14" name="Freeform 172">
                <a:extLst>
                  <a:ext uri="{FF2B5EF4-FFF2-40B4-BE49-F238E27FC236}">
                    <a16:creationId xmlns:a16="http://schemas.microsoft.com/office/drawing/2014/main" id="{24A51256-0760-90D2-5CA0-F0B7DFA94E9B}"/>
                  </a:ext>
                </a:extLst>
              </p:cNvPr>
              <p:cNvSpPr>
                <a:spLocks/>
              </p:cNvSpPr>
              <p:nvPr/>
            </p:nvSpPr>
            <p:spPr bwMode="auto">
              <a:xfrm>
                <a:off x="1145" y="4661"/>
                <a:ext cx="12" cy="11"/>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w 36"/>
                  <a:gd name="T19" fmla="*/ 0 h 35"/>
                  <a:gd name="T20" fmla="*/ 0 w 36"/>
                  <a:gd name="T21" fmla="*/ 0 h 35"/>
                  <a:gd name="T22" fmla="*/ 0 w 36"/>
                  <a:gd name="T23" fmla="*/ 0 h 35"/>
                  <a:gd name="T24" fmla="*/ 0 w 36"/>
                  <a:gd name="T25" fmla="*/ 0 h 35"/>
                  <a:gd name="T26" fmla="*/ 0 w 36"/>
                  <a:gd name="T27" fmla="*/ 0 h 35"/>
                  <a:gd name="T28" fmla="*/ 0 w 36"/>
                  <a:gd name="T29" fmla="*/ 0 h 35"/>
                  <a:gd name="T30" fmla="*/ 0 w 36"/>
                  <a:gd name="T31" fmla="*/ 0 h 35"/>
                  <a:gd name="T32" fmla="*/ 0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26" y="34"/>
                    </a:moveTo>
                    <a:lnTo>
                      <a:pt x="19" y="35"/>
                    </a:lnTo>
                    <a:lnTo>
                      <a:pt x="11" y="34"/>
                    </a:lnTo>
                    <a:lnTo>
                      <a:pt x="6" y="31"/>
                    </a:lnTo>
                    <a:lnTo>
                      <a:pt x="1" y="25"/>
                    </a:lnTo>
                    <a:lnTo>
                      <a:pt x="0" y="18"/>
                    </a:lnTo>
                    <a:lnTo>
                      <a:pt x="1" y="11"/>
                    </a:lnTo>
                    <a:lnTo>
                      <a:pt x="6" y="6"/>
                    </a:lnTo>
                    <a:lnTo>
                      <a:pt x="11" y="2"/>
                    </a:lnTo>
                    <a:lnTo>
                      <a:pt x="19" y="0"/>
                    </a:lnTo>
                    <a:lnTo>
                      <a:pt x="24" y="2"/>
                    </a:lnTo>
                    <a:lnTo>
                      <a:pt x="30" y="6"/>
                    </a:lnTo>
                    <a:lnTo>
                      <a:pt x="35" y="11"/>
                    </a:lnTo>
                    <a:lnTo>
                      <a:pt x="36" y="18"/>
                    </a:lnTo>
                    <a:lnTo>
                      <a:pt x="35" y="24"/>
                    </a:lnTo>
                    <a:lnTo>
                      <a:pt x="32" y="30"/>
                    </a:lnTo>
                    <a:lnTo>
                      <a:pt x="26" y="34"/>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15" name="Freeform 173">
                <a:extLst>
                  <a:ext uri="{FF2B5EF4-FFF2-40B4-BE49-F238E27FC236}">
                    <a16:creationId xmlns:a16="http://schemas.microsoft.com/office/drawing/2014/main" id="{0844D887-9499-5F80-937D-FF34016375E3}"/>
                  </a:ext>
                </a:extLst>
              </p:cNvPr>
              <p:cNvSpPr>
                <a:spLocks/>
              </p:cNvSpPr>
              <p:nvPr/>
            </p:nvSpPr>
            <p:spPr bwMode="auto">
              <a:xfrm>
                <a:off x="1134" y="4816"/>
                <a:ext cx="51" cy="46"/>
              </a:xfrm>
              <a:custGeom>
                <a:avLst/>
                <a:gdLst>
                  <a:gd name="T0" fmla="*/ 0 w 152"/>
                  <a:gd name="T1" fmla="*/ 0 h 136"/>
                  <a:gd name="T2" fmla="*/ 0 w 152"/>
                  <a:gd name="T3" fmla="*/ 0 h 136"/>
                  <a:gd name="T4" fmla="*/ 0 w 152"/>
                  <a:gd name="T5" fmla="*/ 0 h 136"/>
                  <a:gd name="T6" fmla="*/ 0 w 152"/>
                  <a:gd name="T7" fmla="*/ 0 h 136"/>
                  <a:gd name="T8" fmla="*/ 0 w 152"/>
                  <a:gd name="T9" fmla="*/ 0 h 136"/>
                  <a:gd name="T10" fmla="*/ 0 w 152"/>
                  <a:gd name="T11" fmla="*/ 0 h 136"/>
                  <a:gd name="T12" fmla="*/ 0 w 152"/>
                  <a:gd name="T13" fmla="*/ 0 h 136"/>
                  <a:gd name="T14" fmla="*/ 0 w 152"/>
                  <a:gd name="T15" fmla="*/ 0 h 136"/>
                  <a:gd name="T16" fmla="*/ 0 w 152"/>
                  <a:gd name="T17" fmla="*/ 0 h 136"/>
                  <a:gd name="T18" fmla="*/ 0 w 152"/>
                  <a:gd name="T19" fmla="*/ 0 h 136"/>
                  <a:gd name="T20" fmla="*/ 0 w 152"/>
                  <a:gd name="T21" fmla="*/ 0 h 136"/>
                  <a:gd name="T22" fmla="*/ 0 w 152"/>
                  <a:gd name="T23" fmla="*/ 0 h 136"/>
                  <a:gd name="T24" fmla="*/ 0 w 152"/>
                  <a:gd name="T25" fmla="*/ 0 h 136"/>
                  <a:gd name="T26" fmla="*/ 0 w 152"/>
                  <a:gd name="T27" fmla="*/ 0 h 136"/>
                  <a:gd name="T28" fmla="*/ 0 w 152"/>
                  <a:gd name="T29" fmla="*/ 0 h 136"/>
                  <a:gd name="T30" fmla="*/ 0 w 152"/>
                  <a:gd name="T31" fmla="*/ 0 h 136"/>
                  <a:gd name="T32" fmla="*/ 0 w 152"/>
                  <a:gd name="T33" fmla="*/ 0 h 136"/>
                  <a:gd name="T34" fmla="*/ 0 w 152"/>
                  <a:gd name="T35" fmla="*/ 0 h 136"/>
                  <a:gd name="T36" fmla="*/ 0 w 152"/>
                  <a:gd name="T37" fmla="*/ 0 h 136"/>
                  <a:gd name="T38" fmla="*/ 0 w 152"/>
                  <a:gd name="T39" fmla="*/ 0 h 136"/>
                  <a:gd name="T40" fmla="*/ 0 w 152"/>
                  <a:gd name="T41" fmla="*/ 0 h 136"/>
                  <a:gd name="T42" fmla="*/ 0 w 152"/>
                  <a:gd name="T43" fmla="*/ 0 h 136"/>
                  <a:gd name="T44" fmla="*/ 0 w 152"/>
                  <a:gd name="T45" fmla="*/ 0 h 136"/>
                  <a:gd name="T46" fmla="*/ 0 w 152"/>
                  <a:gd name="T47" fmla="*/ 0 h 136"/>
                  <a:gd name="T48" fmla="*/ 0 w 152"/>
                  <a:gd name="T49" fmla="*/ 0 h 136"/>
                  <a:gd name="T50" fmla="*/ 0 w 152"/>
                  <a:gd name="T51" fmla="*/ 0 h 136"/>
                  <a:gd name="T52" fmla="*/ 0 w 152"/>
                  <a:gd name="T53" fmla="*/ 0 h 136"/>
                  <a:gd name="T54" fmla="*/ 0 w 152"/>
                  <a:gd name="T55" fmla="*/ 0 h 136"/>
                  <a:gd name="T56" fmla="*/ 0 w 152"/>
                  <a:gd name="T57" fmla="*/ 0 h 136"/>
                  <a:gd name="T58" fmla="*/ 0 w 152"/>
                  <a:gd name="T59" fmla="*/ 0 h 136"/>
                  <a:gd name="T60" fmla="*/ 0 w 152"/>
                  <a:gd name="T61" fmla="*/ 0 h 136"/>
                  <a:gd name="T62" fmla="*/ 0 w 152"/>
                  <a:gd name="T63" fmla="*/ 0 h 136"/>
                  <a:gd name="T64" fmla="*/ 0 w 152"/>
                  <a:gd name="T65" fmla="*/ 0 h 136"/>
                  <a:gd name="T66" fmla="*/ 0 w 152"/>
                  <a:gd name="T67" fmla="*/ 0 h 136"/>
                  <a:gd name="T68" fmla="*/ 0 w 152"/>
                  <a:gd name="T69" fmla="*/ 0 h 136"/>
                  <a:gd name="T70" fmla="*/ 0 w 152"/>
                  <a:gd name="T71" fmla="*/ 0 h 136"/>
                  <a:gd name="T72" fmla="*/ 0 w 152"/>
                  <a:gd name="T73" fmla="*/ 0 h 136"/>
                  <a:gd name="T74" fmla="*/ 0 w 152"/>
                  <a:gd name="T75" fmla="*/ 0 h 136"/>
                  <a:gd name="T76" fmla="*/ 0 w 152"/>
                  <a:gd name="T77" fmla="*/ 0 h 136"/>
                  <a:gd name="T78" fmla="*/ 0 w 152"/>
                  <a:gd name="T79" fmla="*/ 0 h 136"/>
                  <a:gd name="T80" fmla="*/ 0 w 152"/>
                  <a:gd name="T81" fmla="*/ 0 h 136"/>
                  <a:gd name="T82" fmla="*/ 0 w 152"/>
                  <a:gd name="T83" fmla="*/ 0 h 136"/>
                  <a:gd name="T84" fmla="*/ 0 w 152"/>
                  <a:gd name="T85" fmla="*/ 0 h 136"/>
                  <a:gd name="T86" fmla="*/ 0 w 152"/>
                  <a:gd name="T87" fmla="*/ 0 h 136"/>
                  <a:gd name="T88" fmla="*/ 0 w 152"/>
                  <a:gd name="T89" fmla="*/ 0 h 136"/>
                  <a:gd name="T90" fmla="*/ 0 w 152"/>
                  <a:gd name="T91" fmla="*/ 0 h 136"/>
                  <a:gd name="T92" fmla="*/ 0 w 152"/>
                  <a:gd name="T93" fmla="*/ 0 h 136"/>
                  <a:gd name="T94" fmla="*/ 0 w 152"/>
                  <a:gd name="T95" fmla="*/ 0 h 136"/>
                  <a:gd name="T96" fmla="*/ 0 w 152"/>
                  <a:gd name="T97" fmla="*/ 0 h 136"/>
                  <a:gd name="T98" fmla="*/ 0 w 152"/>
                  <a:gd name="T99" fmla="*/ 0 h 136"/>
                  <a:gd name="T100" fmla="*/ 0 w 152"/>
                  <a:gd name="T101" fmla="*/ 0 h 136"/>
                  <a:gd name="T102" fmla="*/ 0 w 152"/>
                  <a:gd name="T103" fmla="*/ 0 h 136"/>
                  <a:gd name="T104" fmla="*/ 0 w 152"/>
                  <a:gd name="T105" fmla="*/ 0 h 136"/>
                  <a:gd name="T106" fmla="*/ 0 w 152"/>
                  <a:gd name="T107" fmla="*/ 0 h 136"/>
                  <a:gd name="T108" fmla="*/ 0 w 152"/>
                  <a:gd name="T109" fmla="*/ 0 h 136"/>
                  <a:gd name="T110" fmla="*/ 0 w 152"/>
                  <a:gd name="T111" fmla="*/ 0 h 136"/>
                  <a:gd name="T112" fmla="*/ 0 w 152"/>
                  <a:gd name="T113" fmla="*/ 0 h 136"/>
                  <a:gd name="T114" fmla="*/ 0 w 152"/>
                  <a:gd name="T115" fmla="*/ 0 h 136"/>
                  <a:gd name="T116" fmla="*/ 0 w 152"/>
                  <a:gd name="T117" fmla="*/ 0 h 136"/>
                  <a:gd name="T118" fmla="*/ 0 w 152"/>
                  <a:gd name="T119" fmla="*/ 0 h 136"/>
                  <a:gd name="T120" fmla="*/ 0 w 152"/>
                  <a:gd name="T121" fmla="*/ 0 h 1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136"/>
                  <a:gd name="T185" fmla="*/ 152 w 152"/>
                  <a:gd name="T186" fmla="*/ 136 h 1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136">
                    <a:moveTo>
                      <a:pt x="144" y="36"/>
                    </a:moveTo>
                    <a:lnTo>
                      <a:pt x="145" y="35"/>
                    </a:lnTo>
                    <a:lnTo>
                      <a:pt x="148" y="32"/>
                    </a:lnTo>
                    <a:lnTo>
                      <a:pt x="149" y="28"/>
                    </a:lnTo>
                    <a:lnTo>
                      <a:pt x="151" y="24"/>
                    </a:lnTo>
                    <a:lnTo>
                      <a:pt x="152" y="17"/>
                    </a:lnTo>
                    <a:lnTo>
                      <a:pt x="151" y="11"/>
                    </a:lnTo>
                    <a:lnTo>
                      <a:pt x="147" y="5"/>
                    </a:lnTo>
                    <a:lnTo>
                      <a:pt x="141" y="1"/>
                    </a:lnTo>
                    <a:lnTo>
                      <a:pt x="135" y="0"/>
                    </a:lnTo>
                    <a:lnTo>
                      <a:pt x="131" y="1"/>
                    </a:lnTo>
                    <a:lnTo>
                      <a:pt x="126" y="3"/>
                    </a:lnTo>
                    <a:lnTo>
                      <a:pt x="122" y="4"/>
                    </a:lnTo>
                    <a:lnTo>
                      <a:pt x="117" y="5"/>
                    </a:lnTo>
                    <a:lnTo>
                      <a:pt x="113" y="7"/>
                    </a:lnTo>
                    <a:lnTo>
                      <a:pt x="106" y="8"/>
                    </a:lnTo>
                    <a:lnTo>
                      <a:pt x="99" y="11"/>
                    </a:lnTo>
                    <a:lnTo>
                      <a:pt x="91" y="14"/>
                    </a:lnTo>
                    <a:lnTo>
                      <a:pt x="84" y="17"/>
                    </a:lnTo>
                    <a:lnTo>
                      <a:pt x="77" y="21"/>
                    </a:lnTo>
                    <a:lnTo>
                      <a:pt x="70" y="25"/>
                    </a:lnTo>
                    <a:lnTo>
                      <a:pt x="61" y="29"/>
                    </a:lnTo>
                    <a:lnTo>
                      <a:pt x="51" y="35"/>
                    </a:lnTo>
                    <a:lnTo>
                      <a:pt x="39" y="39"/>
                    </a:lnTo>
                    <a:lnTo>
                      <a:pt x="29" y="43"/>
                    </a:lnTo>
                    <a:lnTo>
                      <a:pt x="19" y="49"/>
                    </a:lnTo>
                    <a:lnTo>
                      <a:pt x="10" y="52"/>
                    </a:lnTo>
                    <a:lnTo>
                      <a:pt x="4" y="56"/>
                    </a:lnTo>
                    <a:lnTo>
                      <a:pt x="1" y="59"/>
                    </a:lnTo>
                    <a:lnTo>
                      <a:pt x="0" y="64"/>
                    </a:lnTo>
                    <a:lnTo>
                      <a:pt x="0" y="69"/>
                    </a:lnTo>
                    <a:lnTo>
                      <a:pt x="0" y="73"/>
                    </a:lnTo>
                    <a:lnTo>
                      <a:pt x="3" y="78"/>
                    </a:lnTo>
                    <a:lnTo>
                      <a:pt x="10" y="87"/>
                    </a:lnTo>
                    <a:lnTo>
                      <a:pt x="22" y="99"/>
                    </a:lnTo>
                    <a:lnTo>
                      <a:pt x="32" y="112"/>
                    </a:lnTo>
                    <a:lnTo>
                      <a:pt x="39" y="122"/>
                    </a:lnTo>
                    <a:lnTo>
                      <a:pt x="45" y="129"/>
                    </a:lnTo>
                    <a:lnTo>
                      <a:pt x="52" y="134"/>
                    </a:lnTo>
                    <a:lnTo>
                      <a:pt x="59" y="136"/>
                    </a:lnTo>
                    <a:lnTo>
                      <a:pt x="70" y="133"/>
                    </a:lnTo>
                    <a:lnTo>
                      <a:pt x="75" y="129"/>
                    </a:lnTo>
                    <a:lnTo>
                      <a:pt x="83" y="125"/>
                    </a:lnTo>
                    <a:lnTo>
                      <a:pt x="90" y="120"/>
                    </a:lnTo>
                    <a:lnTo>
                      <a:pt x="99" y="115"/>
                    </a:lnTo>
                    <a:lnTo>
                      <a:pt x="107" y="109"/>
                    </a:lnTo>
                    <a:lnTo>
                      <a:pt x="115" y="105"/>
                    </a:lnTo>
                    <a:lnTo>
                      <a:pt x="120" y="102"/>
                    </a:lnTo>
                    <a:lnTo>
                      <a:pt x="125" y="99"/>
                    </a:lnTo>
                    <a:lnTo>
                      <a:pt x="128" y="95"/>
                    </a:lnTo>
                    <a:lnTo>
                      <a:pt x="123" y="91"/>
                    </a:lnTo>
                    <a:lnTo>
                      <a:pt x="113" y="88"/>
                    </a:lnTo>
                    <a:lnTo>
                      <a:pt x="99" y="90"/>
                    </a:lnTo>
                    <a:lnTo>
                      <a:pt x="109" y="81"/>
                    </a:lnTo>
                    <a:lnTo>
                      <a:pt x="117" y="73"/>
                    </a:lnTo>
                    <a:lnTo>
                      <a:pt x="125" y="64"/>
                    </a:lnTo>
                    <a:lnTo>
                      <a:pt x="131" y="59"/>
                    </a:lnTo>
                    <a:lnTo>
                      <a:pt x="133" y="52"/>
                    </a:lnTo>
                    <a:lnTo>
                      <a:pt x="138" y="46"/>
                    </a:lnTo>
                    <a:lnTo>
                      <a:pt x="141" y="41"/>
                    </a:lnTo>
                    <a:lnTo>
                      <a:pt x="144" y="36"/>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16" name="Freeform 174">
                <a:extLst>
                  <a:ext uri="{FF2B5EF4-FFF2-40B4-BE49-F238E27FC236}">
                    <a16:creationId xmlns:a16="http://schemas.microsoft.com/office/drawing/2014/main" id="{EB56897E-2EDB-5127-9827-622131CF0F03}"/>
                  </a:ext>
                </a:extLst>
              </p:cNvPr>
              <p:cNvSpPr>
                <a:spLocks/>
              </p:cNvSpPr>
              <p:nvPr/>
            </p:nvSpPr>
            <p:spPr bwMode="auto">
              <a:xfrm>
                <a:off x="1172" y="4816"/>
                <a:ext cx="13" cy="1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w 37"/>
                  <a:gd name="T11" fmla="*/ 0 h 36"/>
                  <a:gd name="T12" fmla="*/ 0 w 37"/>
                  <a:gd name="T13" fmla="*/ 0 h 36"/>
                  <a:gd name="T14" fmla="*/ 0 w 37"/>
                  <a:gd name="T15" fmla="*/ 0 h 36"/>
                  <a:gd name="T16" fmla="*/ 0 w 37"/>
                  <a:gd name="T17" fmla="*/ 0 h 36"/>
                  <a:gd name="T18" fmla="*/ 0 w 37"/>
                  <a:gd name="T19" fmla="*/ 0 h 36"/>
                  <a:gd name="T20" fmla="*/ 0 w 37"/>
                  <a:gd name="T21" fmla="*/ 0 h 36"/>
                  <a:gd name="T22" fmla="*/ 0 w 37"/>
                  <a:gd name="T23" fmla="*/ 0 h 36"/>
                  <a:gd name="T24" fmla="*/ 0 w 37"/>
                  <a:gd name="T25" fmla="*/ 0 h 36"/>
                  <a:gd name="T26" fmla="*/ 0 w 37"/>
                  <a:gd name="T27" fmla="*/ 0 h 36"/>
                  <a:gd name="T28" fmla="*/ 0 w 37"/>
                  <a:gd name="T29" fmla="*/ 0 h 36"/>
                  <a:gd name="T30" fmla="*/ 0 w 37"/>
                  <a:gd name="T31" fmla="*/ 0 h 36"/>
                  <a:gd name="T32" fmla="*/ 0 w 37"/>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6"/>
                  <a:gd name="T53" fmla="*/ 37 w 37"/>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6">
                    <a:moveTo>
                      <a:pt x="13" y="35"/>
                    </a:moveTo>
                    <a:lnTo>
                      <a:pt x="7" y="31"/>
                    </a:lnTo>
                    <a:lnTo>
                      <a:pt x="2" y="25"/>
                    </a:lnTo>
                    <a:lnTo>
                      <a:pt x="0" y="18"/>
                    </a:lnTo>
                    <a:lnTo>
                      <a:pt x="1" y="11"/>
                    </a:lnTo>
                    <a:lnTo>
                      <a:pt x="5" y="5"/>
                    </a:lnTo>
                    <a:lnTo>
                      <a:pt x="11" y="1"/>
                    </a:lnTo>
                    <a:lnTo>
                      <a:pt x="18" y="0"/>
                    </a:lnTo>
                    <a:lnTo>
                      <a:pt x="26" y="1"/>
                    </a:lnTo>
                    <a:lnTo>
                      <a:pt x="32" y="5"/>
                    </a:lnTo>
                    <a:lnTo>
                      <a:pt x="36" y="11"/>
                    </a:lnTo>
                    <a:lnTo>
                      <a:pt x="37" y="17"/>
                    </a:lnTo>
                    <a:lnTo>
                      <a:pt x="36" y="24"/>
                    </a:lnTo>
                    <a:lnTo>
                      <a:pt x="32" y="29"/>
                    </a:lnTo>
                    <a:lnTo>
                      <a:pt x="26" y="34"/>
                    </a:lnTo>
                    <a:lnTo>
                      <a:pt x="20" y="36"/>
                    </a:lnTo>
                    <a:lnTo>
                      <a:pt x="13" y="35"/>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017" name="Freeform 175">
                <a:extLst>
                  <a:ext uri="{FF2B5EF4-FFF2-40B4-BE49-F238E27FC236}">
                    <a16:creationId xmlns:a16="http://schemas.microsoft.com/office/drawing/2014/main" id="{24E835FA-C8D0-E3FB-8937-01A48E936773}"/>
                  </a:ext>
                </a:extLst>
              </p:cNvPr>
              <p:cNvSpPr>
                <a:spLocks/>
              </p:cNvSpPr>
              <p:nvPr/>
            </p:nvSpPr>
            <p:spPr bwMode="auto">
              <a:xfrm>
                <a:off x="1162" y="4752"/>
                <a:ext cx="122" cy="348"/>
              </a:xfrm>
              <a:custGeom>
                <a:avLst/>
                <a:gdLst>
                  <a:gd name="T0" fmla="*/ 0 w 366"/>
                  <a:gd name="T1" fmla="*/ 0 h 1046"/>
                  <a:gd name="T2" fmla="*/ 0 w 366"/>
                  <a:gd name="T3" fmla="*/ 0 h 1046"/>
                  <a:gd name="T4" fmla="*/ 0 w 366"/>
                  <a:gd name="T5" fmla="*/ 0 h 1046"/>
                  <a:gd name="T6" fmla="*/ 0 w 366"/>
                  <a:gd name="T7" fmla="*/ 0 h 1046"/>
                  <a:gd name="T8" fmla="*/ 0 w 366"/>
                  <a:gd name="T9" fmla="*/ 0 h 1046"/>
                  <a:gd name="T10" fmla="*/ 0 w 366"/>
                  <a:gd name="T11" fmla="*/ 0 h 1046"/>
                  <a:gd name="T12" fmla="*/ 0 w 366"/>
                  <a:gd name="T13" fmla="*/ 0 h 1046"/>
                  <a:gd name="T14" fmla="*/ 0 w 366"/>
                  <a:gd name="T15" fmla="*/ 0 h 1046"/>
                  <a:gd name="T16" fmla="*/ 0 w 366"/>
                  <a:gd name="T17" fmla="*/ 0 h 1046"/>
                  <a:gd name="T18" fmla="*/ 0 w 366"/>
                  <a:gd name="T19" fmla="*/ 0 h 1046"/>
                  <a:gd name="T20" fmla="*/ 0 w 366"/>
                  <a:gd name="T21" fmla="*/ 0 h 1046"/>
                  <a:gd name="T22" fmla="*/ 0 w 366"/>
                  <a:gd name="T23" fmla="*/ 0 h 1046"/>
                  <a:gd name="T24" fmla="*/ 0 w 366"/>
                  <a:gd name="T25" fmla="*/ 0 h 1046"/>
                  <a:gd name="T26" fmla="*/ 0 w 366"/>
                  <a:gd name="T27" fmla="*/ 1 h 1046"/>
                  <a:gd name="T28" fmla="*/ 0 w 366"/>
                  <a:gd name="T29" fmla="*/ 1 h 1046"/>
                  <a:gd name="T30" fmla="*/ 0 w 366"/>
                  <a:gd name="T31" fmla="*/ 1 h 1046"/>
                  <a:gd name="T32" fmla="*/ 0 w 366"/>
                  <a:gd name="T33" fmla="*/ 1 h 1046"/>
                  <a:gd name="T34" fmla="*/ 0 w 366"/>
                  <a:gd name="T35" fmla="*/ 1 h 1046"/>
                  <a:gd name="T36" fmla="*/ 0 w 366"/>
                  <a:gd name="T37" fmla="*/ 1 h 1046"/>
                  <a:gd name="T38" fmla="*/ 0 w 366"/>
                  <a:gd name="T39" fmla="*/ 1 h 1046"/>
                  <a:gd name="T40" fmla="*/ 0 w 366"/>
                  <a:gd name="T41" fmla="*/ 1 h 1046"/>
                  <a:gd name="T42" fmla="*/ 0 w 366"/>
                  <a:gd name="T43" fmla="*/ 1 h 1046"/>
                  <a:gd name="T44" fmla="*/ 0 w 366"/>
                  <a:gd name="T45" fmla="*/ 1 h 1046"/>
                  <a:gd name="T46" fmla="*/ 0 w 366"/>
                  <a:gd name="T47" fmla="*/ 1 h 1046"/>
                  <a:gd name="T48" fmla="*/ 0 w 366"/>
                  <a:gd name="T49" fmla="*/ 1 h 1046"/>
                  <a:gd name="T50" fmla="*/ 0 w 366"/>
                  <a:gd name="T51" fmla="*/ 1 h 1046"/>
                  <a:gd name="T52" fmla="*/ 0 w 366"/>
                  <a:gd name="T53" fmla="*/ 1 h 1046"/>
                  <a:gd name="T54" fmla="*/ 0 w 366"/>
                  <a:gd name="T55" fmla="*/ 1 h 1046"/>
                  <a:gd name="T56" fmla="*/ 0 w 366"/>
                  <a:gd name="T57" fmla="*/ 1 h 1046"/>
                  <a:gd name="T58" fmla="*/ 0 w 366"/>
                  <a:gd name="T59" fmla="*/ 1 h 1046"/>
                  <a:gd name="T60" fmla="*/ 0 w 366"/>
                  <a:gd name="T61" fmla="*/ 1 h 1046"/>
                  <a:gd name="T62" fmla="*/ 0 w 366"/>
                  <a:gd name="T63" fmla="*/ 1 h 1046"/>
                  <a:gd name="T64" fmla="*/ 0 w 366"/>
                  <a:gd name="T65" fmla="*/ 1 h 1046"/>
                  <a:gd name="T66" fmla="*/ 0 w 366"/>
                  <a:gd name="T67" fmla="*/ 1 h 1046"/>
                  <a:gd name="T68" fmla="*/ 0 w 366"/>
                  <a:gd name="T69" fmla="*/ 1 h 1046"/>
                  <a:gd name="T70" fmla="*/ 0 w 366"/>
                  <a:gd name="T71" fmla="*/ 1 h 1046"/>
                  <a:gd name="T72" fmla="*/ 0 w 366"/>
                  <a:gd name="T73" fmla="*/ 1 h 1046"/>
                  <a:gd name="T74" fmla="*/ 0 w 366"/>
                  <a:gd name="T75" fmla="*/ 1 h 1046"/>
                  <a:gd name="T76" fmla="*/ 0 w 366"/>
                  <a:gd name="T77" fmla="*/ 1 h 1046"/>
                  <a:gd name="T78" fmla="*/ 0 w 366"/>
                  <a:gd name="T79" fmla="*/ 1 h 1046"/>
                  <a:gd name="T80" fmla="*/ 0 w 366"/>
                  <a:gd name="T81" fmla="*/ 0 h 1046"/>
                  <a:gd name="T82" fmla="*/ 0 w 366"/>
                  <a:gd name="T83" fmla="*/ 0 h 1046"/>
                  <a:gd name="T84" fmla="*/ 0 w 366"/>
                  <a:gd name="T85" fmla="*/ 0 h 1046"/>
                  <a:gd name="T86" fmla="*/ 0 w 366"/>
                  <a:gd name="T87" fmla="*/ 0 h 10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6"/>
                  <a:gd name="T133" fmla="*/ 0 h 1046"/>
                  <a:gd name="T134" fmla="*/ 366 w 366"/>
                  <a:gd name="T135" fmla="*/ 1046 h 10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6" h="1046">
                    <a:moveTo>
                      <a:pt x="139" y="7"/>
                    </a:moveTo>
                    <a:lnTo>
                      <a:pt x="132" y="13"/>
                    </a:lnTo>
                    <a:lnTo>
                      <a:pt x="125" y="24"/>
                    </a:lnTo>
                    <a:lnTo>
                      <a:pt x="114" y="38"/>
                    </a:lnTo>
                    <a:lnTo>
                      <a:pt x="104" y="54"/>
                    </a:lnTo>
                    <a:lnTo>
                      <a:pt x="94" y="72"/>
                    </a:lnTo>
                    <a:lnTo>
                      <a:pt x="87" y="90"/>
                    </a:lnTo>
                    <a:lnTo>
                      <a:pt x="80" y="107"/>
                    </a:lnTo>
                    <a:lnTo>
                      <a:pt x="75" y="122"/>
                    </a:lnTo>
                    <a:lnTo>
                      <a:pt x="65" y="128"/>
                    </a:lnTo>
                    <a:lnTo>
                      <a:pt x="55" y="136"/>
                    </a:lnTo>
                    <a:lnTo>
                      <a:pt x="46" y="146"/>
                    </a:lnTo>
                    <a:lnTo>
                      <a:pt x="37" y="156"/>
                    </a:lnTo>
                    <a:lnTo>
                      <a:pt x="30" y="167"/>
                    </a:lnTo>
                    <a:lnTo>
                      <a:pt x="23" y="177"/>
                    </a:lnTo>
                    <a:lnTo>
                      <a:pt x="18" y="185"/>
                    </a:lnTo>
                    <a:lnTo>
                      <a:pt x="16" y="192"/>
                    </a:lnTo>
                    <a:lnTo>
                      <a:pt x="11" y="198"/>
                    </a:lnTo>
                    <a:lnTo>
                      <a:pt x="5" y="202"/>
                    </a:lnTo>
                    <a:lnTo>
                      <a:pt x="1" y="207"/>
                    </a:lnTo>
                    <a:lnTo>
                      <a:pt x="0" y="212"/>
                    </a:lnTo>
                    <a:lnTo>
                      <a:pt x="1" y="239"/>
                    </a:lnTo>
                    <a:lnTo>
                      <a:pt x="7" y="268"/>
                    </a:lnTo>
                    <a:lnTo>
                      <a:pt x="16" y="298"/>
                    </a:lnTo>
                    <a:lnTo>
                      <a:pt x="24" y="327"/>
                    </a:lnTo>
                    <a:lnTo>
                      <a:pt x="34" y="355"/>
                    </a:lnTo>
                    <a:lnTo>
                      <a:pt x="43" y="380"/>
                    </a:lnTo>
                    <a:lnTo>
                      <a:pt x="49" y="404"/>
                    </a:lnTo>
                    <a:lnTo>
                      <a:pt x="52" y="422"/>
                    </a:lnTo>
                    <a:lnTo>
                      <a:pt x="46" y="421"/>
                    </a:lnTo>
                    <a:lnTo>
                      <a:pt x="45" y="424"/>
                    </a:lnTo>
                    <a:lnTo>
                      <a:pt x="43" y="429"/>
                    </a:lnTo>
                    <a:lnTo>
                      <a:pt x="45" y="439"/>
                    </a:lnTo>
                    <a:lnTo>
                      <a:pt x="49" y="456"/>
                    </a:lnTo>
                    <a:lnTo>
                      <a:pt x="53" y="480"/>
                    </a:lnTo>
                    <a:lnTo>
                      <a:pt x="59" y="506"/>
                    </a:lnTo>
                    <a:lnTo>
                      <a:pt x="62" y="533"/>
                    </a:lnTo>
                    <a:lnTo>
                      <a:pt x="64" y="565"/>
                    </a:lnTo>
                    <a:lnTo>
                      <a:pt x="65" y="627"/>
                    </a:lnTo>
                    <a:lnTo>
                      <a:pt x="71" y="710"/>
                    </a:lnTo>
                    <a:lnTo>
                      <a:pt x="81" y="802"/>
                    </a:lnTo>
                    <a:lnTo>
                      <a:pt x="96" y="893"/>
                    </a:lnTo>
                    <a:lnTo>
                      <a:pt x="117" y="970"/>
                    </a:lnTo>
                    <a:lnTo>
                      <a:pt x="146" y="1025"/>
                    </a:lnTo>
                    <a:lnTo>
                      <a:pt x="186" y="1046"/>
                    </a:lnTo>
                    <a:lnTo>
                      <a:pt x="177" y="1024"/>
                    </a:lnTo>
                    <a:lnTo>
                      <a:pt x="180" y="1012"/>
                    </a:lnTo>
                    <a:lnTo>
                      <a:pt x="190" y="1007"/>
                    </a:lnTo>
                    <a:lnTo>
                      <a:pt x="205" y="1005"/>
                    </a:lnTo>
                    <a:lnTo>
                      <a:pt x="218" y="1007"/>
                    </a:lnTo>
                    <a:lnTo>
                      <a:pt x="228" y="1010"/>
                    </a:lnTo>
                    <a:lnTo>
                      <a:pt x="235" y="1012"/>
                    </a:lnTo>
                    <a:lnTo>
                      <a:pt x="244" y="1014"/>
                    </a:lnTo>
                    <a:lnTo>
                      <a:pt x="253" y="1012"/>
                    </a:lnTo>
                    <a:lnTo>
                      <a:pt x="261" y="1005"/>
                    </a:lnTo>
                    <a:lnTo>
                      <a:pt x="266" y="994"/>
                    </a:lnTo>
                    <a:lnTo>
                      <a:pt x="269" y="977"/>
                    </a:lnTo>
                    <a:lnTo>
                      <a:pt x="264" y="955"/>
                    </a:lnTo>
                    <a:lnTo>
                      <a:pt x="260" y="933"/>
                    </a:lnTo>
                    <a:lnTo>
                      <a:pt x="263" y="916"/>
                    </a:lnTo>
                    <a:lnTo>
                      <a:pt x="282" y="909"/>
                    </a:lnTo>
                    <a:lnTo>
                      <a:pt x="293" y="909"/>
                    </a:lnTo>
                    <a:lnTo>
                      <a:pt x="304" y="910"/>
                    </a:lnTo>
                    <a:lnTo>
                      <a:pt x="312" y="913"/>
                    </a:lnTo>
                    <a:lnTo>
                      <a:pt x="318" y="917"/>
                    </a:lnTo>
                    <a:lnTo>
                      <a:pt x="306" y="841"/>
                    </a:lnTo>
                    <a:lnTo>
                      <a:pt x="296" y="773"/>
                    </a:lnTo>
                    <a:lnTo>
                      <a:pt x="289" y="713"/>
                    </a:lnTo>
                    <a:lnTo>
                      <a:pt x="286" y="666"/>
                    </a:lnTo>
                    <a:lnTo>
                      <a:pt x="298" y="673"/>
                    </a:lnTo>
                    <a:lnTo>
                      <a:pt x="309" y="677"/>
                    </a:lnTo>
                    <a:lnTo>
                      <a:pt x="320" y="680"/>
                    </a:lnTo>
                    <a:lnTo>
                      <a:pt x="331" y="682"/>
                    </a:lnTo>
                    <a:lnTo>
                      <a:pt x="340" y="680"/>
                    </a:lnTo>
                    <a:lnTo>
                      <a:pt x="350" y="679"/>
                    </a:lnTo>
                    <a:lnTo>
                      <a:pt x="359" y="676"/>
                    </a:lnTo>
                    <a:lnTo>
                      <a:pt x="366" y="672"/>
                    </a:lnTo>
                    <a:lnTo>
                      <a:pt x="352" y="612"/>
                    </a:lnTo>
                    <a:lnTo>
                      <a:pt x="340" y="528"/>
                    </a:lnTo>
                    <a:lnTo>
                      <a:pt x="334" y="434"/>
                    </a:lnTo>
                    <a:lnTo>
                      <a:pt x="331" y="341"/>
                    </a:lnTo>
                    <a:lnTo>
                      <a:pt x="327" y="291"/>
                    </a:lnTo>
                    <a:lnTo>
                      <a:pt x="314" y="230"/>
                    </a:lnTo>
                    <a:lnTo>
                      <a:pt x="295" y="169"/>
                    </a:lnTo>
                    <a:lnTo>
                      <a:pt x="270" y="108"/>
                    </a:lnTo>
                    <a:lnTo>
                      <a:pt x="241" y="57"/>
                    </a:lnTo>
                    <a:lnTo>
                      <a:pt x="209" y="19"/>
                    </a:lnTo>
                    <a:lnTo>
                      <a:pt x="174" y="0"/>
                    </a:lnTo>
                    <a:lnTo>
                      <a:pt x="139" y="7"/>
                    </a:lnTo>
                    <a:close/>
                  </a:path>
                </a:pathLst>
              </a:custGeom>
              <a:solidFill>
                <a:srgbClr val="00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34" name="Group 176">
              <a:extLst>
                <a:ext uri="{FF2B5EF4-FFF2-40B4-BE49-F238E27FC236}">
                  <a16:creationId xmlns:a16="http://schemas.microsoft.com/office/drawing/2014/main" id="{B8D068FF-2BCC-CAC0-8515-382410F1BA4F}"/>
                </a:ext>
              </a:extLst>
            </p:cNvPr>
            <p:cNvGrpSpPr>
              <a:grpSpLocks/>
            </p:cNvGrpSpPr>
            <p:nvPr/>
          </p:nvGrpSpPr>
          <p:grpSpPr bwMode="auto">
            <a:xfrm>
              <a:off x="2873" y="2058"/>
              <a:ext cx="887" cy="1350"/>
              <a:chOff x="1069" y="3373"/>
              <a:chExt cx="887" cy="1350"/>
            </a:xfrm>
          </p:grpSpPr>
          <p:sp>
            <p:nvSpPr>
              <p:cNvPr id="5903" name="Freeform 177">
                <a:extLst>
                  <a:ext uri="{FF2B5EF4-FFF2-40B4-BE49-F238E27FC236}">
                    <a16:creationId xmlns:a16="http://schemas.microsoft.com/office/drawing/2014/main" id="{3F6E15F6-E082-5C07-6FA6-B68A1FF9D5E1}"/>
                  </a:ext>
                </a:extLst>
              </p:cNvPr>
              <p:cNvSpPr>
                <a:spLocks/>
              </p:cNvSpPr>
              <p:nvPr/>
            </p:nvSpPr>
            <p:spPr bwMode="auto">
              <a:xfrm>
                <a:off x="1691" y="3988"/>
                <a:ext cx="265" cy="288"/>
              </a:xfrm>
              <a:custGeom>
                <a:avLst/>
                <a:gdLst>
                  <a:gd name="T0" fmla="*/ 0 w 794"/>
                  <a:gd name="T1" fmla="*/ 0 h 864"/>
                  <a:gd name="T2" fmla="*/ 0 w 794"/>
                  <a:gd name="T3" fmla="*/ 0 h 864"/>
                  <a:gd name="T4" fmla="*/ 0 w 794"/>
                  <a:gd name="T5" fmla="*/ 1 h 864"/>
                  <a:gd name="T6" fmla="*/ 1 w 794"/>
                  <a:gd name="T7" fmla="*/ 1 h 864"/>
                  <a:gd name="T8" fmla="*/ 1 w 794"/>
                  <a:gd name="T9" fmla="*/ 1 h 864"/>
                  <a:gd name="T10" fmla="*/ 1 w 794"/>
                  <a:gd name="T11" fmla="*/ 0 h 864"/>
                  <a:gd name="T12" fmla="*/ 0 w 794"/>
                  <a:gd name="T13" fmla="*/ 0 h 864"/>
                  <a:gd name="T14" fmla="*/ 0 60000 65536"/>
                  <a:gd name="T15" fmla="*/ 0 60000 65536"/>
                  <a:gd name="T16" fmla="*/ 0 60000 65536"/>
                  <a:gd name="T17" fmla="*/ 0 60000 65536"/>
                  <a:gd name="T18" fmla="*/ 0 60000 65536"/>
                  <a:gd name="T19" fmla="*/ 0 60000 65536"/>
                  <a:gd name="T20" fmla="*/ 0 60000 65536"/>
                  <a:gd name="T21" fmla="*/ 0 w 794"/>
                  <a:gd name="T22" fmla="*/ 0 h 864"/>
                  <a:gd name="T23" fmla="*/ 794 w 794"/>
                  <a:gd name="T24" fmla="*/ 864 h 8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4" h="864">
                    <a:moveTo>
                      <a:pt x="147" y="0"/>
                    </a:moveTo>
                    <a:lnTo>
                      <a:pt x="0" y="62"/>
                    </a:lnTo>
                    <a:lnTo>
                      <a:pt x="137" y="658"/>
                    </a:lnTo>
                    <a:lnTo>
                      <a:pt x="702" y="864"/>
                    </a:lnTo>
                    <a:lnTo>
                      <a:pt x="794" y="765"/>
                    </a:lnTo>
                    <a:lnTo>
                      <a:pt x="632" y="123"/>
                    </a:lnTo>
                    <a:lnTo>
                      <a:pt x="1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04" name="Freeform 178">
                <a:extLst>
                  <a:ext uri="{FF2B5EF4-FFF2-40B4-BE49-F238E27FC236}">
                    <a16:creationId xmlns:a16="http://schemas.microsoft.com/office/drawing/2014/main" id="{BBE75ED0-8159-605A-278B-D86D0B3BDF57}"/>
                  </a:ext>
                </a:extLst>
              </p:cNvPr>
              <p:cNvSpPr>
                <a:spLocks/>
              </p:cNvSpPr>
              <p:nvPr/>
            </p:nvSpPr>
            <p:spPr bwMode="auto">
              <a:xfrm>
                <a:off x="1802" y="3999"/>
                <a:ext cx="25" cy="24"/>
              </a:xfrm>
              <a:custGeom>
                <a:avLst/>
                <a:gdLst>
                  <a:gd name="T0" fmla="*/ 0 w 76"/>
                  <a:gd name="T1" fmla="*/ 0 h 72"/>
                  <a:gd name="T2" fmla="*/ 0 w 76"/>
                  <a:gd name="T3" fmla="*/ 0 h 72"/>
                  <a:gd name="T4" fmla="*/ 0 w 76"/>
                  <a:gd name="T5" fmla="*/ 0 h 72"/>
                  <a:gd name="T6" fmla="*/ 0 w 76"/>
                  <a:gd name="T7" fmla="*/ 0 h 72"/>
                  <a:gd name="T8" fmla="*/ 0 w 76"/>
                  <a:gd name="T9" fmla="*/ 0 h 72"/>
                  <a:gd name="T10" fmla="*/ 0 w 76"/>
                  <a:gd name="T11" fmla="*/ 0 h 72"/>
                  <a:gd name="T12" fmla="*/ 0 w 76"/>
                  <a:gd name="T13" fmla="*/ 0 h 72"/>
                  <a:gd name="T14" fmla="*/ 0 w 76"/>
                  <a:gd name="T15" fmla="*/ 0 h 72"/>
                  <a:gd name="T16" fmla="*/ 0 w 76"/>
                  <a:gd name="T17" fmla="*/ 0 h 72"/>
                  <a:gd name="T18" fmla="*/ 0 w 76"/>
                  <a:gd name="T19" fmla="*/ 0 h 72"/>
                  <a:gd name="T20" fmla="*/ 0 w 76"/>
                  <a:gd name="T21" fmla="*/ 0 h 72"/>
                  <a:gd name="T22" fmla="*/ 0 w 76"/>
                  <a:gd name="T23" fmla="*/ 0 h 72"/>
                  <a:gd name="T24" fmla="*/ 0 w 76"/>
                  <a:gd name="T25" fmla="*/ 0 h 72"/>
                  <a:gd name="T26" fmla="*/ 0 w 76"/>
                  <a:gd name="T27" fmla="*/ 0 h 72"/>
                  <a:gd name="T28" fmla="*/ 0 w 76"/>
                  <a:gd name="T29" fmla="*/ 0 h 72"/>
                  <a:gd name="T30" fmla="*/ 0 w 76"/>
                  <a:gd name="T31" fmla="*/ 0 h 72"/>
                  <a:gd name="T32" fmla="*/ 0 w 76"/>
                  <a:gd name="T33" fmla="*/ 0 h 72"/>
                  <a:gd name="T34" fmla="*/ 0 w 76"/>
                  <a:gd name="T35" fmla="*/ 0 h 72"/>
                  <a:gd name="T36" fmla="*/ 0 w 76"/>
                  <a:gd name="T37" fmla="*/ 0 h 72"/>
                  <a:gd name="T38" fmla="*/ 0 w 76"/>
                  <a:gd name="T39" fmla="*/ 0 h 72"/>
                  <a:gd name="T40" fmla="*/ 0 w 76"/>
                  <a:gd name="T41" fmla="*/ 0 h 72"/>
                  <a:gd name="T42" fmla="*/ 0 w 76"/>
                  <a:gd name="T43" fmla="*/ 0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72"/>
                  <a:gd name="T68" fmla="*/ 76 w 76"/>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72">
                    <a:moveTo>
                      <a:pt x="76" y="54"/>
                    </a:moveTo>
                    <a:lnTo>
                      <a:pt x="73" y="48"/>
                    </a:lnTo>
                    <a:lnTo>
                      <a:pt x="70" y="41"/>
                    </a:lnTo>
                    <a:lnTo>
                      <a:pt x="67" y="34"/>
                    </a:lnTo>
                    <a:lnTo>
                      <a:pt x="61" y="28"/>
                    </a:lnTo>
                    <a:lnTo>
                      <a:pt x="56" y="21"/>
                    </a:lnTo>
                    <a:lnTo>
                      <a:pt x="50" y="17"/>
                    </a:lnTo>
                    <a:lnTo>
                      <a:pt x="43" y="13"/>
                    </a:lnTo>
                    <a:lnTo>
                      <a:pt x="37" y="10"/>
                    </a:lnTo>
                    <a:lnTo>
                      <a:pt x="20" y="3"/>
                    </a:lnTo>
                    <a:lnTo>
                      <a:pt x="10" y="0"/>
                    </a:lnTo>
                    <a:lnTo>
                      <a:pt x="3" y="2"/>
                    </a:lnTo>
                    <a:lnTo>
                      <a:pt x="0" y="5"/>
                    </a:lnTo>
                    <a:lnTo>
                      <a:pt x="1" y="12"/>
                    </a:lnTo>
                    <a:lnTo>
                      <a:pt x="3" y="20"/>
                    </a:lnTo>
                    <a:lnTo>
                      <a:pt x="9" y="31"/>
                    </a:lnTo>
                    <a:lnTo>
                      <a:pt x="16" y="43"/>
                    </a:lnTo>
                    <a:lnTo>
                      <a:pt x="20" y="49"/>
                    </a:lnTo>
                    <a:lnTo>
                      <a:pt x="25" y="57"/>
                    </a:lnTo>
                    <a:lnTo>
                      <a:pt x="31" y="66"/>
                    </a:lnTo>
                    <a:lnTo>
                      <a:pt x="34" y="72"/>
                    </a:lnTo>
                    <a:lnTo>
                      <a:pt x="7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05" name="Freeform 179">
                <a:extLst>
                  <a:ext uri="{FF2B5EF4-FFF2-40B4-BE49-F238E27FC236}">
                    <a16:creationId xmlns:a16="http://schemas.microsoft.com/office/drawing/2014/main" id="{FB95742C-2D3C-6E48-6165-F89FA196507A}"/>
                  </a:ext>
                </a:extLst>
              </p:cNvPr>
              <p:cNvSpPr>
                <a:spLocks/>
              </p:cNvSpPr>
              <p:nvPr/>
            </p:nvSpPr>
            <p:spPr bwMode="auto">
              <a:xfrm>
                <a:off x="1413" y="4577"/>
                <a:ext cx="86" cy="146"/>
              </a:xfrm>
              <a:custGeom>
                <a:avLst/>
                <a:gdLst>
                  <a:gd name="T0" fmla="*/ 0 w 256"/>
                  <a:gd name="T1" fmla="*/ 0 h 439"/>
                  <a:gd name="T2" fmla="*/ 0 w 256"/>
                  <a:gd name="T3" fmla="*/ 0 h 439"/>
                  <a:gd name="T4" fmla="*/ 0 w 256"/>
                  <a:gd name="T5" fmla="*/ 0 h 439"/>
                  <a:gd name="T6" fmla="*/ 0 w 256"/>
                  <a:gd name="T7" fmla="*/ 0 h 439"/>
                  <a:gd name="T8" fmla="*/ 0 w 256"/>
                  <a:gd name="T9" fmla="*/ 0 h 439"/>
                  <a:gd name="T10" fmla="*/ 0 w 256"/>
                  <a:gd name="T11" fmla="*/ 0 h 439"/>
                  <a:gd name="T12" fmla="*/ 0 w 256"/>
                  <a:gd name="T13" fmla="*/ 0 h 439"/>
                  <a:gd name="T14" fmla="*/ 0 w 256"/>
                  <a:gd name="T15" fmla="*/ 0 h 439"/>
                  <a:gd name="T16" fmla="*/ 0 w 256"/>
                  <a:gd name="T17" fmla="*/ 0 h 439"/>
                  <a:gd name="T18" fmla="*/ 0 w 256"/>
                  <a:gd name="T19" fmla="*/ 0 h 439"/>
                  <a:gd name="T20" fmla="*/ 0 w 256"/>
                  <a:gd name="T21" fmla="*/ 0 h 439"/>
                  <a:gd name="T22" fmla="*/ 0 w 256"/>
                  <a:gd name="T23" fmla="*/ 0 h 439"/>
                  <a:gd name="T24" fmla="*/ 0 w 256"/>
                  <a:gd name="T25" fmla="*/ 0 h 439"/>
                  <a:gd name="T26" fmla="*/ 0 w 256"/>
                  <a:gd name="T27" fmla="*/ 0 h 439"/>
                  <a:gd name="T28" fmla="*/ 0 w 256"/>
                  <a:gd name="T29" fmla="*/ 0 h 439"/>
                  <a:gd name="T30" fmla="*/ 0 w 256"/>
                  <a:gd name="T31" fmla="*/ 0 h 439"/>
                  <a:gd name="T32" fmla="*/ 0 w 256"/>
                  <a:gd name="T33" fmla="*/ 0 h 439"/>
                  <a:gd name="T34" fmla="*/ 0 w 256"/>
                  <a:gd name="T35" fmla="*/ 0 h 439"/>
                  <a:gd name="T36" fmla="*/ 0 w 256"/>
                  <a:gd name="T37" fmla="*/ 0 h 439"/>
                  <a:gd name="T38" fmla="*/ 0 w 256"/>
                  <a:gd name="T39" fmla="*/ 0 h 439"/>
                  <a:gd name="T40" fmla="*/ 0 w 256"/>
                  <a:gd name="T41" fmla="*/ 0 h 439"/>
                  <a:gd name="T42" fmla="*/ 0 w 256"/>
                  <a:gd name="T43" fmla="*/ 0 h 439"/>
                  <a:gd name="T44" fmla="*/ 0 w 256"/>
                  <a:gd name="T45" fmla="*/ 0 h 439"/>
                  <a:gd name="T46" fmla="*/ 0 w 256"/>
                  <a:gd name="T47" fmla="*/ 0 h 439"/>
                  <a:gd name="T48" fmla="*/ 0 w 256"/>
                  <a:gd name="T49" fmla="*/ 0 h 439"/>
                  <a:gd name="T50" fmla="*/ 0 w 256"/>
                  <a:gd name="T51" fmla="*/ 0 h 439"/>
                  <a:gd name="T52" fmla="*/ 0 w 256"/>
                  <a:gd name="T53" fmla="*/ 1 h 439"/>
                  <a:gd name="T54" fmla="*/ 0 w 256"/>
                  <a:gd name="T55" fmla="*/ 1 h 439"/>
                  <a:gd name="T56" fmla="*/ 0 w 256"/>
                  <a:gd name="T57" fmla="*/ 1 h 439"/>
                  <a:gd name="T58" fmla="*/ 0 w 256"/>
                  <a:gd name="T59" fmla="*/ 1 h 439"/>
                  <a:gd name="T60" fmla="*/ 0 w 256"/>
                  <a:gd name="T61" fmla="*/ 1 h 439"/>
                  <a:gd name="T62" fmla="*/ 0 w 256"/>
                  <a:gd name="T63" fmla="*/ 1 h 439"/>
                  <a:gd name="T64" fmla="*/ 0 w 256"/>
                  <a:gd name="T65" fmla="*/ 1 h 439"/>
                  <a:gd name="T66" fmla="*/ 0 w 256"/>
                  <a:gd name="T67" fmla="*/ 1 h 439"/>
                  <a:gd name="T68" fmla="*/ 0 w 256"/>
                  <a:gd name="T69" fmla="*/ 1 h 439"/>
                  <a:gd name="T70" fmla="*/ 0 w 256"/>
                  <a:gd name="T71" fmla="*/ 1 h 439"/>
                  <a:gd name="T72" fmla="*/ 0 w 256"/>
                  <a:gd name="T73" fmla="*/ 1 h 439"/>
                  <a:gd name="T74" fmla="*/ 0 w 256"/>
                  <a:gd name="T75" fmla="*/ 1 h 439"/>
                  <a:gd name="T76" fmla="*/ 0 w 256"/>
                  <a:gd name="T77" fmla="*/ 1 h 439"/>
                  <a:gd name="T78" fmla="*/ 0 w 256"/>
                  <a:gd name="T79" fmla="*/ 1 h 439"/>
                  <a:gd name="T80" fmla="*/ 0 w 256"/>
                  <a:gd name="T81" fmla="*/ 1 h 439"/>
                  <a:gd name="T82" fmla="*/ 0 w 256"/>
                  <a:gd name="T83" fmla="*/ 0 h 439"/>
                  <a:gd name="T84" fmla="*/ 0 w 256"/>
                  <a:gd name="T85" fmla="*/ 0 h 439"/>
                  <a:gd name="T86" fmla="*/ 0 w 256"/>
                  <a:gd name="T87" fmla="*/ 0 h 439"/>
                  <a:gd name="T88" fmla="*/ 0 w 256"/>
                  <a:gd name="T89" fmla="*/ 0 h 439"/>
                  <a:gd name="T90" fmla="*/ 0 w 256"/>
                  <a:gd name="T91" fmla="*/ 0 h 439"/>
                  <a:gd name="T92" fmla="*/ 0 w 256"/>
                  <a:gd name="T93" fmla="*/ 0 h 439"/>
                  <a:gd name="T94" fmla="*/ 0 w 256"/>
                  <a:gd name="T95" fmla="*/ 0 h 439"/>
                  <a:gd name="T96" fmla="*/ 0 w 256"/>
                  <a:gd name="T97" fmla="*/ 0 h 439"/>
                  <a:gd name="T98" fmla="*/ 0 w 256"/>
                  <a:gd name="T99" fmla="*/ 0 h 439"/>
                  <a:gd name="T100" fmla="*/ 0 w 256"/>
                  <a:gd name="T101" fmla="*/ 0 h 439"/>
                  <a:gd name="T102" fmla="*/ 0 w 256"/>
                  <a:gd name="T103" fmla="*/ 0 h 439"/>
                  <a:gd name="T104" fmla="*/ 0 w 256"/>
                  <a:gd name="T105" fmla="*/ 0 h 439"/>
                  <a:gd name="T106" fmla="*/ 0 w 256"/>
                  <a:gd name="T107" fmla="*/ 0 h 439"/>
                  <a:gd name="T108" fmla="*/ 0 w 256"/>
                  <a:gd name="T109" fmla="*/ 0 h 439"/>
                  <a:gd name="T110" fmla="*/ 0 w 256"/>
                  <a:gd name="T111" fmla="*/ 0 h 439"/>
                  <a:gd name="T112" fmla="*/ 0 w 256"/>
                  <a:gd name="T113" fmla="*/ 0 h 439"/>
                  <a:gd name="T114" fmla="*/ 0 w 256"/>
                  <a:gd name="T115" fmla="*/ 0 h 439"/>
                  <a:gd name="T116" fmla="*/ 0 w 256"/>
                  <a:gd name="T117" fmla="*/ 0 h 439"/>
                  <a:gd name="T118" fmla="*/ 0 w 256"/>
                  <a:gd name="T119" fmla="*/ 0 h 439"/>
                  <a:gd name="T120" fmla="*/ 0 w 256"/>
                  <a:gd name="T121" fmla="*/ 0 h 4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6"/>
                  <a:gd name="T184" fmla="*/ 0 h 439"/>
                  <a:gd name="T185" fmla="*/ 256 w 256"/>
                  <a:gd name="T186" fmla="*/ 439 h 4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6" h="439">
                    <a:moveTo>
                      <a:pt x="51" y="0"/>
                    </a:moveTo>
                    <a:lnTo>
                      <a:pt x="47" y="7"/>
                    </a:lnTo>
                    <a:lnTo>
                      <a:pt x="40" y="15"/>
                    </a:lnTo>
                    <a:lnTo>
                      <a:pt x="35" y="24"/>
                    </a:lnTo>
                    <a:lnTo>
                      <a:pt x="29" y="31"/>
                    </a:lnTo>
                    <a:lnTo>
                      <a:pt x="22" y="38"/>
                    </a:lnTo>
                    <a:lnTo>
                      <a:pt x="16" y="46"/>
                    </a:lnTo>
                    <a:lnTo>
                      <a:pt x="11" y="52"/>
                    </a:lnTo>
                    <a:lnTo>
                      <a:pt x="7" y="57"/>
                    </a:lnTo>
                    <a:lnTo>
                      <a:pt x="2" y="78"/>
                    </a:lnTo>
                    <a:lnTo>
                      <a:pt x="0" y="114"/>
                    </a:lnTo>
                    <a:lnTo>
                      <a:pt x="0" y="149"/>
                    </a:lnTo>
                    <a:lnTo>
                      <a:pt x="3" y="170"/>
                    </a:lnTo>
                    <a:lnTo>
                      <a:pt x="11" y="175"/>
                    </a:lnTo>
                    <a:lnTo>
                      <a:pt x="19" y="180"/>
                    </a:lnTo>
                    <a:lnTo>
                      <a:pt x="28" y="185"/>
                    </a:lnTo>
                    <a:lnTo>
                      <a:pt x="38" y="187"/>
                    </a:lnTo>
                    <a:lnTo>
                      <a:pt x="35" y="200"/>
                    </a:lnTo>
                    <a:lnTo>
                      <a:pt x="31" y="217"/>
                    </a:lnTo>
                    <a:lnTo>
                      <a:pt x="28" y="238"/>
                    </a:lnTo>
                    <a:lnTo>
                      <a:pt x="25" y="260"/>
                    </a:lnTo>
                    <a:lnTo>
                      <a:pt x="24" y="284"/>
                    </a:lnTo>
                    <a:lnTo>
                      <a:pt x="26" y="306"/>
                    </a:lnTo>
                    <a:lnTo>
                      <a:pt x="33" y="325"/>
                    </a:lnTo>
                    <a:lnTo>
                      <a:pt x="44" y="341"/>
                    </a:lnTo>
                    <a:lnTo>
                      <a:pt x="60" y="355"/>
                    </a:lnTo>
                    <a:lnTo>
                      <a:pt x="74" y="369"/>
                    </a:lnTo>
                    <a:lnTo>
                      <a:pt x="88" y="386"/>
                    </a:lnTo>
                    <a:lnTo>
                      <a:pt x="102" y="399"/>
                    </a:lnTo>
                    <a:lnTo>
                      <a:pt x="115" y="413"/>
                    </a:lnTo>
                    <a:lnTo>
                      <a:pt x="127" y="423"/>
                    </a:lnTo>
                    <a:lnTo>
                      <a:pt x="137" y="430"/>
                    </a:lnTo>
                    <a:lnTo>
                      <a:pt x="146" y="434"/>
                    </a:lnTo>
                    <a:lnTo>
                      <a:pt x="165" y="436"/>
                    </a:lnTo>
                    <a:lnTo>
                      <a:pt x="181" y="439"/>
                    </a:lnTo>
                    <a:lnTo>
                      <a:pt x="195" y="439"/>
                    </a:lnTo>
                    <a:lnTo>
                      <a:pt x="207" y="435"/>
                    </a:lnTo>
                    <a:lnTo>
                      <a:pt x="217" y="429"/>
                    </a:lnTo>
                    <a:lnTo>
                      <a:pt x="226" y="417"/>
                    </a:lnTo>
                    <a:lnTo>
                      <a:pt x="235" y="398"/>
                    </a:lnTo>
                    <a:lnTo>
                      <a:pt x="243" y="373"/>
                    </a:lnTo>
                    <a:lnTo>
                      <a:pt x="253" y="322"/>
                    </a:lnTo>
                    <a:lnTo>
                      <a:pt x="256" y="274"/>
                    </a:lnTo>
                    <a:lnTo>
                      <a:pt x="252" y="236"/>
                    </a:lnTo>
                    <a:lnTo>
                      <a:pt x="243" y="213"/>
                    </a:lnTo>
                    <a:lnTo>
                      <a:pt x="234" y="192"/>
                    </a:lnTo>
                    <a:lnTo>
                      <a:pt x="230" y="161"/>
                    </a:lnTo>
                    <a:lnTo>
                      <a:pt x="227" y="130"/>
                    </a:lnTo>
                    <a:lnTo>
                      <a:pt x="226" y="109"/>
                    </a:lnTo>
                    <a:lnTo>
                      <a:pt x="227" y="97"/>
                    </a:lnTo>
                    <a:lnTo>
                      <a:pt x="232" y="87"/>
                    </a:lnTo>
                    <a:lnTo>
                      <a:pt x="238" y="78"/>
                    </a:lnTo>
                    <a:lnTo>
                      <a:pt x="240" y="72"/>
                    </a:lnTo>
                    <a:lnTo>
                      <a:pt x="223" y="72"/>
                    </a:lnTo>
                    <a:lnTo>
                      <a:pt x="199" y="66"/>
                    </a:lnTo>
                    <a:lnTo>
                      <a:pt x="171" y="56"/>
                    </a:lnTo>
                    <a:lnTo>
                      <a:pt x="141" y="45"/>
                    </a:lnTo>
                    <a:lnTo>
                      <a:pt x="111" y="31"/>
                    </a:lnTo>
                    <a:lnTo>
                      <a:pt x="84" y="19"/>
                    </a:lnTo>
                    <a:lnTo>
                      <a:pt x="64"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06" name="Freeform 180">
                <a:extLst>
                  <a:ext uri="{FF2B5EF4-FFF2-40B4-BE49-F238E27FC236}">
                    <a16:creationId xmlns:a16="http://schemas.microsoft.com/office/drawing/2014/main" id="{00C6C1E2-2B6F-3041-DC85-6A53D4921201}"/>
                  </a:ext>
                </a:extLst>
              </p:cNvPr>
              <p:cNvSpPr>
                <a:spLocks/>
              </p:cNvSpPr>
              <p:nvPr/>
            </p:nvSpPr>
            <p:spPr bwMode="auto">
              <a:xfrm>
                <a:off x="1282" y="4197"/>
                <a:ext cx="92" cy="170"/>
              </a:xfrm>
              <a:custGeom>
                <a:avLst/>
                <a:gdLst>
                  <a:gd name="T0" fmla="*/ 0 w 277"/>
                  <a:gd name="T1" fmla="*/ 0 h 512"/>
                  <a:gd name="T2" fmla="*/ 0 w 277"/>
                  <a:gd name="T3" fmla="*/ 0 h 512"/>
                  <a:gd name="T4" fmla="*/ 0 w 277"/>
                  <a:gd name="T5" fmla="*/ 0 h 512"/>
                  <a:gd name="T6" fmla="*/ 0 w 277"/>
                  <a:gd name="T7" fmla="*/ 0 h 512"/>
                  <a:gd name="T8" fmla="*/ 0 w 277"/>
                  <a:gd name="T9" fmla="*/ 0 h 512"/>
                  <a:gd name="T10" fmla="*/ 0 w 277"/>
                  <a:gd name="T11" fmla="*/ 0 h 512"/>
                  <a:gd name="T12" fmla="*/ 0 w 277"/>
                  <a:gd name="T13" fmla="*/ 0 h 512"/>
                  <a:gd name="T14" fmla="*/ 0 w 277"/>
                  <a:gd name="T15" fmla="*/ 0 h 512"/>
                  <a:gd name="T16" fmla="*/ 0 w 277"/>
                  <a:gd name="T17" fmla="*/ 0 h 512"/>
                  <a:gd name="T18" fmla="*/ 0 w 277"/>
                  <a:gd name="T19" fmla="*/ 0 h 512"/>
                  <a:gd name="T20" fmla="*/ 0 w 277"/>
                  <a:gd name="T21" fmla="*/ 0 h 512"/>
                  <a:gd name="T22" fmla="*/ 0 w 277"/>
                  <a:gd name="T23" fmla="*/ 0 h 512"/>
                  <a:gd name="T24" fmla="*/ 0 w 277"/>
                  <a:gd name="T25" fmla="*/ 0 h 512"/>
                  <a:gd name="T26" fmla="*/ 0 w 277"/>
                  <a:gd name="T27" fmla="*/ 0 h 512"/>
                  <a:gd name="T28" fmla="*/ 0 w 277"/>
                  <a:gd name="T29" fmla="*/ 0 h 512"/>
                  <a:gd name="T30" fmla="*/ 0 w 277"/>
                  <a:gd name="T31" fmla="*/ 0 h 512"/>
                  <a:gd name="T32" fmla="*/ 0 w 277"/>
                  <a:gd name="T33" fmla="*/ 0 h 512"/>
                  <a:gd name="T34" fmla="*/ 0 w 277"/>
                  <a:gd name="T35" fmla="*/ 0 h 512"/>
                  <a:gd name="T36" fmla="*/ 0 w 277"/>
                  <a:gd name="T37" fmla="*/ 0 h 512"/>
                  <a:gd name="T38" fmla="*/ 0 w 277"/>
                  <a:gd name="T39" fmla="*/ 0 h 512"/>
                  <a:gd name="T40" fmla="*/ 0 w 277"/>
                  <a:gd name="T41" fmla="*/ 0 h 512"/>
                  <a:gd name="T42" fmla="*/ 0 w 277"/>
                  <a:gd name="T43" fmla="*/ 0 h 512"/>
                  <a:gd name="T44" fmla="*/ 0 w 277"/>
                  <a:gd name="T45" fmla="*/ 0 h 512"/>
                  <a:gd name="T46" fmla="*/ 0 w 277"/>
                  <a:gd name="T47" fmla="*/ 0 h 512"/>
                  <a:gd name="T48" fmla="*/ 0 w 277"/>
                  <a:gd name="T49" fmla="*/ 0 h 512"/>
                  <a:gd name="T50" fmla="*/ 0 w 277"/>
                  <a:gd name="T51" fmla="*/ 0 h 512"/>
                  <a:gd name="T52" fmla="*/ 0 w 277"/>
                  <a:gd name="T53" fmla="*/ 0 h 512"/>
                  <a:gd name="T54" fmla="*/ 0 w 277"/>
                  <a:gd name="T55" fmla="*/ 0 h 512"/>
                  <a:gd name="T56" fmla="*/ 0 w 277"/>
                  <a:gd name="T57" fmla="*/ 0 h 512"/>
                  <a:gd name="T58" fmla="*/ 0 w 277"/>
                  <a:gd name="T59" fmla="*/ 0 h 512"/>
                  <a:gd name="T60" fmla="*/ 0 w 277"/>
                  <a:gd name="T61" fmla="*/ 0 h 512"/>
                  <a:gd name="T62" fmla="*/ 0 w 277"/>
                  <a:gd name="T63" fmla="*/ 0 h 512"/>
                  <a:gd name="T64" fmla="*/ 0 w 277"/>
                  <a:gd name="T65" fmla="*/ 0 h 512"/>
                  <a:gd name="T66" fmla="*/ 0 w 277"/>
                  <a:gd name="T67" fmla="*/ 0 h 512"/>
                  <a:gd name="T68" fmla="*/ 0 w 277"/>
                  <a:gd name="T69" fmla="*/ 0 h 512"/>
                  <a:gd name="T70" fmla="*/ 0 w 277"/>
                  <a:gd name="T71" fmla="*/ 0 h 512"/>
                  <a:gd name="T72" fmla="*/ 0 w 277"/>
                  <a:gd name="T73" fmla="*/ 1 h 512"/>
                  <a:gd name="T74" fmla="*/ 0 w 277"/>
                  <a:gd name="T75" fmla="*/ 1 h 512"/>
                  <a:gd name="T76" fmla="*/ 0 w 277"/>
                  <a:gd name="T77" fmla="*/ 1 h 512"/>
                  <a:gd name="T78" fmla="*/ 0 w 277"/>
                  <a:gd name="T79" fmla="*/ 1 h 512"/>
                  <a:gd name="T80" fmla="*/ 0 w 277"/>
                  <a:gd name="T81" fmla="*/ 1 h 512"/>
                  <a:gd name="T82" fmla="*/ 0 w 277"/>
                  <a:gd name="T83" fmla="*/ 1 h 512"/>
                  <a:gd name="T84" fmla="*/ 0 w 277"/>
                  <a:gd name="T85" fmla="*/ 1 h 512"/>
                  <a:gd name="T86" fmla="*/ 0 w 277"/>
                  <a:gd name="T87" fmla="*/ 1 h 512"/>
                  <a:gd name="T88" fmla="*/ 0 w 277"/>
                  <a:gd name="T89" fmla="*/ 1 h 512"/>
                  <a:gd name="T90" fmla="*/ 0 w 277"/>
                  <a:gd name="T91" fmla="*/ 1 h 512"/>
                  <a:gd name="T92" fmla="*/ 0 w 277"/>
                  <a:gd name="T93" fmla="*/ 1 h 512"/>
                  <a:gd name="T94" fmla="*/ 0 w 277"/>
                  <a:gd name="T95" fmla="*/ 1 h 512"/>
                  <a:gd name="T96" fmla="*/ 0 w 277"/>
                  <a:gd name="T97" fmla="*/ 1 h 512"/>
                  <a:gd name="T98" fmla="*/ 0 w 277"/>
                  <a:gd name="T99" fmla="*/ 1 h 512"/>
                  <a:gd name="T100" fmla="*/ 0 w 277"/>
                  <a:gd name="T101" fmla="*/ 1 h 512"/>
                  <a:gd name="T102" fmla="*/ 0 w 277"/>
                  <a:gd name="T103" fmla="*/ 0 h 512"/>
                  <a:gd name="T104" fmla="*/ 0 w 277"/>
                  <a:gd name="T105" fmla="*/ 0 h 512"/>
                  <a:gd name="T106" fmla="*/ 0 w 277"/>
                  <a:gd name="T107" fmla="*/ 0 h 512"/>
                  <a:gd name="T108" fmla="*/ 0 w 277"/>
                  <a:gd name="T109" fmla="*/ 0 h 512"/>
                  <a:gd name="T110" fmla="*/ 0 w 277"/>
                  <a:gd name="T111" fmla="*/ 0 h 512"/>
                  <a:gd name="T112" fmla="*/ 0 w 277"/>
                  <a:gd name="T113" fmla="*/ 0 h 512"/>
                  <a:gd name="T114" fmla="*/ 0 w 277"/>
                  <a:gd name="T115" fmla="*/ 0 h 512"/>
                  <a:gd name="T116" fmla="*/ 0 w 277"/>
                  <a:gd name="T117" fmla="*/ 0 h 512"/>
                  <a:gd name="T118" fmla="*/ 0 w 277"/>
                  <a:gd name="T119" fmla="*/ 0 h 512"/>
                  <a:gd name="T120" fmla="*/ 0 w 277"/>
                  <a:gd name="T121" fmla="*/ 0 h 5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7"/>
                  <a:gd name="T184" fmla="*/ 0 h 512"/>
                  <a:gd name="T185" fmla="*/ 277 w 277"/>
                  <a:gd name="T186" fmla="*/ 512 h 5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7" h="512">
                    <a:moveTo>
                      <a:pt x="14" y="121"/>
                    </a:moveTo>
                    <a:lnTo>
                      <a:pt x="23" y="129"/>
                    </a:lnTo>
                    <a:lnTo>
                      <a:pt x="33" y="137"/>
                    </a:lnTo>
                    <a:lnTo>
                      <a:pt x="44" y="144"/>
                    </a:lnTo>
                    <a:lnTo>
                      <a:pt x="57" y="152"/>
                    </a:lnTo>
                    <a:lnTo>
                      <a:pt x="68" y="157"/>
                    </a:lnTo>
                    <a:lnTo>
                      <a:pt x="78" y="161"/>
                    </a:lnTo>
                    <a:lnTo>
                      <a:pt x="89" y="165"/>
                    </a:lnTo>
                    <a:lnTo>
                      <a:pt x="98" y="168"/>
                    </a:lnTo>
                    <a:lnTo>
                      <a:pt x="111" y="154"/>
                    </a:lnTo>
                    <a:lnTo>
                      <a:pt x="129" y="134"/>
                    </a:lnTo>
                    <a:lnTo>
                      <a:pt x="149" y="109"/>
                    </a:lnTo>
                    <a:lnTo>
                      <a:pt x="173" y="82"/>
                    </a:lnTo>
                    <a:lnTo>
                      <a:pt x="194" y="56"/>
                    </a:lnTo>
                    <a:lnTo>
                      <a:pt x="215" y="33"/>
                    </a:lnTo>
                    <a:lnTo>
                      <a:pt x="232" y="13"/>
                    </a:lnTo>
                    <a:lnTo>
                      <a:pt x="242" y="0"/>
                    </a:lnTo>
                    <a:lnTo>
                      <a:pt x="263" y="24"/>
                    </a:lnTo>
                    <a:lnTo>
                      <a:pt x="273" y="44"/>
                    </a:lnTo>
                    <a:lnTo>
                      <a:pt x="277" y="62"/>
                    </a:lnTo>
                    <a:lnTo>
                      <a:pt x="276" y="81"/>
                    </a:lnTo>
                    <a:lnTo>
                      <a:pt x="272" y="93"/>
                    </a:lnTo>
                    <a:lnTo>
                      <a:pt x="264" y="109"/>
                    </a:lnTo>
                    <a:lnTo>
                      <a:pt x="254" y="127"/>
                    </a:lnTo>
                    <a:lnTo>
                      <a:pt x="243" y="144"/>
                    </a:lnTo>
                    <a:lnTo>
                      <a:pt x="232" y="161"/>
                    </a:lnTo>
                    <a:lnTo>
                      <a:pt x="223" y="176"/>
                    </a:lnTo>
                    <a:lnTo>
                      <a:pt x="216" y="189"/>
                    </a:lnTo>
                    <a:lnTo>
                      <a:pt x="214" y="195"/>
                    </a:lnTo>
                    <a:lnTo>
                      <a:pt x="216" y="210"/>
                    </a:lnTo>
                    <a:lnTo>
                      <a:pt x="221" y="233"/>
                    </a:lnTo>
                    <a:lnTo>
                      <a:pt x="227" y="259"/>
                    </a:lnTo>
                    <a:lnTo>
                      <a:pt x="232" y="281"/>
                    </a:lnTo>
                    <a:lnTo>
                      <a:pt x="232" y="294"/>
                    </a:lnTo>
                    <a:lnTo>
                      <a:pt x="225" y="316"/>
                    </a:lnTo>
                    <a:lnTo>
                      <a:pt x="214" y="346"/>
                    </a:lnTo>
                    <a:lnTo>
                      <a:pt x="200" y="378"/>
                    </a:lnTo>
                    <a:lnTo>
                      <a:pt x="183" y="412"/>
                    </a:lnTo>
                    <a:lnTo>
                      <a:pt x="166" y="444"/>
                    </a:lnTo>
                    <a:lnTo>
                      <a:pt x="148" y="471"/>
                    </a:lnTo>
                    <a:lnTo>
                      <a:pt x="131" y="493"/>
                    </a:lnTo>
                    <a:lnTo>
                      <a:pt x="116" y="505"/>
                    </a:lnTo>
                    <a:lnTo>
                      <a:pt x="100" y="511"/>
                    </a:lnTo>
                    <a:lnTo>
                      <a:pt x="85" y="512"/>
                    </a:lnTo>
                    <a:lnTo>
                      <a:pt x="69" y="510"/>
                    </a:lnTo>
                    <a:lnTo>
                      <a:pt x="55" y="504"/>
                    </a:lnTo>
                    <a:lnTo>
                      <a:pt x="41" y="495"/>
                    </a:lnTo>
                    <a:lnTo>
                      <a:pt x="27" y="486"/>
                    </a:lnTo>
                    <a:lnTo>
                      <a:pt x="14" y="478"/>
                    </a:lnTo>
                    <a:lnTo>
                      <a:pt x="0" y="440"/>
                    </a:lnTo>
                    <a:lnTo>
                      <a:pt x="0" y="380"/>
                    </a:lnTo>
                    <a:lnTo>
                      <a:pt x="6" y="324"/>
                    </a:lnTo>
                    <a:lnTo>
                      <a:pt x="10" y="297"/>
                    </a:lnTo>
                    <a:lnTo>
                      <a:pt x="13" y="294"/>
                    </a:lnTo>
                    <a:lnTo>
                      <a:pt x="15" y="294"/>
                    </a:lnTo>
                    <a:lnTo>
                      <a:pt x="18" y="290"/>
                    </a:lnTo>
                    <a:lnTo>
                      <a:pt x="15" y="278"/>
                    </a:lnTo>
                    <a:lnTo>
                      <a:pt x="13" y="247"/>
                    </a:lnTo>
                    <a:lnTo>
                      <a:pt x="14" y="199"/>
                    </a:lnTo>
                    <a:lnTo>
                      <a:pt x="14" y="150"/>
                    </a:lnTo>
                    <a:lnTo>
                      <a:pt x="14"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07" name="Freeform 181">
                <a:extLst>
                  <a:ext uri="{FF2B5EF4-FFF2-40B4-BE49-F238E27FC236}">
                    <a16:creationId xmlns:a16="http://schemas.microsoft.com/office/drawing/2014/main" id="{990F4496-1A87-727D-2DC7-A8D1B8492F31}"/>
                  </a:ext>
                </a:extLst>
              </p:cNvPr>
              <p:cNvSpPr>
                <a:spLocks/>
              </p:cNvSpPr>
              <p:nvPr/>
            </p:nvSpPr>
            <p:spPr bwMode="auto">
              <a:xfrm>
                <a:off x="1069" y="3565"/>
                <a:ext cx="344" cy="468"/>
              </a:xfrm>
              <a:custGeom>
                <a:avLst/>
                <a:gdLst>
                  <a:gd name="T0" fmla="*/ 1 w 1031"/>
                  <a:gd name="T1" fmla="*/ 0 h 1403"/>
                  <a:gd name="T2" fmla="*/ 1 w 1031"/>
                  <a:gd name="T3" fmla="*/ 0 h 1403"/>
                  <a:gd name="T4" fmla="*/ 1 w 1031"/>
                  <a:gd name="T5" fmla="*/ 1 h 1403"/>
                  <a:gd name="T6" fmla="*/ 1 w 1031"/>
                  <a:gd name="T7" fmla="*/ 1 h 1403"/>
                  <a:gd name="T8" fmla="*/ 1 w 1031"/>
                  <a:gd name="T9" fmla="*/ 1 h 1403"/>
                  <a:gd name="T10" fmla="*/ 1 w 1031"/>
                  <a:gd name="T11" fmla="*/ 2 h 1403"/>
                  <a:gd name="T12" fmla="*/ 1 w 1031"/>
                  <a:gd name="T13" fmla="*/ 2 h 1403"/>
                  <a:gd name="T14" fmla="*/ 1 w 1031"/>
                  <a:gd name="T15" fmla="*/ 2 h 1403"/>
                  <a:gd name="T16" fmla="*/ 1 w 1031"/>
                  <a:gd name="T17" fmla="*/ 2 h 1403"/>
                  <a:gd name="T18" fmla="*/ 1 w 1031"/>
                  <a:gd name="T19" fmla="*/ 2 h 1403"/>
                  <a:gd name="T20" fmla="*/ 1 w 1031"/>
                  <a:gd name="T21" fmla="*/ 2 h 1403"/>
                  <a:gd name="T22" fmla="*/ 1 w 1031"/>
                  <a:gd name="T23" fmla="*/ 2 h 1403"/>
                  <a:gd name="T24" fmla="*/ 1 w 1031"/>
                  <a:gd name="T25" fmla="*/ 2 h 1403"/>
                  <a:gd name="T26" fmla="*/ 1 w 1031"/>
                  <a:gd name="T27" fmla="*/ 1 h 1403"/>
                  <a:gd name="T28" fmla="*/ 1 w 1031"/>
                  <a:gd name="T29" fmla="*/ 1 h 1403"/>
                  <a:gd name="T30" fmla="*/ 1 w 1031"/>
                  <a:gd name="T31" fmla="*/ 1 h 1403"/>
                  <a:gd name="T32" fmla="*/ 1 w 1031"/>
                  <a:gd name="T33" fmla="*/ 1 h 1403"/>
                  <a:gd name="T34" fmla="*/ 1 w 1031"/>
                  <a:gd name="T35" fmla="*/ 1 h 1403"/>
                  <a:gd name="T36" fmla="*/ 1 w 1031"/>
                  <a:gd name="T37" fmla="*/ 1 h 1403"/>
                  <a:gd name="T38" fmla="*/ 1 w 1031"/>
                  <a:gd name="T39" fmla="*/ 1 h 1403"/>
                  <a:gd name="T40" fmla="*/ 1 w 1031"/>
                  <a:gd name="T41" fmla="*/ 1 h 1403"/>
                  <a:gd name="T42" fmla="*/ 1 w 1031"/>
                  <a:gd name="T43" fmla="*/ 1 h 1403"/>
                  <a:gd name="T44" fmla="*/ 1 w 1031"/>
                  <a:gd name="T45" fmla="*/ 1 h 1403"/>
                  <a:gd name="T46" fmla="*/ 1 w 1031"/>
                  <a:gd name="T47" fmla="*/ 1 h 1403"/>
                  <a:gd name="T48" fmla="*/ 1 w 1031"/>
                  <a:gd name="T49" fmla="*/ 1 h 1403"/>
                  <a:gd name="T50" fmla="*/ 1 w 1031"/>
                  <a:gd name="T51" fmla="*/ 1 h 1403"/>
                  <a:gd name="T52" fmla="*/ 0 w 1031"/>
                  <a:gd name="T53" fmla="*/ 1 h 1403"/>
                  <a:gd name="T54" fmla="*/ 0 w 1031"/>
                  <a:gd name="T55" fmla="*/ 1 h 1403"/>
                  <a:gd name="T56" fmla="*/ 0 w 1031"/>
                  <a:gd name="T57" fmla="*/ 1 h 1403"/>
                  <a:gd name="T58" fmla="*/ 0 w 1031"/>
                  <a:gd name="T59" fmla="*/ 1 h 1403"/>
                  <a:gd name="T60" fmla="*/ 0 w 1031"/>
                  <a:gd name="T61" fmla="*/ 1 h 1403"/>
                  <a:gd name="T62" fmla="*/ 0 w 1031"/>
                  <a:gd name="T63" fmla="*/ 1 h 1403"/>
                  <a:gd name="T64" fmla="*/ 0 w 1031"/>
                  <a:gd name="T65" fmla="*/ 1 h 1403"/>
                  <a:gd name="T66" fmla="*/ 0 w 1031"/>
                  <a:gd name="T67" fmla="*/ 0 h 1403"/>
                  <a:gd name="T68" fmla="*/ 0 w 1031"/>
                  <a:gd name="T69" fmla="*/ 0 h 1403"/>
                  <a:gd name="T70" fmla="*/ 0 w 1031"/>
                  <a:gd name="T71" fmla="*/ 0 h 1403"/>
                  <a:gd name="T72" fmla="*/ 0 w 1031"/>
                  <a:gd name="T73" fmla="*/ 0 h 1403"/>
                  <a:gd name="T74" fmla="*/ 0 w 1031"/>
                  <a:gd name="T75" fmla="*/ 0 h 1403"/>
                  <a:gd name="T76" fmla="*/ 0 w 1031"/>
                  <a:gd name="T77" fmla="*/ 0 h 1403"/>
                  <a:gd name="T78" fmla="*/ 1 w 1031"/>
                  <a:gd name="T79" fmla="*/ 0 h 1403"/>
                  <a:gd name="T80" fmla="*/ 1 w 1031"/>
                  <a:gd name="T81" fmla="*/ 0 h 1403"/>
                  <a:gd name="T82" fmla="*/ 1 w 1031"/>
                  <a:gd name="T83" fmla="*/ 0 h 1403"/>
                  <a:gd name="T84" fmla="*/ 1 w 1031"/>
                  <a:gd name="T85" fmla="*/ 0 h 1403"/>
                  <a:gd name="T86" fmla="*/ 1 w 1031"/>
                  <a:gd name="T87" fmla="*/ 0 h 1403"/>
                  <a:gd name="T88" fmla="*/ 1 w 1031"/>
                  <a:gd name="T89" fmla="*/ 0 h 1403"/>
                  <a:gd name="T90" fmla="*/ 1 w 1031"/>
                  <a:gd name="T91" fmla="*/ 0 h 1403"/>
                  <a:gd name="T92" fmla="*/ 1 w 1031"/>
                  <a:gd name="T93" fmla="*/ 0 h 1403"/>
                  <a:gd name="T94" fmla="*/ 1 w 1031"/>
                  <a:gd name="T95" fmla="*/ 0 h 1403"/>
                  <a:gd name="T96" fmla="*/ 1 w 1031"/>
                  <a:gd name="T97" fmla="*/ 0 h 1403"/>
                  <a:gd name="T98" fmla="*/ 1 w 1031"/>
                  <a:gd name="T99" fmla="*/ 0 h 14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1"/>
                  <a:gd name="T151" fmla="*/ 0 h 1403"/>
                  <a:gd name="T152" fmla="*/ 1031 w 1031"/>
                  <a:gd name="T153" fmla="*/ 1403 h 14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1" h="1403">
                    <a:moveTo>
                      <a:pt x="880" y="2"/>
                    </a:moveTo>
                    <a:lnTo>
                      <a:pt x="890" y="56"/>
                    </a:lnTo>
                    <a:lnTo>
                      <a:pt x="903" y="106"/>
                    </a:lnTo>
                    <a:lnTo>
                      <a:pt x="921" y="155"/>
                    </a:lnTo>
                    <a:lnTo>
                      <a:pt x="942" y="201"/>
                    </a:lnTo>
                    <a:lnTo>
                      <a:pt x="964" y="245"/>
                    </a:lnTo>
                    <a:lnTo>
                      <a:pt x="986" y="285"/>
                    </a:lnTo>
                    <a:lnTo>
                      <a:pt x="1009" y="322"/>
                    </a:lnTo>
                    <a:lnTo>
                      <a:pt x="1031" y="356"/>
                    </a:lnTo>
                    <a:lnTo>
                      <a:pt x="1019" y="455"/>
                    </a:lnTo>
                    <a:lnTo>
                      <a:pt x="1009" y="506"/>
                    </a:lnTo>
                    <a:lnTo>
                      <a:pt x="991" y="573"/>
                    </a:lnTo>
                    <a:lnTo>
                      <a:pt x="966" y="651"/>
                    </a:lnTo>
                    <a:lnTo>
                      <a:pt x="938" y="734"/>
                    </a:lnTo>
                    <a:lnTo>
                      <a:pt x="907" y="817"/>
                    </a:lnTo>
                    <a:lnTo>
                      <a:pt x="875" y="894"/>
                    </a:lnTo>
                    <a:lnTo>
                      <a:pt x="844" y="959"/>
                    </a:lnTo>
                    <a:lnTo>
                      <a:pt x="814" y="1009"/>
                    </a:lnTo>
                    <a:lnTo>
                      <a:pt x="807" y="1025"/>
                    </a:lnTo>
                    <a:lnTo>
                      <a:pt x="798" y="1043"/>
                    </a:lnTo>
                    <a:lnTo>
                      <a:pt x="786" y="1060"/>
                    </a:lnTo>
                    <a:lnTo>
                      <a:pt x="774" y="1078"/>
                    </a:lnTo>
                    <a:lnTo>
                      <a:pt x="762" y="1097"/>
                    </a:lnTo>
                    <a:lnTo>
                      <a:pt x="747" y="1117"/>
                    </a:lnTo>
                    <a:lnTo>
                      <a:pt x="733" y="1137"/>
                    </a:lnTo>
                    <a:lnTo>
                      <a:pt x="718" y="1155"/>
                    </a:lnTo>
                    <a:lnTo>
                      <a:pt x="702" y="1175"/>
                    </a:lnTo>
                    <a:lnTo>
                      <a:pt x="687" y="1194"/>
                    </a:lnTo>
                    <a:lnTo>
                      <a:pt x="673" y="1212"/>
                    </a:lnTo>
                    <a:lnTo>
                      <a:pt x="657" y="1230"/>
                    </a:lnTo>
                    <a:lnTo>
                      <a:pt x="644" y="1246"/>
                    </a:lnTo>
                    <a:lnTo>
                      <a:pt x="630" y="1262"/>
                    </a:lnTo>
                    <a:lnTo>
                      <a:pt x="618" y="1277"/>
                    </a:lnTo>
                    <a:lnTo>
                      <a:pt x="608" y="1289"/>
                    </a:lnTo>
                    <a:lnTo>
                      <a:pt x="599" y="1303"/>
                    </a:lnTo>
                    <a:lnTo>
                      <a:pt x="591" y="1319"/>
                    </a:lnTo>
                    <a:lnTo>
                      <a:pt x="582" y="1335"/>
                    </a:lnTo>
                    <a:lnTo>
                      <a:pt x="576" y="1352"/>
                    </a:lnTo>
                    <a:lnTo>
                      <a:pt x="568" y="1369"/>
                    </a:lnTo>
                    <a:lnTo>
                      <a:pt x="563" y="1383"/>
                    </a:lnTo>
                    <a:lnTo>
                      <a:pt x="559" y="1396"/>
                    </a:lnTo>
                    <a:lnTo>
                      <a:pt x="558" y="1403"/>
                    </a:lnTo>
                    <a:lnTo>
                      <a:pt x="551" y="1395"/>
                    </a:lnTo>
                    <a:lnTo>
                      <a:pt x="544" y="1377"/>
                    </a:lnTo>
                    <a:lnTo>
                      <a:pt x="533" y="1352"/>
                    </a:lnTo>
                    <a:lnTo>
                      <a:pt x="523" y="1324"/>
                    </a:lnTo>
                    <a:lnTo>
                      <a:pt x="513" y="1292"/>
                    </a:lnTo>
                    <a:lnTo>
                      <a:pt x="505" y="1259"/>
                    </a:lnTo>
                    <a:lnTo>
                      <a:pt x="500" y="1226"/>
                    </a:lnTo>
                    <a:lnTo>
                      <a:pt x="499" y="1195"/>
                    </a:lnTo>
                    <a:lnTo>
                      <a:pt x="501" y="1179"/>
                    </a:lnTo>
                    <a:lnTo>
                      <a:pt x="508" y="1160"/>
                    </a:lnTo>
                    <a:lnTo>
                      <a:pt x="518" y="1139"/>
                    </a:lnTo>
                    <a:lnTo>
                      <a:pt x="531" y="1116"/>
                    </a:lnTo>
                    <a:lnTo>
                      <a:pt x="546" y="1091"/>
                    </a:lnTo>
                    <a:lnTo>
                      <a:pt x="564" y="1066"/>
                    </a:lnTo>
                    <a:lnTo>
                      <a:pt x="582" y="1039"/>
                    </a:lnTo>
                    <a:lnTo>
                      <a:pt x="602" y="1013"/>
                    </a:lnTo>
                    <a:lnTo>
                      <a:pt x="622" y="985"/>
                    </a:lnTo>
                    <a:lnTo>
                      <a:pt x="642" y="959"/>
                    </a:lnTo>
                    <a:lnTo>
                      <a:pt x="661" y="935"/>
                    </a:lnTo>
                    <a:lnTo>
                      <a:pt x="679" y="910"/>
                    </a:lnTo>
                    <a:lnTo>
                      <a:pt x="695" y="889"/>
                    </a:lnTo>
                    <a:lnTo>
                      <a:pt x="709" y="868"/>
                    </a:lnTo>
                    <a:lnTo>
                      <a:pt x="720" y="850"/>
                    </a:lnTo>
                    <a:lnTo>
                      <a:pt x="728" y="835"/>
                    </a:lnTo>
                    <a:lnTo>
                      <a:pt x="742" y="781"/>
                    </a:lnTo>
                    <a:lnTo>
                      <a:pt x="741" y="726"/>
                    </a:lnTo>
                    <a:lnTo>
                      <a:pt x="733" y="682"/>
                    </a:lnTo>
                    <a:lnTo>
                      <a:pt x="725" y="656"/>
                    </a:lnTo>
                    <a:lnTo>
                      <a:pt x="720" y="643"/>
                    </a:lnTo>
                    <a:lnTo>
                      <a:pt x="713" y="621"/>
                    </a:lnTo>
                    <a:lnTo>
                      <a:pt x="702" y="592"/>
                    </a:lnTo>
                    <a:lnTo>
                      <a:pt x="691" y="559"/>
                    </a:lnTo>
                    <a:lnTo>
                      <a:pt x="680" y="528"/>
                    </a:lnTo>
                    <a:lnTo>
                      <a:pt x="671" y="499"/>
                    </a:lnTo>
                    <a:lnTo>
                      <a:pt x="665" y="478"/>
                    </a:lnTo>
                    <a:lnTo>
                      <a:pt x="662" y="467"/>
                    </a:lnTo>
                    <a:lnTo>
                      <a:pt x="664" y="462"/>
                    </a:lnTo>
                    <a:lnTo>
                      <a:pt x="664" y="461"/>
                    </a:lnTo>
                    <a:lnTo>
                      <a:pt x="660" y="461"/>
                    </a:lnTo>
                    <a:lnTo>
                      <a:pt x="647" y="460"/>
                    </a:lnTo>
                    <a:lnTo>
                      <a:pt x="640" y="461"/>
                    </a:lnTo>
                    <a:lnTo>
                      <a:pt x="631" y="463"/>
                    </a:lnTo>
                    <a:lnTo>
                      <a:pt x="621" y="468"/>
                    </a:lnTo>
                    <a:lnTo>
                      <a:pt x="608" y="475"/>
                    </a:lnTo>
                    <a:lnTo>
                      <a:pt x="594" y="483"/>
                    </a:lnTo>
                    <a:lnTo>
                      <a:pt x="579" y="492"/>
                    </a:lnTo>
                    <a:lnTo>
                      <a:pt x="562" y="502"/>
                    </a:lnTo>
                    <a:lnTo>
                      <a:pt x="545" y="512"/>
                    </a:lnTo>
                    <a:lnTo>
                      <a:pt x="528" y="523"/>
                    </a:lnTo>
                    <a:lnTo>
                      <a:pt x="512" y="533"/>
                    </a:lnTo>
                    <a:lnTo>
                      <a:pt x="496" y="543"/>
                    </a:lnTo>
                    <a:lnTo>
                      <a:pt x="481" y="553"/>
                    </a:lnTo>
                    <a:lnTo>
                      <a:pt x="468" y="560"/>
                    </a:lnTo>
                    <a:lnTo>
                      <a:pt x="455" y="568"/>
                    </a:lnTo>
                    <a:lnTo>
                      <a:pt x="446" y="573"/>
                    </a:lnTo>
                    <a:lnTo>
                      <a:pt x="438" y="576"/>
                    </a:lnTo>
                    <a:lnTo>
                      <a:pt x="432" y="580"/>
                    </a:lnTo>
                    <a:lnTo>
                      <a:pt x="425" y="584"/>
                    </a:lnTo>
                    <a:lnTo>
                      <a:pt x="417" y="590"/>
                    </a:lnTo>
                    <a:lnTo>
                      <a:pt x="408" y="597"/>
                    </a:lnTo>
                    <a:lnTo>
                      <a:pt x="398" y="605"/>
                    </a:lnTo>
                    <a:lnTo>
                      <a:pt x="388" y="612"/>
                    </a:lnTo>
                    <a:lnTo>
                      <a:pt x="375" y="620"/>
                    </a:lnTo>
                    <a:lnTo>
                      <a:pt x="362" y="627"/>
                    </a:lnTo>
                    <a:lnTo>
                      <a:pt x="348" y="635"/>
                    </a:lnTo>
                    <a:lnTo>
                      <a:pt x="332" y="642"/>
                    </a:lnTo>
                    <a:lnTo>
                      <a:pt x="316" y="647"/>
                    </a:lnTo>
                    <a:lnTo>
                      <a:pt x="296" y="651"/>
                    </a:lnTo>
                    <a:lnTo>
                      <a:pt x="277" y="654"/>
                    </a:lnTo>
                    <a:lnTo>
                      <a:pt x="256" y="654"/>
                    </a:lnTo>
                    <a:lnTo>
                      <a:pt x="233" y="653"/>
                    </a:lnTo>
                    <a:lnTo>
                      <a:pt x="209" y="649"/>
                    </a:lnTo>
                    <a:lnTo>
                      <a:pt x="162" y="638"/>
                    </a:lnTo>
                    <a:lnTo>
                      <a:pt x="124" y="625"/>
                    </a:lnTo>
                    <a:lnTo>
                      <a:pt x="91" y="610"/>
                    </a:lnTo>
                    <a:lnTo>
                      <a:pt x="66" y="594"/>
                    </a:lnTo>
                    <a:lnTo>
                      <a:pt x="45" y="580"/>
                    </a:lnTo>
                    <a:lnTo>
                      <a:pt x="29" y="568"/>
                    </a:lnTo>
                    <a:lnTo>
                      <a:pt x="19" y="559"/>
                    </a:lnTo>
                    <a:lnTo>
                      <a:pt x="11" y="554"/>
                    </a:lnTo>
                    <a:lnTo>
                      <a:pt x="4" y="548"/>
                    </a:lnTo>
                    <a:lnTo>
                      <a:pt x="0" y="539"/>
                    </a:lnTo>
                    <a:lnTo>
                      <a:pt x="1" y="529"/>
                    </a:lnTo>
                    <a:lnTo>
                      <a:pt x="2" y="517"/>
                    </a:lnTo>
                    <a:lnTo>
                      <a:pt x="8" y="504"/>
                    </a:lnTo>
                    <a:lnTo>
                      <a:pt x="20" y="485"/>
                    </a:lnTo>
                    <a:lnTo>
                      <a:pt x="37" y="460"/>
                    </a:lnTo>
                    <a:lnTo>
                      <a:pt x="57" y="432"/>
                    </a:lnTo>
                    <a:lnTo>
                      <a:pt x="77" y="406"/>
                    </a:lnTo>
                    <a:lnTo>
                      <a:pt x="95" y="384"/>
                    </a:lnTo>
                    <a:lnTo>
                      <a:pt x="111" y="366"/>
                    </a:lnTo>
                    <a:lnTo>
                      <a:pt x="118" y="357"/>
                    </a:lnTo>
                    <a:lnTo>
                      <a:pt x="120" y="349"/>
                    </a:lnTo>
                    <a:lnTo>
                      <a:pt x="120" y="337"/>
                    </a:lnTo>
                    <a:lnTo>
                      <a:pt x="124" y="326"/>
                    </a:lnTo>
                    <a:lnTo>
                      <a:pt x="136" y="320"/>
                    </a:lnTo>
                    <a:lnTo>
                      <a:pt x="148" y="318"/>
                    </a:lnTo>
                    <a:lnTo>
                      <a:pt x="161" y="316"/>
                    </a:lnTo>
                    <a:lnTo>
                      <a:pt x="176" y="311"/>
                    </a:lnTo>
                    <a:lnTo>
                      <a:pt x="192" y="306"/>
                    </a:lnTo>
                    <a:lnTo>
                      <a:pt x="206" y="299"/>
                    </a:lnTo>
                    <a:lnTo>
                      <a:pt x="219" y="290"/>
                    </a:lnTo>
                    <a:lnTo>
                      <a:pt x="229" y="279"/>
                    </a:lnTo>
                    <a:lnTo>
                      <a:pt x="234" y="265"/>
                    </a:lnTo>
                    <a:lnTo>
                      <a:pt x="240" y="253"/>
                    </a:lnTo>
                    <a:lnTo>
                      <a:pt x="245" y="245"/>
                    </a:lnTo>
                    <a:lnTo>
                      <a:pt x="251" y="240"/>
                    </a:lnTo>
                    <a:lnTo>
                      <a:pt x="260" y="237"/>
                    </a:lnTo>
                    <a:lnTo>
                      <a:pt x="268" y="237"/>
                    </a:lnTo>
                    <a:lnTo>
                      <a:pt x="277" y="237"/>
                    </a:lnTo>
                    <a:lnTo>
                      <a:pt x="287" y="237"/>
                    </a:lnTo>
                    <a:lnTo>
                      <a:pt x="296" y="235"/>
                    </a:lnTo>
                    <a:lnTo>
                      <a:pt x="305" y="233"/>
                    </a:lnTo>
                    <a:lnTo>
                      <a:pt x="319" y="227"/>
                    </a:lnTo>
                    <a:lnTo>
                      <a:pt x="340" y="217"/>
                    </a:lnTo>
                    <a:lnTo>
                      <a:pt x="365" y="206"/>
                    </a:lnTo>
                    <a:lnTo>
                      <a:pt x="394" y="192"/>
                    </a:lnTo>
                    <a:lnTo>
                      <a:pt x="425" y="176"/>
                    </a:lnTo>
                    <a:lnTo>
                      <a:pt x="459" y="160"/>
                    </a:lnTo>
                    <a:lnTo>
                      <a:pt x="492" y="144"/>
                    </a:lnTo>
                    <a:lnTo>
                      <a:pt x="526" y="126"/>
                    </a:lnTo>
                    <a:lnTo>
                      <a:pt x="558" y="110"/>
                    </a:lnTo>
                    <a:lnTo>
                      <a:pt x="589" y="94"/>
                    </a:lnTo>
                    <a:lnTo>
                      <a:pt x="616" y="80"/>
                    </a:lnTo>
                    <a:lnTo>
                      <a:pt x="639" y="68"/>
                    </a:lnTo>
                    <a:lnTo>
                      <a:pt x="657" y="58"/>
                    </a:lnTo>
                    <a:lnTo>
                      <a:pt x="670" y="52"/>
                    </a:lnTo>
                    <a:lnTo>
                      <a:pt x="675" y="48"/>
                    </a:lnTo>
                    <a:lnTo>
                      <a:pt x="682" y="43"/>
                    </a:lnTo>
                    <a:lnTo>
                      <a:pt x="689" y="41"/>
                    </a:lnTo>
                    <a:lnTo>
                      <a:pt x="696" y="41"/>
                    </a:lnTo>
                    <a:lnTo>
                      <a:pt x="702" y="42"/>
                    </a:lnTo>
                    <a:lnTo>
                      <a:pt x="709" y="44"/>
                    </a:lnTo>
                    <a:lnTo>
                      <a:pt x="714" y="48"/>
                    </a:lnTo>
                    <a:lnTo>
                      <a:pt x="719" y="53"/>
                    </a:lnTo>
                    <a:lnTo>
                      <a:pt x="723" y="56"/>
                    </a:lnTo>
                    <a:lnTo>
                      <a:pt x="728" y="56"/>
                    </a:lnTo>
                    <a:lnTo>
                      <a:pt x="733" y="54"/>
                    </a:lnTo>
                    <a:lnTo>
                      <a:pt x="740" y="52"/>
                    </a:lnTo>
                    <a:lnTo>
                      <a:pt x="743" y="49"/>
                    </a:lnTo>
                    <a:lnTo>
                      <a:pt x="747" y="47"/>
                    </a:lnTo>
                    <a:lnTo>
                      <a:pt x="754" y="42"/>
                    </a:lnTo>
                    <a:lnTo>
                      <a:pt x="763" y="36"/>
                    </a:lnTo>
                    <a:lnTo>
                      <a:pt x="773" y="30"/>
                    </a:lnTo>
                    <a:lnTo>
                      <a:pt x="783" y="23"/>
                    </a:lnTo>
                    <a:lnTo>
                      <a:pt x="794" y="16"/>
                    </a:lnTo>
                    <a:lnTo>
                      <a:pt x="800" y="11"/>
                    </a:lnTo>
                    <a:lnTo>
                      <a:pt x="805" y="6"/>
                    </a:lnTo>
                    <a:lnTo>
                      <a:pt x="809" y="1"/>
                    </a:lnTo>
                    <a:lnTo>
                      <a:pt x="813" y="0"/>
                    </a:lnTo>
                    <a:lnTo>
                      <a:pt x="818" y="0"/>
                    </a:lnTo>
                    <a:lnTo>
                      <a:pt x="825" y="1"/>
                    </a:lnTo>
                    <a:lnTo>
                      <a:pt x="831" y="2"/>
                    </a:lnTo>
                    <a:lnTo>
                      <a:pt x="834" y="2"/>
                    </a:lnTo>
                    <a:lnTo>
                      <a:pt x="836" y="4"/>
                    </a:lnTo>
                    <a:lnTo>
                      <a:pt x="844" y="5"/>
                    </a:lnTo>
                    <a:lnTo>
                      <a:pt x="850" y="4"/>
                    </a:lnTo>
                    <a:lnTo>
                      <a:pt x="859" y="5"/>
                    </a:lnTo>
                    <a:lnTo>
                      <a:pt x="871" y="6"/>
                    </a:lnTo>
                    <a:lnTo>
                      <a:pt x="880" y="2"/>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08" name="Freeform 182">
                <a:extLst>
                  <a:ext uri="{FF2B5EF4-FFF2-40B4-BE49-F238E27FC236}">
                    <a16:creationId xmlns:a16="http://schemas.microsoft.com/office/drawing/2014/main" id="{2C8423ED-4BAC-307E-7C64-464591EFDE42}"/>
                  </a:ext>
                </a:extLst>
              </p:cNvPr>
              <p:cNvSpPr>
                <a:spLocks/>
              </p:cNvSpPr>
              <p:nvPr/>
            </p:nvSpPr>
            <p:spPr bwMode="auto">
              <a:xfrm>
                <a:off x="1478" y="3556"/>
                <a:ext cx="313" cy="492"/>
              </a:xfrm>
              <a:custGeom>
                <a:avLst/>
                <a:gdLst>
                  <a:gd name="T0" fmla="*/ 1 w 940"/>
                  <a:gd name="T1" fmla="*/ 2 h 1474"/>
                  <a:gd name="T2" fmla="*/ 1 w 940"/>
                  <a:gd name="T3" fmla="*/ 1 h 1474"/>
                  <a:gd name="T4" fmla="*/ 1 w 940"/>
                  <a:gd name="T5" fmla="*/ 1 h 1474"/>
                  <a:gd name="T6" fmla="*/ 1 w 940"/>
                  <a:gd name="T7" fmla="*/ 1 h 1474"/>
                  <a:gd name="T8" fmla="*/ 1 w 940"/>
                  <a:gd name="T9" fmla="*/ 1 h 1474"/>
                  <a:gd name="T10" fmla="*/ 1 w 940"/>
                  <a:gd name="T11" fmla="*/ 1 h 1474"/>
                  <a:gd name="T12" fmla="*/ 1 w 940"/>
                  <a:gd name="T13" fmla="*/ 1 h 1474"/>
                  <a:gd name="T14" fmla="*/ 1 w 940"/>
                  <a:gd name="T15" fmla="*/ 1 h 1474"/>
                  <a:gd name="T16" fmla="*/ 1 w 940"/>
                  <a:gd name="T17" fmla="*/ 1 h 1474"/>
                  <a:gd name="T18" fmla="*/ 1 w 940"/>
                  <a:gd name="T19" fmla="*/ 1 h 1474"/>
                  <a:gd name="T20" fmla="*/ 1 w 940"/>
                  <a:gd name="T21" fmla="*/ 1 h 1474"/>
                  <a:gd name="T22" fmla="*/ 1 w 940"/>
                  <a:gd name="T23" fmla="*/ 0 h 1474"/>
                  <a:gd name="T24" fmla="*/ 0 w 940"/>
                  <a:gd name="T25" fmla="*/ 0 h 1474"/>
                  <a:gd name="T26" fmla="*/ 0 w 940"/>
                  <a:gd name="T27" fmla="*/ 0 h 1474"/>
                  <a:gd name="T28" fmla="*/ 0 w 940"/>
                  <a:gd name="T29" fmla="*/ 0 h 1474"/>
                  <a:gd name="T30" fmla="*/ 0 w 940"/>
                  <a:gd name="T31" fmla="*/ 0 h 1474"/>
                  <a:gd name="T32" fmla="*/ 0 w 940"/>
                  <a:gd name="T33" fmla="*/ 0 h 1474"/>
                  <a:gd name="T34" fmla="*/ 0 w 940"/>
                  <a:gd name="T35" fmla="*/ 0 h 1474"/>
                  <a:gd name="T36" fmla="*/ 0 w 940"/>
                  <a:gd name="T37" fmla="*/ 0 h 1474"/>
                  <a:gd name="T38" fmla="*/ 0 w 940"/>
                  <a:gd name="T39" fmla="*/ 0 h 1474"/>
                  <a:gd name="T40" fmla="*/ 0 w 940"/>
                  <a:gd name="T41" fmla="*/ 0 h 1474"/>
                  <a:gd name="T42" fmla="*/ 0 w 940"/>
                  <a:gd name="T43" fmla="*/ 0 h 1474"/>
                  <a:gd name="T44" fmla="*/ 0 w 940"/>
                  <a:gd name="T45" fmla="*/ 0 h 1474"/>
                  <a:gd name="T46" fmla="*/ 0 w 940"/>
                  <a:gd name="T47" fmla="*/ 0 h 1474"/>
                  <a:gd name="T48" fmla="*/ 0 w 940"/>
                  <a:gd name="T49" fmla="*/ 1 h 1474"/>
                  <a:gd name="T50" fmla="*/ 0 w 940"/>
                  <a:gd name="T51" fmla="*/ 1 h 1474"/>
                  <a:gd name="T52" fmla="*/ 0 w 940"/>
                  <a:gd name="T53" fmla="*/ 1 h 1474"/>
                  <a:gd name="T54" fmla="*/ 0 w 940"/>
                  <a:gd name="T55" fmla="*/ 1 h 1474"/>
                  <a:gd name="T56" fmla="*/ 0 w 940"/>
                  <a:gd name="T57" fmla="*/ 1 h 1474"/>
                  <a:gd name="T58" fmla="*/ 0 w 940"/>
                  <a:gd name="T59" fmla="*/ 2 h 1474"/>
                  <a:gd name="T60" fmla="*/ 0 w 940"/>
                  <a:gd name="T61" fmla="*/ 2 h 1474"/>
                  <a:gd name="T62" fmla="*/ 0 w 940"/>
                  <a:gd name="T63" fmla="*/ 2 h 1474"/>
                  <a:gd name="T64" fmla="*/ 1 w 940"/>
                  <a:gd name="T65" fmla="*/ 2 h 1474"/>
                  <a:gd name="T66" fmla="*/ 1 w 940"/>
                  <a:gd name="T67" fmla="*/ 2 h 1474"/>
                  <a:gd name="T68" fmla="*/ 1 w 940"/>
                  <a:gd name="T69" fmla="*/ 2 h 1474"/>
                  <a:gd name="T70" fmla="*/ 1 w 940"/>
                  <a:gd name="T71" fmla="*/ 2 h 1474"/>
                  <a:gd name="T72" fmla="*/ 1 w 940"/>
                  <a:gd name="T73" fmla="*/ 2 h 1474"/>
                  <a:gd name="T74" fmla="*/ 1 w 940"/>
                  <a:gd name="T75" fmla="*/ 1 h 1474"/>
                  <a:gd name="T76" fmla="*/ 0 w 940"/>
                  <a:gd name="T77" fmla="*/ 1 h 1474"/>
                  <a:gd name="T78" fmla="*/ 0 w 940"/>
                  <a:gd name="T79" fmla="*/ 1 h 1474"/>
                  <a:gd name="T80" fmla="*/ 0 w 940"/>
                  <a:gd name="T81" fmla="*/ 1 h 1474"/>
                  <a:gd name="T82" fmla="*/ 1 w 940"/>
                  <a:gd name="T83" fmla="*/ 1 h 1474"/>
                  <a:gd name="T84" fmla="*/ 1 w 940"/>
                  <a:gd name="T85" fmla="*/ 1 h 1474"/>
                  <a:gd name="T86" fmla="*/ 1 w 940"/>
                  <a:gd name="T87" fmla="*/ 2 h 1474"/>
                  <a:gd name="T88" fmla="*/ 1 w 940"/>
                  <a:gd name="T89" fmla="*/ 2 h 1474"/>
                  <a:gd name="T90" fmla="*/ 1 w 940"/>
                  <a:gd name="T91" fmla="*/ 2 h 1474"/>
                  <a:gd name="T92" fmla="*/ 1 w 940"/>
                  <a:gd name="T93" fmla="*/ 2 h 1474"/>
                  <a:gd name="T94" fmla="*/ 1 w 940"/>
                  <a:gd name="T95" fmla="*/ 2 h 14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40"/>
                  <a:gd name="T145" fmla="*/ 0 h 1474"/>
                  <a:gd name="T146" fmla="*/ 940 w 940"/>
                  <a:gd name="T147" fmla="*/ 1474 h 14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40" h="1474">
                    <a:moveTo>
                      <a:pt x="898" y="1118"/>
                    </a:moveTo>
                    <a:lnTo>
                      <a:pt x="904" y="1109"/>
                    </a:lnTo>
                    <a:lnTo>
                      <a:pt x="911" y="1102"/>
                    </a:lnTo>
                    <a:lnTo>
                      <a:pt x="916" y="1094"/>
                    </a:lnTo>
                    <a:lnTo>
                      <a:pt x="921" y="1087"/>
                    </a:lnTo>
                    <a:lnTo>
                      <a:pt x="925" y="1081"/>
                    </a:lnTo>
                    <a:lnTo>
                      <a:pt x="930" y="1073"/>
                    </a:lnTo>
                    <a:lnTo>
                      <a:pt x="935" y="1066"/>
                    </a:lnTo>
                    <a:lnTo>
                      <a:pt x="940" y="1057"/>
                    </a:lnTo>
                    <a:lnTo>
                      <a:pt x="925" y="1045"/>
                    </a:lnTo>
                    <a:lnTo>
                      <a:pt x="903" y="1029"/>
                    </a:lnTo>
                    <a:lnTo>
                      <a:pt x="877" y="1009"/>
                    </a:lnTo>
                    <a:lnTo>
                      <a:pt x="850" y="988"/>
                    </a:lnTo>
                    <a:lnTo>
                      <a:pt x="823" y="967"/>
                    </a:lnTo>
                    <a:lnTo>
                      <a:pt x="799" y="946"/>
                    </a:lnTo>
                    <a:lnTo>
                      <a:pt x="777" y="927"/>
                    </a:lnTo>
                    <a:lnTo>
                      <a:pt x="760" y="912"/>
                    </a:lnTo>
                    <a:lnTo>
                      <a:pt x="743" y="896"/>
                    </a:lnTo>
                    <a:lnTo>
                      <a:pt x="721" y="874"/>
                    </a:lnTo>
                    <a:lnTo>
                      <a:pt x="697" y="849"/>
                    </a:lnTo>
                    <a:lnTo>
                      <a:pt x="670" y="823"/>
                    </a:lnTo>
                    <a:lnTo>
                      <a:pt x="645" y="798"/>
                    </a:lnTo>
                    <a:lnTo>
                      <a:pt x="622" y="776"/>
                    </a:lnTo>
                    <a:lnTo>
                      <a:pt x="607" y="760"/>
                    </a:lnTo>
                    <a:lnTo>
                      <a:pt x="598" y="750"/>
                    </a:lnTo>
                    <a:lnTo>
                      <a:pt x="592" y="738"/>
                    </a:lnTo>
                    <a:lnTo>
                      <a:pt x="592" y="729"/>
                    </a:lnTo>
                    <a:lnTo>
                      <a:pt x="595" y="720"/>
                    </a:lnTo>
                    <a:lnTo>
                      <a:pt x="598" y="715"/>
                    </a:lnTo>
                    <a:lnTo>
                      <a:pt x="598" y="711"/>
                    </a:lnTo>
                    <a:lnTo>
                      <a:pt x="594" y="706"/>
                    </a:lnTo>
                    <a:lnTo>
                      <a:pt x="587" y="700"/>
                    </a:lnTo>
                    <a:lnTo>
                      <a:pt x="579" y="694"/>
                    </a:lnTo>
                    <a:lnTo>
                      <a:pt x="572" y="686"/>
                    </a:lnTo>
                    <a:lnTo>
                      <a:pt x="563" y="680"/>
                    </a:lnTo>
                    <a:lnTo>
                      <a:pt x="556" y="675"/>
                    </a:lnTo>
                    <a:lnTo>
                      <a:pt x="552" y="672"/>
                    </a:lnTo>
                    <a:lnTo>
                      <a:pt x="559" y="658"/>
                    </a:lnTo>
                    <a:lnTo>
                      <a:pt x="561" y="636"/>
                    </a:lnTo>
                    <a:lnTo>
                      <a:pt x="555" y="610"/>
                    </a:lnTo>
                    <a:lnTo>
                      <a:pt x="538" y="585"/>
                    </a:lnTo>
                    <a:lnTo>
                      <a:pt x="521" y="564"/>
                    </a:lnTo>
                    <a:lnTo>
                      <a:pt x="498" y="528"/>
                    </a:lnTo>
                    <a:lnTo>
                      <a:pt x="473" y="482"/>
                    </a:lnTo>
                    <a:lnTo>
                      <a:pt x="444" y="431"/>
                    </a:lnTo>
                    <a:lnTo>
                      <a:pt x="416" y="380"/>
                    </a:lnTo>
                    <a:lnTo>
                      <a:pt x="393" y="334"/>
                    </a:lnTo>
                    <a:lnTo>
                      <a:pt x="375" y="297"/>
                    </a:lnTo>
                    <a:lnTo>
                      <a:pt x="366" y="274"/>
                    </a:lnTo>
                    <a:lnTo>
                      <a:pt x="357" y="238"/>
                    </a:lnTo>
                    <a:lnTo>
                      <a:pt x="350" y="195"/>
                    </a:lnTo>
                    <a:lnTo>
                      <a:pt x="345" y="159"/>
                    </a:lnTo>
                    <a:lnTo>
                      <a:pt x="342" y="140"/>
                    </a:lnTo>
                    <a:lnTo>
                      <a:pt x="342" y="131"/>
                    </a:lnTo>
                    <a:lnTo>
                      <a:pt x="341" y="123"/>
                    </a:lnTo>
                    <a:lnTo>
                      <a:pt x="335" y="116"/>
                    </a:lnTo>
                    <a:lnTo>
                      <a:pt x="319" y="110"/>
                    </a:lnTo>
                    <a:lnTo>
                      <a:pt x="309" y="107"/>
                    </a:lnTo>
                    <a:lnTo>
                      <a:pt x="300" y="102"/>
                    </a:lnTo>
                    <a:lnTo>
                      <a:pt x="289" y="97"/>
                    </a:lnTo>
                    <a:lnTo>
                      <a:pt x="280" y="92"/>
                    </a:lnTo>
                    <a:lnTo>
                      <a:pt x="271" y="86"/>
                    </a:lnTo>
                    <a:lnTo>
                      <a:pt x="262" y="81"/>
                    </a:lnTo>
                    <a:lnTo>
                      <a:pt x="253" y="78"/>
                    </a:lnTo>
                    <a:lnTo>
                      <a:pt x="244" y="75"/>
                    </a:lnTo>
                    <a:lnTo>
                      <a:pt x="233" y="73"/>
                    </a:lnTo>
                    <a:lnTo>
                      <a:pt x="217" y="70"/>
                    </a:lnTo>
                    <a:lnTo>
                      <a:pt x="201" y="69"/>
                    </a:lnTo>
                    <a:lnTo>
                      <a:pt x="181" y="68"/>
                    </a:lnTo>
                    <a:lnTo>
                      <a:pt x="163" y="66"/>
                    </a:lnTo>
                    <a:lnTo>
                      <a:pt x="148" y="65"/>
                    </a:lnTo>
                    <a:lnTo>
                      <a:pt x="136" y="64"/>
                    </a:lnTo>
                    <a:lnTo>
                      <a:pt x="128" y="64"/>
                    </a:lnTo>
                    <a:lnTo>
                      <a:pt x="128" y="57"/>
                    </a:lnTo>
                    <a:lnTo>
                      <a:pt x="127" y="50"/>
                    </a:lnTo>
                    <a:lnTo>
                      <a:pt x="128" y="47"/>
                    </a:lnTo>
                    <a:lnTo>
                      <a:pt x="130" y="44"/>
                    </a:lnTo>
                    <a:lnTo>
                      <a:pt x="122" y="40"/>
                    </a:lnTo>
                    <a:lnTo>
                      <a:pt x="110" y="34"/>
                    </a:lnTo>
                    <a:lnTo>
                      <a:pt x="95" y="27"/>
                    </a:lnTo>
                    <a:lnTo>
                      <a:pt x="77" y="18"/>
                    </a:lnTo>
                    <a:lnTo>
                      <a:pt x="56" y="11"/>
                    </a:lnTo>
                    <a:lnTo>
                      <a:pt x="36" y="4"/>
                    </a:lnTo>
                    <a:lnTo>
                      <a:pt x="16" y="1"/>
                    </a:lnTo>
                    <a:lnTo>
                      <a:pt x="0" y="0"/>
                    </a:lnTo>
                    <a:lnTo>
                      <a:pt x="5" y="11"/>
                    </a:lnTo>
                    <a:lnTo>
                      <a:pt x="15" y="26"/>
                    </a:lnTo>
                    <a:lnTo>
                      <a:pt x="25" y="40"/>
                    </a:lnTo>
                    <a:lnTo>
                      <a:pt x="34" y="55"/>
                    </a:lnTo>
                    <a:lnTo>
                      <a:pt x="42" y="70"/>
                    </a:lnTo>
                    <a:lnTo>
                      <a:pt x="48" y="86"/>
                    </a:lnTo>
                    <a:lnTo>
                      <a:pt x="55" y="101"/>
                    </a:lnTo>
                    <a:lnTo>
                      <a:pt x="59" y="116"/>
                    </a:lnTo>
                    <a:lnTo>
                      <a:pt x="61" y="131"/>
                    </a:lnTo>
                    <a:lnTo>
                      <a:pt x="68" y="169"/>
                    </a:lnTo>
                    <a:lnTo>
                      <a:pt x="81" y="226"/>
                    </a:lnTo>
                    <a:lnTo>
                      <a:pt x="100" y="295"/>
                    </a:lnTo>
                    <a:lnTo>
                      <a:pt x="122" y="370"/>
                    </a:lnTo>
                    <a:lnTo>
                      <a:pt x="146" y="445"/>
                    </a:lnTo>
                    <a:lnTo>
                      <a:pt x="172" y="512"/>
                    </a:lnTo>
                    <a:lnTo>
                      <a:pt x="197" y="565"/>
                    </a:lnTo>
                    <a:lnTo>
                      <a:pt x="220" y="597"/>
                    </a:lnTo>
                    <a:lnTo>
                      <a:pt x="221" y="650"/>
                    </a:lnTo>
                    <a:lnTo>
                      <a:pt x="225" y="714"/>
                    </a:lnTo>
                    <a:lnTo>
                      <a:pt x="230" y="769"/>
                    </a:lnTo>
                    <a:lnTo>
                      <a:pt x="237" y="805"/>
                    </a:lnTo>
                    <a:lnTo>
                      <a:pt x="228" y="833"/>
                    </a:lnTo>
                    <a:lnTo>
                      <a:pt x="220" y="862"/>
                    </a:lnTo>
                    <a:lnTo>
                      <a:pt x="211" y="895"/>
                    </a:lnTo>
                    <a:lnTo>
                      <a:pt x="204" y="928"/>
                    </a:lnTo>
                    <a:lnTo>
                      <a:pt x="198" y="959"/>
                    </a:lnTo>
                    <a:lnTo>
                      <a:pt x="193" y="988"/>
                    </a:lnTo>
                    <a:lnTo>
                      <a:pt x="192" y="1011"/>
                    </a:lnTo>
                    <a:lnTo>
                      <a:pt x="192" y="1030"/>
                    </a:lnTo>
                    <a:lnTo>
                      <a:pt x="193" y="1047"/>
                    </a:lnTo>
                    <a:lnTo>
                      <a:pt x="195" y="1067"/>
                    </a:lnTo>
                    <a:lnTo>
                      <a:pt x="198" y="1088"/>
                    </a:lnTo>
                    <a:lnTo>
                      <a:pt x="203" y="1109"/>
                    </a:lnTo>
                    <a:lnTo>
                      <a:pt x="210" y="1130"/>
                    </a:lnTo>
                    <a:lnTo>
                      <a:pt x="219" y="1150"/>
                    </a:lnTo>
                    <a:lnTo>
                      <a:pt x="230" y="1167"/>
                    </a:lnTo>
                    <a:lnTo>
                      <a:pt x="244" y="1182"/>
                    </a:lnTo>
                    <a:lnTo>
                      <a:pt x="252" y="1190"/>
                    </a:lnTo>
                    <a:lnTo>
                      <a:pt x="265" y="1200"/>
                    </a:lnTo>
                    <a:lnTo>
                      <a:pt x="279" y="1212"/>
                    </a:lnTo>
                    <a:lnTo>
                      <a:pt x="295" y="1226"/>
                    </a:lnTo>
                    <a:lnTo>
                      <a:pt x="311" y="1239"/>
                    </a:lnTo>
                    <a:lnTo>
                      <a:pt x="327" y="1252"/>
                    </a:lnTo>
                    <a:lnTo>
                      <a:pt x="341" y="1263"/>
                    </a:lnTo>
                    <a:lnTo>
                      <a:pt x="351" y="1272"/>
                    </a:lnTo>
                    <a:lnTo>
                      <a:pt x="363" y="1284"/>
                    </a:lnTo>
                    <a:lnTo>
                      <a:pt x="378" y="1305"/>
                    </a:lnTo>
                    <a:lnTo>
                      <a:pt x="398" y="1335"/>
                    </a:lnTo>
                    <a:lnTo>
                      <a:pt x="418" y="1367"/>
                    </a:lnTo>
                    <a:lnTo>
                      <a:pt x="438" y="1401"/>
                    </a:lnTo>
                    <a:lnTo>
                      <a:pt x="454" y="1432"/>
                    </a:lnTo>
                    <a:lnTo>
                      <a:pt x="466" y="1456"/>
                    </a:lnTo>
                    <a:lnTo>
                      <a:pt x="471" y="1474"/>
                    </a:lnTo>
                    <a:lnTo>
                      <a:pt x="479" y="1468"/>
                    </a:lnTo>
                    <a:lnTo>
                      <a:pt x="483" y="1464"/>
                    </a:lnTo>
                    <a:lnTo>
                      <a:pt x="487" y="1463"/>
                    </a:lnTo>
                    <a:lnTo>
                      <a:pt x="489" y="1460"/>
                    </a:lnTo>
                    <a:lnTo>
                      <a:pt x="484" y="1432"/>
                    </a:lnTo>
                    <a:lnTo>
                      <a:pt x="475" y="1392"/>
                    </a:lnTo>
                    <a:lnTo>
                      <a:pt x="461" y="1345"/>
                    </a:lnTo>
                    <a:lnTo>
                      <a:pt x="444" y="1293"/>
                    </a:lnTo>
                    <a:lnTo>
                      <a:pt x="427" y="1242"/>
                    </a:lnTo>
                    <a:lnTo>
                      <a:pt x="411" y="1193"/>
                    </a:lnTo>
                    <a:lnTo>
                      <a:pt x="396" y="1154"/>
                    </a:lnTo>
                    <a:lnTo>
                      <a:pt x="385" y="1124"/>
                    </a:lnTo>
                    <a:lnTo>
                      <a:pt x="375" y="1076"/>
                    </a:lnTo>
                    <a:lnTo>
                      <a:pt x="375" y="1026"/>
                    </a:lnTo>
                    <a:lnTo>
                      <a:pt x="378" y="984"/>
                    </a:lnTo>
                    <a:lnTo>
                      <a:pt x="382" y="958"/>
                    </a:lnTo>
                    <a:lnTo>
                      <a:pt x="373" y="954"/>
                    </a:lnTo>
                    <a:lnTo>
                      <a:pt x="363" y="948"/>
                    </a:lnTo>
                    <a:lnTo>
                      <a:pt x="351" y="941"/>
                    </a:lnTo>
                    <a:lnTo>
                      <a:pt x="341" y="928"/>
                    </a:lnTo>
                    <a:lnTo>
                      <a:pt x="335" y="915"/>
                    </a:lnTo>
                    <a:lnTo>
                      <a:pt x="331" y="896"/>
                    </a:lnTo>
                    <a:lnTo>
                      <a:pt x="333" y="874"/>
                    </a:lnTo>
                    <a:lnTo>
                      <a:pt x="342" y="848"/>
                    </a:lnTo>
                    <a:lnTo>
                      <a:pt x="353" y="865"/>
                    </a:lnTo>
                    <a:lnTo>
                      <a:pt x="362" y="881"/>
                    </a:lnTo>
                    <a:lnTo>
                      <a:pt x="369" y="900"/>
                    </a:lnTo>
                    <a:lnTo>
                      <a:pt x="376" y="918"/>
                    </a:lnTo>
                    <a:lnTo>
                      <a:pt x="384" y="917"/>
                    </a:lnTo>
                    <a:lnTo>
                      <a:pt x="396" y="921"/>
                    </a:lnTo>
                    <a:lnTo>
                      <a:pt x="413" y="931"/>
                    </a:lnTo>
                    <a:lnTo>
                      <a:pt x="434" y="944"/>
                    </a:lnTo>
                    <a:lnTo>
                      <a:pt x="457" y="963"/>
                    </a:lnTo>
                    <a:lnTo>
                      <a:pt x="484" y="985"/>
                    </a:lnTo>
                    <a:lnTo>
                      <a:pt x="511" y="1011"/>
                    </a:lnTo>
                    <a:lnTo>
                      <a:pt x="541" y="1039"/>
                    </a:lnTo>
                    <a:lnTo>
                      <a:pt x="570" y="1068"/>
                    </a:lnTo>
                    <a:lnTo>
                      <a:pt x="601" y="1099"/>
                    </a:lnTo>
                    <a:lnTo>
                      <a:pt x="631" y="1132"/>
                    </a:lnTo>
                    <a:lnTo>
                      <a:pt x="661" y="1164"/>
                    </a:lnTo>
                    <a:lnTo>
                      <a:pt x="689" y="1196"/>
                    </a:lnTo>
                    <a:lnTo>
                      <a:pt x="715" y="1227"/>
                    </a:lnTo>
                    <a:lnTo>
                      <a:pt x="738" y="1257"/>
                    </a:lnTo>
                    <a:lnTo>
                      <a:pt x="759" y="1285"/>
                    </a:lnTo>
                    <a:lnTo>
                      <a:pt x="764" y="1279"/>
                    </a:lnTo>
                    <a:lnTo>
                      <a:pt x="768" y="1273"/>
                    </a:lnTo>
                    <a:lnTo>
                      <a:pt x="772" y="1268"/>
                    </a:lnTo>
                    <a:lnTo>
                      <a:pt x="775" y="1262"/>
                    </a:lnTo>
                    <a:lnTo>
                      <a:pt x="784" y="1249"/>
                    </a:lnTo>
                    <a:lnTo>
                      <a:pt x="799" y="1232"/>
                    </a:lnTo>
                    <a:lnTo>
                      <a:pt x="815" y="1212"/>
                    </a:lnTo>
                    <a:lnTo>
                      <a:pt x="835" y="1191"/>
                    </a:lnTo>
                    <a:lnTo>
                      <a:pt x="854" y="1170"/>
                    </a:lnTo>
                    <a:lnTo>
                      <a:pt x="872" y="1149"/>
                    </a:lnTo>
                    <a:lnTo>
                      <a:pt x="888" y="1132"/>
                    </a:lnTo>
                    <a:lnTo>
                      <a:pt x="898" y="111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09" name="Freeform 183">
                <a:extLst>
                  <a:ext uri="{FF2B5EF4-FFF2-40B4-BE49-F238E27FC236}">
                    <a16:creationId xmlns:a16="http://schemas.microsoft.com/office/drawing/2014/main" id="{C1E5A6F4-A345-32D1-6A23-EC30EFBC4BC4}"/>
                  </a:ext>
                </a:extLst>
              </p:cNvPr>
              <p:cNvSpPr>
                <a:spLocks/>
              </p:cNvSpPr>
              <p:nvPr/>
            </p:nvSpPr>
            <p:spPr bwMode="auto">
              <a:xfrm>
                <a:off x="1258" y="3900"/>
                <a:ext cx="325" cy="701"/>
              </a:xfrm>
              <a:custGeom>
                <a:avLst/>
                <a:gdLst>
                  <a:gd name="T0" fmla="*/ 1 w 974"/>
                  <a:gd name="T1" fmla="*/ 0 h 2104"/>
                  <a:gd name="T2" fmla="*/ 1 w 974"/>
                  <a:gd name="T3" fmla="*/ 0 h 2104"/>
                  <a:gd name="T4" fmla="*/ 1 w 974"/>
                  <a:gd name="T5" fmla="*/ 0 h 2104"/>
                  <a:gd name="T6" fmla="*/ 1 w 974"/>
                  <a:gd name="T7" fmla="*/ 0 h 2104"/>
                  <a:gd name="T8" fmla="*/ 1 w 974"/>
                  <a:gd name="T9" fmla="*/ 0 h 2104"/>
                  <a:gd name="T10" fmla="*/ 1 w 974"/>
                  <a:gd name="T11" fmla="*/ 0 h 2104"/>
                  <a:gd name="T12" fmla="*/ 1 w 974"/>
                  <a:gd name="T13" fmla="*/ 0 h 2104"/>
                  <a:gd name="T14" fmla="*/ 1 w 974"/>
                  <a:gd name="T15" fmla="*/ 0 h 2104"/>
                  <a:gd name="T16" fmla="*/ 1 w 974"/>
                  <a:gd name="T17" fmla="*/ 0 h 2104"/>
                  <a:gd name="T18" fmla="*/ 1 w 974"/>
                  <a:gd name="T19" fmla="*/ 0 h 2104"/>
                  <a:gd name="T20" fmla="*/ 1 w 974"/>
                  <a:gd name="T21" fmla="*/ 0 h 2104"/>
                  <a:gd name="T22" fmla="*/ 1 w 974"/>
                  <a:gd name="T23" fmla="*/ 0 h 2104"/>
                  <a:gd name="T24" fmla="*/ 1 w 974"/>
                  <a:gd name="T25" fmla="*/ 0 h 2104"/>
                  <a:gd name="T26" fmla="*/ 1 w 974"/>
                  <a:gd name="T27" fmla="*/ 0 h 2104"/>
                  <a:gd name="T28" fmla="*/ 0 w 974"/>
                  <a:gd name="T29" fmla="*/ 0 h 2104"/>
                  <a:gd name="T30" fmla="*/ 0 w 974"/>
                  <a:gd name="T31" fmla="*/ 0 h 2104"/>
                  <a:gd name="T32" fmla="*/ 0 w 974"/>
                  <a:gd name="T33" fmla="*/ 0 h 2104"/>
                  <a:gd name="T34" fmla="*/ 0 w 974"/>
                  <a:gd name="T35" fmla="*/ 0 h 2104"/>
                  <a:gd name="T36" fmla="*/ 0 w 974"/>
                  <a:gd name="T37" fmla="*/ 0 h 2104"/>
                  <a:gd name="T38" fmla="*/ 0 w 974"/>
                  <a:gd name="T39" fmla="*/ 0 h 2104"/>
                  <a:gd name="T40" fmla="*/ 0 w 974"/>
                  <a:gd name="T41" fmla="*/ 1 h 2104"/>
                  <a:gd name="T42" fmla="*/ 0 w 974"/>
                  <a:gd name="T43" fmla="*/ 1 h 2104"/>
                  <a:gd name="T44" fmla="*/ 0 w 974"/>
                  <a:gd name="T45" fmla="*/ 1 h 2104"/>
                  <a:gd name="T46" fmla="*/ 0 w 974"/>
                  <a:gd name="T47" fmla="*/ 1 h 2104"/>
                  <a:gd name="T48" fmla="*/ 0 w 974"/>
                  <a:gd name="T49" fmla="*/ 1 h 2104"/>
                  <a:gd name="T50" fmla="*/ 0 w 974"/>
                  <a:gd name="T51" fmla="*/ 1 h 2104"/>
                  <a:gd name="T52" fmla="*/ 0 w 974"/>
                  <a:gd name="T53" fmla="*/ 1 h 2104"/>
                  <a:gd name="T54" fmla="*/ 0 w 974"/>
                  <a:gd name="T55" fmla="*/ 1 h 2104"/>
                  <a:gd name="T56" fmla="*/ 0 w 974"/>
                  <a:gd name="T57" fmla="*/ 1 h 2104"/>
                  <a:gd name="T58" fmla="*/ 0 w 974"/>
                  <a:gd name="T59" fmla="*/ 1 h 2104"/>
                  <a:gd name="T60" fmla="*/ 0 w 974"/>
                  <a:gd name="T61" fmla="*/ 1 h 2104"/>
                  <a:gd name="T62" fmla="*/ 1 w 974"/>
                  <a:gd name="T63" fmla="*/ 1 h 2104"/>
                  <a:gd name="T64" fmla="*/ 1 w 974"/>
                  <a:gd name="T65" fmla="*/ 1 h 2104"/>
                  <a:gd name="T66" fmla="*/ 1 w 974"/>
                  <a:gd name="T67" fmla="*/ 1 h 2104"/>
                  <a:gd name="T68" fmla="*/ 1 w 974"/>
                  <a:gd name="T69" fmla="*/ 1 h 2104"/>
                  <a:gd name="T70" fmla="*/ 1 w 974"/>
                  <a:gd name="T71" fmla="*/ 1 h 2104"/>
                  <a:gd name="T72" fmla="*/ 1 w 974"/>
                  <a:gd name="T73" fmla="*/ 1 h 2104"/>
                  <a:gd name="T74" fmla="*/ 1 w 974"/>
                  <a:gd name="T75" fmla="*/ 2 h 2104"/>
                  <a:gd name="T76" fmla="*/ 1 w 974"/>
                  <a:gd name="T77" fmla="*/ 2 h 2104"/>
                  <a:gd name="T78" fmla="*/ 1 w 974"/>
                  <a:gd name="T79" fmla="*/ 2 h 2104"/>
                  <a:gd name="T80" fmla="*/ 1 w 974"/>
                  <a:gd name="T81" fmla="*/ 2 h 2104"/>
                  <a:gd name="T82" fmla="*/ 1 w 974"/>
                  <a:gd name="T83" fmla="*/ 2 h 2104"/>
                  <a:gd name="T84" fmla="*/ 1 w 974"/>
                  <a:gd name="T85" fmla="*/ 2 h 2104"/>
                  <a:gd name="T86" fmla="*/ 1 w 974"/>
                  <a:gd name="T87" fmla="*/ 2 h 2104"/>
                  <a:gd name="T88" fmla="*/ 1 w 974"/>
                  <a:gd name="T89" fmla="*/ 3 h 2104"/>
                  <a:gd name="T90" fmla="*/ 1 w 974"/>
                  <a:gd name="T91" fmla="*/ 3 h 2104"/>
                  <a:gd name="T92" fmla="*/ 1 w 974"/>
                  <a:gd name="T93" fmla="*/ 3 h 2104"/>
                  <a:gd name="T94" fmla="*/ 1 w 974"/>
                  <a:gd name="T95" fmla="*/ 3 h 2104"/>
                  <a:gd name="T96" fmla="*/ 1 w 974"/>
                  <a:gd name="T97" fmla="*/ 3 h 2104"/>
                  <a:gd name="T98" fmla="*/ 1 w 974"/>
                  <a:gd name="T99" fmla="*/ 3 h 2104"/>
                  <a:gd name="T100" fmla="*/ 1 w 974"/>
                  <a:gd name="T101" fmla="*/ 3 h 2104"/>
                  <a:gd name="T102" fmla="*/ 1 w 974"/>
                  <a:gd name="T103" fmla="*/ 2 h 2104"/>
                  <a:gd name="T104" fmla="*/ 1 w 974"/>
                  <a:gd name="T105" fmla="*/ 2 h 2104"/>
                  <a:gd name="T106" fmla="*/ 1 w 974"/>
                  <a:gd name="T107" fmla="*/ 2 h 2104"/>
                  <a:gd name="T108" fmla="*/ 1 w 974"/>
                  <a:gd name="T109" fmla="*/ 2 h 2104"/>
                  <a:gd name="T110" fmla="*/ 1 w 974"/>
                  <a:gd name="T111" fmla="*/ 1 h 2104"/>
                  <a:gd name="T112" fmla="*/ 1 w 974"/>
                  <a:gd name="T113" fmla="*/ 1 h 2104"/>
                  <a:gd name="T114" fmla="*/ 1 w 974"/>
                  <a:gd name="T115" fmla="*/ 0 h 2104"/>
                  <a:gd name="T116" fmla="*/ 1 w 974"/>
                  <a:gd name="T117" fmla="*/ 0 h 2104"/>
                  <a:gd name="T118" fmla="*/ 1 w 974"/>
                  <a:gd name="T119" fmla="*/ 0 h 2104"/>
                  <a:gd name="T120" fmla="*/ 1 w 974"/>
                  <a:gd name="T121" fmla="*/ 0 h 21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74"/>
                  <a:gd name="T184" fmla="*/ 0 h 2104"/>
                  <a:gd name="T185" fmla="*/ 974 w 974"/>
                  <a:gd name="T186" fmla="*/ 2104 h 21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74" h="2104">
                    <a:moveTo>
                      <a:pt x="903" y="152"/>
                    </a:moveTo>
                    <a:lnTo>
                      <a:pt x="889" y="137"/>
                    </a:lnTo>
                    <a:lnTo>
                      <a:pt x="878" y="120"/>
                    </a:lnTo>
                    <a:lnTo>
                      <a:pt x="869" y="100"/>
                    </a:lnTo>
                    <a:lnTo>
                      <a:pt x="862" y="79"/>
                    </a:lnTo>
                    <a:lnTo>
                      <a:pt x="857" y="58"/>
                    </a:lnTo>
                    <a:lnTo>
                      <a:pt x="854" y="37"/>
                    </a:lnTo>
                    <a:lnTo>
                      <a:pt x="852" y="17"/>
                    </a:lnTo>
                    <a:lnTo>
                      <a:pt x="851" y="0"/>
                    </a:lnTo>
                    <a:lnTo>
                      <a:pt x="845" y="9"/>
                    </a:lnTo>
                    <a:lnTo>
                      <a:pt x="838" y="17"/>
                    </a:lnTo>
                    <a:lnTo>
                      <a:pt x="827" y="28"/>
                    </a:lnTo>
                    <a:lnTo>
                      <a:pt x="814" y="41"/>
                    </a:lnTo>
                    <a:lnTo>
                      <a:pt x="800" y="54"/>
                    </a:lnTo>
                    <a:lnTo>
                      <a:pt x="785" y="68"/>
                    </a:lnTo>
                    <a:lnTo>
                      <a:pt x="767" y="83"/>
                    </a:lnTo>
                    <a:lnTo>
                      <a:pt x="750" y="97"/>
                    </a:lnTo>
                    <a:lnTo>
                      <a:pt x="732" y="111"/>
                    </a:lnTo>
                    <a:lnTo>
                      <a:pt x="715" y="125"/>
                    </a:lnTo>
                    <a:lnTo>
                      <a:pt x="698" y="139"/>
                    </a:lnTo>
                    <a:lnTo>
                      <a:pt x="683" y="151"/>
                    </a:lnTo>
                    <a:lnTo>
                      <a:pt x="669" y="162"/>
                    </a:lnTo>
                    <a:lnTo>
                      <a:pt x="657" y="172"/>
                    </a:lnTo>
                    <a:lnTo>
                      <a:pt x="647" y="181"/>
                    </a:lnTo>
                    <a:lnTo>
                      <a:pt x="640" y="187"/>
                    </a:lnTo>
                    <a:lnTo>
                      <a:pt x="634" y="181"/>
                    </a:lnTo>
                    <a:lnTo>
                      <a:pt x="630" y="176"/>
                    </a:lnTo>
                    <a:lnTo>
                      <a:pt x="625" y="172"/>
                    </a:lnTo>
                    <a:lnTo>
                      <a:pt x="620" y="168"/>
                    </a:lnTo>
                    <a:lnTo>
                      <a:pt x="611" y="161"/>
                    </a:lnTo>
                    <a:lnTo>
                      <a:pt x="603" y="155"/>
                    </a:lnTo>
                    <a:lnTo>
                      <a:pt x="595" y="149"/>
                    </a:lnTo>
                    <a:lnTo>
                      <a:pt x="588" y="144"/>
                    </a:lnTo>
                    <a:lnTo>
                      <a:pt x="581" y="137"/>
                    </a:lnTo>
                    <a:lnTo>
                      <a:pt x="576" y="133"/>
                    </a:lnTo>
                    <a:lnTo>
                      <a:pt x="571" y="126"/>
                    </a:lnTo>
                    <a:lnTo>
                      <a:pt x="567" y="120"/>
                    </a:lnTo>
                    <a:lnTo>
                      <a:pt x="558" y="128"/>
                    </a:lnTo>
                    <a:lnTo>
                      <a:pt x="552" y="135"/>
                    </a:lnTo>
                    <a:lnTo>
                      <a:pt x="544" y="141"/>
                    </a:lnTo>
                    <a:lnTo>
                      <a:pt x="539" y="149"/>
                    </a:lnTo>
                    <a:lnTo>
                      <a:pt x="533" y="155"/>
                    </a:lnTo>
                    <a:lnTo>
                      <a:pt x="530" y="161"/>
                    </a:lnTo>
                    <a:lnTo>
                      <a:pt x="526" y="167"/>
                    </a:lnTo>
                    <a:lnTo>
                      <a:pt x="522" y="172"/>
                    </a:lnTo>
                    <a:lnTo>
                      <a:pt x="518" y="178"/>
                    </a:lnTo>
                    <a:lnTo>
                      <a:pt x="513" y="183"/>
                    </a:lnTo>
                    <a:lnTo>
                      <a:pt x="509" y="187"/>
                    </a:lnTo>
                    <a:lnTo>
                      <a:pt x="504" y="192"/>
                    </a:lnTo>
                    <a:lnTo>
                      <a:pt x="488" y="181"/>
                    </a:lnTo>
                    <a:lnTo>
                      <a:pt x="470" y="168"/>
                    </a:lnTo>
                    <a:lnTo>
                      <a:pt x="451" y="156"/>
                    </a:lnTo>
                    <a:lnTo>
                      <a:pt x="430" y="144"/>
                    </a:lnTo>
                    <a:lnTo>
                      <a:pt x="408" y="131"/>
                    </a:lnTo>
                    <a:lnTo>
                      <a:pt x="388" y="118"/>
                    </a:lnTo>
                    <a:lnTo>
                      <a:pt x="366" y="105"/>
                    </a:lnTo>
                    <a:lnTo>
                      <a:pt x="345" y="93"/>
                    </a:lnTo>
                    <a:lnTo>
                      <a:pt x="326" y="80"/>
                    </a:lnTo>
                    <a:lnTo>
                      <a:pt x="308" y="68"/>
                    </a:lnTo>
                    <a:lnTo>
                      <a:pt x="291" y="56"/>
                    </a:lnTo>
                    <a:lnTo>
                      <a:pt x="276" y="44"/>
                    </a:lnTo>
                    <a:lnTo>
                      <a:pt x="264" y="35"/>
                    </a:lnTo>
                    <a:lnTo>
                      <a:pt x="255" y="23"/>
                    </a:lnTo>
                    <a:lnTo>
                      <a:pt x="250" y="15"/>
                    </a:lnTo>
                    <a:lnTo>
                      <a:pt x="247" y="6"/>
                    </a:lnTo>
                    <a:lnTo>
                      <a:pt x="240" y="22"/>
                    </a:lnTo>
                    <a:lnTo>
                      <a:pt x="231" y="40"/>
                    </a:lnTo>
                    <a:lnTo>
                      <a:pt x="219" y="57"/>
                    </a:lnTo>
                    <a:lnTo>
                      <a:pt x="207" y="75"/>
                    </a:lnTo>
                    <a:lnTo>
                      <a:pt x="195" y="94"/>
                    </a:lnTo>
                    <a:lnTo>
                      <a:pt x="180" y="114"/>
                    </a:lnTo>
                    <a:lnTo>
                      <a:pt x="166" y="134"/>
                    </a:lnTo>
                    <a:lnTo>
                      <a:pt x="151" y="152"/>
                    </a:lnTo>
                    <a:lnTo>
                      <a:pt x="135" y="172"/>
                    </a:lnTo>
                    <a:lnTo>
                      <a:pt x="120" y="191"/>
                    </a:lnTo>
                    <a:lnTo>
                      <a:pt x="106" y="209"/>
                    </a:lnTo>
                    <a:lnTo>
                      <a:pt x="90" y="227"/>
                    </a:lnTo>
                    <a:lnTo>
                      <a:pt x="77" y="243"/>
                    </a:lnTo>
                    <a:lnTo>
                      <a:pt x="63" y="259"/>
                    </a:lnTo>
                    <a:lnTo>
                      <a:pt x="51" y="274"/>
                    </a:lnTo>
                    <a:lnTo>
                      <a:pt x="41" y="286"/>
                    </a:lnTo>
                    <a:lnTo>
                      <a:pt x="37" y="371"/>
                    </a:lnTo>
                    <a:lnTo>
                      <a:pt x="33" y="508"/>
                    </a:lnTo>
                    <a:lnTo>
                      <a:pt x="30" y="640"/>
                    </a:lnTo>
                    <a:lnTo>
                      <a:pt x="24" y="712"/>
                    </a:lnTo>
                    <a:lnTo>
                      <a:pt x="17" y="747"/>
                    </a:lnTo>
                    <a:lnTo>
                      <a:pt x="6" y="801"/>
                    </a:lnTo>
                    <a:lnTo>
                      <a:pt x="0" y="852"/>
                    </a:lnTo>
                    <a:lnTo>
                      <a:pt x="0" y="884"/>
                    </a:lnTo>
                    <a:lnTo>
                      <a:pt x="5" y="899"/>
                    </a:lnTo>
                    <a:lnTo>
                      <a:pt x="14" y="915"/>
                    </a:lnTo>
                    <a:lnTo>
                      <a:pt x="24" y="932"/>
                    </a:lnTo>
                    <a:lnTo>
                      <a:pt x="37" y="951"/>
                    </a:lnTo>
                    <a:lnTo>
                      <a:pt x="49" y="969"/>
                    </a:lnTo>
                    <a:lnTo>
                      <a:pt x="62" y="986"/>
                    </a:lnTo>
                    <a:lnTo>
                      <a:pt x="75" y="1000"/>
                    </a:lnTo>
                    <a:lnTo>
                      <a:pt x="85" y="1012"/>
                    </a:lnTo>
                    <a:lnTo>
                      <a:pt x="94" y="1020"/>
                    </a:lnTo>
                    <a:lnTo>
                      <a:pt x="104" y="1028"/>
                    </a:lnTo>
                    <a:lnTo>
                      <a:pt x="115" y="1035"/>
                    </a:lnTo>
                    <a:lnTo>
                      <a:pt x="128" y="1043"/>
                    </a:lnTo>
                    <a:lnTo>
                      <a:pt x="139" y="1048"/>
                    </a:lnTo>
                    <a:lnTo>
                      <a:pt x="149" y="1052"/>
                    </a:lnTo>
                    <a:lnTo>
                      <a:pt x="160" y="1056"/>
                    </a:lnTo>
                    <a:lnTo>
                      <a:pt x="169" y="1059"/>
                    </a:lnTo>
                    <a:lnTo>
                      <a:pt x="182" y="1045"/>
                    </a:lnTo>
                    <a:lnTo>
                      <a:pt x="200" y="1025"/>
                    </a:lnTo>
                    <a:lnTo>
                      <a:pt x="220" y="1000"/>
                    </a:lnTo>
                    <a:lnTo>
                      <a:pt x="244" y="973"/>
                    </a:lnTo>
                    <a:lnTo>
                      <a:pt x="265" y="947"/>
                    </a:lnTo>
                    <a:lnTo>
                      <a:pt x="286" y="924"/>
                    </a:lnTo>
                    <a:lnTo>
                      <a:pt x="303" y="904"/>
                    </a:lnTo>
                    <a:lnTo>
                      <a:pt x="313" y="891"/>
                    </a:lnTo>
                    <a:lnTo>
                      <a:pt x="320" y="884"/>
                    </a:lnTo>
                    <a:lnTo>
                      <a:pt x="326" y="875"/>
                    </a:lnTo>
                    <a:lnTo>
                      <a:pt x="334" y="867"/>
                    </a:lnTo>
                    <a:lnTo>
                      <a:pt x="341" y="858"/>
                    </a:lnTo>
                    <a:lnTo>
                      <a:pt x="347" y="849"/>
                    </a:lnTo>
                    <a:lnTo>
                      <a:pt x="352" y="840"/>
                    </a:lnTo>
                    <a:lnTo>
                      <a:pt x="353" y="833"/>
                    </a:lnTo>
                    <a:lnTo>
                      <a:pt x="353" y="824"/>
                    </a:lnTo>
                    <a:lnTo>
                      <a:pt x="352" y="796"/>
                    </a:lnTo>
                    <a:lnTo>
                      <a:pt x="354" y="752"/>
                    </a:lnTo>
                    <a:lnTo>
                      <a:pt x="361" y="707"/>
                    </a:lnTo>
                    <a:lnTo>
                      <a:pt x="374" y="667"/>
                    </a:lnTo>
                    <a:lnTo>
                      <a:pt x="383" y="647"/>
                    </a:lnTo>
                    <a:lnTo>
                      <a:pt x="396" y="621"/>
                    </a:lnTo>
                    <a:lnTo>
                      <a:pt x="411" y="592"/>
                    </a:lnTo>
                    <a:lnTo>
                      <a:pt x="427" y="563"/>
                    </a:lnTo>
                    <a:lnTo>
                      <a:pt x="441" y="534"/>
                    </a:lnTo>
                    <a:lnTo>
                      <a:pt x="452" y="511"/>
                    </a:lnTo>
                    <a:lnTo>
                      <a:pt x="460" y="492"/>
                    </a:lnTo>
                    <a:lnTo>
                      <a:pt x="463" y="483"/>
                    </a:lnTo>
                    <a:lnTo>
                      <a:pt x="477" y="486"/>
                    </a:lnTo>
                    <a:lnTo>
                      <a:pt x="486" y="487"/>
                    </a:lnTo>
                    <a:lnTo>
                      <a:pt x="492" y="488"/>
                    </a:lnTo>
                    <a:lnTo>
                      <a:pt x="500" y="488"/>
                    </a:lnTo>
                    <a:lnTo>
                      <a:pt x="499" y="503"/>
                    </a:lnTo>
                    <a:lnTo>
                      <a:pt x="499" y="509"/>
                    </a:lnTo>
                    <a:lnTo>
                      <a:pt x="499" y="513"/>
                    </a:lnTo>
                    <a:lnTo>
                      <a:pt x="497" y="542"/>
                    </a:lnTo>
                    <a:lnTo>
                      <a:pt x="494" y="607"/>
                    </a:lnTo>
                    <a:lnTo>
                      <a:pt x="491" y="679"/>
                    </a:lnTo>
                    <a:lnTo>
                      <a:pt x="491" y="724"/>
                    </a:lnTo>
                    <a:lnTo>
                      <a:pt x="494" y="749"/>
                    </a:lnTo>
                    <a:lnTo>
                      <a:pt x="500" y="797"/>
                    </a:lnTo>
                    <a:lnTo>
                      <a:pt x="506" y="860"/>
                    </a:lnTo>
                    <a:lnTo>
                      <a:pt x="514" y="932"/>
                    </a:lnTo>
                    <a:lnTo>
                      <a:pt x="522" y="1003"/>
                    </a:lnTo>
                    <a:lnTo>
                      <a:pt x="530" y="1066"/>
                    </a:lnTo>
                    <a:lnTo>
                      <a:pt x="536" y="1113"/>
                    </a:lnTo>
                    <a:lnTo>
                      <a:pt x="541" y="1137"/>
                    </a:lnTo>
                    <a:lnTo>
                      <a:pt x="546" y="1154"/>
                    </a:lnTo>
                    <a:lnTo>
                      <a:pt x="546" y="1169"/>
                    </a:lnTo>
                    <a:lnTo>
                      <a:pt x="543" y="1183"/>
                    </a:lnTo>
                    <a:lnTo>
                      <a:pt x="539" y="1191"/>
                    </a:lnTo>
                    <a:lnTo>
                      <a:pt x="536" y="1196"/>
                    </a:lnTo>
                    <a:lnTo>
                      <a:pt x="532" y="1204"/>
                    </a:lnTo>
                    <a:lnTo>
                      <a:pt x="530" y="1214"/>
                    </a:lnTo>
                    <a:lnTo>
                      <a:pt x="530" y="1226"/>
                    </a:lnTo>
                    <a:lnTo>
                      <a:pt x="533" y="1240"/>
                    </a:lnTo>
                    <a:lnTo>
                      <a:pt x="541" y="1256"/>
                    </a:lnTo>
                    <a:lnTo>
                      <a:pt x="557" y="1272"/>
                    </a:lnTo>
                    <a:lnTo>
                      <a:pt x="580" y="1288"/>
                    </a:lnTo>
                    <a:lnTo>
                      <a:pt x="573" y="1303"/>
                    </a:lnTo>
                    <a:lnTo>
                      <a:pt x="564" y="1329"/>
                    </a:lnTo>
                    <a:lnTo>
                      <a:pt x="555" y="1361"/>
                    </a:lnTo>
                    <a:lnTo>
                      <a:pt x="545" y="1397"/>
                    </a:lnTo>
                    <a:lnTo>
                      <a:pt x="537" y="1436"/>
                    </a:lnTo>
                    <a:lnTo>
                      <a:pt x="531" y="1472"/>
                    </a:lnTo>
                    <a:lnTo>
                      <a:pt x="526" y="1503"/>
                    </a:lnTo>
                    <a:lnTo>
                      <a:pt x="526" y="1526"/>
                    </a:lnTo>
                    <a:lnTo>
                      <a:pt x="527" y="1553"/>
                    </a:lnTo>
                    <a:lnTo>
                      <a:pt x="528" y="1599"/>
                    </a:lnTo>
                    <a:lnTo>
                      <a:pt x="527" y="1658"/>
                    </a:lnTo>
                    <a:lnTo>
                      <a:pt x="524" y="1724"/>
                    </a:lnTo>
                    <a:lnTo>
                      <a:pt x="517" y="1796"/>
                    </a:lnTo>
                    <a:lnTo>
                      <a:pt x="505" y="1868"/>
                    </a:lnTo>
                    <a:lnTo>
                      <a:pt x="486" y="1935"/>
                    </a:lnTo>
                    <a:lnTo>
                      <a:pt x="461" y="1994"/>
                    </a:lnTo>
                    <a:lnTo>
                      <a:pt x="469" y="2000"/>
                    </a:lnTo>
                    <a:lnTo>
                      <a:pt x="477" y="2006"/>
                    </a:lnTo>
                    <a:lnTo>
                      <a:pt x="485" y="2011"/>
                    </a:lnTo>
                    <a:lnTo>
                      <a:pt x="491" y="2015"/>
                    </a:lnTo>
                    <a:lnTo>
                      <a:pt x="497" y="2020"/>
                    </a:lnTo>
                    <a:lnTo>
                      <a:pt x="504" y="2023"/>
                    </a:lnTo>
                    <a:lnTo>
                      <a:pt x="510" y="2027"/>
                    </a:lnTo>
                    <a:lnTo>
                      <a:pt x="517" y="2032"/>
                    </a:lnTo>
                    <a:lnTo>
                      <a:pt x="530" y="2039"/>
                    </a:lnTo>
                    <a:lnTo>
                      <a:pt x="550" y="2051"/>
                    </a:lnTo>
                    <a:lnTo>
                      <a:pt x="577" y="2063"/>
                    </a:lnTo>
                    <a:lnTo>
                      <a:pt x="607" y="2077"/>
                    </a:lnTo>
                    <a:lnTo>
                      <a:pt x="637" y="2088"/>
                    </a:lnTo>
                    <a:lnTo>
                      <a:pt x="665" y="2098"/>
                    </a:lnTo>
                    <a:lnTo>
                      <a:pt x="689" y="2104"/>
                    </a:lnTo>
                    <a:lnTo>
                      <a:pt x="706" y="2104"/>
                    </a:lnTo>
                    <a:lnTo>
                      <a:pt x="717" y="2101"/>
                    </a:lnTo>
                    <a:lnTo>
                      <a:pt x="729" y="2096"/>
                    </a:lnTo>
                    <a:lnTo>
                      <a:pt x="745" y="2089"/>
                    </a:lnTo>
                    <a:lnTo>
                      <a:pt x="760" y="2080"/>
                    </a:lnTo>
                    <a:lnTo>
                      <a:pt x="776" y="2070"/>
                    </a:lnTo>
                    <a:lnTo>
                      <a:pt x="790" y="2062"/>
                    </a:lnTo>
                    <a:lnTo>
                      <a:pt x="802" y="2054"/>
                    </a:lnTo>
                    <a:lnTo>
                      <a:pt x="809" y="2049"/>
                    </a:lnTo>
                    <a:lnTo>
                      <a:pt x="808" y="1982"/>
                    </a:lnTo>
                    <a:lnTo>
                      <a:pt x="813" y="1882"/>
                    </a:lnTo>
                    <a:lnTo>
                      <a:pt x="821" y="1784"/>
                    </a:lnTo>
                    <a:lnTo>
                      <a:pt x="826" y="1726"/>
                    </a:lnTo>
                    <a:lnTo>
                      <a:pt x="831" y="1696"/>
                    </a:lnTo>
                    <a:lnTo>
                      <a:pt x="843" y="1638"/>
                    </a:lnTo>
                    <a:lnTo>
                      <a:pt x="857" y="1562"/>
                    </a:lnTo>
                    <a:lnTo>
                      <a:pt x="872" y="1478"/>
                    </a:lnTo>
                    <a:lnTo>
                      <a:pt x="888" y="1393"/>
                    </a:lnTo>
                    <a:lnTo>
                      <a:pt x="900" y="1320"/>
                    </a:lnTo>
                    <a:lnTo>
                      <a:pt x="906" y="1268"/>
                    </a:lnTo>
                    <a:lnTo>
                      <a:pt x="905" y="1245"/>
                    </a:lnTo>
                    <a:lnTo>
                      <a:pt x="896" y="1221"/>
                    </a:lnTo>
                    <a:lnTo>
                      <a:pt x="889" y="1180"/>
                    </a:lnTo>
                    <a:lnTo>
                      <a:pt x="883" y="1139"/>
                    </a:lnTo>
                    <a:lnTo>
                      <a:pt x="872" y="1114"/>
                    </a:lnTo>
                    <a:lnTo>
                      <a:pt x="879" y="1088"/>
                    </a:lnTo>
                    <a:lnTo>
                      <a:pt x="892" y="1035"/>
                    </a:lnTo>
                    <a:lnTo>
                      <a:pt x="909" y="966"/>
                    </a:lnTo>
                    <a:lnTo>
                      <a:pt x="928" y="885"/>
                    </a:lnTo>
                    <a:lnTo>
                      <a:pt x="947" y="806"/>
                    </a:lnTo>
                    <a:lnTo>
                      <a:pt x="963" y="736"/>
                    </a:lnTo>
                    <a:lnTo>
                      <a:pt x="972" y="683"/>
                    </a:lnTo>
                    <a:lnTo>
                      <a:pt x="974" y="657"/>
                    </a:lnTo>
                    <a:lnTo>
                      <a:pt x="969" y="586"/>
                    </a:lnTo>
                    <a:lnTo>
                      <a:pt x="965" y="456"/>
                    </a:lnTo>
                    <a:lnTo>
                      <a:pt x="963" y="328"/>
                    </a:lnTo>
                    <a:lnTo>
                      <a:pt x="961" y="266"/>
                    </a:lnTo>
                    <a:lnTo>
                      <a:pt x="961" y="258"/>
                    </a:lnTo>
                    <a:lnTo>
                      <a:pt x="959" y="247"/>
                    </a:lnTo>
                    <a:lnTo>
                      <a:pt x="954" y="235"/>
                    </a:lnTo>
                    <a:lnTo>
                      <a:pt x="945" y="224"/>
                    </a:lnTo>
                    <a:lnTo>
                      <a:pt x="938" y="218"/>
                    </a:lnTo>
                    <a:lnTo>
                      <a:pt x="932" y="209"/>
                    </a:lnTo>
                    <a:lnTo>
                      <a:pt x="924" y="198"/>
                    </a:lnTo>
                    <a:lnTo>
                      <a:pt x="918" y="187"/>
                    </a:lnTo>
                    <a:lnTo>
                      <a:pt x="912" y="176"/>
                    </a:lnTo>
                    <a:lnTo>
                      <a:pt x="907" y="166"/>
                    </a:lnTo>
                    <a:lnTo>
                      <a:pt x="905" y="159"/>
                    </a:lnTo>
                    <a:lnTo>
                      <a:pt x="903" y="152"/>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0" name="Freeform 184">
                <a:extLst>
                  <a:ext uri="{FF2B5EF4-FFF2-40B4-BE49-F238E27FC236}">
                    <a16:creationId xmlns:a16="http://schemas.microsoft.com/office/drawing/2014/main" id="{7032D3F3-5176-CB6A-43B1-A5D672F65F99}"/>
                  </a:ext>
                </a:extLst>
              </p:cNvPr>
              <p:cNvSpPr>
                <a:spLocks/>
              </p:cNvSpPr>
              <p:nvPr/>
            </p:nvSpPr>
            <p:spPr bwMode="auto">
              <a:xfrm>
                <a:off x="1736" y="3929"/>
                <a:ext cx="53" cy="64"/>
              </a:xfrm>
              <a:custGeom>
                <a:avLst/>
                <a:gdLst>
                  <a:gd name="T0" fmla="*/ 0 w 159"/>
                  <a:gd name="T1" fmla="*/ 0 h 191"/>
                  <a:gd name="T2" fmla="*/ 0 w 159"/>
                  <a:gd name="T3" fmla="*/ 0 h 191"/>
                  <a:gd name="T4" fmla="*/ 0 w 159"/>
                  <a:gd name="T5" fmla="*/ 0 h 191"/>
                  <a:gd name="T6" fmla="*/ 0 w 159"/>
                  <a:gd name="T7" fmla="*/ 0 h 191"/>
                  <a:gd name="T8" fmla="*/ 0 w 159"/>
                  <a:gd name="T9" fmla="*/ 0 h 191"/>
                  <a:gd name="T10" fmla="*/ 0 w 159"/>
                  <a:gd name="T11" fmla="*/ 0 h 191"/>
                  <a:gd name="T12" fmla="*/ 0 w 159"/>
                  <a:gd name="T13" fmla="*/ 0 h 191"/>
                  <a:gd name="T14" fmla="*/ 0 w 159"/>
                  <a:gd name="T15" fmla="*/ 0 h 191"/>
                  <a:gd name="T16" fmla="*/ 0 w 159"/>
                  <a:gd name="T17" fmla="*/ 0 h 191"/>
                  <a:gd name="T18" fmla="*/ 0 w 159"/>
                  <a:gd name="T19" fmla="*/ 0 h 191"/>
                  <a:gd name="T20" fmla="*/ 0 w 159"/>
                  <a:gd name="T21" fmla="*/ 0 h 191"/>
                  <a:gd name="T22" fmla="*/ 0 w 159"/>
                  <a:gd name="T23" fmla="*/ 0 h 191"/>
                  <a:gd name="T24" fmla="*/ 0 w 159"/>
                  <a:gd name="T25" fmla="*/ 0 h 191"/>
                  <a:gd name="T26" fmla="*/ 0 w 159"/>
                  <a:gd name="T27" fmla="*/ 0 h 191"/>
                  <a:gd name="T28" fmla="*/ 0 w 159"/>
                  <a:gd name="T29" fmla="*/ 0 h 191"/>
                  <a:gd name="T30" fmla="*/ 0 w 159"/>
                  <a:gd name="T31" fmla="*/ 0 h 191"/>
                  <a:gd name="T32" fmla="*/ 0 w 159"/>
                  <a:gd name="T33" fmla="*/ 0 h 191"/>
                  <a:gd name="T34" fmla="*/ 0 w 159"/>
                  <a:gd name="T35" fmla="*/ 0 h 191"/>
                  <a:gd name="T36" fmla="*/ 0 w 159"/>
                  <a:gd name="T37" fmla="*/ 0 h 191"/>
                  <a:gd name="T38" fmla="*/ 0 w 159"/>
                  <a:gd name="T39" fmla="*/ 0 h 191"/>
                  <a:gd name="T40" fmla="*/ 0 w 159"/>
                  <a:gd name="T41" fmla="*/ 0 h 191"/>
                  <a:gd name="T42" fmla="*/ 0 w 159"/>
                  <a:gd name="T43" fmla="*/ 0 h 191"/>
                  <a:gd name="T44" fmla="*/ 0 w 159"/>
                  <a:gd name="T45" fmla="*/ 0 h 191"/>
                  <a:gd name="T46" fmla="*/ 0 w 159"/>
                  <a:gd name="T47" fmla="*/ 0 h 191"/>
                  <a:gd name="T48" fmla="*/ 0 w 159"/>
                  <a:gd name="T49" fmla="*/ 0 h 191"/>
                  <a:gd name="T50" fmla="*/ 0 w 159"/>
                  <a:gd name="T51" fmla="*/ 0 h 191"/>
                  <a:gd name="T52" fmla="*/ 0 w 159"/>
                  <a:gd name="T53" fmla="*/ 0 h 191"/>
                  <a:gd name="T54" fmla="*/ 0 w 159"/>
                  <a:gd name="T55" fmla="*/ 0 h 191"/>
                  <a:gd name="T56" fmla="*/ 0 w 159"/>
                  <a:gd name="T57" fmla="*/ 0 h 191"/>
                  <a:gd name="T58" fmla="*/ 0 w 159"/>
                  <a:gd name="T59" fmla="*/ 0 h 191"/>
                  <a:gd name="T60" fmla="*/ 0 w 159"/>
                  <a:gd name="T61" fmla="*/ 0 h 191"/>
                  <a:gd name="T62" fmla="*/ 0 w 159"/>
                  <a:gd name="T63" fmla="*/ 0 h 191"/>
                  <a:gd name="T64" fmla="*/ 0 w 159"/>
                  <a:gd name="T65" fmla="*/ 0 h 191"/>
                  <a:gd name="T66" fmla="*/ 0 w 159"/>
                  <a:gd name="T67" fmla="*/ 0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191"/>
                  <a:gd name="T104" fmla="*/ 159 w 159"/>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191">
                    <a:moveTo>
                      <a:pt x="134" y="57"/>
                    </a:moveTo>
                    <a:lnTo>
                      <a:pt x="142" y="48"/>
                    </a:lnTo>
                    <a:lnTo>
                      <a:pt x="149" y="40"/>
                    </a:lnTo>
                    <a:lnTo>
                      <a:pt x="155" y="32"/>
                    </a:lnTo>
                    <a:lnTo>
                      <a:pt x="159" y="26"/>
                    </a:lnTo>
                    <a:lnTo>
                      <a:pt x="149" y="17"/>
                    </a:lnTo>
                    <a:lnTo>
                      <a:pt x="140" y="11"/>
                    </a:lnTo>
                    <a:lnTo>
                      <a:pt x="131" y="5"/>
                    </a:lnTo>
                    <a:lnTo>
                      <a:pt x="123" y="0"/>
                    </a:lnTo>
                    <a:lnTo>
                      <a:pt x="113" y="14"/>
                    </a:lnTo>
                    <a:lnTo>
                      <a:pt x="97" y="31"/>
                    </a:lnTo>
                    <a:lnTo>
                      <a:pt x="79" y="52"/>
                    </a:lnTo>
                    <a:lnTo>
                      <a:pt x="60" y="73"/>
                    </a:lnTo>
                    <a:lnTo>
                      <a:pt x="40" y="94"/>
                    </a:lnTo>
                    <a:lnTo>
                      <a:pt x="24" y="114"/>
                    </a:lnTo>
                    <a:lnTo>
                      <a:pt x="9" y="131"/>
                    </a:lnTo>
                    <a:lnTo>
                      <a:pt x="0" y="144"/>
                    </a:lnTo>
                    <a:lnTo>
                      <a:pt x="8" y="155"/>
                    </a:lnTo>
                    <a:lnTo>
                      <a:pt x="17" y="167"/>
                    </a:lnTo>
                    <a:lnTo>
                      <a:pt x="26" y="181"/>
                    </a:lnTo>
                    <a:lnTo>
                      <a:pt x="34" y="191"/>
                    </a:lnTo>
                    <a:lnTo>
                      <a:pt x="43" y="178"/>
                    </a:lnTo>
                    <a:lnTo>
                      <a:pt x="51" y="168"/>
                    </a:lnTo>
                    <a:lnTo>
                      <a:pt x="55" y="161"/>
                    </a:lnTo>
                    <a:lnTo>
                      <a:pt x="57" y="157"/>
                    </a:lnTo>
                    <a:lnTo>
                      <a:pt x="66" y="146"/>
                    </a:lnTo>
                    <a:lnTo>
                      <a:pt x="76" y="131"/>
                    </a:lnTo>
                    <a:lnTo>
                      <a:pt x="89" y="115"/>
                    </a:lnTo>
                    <a:lnTo>
                      <a:pt x="102" y="98"/>
                    </a:lnTo>
                    <a:lnTo>
                      <a:pt x="115" y="83"/>
                    </a:lnTo>
                    <a:lnTo>
                      <a:pt x="125" y="69"/>
                    </a:lnTo>
                    <a:lnTo>
                      <a:pt x="132" y="61"/>
                    </a:lnTo>
                    <a:lnTo>
                      <a:pt x="13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1" name="Freeform 185">
                <a:extLst>
                  <a:ext uri="{FF2B5EF4-FFF2-40B4-BE49-F238E27FC236}">
                    <a16:creationId xmlns:a16="http://schemas.microsoft.com/office/drawing/2014/main" id="{E6B62AA8-AEC8-8DC9-121D-9AD2BFC3C144}"/>
                  </a:ext>
                </a:extLst>
              </p:cNvPr>
              <p:cNvSpPr>
                <a:spLocks/>
              </p:cNvSpPr>
              <p:nvPr/>
            </p:nvSpPr>
            <p:spPr bwMode="auto">
              <a:xfrm>
                <a:off x="1362" y="3531"/>
                <a:ext cx="136" cy="213"/>
              </a:xfrm>
              <a:custGeom>
                <a:avLst/>
                <a:gdLst>
                  <a:gd name="T0" fmla="*/ 0 w 407"/>
                  <a:gd name="T1" fmla="*/ 0 h 638"/>
                  <a:gd name="T2" fmla="*/ 0 w 407"/>
                  <a:gd name="T3" fmla="*/ 0 h 638"/>
                  <a:gd name="T4" fmla="*/ 0 w 407"/>
                  <a:gd name="T5" fmla="*/ 0 h 638"/>
                  <a:gd name="T6" fmla="*/ 0 w 407"/>
                  <a:gd name="T7" fmla="*/ 0 h 638"/>
                  <a:gd name="T8" fmla="*/ 0 w 407"/>
                  <a:gd name="T9" fmla="*/ 0 h 638"/>
                  <a:gd name="T10" fmla="*/ 0 w 407"/>
                  <a:gd name="T11" fmla="*/ 0 h 638"/>
                  <a:gd name="T12" fmla="*/ 0 w 407"/>
                  <a:gd name="T13" fmla="*/ 0 h 638"/>
                  <a:gd name="T14" fmla="*/ 0 w 407"/>
                  <a:gd name="T15" fmla="*/ 0 h 638"/>
                  <a:gd name="T16" fmla="*/ 0 w 407"/>
                  <a:gd name="T17" fmla="*/ 0 h 638"/>
                  <a:gd name="T18" fmla="*/ 0 w 407"/>
                  <a:gd name="T19" fmla="*/ 0 h 638"/>
                  <a:gd name="T20" fmla="*/ 0 w 407"/>
                  <a:gd name="T21" fmla="*/ 0 h 638"/>
                  <a:gd name="T22" fmla="*/ 0 w 407"/>
                  <a:gd name="T23" fmla="*/ 0 h 638"/>
                  <a:gd name="T24" fmla="*/ 0 w 407"/>
                  <a:gd name="T25" fmla="*/ 0 h 638"/>
                  <a:gd name="T26" fmla="*/ 0 w 407"/>
                  <a:gd name="T27" fmla="*/ 0 h 638"/>
                  <a:gd name="T28" fmla="*/ 0 w 407"/>
                  <a:gd name="T29" fmla="*/ 0 h 638"/>
                  <a:gd name="T30" fmla="*/ 1 w 407"/>
                  <a:gd name="T31" fmla="*/ 0 h 638"/>
                  <a:gd name="T32" fmla="*/ 1 w 407"/>
                  <a:gd name="T33" fmla="*/ 0 h 638"/>
                  <a:gd name="T34" fmla="*/ 1 w 407"/>
                  <a:gd name="T35" fmla="*/ 0 h 638"/>
                  <a:gd name="T36" fmla="*/ 1 w 407"/>
                  <a:gd name="T37" fmla="*/ 0 h 638"/>
                  <a:gd name="T38" fmla="*/ 1 w 407"/>
                  <a:gd name="T39" fmla="*/ 0 h 638"/>
                  <a:gd name="T40" fmla="*/ 1 w 407"/>
                  <a:gd name="T41" fmla="*/ 0 h 638"/>
                  <a:gd name="T42" fmla="*/ 0 w 407"/>
                  <a:gd name="T43" fmla="*/ 1 h 638"/>
                  <a:gd name="T44" fmla="*/ 0 w 407"/>
                  <a:gd name="T45" fmla="*/ 1 h 638"/>
                  <a:gd name="T46" fmla="*/ 0 w 407"/>
                  <a:gd name="T47" fmla="*/ 1 h 638"/>
                  <a:gd name="T48" fmla="*/ 0 w 407"/>
                  <a:gd name="T49" fmla="*/ 1 h 638"/>
                  <a:gd name="T50" fmla="*/ 0 w 407"/>
                  <a:gd name="T51" fmla="*/ 1 h 638"/>
                  <a:gd name="T52" fmla="*/ 0 w 407"/>
                  <a:gd name="T53" fmla="*/ 1 h 638"/>
                  <a:gd name="T54" fmla="*/ 0 w 407"/>
                  <a:gd name="T55" fmla="*/ 1 h 638"/>
                  <a:gd name="T56" fmla="*/ 0 w 407"/>
                  <a:gd name="T57" fmla="*/ 1 h 638"/>
                  <a:gd name="T58" fmla="*/ 0 w 407"/>
                  <a:gd name="T59" fmla="*/ 1 h 638"/>
                  <a:gd name="T60" fmla="*/ 0 w 407"/>
                  <a:gd name="T61" fmla="*/ 1 h 638"/>
                  <a:gd name="T62" fmla="*/ 0 w 407"/>
                  <a:gd name="T63" fmla="*/ 1 h 638"/>
                  <a:gd name="T64" fmla="*/ 0 w 407"/>
                  <a:gd name="T65" fmla="*/ 1 h 638"/>
                  <a:gd name="T66" fmla="*/ 0 w 407"/>
                  <a:gd name="T67" fmla="*/ 1 h 638"/>
                  <a:gd name="T68" fmla="*/ 0 w 407"/>
                  <a:gd name="T69" fmla="*/ 1 h 638"/>
                  <a:gd name="T70" fmla="*/ 0 w 407"/>
                  <a:gd name="T71" fmla="*/ 1 h 638"/>
                  <a:gd name="T72" fmla="*/ 0 w 407"/>
                  <a:gd name="T73" fmla="*/ 1 h 638"/>
                  <a:gd name="T74" fmla="*/ 0 w 407"/>
                  <a:gd name="T75" fmla="*/ 1 h 638"/>
                  <a:gd name="T76" fmla="*/ 0 w 407"/>
                  <a:gd name="T77" fmla="*/ 0 h 638"/>
                  <a:gd name="T78" fmla="*/ 0 w 407"/>
                  <a:gd name="T79" fmla="*/ 0 h 638"/>
                  <a:gd name="T80" fmla="*/ 0 w 407"/>
                  <a:gd name="T81" fmla="*/ 0 h 638"/>
                  <a:gd name="T82" fmla="*/ 0 w 407"/>
                  <a:gd name="T83" fmla="*/ 0 h 638"/>
                  <a:gd name="T84" fmla="*/ 0 w 407"/>
                  <a:gd name="T85" fmla="*/ 0 h 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
                  <a:gd name="T130" fmla="*/ 0 h 638"/>
                  <a:gd name="T131" fmla="*/ 407 w 407"/>
                  <a:gd name="T132" fmla="*/ 638 h 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 h="638">
                    <a:moveTo>
                      <a:pt x="26" y="121"/>
                    </a:moveTo>
                    <a:lnTo>
                      <a:pt x="35" y="134"/>
                    </a:lnTo>
                    <a:lnTo>
                      <a:pt x="53" y="149"/>
                    </a:lnTo>
                    <a:lnTo>
                      <a:pt x="77" y="166"/>
                    </a:lnTo>
                    <a:lnTo>
                      <a:pt x="107" y="183"/>
                    </a:lnTo>
                    <a:lnTo>
                      <a:pt x="138" y="199"/>
                    </a:lnTo>
                    <a:lnTo>
                      <a:pt x="168" y="214"/>
                    </a:lnTo>
                    <a:lnTo>
                      <a:pt x="193" y="227"/>
                    </a:lnTo>
                    <a:lnTo>
                      <a:pt x="214" y="234"/>
                    </a:lnTo>
                    <a:lnTo>
                      <a:pt x="219" y="237"/>
                    </a:lnTo>
                    <a:lnTo>
                      <a:pt x="218" y="235"/>
                    </a:lnTo>
                    <a:lnTo>
                      <a:pt x="215" y="230"/>
                    </a:lnTo>
                    <a:lnTo>
                      <a:pt x="217" y="222"/>
                    </a:lnTo>
                    <a:lnTo>
                      <a:pt x="220" y="212"/>
                    </a:lnTo>
                    <a:lnTo>
                      <a:pt x="227" y="195"/>
                    </a:lnTo>
                    <a:lnTo>
                      <a:pt x="236" y="173"/>
                    </a:lnTo>
                    <a:lnTo>
                      <a:pt x="246" y="146"/>
                    </a:lnTo>
                    <a:lnTo>
                      <a:pt x="258" y="114"/>
                    </a:lnTo>
                    <a:lnTo>
                      <a:pt x="271" y="79"/>
                    </a:lnTo>
                    <a:lnTo>
                      <a:pt x="286" y="41"/>
                    </a:lnTo>
                    <a:lnTo>
                      <a:pt x="302" y="0"/>
                    </a:lnTo>
                    <a:lnTo>
                      <a:pt x="304" y="5"/>
                    </a:lnTo>
                    <a:lnTo>
                      <a:pt x="308" y="14"/>
                    </a:lnTo>
                    <a:lnTo>
                      <a:pt x="315" y="23"/>
                    </a:lnTo>
                    <a:lnTo>
                      <a:pt x="321" y="36"/>
                    </a:lnTo>
                    <a:lnTo>
                      <a:pt x="327" y="47"/>
                    </a:lnTo>
                    <a:lnTo>
                      <a:pt x="335" y="58"/>
                    </a:lnTo>
                    <a:lnTo>
                      <a:pt x="340" y="68"/>
                    </a:lnTo>
                    <a:lnTo>
                      <a:pt x="346" y="76"/>
                    </a:lnTo>
                    <a:lnTo>
                      <a:pt x="351" y="87"/>
                    </a:lnTo>
                    <a:lnTo>
                      <a:pt x="361" y="102"/>
                    </a:lnTo>
                    <a:lnTo>
                      <a:pt x="371" y="116"/>
                    </a:lnTo>
                    <a:lnTo>
                      <a:pt x="380" y="131"/>
                    </a:lnTo>
                    <a:lnTo>
                      <a:pt x="388" y="146"/>
                    </a:lnTo>
                    <a:lnTo>
                      <a:pt x="394" y="162"/>
                    </a:lnTo>
                    <a:lnTo>
                      <a:pt x="401" y="177"/>
                    </a:lnTo>
                    <a:lnTo>
                      <a:pt x="405" y="192"/>
                    </a:lnTo>
                    <a:lnTo>
                      <a:pt x="407" y="207"/>
                    </a:lnTo>
                    <a:lnTo>
                      <a:pt x="407" y="229"/>
                    </a:lnTo>
                    <a:lnTo>
                      <a:pt x="402" y="266"/>
                    </a:lnTo>
                    <a:lnTo>
                      <a:pt x="393" y="312"/>
                    </a:lnTo>
                    <a:lnTo>
                      <a:pt x="382" y="363"/>
                    </a:lnTo>
                    <a:lnTo>
                      <a:pt x="367" y="416"/>
                    </a:lnTo>
                    <a:lnTo>
                      <a:pt x="352" y="466"/>
                    </a:lnTo>
                    <a:lnTo>
                      <a:pt x="336" y="509"/>
                    </a:lnTo>
                    <a:lnTo>
                      <a:pt x="322" y="542"/>
                    </a:lnTo>
                    <a:lnTo>
                      <a:pt x="321" y="545"/>
                    </a:lnTo>
                    <a:lnTo>
                      <a:pt x="316" y="554"/>
                    </a:lnTo>
                    <a:lnTo>
                      <a:pt x="311" y="566"/>
                    </a:lnTo>
                    <a:lnTo>
                      <a:pt x="303" y="581"/>
                    </a:lnTo>
                    <a:lnTo>
                      <a:pt x="297" y="597"/>
                    </a:lnTo>
                    <a:lnTo>
                      <a:pt x="289" y="614"/>
                    </a:lnTo>
                    <a:lnTo>
                      <a:pt x="281" y="627"/>
                    </a:lnTo>
                    <a:lnTo>
                      <a:pt x="276" y="638"/>
                    </a:lnTo>
                    <a:lnTo>
                      <a:pt x="272" y="633"/>
                    </a:lnTo>
                    <a:lnTo>
                      <a:pt x="267" y="627"/>
                    </a:lnTo>
                    <a:lnTo>
                      <a:pt x="259" y="617"/>
                    </a:lnTo>
                    <a:lnTo>
                      <a:pt x="251" y="606"/>
                    </a:lnTo>
                    <a:lnTo>
                      <a:pt x="242" y="594"/>
                    </a:lnTo>
                    <a:lnTo>
                      <a:pt x="233" y="581"/>
                    </a:lnTo>
                    <a:lnTo>
                      <a:pt x="227" y="570"/>
                    </a:lnTo>
                    <a:lnTo>
                      <a:pt x="220" y="559"/>
                    </a:lnTo>
                    <a:lnTo>
                      <a:pt x="217" y="552"/>
                    </a:lnTo>
                    <a:lnTo>
                      <a:pt x="211" y="544"/>
                    </a:lnTo>
                    <a:lnTo>
                      <a:pt x="206" y="537"/>
                    </a:lnTo>
                    <a:lnTo>
                      <a:pt x="200" y="528"/>
                    </a:lnTo>
                    <a:lnTo>
                      <a:pt x="193" y="518"/>
                    </a:lnTo>
                    <a:lnTo>
                      <a:pt x="186" y="508"/>
                    </a:lnTo>
                    <a:lnTo>
                      <a:pt x="178" y="497"/>
                    </a:lnTo>
                    <a:lnTo>
                      <a:pt x="170" y="486"/>
                    </a:lnTo>
                    <a:lnTo>
                      <a:pt x="166" y="480"/>
                    </a:lnTo>
                    <a:lnTo>
                      <a:pt x="161" y="472"/>
                    </a:lnTo>
                    <a:lnTo>
                      <a:pt x="157" y="466"/>
                    </a:lnTo>
                    <a:lnTo>
                      <a:pt x="152" y="459"/>
                    </a:lnTo>
                    <a:lnTo>
                      <a:pt x="151" y="459"/>
                    </a:lnTo>
                    <a:lnTo>
                      <a:pt x="129" y="425"/>
                    </a:lnTo>
                    <a:lnTo>
                      <a:pt x="106" y="388"/>
                    </a:lnTo>
                    <a:lnTo>
                      <a:pt x="84" y="348"/>
                    </a:lnTo>
                    <a:lnTo>
                      <a:pt x="62" y="304"/>
                    </a:lnTo>
                    <a:lnTo>
                      <a:pt x="41" y="258"/>
                    </a:lnTo>
                    <a:lnTo>
                      <a:pt x="23" y="209"/>
                    </a:lnTo>
                    <a:lnTo>
                      <a:pt x="10" y="159"/>
                    </a:lnTo>
                    <a:lnTo>
                      <a:pt x="0" y="105"/>
                    </a:lnTo>
                    <a:lnTo>
                      <a:pt x="8" y="111"/>
                    </a:lnTo>
                    <a:lnTo>
                      <a:pt x="17" y="116"/>
                    </a:lnTo>
                    <a:lnTo>
                      <a:pt x="23" y="120"/>
                    </a:lnTo>
                    <a:lnTo>
                      <a:pt x="2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2" name="Freeform 186">
                <a:extLst>
                  <a:ext uri="{FF2B5EF4-FFF2-40B4-BE49-F238E27FC236}">
                    <a16:creationId xmlns:a16="http://schemas.microsoft.com/office/drawing/2014/main" id="{B10C0DE4-EE87-A0DA-114C-3B5145938AED}"/>
                  </a:ext>
                </a:extLst>
              </p:cNvPr>
              <p:cNvSpPr>
                <a:spLocks/>
              </p:cNvSpPr>
              <p:nvPr/>
            </p:nvSpPr>
            <p:spPr bwMode="auto">
              <a:xfrm>
                <a:off x="1258" y="3647"/>
                <a:ext cx="35" cy="57"/>
              </a:xfrm>
              <a:custGeom>
                <a:avLst/>
                <a:gdLst>
                  <a:gd name="T0" fmla="*/ 0 w 104"/>
                  <a:gd name="T1" fmla="*/ 0 h 171"/>
                  <a:gd name="T2" fmla="*/ 0 w 104"/>
                  <a:gd name="T3" fmla="*/ 0 h 171"/>
                  <a:gd name="T4" fmla="*/ 0 w 104"/>
                  <a:gd name="T5" fmla="*/ 0 h 171"/>
                  <a:gd name="T6" fmla="*/ 0 w 104"/>
                  <a:gd name="T7" fmla="*/ 0 h 171"/>
                  <a:gd name="T8" fmla="*/ 0 w 104"/>
                  <a:gd name="T9" fmla="*/ 0 h 171"/>
                  <a:gd name="T10" fmla="*/ 0 w 104"/>
                  <a:gd name="T11" fmla="*/ 0 h 171"/>
                  <a:gd name="T12" fmla="*/ 0 w 104"/>
                  <a:gd name="T13" fmla="*/ 0 h 171"/>
                  <a:gd name="T14" fmla="*/ 0 w 104"/>
                  <a:gd name="T15" fmla="*/ 0 h 171"/>
                  <a:gd name="T16" fmla="*/ 0 w 104"/>
                  <a:gd name="T17" fmla="*/ 0 h 171"/>
                  <a:gd name="T18" fmla="*/ 0 w 104"/>
                  <a:gd name="T19" fmla="*/ 0 h 171"/>
                  <a:gd name="T20" fmla="*/ 0 w 104"/>
                  <a:gd name="T21" fmla="*/ 0 h 171"/>
                  <a:gd name="T22" fmla="*/ 0 w 104"/>
                  <a:gd name="T23" fmla="*/ 0 h 171"/>
                  <a:gd name="T24" fmla="*/ 0 w 104"/>
                  <a:gd name="T25" fmla="*/ 0 h 171"/>
                  <a:gd name="T26" fmla="*/ 0 w 104"/>
                  <a:gd name="T27" fmla="*/ 0 h 171"/>
                  <a:gd name="T28" fmla="*/ 0 w 104"/>
                  <a:gd name="T29" fmla="*/ 0 h 171"/>
                  <a:gd name="T30" fmla="*/ 0 w 104"/>
                  <a:gd name="T31" fmla="*/ 0 h 171"/>
                  <a:gd name="T32" fmla="*/ 0 w 104"/>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71"/>
                  <a:gd name="T53" fmla="*/ 104 w 104"/>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71">
                    <a:moveTo>
                      <a:pt x="98" y="128"/>
                    </a:moveTo>
                    <a:lnTo>
                      <a:pt x="104" y="149"/>
                    </a:lnTo>
                    <a:lnTo>
                      <a:pt x="55" y="171"/>
                    </a:lnTo>
                    <a:lnTo>
                      <a:pt x="0" y="20"/>
                    </a:lnTo>
                    <a:lnTo>
                      <a:pt x="5" y="19"/>
                    </a:lnTo>
                    <a:lnTo>
                      <a:pt x="10" y="16"/>
                    </a:lnTo>
                    <a:lnTo>
                      <a:pt x="18" y="14"/>
                    </a:lnTo>
                    <a:lnTo>
                      <a:pt x="26" y="11"/>
                    </a:lnTo>
                    <a:lnTo>
                      <a:pt x="33" y="8"/>
                    </a:lnTo>
                    <a:lnTo>
                      <a:pt x="41" y="5"/>
                    </a:lnTo>
                    <a:lnTo>
                      <a:pt x="49" y="3"/>
                    </a:lnTo>
                    <a:lnTo>
                      <a:pt x="55" y="0"/>
                    </a:lnTo>
                    <a:lnTo>
                      <a:pt x="60" y="3"/>
                    </a:lnTo>
                    <a:lnTo>
                      <a:pt x="64" y="6"/>
                    </a:lnTo>
                    <a:lnTo>
                      <a:pt x="67" y="11"/>
                    </a:lnTo>
                    <a:lnTo>
                      <a:pt x="72" y="19"/>
                    </a:lnTo>
                    <a:lnTo>
                      <a:pt x="98"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3" name="Freeform 187">
                <a:extLst>
                  <a:ext uri="{FF2B5EF4-FFF2-40B4-BE49-F238E27FC236}">
                    <a16:creationId xmlns:a16="http://schemas.microsoft.com/office/drawing/2014/main" id="{E734B488-3A50-1A71-D30E-06431AD4214B}"/>
                  </a:ext>
                </a:extLst>
              </p:cNvPr>
              <p:cNvSpPr>
                <a:spLocks/>
              </p:cNvSpPr>
              <p:nvPr/>
            </p:nvSpPr>
            <p:spPr bwMode="auto">
              <a:xfrm>
                <a:off x="1407" y="3609"/>
                <a:ext cx="63" cy="135"/>
              </a:xfrm>
              <a:custGeom>
                <a:avLst/>
                <a:gdLst>
                  <a:gd name="T0" fmla="*/ 0 w 188"/>
                  <a:gd name="T1" fmla="*/ 0 h 404"/>
                  <a:gd name="T2" fmla="*/ 0 w 188"/>
                  <a:gd name="T3" fmla="*/ 0 h 404"/>
                  <a:gd name="T4" fmla="*/ 0 w 188"/>
                  <a:gd name="T5" fmla="*/ 1 h 404"/>
                  <a:gd name="T6" fmla="*/ 0 w 188"/>
                  <a:gd name="T7" fmla="*/ 1 h 404"/>
                  <a:gd name="T8" fmla="*/ 0 w 188"/>
                  <a:gd name="T9" fmla="*/ 1 h 404"/>
                  <a:gd name="T10" fmla="*/ 0 w 188"/>
                  <a:gd name="T11" fmla="*/ 0 h 404"/>
                  <a:gd name="T12" fmla="*/ 0 w 188"/>
                  <a:gd name="T13" fmla="*/ 0 h 404"/>
                  <a:gd name="T14" fmla="*/ 0 w 188"/>
                  <a:gd name="T15" fmla="*/ 0 h 404"/>
                  <a:gd name="T16" fmla="*/ 0 w 188"/>
                  <a:gd name="T17" fmla="*/ 0 h 404"/>
                  <a:gd name="T18" fmla="*/ 0 w 188"/>
                  <a:gd name="T19" fmla="*/ 0 h 404"/>
                  <a:gd name="T20" fmla="*/ 0 w 188"/>
                  <a:gd name="T21" fmla="*/ 0 h 404"/>
                  <a:gd name="T22" fmla="*/ 0 w 188"/>
                  <a:gd name="T23" fmla="*/ 0 h 404"/>
                  <a:gd name="T24" fmla="*/ 0 w 188"/>
                  <a:gd name="T25" fmla="*/ 0 h 404"/>
                  <a:gd name="T26" fmla="*/ 0 w 188"/>
                  <a:gd name="T27" fmla="*/ 0 h 404"/>
                  <a:gd name="T28" fmla="*/ 0 w 188"/>
                  <a:gd name="T29" fmla="*/ 0 h 404"/>
                  <a:gd name="T30" fmla="*/ 0 w 188"/>
                  <a:gd name="T31" fmla="*/ 0 h 404"/>
                  <a:gd name="T32" fmla="*/ 0 w 188"/>
                  <a:gd name="T33" fmla="*/ 0 h 404"/>
                  <a:gd name="T34" fmla="*/ 0 w 188"/>
                  <a:gd name="T35" fmla="*/ 0 h 404"/>
                  <a:gd name="T36" fmla="*/ 0 w 188"/>
                  <a:gd name="T37" fmla="*/ 0 h 404"/>
                  <a:gd name="T38" fmla="*/ 0 w 188"/>
                  <a:gd name="T39" fmla="*/ 0 h 404"/>
                  <a:gd name="T40" fmla="*/ 0 w 188"/>
                  <a:gd name="T41" fmla="*/ 0 h 404"/>
                  <a:gd name="T42" fmla="*/ 0 w 188"/>
                  <a:gd name="T43" fmla="*/ 0 h 404"/>
                  <a:gd name="T44" fmla="*/ 0 w 188"/>
                  <a:gd name="T45" fmla="*/ 0 h 404"/>
                  <a:gd name="T46" fmla="*/ 0 w 188"/>
                  <a:gd name="T47" fmla="*/ 0 h 404"/>
                  <a:gd name="T48" fmla="*/ 0 w 188"/>
                  <a:gd name="T49" fmla="*/ 0 h 404"/>
                  <a:gd name="T50" fmla="*/ 0 w 188"/>
                  <a:gd name="T51" fmla="*/ 0 h 404"/>
                  <a:gd name="T52" fmla="*/ 0 w 188"/>
                  <a:gd name="T53" fmla="*/ 0 h 404"/>
                  <a:gd name="T54" fmla="*/ 0 w 188"/>
                  <a:gd name="T55" fmla="*/ 0 h 404"/>
                  <a:gd name="T56" fmla="*/ 0 w 188"/>
                  <a:gd name="T57" fmla="*/ 0 h 404"/>
                  <a:gd name="T58" fmla="*/ 0 w 188"/>
                  <a:gd name="T59" fmla="*/ 0 h 404"/>
                  <a:gd name="T60" fmla="*/ 0 w 188"/>
                  <a:gd name="T61" fmla="*/ 0 h 404"/>
                  <a:gd name="T62" fmla="*/ 0 w 188"/>
                  <a:gd name="T63" fmla="*/ 0 h 404"/>
                  <a:gd name="T64" fmla="*/ 0 w 188"/>
                  <a:gd name="T65" fmla="*/ 0 h 404"/>
                  <a:gd name="T66" fmla="*/ 0 w 188"/>
                  <a:gd name="T67" fmla="*/ 0 h 4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8"/>
                  <a:gd name="T103" fmla="*/ 0 h 404"/>
                  <a:gd name="T104" fmla="*/ 188 w 188"/>
                  <a:gd name="T105" fmla="*/ 404 h 4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8" h="404">
                    <a:moveTo>
                      <a:pt x="86" y="325"/>
                    </a:moveTo>
                    <a:lnTo>
                      <a:pt x="93" y="336"/>
                    </a:lnTo>
                    <a:lnTo>
                      <a:pt x="99" y="347"/>
                    </a:lnTo>
                    <a:lnTo>
                      <a:pt x="108" y="360"/>
                    </a:lnTo>
                    <a:lnTo>
                      <a:pt x="117" y="372"/>
                    </a:lnTo>
                    <a:lnTo>
                      <a:pt x="125" y="383"/>
                    </a:lnTo>
                    <a:lnTo>
                      <a:pt x="133" y="393"/>
                    </a:lnTo>
                    <a:lnTo>
                      <a:pt x="138" y="399"/>
                    </a:lnTo>
                    <a:lnTo>
                      <a:pt x="142" y="404"/>
                    </a:lnTo>
                    <a:lnTo>
                      <a:pt x="147" y="393"/>
                    </a:lnTo>
                    <a:lnTo>
                      <a:pt x="155" y="380"/>
                    </a:lnTo>
                    <a:lnTo>
                      <a:pt x="163" y="363"/>
                    </a:lnTo>
                    <a:lnTo>
                      <a:pt x="169" y="347"/>
                    </a:lnTo>
                    <a:lnTo>
                      <a:pt x="177" y="332"/>
                    </a:lnTo>
                    <a:lnTo>
                      <a:pt x="182" y="320"/>
                    </a:lnTo>
                    <a:lnTo>
                      <a:pt x="187" y="311"/>
                    </a:lnTo>
                    <a:lnTo>
                      <a:pt x="188" y="308"/>
                    </a:lnTo>
                    <a:lnTo>
                      <a:pt x="183" y="288"/>
                    </a:lnTo>
                    <a:lnTo>
                      <a:pt x="175" y="259"/>
                    </a:lnTo>
                    <a:lnTo>
                      <a:pt x="165" y="225"/>
                    </a:lnTo>
                    <a:lnTo>
                      <a:pt x="154" y="189"/>
                    </a:lnTo>
                    <a:lnTo>
                      <a:pt x="141" y="151"/>
                    </a:lnTo>
                    <a:lnTo>
                      <a:pt x="129" y="119"/>
                    </a:lnTo>
                    <a:lnTo>
                      <a:pt x="120" y="93"/>
                    </a:lnTo>
                    <a:lnTo>
                      <a:pt x="114" y="77"/>
                    </a:lnTo>
                    <a:lnTo>
                      <a:pt x="120" y="60"/>
                    </a:lnTo>
                    <a:lnTo>
                      <a:pt x="121" y="57"/>
                    </a:lnTo>
                    <a:lnTo>
                      <a:pt x="123" y="58"/>
                    </a:lnTo>
                    <a:lnTo>
                      <a:pt x="125" y="50"/>
                    </a:lnTo>
                    <a:lnTo>
                      <a:pt x="133" y="51"/>
                    </a:lnTo>
                    <a:lnTo>
                      <a:pt x="137" y="52"/>
                    </a:lnTo>
                    <a:lnTo>
                      <a:pt x="141" y="54"/>
                    </a:lnTo>
                    <a:lnTo>
                      <a:pt x="144" y="54"/>
                    </a:lnTo>
                    <a:lnTo>
                      <a:pt x="148" y="55"/>
                    </a:lnTo>
                    <a:lnTo>
                      <a:pt x="155" y="55"/>
                    </a:lnTo>
                    <a:lnTo>
                      <a:pt x="164" y="55"/>
                    </a:lnTo>
                    <a:lnTo>
                      <a:pt x="177" y="55"/>
                    </a:lnTo>
                    <a:lnTo>
                      <a:pt x="161" y="46"/>
                    </a:lnTo>
                    <a:lnTo>
                      <a:pt x="146" y="37"/>
                    </a:lnTo>
                    <a:lnTo>
                      <a:pt x="132" y="31"/>
                    </a:lnTo>
                    <a:lnTo>
                      <a:pt x="117" y="25"/>
                    </a:lnTo>
                    <a:lnTo>
                      <a:pt x="106" y="20"/>
                    </a:lnTo>
                    <a:lnTo>
                      <a:pt x="94" y="14"/>
                    </a:lnTo>
                    <a:lnTo>
                      <a:pt x="86" y="8"/>
                    </a:lnTo>
                    <a:lnTo>
                      <a:pt x="80" y="0"/>
                    </a:lnTo>
                    <a:lnTo>
                      <a:pt x="68" y="15"/>
                    </a:lnTo>
                    <a:lnTo>
                      <a:pt x="57" y="29"/>
                    </a:lnTo>
                    <a:lnTo>
                      <a:pt x="45" y="42"/>
                    </a:lnTo>
                    <a:lnTo>
                      <a:pt x="34" y="55"/>
                    </a:lnTo>
                    <a:lnTo>
                      <a:pt x="23" y="67"/>
                    </a:lnTo>
                    <a:lnTo>
                      <a:pt x="13" y="77"/>
                    </a:lnTo>
                    <a:lnTo>
                      <a:pt x="5" y="86"/>
                    </a:lnTo>
                    <a:lnTo>
                      <a:pt x="0" y="93"/>
                    </a:lnTo>
                    <a:lnTo>
                      <a:pt x="10" y="87"/>
                    </a:lnTo>
                    <a:lnTo>
                      <a:pt x="18" y="82"/>
                    </a:lnTo>
                    <a:lnTo>
                      <a:pt x="25" y="80"/>
                    </a:lnTo>
                    <a:lnTo>
                      <a:pt x="30" y="77"/>
                    </a:lnTo>
                    <a:lnTo>
                      <a:pt x="35" y="76"/>
                    </a:lnTo>
                    <a:lnTo>
                      <a:pt x="40" y="75"/>
                    </a:lnTo>
                    <a:lnTo>
                      <a:pt x="45" y="71"/>
                    </a:lnTo>
                    <a:lnTo>
                      <a:pt x="52" y="66"/>
                    </a:lnTo>
                    <a:lnTo>
                      <a:pt x="68" y="75"/>
                    </a:lnTo>
                    <a:lnTo>
                      <a:pt x="75" y="78"/>
                    </a:lnTo>
                    <a:lnTo>
                      <a:pt x="77" y="82"/>
                    </a:lnTo>
                    <a:lnTo>
                      <a:pt x="85" y="88"/>
                    </a:lnTo>
                    <a:lnTo>
                      <a:pt x="89" y="159"/>
                    </a:lnTo>
                    <a:lnTo>
                      <a:pt x="90" y="228"/>
                    </a:lnTo>
                    <a:lnTo>
                      <a:pt x="89" y="288"/>
                    </a:lnTo>
                    <a:lnTo>
                      <a:pt x="86" y="325"/>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4" name="Freeform 188">
                <a:extLst>
                  <a:ext uri="{FF2B5EF4-FFF2-40B4-BE49-F238E27FC236}">
                    <a16:creationId xmlns:a16="http://schemas.microsoft.com/office/drawing/2014/main" id="{A755AA87-554C-F3B5-597E-CB0F1AC7C712}"/>
                  </a:ext>
                </a:extLst>
              </p:cNvPr>
              <p:cNvSpPr>
                <a:spLocks/>
              </p:cNvSpPr>
              <p:nvPr/>
            </p:nvSpPr>
            <p:spPr bwMode="auto">
              <a:xfrm>
                <a:off x="1340" y="3600"/>
                <a:ext cx="217" cy="364"/>
              </a:xfrm>
              <a:custGeom>
                <a:avLst/>
                <a:gdLst>
                  <a:gd name="T0" fmla="*/ 1 w 649"/>
                  <a:gd name="T1" fmla="*/ 1 h 1091"/>
                  <a:gd name="T2" fmla="*/ 1 w 649"/>
                  <a:gd name="T3" fmla="*/ 1 h 1091"/>
                  <a:gd name="T4" fmla="*/ 1 w 649"/>
                  <a:gd name="T5" fmla="*/ 1 h 1091"/>
                  <a:gd name="T6" fmla="*/ 1 w 649"/>
                  <a:gd name="T7" fmla="*/ 1 h 1091"/>
                  <a:gd name="T8" fmla="*/ 1 w 649"/>
                  <a:gd name="T9" fmla="*/ 1 h 1091"/>
                  <a:gd name="T10" fmla="*/ 1 w 649"/>
                  <a:gd name="T11" fmla="*/ 1 h 1091"/>
                  <a:gd name="T12" fmla="*/ 1 w 649"/>
                  <a:gd name="T13" fmla="*/ 1 h 1091"/>
                  <a:gd name="T14" fmla="*/ 1 w 649"/>
                  <a:gd name="T15" fmla="*/ 1 h 1091"/>
                  <a:gd name="T16" fmla="*/ 1 w 649"/>
                  <a:gd name="T17" fmla="*/ 1 h 1091"/>
                  <a:gd name="T18" fmla="*/ 1 w 649"/>
                  <a:gd name="T19" fmla="*/ 1 h 1091"/>
                  <a:gd name="T20" fmla="*/ 1 w 649"/>
                  <a:gd name="T21" fmla="*/ 1 h 1091"/>
                  <a:gd name="T22" fmla="*/ 1 w 649"/>
                  <a:gd name="T23" fmla="*/ 1 h 1091"/>
                  <a:gd name="T24" fmla="*/ 1 w 649"/>
                  <a:gd name="T25" fmla="*/ 1 h 1091"/>
                  <a:gd name="T26" fmla="*/ 1 w 649"/>
                  <a:gd name="T27" fmla="*/ 1 h 1091"/>
                  <a:gd name="T28" fmla="*/ 1 w 649"/>
                  <a:gd name="T29" fmla="*/ 1 h 1091"/>
                  <a:gd name="T30" fmla="*/ 1 w 649"/>
                  <a:gd name="T31" fmla="*/ 1 h 1091"/>
                  <a:gd name="T32" fmla="*/ 1 w 649"/>
                  <a:gd name="T33" fmla="*/ 1 h 1091"/>
                  <a:gd name="T34" fmla="*/ 1 w 649"/>
                  <a:gd name="T35" fmla="*/ 0 h 1091"/>
                  <a:gd name="T36" fmla="*/ 1 w 649"/>
                  <a:gd name="T37" fmla="*/ 0 h 1091"/>
                  <a:gd name="T38" fmla="*/ 1 w 649"/>
                  <a:gd name="T39" fmla="*/ 0 h 1091"/>
                  <a:gd name="T40" fmla="*/ 1 w 649"/>
                  <a:gd name="T41" fmla="*/ 0 h 1091"/>
                  <a:gd name="T42" fmla="*/ 1 w 649"/>
                  <a:gd name="T43" fmla="*/ 0 h 1091"/>
                  <a:gd name="T44" fmla="*/ 1 w 649"/>
                  <a:gd name="T45" fmla="*/ 0 h 1091"/>
                  <a:gd name="T46" fmla="*/ 1 w 649"/>
                  <a:gd name="T47" fmla="*/ 0 h 1091"/>
                  <a:gd name="T48" fmla="*/ 1 w 649"/>
                  <a:gd name="T49" fmla="*/ 0 h 1091"/>
                  <a:gd name="T50" fmla="*/ 1 w 649"/>
                  <a:gd name="T51" fmla="*/ 0 h 1091"/>
                  <a:gd name="T52" fmla="*/ 1 w 649"/>
                  <a:gd name="T53" fmla="*/ 0 h 1091"/>
                  <a:gd name="T54" fmla="*/ 0 w 649"/>
                  <a:gd name="T55" fmla="*/ 1 h 1091"/>
                  <a:gd name="T56" fmla="*/ 0 w 649"/>
                  <a:gd name="T57" fmla="*/ 1 h 1091"/>
                  <a:gd name="T58" fmla="*/ 0 w 649"/>
                  <a:gd name="T59" fmla="*/ 1 h 1091"/>
                  <a:gd name="T60" fmla="*/ 0 w 649"/>
                  <a:gd name="T61" fmla="*/ 1 h 1091"/>
                  <a:gd name="T62" fmla="*/ 0 w 649"/>
                  <a:gd name="T63" fmla="*/ 1 h 1091"/>
                  <a:gd name="T64" fmla="*/ 0 w 649"/>
                  <a:gd name="T65" fmla="*/ 0 h 1091"/>
                  <a:gd name="T66" fmla="*/ 0 w 649"/>
                  <a:gd name="T67" fmla="*/ 0 h 1091"/>
                  <a:gd name="T68" fmla="*/ 0 w 649"/>
                  <a:gd name="T69" fmla="*/ 0 h 1091"/>
                  <a:gd name="T70" fmla="*/ 0 w 649"/>
                  <a:gd name="T71" fmla="*/ 0 h 1091"/>
                  <a:gd name="T72" fmla="*/ 0 w 649"/>
                  <a:gd name="T73" fmla="*/ 0 h 1091"/>
                  <a:gd name="T74" fmla="*/ 0 w 649"/>
                  <a:gd name="T75" fmla="*/ 0 h 1091"/>
                  <a:gd name="T76" fmla="*/ 0 w 649"/>
                  <a:gd name="T77" fmla="*/ 1 h 1091"/>
                  <a:gd name="T78" fmla="*/ 0 w 649"/>
                  <a:gd name="T79" fmla="*/ 1 h 1091"/>
                  <a:gd name="T80" fmla="*/ 0 w 649"/>
                  <a:gd name="T81" fmla="*/ 1 h 1091"/>
                  <a:gd name="T82" fmla="*/ 0 w 649"/>
                  <a:gd name="T83" fmla="*/ 1 h 1091"/>
                  <a:gd name="T84" fmla="*/ 0 w 649"/>
                  <a:gd name="T85" fmla="*/ 1 h 1091"/>
                  <a:gd name="T86" fmla="*/ 0 w 649"/>
                  <a:gd name="T87" fmla="*/ 1 h 1091"/>
                  <a:gd name="T88" fmla="*/ 0 w 649"/>
                  <a:gd name="T89" fmla="*/ 1 h 1091"/>
                  <a:gd name="T90" fmla="*/ 0 w 649"/>
                  <a:gd name="T91" fmla="*/ 1 h 1091"/>
                  <a:gd name="T92" fmla="*/ 0 w 649"/>
                  <a:gd name="T93" fmla="*/ 1 h 1091"/>
                  <a:gd name="T94" fmla="*/ 0 w 649"/>
                  <a:gd name="T95" fmla="*/ 1 h 1091"/>
                  <a:gd name="T96" fmla="*/ 0 w 649"/>
                  <a:gd name="T97" fmla="*/ 1 h 1091"/>
                  <a:gd name="T98" fmla="*/ 0 w 649"/>
                  <a:gd name="T99" fmla="*/ 1 h 1091"/>
                  <a:gd name="T100" fmla="*/ 0 w 649"/>
                  <a:gd name="T101" fmla="*/ 1 h 1091"/>
                  <a:gd name="T102" fmla="*/ 0 w 649"/>
                  <a:gd name="T103" fmla="*/ 1 h 1091"/>
                  <a:gd name="T104" fmla="*/ 0 w 649"/>
                  <a:gd name="T105" fmla="*/ 1 h 1091"/>
                  <a:gd name="T106" fmla="*/ 0 w 649"/>
                  <a:gd name="T107" fmla="*/ 1 h 1091"/>
                  <a:gd name="T108" fmla="*/ 0 w 649"/>
                  <a:gd name="T109" fmla="*/ 1 h 1091"/>
                  <a:gd name="T110" fmla="*/ 0 w 649"/>
                  <a:gd name="T111" fmla="*/ 1 h 1091"/>
                  <a:gd name="T112" fmla="*/ 0 w 649"/>
                  <a:gd name="T113" fmla="*/ 1 h 1091"/>
                  <a:gd name="T114" fmla="*/ 0 w 649"/>
                  <a:gd name="T115" fmla="*/ 1 h 1091"/>
                  <a:gd name="T116" fmla="*/ 0 w 649"/>
                  <a:gd name="T117" fmla="*/ 1 h 1091"/>
                  <a:gd name="T118" fmla="*/ 1 w 649"/>
                  <a:gd name="T119" fmla="*/ 1 h 10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9"/>
                  <a:gd name="T181" fmla="*/ 0 h 1091"/>
                  <a:gd name="T182" fmla="*/ 649 w 649"/>
                  <a:gd name="T183" fmla="*/ 1091 h 10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9" h="1091">
                    <a:moveTo>
                      <a:pt x="373" y="1067"/>
                    </a:moveTo>
                    <a:lnTo>
                      <a:pt x="378" y="1071"/>
                    </a:lnTo>
                    <a:lnTo>
                      <a:pt x="383" y="1075"/>
                    </a:lnTo>
                    <a:lnTo>
                      <a:pt x="387" y="1080"/>
                    </a:lnTo>
                    <a:lnTo>
                      <a:pt x="393" y="1086"/>
                    </a:lnTo>
                    <a:lnTo>
                      <a:pt x="400" y="1080"/>
                    </a:lnTo>
                    <a:lnTo>
                      <a:pt x="410" y="1071"/>
                    </a:lnTo>
                    <a:lnTo>
                      <a:pt x="422" y="1061"/>
                    </a:lnTo>
                    <a:lnTo>
                      <a:pt x="436" y="1050"/>
                    </a:lnTo>
                    <a:lnTo>
                      <a:pt x="451" y="1038"/>
                    </a:lnTo>
                    <a:lnTo>
                      <a:pt x="468" y="1024"/>
                    </a:lnTo>
                    <a:lnTo>
                      <a:pt x="485" y="1010"/>
                    </a:lnTo>
                    <a:lnTo>
                      <a:pt x="503" y="996"/>
                    </a:lnTo>
                    <a:lnTo>
                      <a:pt x="520" y="982"/>
                    </a:lnTo>
                    <a:lnTo>
                      <a:pt x="538" y="967"/>
                    </a:lnTo>
                    <a:lnTo>
                      <a:pt x="553" y="953"/>
                    </a:lnTo>
                    <a:lnTo>
                      <a:pt x="567" y="940"/>
                    </a:lnTo>
                    <a:lnTo>
                      <a:pt x="580" y="927"/>
                    </a:lnTo>
                    <a:lnTo>
                      <a:pt x="591" y="916"/>
                    </a:lnTo>
                    <a:lnTo>
                      <a:pt x="598" y="908"/>
                    </a:lnTo>
                    <a:lnTo>
                      <a:pt x="604" y="899"/>
                    </a:lnTo>
                    <a:lnTo>
                      <a:pt x="604" y="880"/>
                    </a:lnTo>
                    <a:lnTo>
                      <a:pt x="605" y="857"/>
                    </a:lnTo>
                    <a:lnTo>
                      <a:pt x="610" y="828"/>
                    </a:lnTo>
                    <a:lnTo>
                      <a:pt x="616" y="797"/>
                    </a:lnTo>
                    <a:lnTo>
                      <a:pt x="623" y="764"/>
                    </a:lnTo>
                    <a:lnTo>
                      <a:pt x="632" y="731"/>
                    </a:lnTo>
                    <a:lnTo>
                      <a:pt x="640" y="702"/>
                    </a:lnTo>
                    <a:lnTo>
                      <a:pt x="649" y="674"/>
                    </a:lnTo>
                    <a:lnTo>
                      <a:pt x="642" y="638"/>
                    </a:lnTo>
                    <a:lnTo>
                      <a:pt x="637" y="583"/>
                    </a:lnTo>
                    <a:lnTo>
                      <a:pt x="633" y="519"/>
                    </a:lnTo>
                    <a:lnTo>
                      <a:pt x="632" y="466"/>
                    </a:lnTo>
                    <a:lnTo>
                      <a:pt x="609" y="434"/>
                    </a:lnTo>
                    <a:lnTo>
                      <a:pt x="584" y="381"/>
                    </a:lnTo>
                    <a:lnTo>
                      <a:pt x="558" y="314"/>
                    </a:lnTo>
                    <a:lnTo>
                      <a:pt x="534" y="239"/>
                    </a:lnTo>
                    <a:lnTo>
                      <a:pt x="512" y="164"/>
                    </a:lnTo>
                    <a:lnTo>
                      <a:pt x="493" y="95"/>
                    </a:lnTo>
                    <a:lnTo>
                      <a:pt x="480" y="38"/>
                    </a:lnTo>
                    <a:lnTo>
                      <a:pt x="473" y="0"/>
                    </a:lnTo>
                    <a:lnTo>
                      <a:pt x="473" y="22"/>
                    </a:lnTo>
                    <a:lnTo>
                      <a:pt x="468" y="59"/>
                    </a:lnTo>
                    <a:lnTo>
                      <a:pt x="459" y="105"/>
                    </a:lnTo>
                    <a:lnTo>
                      <a:pt x="448" y="156"/>
                    </a:lnTo>
                    <a:lnTo>
                      <a:pt x="433" y="209"/>
                    </a:lnTo>
                    <a:lnTo>
                      <a:pt x="418" y="259"/>
                    </a:lnTo>
                    <a:lnTo>
                      <a:pt x="402" y="302"/>
                    </a:lnTo>
                    <a:lnTo>
                      <a:pt x="388" y="335"/>
                    </a:lnTo>
                    <a:lnTo>
                      <a:pt x="387" y="338"/>
                    </a:lnTo>
                    <a:lnTo>
                      <a:pt x="382" y="347"/>
                    </a:lnTo>
                    <a:lnTo>
                      <a:pt x="377" y="359"/>
                    </a:lnTo>
                    <a:lnTo>
                      <a:pt x="369" y="374"/>
                    </a:lnTo>
                    <a:lnTo>
                      <a:pt x="363" y="390"/>
                    </a:lnTo>
                    <a:lnTo>
                      <a:pt x="355" y="407"/>
                    </a:lnTo>
                    <a:lnTo>
                      <a:pt x="347" y="420"/>
                    </a:lnTo>
                    <a:lnTo>
                      <a:pt x="342" y="431"/>
                    </a:lnTo>
                    <a:lnTo>
                      <a:pt x="338" y="426"/>
                    </a:lnTo>
                    <a:lnTo>
                      <a:pt x="333" y="420"/>
                    </a:lnTo>
                    <a:lnTo>
                      <a:pt x="325" y="410"/>
                    </a:lnTo>
                    <a:lnTo>
                      <a:pt x="317" y="399"/>
                    </a:lnTo>
                    <a:lnTo>
                      <a:pt x="308" y="387"/>
                    </a:lnTo>
                    <a:lnTo>
                      <a:pt x="299" y="374"/>
                    </a:lnTo>
                    <a:lnTo>
                      <a:pt x="293" y="363"/>
                    </a:lnTo>
                    <a:lnTo>
                      <a:pt x="286" y="352"/>
                    </a:lnTo>
                    <a:lnTo>
                      <a:pt x="281" y="345"/>
                    </a:lnTo>
                    <a:lnTo>
                      <a:pt x="275" y="333"/>
                    </a:lnTo>
                    <a:lnTo>
                      <a:pt x="266" y="321"/>
                    </a:lnTo>
                    <a:lnTo>
                      <a:pt x="257" y="307"/>
                    </a:lnTo>
                    <a:lnTo>
                      <a:pt x="247" y="293"/>
                    </a:lnTo>
                    <a:lnTo>
                      <a:pt x="236" y="278"/>
                    </a:lnTo>
                    <a:lnTo>
                      <a:pt x="226" y="264"/>
                    </a:lnTo>
                    <a:lnTo>
                      <a:pt x="217" y="252"/>
                    </a:lnTo>
                    <a:lnTo>
                      <a:pt x="205" y="351"/>
                    </a:lnTo>
                    <a:lnTo>
                      <a:pt x="195" y="402"/>
                    </a:lnTo>
                    <a:lnTo>
                      <a:pt x="177" y="469"/>
                    </a:lnTo>
                    <a:lnTo>
                      <a:pt x="152" y="547"/>
                    </a:lnTo>
                    <a:lnTo>
                      <a:pt x="124" y="630"/>
                    </a:lnTo>
                    <a:lnTo>
                      <a:pt x="93" y="713"/>
                    </a:lnTo>
                    <a:lnTo>
                      <a:pt x="61" y="790"/>
                    </a:lnTo>
                    <a:lnTo>
                      <a:pt x="30" y="855"/>
                    </a:lnTo>
                    <a:lnTo>
                      <a:pt x="0" y="905"/>
                    </a:lnTo>
                    <a:lnTo>
                      <a:pt x="3" y="914"/>
                    </a:lnTo>
                    <a:lnTo>
                      <a:pt x="8" y="922"/>
                    </a:lnTo>
                    <a:lnTo>
                      <a:pt x="17" y="934"/>
                    </a:lnTo>
                    <a:lnTo>
                      <a:pt x="29" y="943"/>
                    </a:lnTo>
                    <a:lnTo>
                      <a:pt x="44" y="955"/>
                    </a:lnTo>
                    <a:lnTo>
                      <a:pt x="61" y="967"/>
                    </a:lnTo>
                    <a:lnTo>
                      <a:pt x="79" y="979"/>
                    </a:lnTo>
                    <a:lnTo>
                      <a:pt x="98" y="992"/>
                    </a:lnTo>
                    <a:lnTo>
                      <a:pt x="119" y="1004"/>
                    </a:lnTo>
                    <a:lnTo>
                      <a:pt x="141" y="1017"/>
                    </a:lnTo>
                    <a:lnTo>
                      <a:pt x="161" y="1030"/>
                    </a:lnTo>
                    <a:lnTo>
                      <a:pt x="183" y="1043"/>
                    </a:lnTo>
                    <a:lnTo>
                      <a:pt x="204" y="1055"/>
                    </a:lnTo>
                    <a:lnTo>
                      <a:pt x="223" y="1067"/>
                    </a:lnTo>
                    <a:lnTo>
                      <a:pt x="241" y="1080"/>
                    </a:lnTo>
                    <a:lnTo>
                      <a:pt x="257" y="1091"/>
                    </a:lnTo>
                    <a:lnTo>
                      <a:pt x="262" y="1086"/>
                    </a:lnTo>
                    <a:lnTo>
                      <a:pt x="266" y="1082"/>
                    </a:lnTo>
                    <a:lnTo>
                      <a:pt x="271" y="1077"/>
                    </a:lnTo>
                    <a:lnTo>
                      <a:pt x="275" y="1071"/>
                    </a:lnTo>
                    <a:lnTo>
                      <a:pt x="279" y="1066"/>
                    </a:lnTo>
                    <a:lnTo>
                      <a:pt x="283" y="1060"/>
                    </a:lnTo>
                    <a:lnTo>
                      <a:pt x="286" y="1054"/>
                    </a:lnTo>
                    <a:lnTo>
                      <a:pt x="292" y="1048"/>
                    </a:lnTo>
                    <a:lnTo>
                      <a:pt x="297" y="1040"/>
                    </a:lnTo>
                    <a:lnTo>
                      <a:pt x="305" y="1034"/>
                    </a:lnTo>
                    <a:lnTo>
                      <a:pt x="311" y="1027"/>
                    </a:lnTo>
                    <a:lnTo>
                      <a:pt x="320" y="1019"/>
                    </a:lnTo>
                    <a:lnTo>
                      <a:pt x="324" y="1025"/>
                    </a:lnTo>
                    <a:lnTo>
                      <a:pt x="329" y="1032"/>
                    </a:lnTo>
                    <a:lnTo>
                      <a:pt x="334" y="1036"/>
                    </a:lnTo>
                    <a:lnTo>
                      <a:pt x="341" y="1043"/>
                    </a:lnTo>
                    <a:lnTo>
                      <a:pt x="348" y="1048"/>
                    </a:lnTo>
                    <a:lnTo>
                      <a:pt x="356" y="1054"/>
                    </a:lnTo>
                    <a:lnTo>
                      <a:pt x="364" y="1060"/>
                    </a:lnTo>
                    <a:lnTo>
                      <a:pt x="373" y="1067"/>
                    </a:lnTo>
                    <a:close/>
                  </a:path>
                </a:pathLst>
              </a:custGeom>
              <a:solidFill>
                <a:srgbClr val="116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5" name="Freeform 189">
                <a:extLst>
                  <a:ext uri="{FF2B5EF4-FFF2-40B4-BE49-F238E27FC236}">
                    <a16:creationId xmlns:a16="http://schemas.microsoft.com/office/drawing/2014/main" id="{2D489650-EEC4-590C-3DAC-A10481897086}"/>
                  </a:ext>
                </a:extLst>
              </p:cNvPr>
              <p:cNvSpPr>
                <a:spLocks/>
              </p:cNvSpPr>
              <p:nvPr/>
            </p:nvSpPr>
            <p:spPr bwMode="auto">
              <a:xfrm>
                <a:off x="1329" y="3411"/>
                <a:ext cx="134" cy="177"/>
              </a:xfrm>
              <a:custGeom>
                <a:avLst/>
                <a:gdLst>
                  <a:gd name="T0" fmla="*/ 0 w 402"/>
                  <a:gd name="T1" fmla="*/ 1 h 531"/>
                  <a:gd name="T2" fmla="*/ 0 w 402"/>
                  <a:gd name="T3" fmla="*/ 1 h 531"/>
                  <a:gd name="T4" fmla="*/ 0 w 402"/>
                  <a:gd name="T5" fmla="*/ 1 h 531"/>
                  <a:gd name="T6" fmla="*/ 0 w 402"/>
                  <a:gd name="T7" fmla="*/ 1 h 531"/>
                  <a:gd name="T8" fmla="*/ 0 w 402"/>
                  <a:gd name="T9" fmla="*/ 1 h 531"/>
                  <a:gd name="T10" fmla="*/ 0 w 402"/>
                  <a:gd name="T11" fmla="*/ 1 h 531"/>
                  <a:gd name="T12" fmla="*/ 0 w 402"/>
                  <a:gd name="T13" fmla="*/ 0 h 531"/>
                  <a:gd name="T14" fmla="*/ 0 w 402"/>
                  <a:gd name="T15" fmla="*/ 0 h 531"/>
                  <a:gd name="T16" fmla="*/ 0 w 402"/>
                  <a:gd name="T17" fmla="*/ 0 h 531"/>
                  <a:gd name="T18" fmla="*/ 0 w 402"/>
                  <a:gd name="T19" fmla="*/ 0 h 531"/>
                  <a:gd name="T20" fmla="*/ 0 w 402"/>
                  <a:gd name="T21" fmla="*/ 0 h 531"/>
                  <a:gd name="T22" fmla="*/ 0 w 402"/>
                  <a:gd name="T23" fmla="*/ 0 h 531"/>
                  <a:gd name="T24" fmla="*/ 0 w 402"/>
                  <a:gd name="T25" fmla="*/ 0 h 531"/>
                  <a:gd name="T26" fmla="*/ 0 w 402"/>
                  <a:gd name="T27" fmla="*/ 0 h 531"/>
                  <a:gd name="T28" fmla="*/ 0 w 402"/>
                  <a:gd name="T29" fmla="*/ 0 h 531"/>
                  <a:gd name="T30" fmla="*/ 0 w 402"/>
                  <a:gd name="T31" fmla="*/ 0 h 531"/>
                  <a:gd name="T32" fmla="*/ 0 w 402"/>
                  <a:gd name="T33" fmla="*/ 0 h 531"/>
                  <a:gd name="T34" fmla="*/ 0 w 402"/>
                  <a:gd name="T35" fmla="*/ 0 h 531"/>
                  <a:gd name="T36" fmla="*/ 0 w 402"/>
                  <a:gd name="T37" fmla="*/ 0 h 531"/>
                  <a:gd name="T38" fmla="*/ 0 w 402"/>
                  <a:gd name="T39" fmla="*/ 0 h 531"/>
                  <a:gd name="T40" fmla="*/ 0 w 402"/>
                  <a:gd name="T41" fmla="*/ 0 h 531"/>
                  <a:gd name="T42" fmla="*/ 0 w 402"/>
                  <a:gd name="T43" fmla="*/ 0 h 531"/>
                  <a:gd name="T44" fmla="*/ 0 w 402"/>
                  <a:gd name="T45" fmla="*/ 0 h 531"/>
                  <a:gd name="T46" fmla="*/ 0 w 402"/>
                  <a:gd name="T47" fmla="*/ 0 h 531"/>
                  <a:gd name="T48" fmla="*/ 0 w 402"/>
                  <a:gd name="T49" fmla="*/ 0 h 531"/>
                  <a:gd name="T50" fmla="*/ 0 w 402"/>
                  <a:gd name="T51" fmla="*/ 0 h 531"/>
                  <a:gd name="T52" fmla="*/ 0 w 402"/>
                  <a:gd name="T53" fmla="*/ 0 h 531"/>
                  <a:gd name="T54" fmla="*/ 0 w 402"/>
                  <a:gd name="T55" fmla="*/ 0 h 531"/>
                  <a:gd name="T56" fmla="*/ 0 w 402"/>
                  <a:gd name="T57" fmla="*/ 0 h 531"/>
                  <a:gd name="T58" fmla="*/ 0 w 402"/>
                  <a:gd name="T59" fmla="*/ 0 h 531"/>
                  <a:gd name="T60" fmla="*/ 1 w 402"/>
                  <a:gd name="T61" fmla="*/ 0 h 531"/>
                  <a:gd name="T62" fmla="*/ 1 w 402"/>
                  <a:gd name="T63" fmla="*/ 0 h 531"/>
                  <a:gd name="T64" fmla="*/ 1 w 402"/>
                  <a:gd name="T65" fmla="*/ 0 h 531"/>
                  <a:gd name="T66" fmla="*/ 1 w 402"/>
                  <a:gd name="T67" fmla="*/ 0 h 531"/>
                  <a:gd name="T68" fmla="*/ 1 w 402"/>
                  <a:gd name="T69" fmla="*/ 0 h 531"/>
                  <a:gd name="T70" fmla="*/ 1 w 402"/>
                  <a:gd name="T71" fmla="*/ 0 h 531"/>
                  <a:gd name="T72" fmla="*/ 1 w 402"/>
                  <a:gd name="T73" fmla="*/ 0 h 531"/>
                  <a:gd name="T74" fmla="*/ 1 w 402"/>
                  <a:gd name="T75" fmla="*/ 0 h 531"/>
                  <a:gd name="T76" fmla="*/ 1 w 402"/>
                  <a:gd name="T77" fmla="*/ 1 h 531"/>
                  <a:gd name="T78" fmla="*/ 0 w 402"/>
                  <a:gd name="T79" fmla="*/ 1 h 531"/>
                  <a:gd name="T80" fmla="*/ 0 w 402"/>
                  <a:gd name="T81" fmla="*/ 1 h 531"/>
                  <a:gd name="T82" fmla="*/ 0 w 402"/>
                  <a:gd name="T83" fmla="*/ 1 h 531"/>
                  <a:gd name="T84" fmla="*/ 0 w 402"/>
                  <a:gd name="T85" fmla="*/ 1 h 531"/>
                  <a:gd name="T86" fmla="*/ 0 w 402"/>
                  <a:gd name="T87" fmla="*/ 1 h 531"/>
                  <a:gd name="T88" fmla="*/ 0 w 402"/>
                  <a:gd name="T89" fmla="*/ 1 h 531"/>
                  <a:gd name="T90" fmla="*/ 0 w 402"/>
                  <a:gd name="T91" fmla="*/ 1 h 5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2"/>
                  <a:gd name="T139" fmla="*/ 0 h 531"/>
                  <a:gd name="T140" fmla="*/ 402 w 402"/>
                  <a:gd name="T141" fmla="*/ 531 h 5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2" h="531">
                    <a:moveTo>
                      <a:pt x="128" y="476"/>
                    </a:moveTo>
                    <a:lnTo>
                      <a:pt x="121" y="470"/>
                    </a:lnTo>
                    <a:lnTo>
                      <a:pt x="119" y="470"/>
                    </a:lnTo>
                    <a:lnTo>
                      <a:pt x="122" y="474"/>
                    </a:lnTo>
                    <a:lnTo>
                      <a:pt x="126" y="481"/>
                    </a:lnTo>
                    <a:lnTo>
                      <a:pt x="123" y="480"/>
                    </a:lnTo>
                    <a:lnTo>
                      <a:pt x="117" y="476"/>
                    </a:lnTo>
                    <a:lnTo>
                      <a:pt x="108" y="471"/>
                    </a:lnTo>
                    <a:lnTo>
                      <a:pt x="100" y="465"/>
                    </a:lnTo>
                    <a:lnTo>
                      <a:pt x="94" y="457"/>
                    </a:lnTo>
                    <a:lnTo>
                      <a:pt x="92" y="448"/>
                    </a:lnTo>
                    <a:lnTo>
                      <a:pt x="94" y="440"/>
                    </a:lnTo>
                    <a:lnTo>
                      <a:pt x="96" y="433"/>
                    </a:lnTo>
                    <a:lnTo>
                      <a:pt x="92" y="429"/>
                    </a:lnTo>
                    <a:lnTo>
                      <a:pt x="87" y="426"/>
                    </a:lnTo>
                    <a:lnTo>
                      <a:pt x="81" y="421"/>
                    </a:lnTo>
                    <a:lnTo>
                      <a:pt x="74" y="413"/>
                    </a:lnTo>
                    <a:lnTo>
                      <a:pt x="67" y="396"/>
                    </a:lnTo>
                    <a:lnTo>
                      <a:pt x="58" y="367"/>
                    </a:lnTo>
                    <a:lnTo>
                      <a:pt x="49" y="339"/>
                    </a:lnTo>
                    <a:lnTo>
                      <a:pt x="43" y="321"/>
                    </a:lnTo>
                    <a:lnTo>
                      <a:pt x="41" y="312"/>
                    </a:lnTo>
                    <a:lnTo>
                      <a:pt x="36" y="300"/>
                    </a:lnTo>
                    <a:lnTo>
                      <a:pt x="27" y="287"/>
                    </a:lnTo>
                    <a:lnTo>
                      <a:pt x="12" y="273"/>
                    </a:lnTo>
                    <a:lnTo>
                      <a:pt x="21" y="263"/>
                    </a:lnTo>
                    <a:lnTo>
                      <a:pt x="16" y="254"/>
                    </a:lnTo>
                    <a:lnTo>
                      <a:pt x="12" y="235"/>
                    </a:lnTo>
                    <a:lnTo>
                      <a:pt x="12" y="214"/>
                    </a:lnTo>
                    <a:lnTo>
                      <a:pt x="15" y="201"/>
                    </a:lnTo>
                    <a:lnTo>
                      <a:pt x="16" y="196"/>
                    </a:lnTo>
                    <a:lnTo>
                      <a:pt x="16" y="192"/>
                    </a:lnTo>
                    <a:lnTo>
                      <a:pt x="15" y="190"/>
                    </a:lnTo>
                    <a:lnTo>
                      <a:pt x="18" y="189"/>
                    </a:lnTo>
                    <a:lnTo>
                      <a:pt x="10" y="173"/>
                    </a:lnTo>
                    <a:lnTo>
                      <a:pt x="2" y="143"/>
                    </a:lnTo>
                    <a:lnTo>
                      <a:pt x="0" y="107"/>
                    </a:lnTo>
                    <a:lnTo>
                      <a:pt x="2" y="72"/>
                    </a:lnTo>
                    <a:lnTo>
                      <a:pt x="11" y="75"/>
                    </a:lnTo>
                    <a:lnTo>
                      <a:pt x="25" y="77"/>
                    </a:lnTo>
                    <a:lnTo>
                      <a:pt x="41" y="78"/>
                    </a:lnTo>
                    <a:lnTo>
                      <a:pt x="59" y="77"/>
                    </a:lnTo>
                    <a:lnTo>
                      <a:pt x="79" y="73"/>
                    </a:lnTo>
                    <a:lnTo>
                      <a:pt x="101" y="64"/>
                    </a:lnTo>
                    <a:lnTo>
                      <a:pt x="125" y="47"/>
                    </a:lnTo>
                    <a:lnTo>
                      <a:pt x="149" y="24"/>
                    </a:lnTo>
                    <a:lnTo>
                      <a:pt x="159" y="15"/>
                    </a:lnTo>
                    <a:lnTo>
                      <a:pt x="170" y="8"/>
                    </a:lnTo>
                    <a:lnTo>
                      <a:pt x="180" y="4"/>
                    </a:lnTo>
                    <a:lnTo>
                      <a:pt x="190" y="2"/>
                    </a:lnTo>
                    <a:lnTo>
                      <a:pt x="199" y="0"/>
                    </a:lnTo>
                    <a:lnTo>
                      <a:pt x="206" y="2"/>
                    </a:lnTo>
                    <a:lnTo>
                      <a:pt x="212" y="3"/>
                    </a:lnTo>
                    <a:lnTo>
                      <a:pt x="215" y="5"/>
                    </a:lnTo>
                    <a:lnTo>
                      <a:pt x="219" y="9"/>
                    </a:lnTo>
                    <a:lnTo>
                      <a:pt x="225" y="10"/>
                    </a:lnTo>
                    <a:lnTo>
                      <a:pt x="234" y="11"/>
                    </a:lnTo>
                    <a:lnTo>
                      <a:pt x="244" y="9"/>
                    </a:lnTo>
                    <a:lnTo>
                      <a:pt x="250" y="8"/>
                    </a:lnTo>
                    <a:lnTo>
                      <a:pt x="256" y="5"/>
                    </a:lnTo>
                    <a:lnTo>
                      <a:pt x="262" y="5"/>
                    </a:lnTo>
                    <a:lnTo>
                      <a:pt x="268" y="5"/>
                    </a:lnTo>
                    <a:lnTo>
                      <a:pt x="273" y="7"/>
                    </a:lnTo>
                    <a:lnTo>
                      <a:pt x="278" y="10"/>
                    </a:lnTo>
                    <a:lnTo>
                      <a:pt x="281" y="15"/>
                    </a:lnTo>
                    <a:lnTo>
                      <a:pt x="283" y="24"/>
                    </a:lnTo>
                    <a:lnTo>
                      <a:pt x="286" y="42"/>
                    </a:lnTo>
                    <a:lnTo>
                      <a:pt x="288" y="59"/>
                    </a:lnTo>
                    <a:lnTo>
                      <a:pt x="291" y="71"/>
                    </a:lnTo>
                    <a:lnTo>
                      <a:pt x="292" y="82"/>
                    </a:lnTo>
                    <a:lnTo>
                      <a:pt x="295" y="90"/>
                    </a:lnTo>
                    <a:lnTo>
                      <a:pt x="299" y="100"/>
                    </a:lnTo>
                    <a:lnTo>
                      <a:pt x="300" y="109"/>
                    </a:lnTo>
                    <a:lnTo>
                      <a:pt x="300" y="117"/>
                    </a:lnTo>
                    <a:lnTo>
                      <a:pt x="308" y="129"/>
                    </a:lnTo>
                    <a:lnTo>
                      <a:pt x="314" y="142"/>
                    </a:lnTo>
                    <a:lnTo>
                      <a:pt x="319" y="154"/>
                    </a:lnTo>
                    <a:lnTo>
                      <a:pt x="320" y="166"/>
                    </a:lnTo>
                    <a:lnTo>
                      <a:pt x="323" y="181"/>
                    </a:lnTo>
                    <a:lnTo>
                      <a:pt x="330" y="196"/>
                    </a:lnTo>
                    <a:lnTo>
                      <a:pt x="336" y="207"/>
                    </a:lnTo>
                    <a:lnTo>
                      <a:pt x="337" y="215"/>
                    </a:lnTo>
                    <a:lnTo>
                      <a:pt x="342" y="214"/>
                    </a:lnTo>
                    <a:lnTo>
                      <a:pt x="345" y="212"/>
                    </a:lnTo>
                    <a:lnTo>
                      <a:pt x="348" y="210"/>
                    </a:lnTo>
                    <a:lnTo>
                      <a:pt x="350" y="207"/>
                    </a:lnTo>
                    <a:lnTo>
                      <a:pt x="350" y="194"/>
                    </a:lnTo>
                    <a:lnTo>
                      <a:pt x="349" y="180"/>
                    </a:lnTo>
                    <a:lnTo>
                      <a:pt x="348" y="169"/>
                    </a:lnTo>
                    <a:lnTo>
                      <a:pt x="350" y="163"/>
                    </a:lnTo>
                    <a:lnTo>
                      <a:pt x="362" y="155"/>
                    </a:lnTo>
                    <a:lnTo>
                      <a:pt x="371" y="149"/>
                    </a:lnTo>
                    <a:lnTo>
                      <a:pt x="377" y="143"/>
                    </a:lnTo>
                    <a:lnTo>
                      <a:pt x="380" y="135"/>
                    </a:lnTo>
                    <a:lnTo>
                      <a:pt x="386" y="142"/>
                    </a:lnTo>
                    <a:lnTo>
                      <a:pt x="393" y="152"/>
                    </a:lnTo>
                    <a:lnTo>
                      <a:pt x="397" y="164"/>
                    </a:lnTo>
                    <a:lnTo>
                      <a:pt x="397" y="179"/>
                    </a:lnTo>
                    <a:lnTo>
                      <a:pt x="393" y="195"/>
                    </a:lnTo>
                    <a:lnTo>
                      <a:pt x="386" y="214"/>
                    </a:lnTo>
                    <a:lnTo>
                      <a:pt x="381" y="231"/>
                    </a:lnTo>
                    <a:lnTo>
                      <a:pt x="380" y="241"/>
                    </a:lnTo>
                    <a:lnTo>
                      <a:pt x="380" y="248"/>
                    </a:lnTo>
                    <a:lnTo>
                      <a:pt x="378" y="258"/>
                    </a:lnTo>
                    <a:lnTo>
                      <a:pt x="375" y="266"/>
                    </a:lnTo>
                    <a:lnTo>
                      <a:pt x="366" y="269"/>
                    </a:lnTo>
                    <a:lnTo>
                      <a:pt x="372" y="281"/>
                    </a:lnTo>
                    <a:lnTo>
                      <a:pt x="378" y="292"/>
                    </a:lnTo>
                    <a:lnTo>
                      <a:pt x="386" y="300"/>
                    </a:lnTo>
                    <a:lnTo>
                      <a:pt x="393" y="307"/>
                    </a:lnTo>
                    <a:lnTo>
                      <a:pt x="402" y="313"/>
                    </a:lnTo>
                    <a:lnTo>
                      <a:pt x="400" y="326"/>
                    </a:lnTo>
                    <a:lnTo>
                      <a:pt x="400" y="338"/>
                    </a:lnTo>
                    <a:lnTo>
                      <a:pt x="400" y="345"/>
                    </a:lnTo>
                    <a:lnTo>
                      <a:pt x="400" y="351"/>
                    </a:lnTo>
                    <a:lnTo>
                      <a:pt x="393" y="364"/>
                    </a:lnTo>
                    <a:lnTo>
                      <a:pt x="381" y="382"/>
                    </a:lnTo>
                    <a:lnTo>
                      <a:pt x="364" y="405"/>
                    </a:lnTo>
                    <a:lnTo>
                      <a:pt x="346" y="429"/>
                    </a:lnTo>
                    <a:lnTo>
                      <a:pt x="328" y="454"/>
                    </a:lnTo>
                    <a:lnTo>
                      <a:pt x="311" y="476"/>
                    </a:lnTo>
                    <a:lnTo>
                      <a:pt x="299" y="493"/>
                    </a:lnTo>
                    <a:lnTo>
                      <a:pt x="291" y="501"/>
                    </a:lnTo>
                    <a:lnTo>
                      <a:pt x="281" y="509"/>
                    </a:lnTo>
                    <a:lnTo>
                      <a:pt x="269" y="516"/>
                    </a:lnTo>
                    <a:lnTo>
                      <a:pt x="253" y="522"/>
                    </a:lnTo>
                    <a:lnTo>
                      <a:pt x="239" y="527"/>
                    </a:lnTo>
                    <a:lnTo>
                      <a:pt x="223" y="530"/>
                    </a:lnTo>
                    <a:lnTo>
                      <a:pt x="208" y="531"/>
                    </a:lnTo>
                    <a:lnTo>
                      <a:pt x="194" y="530"/>
                    </a:lnTo>
                    <a:lnTo>
                      <a:pt x="183" y="526"/>
                    </a:lnTo>
                    <a:lnTo>
                      <a:pt x="176" y="522"/>
                    </a:lnTo>
                    <a:lnTo>
                      <a:pt x="168" y="516"/>
                    </a:lnTo>
                    <a:lnTo>
                      <a:pt x="161" y="510"/>
                    </a:lnTo>
                    <a:lnTo>
                      <a:pt x="154" y="502"/>
                    </a:lnTo>
                    <a:lnTo>
                      <a:pt x="147" y="495"/>
                    </a:lnTo>
                    <a:lnTo>
                      <a:pt x="140" y="488"/>
                    </a:lnTo>
                    <a:lnTo>
                      <a:pt x="134" y="481"/>
                    </a:lnTo>
                    <a:lnTo>
                      <a:pt x="128" y="476"/>
                    </a:lnTo>
                    <a:close/>
                  </a:path>
                </a:pathLst>
              </a:custGeom>
              <a:solidFill>
                <a:srgbClr val="893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6" name="Freeform 190">
                <a:extLst>
                  <a:ext uri="{FF2B5EF4-FFF2-40B4-BE49-F238E27FC236}">
                    <a16:creationId xmlns:a16="http://schemas.microsoft.com/office/drawing/2014/main" id="{0F8C449B-96F9-450C-C041-C6B2E201DB82}"/>
                  </a:ext>
                </a:extLst>
              </p:cNvPr>
              <p:cNvSpPr>
                <a:spLocks/>
              </p:cNvSpPr>
              <p:nvPr/>
            </p:nvSpPr>
            <p:spPr bwMode="auto">
              <a:xfrm>
                <a:off x="1755" y="3948"/>
                <a:ext cx="78" cy="77"/>
              </a:xfrm>
              <a:custGeom>
                <a:avLst/>
                <a:gdLst>
                  <a:gd name="T0" fmla="*/ 0 w 235"/>
                  <a:gd name="T1" fmla="*/ 0 h 231"/>
                  <a:gd name="T2" fmla="*/ 0 w 235"/>
                  <a:gd name="T3" fmla="*/ 0 h 231"/>
                  <a:gd name="T4" fmla="*/ 0 w 235"/>
                  <a:gd name="T5" fmla="*/ 0 h 231"/>
                  <a:gd name="T6" fmla="*/ 0 w 235"/>
                  <a:gd name="T7" fmla="*/ 0 h 231"/>
                  <a:gd name="T8" fmla="*/ 0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 name="T20" fmla="*/ 0 w 235"/>
                  <a:gd name="T21" fmla="*/ 0 h 231"/>
                  <a:gd name="T22" fmla="*/ 0 w 235"/>
                  <a:gd name="T23" fmla="*/ 0 h 231"/>
                  <a:gd name="T24" fmla="*/ 0 w 235"/>
                  <a:gd name="T25" fmla="*/ 0 h 231"/>
                  <a:gd name="T26" fmla="*/ 0 w 235"/>
                  <a:gd name="T27" fmla="*/ 0 h 231"/>
                  <a:gd name="T28" fmla="*/ 0 w 235"/>
                  <a:gd name="T29" fmla="*/ 0 h 231"/>
                  <a:gd name="T30" fmla="*/ 0 w 235"/>
                  <a:gd name="T31" fmla="*/ 0 h 231"/>
                  <a:gd name="T32" fmla="*/ 0 w 235"/>
                  <a:gd name="T33" fmla="*/ 0 h 231"/>
                  <a:gd name="T34" fmla="*/ 0 w 235"/>
                  <a:gd name="T35" fmla="*/ 0 h 231"/>
                  <a:gd name="T36" fmla="*/ 0 w 235"/>
                  <a:gd name="T37" fmla="*/ 0 h 231"/>
                  <a:gd name="T38" fmla="*/ 0 w 235"/>
                  <a:gd name="T39" fmla="*/ 0 h 231"/>
                  <a:gd name="T40" fmla="*/ 0 w 235"/>
                  <a:gd name="T41" fmla="*/ 0 h 231"/>
                  <a:gd name="T42" fmla="*/ 0 w 235"/>
                  <a:gd name="T43" fmla="*/ 0 h 231"/>
                  <a:gd name="T44" fmla="*/ 0 w 235"/>
                  <a:gd name="T45" fmla="*/ 0 h 231"/>
                  <a:gd name="T46" fmla="*/ 0 w 235"/>
                  <a:gd name="T47" fmla="*/ 0 h 231"/>
                  <a:gd name="T48" fmla="*/ 0 w 235"/>
                  <a:gd name="T49" fmla="*/ 0 h 231"/>
                  <a:gd name="T50" fmla="*/ 0 w 235"/>
                  <a:gd name="T51" fmla="*/ 0 h 231"/>
                  <a:gd name="T52" fmla="*/ 0 w 235"/>
                  <a:gd name="T53" fmla="*/ 0 h 231"/>
                  <a:gd name="T54" fmla="*/ 0 w 235"/>
                  <a:gd name="T55" fmla="*/ 0 h 231"/>
                  <a:gd name="T56" fmla="*/ 0 w 235"/>
                  <a:gd name="T57" fmla="*/ 0 h 231"/>
                  <a:gd name="T58" fmla="*/ 0 w 235"/>
                  <a:gd name="T59" fmla="*/ 0 h 231"/>
                  <a:gd name="T60" fmla="*/ 0 w 235"/>
                  <a:gd name="T61" fmla="*/ 0 h 231"/>
                  <a:gd name="T62" fmla="*/ 0 w 235"/>
                  <a:gd name="T63" fmla="*/ 0 h 231"/>
                  <a:gd name="T64" fmla="*/ 0 w 235"/>
                  <a:gd name="T65" fmla="*/ 0 h 2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5"/>
                  <a:gd name="T100" fmla="*/ 0 h 231"/>
                  <a:gd name="T101" fmla="*/ 235 w 235"/>
                  <a:gd name="T102" fmla="*/ 231 h 2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5" h="231">
                    <a:moveTo>
                      <a:pt x="0" y="100"/>
                    </a:moveTo>
                    <a:lnTo>
                      <a:pt x="9" y="89"/>
                    </a:lnTo>
                    <a:lnTo>
                      <a:pt x="19" y="74"/>
                    </a:lnTo>
                    <a:lnTo>
                      <a:pt x="32" y="58"/>
                    </a:lnTo>
                    <a:lnTo>
                      <a:pt x="45" y="41"/>
                    </a:lnTo>
                    <a:lnTo>
                      <a:pt x="58" y="26"/>
                    </a:lnTo>
                    <a:lnTo>
                      <a:pt x="68" y="12"/>
                    </a:lnTo>
                    <a:lnTo>
                      <a:pt x="75" y="4"/>
                    </a:lnTo>
                    <a:lnTo>
                      <a:pt x="77" y="0"/>
                    </a:lnTo>
                    <a:lnTo>
                      <a:pt x="84" y="4"/>
                    </a:lnTo>
                    <a:lnTo>
                      <a:pt x="95" y="11"/>
                    </a:lnTo>
                    <a:lnTo>
                      <a:pt x="110" y="21"/>
                    </a:lnTo>
                    <a:lnTo>
                      <a:pt x="125" y="32"/>
                    </a:lnTo>
                    <a:lnTo>
                      <a:pt x="141" y="45"/>
                    </a:lnTo>
                    <a:lnTo>
                      <a:pt x="155" y="56"/>
                    </a:lnTo>
                    <a:lnTo>
                      <a:pt x="166" y="64"/>
                    </a:lnTo>
                    <a:lnTo>
                      <a:pt x="174" y="72"/>
                    </a:lnTo>
                    <a:lnTo>
                      <a:pt x="178" y="77"/>
                    </a:lnTo>
                    <a:lnTo>
                      <a:pt x="182" y="83"/>
                    </a:lnTo>
                    <a:lnTo>
                      <a:pt x="186" y="88"/>
                    </a:lnTo>
                    <a:lnTo>
                      <a:pt x="190" y="93"/>
                    </a:lnTo>
                    <a:lnTo>
                      <a:pt x="193" y="99"/>
                    </a:lnTo>
                    <a:lnTo>
                      <a:pt x="199" y="105"/>
                    </a:lnTo>
                    <a:lnTo>
                      <a:pt x="205" y="113"/>
                    </a:lnTo>
                    <a:lnTo>
                      <a:pt x="214" y="121"/>
                    </a:lnTo>
                    <a:lnTo>
                      <a:pt x="228" y="139"/>
                    </a:lnTo>
                    <a:lnTo>
                      <a:pt x="235" y="156"/>
                    </a:lnTo>
                    <a:lnTo>
                      <a:pt x="235" y="173"/>
                    </a:lnTo>
                    <a:lnTo>
                      <a:pt x="233" y="190"/>
                    </a:lnTo>
                    <a:lnTo>
                      <a:pt x="232" y="192"/>
                    </a:lnTo>
                    <a:lnTo>
                      <a:pt x="231" y="193"/>
                    </a:lnTo>
                    <a:lnTo>
                      <a:pt x="227" y="196"/>
                    </a:lnTo>
                    <a:lnTo>
                      <a:pt x="222" y="201"/>
                    </a:lnTo>
                    <a:lnTo>
                      <a:pt x="217" y="206"/>
                    </a:lnTo>
                    <a:lnTo>
                      <a:pt x="214" y="200"/>
                    </a:lnTo>
                    <a:lnTo>
                      <a:pt x="211" y="193"/>
                    </a:lnTo>
                    <a:lnTo>
                      <a:pt x="208" y="186"/>
                    </a:lnTo>
                    <a:lnTo>
                      <a:pt x="202" y="180"/>
                    </a:lnTo>
                    <a:lnTo>
                      <a:pt x="197" y="173"/>
                    </a:lnTo>
                    <a:lnTo>
                      <a:pt x="191" y="169"/>
                    </a:lnTo>
                    <a:lnTo>
                      <a:pt x="184" y="165"/>
                    </a:lnTo>
                    <a:lnTo>
                      <a:pt x="178" y="162"/>
                    </a:lnTo>
                    <a:lnTo>
                      <a:pt x="161" y="155"/>
                    </a:lnTo>
                    <a:lnTo>
                      <a:pt x="151" y="152"/>
                    </a:lnTo>
                    <a:lnTo>
                      <a:pt x="144" y="154"/>
                    </a:lnTo>
                    <a:lnTo>
                      <a:pt x="141" y="157"/>
                    </a:lnTo>
                    <a:lnTo>
                      <a:pt x="142" y="164"/>
                    </a:lnTo>
                    <a:lnTo>
                      <a:pt x="144" y="172"/>
                    </a:lnTo>
                    <a:lnTo>
                      <a:pt x="150" y="183"/>
                    </a:lnTo>
                    <a:lnTo>
                      <a:pt x="157" y="195"/>
                    </a:lnTo>
                    <a:lnTo>
                      <a:pt x="161" y="211"/>
                    </a:lnTo>
                    <a:lnTo>
                      <a:pt x="155" y="224"/>
                    </a:lnTo>
                    <a:lnTo>
                      <a:pt x="146" y="231"/>
                    </a:lnTo>
                    <a:lnTo>
                      <a:pt x="141" y="228"/>
                    </a:lnTo>
                    <a:lnTo>
                      <a:pt x="137" y="223"/>
                    </a:lnTo>
                    <a:lnTo>
                      <a:pt x="128" y="216"/>
                    </a:lnTo>
                    <a:lnTo>
                      <a:pt x="115" y="207"/>
                    </a:lnTo>
                    <a:lnTo>
                      <a:pt x="101" y="198"/>
                    </a:lnTo>
                    <a:lnTo>
                      <a:pt x="84" y="188"/>
                    </a:lnTo>
                    <a:lnTo>
                      <a:pt x="67" y="180"/>
                    </a:lnTo>
                    <a:lnTo>
                      <a:pt x="52" y="172"/>
                    </a:lnTo>
                    <a:lnTo>
                      <a:pt x="37" y="165"/>
                    </a:lnTo>
                    <a:lnTo>
                      <a:pt x="23" y="150"/>
                    </a:lnTo>
                    <a:lnTo>
                      <a:pt x="13" y="133"/>
                    </a:lnTo>
                    <a:lnTo>
                      <a:pt x="5" y="115"/>
                    </a:lnTo>
                    <a:lnTo>
                      <a:pt x="0" y="100"/>
                    </a:lnTo>
                    <a:close/>
                  </a:path>
                </a:pathLst>
              </a:custGeom>
              <a:solidFill>
                <a:srgbClr val="893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7" name="Freeform 191">
                <a:extLst>
                  <a:ext uri="{FF2B5EF4-FFF2-40B4-BE49-F238E27FC236}">
                    <a16:creationId xmlns:a16="http://schemas.microsoft.com/office/drawing/2014/main" id="{92334419-1D80-9FFE-D115-FDA1E4CE18C3}"/>
                  </a:ext>
                </a:extLst>
              </p:cNvPr>
              <p:cNvSpPr>
                <a:spLocks/>
              </p:cNvSpPr>
              <p:nvPr/>
            </p:nvSpPr>
            <p:spPr bwMode="auto">
              <a:xfrm>
                <a:off x="1282" y="3647"/>
                <a:ext cx="116" cy="83"/>
              </a:xfrm>
              <a:custGeom>
                <a:avLst/>
                <a:gdLst>
                  <a:gd name="T0" fmla="*/ 0 w 349"/>
                  <a:gd name="T1" fmla="*/ 0 h 249"/>
                  <a:gd name="T2" fmla="*/ 0 w 349"/>
                  <a:gd name="T3" fmla="*/ 0 h 249"/>
                  <a:gd name="T4" fmla="*/ 0 w 349"/>
                  <a:gd name="T5" fmla="*/ 0 h 249"/>
                  <a:gd name="T6" fmla="*/ 0 w 349"/>
                  <a:gd name="T7" fmla="*/ 0 h 249"/>
                  <a:gd name="T8" fmla="*/ 0 w 349"/>
                  <a:gd name="T9" fmla="*/ 0 h 249"/>
                  <a:gd name="T10" fmla="*/ 0 w 349"/>
                  <a:gd name="T11" fmla="*/ 0 h 249"/>
                  <a:gd name="T12" fmla="*/ 0 w 349"/>
                  <a:gd name="T13" fmla="*/ 0 h 249"/>
                  <a:gd name="T14" fmla="*/ 0 w 349"/>
                  <a:gd name="T15" fmla="*/ 0 h 249"/>
                  <a:gd name="T16" fmla="*/ 0 w 349"/>
                  <a:gd name="T17" fmla="*/ 0 h 249"/>
                  <a:gd name="T18" fmla="*/ 0 w 349"/>
                  <a:gd name="T19" fmla="*/ 0 h 249"/>
                  <a:gd name="T20" fmla="*/ 0 w 349"/>
                  <a:gd name="T21" fmla="*/ 0 h 249"/>
                  <a:gd name="T22" fmla="*/ 0 w 349"/>
                  <a:gd name="T23" fmla="*/ 0 h 249"/>
                  <a:gd name="T24" fmla="*/ 0 w 349"/>
                  <a:gd name="T25" fmla="*/ 0 h 249"/>
                  <a:gd name="T26" fmla="*/ 0 w 349"/>
                  <a:gd name="T27" fmla="*/ 0 h 249"/>
                  <a:gd name="T28" fmla="*/ 0 w 349"/>
                  <a:gd name="T29" fmla="*/ 0 h 249"/>
                  <a:gd name="T30" fmla="*/ 0 w 349"/>
                  <a:gd name="T31" fmla="*/ 0 h 249"/>
                  <a:gd name="T32" fmla="*/ 0 w 349"/>
                  <a:gd name="T33" fmla="*/ 0 h 249"/>
                  <a:gd name="T34" fmla="*/ 0 w 349"/>
                  <a:gd name="T35" fmla="*/ 0 h 249"/>
                  <a:gd name="T36" fmla="*/ 0 w 349"/>
                  <a:gd name="T37" fmla="*/ 0 h 249"/>
                  <a:gd name="T38" fmla="*/ 0 w 349"/>
                  <a:gd name="T39" fmla="*/ 0 h 249"/>
                  <a:gd name="T40" fmla="*/ 0 w 349"/>
                  <a:gd name="T41" fmla="*/ 0 h 249"/>
                  <a:gd name="T42" fmla="*/ 0 w 349"/>
                  <a:gd name="T43" fmla="*/ 0 h 249"/>
                  <a:gd name="T44" fmla="*/ 0 w 349"/>
                  <a:gd name="T45" fmla="*/ 0 h 249"/>
                  <a:gd name="T46" fmla="*/ 0 w 349"/>
                  <a:gd name="T47" fmla="*/ 0 h 249"/>
                  <a:gd name="T48" fmla="*/ 0 w 349"/>
                  <a:gd name="T49" fmla="*/ 0 h 249"/>
                  <a:gd name="T50" fmla="*/ 0 w 349"/>
                  <a:gd name="T51" fmla="*/ 0 h 249"/>
                  <a:gd name="T52" fmla="*/ 0 w 349"/>
                  <a:gd name="T53" fmla="*/ 0 h 249"/>
                  <a:gd name="T54" fmla="*/ 0 w 349"/>
                  <a:gd name="T55" fmla="*/ 0 h 249"/>
                  <a:gd name="T56" fmla="*/ 0 w 349"/>
                  <a:gd name="T57" fmla="*/ 0 h 249"/>
                  <a:gd name="T58" fmla="*/ 0 w 349"/>
                  <a:gd name="T59" fmla="*/ 0 h 249"/>
                  <a:gd name="T60" fmla="*/ 0 w 349"/>
                  <a:gd name="T61" fmla="*/ 0 h 249"/>
                  <a:gd name="T62" fmla="*/ 0 w 349"/>
                  <a:gd name="T63" fmla="*/ 0 h 249"/>
                  <a:gd name="T64" fmla="*/ 0 w 349"/>
                  <a:gd name="T65" fmla="*/ 0 h 249"/>
                  <a:gd name="T66" fmla="*/ 0 w 349"/>
                  <a:gd name="T67" fmla="*/ 0 h 249"/>
                  <a:gd name="T68" fmla="*/ 0 w 349"/>
                  <a:gd name="T69" fmla="*/ 0 h 249"/>
                  <a:gd name="T70" fmla="*/ 0 w 349"/>
                  <a:gd name="T71" fmla="*/ 0 h 249"/>
                  <a:gd name="T72" fmla="*/ 0 w 349"/>
                  <a:gd name="T73" fmla="*/ 0 h 249"/>
                  <a:gd name="T74" fmla="*/ 0 w 349"/>
                  <a:gd name="T75" fmla="*/ 0 h 249"/>
                  <a:gd name="T76" fmla="*/ 0 w 349"/>
                  <a:gd name="T77" fmla="*/ 0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9"/>
                  <a:gd name="T118" fmla="*/ 0 h 249"/>
                  <a:gd name="T119" fmla="*/ 349 w 34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9" h="249">
                    <a:moveTo>
                      <a:pt x="26" y="128"/>
                    </a:moveTo>
                    <a:lnTo>
                      <a:pt x="34" y="128"/>
                    </a:lnTo>
                    <a:lnTo>
                      <a:pt x="41" y="127"/>
                    </a:lnTo>
                    <a:lnTo>
                      <a:pt x="46" y="126"/>
                    </a:lnTo>
                    <a:lnTo>
                      <a:pt x="52" y="123"/>
                    </a:lnTo>
                    <a:lnTo>
                      <a:pt x="59" y="129"/>
                    </a:lnTo>
                    <a:lnTo>
                      <a:pt x="72" y="138"/>
                    </a:lnTo>
                    <a:lnTo>
                      <a:pt x="89" y="149"/>
                    </a:lnTo>
                    <a:lnTo>
                      <a:pt x="110" y="160"/>
                    </a:lnTo>
                    <a:lnTo>
                      <a:pt x="132" y="170"/>
                    </a:lnTo>
                    <a:lnTo>
                      <a:pt x="155" y="179"/>
                    </a:lnTo>
                    <a:lnTo>
                      <a:pt x="175" y="184"/>
                    </a:lnTo>
                    <a:lnTo>
                      <a:pt x="193" y="185"/>
                    </a:lnTo>
                    <a:lnTo>
                      <a:pt x="188" y="199"/>
                    </a:lnTo>
                    <a:lnTo>
                      <a:pt x="187" y="212"/>
                    </a:lnTo>
                    <a:lnTo>
                      <a:pt x="190" y="225"/>
                    </a:lnTo>
                    <a:lnTo>
                      <a:pt x="195" y="233"/>
                    </a:lnTo>
                    <a:lnTo>
                      <a:pt x="201" y="237"/>
                    </a:lnTo>
                    <a:lnTo>
                      <a:pt x="206" y="238"/>
                    </a:lnTo>
                    <a:lnTo>
                      <a:pt x="213" y="237"/>
                    </a:lnTo>
                    <a:lnTo>
                      <a:pt x="218" y="233"/>
                    </a:lnTo>
                    <a:lnTo>
                      <a:pt x="224" y="228"/>
                    </a:lnTo>
                    <a:lnTo>
                      <a:pt x="228" y="225"/>
                    </a:lnTo>
                    <a:lnTo>
                      <a:pt x="233" y="222"/>
                    </a:lnTo>
                    <a:lnTo>
                      <a:pt x="239" y="221"/>
                    </a:lnTo>
                    <a:lnTo>
                      <a:pt x="244" y="222"/>
                    </a:lnTo>
                    <a:lnTo>
                      <a:pt x="249" y="223"/>
                    </a:lnTo>
                    <a:lnTo>
                      <a:pt x="254" y="226"/>
                    </a:lnTo>
                    <a:lnTo>
                      <a:pt x="259" y="227"/>
                    </a:lnTo>
                    <a:lnTo>
                      <a:pt x="264" y="228"/>
                    </a:lnTo>
                    <a:lnTo>
                      <a:pt x="269" y="230"/>
                    </a:lnTo>
                    <a:lnTo>
                      <a:pt x="275" y="230"/>
                    </a:lnTo>
                    <a:lnTo>
                      <a:pt x="280" y="228"/>
                    </a:lnTo>
                    <a:lnTo>
                      <a:pt x="284" y="238"/>
                    </a:lnTo>
                    <a:lnTo>
                      <a:pt x="290" y="246"/>
                    </a:lnTo>
                    <a:lnTo>
                      <a:pt x="298" y="249"/>
                    </a:lnTo>
                    <a:lnTo>
                      <a:pt x="306" y="242"/>
                    </a:lnTo>
                    <a:lnTo>
                      <a:pt x="309" y="235"/>
                    </a:lnTo>
                    <a:lnTo>
                      <a:pt x="315" y="226"/>
                    </a:lnTo>
                    <a:lnTo>
                      <a:pt x="320" y="217"/>
                    </a:lnTo>
                    <a:lnTo>
                      <a:pt x="326" y="209"/>
                    </a:lnTo>
                    <a:lnTo>
                      <a:pt x="331" y="201"/>
                    </a:lnTo>
                    <a:lnTo>
                      <a:pt x="336" y="194"/>
                    </a:lnTo>
                    <a:lnTo>
                      <a:pt x="342" y="189"/>
                    </a:lnTo>
                    <a:lnTo>
                      <a:pt x="346" y="185"/>
                    </a:lnTo>
                    <a:lnTo>
                      <a:pt x="348" y="179"/>
                    </a:lnTo>
                    <a:lnTo>
                      <a:pt x="349" y="169"/>
                    </a:lnTo>
                    <a:lnTo>
                      <a:pt x="348" y="157"/>
                    </a:lnTo>
                    <a:lnTo>
                      <a:pt x="346" y="145"/>
                    </a:lnTo>
                    <a:lnTo>
                      <a:pt x="344" y="133"/>
                    </a:lnTo>
                    <a:lnTo>
                      <a:pt x="342" y="119"/>
                    </a:lnTo>
                    <a:lnTo>
                      <a:pt x="336" y="107"/>
                    </a:lnTo>
                    <a:lnTo>
                      <a:pt x="324" y="97"/>
                    </a:lnTo>
                    <a:lnTo>
                      <a:pt x="313" y="92"/>
                    </a:lnTo>
                    <a:lnTo>
                      <a:pt x="299" y="85"/>
                    </a:lnTo>
                    <a:lnTo>
                      <a:pt x="281" y="76"/>
                    </a:lnTo>
                    <a:lnTo>
                      <a:pt x="263" y="66"/>
                    </a:lnTo>
                    <a:lnTo>
                      <a:pt x="245" y="56"/>
                    </a:lnTo>
                    <a:lnTo>
                      <a:pt x="228" y="47"/>
                    </a:lnTo>
                    <a:lnTo>
                      <a:pt x="214" y="39"/>
                    </a:lnTo>
                    <a:lnTo>
                      <a:pt x="204" y="34"/>
                    </a:lnTo>
                    <a:lnTo>
                      <a:pt x="195" y="29"/>
                    </a:lnTo>
                    <a:lnTo>
                      <a:pt x="181" y="24"/>
                    </a:lnTo>
                    <a:lnTo>
                      <a:pt x="164" y="18"/>
                    </a:lnTo>
                    <a:lnTo>
                      <a:pt x="146" y="11"/>
                    </a:lnTo>
                    <a:lnTo>
                      <a:pt x="128" y="6"/>
                    </a:lnTo>
                    <a:lnTo>
                      <a:pt x="111" y="3"/>
                    </a:lnTo>
                    <a:lnTo>
                      <a:pt x="95" y="0"/>
                    </a:lnTo>
                    <a:lnTo>
                      <a:pt x="84" y="0"/>
                    </a:lnTo>
                    <a:lnTo>
                      <a:pt x="75" y="2"/>
                    </a:lnTo>
                    <a:lnTo>
                      <a:pt x="66" y="2"/>
                    </a:lnTo>
                    <a:lnTo>
                      <a:pt x="56" y="3"/>
                    </a:lnTo>
                    <a:lnTo>
                      <a:pt x="46" y="4"/>
                    </a:lnTo>
                    <a:lnTo>
                      <a:pt x="35" y="5"/>
                    </a:lnTo>
                    <a:lnTo>
                      <a:pt x="25" y="9"/>
                    </a:lnTo>
                    <a:lnTo>
                      <a:pt x="13" y="13"/>
                    </a:lnTo>
                    <a:lnTo>
                      <a:pt x="0" y="19"/>
                    </a:lnTo>
                    <a:lnTo>
                      <a:pt x="26" y="128"/>
                    </a:lnTo>
                    <a:close/>
                  </a:path>
                </a:pathLst>
              </a:custGeom>
              <a:solidFill>
                <a:srgbClr val="893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8" name="Freeform 192">
                <a:extLst>
                  <a:ext uri="{FF2B5EF4-FFF2-40B4-BE49-F238E27FC236}">
                    <a16:creationId xmlns:a16="http://schemas.microsoft.com/office/drawing/2014/main" id="{434122D0-B3E1-6054-8AC8-06C6C4163018}"/>
                  </a:ext>
                </a:extLst>
              </p:cNvPr>
              <p:cNvSpPr>
                <a:spLocks/>
              </p:cNvSpPr>
              <p:nvPr/>
            </p:nvSpPr>
            <p:spPr bwMode="auto">
              <a:xfrm>
                <a:off x="1360" y="3542"/>
                <a:ext cx="52" cy="24"/>
              </a:xfrm>
              <a:custGeom>
                <a:avLst/>
                <a:gdLst>
                  <a:gd name="T0" fmla="*/ 0 w 156"/>
                  <a:gd name="T1" fmla="*/ 0 h 73"/>
                  <a:gd name="T2" fmla="*/ 0 w 156"/>
                  <a:gd name="T3" fmla="*/ 0 h 73"/>
                  <a:gd name="T4" fmla="*/ 0 w 156"/>
                  <a:gd name="T5" fmla="*/ 0 h 73"/>
                  <a:gd name="T6" fmla="*/ 0 w 156"/>
                  <a:gd name="T7" fmla="*/ 0 h 73"/>
                  <a:gd name="T8" fmla="*/ 0 w 156"/>
                  <a:gd name="T9" fmla="*/ 0 h 73"/>
                  <a:gd name="T10" fmla="*/ 0 w 156"/>
                  <a:gd name="T11" fmla="*/ 0 h 73"/>
                  <a:gd name="T12" fmla="*/ 0 w 156"/>
                  <a:gd name="T13" fmla="*/ 0 h 73"/>
                  <a:gd name="T14" fmla="*/ 0 w 156"/>
                  <a:gd name="T15" fmla="*/ 0 h 73"/>
                  <a:gd name="T16" fmla="*/ 0 w 156"/>
                  <a:gd name="T17" fmla="*/ 0 h 73"/>
                  <a:gd name="T18" fmla="*/ 0 w 156"/>
                  <a:gd name="T19" fmla="*/ 0 h 73"/>
                  <a:gd name="T20" fmla="*/ 0 w 156"/>
                  <a:gd name="T21" fmla="*/ 0 h 73"/>
                  <a:gd name="T22" fmla="*/ 0 w 156"/>
                  <a:gd name="T23" fmla="*/ 0 h 73"/>
                  <a:gd name="T24" fmla="*/ 0 w 156"/>
                  <a:gd name="T25" fmla="*/ 0 h 73"/>
                  <a:gd name="T26" fmla="*/ 0 w 156"/>
                  <a:gd name="T27" fmla="*/ 0 h 73"/>
                  <a:gd name="T28" fmla="*/ 0 w 156"/>
                  <a:gd name="T29" fmla="*/ 0 h 73"/>
                  <a:gd name="T30" fmla="*/ 0 w 156"/>
                  <a:gd name="T31" fmla="*/ 0 h 73"/>
                  <a:gd name="T32" fmla="*/ 0 w 156"/>
                  <a:gd name="T33" fmla="*/ 0 h 73"/>
                  <a:gd name="T34" fmla="*/ 0 w 156"/>
                  <a:gd name="T35" fmla="*/ 0 h 73"/>
                  <a:gd name="T36" fmla="*/ 0 w 156"/>
                  <a:gd name="T37" fmla="*/ 0 h 73"/>
                  <a:gd name="T38" fmla="*/ 0 w 156"/>
                  <a:gd name="T39" fmla="*/ 0 h 73"/>
                  <a:gd name="T40" fmla="*/ 0 w 156"/>
                  <a:gd name="T41" fmla="*/ 0 h 73"/>
                  <a:gd name="T42" fmla="*/ 0 w 156"/>
                  <a:gd name="T43" fmla="*/ 0 h 73"/>
                  <a:gd name="T44" fmla="*/ 0 w 156"/>
                  <a:gd name="T45" fmla="*/ 0 h 73"/>
                  <a:gd name="T46" fmla="*/ 0 w 156"/>
                  <a:gd name="T47" fmla="*/ 0 h 73"/>
                  <a:gd name="T48" fmla="*/ 0 w 156"/>
                  <a:gd name="T49" fmla="*/ 0 h 73"/>
                  <a:gd name="T50" fmla="*/ 0 w 156"/>
                  <a:gd name="T51" fmla="*/ 0 h 73"/>
                  <a:gd name="T52" fmla="*/ 0 w 156"/>
                  <a:gd name="T53" fmla="*/ 0 h 73"/>
                  <a:gd name="T54" fmla="*/ 0 w 156"/>
                  <a:gd name="T55" fmla="*/ 0 h 73"/>
                  <a:gd name="T56" fmla="*/ 0 w 156"/>
                  <a:gd name="T57" fmla="*/ 0 h 73"/>
                  <a:gd name="T58" fmla="*/ 0 w 156"/>
                  <a:gd name="T59" fmla="*/ 0 h 73"/>
                  <a:gd name="T60" fmla="*/ 0 w 156"/>
                  <a:gd name="T61" fmla="*/ 0 h 73"/>
                  <a:gd name="T62" fmla="*/ 0 w 156"/>
                  <a:gd name="T63" fmla="*/ 0 h 73"/>
                  <a:gd name="T64" fmla="*/ 0 w 156"/>
                  <a:gd name="T65" fmla="*/ 0 h 73"/>
                  <a:gd name="T66" fmla="*/ 0 w 156"/>
                  <a:gd name="T67" fmla="*/ 0 h 73"/>
                  <a:gd name="T68" fmla="*/ 0 w 156"/>
                  <a:gd name="T69" fmla="*/ 0 h 73"/>
                  <a:gd name="T70" fmla="*/ 0 w 156"/>
                  <a:gd name="T71" fmla="*/ 0 h 73"/>
                  <a:gd name="T72" fmla="*/ 0 w 156"/>
                  <a:gd name="T73" fmla="*/ 0 h 73"/>
                  <a:gd name="T74" fmla="*/ 0 w 156"/>
                  <a:gd name="T75" fmla="*/ 0 h 73"/>
                  <a:gd name="T76" fmla="*/ 0 w 156"/>
                  <a:gd name="T77" fmla="*/ 0 h 73"/>
                  <a:gd name="T78" fmla="*/ 0 w 156"/>
                  <a:gd name="T79" fmla="*/ 0 h 73"/>
                  <a:gd name="T80" fmla="*/ 0 w 156"/>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6"/>
                  <a:gd name="T124" fmla="*/ 0 h 73"/>
                  <a:gd name="T125" fmla="*/ 156 w 156"/>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6" h="73">
                    <a:moveTo>
                      <a:pt x="8" y="73"/>
                    </a:moveTo>
                    <a:lnTo>
                      <a:pt x="2" y="65"/>
                    </a:lnTo>
                    <a:lnTo>
                      <a:pt x="0" y="56"/>
                    </a:lnTo>
                    <a:lnTo>
                      <a:pt x="2" y="48"/>
                    </a:lnTo>
                    <a:lnTo>
                      <a:pt x="4" y="41"/>
                    </a:lnTo>
                    <a:lnTo>
                      <a:pt x="12" y="26"/>
                    </a:lnTo>
                    <a:lnTo>
                      <a:pt x="20" y="17"/>
                    </a:lnTo>
                    <a:lnTo>
                      <a:pt x="26" y="14"/>
                    </a:lnTo>
                    <a:lnTo>
                      <a:pt x="34" y="15"/>
                    </a:lnTo>
                    <a:lnTo>
                      <a:pt x="43" y="16"/>
                    </a:lnTo>
                    <a:lnTo>
                      <a:pt x="52" y="15"/>
                    </a:lnTo>
                    <a:lnTo>
                      <a:pt x="60" y="13"/>
                    </a:lnTo>
                    <a:lnTo>
                      <a:pt x="66" y="6"/>
                    </a:lnTo>
                    <a:lnTo>
                      <a:pt x="74" y="0"/>
                    </a:lnTo>
                    <a:lnTo>
                      <a:pt x="83" y="1"/>
                    </a:lnTo>
                    <a:lnTo>
                      <a:pt x="93" y="5"/>
                    </a:lnTo>
                    <a:lnTo>
                      <a:pt x="103" y="8"/>
                    </a:lnTo>
                    <a:lnTo>
                      <a:pt x="109" y="9"/>
                    </a:lnTo>
                    <a:lnTo>
                      <a:pt x="115" y="13"/>
                    </a:lnTo>
                    <a:lnTo>
                      <a:pt x="122" y="17"/>
                    </a:lnTo>
                    <a:lnTo>
                      <a:pt x="131" y="24"/>
                    </a:lnTo>
                    <a:lnTo>
                      <a:pt x="138" y="31"/>
                    </a:lnTo>
                    <a:lnTo>
                      <a:pt x="145" y="39"/>
                    </a:lnTo>
                    <a:lnTo>
                      <a:pt x="151" y="45"/>
                    </a:lnTo>
                    <a:lnTo>
                      <a:pt x="156" y="51"/>
                    </a:lnTo>
                    <a:lnTo>
                      <a:pt x="147" y="51"/>
                    </a:lnTo>
                    <a:lnTo>
                      <a:pt x="136" y="50"/>
                    </a:lnTo>
                    <a:lnTo>
                      <a:pt x="123" y="48"/>
                    </a:lnTo>
                    <a:lnTo>
                      <a:pt x="107" y="48"/>
                    </a:lnTo>
                    <a:lnTo>
                      <a:pt x="92" y="48"/>
                    </a:lnTo>
                    <a:lnTo>
                      <a:pt x="78" y="48"/>
                    </a:lnTo>
                    <a:lnTo>
                      <a:pt x="66" y="48"/>
                    </a:lnTo>
                    <a:lnTo>
                      <a:pt x="56" y="50"/>
                    </a:lnTo>
                    <a:lnTo>
                      <a:pt x="52" y="51"/>
                    </a:lnTo>
                    <a:lnTo>
                      <a:pt x="47" y="52"/>
                    </a:lnTo>
                    <a:lnTo>
                      <a:pt x="42" y="55"/>
                    </a:lnTo>
                    <a:lnTo>
                      <a:pt x="36" y="57"/>
                    </a:lnTo>
                    <a:lnTo>
                      <a:pt x="30" y="61"/>
                    </a:lnTo>
                    <a:lnTo>
                      <a:pt x="22" y="65"/>
                    </a:lnTo>
                    <a:lnTo>
                      <a:pt x="16" y="68"/>
                    </a:lnTo>
                    <a:lnTo>
                      <a:pt x="8"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19" name="Freeform 193">
                <a:extLst>
                  <a:ext uri="{FF2B5EF4-FFF2-40B4-BE49-F238E27FC236}">
                    <a16:creationId xmlns:a16="http://schemas.microsoft.com/office/drawing/2014/main" id="{11D6C286-0386-E9A9-F948-75A4FF914E1D}"/>
                  </a:ext>
                </a:extLst>
              </p:cNvPr>
              <p:cNvSpPr>
                <a:spLocks/>
              </p:cNvSpPr>
              <p:nvPr/>
            </p:nvSpPr>
            <p:spPr bwMode="auto">
              <a:xfrm>
                <a:off x="1317" y="3373"/>
                <a:ext cx="161" cy="142"/>
              </a:xfrm>
              <a:custGeom>
                <a:avLst/>
                <a:gdLst>
                  <a:gd name="T0" fmla="*/ 0 w 481"/>
                  <a:gd name="T1" fmla="*/ 0 h 427"/>
                  <a:gd name="T2" fmla="*/ 0 w 481"/>
                  <a:gd name="T3" fmla="*/ 0 h 427"/>
                  <a:gd name="T4" fmla="*/ 0 w 481"/>
                  <a:gd name="T5" fmla="*/ 0 h 427"/>
                  <a:gd name="T6" fmla="*/ 0 w 481"/>
                  <a:gd name="T7" fmla="*/ 0 h 427"/>
                  <a:gd name="T8" fmla="*/ 0 w 481"/>
                  <a:gd name="T9" fmla="*/ 0 h 427"/>
                  <a:gd name="T10" fmla="*/ 0 w 481"/>
                  <a:gd name="T11" fmla="*/ 0 h 427"/>
                  <a:gd name="T12" fmla="*/ 0 w 481"/>
                  <a:gd name="T13" fmla="*/ 0 h 427"/>
                  <a:gd name="T14" fmla="*/ 0 w 481"/>
                  <a:gd name="T15" fmla="*/ 0 h 427"/>
                  <a:gd name="T16" fmla="*/ 0 w 481"/>
                  <a:gd name="T17" fmla="*/ 0 h 427"/>
                  <a:gd name="T18" fmla="*/ 0 w 481"/>
                  <a:gd name="T19" fmla="*/ 0 h 427"/>
                  <a:gd name="T20" fmla="*/ 0 w 481"/>
                  <a:gd name="T21" fmla="*/ 0 h 427"/>
                  <a:gd name="T22" fmla="*/ 0 w 481"/>
                  <a:gd name="T23" fmla="*/ 0 h 427"/>
                  <a:gd name="T24" fmla="*/ 0 w 481"/>
                  <a:gd name="T25" fmla="*/ 0 h 427"/>
                  <a:gd name="T26" fmla="*/ 0 w 481"/>
                  <a:gd name="T27" fmla="*/ 0 h 427"/>
                  <a:gd name="T28" fmla="*/ 0 w 481"/>
                  <a:gd name="T29" fmla="*/ 0 h 427"/>
                  <a:gd name="T30" fmla="*/ 0 w 481"/>
                  <a:gd name="T31" fmla="*/ 0 h 427"/>
                  <a:gd name="T32" fmla="*/ 0 w 481"/>
                  <a:gd name="T33" fmla="*/ 0 h 427"/>
                  <a:gd name="T34" fmla="*/ 0 w 481"/>
                  <a:gd name="T35" fmla="*/ 0 h 427"/>
                  <a:gd name="T36" fmla="*/ 1 w 481"/>
                  <a:gd name="T37" fmla="*/ 0 h 427"/>
                  <a:gd name="T38" fmla="*/ 1 w 481"/>
                  <a:gd name="T39" fmla="*/ 0 h 427"/>
                  <a:gd name="T40" fmla="*/ 1 w 481"/>
                  <a:gd name="T41" fmla="*/ 0 h 427"/>
                  <a:gd name="T42" fmla="*/ 1 w 481"/>
                  <a:gd name="T43" fmla="*/ 0 h 427"/>
                  <a:gd name="T44" fmla="*/ 1 w 481"/>
                  <a:gd name="T45" fmla="*/ 0 h 427"/>
                  <a:gd name="T46" fmla="*/ 1 w 481"/>
                  <a:gd name="T47" fmla="*/ 0 h 427"/>
                  <a:gd name="T48" fmla="*/ 1 w 481"/>
                  <a:gd name="T49" fmla="*/ 0 h 427"/>
                  <a:gd name="T50" fmla="*/ 1 w 481"/>
                  <a:gd name="T51" fmla="*/ 0 h 427"/>
                  <a:gd name="T52" fmla="*/ 1 w 481"/>
                  <a:gd name="T53" fmla="*/ 1 h 427"/>
                  <a:gd name="T54" fmla="*/ 1 w 481"/>
                  <a:gd name="T55" fmla="*/ 1 h 427"/>
                  <a:gd name="T56" fmla="*/ 1 w 481"/>
                  <a:gd name="T57" fmla="*/ 1 h 427"/>
                  <a:gd name="T58" fmla="*/ 1 w 481"/>
                  <a:gd name="T59" fmla="*/ 1 h 427"/>
                  <a:gd name="T60" fmla="*/ 1 w 481"/>
                  <a:gd name="T61" fmla="*/ 0 h 427"/>
                  <a:gd name="T62" fmla="*/ 1 w 481"/>
                  <a:gd name="T63" fmla="*/ 0 h 427"/>
                  <a:gd name="T64" fmla="*/ 1 w 481"/>
                  <a:gd name="T65" fmla="*/ 0 h 427"/>
                  <a:gd name="T66" fmla="*/ 1 w 481"/>
                  <a:gd name="T67" fmla="*/ 0 h 427"/>
                  <a:gd name="T68" fmla="*/ 1 w 481"/>
                  <a:gd name="T69" fmla="*/ 0 h 427"/>
                  <a:gd name="T70" fmla="*/ 1 w 481"/>
                  <a:gd name="T71" fmla="*/ 0 h 427"/>
                  <a:gd name="T72" fmla="*/ 1 w 481"/>
                  <a:gd name="T73" fmla="*/ 0 h 427"/>
                  <a:gd name="T74" fmla="*/ 1 w 481"/>
                  <a:gd name="T75" fmla="*/ 0 h 427"/>
                  <a:gd name="T76" fmla="*/ 1 w 481"/>
                  <a:gd name="T77" fmla="*/ 0 h 427"/>
                  <a:gd name="T78" fmla="*/ 0 w 481"/>
                  <a:gd name="T79" fmla="*/ 0 h 427"/>
                  <a:gd name="T80" fmla="*/ 0 w 481"/>
                  <a:gd name="T81" fmla="*/ 0 h 427"/>
                  <a:gd name="T82" fmla="*/ 0 w 481"/>
                  <a:gd name="T83" fmla="*/ 0 h 427"/>
                  <a:gd name="T84" fmla="*/ 0 w 481"/>
                  <a:gd name="T85" fmla="*/ 0 h 427"/>
                  <a:gd name="T86" fmla="*/ 0 w 481"/>
                  <a:gd name="T87" fmla="*/ 0 h 427"/>
                  <a:gd name="T88" fmla="*/ 0 w 481"/>
                  <a:gd name="T89" fmla="*/ 0 h 427"/>
                  <a:gd name="T90" fmla="*/ 0 w 481"/>
                  <a:gd name="T91" fmla="*/ 0 h 427"/>
                  <a:gd name="T92" fmla="*/ 0 w 481"/>
                  <a:gd name="T93" fmla="*/ 0 h 427"/>
                  <a:gd name="T94" fmla="*/ 0 w 481"/>
                  <a:gd name="T95" fmla="*/ 0 h 427"/>
                  <a:gd name="T96" fmla="*/ 0 w 481"/>
                  <a:gd name="T97" fmla="*/ 0 h 427"/>
                  <a:gd name="T98" fmla="*/ 0 w 481"/>
                  <a:gd name="T99" fmla="*/ 0 h 427"/>
                  <a:gd name="T100" fmla="*/ 0 w 481"/>
                  <a:gd name="T101" fmla="*/ 0 h 427"/>
                  <a:gd name="T102" fmla="*/ 0 w 481"/>
                  <a:gd name="T103" fmla="*/ 0 h 427"/>
                  <a:gd name="T104" fmla="*/ 0 w 481"/>
                  <a:gd name="T105" fmla="*/ 1 h 4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1"/>
                  <a:gd name="T160" fmla="*/ 0 h 427"/>
                  <a:gd name="T161" fmla="*/ 481 w 481"/>
                  <a:gd name="T162" fmla="*/ 427 h 4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1" h="427">
                    <a:moveTo>
                      <a:pt x="56" y="377"/>
                    </a:moveTo>
                    <a:lnTo>
                      <a:pt x="51" y="368"/>
                    </a:lnTo>
                    <a:lnTo>
                      <a:pt x="47" y="349"/>
                    </a:lnTo>
                    <a:lnTo>
                      <a:pt x="47" y="328"/>
                    </a:lnTo>
                    <a:lnTo>
                      <a:pt x="50" y="315"/>
                    </a:lnTo>
                    <a:lnTo>
                      <a:pt x="51" y="310"/>
                    </a:lnTo>
                    <a:lnTo>
                      <a:pt x="51" y="306"/>
                    </a:lnTo>
                    <a:lnTo>
                      <a:pt x="50" y="304"/>
                    </a:lnTo>
                    <a:lnTo>
                      <a:pt x="53" y="303"/>
                    </a:lnTo>
                    <a:lnTo>
                      <a:pt x="45" y="287"/>
                    </a:lnTo>
                    <a:lnTo>
                      <a:pt x="37" y="257"/>
                    </a:lnTo>
                    <a:lnTo>
                      <a:pt x="35" y="221"/>
                    </a:lnTo>
                    <a:lnTo>
                      <a:pt x="37" y="186"/>
                    </a:lnTo>
                    <a:lnTo>
                      <a:pt x="46" y="189"/>
                    </a:lnTo>
                    <a:lnTo>
                      <a:pt x="60" y="191"/>
                    </a:lnTo>
                    <a:lnTo>
                      <a:pt x="76" y="192"/>
                    </a:lnTo>
                    <a:lnTo>
                      <a:pt x="94" y="191"/>
                    </a:lnTo>
                    <a:lnTo>
                      <a:pt x="114" y="187"/>
                    </a:lnTo>
                    <a:lnTo>
                      <a:pt x="136" y="178"/>
                    </a:lnTo>
                    <a:lnTo>
                      <a:pt x="160" y="161"/>
                    </a:lnTo>
                    <a:lnTo>
                      <a:pt x="184" y="138"/>
                    </a:lnTo>
                    <a:lnTo>
                      <a:pt x="194" y="129"/>
                    </a:lnTo>
                    <a:lnTo>
                      <a:pt x="205" y="122"/>
                    </a:lnTo>
                    <a:lnTo>
                      <a:pt x="215" y="118"/>
                    </a:lnTo>
                    <a:lnTo>
                      <a:pt x="225" y="116"/>
                    </a:lnTo>
                    <a:lnTo>
                      <a:pt x="234" y="114"/>
                    </a:lnTo>
                    <a:lnTo>
                      <a:pt x="241" y="116"/>
                    </a:lnTo>
                    <a:lnTo>
                      <a:pt x="247" y="117"/>
                    </a:lnTo>
                    <a:lnTo>
                      <a:pt x="250" y="119"/>
                    </a:lnTo>
                    <a:lnTo>
                      <a:pt x="254" y="123"/>
                    </a:lnTo>
                    <a:lnTo>
                      <a:pt x="260" y="124"/>
                    </a:lnTo>
                    <a:lnTo>
                      <a:pt x="269" y="125"/>
                    </a:lnTo>
                    <a:lnTo>
                      <a:pt x="279" y="123"/>
                    </a:lnTo>
                    <a:lnTo>
                      <a:pt x="285" y="122"/>
                    </a:lnTo>
                    <a:lnTo>
                      <a:pt x="291" y="119"/>
                    </a:lnTo>
                    <a:lnTo>
                      <a:pt x="297" y="119"/>
                    </a:lnTo>
                    <a:lnTo>
                      <a:pt x="303" y="119"/>
                    </a:lnTo>
                    <a:lnTo>
                      <a:pt x="308" y="121"/>
                    </a:lnTo>
                    <a:lnTo>
                      <a:pt x="313" y="124"/>
                    </a:lnTo>
                    <a:lnTo>
                      <a:pt x="316" y="129"/>
                    </a:lnTo>
                    <a:lnTo>
                      <a:pt x="318" y="138"/>
                    </a:lnTo>
                    <a:lnTo>
                      <a:pt x="321" y="156"/>
                    </a:lnTo>
                    <a:lnTo>
                      <a:pt x="323" y="173"/>
                    </a:lnTo>
                    <a:lnTo>
                      <a:pt x="326" y="185"/>
                    </a:lnTo>
                    <a:lnTo>
                      <a:pt x="327" y="196"/>
                    </a:lnTo>
                    <a:lnTo>
                      <a:pt x="330" y="204"/>
                    </a:lnTo>
                    <a:lnTo>
                      <a:pt x="334" y="214"/>
                    </a:lnTo>
                    <a:lnTo>
                      <a:pt x="335" y="223"/>
                    </a:lnTo>
                    <a:lnTo>
                      <a:pt x="335" y="231"/>
                    </a:lnTo>
                    <a:lnTo>
                      <a:pt x="343" y="243"/>
                    </a:lnTo>
                    <a:lnTo>
                      <a:pt x="349" y="256"/>
                    </a:lnTo>
                    <a:lnTo>
                      <a:pt x="354" y="268"/>
                    </a:lnTo>
                    <a:lnTo>
                      <a:pt x="355" y="280"/>
                    </a:lnTo>
                    <a:lnTo>
                      <a:pt x="358" y="295"/>
                    </a:lnTo>
                    <a:lnTo>
                      <a:pt x="365" y="310"/>
                    </a:lnTo>
                    <a:lnTo>
                      <a:pt x="371" y="321"/>
                    </a:lnTo>
                    <a:lnTo>
                      <a:pt x="372" y="329"/>
                    </a:lnTo>
                    <a:lnTo>
                      <a:pt x="377" y="328"/>
                    </a:lnTo>
                    <a:lnTo>
                      <a:pt x="380" y="326"/>
                    </a:lnTo>
                    <a:lnTo>
                      <a:pt x="383" y="324"/>
                    </a:lnTo>
                    <a:lnTo>
                      <a:pt x="385" y="321"/>
                    </a:lnTo>
                    <a:lnTo>
                      <a:pt x="385" y="308"/>
                    </a:lnTo>
                    <a:lnTo>
                      <a:pt x="384" y="294"/>
                    </a:lnTo>
                    <a:lnTo>
                      <a:pt x="383" y="283"/>
                    </a:lnTo>
                    <a:lnTo>
                      <a:pt x="385" y="277"/>
                    </a:lnTo>
                    <a:lnTo>
                      <a:pt x="397" y="269"/>
                    </a:lnTo>
                    <a:lnTo>
                      <a:pt x="406" y="263"/>
                    </a:lnTo>
                    <a:lnTo>
                      <a:pt x="412" y="257"/>
                    </a:lnTo>
                    <a:lnTo>
                      <a:pt x="415" y="249"/>
                    </a:lnTo>
                    <a:lnTo>
                      <a:pt x="421" y="256"/>
                    </a:lnTo>
                    <a:lnTo>
                      <a:pt x="428" y="266"/>
                    </a:lnTo>
                    <a:lnTo>
                      <a:pt x="432" y="278"/>
                    </a:lnTo>
                    <a:lnTo>
                      <a:pt x="432" y="293"/>
                    </a:lnTo>
                    <a:lnTo>
                      <a:pt x="428" y="309"/>
                    </a:lnTo>
                    <a:lnTo>
                      <a:pt x="421" y="328"/>
                    </a:lnTo>
                    <a:lnTo>
                      <a:pt x="416" y="345"/>
                    </a:lnTo>
                    <a:lnTo>
                      <a:pt x="415" y="355"/>
                    </a:lnTo>
                    <a:lnTo>
                      <a:pt x="415" y="362"/>
                    </a:lnTo>
                    <a:lnTo>
                      <a:pt x="413" y="372"/>
                    </a:lnTo>
                    <a:lnTo>
                      <a:pt x="410" y="380"/>
                    </a:lnTo>
                    <a:lnTo>
                      <a:pt x="401" y="383"/>
                    </a:lnTo>
                    <a:lnTo>
                      <a:pt x="407" y="395"/>
                    </a:lnTo>
                    <a:lnTo>
                      <a:pt x="413" y="406"/>
                    </a:lnTo>
                    <a:lnTo>
                      <a:pt x="421" y="414"/>
                    </a:lnTo>
                    <a:lnTo>
                      <a:pt x="428" y="421"/>
                    </a:lnTo>
                    <a:lnTo>
                      <a:pt x="437" y="427"/>
                    </a:lnTo>
                    <a:lnTo>
                      <a:pt x="446" y="426"/>
                    </a:lnTo>
                    <a:lnTo>
                      <a:pt x="448" y="416"/>
                    </a:lnTo>
                    <a:lnTo>
                      <a:pt x="447" y="401"/>
                    </a:lnTo>
                    <a:lnTo>
                      <a:pt x="450" y="385"/>
                    </a:lnTo>
                    <a:lnTo>
                      <a:pt x="456" y="368"/>
                    </a:lnTo>
                    <a:lnTo>
                      <a:pt x="461" y="352"/>
                    </a:lnTo>
                    <a:lnTo>
                      <a:pt x="468" y="339"/>
                    </a:lnTo>
                    <a:lnTo>
                      <a:pt x="471" y="331"/>
                    </a:lnTo>
                    <a:lnTo>
                      <a:pt x="474" y="321"/>
                    </a:lnTo>
                    <a:lnTo>
                      <a:pt x="475" y="300"/>
                    </a:lnTo>
                    <a:lnTo>
                      <a:pt x="477" y="278"/>
                    </a:lnTo>
                    <a:lnTo>
                      <a:pt x="479" y="261"/>
                    </a:lnTo>
                    <a:lnTo>
                      <a:pt x="481" y="247"/>
                    </a:lnTo>
                    <a:lnTo>
                      <a:pt x="481" y="233"/>
                    </a:lnTo>
                    <a:lnTo>
                      <a:pt x="477" y="222"/>
                    </a:lnTo>
                    <a:lnTo>
                      <a:pt x="471" y="215"/>
                    </a:lnTo>
                    <a:lnTo>
                      <a:pt x="464" y="210"/>
                    </a:lnTo>
                    <a:lnTo>
                      <a:pt x="457" y="202"/>
                    </a:lnTo>
                    <a:lnTo>
                      <a:pt x="453" y="192"/>
                    </a:lnTo>
                    <a:lnTo>
                      <a:pt x="456" y="179"/>
                    </a:lnTo>
                    <a:lnTo>
                      <a:pt x="456" y="163"/>
                    </a:lnTo>
                    <a:lnTo>
                      <a:pt x="451" y="145"/>
                    </a:lnTo>
                    <a:lnTo>
                      <a:pt x="441" y="128"/>
                    </a:lnTo>
                    <a:lnTo>
                      <a:pt x="430" y="112"/>
                    </a:lnTo>
                    <a:lnTo>
                      <a:pt x="425" y="103"/>
                    </a:lnTo>
                    <a:lnTo>
                      <a:pt x="417" y="93"/>
                    </a:lnTo>
                    <a:lnTo>
                      <a:pt x="408" y="81"/>
                    </a:lnTo>
                    <a:lnTo>
                      <a:pt x="401" y="68"/>
                    </a:lnTo>
                    <a:lnTo>
                      <a:pt x="392" y="56"/>
                    </a:lnTo>
                    <a:lnTo>
                      <a:pt x="384" y="46"/>
                    </a:lnTo>
                    <a:lnTo>
                      <a:pt x="376" y="37"/>
                    </a:lnTo>
                    <a:lnTo>
                      <a:pt x="371" y="32"/>
                    </a:lnTo>
                    <a:lnTo>
                      <a:pt x="365" y="30"/>
                    </a:lnTo>
                    <a:lnTo>
                      <a:pt x="357" y="28"/>
                    </a:lnTo>
                    <a:lnTo>
                      <a:pt x="348" y="25"/>
                    </a:lnTo>
                    <a:lnTo>
                      <a:pt x="337" y="23"/>
                    </a:lnTo>
                    <a:lnTo>
                      <a:pt x="327" y="21"/>
                    </a:lnTo>
                    <a:lnTo>
                      <a:pt x="316" y="20"/>
                    </a:lnTo>
                    <a:lnTo>
                      <a:pt x="304" y="21"/>
                    </a:lnTo>
                    <a:lnTo>
                      <a:pt x="294" y="24"/>
                    </a:lnTo>
                    <a:lnTo>
                      <a:pt x="286" y="20"/>
                    </a:lnTo>
                    <a:lnTo>
                      <a:pt x="277" y="15"/>
                    </a:lnTo>
                    <a:lnTo>
                      <a:pt x="265" y="10"/>
                    </a:lnTo>
                    <a:lnTo>
                      <a:pt x="254" y="6"/>
                    </a:lnTo>
                    <a:lnTo>
                      <a:pt x="241" y="3"/>
                    </a:lnTo>
                    <a:lnTo>
                      <a:pt x="229" y="1"/>
                    </a:lnTo>
                    <a:lnTo>
                      <a:pt x="219" y="0"/>
                    </a:lnTo>
                    <a:lnTo>
                      <a:pt x="211" y="1"/>
                    </a:lnTo>
                    <a:lnTo>
                      <a:pt x="198" y="8"/>
                    </a:lnTo>
                    <a:lnTo>
                      <a:pt x="176" y="20"/>
                    </a:lnTo>
                    <a:lnTo>
                      <a:pt x="148" y="37"/>
                    </a:lnTo>
                    <a:lnTo>
                      <a:pt x="117" y="57"/>
                    </a:lnTo>
                    <a:lnTo>
                      <a:pt x="87" y="77"/>
                    </a:lnTo>
                    <a:lnTo>
                      <a:pt x="62" y="96"/>
                    </a:lnTo>
                    <a:lnTo>
                      <a:pt x="42" y="112"/>
                    </a:lnTo>
                    <a:lnTo>
                      <a:pt x="33" y="122"/>
                    </a:lnTo>
                    <a:lnTo>
                      <a:pt x="27" y="134"/>
                    </a:lnTo>
                    <a:lnTo>
                      <a:pt x="20" y="148"/>
                    </a:lnTo>
                    <a:lnTo>
                      <a:pt x="19" y="159"/>
                    </a:lnTo>
                    <a:lnTo>
                      <a:pt x="26" y="170"/>
                    </a:lnTo>
                    <a:lnTo>
                      <a:pt x="15" y="170"/>
                    </a:lnTo>
                    <a:lnTo>
                      <a:pt x="5" y="176"/>
                    </a:lnTo>
                    <a:lnTo>
                      <a:pt x="0" y="200"/>
                    </a:lnTo>
                    <a:lnTo>
                      <a:pt x="4" y="258"/>
                    </a:lnTo>
                    <a:lnTo>
                      <a:pt x="9" y="278"/>
                    </a:lnTo>
                    <a:lnTo>
                      <a:pt x="18" y="300"/>
                    </a:lnTo>
                    <a:lnTo>
                      <a:pt x="26" y="320"/>
                    </a:lnTo>
                    <a:lnTo>
                      <a:pt x="31" y="333"/>
                    </a:lnTo>
                    <a:lnTo>
                      <a:pt x="36" y="347"/>
                    </a:lnTo>
                    <a:lnTo>
                      <a:pt x="41" y="364"/>
                    </a:lnTo>
                    <a:lnTo>
                      <a:pt x="45" y="377"/>
                    </a:lnTo>
                    <a:lnTo>
                      <a:pt x="47" y="387"/>
                    </a:lnTo>
                    <a:lnTo>
                      <a:pt x="56"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20" name="Freeform 194">
                <a:extLst>
                  <a:ext uri="{FF2B5EF4-FFF2-40B4-BE49-F238E27FC236}">
                    <a16:creationId xmlns:a16="http://schemas.microsoft.com/office/drawing/2014/main" id="{30408A20-5040-D1FF-779E-8747B3E74552}"/>
                  </a:ext>
                </a:extLst>
              </p:cNvPr>
              <p:cNvSpPr>
                <a:spLocks/>
              </p:cNvSpPr>
              <p:nvPr/>
            </p:nvSpPr>
            <p:spPr bwMode="auto">
              <a:xfrm>
                <a:off x="1365" y="3484"/>
                <a:ext cx="56" cy="21"/>
              </a:xfrm>
              <a:custGeom>
                <a:avLst/>
                <a:gdLst>
                  <a:gd name="T0" fmla="*/ 0 w 167"/>
                  <a:gd name="T1" fmla="*/ 0 h 63"/>
                  <a:gd name="T2" fmla="*/ 0 w 167"/>
                  <a:gd name="T3" fmla="*/ 0 h 63"/>
                  <a:gd name="T4" fmla="*/ 0 w 167"/>
                  <a:gd name="T5" fmla="*/ 0 h 63"/>
                  <a:gd name="T6" fmla="*/ 0 w 167"/>
                  <a:gd name="T7" fmla="*/ 0 h 63"/>
                  <a:gd name="T8" fmla="*/ 0 w 167"/>
                  <a:gd name="T9" fmla="*/ 0 h 63"/>
                  <a:gd name="T10" fmla="*/ 0 w 167"/>
                  <a:gd name="T11" fmla="*/ 0 h 63"/>
                  <a:gd name="T12" fmla="*/ 0 w 167"/>
                  <a:gd name="T13" fmla="*/ 0 h 63"/>
                  <a:gd name="T14" fmla="*/ 0 w 167"/>
                  <a:gd name="T15" fmla="*/ 0 h 63"/>
                  <a:gd name="T16" fmla="*/ 0 w 167"/>
                  <a:gd name="T17" fmla="*/ 0 h 63"/>
                  <a:gd name="T18" fmla="*/ 0 w 167"/>
                  <a:gd name="T19" fmla="*/ 0 h 63"/>
                  <a:gd name="T20" fmla="*/ 0 w 167"/>
                  <a:gd name="T21" fmla="*/ 0 h 63"/>
                  <a:gd name="T22" fmla="*/ 0 w 167"/>
                  <a:gd name="T23" fmla="*/ 0 h 63"/>
                  <a:gd name="T24" fmla="*/ 0 w 167"/>
                  <a:gd name="T25" fmla="*/ 0 h 63"/>
                  <a:gd name="T26" fmla="*/ 0 w 167"/>
                  <a:gd name="T27" fmla="*/ 0 h 63"/>
                  <a:gd name="T28" fmla="*/ 0 w 167"/>
                  <a:gd name="T29" fmla="*/ 0 h 63"/>
                  <a:gd name="T30" fmla="*/ 0 w 167"/>
                  <a:gd name="T31" fmla="*/ 0 h 63"/>
                  <a:gd name="T32" fmla="*/ 0 w 167"/>
                  <a:gd name="T33" fmla="*/ 0 h 63"/>
                  <a:gd name="T34" fmla="*/ 0 w 167"/>
                  <a:gd name="T35" fmla="*/ 0 h 63"/>
                  <a:gd name="T36" fmla="*/ 0 w 167"/>
                  <a:gd name="T37" fmla="*/ 0 h 63"/>
                  <a:gd name="T38" fmla="*/ 0 w 167"/>
                  <a:gd name="T39" fmla="*/ 0 h 63"/>
                  <a:gd name="T40" fmla="*/ 0 w 167"/>
                  <a:gd name="T41" fmla="*/ 0 h 63"/>
                  <a:gd name="T42" fmla="*/ 0 w 167"/>
                  <a:gd name="T43" fmla="*/ 0 h 63"/>
                  <a:gd name="T44" fmla="*/ 0 w 167"/>
                  <a:gd name="T45" fmla="*/ 0 h 63"/>
                  <a:gd name="T46" fmla="*/ 0 w 167"/>
                  <a:gd name="T47" fmla="*/ 0 h 63"/>
                  <a:gd name="T48" fmla="*/ 0 w 167"/>
                  <a:gd name="T49" fmla="*/ 0 h 63"/>
                  <a:gd name="T50" fmla="*/ 0 w 167"/>
                  <a:gd name="T51" fmla="*/ 0 h 63"/>
                  <a:gd name="T52" fmla="*/ 0 w 167"/>
                  <a:gd name="T53" fmla="*/ 0 h 63"/>
                  <a:gd name="T54" fmla="*/ 0 w 167"/>
                  <a:gd name="T55" fmla="*/ 0 h 63"/>
                  <a:gd name="T56" fmla="*/ 0 w 167"/>
                  <a:gd name="T57" fmla="*/ 0 h 63"/>
                  <a:gd name="T58" fmla="*/ 0 w 167"/>
                  <a:gd name="T59" fmla="*/ 0 h 63"/>
                  <a:gd name="T60" fmla="*/ 0 w 167"/>
                  <a:gd name="T61" fmla="*/ 0 h 63"/>
                  <a:gd name="T62" fmla="*/ 0 w 167"/>
                  <a:gd name="T63" fmla="*/ 0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63"/>
                  <a:gd name="T98" fmla="*/ 167 w 167"/>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63">
                    <a:moveTo>
                      <a:pt x="8" y="39"/>
                    </a:moveTo>
                    <a:lnTo>
                      <a:pt x="0" y="42"/>
                    </a:lnTo>
                    <a:lnTo>
                      <a:pt x="1" y="47"/>
                    </a:lnTo>
                    <a:lnTo>
                      <a:pt x="5" y="52"/>
                    </a:lnTo>
                    <a:lnTo>
                      <a:pt x="9" y="54"/>
                    </a:lnTo>
                    <a:lnTo>
                      <a:pt x="14" y="54"/>
                    </a:lnTo>
                    <a:lnTo>
                      <a:pt x="22" y="51"/>
                    </a:lnTo>
                    <a:lnTo>
                      <a:pt x="28" y="48"/>
                    </a:lnTo>
                    <a:lnTo>
                      <a:pt x="35" y="48"/>
                    </a:lnTo>
                    <a:lnTo>
                      <a:pt x="39" y="51"/>
                    </a:lnTo>
                    <a:lnTo>
                      <a:pt x="39" y="54"/>
                    </a:lnTo>
                    <a:lnTo>
                      <a:pt x="36" y="59"/>
                    </a:lnTo>
                    <a:lnTo>
                      <a:pt x="37" y="62"/>
                    </a:lnTo>
                    <a:lnTo>
                      <a:pt x="40" y="63"/>
                    </a:lnTo>
                    <a:lnTo>
                      <a:pt x="44" y="63"/>
                    </a:lnTo>
                    <a:lnTo>
                      <a:pt x="49" y="63"/>
                    </a:lnTo>
                    <a:lnTo>
                      <a:pt x="55" y="63"/>
                    </a:lnTo>
                    <a:lnTo>
                      <a:pt x="60" y="63"/>
                    </a:lnTo>
                    <a:lnTo>
                      <a:pt x="67" y="63"/>
                    </a:lnTo>
                    <a:lnTo>
                      <a:pt x="72" y="62"/>
                    </a:lnTo>
                    <a:lnTo>
                      <a:pt x="76" y="62"/>
                    </a:lnTo>
                    <a:lnTo>
                      <a:pt x="84" y="58"/>
                    </a:lnTo>
                    <a:lnTo>
                      <a:pt x="95" y="52"/>
                    </a:lnTo>
                    <a:lnTo>
                      <a:pt x="106" y="47"/>
                    </a:lnTo>
                    <a:lnTo>
                      <a:pt x="112" y="46"/>
                    </a:lnTo>
                    <a:lnTo>
                      <a:pt x="117" y="44"/>
                    </a:lnTo>
                    <a:lnTo>
                      <a:pt x="120" y="39"/>
                    </a:lnTo>
                    <a:lnTo>
                      <a:pt x="120" y="34"/>
                    </a:lnTo>
                    <a:lnTo>
                      <a:pt x="116" y="31"/>
                    </a:lnTo>
                    <a:lnTo>
                      <a:pt x="108" y="27"/>
                    </a:lnTo>
                    <a:lnTo>
                      <a:pt x="108" y="25"/>
                    </a:lnTo>
                    <a:lnTo>
                      <a:pt x="113" y="22"/>
                    </a:lnTo>
                    <a:lnTo>
                      <a:pt x="122" y="18"/>
                    </a:lnTo>
                    <a:lnTo>
                      <a:pt x="127" y="17"/>
                    </a:lnTo>
                    <a:lnTo>
                      <a:pt x="133" y="16"/>
                    </a:lnTo>
                    <a:lnTo>
                      <a:pt x="139" y="15"/>
                    </a:lnTo>
                    <a:lnTo>
                      <a:pt x="144" y="15"/>
                    </a:lnTo>
                    <a:lnTo>
                      <a:pt x="149" y="16"/>
                    </a:lnTo>
                    <a:lnTo>
                      <a:pt x="154" y="16"/>
                    </a:lnTo>
                    <a:lnTo>
                      <a:pt x="158" y="15"/>
                    </a:lnTo>
                    <a:lnTo>
                      <a:pt x="162" y="15"/>
                    </a:lnTo>
                    <a:lnTo>
                      <a:pt x="166" y="11"/>
                    </a:lnTo>
                    <a:lnTo>
                      <a:pt x="167" y="6"/>
                    </a:lnTo>
                    <a:lnTo>
                      <a:pt x="166" y="1"/>
                    </a:lnTo>
                    <a:lnTo>
                      <a:pt x="162" y="0"/>
                    </a:lnTo>
                    <a:lnTo>
                      <a:pt x="158" y="1"/>
                    </a:lnTo>
                    <a:lnTo>
                      <a:pt x="151" y="1"/>
                    </a:lnTo>
                    <a:lnTo>
                      <a:pt x="140" y="2"/>
                    </a:lnTo>
                    <a:lnTo>
                      <a:pt x="130" y="3"/>
                    </a:lnTo>
                    <a:lnTo>
                      <a:pt x="120" y="5"/>
                    </a:lnTo>
                    <a:lnTo>
                      <a:pt x="109" y="5"/>
                    </a:lnTo>
                    <a:lnTo>
                      <a:pt x="102" y="6"/>
                    </a:lnTo>
                    <a:lnTo>
                      <a:pt x="98" y="6"/>
                    </a:lnTo>
                    <a:lnTo>
                      <a:pt x="94" y="7"/>
                    </a:lnTo>
                    <a:lnTo>
                      <a:pt x="90" y="8"/>
                    </a:lnTo>
                    <a:lnTo>
                      <a:pt x="85" y="11"/>
                    </a:lnTo>
                    <a:lnTo>
                      <a:pt x="81" y="13"/>
                    </a:lnTo>
                    <a:lnTo>
                      <a:pt x="77" y="16"/>
                    </a:lnTo>
                    <a:lnTo>
                      <a:pt x="71" y="18"/>
                    </a:lnTo>
                    <a:lnTo>
                      <a:pt x="62" y="23"/>
                    </a:lnTo>
                    <a:lnTo>
                      <a:pt x="51" y="27"/>
                    </a:lnTo>
                    <a:lnTo>
                      <a:pt x="40" y="32"/>
                    </a:lnTo>
                    <a:lnTo>
                      <a:pt x="28" y="36"/>
                    </a:lnTo>
                    <a:lnTo>
                      <a:pt x="17" y="38"/>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21" name="Freeform 195">
                <a:extLst>
                  <a:ext uri="{FF2B5EF4-FFF2-40B4-BE49-F238E27FC236}">
                    <a16:creationId xmlns:a16="http://schemas.microsoft.com/office/drawing/2014/main" id="{2924B738-9464-01D0-F71D-F68D0752A0E9}"/>
                  </a:ext>
                </a:extLst>
              </p:cNvPr>
              <p:cNvSpPr>
                <a:spLocks/>
              </p:cNvSpPr>
              <p:nvPr/>
            </p:nvSpPr>
            <p:spPr bwMode="auto">
              <a:xfrm>
                <a:off x="1333" y="3498"/>
                <a:ext cx="32" cy="36"/>
              </a:xfrm>
              <a:custGeom>
                <a:avLst/>
                <a:gdLst>
                  <a:gd name="T0" fmla="*/ 0 w 97"/>
                  <a:gd name="T1" fmla="*/ 0 h 108"/>
                  <a:gd name="T2" fmla="*/ 0 w 97"/>
                  <a:gd name="T3" fmla="*/ 0 h 108"/>
                  <a:gd name="T4" fmla="*/ 0 w 97"/>
                  <a:gd name="T5" fmla="*/ 0 h 108"/>
                  <a:gd name="T6" fmla="*/ 0 w 97"/>
                  <a:gd name="T7" fmla="*/ 0 h 108"/>
                  <a:gd name="T8" fmla="*/ 0 w 97"/>
                  <a:gd name="T9" fmla="*/ 0 h 108"/>
                  <a:gd name="T10" fmla="*/ 0 w 97"/>
                  <a:gd name="T11" fmla="*/ 0 h 108"/>
                  <a:gd name="T12" fmla="*/ 0 w 97"/>
                  <a:gd name="T13" fmla="*/ 0 h 108"/>
                  <a:gd name="T14" fmla="*/ 0 w 97"/>
                  <a:gd name="T15" fmla="*/ 0 h 108"/>
                  <a:gd name="T16" fmla="*/ 0 w 97"/>
                  <a:gd name="T17" fmla="*/ 0 h 108"/>
                  <a:gd name="T18" fmla="*/ 0 w 97"/>
                  <a:gd name="T19" fmla="*/ 0 h 108"/>
                  <a:gd name="T20" fmla="*/ 0 w 97"/>
                  <a:gd name="T21" fmla="*/ 0 h 108"/>
                  <a:gd name="T22" fmla="*/ 0 w 97"/>
                  <a:gd name="T23" fmla="*/ 0 h 108"/>
                  <a:gd name="T24" fmla="*/ 0 w 97"/>
                  <a:gd name="T25" fmla="*/ 0 h 108"/>
                  <a:gd name="T26" fmla="*/ 0 w 97"/>
                  <a:gd name="T27" fmla="*/ 0 h 108"/>
                  <a:gd name="T28" fmla="*/ 0 w 97"/>
                  <a:gd name="T29" fmla="*/ 0 h 108"/>
                  <a:gd name="T30" fmla="*/ 0 w 97"/>
                  <a:gd name="T31" fmla="*/ 0 h 108"/>
                  <a:gd name="T32" fmla="*/ 0 w 97"/>
                  <a:gd name="T33" fmla="*/ 0 h 108"/>
                  <a:gd name="T34" fmla="*/ 0 w 97"/>
                  <a:gd name="T35" fmla="*/ 0 h 108"/>
                  <a:gd name="T36" fmla="*/ 0 w 97"/>
                  <a:gd name="T37" fmla="*/ 0 h 108"/>
                  <a:gd name="T38" fmla="*/ 0 w 97"/>
                  <a:gd name="T39" fmla="*/ 0 h 108"/>
                  <a:gd name="T40" fmla="*/ 0 w 97"/>
                  <a:gd name="T41" fmla="*/ 0 h 108"/>
                  <a:gd name="T42" fmla="*/ 0 w 97"/>
                  <a:gd name="T43" fmla="*/ 0 h 108"/>
                  <a:gd name="T44" fmla="*/ 0 w 97"/>
                  <a:gd name="T45" fmla="*/ 0 h 108"/>
                  <a:gd name="T46" fmla="*/ 0 w 97"/>
                  <a:gd name="T47" fmla="*/ 0 h 108"/>
                  <a:gd name="T48" fmla="*/ 0 w 97"/>
                  <a:gd name="T49" fmla="*/ 0 h 108"/>
                  <a:gd name="T50" fmla="*/ 0 w 97"/>
                  <a:gd name="T51" fmla="*/ 0 h 108"/>
                  <a:gd name="T52" fmla="*/ 0 w 97"/>
                  <a:gd name="T53" fmla="*/ 0 h 108"/>
                  <a:gd name="T54" fmla="*/ 0 w 97"/>
                  <a:gd name="T55" fmla="*/ 0 h 108"/>
                  <a:gd name="T56" fmla="*/ 0 w 97"/>
                  <a:gd name="T57" fmla="*/ 0 h 108"/>
                  <a:gd name="T58" fmla="*/ 0 w 97"/>
                  <a:gd name="T59" fmla="*/ 0 h 108"/>
                  <a:gd name="T60" fmla="*/ 0 w 97"/>
                  <a:gd name="T61" fmla="*/ 0 h 108"/>
                  <a:gd name="T62" fmla="*/ 0 w 97"/>
                  <a:gd name="T63" fmla="*/ 0 h 108"/>
                  <a:gd name="T64" fmla="*/ 0 w 97"/>
                  <a:gd name="T65" fmla="*/ 0 h 108"/>
                  <a:gd name="T66" fmla="*/ 0 w 97"/>
                  <a:gd name="T67" fmla="*/ 0 h 108"/>
                  <a:gd name="T68" fmla="*/ 0 w 97"/>
                  <a:gd name="T69" fmla="*/ 0 h 108"/>
                  <a:gd name="T70" fmla="*/ 0 w 97"/>
                  <a:gd name="T71" fmla="*/ 0 h 108"/>
                  <a:gd name="T72" fmla="*/ 0 w 97"/>
                  <a:gd name="T73" fmla="*/ 0 h 108"/>
                  <a:gd name="T74" fmla="*/ 0 w 97"/>
                  <a:gd name="T75" fmla="*/ 0 h 108"/>
                  <a:gd name="T76" fmla="*/ 0 w 97"/>
                  <a:gd name="T77" fmla="*/ 0 h 108"/>
                  <a:gd name="T78" fmla="*/ 0 w 97"/>
                  <a:gd name="T79" fmla="*/ 0 h 108"/>
                  <a:gd name="T80" fmla="*/ 0 w 97"/>
                  <a:gd name="T81" fmla="*/ 0 h 108"/>
                  <a:gd name="T82" fmla="*/ 0 w 97"/>
                  <a:gd name="T83" fmla="*/ 0 h 108"/>
                  <a:gd name="T84" fmla="*/ 0 w 97"/>
                  <a:gd name="T85" fmla="*/ 0 h 108"/>
                  <a:gd name="T86" fmla="*/ 0 w 97"/>
                  <a:gd name="T87" fmla="*/ 0 h 108"/>
                  <a:gd name="T88" fmla="*/ 0 w 97"/>
                  <a:gd name="T89" fmla="*/ 0 h 108"/>
                  <a:gd name="T90" fmla="*/ 0 w 97"/>
                  <a:gd name="T91" fmla="*/ 0 h 1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
                  <a:gd name="T139" fmla="*/ 0 h 108"/>
                  <a:gd name="T140" fmla="*/ 97 w 97"/>
                  <a:gd name="T141" fmla="*/ 108 h 1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 h="108">
                    <a:moveTo>
                      <a:pt x="0" y="12"/>
                    </a:moveTo>
                    <a:lnTo>
                      <a:pt x="9" y="2"/>
                    </a:lnTo>
                    <a:lnTo>
                      <a:pt x="15" y="1"/>
                    </a:lnTo>
                    <a:lnTo>
                      <a:pt x="24" y="1"/>
                    </a:lnTo>
                    <a:lnTo>
                      <a:pt x="34" y="1"/>
                    </a:lnTo>
                    <a:lnTo>
                      <a:pt x="46" y="1"/>
                    </a:lnTo>
                    <a:lnTo>
                      <a:pt x="57" y="1"/>
                    </a:lnTo>
                    <a:lnTo>
                      <a:pt x="67" y="1"/>
                    </a:lnTo>
                    <a:lnTo>
                      <a:pt x="77" y="1"/>
                    </a:lnTo>
                    <a:lnTo>
                      <a:pt x="82" y="0"/>
                    </a:lnTo>
                    <a:lnTo>
                      <a:pt x="80" y="6"/>
                    </a:lnTo>
                    <a:lnTo>
                      <a:pt x="80" y="12"/>
                    </a:lnTo>
                    <a:lnTo>
                      <a:pt x="82" y="18"/>
                    </a:lnTo>
                    <a:lnTo>
                      <a:pt x="84" y="22"/>
                    </a:lnTo>
                    <a:lnTo>
                      <a:pt x="86" y="34"/>
                    </a:lnTo>
                    <a:lnTo>
                      <a:pt x="89" y="55"/>
                    </a:lnTo>
                    <a:lnTo>
                      <a:pt x="95" y="77"/>
                    </a:lnTo>
                    <a:lnTo>
                      <a:pt x="97" y="89"/>
                    </a:lnTo>
                    <a:lnTo>
                      <a:pt x="97" y="94"/>
                    </a:lnTo>
                    <a:lnTo>
                      <a:pt x="96" y="99"/>
                    </a:lnTo>
                    <a:lnTo>
                      <a:pt x="96" y="104"/>
                    </a:lnTo>
                    <a:lnTo>
                      <a:pt x="95" y="108"/>
                    </a:lnTo>
                    <a:lnTo>
                      <a:pt x="89" y="93"/>
                    </a:lnTo>
                    <a:lnTo>
                      <a:pt x="86" y="72"/>
                    </a:lnTo>
                    <a:lnTo>
                      <a:pt x="82" y="53"/>
                    </a:lnTo>
                    <a:lnTo>
                      <a:pt x="77" y="43"/>
                    </a:lnTo>
                    <a:lnTo>
                      <a:pt x="71" y="38"/>
                    </a:lnTo>
                    <a:lnTo>
                      <a:pt x="67" y="32"/>
                    </a:lnTo>
                    <a:lnTo>
                      <a:pt x="61" y="29"/>
                    </a:lnTo>
                    <a:lnTo>
                      <a:pt x="51" y="32"/>
                    </a:lnTo>
                    <a:lnTo>
                      <a:pt x="47" y="33"/>
                    </a:lnTo>
                    <a:lnTo>
                      <a:pt x="42" y="34"/>
                    </a:lnTo>
                    <a:lnTo>
                      <a:pt x="37" y="33"/>
                    </a:lnTo>
                    <a:lnTo>
                      <a:pt x="35" y="28"/>
                    </a:lnTo>
                    <a:lnTo>
                      <a:pt x="39" y="23"/>
                    </a:lnTo>
                    <a:lnTo>
                      <a:pt x="44" y="21"/>
                    </a:lnTo>
                    <a:lnTo>
                      <a:pt x="47" y="18"/>
                    </a:lnTo>
                    <a:lnTo>
                      <a:pt x="43" y="17"/>
                    </a:lnTo>
                    <a:lnTo>
                      <a:pt x="38" y="17"/>
                    </a:lnTo>
                    <a:lnTo>
                      <a:pt x="31" y="17"/>
                    </a:lnTo>
                    <a:lnTo>
                      <a:pt x="24" y="17"/>
                    </a:lnTo>
                    <a:lnTo>
                      <a:pt x="17" y="16"/>
                    </a:lnTo>
                    <a:lnTo>
                      <a:pt x="11" y="16"/>
                    </a:lnTo>
                    <a:lnTo>
                      <a:pt x="6" y="15"/>
                    </a:lnTo>
                    <a:lnTo>
                      <a:pt x="2" y="13"/>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22" name="Freeform 196">
                <a:extLst>
                  <a:ext uri="{FF2B5EF4-FFF2-40B4-BE49-F238E27FC236}">
                    <a16:creationId xmlns:a16="http://schemas.microsoft.com/office/drawing/2014/main" id="{E7B0AB2F-42AD-0EB2-4DC7-DAAF1988022C}"/>
                  </a:ext>
                </a:extLst>
              </p:cNvPr>
              <p:cNvSpPr>
                <a:spLocks/>
              </p:cNvSpPr>
              <p:nvPr/>
            </p:nvSpPr>
            <p:spPr bwMode="auto">
              <a:xfrm>
                <a:off x="1432" y="3505"/>
                <a:ext cx="10" cy="34"/>
              </a:xfrm>
              <a:custGeom>
                <a:avLst/>
                <a:gdLst>
                  <a:gd name="T0" fmla="*/ 0 w 30"/>
                  <a:gd name="T1" fmla="*/ 0 h 102"/>
                  <a:gd name="T2" fmla="*/ 0 w 30"/>
                  <a:gd name="T3" fmla="*/ 0 h 102"/>
                  <a:gd name="T4" fmla="*/ 0 w 30"/>
                  <a:gd name="T5" fmla="*/ 0 h 102"/>
                  <a:gd name="T6" fmla="*/ 0 w 30"/>
                  <a:gd name="T7" fmla="*/ 0 h 102"/>
                  <a:gd name="T8" fmla="*/ 0 w 30"/>
                  <a:gd name="T9" fmla="*/ 0 h 102"/>
                  <a:gd name="T10" fmla="*/ 0 w 30"/>
                  <a:gd name="T11" fmla="*/ 0 h 102"/>
                  <a:gd name="T12" fmla="*/ 0 w 30"/>
                  <a:gd name="T13" fmla="*/ 0 h 102"/>
                  <a:gd name="T14" fmla="*/ 0 w 30"/>
                  <a:gd name="T15" fmla="*/ 0 h 102"/>
                  <a:gd name="T16" fmla="*/ 0 w 30"/>
                  <a:gd name="T17" fmla="*/ 0 h 102"/>
                  <a:gd name="T18" fmla="*/ 0 w 30"/>
                  <a:gd name="T19" fmla="*/ 0 h 102"/>
                  <a:gd name="T20" fmla="*/ 0 w 30"/>
                  <a:gd name="T21" fmla="*/ 0 h 102"/>
                  <a:gd name="T22" fmla="*/ 0 w 30"/>
                  <a:gd name="T23" fmla="*/ 0 h 102"/>
                  <a:gd name="T24" fmla="*/ 0 w 30"/>
                  <a:gd name="T25" fmla="*/ 0 h 102"/>
                  <a:gd name="T26" fmla="*/ 0 w 30"/>
                  <a:gd name="T27" fmla="*/ 0 h 102"/>
                  <a:gd name="T28" fmla="*/ 0 w 30"/>
                  <a:gd name="T29" fmla="*/ 0 h 102"/>
                  <a:gd name="T30" fmla="*/ 0 w 30"/>
                  <a:gd name="T31" fmla="*/ 0 h 102"/>
                  <a:gd name="T32" fmla="*/ 0 w 30"/>
                  <a:gd name="T33" fmla="*/ 0 h 102"/>
                  <a:gd name="T34" fmla="*/ 0 w 30"/>
                  <a:gd name="T35" fmla="*/ 0 h 102"/>
                  <a:gd name="T36" fmla="*/ 0 w 30"/>
                  <a:gd name="T37" fmla="*/ 0 h 102"/>
                  <a:gd name="T38" fmla="*/ 0 w 30"/>
                  <a:gd name="T39" fmla="*/ 0 h 102"/>
                  <a:gd name="T40" fmla="*/ 0 w 30"/>
                  <a:gd name="T41" fmla="*/ 0 h 102"/>
                  <a:gd name="T42" fmla="*/ 0 w 30"/>
                  <a:gd name="T43" fmla="*/ 0 h 102"/>
                  <a:gd name="T44" fmla="*/ 0 w 30"/>
                  <a:gd name="T45" fmla="*/ 0 h 102"/>
                  <a:gd name="T46" fmla="*/ 0 w 30"/>
                  <a:gd name="T47" fmla="*/ 0 h 102"/>
                  <a:gd name="T48" fmla="*/ 0 w 30"/>
                  <a:gd name="T49" fmla="*/ 0 h 102"/>
                  <a:gd name="T50" fmla="*/ 0 w 30"/>
                  <a:gd name="T51" fmla="*/ 0 h 102"/>
                  <a:gd name="T52" fmla="*/ 0 w 30"/>
                  <a:gd name="T53" fmla="*/ 0 h 102"/>
                  <a:gd name="T54" fmla="*/ 0 w 30"/>
                  <a:gd name="T55" fmla="*/ 0 h 102"/>
                  <a:gd name="T56" fmla="*/ 0 w 30"/>
                  <a:gd name="T57" fmla="*/ 0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102"/>
                  <a:gd name="T89" fmla="*/ 30 w 30"/>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102">
                    <a:moveTo>
                      <a:pt x="28" y="1"/>
                    </a:moveTo>
                    <a:lnTo>
                      <a:pt x="23" y="10"/>
                    </a:lnTo>
                    <a:lnTo>
                      <a:pt x="15" y="24"/>
                    </a:lnTo>
                    <a:lnTo>
                      <a:pt x="8" y="35"/>
                    </a:lnTo>
                    <a:lnTo>
                      <a:pt x="2" y="42"/>
                    </a:lnTo>
                    <a:lnTo>
                      <a:pt x="0" y="46"/>
                    </a:lnTo>
                    <a:lnTo>
                      <a:pt x="0" y="51"/>
                    </a:lnTo>
                    <a:lnTo>
                      <a:pt x="0" y="56"/>
                    </a:lnTo>
                    <a:lnTo>
                      <a:pt x="1" y="61"/>
                    </a:lnTo>
                    <a:lnTo>
                      <a:pt x="4" y="68"/>
                    </a:lnTo>
                    <a:lnTo>
                      <a:pt x="6" y="79"/>
                    </a:lnTo>
                    <a:lnTo>
                      <a:pt x="10" y="91"/>
                    </a:lnTo>
                    <a:lnTo>
                      <a:pt x="11" y="98"/>
                    </a:lnTo>
                    <a:lnTo>
                      <a:pt x="11" y="102"/>
                    </a:lnTo>
                    <a:lnTo>
                      <a:pt x="14" y="102"/>
                    </a:lnTo>
                    <a:lnTo>
                      <a:pt x="15" y="100"/>
                    </a:lnTo>
                    <a:lnTo>
                      <a:pt x="15" y="98"/>
                    </a:lnTo>
                    <a:lnTo>
                      <a:pt x="13" y="89"/>
                    </a:lnTo>
                    <a:lnTo>
                      <a:pt x="9" y="76"/>
                    </a:lnTo>
                    <a:lnTo>
                      <a:pt x="5" y="61"/>
                    </a:lnTo>
                    <a:lnTo>
                      <a:pt x="5" y="51"/>
                    </a:lnTo>
                    <a:lnTo>
                      <a:pt x="10" y="41"/>
                    </a:lnTo>
                    <a:lnTo>
                      <a:pt x="19" y="26"/>
                    </a:lnTo>
                    <a:lnTo>
                      <a:pt x="27" y="11"/>
                    </a:lnTo>
                    <a:lnTo>
                      <a:pt x="30" y="4"/>
                    </a:lnTo>
                    <a:lnTo>
                      <a:pt x="30" y="1"/>
                    </a:lnTo>
                    <a:lnTo>
                      <a:pt x="30" y="0"/>
                    </a:lnTo>
                    <a:lnTo>
                      <a:pt x="2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23" name="Freeform 197">
                <a:extLst>
                  <a:ext uri="{FF2B5EF4-FFF2-40B4-BE49-F238E27FC236}">
                    <a16:creationId xmlns:a16="http://schemas.microsoft.com/office/drawing/2014/main" id="{F870BB51-92D9-EC15-34FF-F41FA9AA943B}"/>
                  </a:ext>
                </a:extLst>
              </p:cNvPr>
              <p:cNvSpPr>
                <a:spLocks/>
              </p:cNvSpPr>
              <p:nvPr/>
            </p:nvSpPr>
            <p:spPr bwMode="auto">
              <a:xfrm>
                <a:off x="1357" y="3478"/>
                <a:ext cx="7" cy="19"/>
              </a:xfrm>
              <a:custGeom>
                <a:avLst/>
                <a:gdLst>
                  <a:gd name="T0" fmla="*/ 0 w 22"/>
                  <a:gd name="T1" fmla="*/ 0 h 57"/>
                  <a:gd name="T2" fmla="*/ 0 w 22"/>
                  <a:gd name="T3" fmla="*/ 0 h 57"/>
                  <a:gd name="T4" fmla="*/ 0 w 22"/>
                  <a:gd name="T5" fmla="*/ 0 h 57"/>
                  <a:gd name="T6" fmla="*/ 0 w 22"/>
                  <a:gd name="T7" fmla="*/ 0 h 57"/>
                  <a:gd name="T8" fmla="*/ 0 w 22"/>
                  <a:gd name="T9" fmla="*/ 0 h 57"/>
                  <a:gd name="T10" fmla="*/ 0 w 22"/>
                  <a:gd name="T11" fmla="*/ 0 h 57"/>
                  <a:gd name="T12" fmla="*/ 0 w 22"/>
                  <a:gd name="T13" fmla="*/ 0 h 57"/>
                  <a:gd name="T14" fmla="*/ 0 w 22"/>
                  <a:gd name="T15" fmla="*/ 0 h 57"/>
                  <a:gd name="T16" fmla="*/ 0 w 22"/>
                  <a:gd name="T17" fmla="*/ 0 h 57"/>
                  <a:gd name="T18" fmla="*/ 0 w 22"/>
                  <a:gd name="T19" fmla="*/ 0 h 57"/>
                  <a:gd name="T20" fmla="*/ 0 w 22"/>
                  <a:gd name="T21" fmla="*/ 0 h 57"/>
                  <a:gd name="T22" fmla="*/ 0 w 22"/>
                  <a:gd name="T23" fmla="*/ 0 h 57"/>
                  <a:gd name="T24" fmla="*/ 0 w 22"/>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57"/>
                  <a:gd name="T41" fmla="*/ 22 w 22"/>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57">
                    <a:moveTo>
                      <a:pt x="0" y="0"/>
                    </a:moveTo>
                    <a:lnTo>
                      <a:pt x="2" y="15"/>
                    </a:lnTo>
                    <a:lnTo>
                      <a:pt x="6" y="31"/>
                    </a:lnTo>
                    <a:lnTo>
                      <a:pt x="9" y="46"/>
                    </a:lnTo>
                    <a:lnTo>
                      <a:pt x="13" y="55"/>
                    </a:lnTo>
                    <a:lnTo>
                      <a:pt x="17" y="57"/>
                    </a:lnTo>
                    <a:lnTo>
                      <a:pt x="21" y="56"/>
                    </a:lnTo>
                    <a:lnTo>
                      <a:pt x="22" y="53"/>
                    </a:lnTo>
                    <a:lnTo>
                      <a:pt x="21" y="50"/>
                    </a:lnTo>
                    <a:lnTo>
                      <a:pt x="16" y="40"/>
                    </a:lnTo>
                    <a:lnTo>
                      <a:pt x="9" y="25"/>
                    </a:lnTo>
                    <a:lnTo>
                      <a:pt x="3"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24" name="Freeform 198">
                <a:extLst>
                  <a:ext uri="{FF2B5EF4-FFF2-40B4-BE49-F238E27FC236}">
                    <a16:creationId xmlns:a16="http://schemas.microsoft.com/office/drawing/2014/main" id="{AE75B11B-35CB-CE45-4680-71AE5FDF449F}"/>
                  </a:ext>
                </a:extLst>
              </p:cNvPr>
              <p:cNvSpPr>
                <a:spLocks/>
              </p:cNvSpPr>
              <p:nvPr/>
            </p:nvSpPr>
            <p:spPr bwMode="auto">
              <a:xfrm>
                <a:off x="1369" y="3528"/>
                <a:ext cx="94" cy="82"/>
              </a:xfrm>
              <a:custGeom>
                <a:avLst/>
                <a:gdLst>
                  <a:gd name="T0" fmla="*/ 0 w 283"/>
                  <a:gd name="T1" fmla="*/ 0 h 246"/>
                  <a:gd name="T2" fmla="*/ 0 w 283"/>
                  <a:gd name="T3" fmla="*/ 0 h 246"/>
                  <a:gd name="T4" fmla="*/ 0 w 283"/>
                  <a:gd name="T5" fmla="*/ 0 h 246"/>
                  <a:gd name="T6" fmla="*/ 0 w 283"/>
                  <a:gd name="T7" fmla="*/ 0 h 246"/>
                  <a:gd name="T8" fmla="*/ 0 w 283"/>
                  <a:gd name="T9" fmla="*/ 0 h 246"/>
                  <a:gd name="T10" fmla="*/ 0 w 283"/>
                  <a:gd name="T11" fmla="*/ 0 h 246"/>
                  <a:gd name="T12" fmla="*/ 0 w 283"/>
                  <a:gd name="T13" fmla="*/ 0 h 246"/>
                  <a:gd name="T14" fmla="*/ 0 w 283"/>
                  <a:gd name="T15" fmla="*/ 0 h 246"/>
                  <a:gd name="T16" fmla="*/ 0 w 283"/>
                  <a:gd name="T17" fmla="*/ 0 h 246"/>
                  <a:gd name="T18" fmla="*/ 0 w 283"/>
                  <a:gd name="T19" fmla="*/ 0 h 246"/>
                  <a:gd name="T20" fmla="*/ 0 w 283"/>
                  <a:gd name="T21" fmla="*/ 0 h 246"/>
                  <a:gd name="T22" fmla="*/ 0 w 283"/>
                  <a:gd name="T23" fmla="*/ 0 h 246"/>
                  <a:gd name="T24" fmla="*/ 0 w 283"/>
                  <a:gd name="T25" fmla="*/ 0 h 246"/>
                  <a:gd name="T26" fmla="*/ 0 w 283"/>
                  <a:gd name="T27" fmla="*/ 0 h 246"/>
                  <a:gd name="T28" fmla="*/ 0 w 283"/>
                  <a:gd name="T29" fmla="*/ 0 h 246"/>
                  <a:gd name="T30" fmla="*/ 0 w 283"/>
                  <a:gd name="T31" fmla="*/ 0 h 246"/>
                  <a:gd name="T32" fmla="*/ 0 w 283"/>
                  <a:gd name="T33" fmla="*/ 0 h 246"/>
                  <a:gd name="T34" fmla="*/ 0 w 283"/>
                  <a:gd name="T35" fmla="*/ 0 h 246"/>
                  <a:gd name="T36" fmla="*/ 0 w 283"/>
                  <a:gd name="T37" fmla="*/ 0 h 246"/>
                  <a:gd name="T38" fmla="*/ 0 w 283"/>
                  <a:gd name="T39" fmla="*/ 0 h 246"/>
                  <a:gd name="T40" fmla="*/ 0 w 283"/>
                  <a:gd name="T41" fmla="*/ 0 h 246"/>
                  <a:gd name="T42" fmla="*/ 0 w 283"/>
                  <a:gd name="T43" fmla="*/ 0 h 246"/>
                  <a:gd name="T44" fmla="*/ 0 w 283"/>
                  <a:gd name="T45" fmla="*/ 0 h 246"/>
                  <a:gd name="T46" fmla="*/ 0 w 283"/>
                  <a:gd name="T47" fmla="*/ 0 h 246"/>
                  <a:gd name="T48" fmla="*/ 0 w 283"/>
                  <a:gd name="T49" fmla="*/ 0 h 246"/>
                  <a:gd name="T50" fmla="*/ 0 w 283"/>
                  <a:gd name="T51" fmla="*/ 0 h 246"/>
                  <a:gd name="T52" fmla="*/ 0 w 283"/>
                  <a:gd name="T53" fmla="*/ 0 h 246"/>
                  <a:gd name="T54" fmla="*/ 0 w 283"/>
                  <a:gd name="T55" fmla="*/ 0 h 246"/>
                  <a:gd name="T56" fmla="*/ 0 w 283"/>
                  <a:gd name="T57" fmla="*/ 0 h 246"/>
                  <a:gd name="T58" fmla="*/ 0 w 283"/>
                  <a:gd name="T59" fmla="*/ 0 h 246"/>
                  <a:gd name="T60" fmla="*/ 0 w 283"/>
                  <a:gd name="T61" fmla="*/ 0 h 246"/>
                  <a:gd name="T62" fmla="*/ 0 w 283"/>
                  <a:gd name="T63" fmla="*/ 0 h 246"/>
                  <a:gd name="T64" fmla="*/ 0 w 283"/>
                  <a:gd name="T65" fmla="*/ 0 h 246"/>
                  <a:gd name="T66" fmla="*/ 0 w 283"/>
                  <a:gd name="T67" fmla="*/ 0 h 246"/>
                  <a:gd name="T68" fmla="*/ 0 w 283"/>
                  <a:gd name="T69" fmla="*/ 0 h 246"/>
                  <a:gd name="T70" fmla="*/ 0 w 283"/>
                  <a:gd name="T71" fmla="*/ 0 h 246"/>
                  <a:gd name="T72" fmla="*/ 0 w 283"/>
                  <a:gd name="T73" fmla="*/ 0 h 246"/>
                  <a:gd name="T74" fmla="*/ 0 w 283"/>
                  <a:gd name="T75" fmla="*/ 0 h 246"/>
                  <a:gd name="T76" fmla="*/ 0 w 283"/>
                  <a:gd name="T77" fmla="*/ 0 h 246"/>
                  <a:gd name="T78" fmla="*/ 0 w 283"/>
                  <a:gd name="T79" fmla="*/ 0 h 246"/>
                  <a:gd name="T80" fmla="*/ 0 w 283"/>
                  <a:gd name="T81" fmla="*/ 0 h 246"/>
                  <a:gd name="T82" fmla="*/ 0 w 283"/>
                  <a:gd name="T83" fmla="*/ 0 h 246"/>
                  <a:gd name="T84" fmla="*/ 0 w 283"/>
                  <a:gd name="T85" fmla="*/ 0 h 246"/>
                  <a:gd name="T86" fmla="*/ 0 w 283"/>
                  <a:gd name="T87" fmla="*/ 0 h 246"/>
                  <a:gd name="T88" fmla="*/ 0 w 283"/>
                  <a:gd name="T89" fmla="*/ 0 h 246"/>
                  <a:gd name="T90" fmla="*/ 0 w 283"/>
                  <a:gd name="T91" fmla="*/ 0 h 246"/>
                  <a:gd name="T92" fmla="*/ 0 w 283"/>
                  <a:gd name="T93" fmla="*/ 0 h 246"/>
                  <a:gd name="T94" fmla="*/ 0 w 283"/>
                  <a:gd name="T95" fmla="*/ 0 h 246"/>
                  <a:gd name="T96" fmla="*/ 0 w 283"/>
                  <a:gd name="T97" fmla="*/ 0 h 246"/>
                  <a:gd name="T98" fmla="*/ 0 w 283"/>
                  <a:gd name="T99" fmla="*/ 0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3"/>
                  <a:gd name="T151" fmla="*/ 0 h 246"/>
                  <a:gd name="T152" fmla="*/ 283 w 283"/>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3" h="246">
                    <a:moveTo>
                      <a:pt x="281" y="0"/>
                    </a:moveTo>
                    <a:lnTo>
                      <a:pt x="274" y="13"/>
                    </a:lnTo>
                    <a:lnTo>
                      <a:pt x="262" y="31"/>
                    </a:lnTo>
                    <a:lnTo>
                      <a:pt x="245" y="54"/>
                    </a:lnTo>
                    <a:lnTo>
                      <a:pt x="227" y="78"/>
                    </a:lnTo>
                    <a:lnTo>
                      <a:pt x="209" y="103"/>
                    </a:lnTo>
                    <a:lnTo>
                      <a:pt x="192" y="125"/>
                    </a:lnTo>
                    <a:lnTo>
                      <a:pt x="180" y="142"/>
                    </a:lnTo>
                    <a:lnTo>
                      <a:pt x="172" y="150"/>
                    </a:lnTo>
                    <a:lnTo>
                      <a:pt x="162" y="158"/>
                    </a:lnTo>
                    <a:lnTo>
                      <a:pt x="150" y="165"/>
                    </a:lnTo>
                    <a:lnTo>
                      <a:pt x="134" y="171"/>
                    </a:lnTo>
                    <a:lnTo>
                      <a:pt x="120" y="176"/>
                    </a:lnTo>
                    <a:lnTo>
                      <a:pt x="104" y="179"/>
                    </a:lnTo>
                    <a:lnTo>
                      <a:pt x="89" y="180"/>
                    </a:lnTo>
                    <a:lnTo>
                      <a:pt x="75" y="179"/>
                    </a:lnTo>
                    <a:lnTo>
                      <a:pt x="64" y="175"/>
                    </a:lnTo>
                    <a:lnTo>
                      <a:pt x="57" y="171"/>
                    </a:lnTo>
                    <a:lnTo>
                      <a:pt x="49" y="165"/>
                    </a:lnTo>
                    <a:lnTo>
                      <a:pt x="42" y="159"/>
                    </a:lnTo>
                    <a:lnTo>
                      <a:pt x="35" y="151"/>
                    </a:lnTo>
                    <a:lnTo>
                      <a:pt x="28" y="144"/>
                    </a:lnTo>
                    <a:lnTo>
                      <a:pt x="21" y="137"/>
                    </a:lnTo>
                    <a:lnTo>
                      <a:pt x="15" y="130"/>
                    </a:lnTo>
                    <a:lnTo>
                      <a:pt x="9" y="125"/>
                    </a:lnTo>
                    <a:lnTo>
                      <a:pt x="2" y="119"/>
                    </a:lnTo>
                    <a:lnTo>
                      <a:pt x="0" y="119"/>
                    </a:lnTo>
                    <a:lnTo>
                      <a:pt x="3" y="123"/>
                    </a:lnTo>
                    <a:lnTo>
                      <a:pt x="7" y="130"/>
                    </a:lnTo>
                    <a:lnTo>
                      <a:pt x="16" y="143"/>
                    </a:lnTo>
                    <a:lnTo>
                      <a:pt x="34" y="158"/>
                    </a:lnTo>
                    <a:lnTo>
                      <a:pt x="58" y="175"/>
                    </a:lnTo>
                    <a:lnTo>
                      <a:pt x="88" y="192"/>
                    </a:lnTo>
                    <a:lnTo>
                      <a:pt x="119" y="208"/>
                    </a:lnTo>
                    <a:lnTo>
                      <a:pt x="149" y="223"/>
                    </a:lnTo>
                    <a:lnTo>
                      <a:pt x="174" y="236"/>
                    </a:lnTo>
                    <a:lnTo>
                      <a:pt x="195" y="243"/>
                    </a:lnTo>
                    <a:lnTo>
                      <a:pt x="200" y="246"/>
                    </a:lnTo>
                    <a:lnTo>
                      <a:pt x="199" y="244"/>
                    </a:lnTo>
                    <a:lnTo>
                      <a:pt x="196" y="239"/>
                    </a:lnTo>
                    <a:lnTo>
                      <a:pt x="198" y="231"/>
                    </a:lnTo>
                    <a:lnTo>
                      <a:pt x="201" y="221"/>
                    </a:lnTo>
                    <a:lnTo>
                      <a:pt x="208" y="204"/>
                    </a:lnTo>
                    <a:lnTo>
                      <a:pt x="217" y="182"/>
                    </a:lnTo>
                    <a:lnTo>
                      <a:pt x="227" y="155"/>
                    </a:lnTo>
                    <a:lnTo>
                      <a:pt x="239" y="123"/>
                    </a:lnTo>
                    <a:lnTo>
                      <a:pt x="252" y="88"/>
                    </a:lnTo>
                    <a:lnTo>
                      <a:pt x="267" y="50"/>
                    </a:lnTo>
                    <a:lnTo>
                      <a:pt x="283" y="9"/>
                    </a:lnTo>
                    <a:lnTo>
                      <a:pt x="281" y="0"/>
                    </a:lnTo>
                    <a:close/>
                  </a:path>
                </a:pathLst>
              </a:custGeom>
              <a:solidFill>
                <a:srgbClr val="6B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35" name="Group 199">
              <a:extLst>
                <a:ext uri="{FF2B5EF4-FFF2-40B4-BE49-F238E27FC236}">
                  <a16:creationId xmlns:a16="http://schemas.microsoft.com/office/drawing/2014/main" id="{AFAE5055-6398-0D9B-DE73-9E346445A474}"/>
                </a:ext>
              </a:extLst>
            </p:cNvPr>
            <p:cNvGrpSpPr>
              <a:grpSpLocks/>
            </p:cNvGrpSpPr>
            <p:nvPr/>
          </p:nvGrpSpPr>
          <p:grpSpPr bwMode="auto">
            <a:xfrm>
              <a:off x="4033" y="2806"/>
              <a:ext cx="275" cy="562"/>
              <a:chOff x="2229" y="4121"/>
              <a:chExt cx="275" cy="561"/>
            </a:xfrm>
          </p:grpSpPr>
          <p:sp>
            <p:nvSpPr>
              <p:cNvPr id="5782" name="Freeform 200">
                <a:extLst>
                  <a:ext uri="{FF2B5EF4-FFF2-40B4-BE49-F238E27FC236}">
                    <a16:creationId xmlns:a16="http://schemas.microsoft.com/office/drawing/2014/main" id="{1D45617C-A2BC-492E-4242-C3ADDB580BFE}"/>
                  </a:ext>
                </a:extLst>
              </p:cNvPr>
              <p:cNvSpPr>
                <a:spLocks/>
              </p:cNvSpPr>
              <p:nvPr/>
            </p:nvSpPr>
            <p:spPr bwMode="auto">
              <a:xfrm>
                <a:off x="2262" y="4428"/>
                <a:ext cx="55" cy="115"/>
              </a:xfrm>
              <a:custGeom>
                <a:avLst/>
                <a:gdLst>
                  <a:gd name="T0" fmla="*/ 0 w 165"/>
                  <a:gd name="T1" fmla="*/ 0 h 346"/>
                  <a:gd name="T2" fmla="*/ 0 w 165"/>
                  <a:gd name="T3" fmla="*/ 0 h 346"/>
                  <a:gd name="T4" fmla="*/ 0 w 165"/>
                  <a:gd name="T5" fmla="*/ 0 h 346"/>
                  <a:gd name="T6" fmla="*/ 0 w 165"/>
                  <a:gd name="T7" fmla="*/ 0 h 346"/>
                  <a:gd name="T8" fmla="*/ 0 w 165"/>
                  <a:gd name="T9" fmla="*/ 0 h 346"/>
                  <a:gd name="T10" fmla="*/ 0 w 165"/>
                  <a:gd name="T11" fmla="*/ 0 h 346"/>
                  <a:gd name="T12" fmla="*/ 0 w 165"/>
                  <a:gd name="T13" fmla="*/ 0 h 346"/>
                  <a:gd name="T14" fmla="*/ 0 w 165"/>
                  <a:gd name="T15" fmla="*/ 0 h 346"/>
                  <a:gd name="T16" fmla="*/ 0 w 165"/>
                  <a:gd name="T17" fmla="*/ 0 h 346"/>
                  <a:gd name="T18" fmla="*/ 0 w 165"/>
                  <a:gd name="T19" fmla="*/ 0 h 346"/>
                  <a:gd name="T20" fmla="*/ 0 w 165"/>
                  <a:gd name="T21" fmla="*/ 0 h 346"/>
                  <a:gd name="T22" fmla="*/ 0 w 165"/>
                  <a:gd name="T23" fmla="*/ 0 h 346"/>
                  <a:gd name="T24" fmla="*/ 0 w 165"/>
                  <a:gd name="T25" fmla="*/ 0 h 346"/>
                  <a:gd name="T26" fmla="*/ 0 w 165"/>
                  <a:gd name="T27" fmla="*/ 0 h 346"/>
                  <a:gd name="T28" fmla="*/ 0 w 165"/>
                  <a:gd name="T29" fmla="*/ 0 h 346"/>
                  <a:gd name="T30" fmla="*/ 0 w 165"/>
                  <a:gd name="T31" fmla="*/ 0 h 346"/>
                  <a:gd name="T32" fmla="*/ 0 w 165"/>
                  <a:gd name="T33" fmla="*/ 0 h 346"/>
                  <a:gd name="T34" fmla="*/ 0 w 165"/>
                  <a:gd name="T35" fmla="*/ 0 h 346"/>
                  <a:gd name="T36" fmla="*/ 0 w 165"/>
                  <a:gd name="T37" fmla="*/ 0 h 346"/>
                  <a:gd name="T38" fmla="*/ 0 w 165"/>
                  <a:gd name="T39" fmla="*/ 0 h 346"/>
                  <a:gd name="T40" fmla="*/ 0 w 165"/>
                  <a:gd name="T41" fmla="*/ 0 h 346"/>
                  <a:gd name="T42" fmla="*/ 0 w 165"/>
                  <a:gd name="T43" fmla="*/ 0 h 346"/>
                  <a:gd name="T44" fmla="*/ 0 w 165"/>
                  <a:gd name="T45" fmla="*/ 0 h 346"/>
                  <a:gd name="T46" fmla="*/ 0 w 165"/>
                  <a:gd name="T47" fmla="*/ 0 h 346"/>
                  <a:gd name="T48" fmla="*/ 0 w 165"/>
                  <a:gd name="T49" fmla="*/ 0 h 346"/>
                  <a:gd name="T50" fmla="*/ 0 w 165"/>
                  <a:gd name="T51" fmla="*/ 0 h 346"/>
                  <a:gd name="T52" fmla="*/ 0 w 165"/>
                  <a:gd name="T53" fmla="*/ 0 h 346"/>
                  <a:gd name="T54" fmla="*/ 0 w 165"/>
                  <a:gd name="T55" fmla="*/ 0 h 346"/>
                  <a:gd name="T56" fmla="*/ 0 w 165"/>
                  <a:gd name="T57" fmla="*/ 0 h 346"/>
                  <a:gd name="T58" fmla="*/ 0 w 165"/>
                  <a:gd name="T59" fmla="*/ 0 h 346"/>
                  <a:gd name="T60" fmla="*/ 0 w 165"/>
                  <a:gd name="T61" fmla="*/ 0 h 346"/>
                  <a:gd name="T62" fmla="*/ 0 w 165"/>
                  <a:gd name="T63" fmla="*/ 0 h 346"/>
                  <a:gd name="T64" fmla="*/ 0 w 165"/>
                  <a:gd name="T65" fmla="*/ 0 h 346"/>
                  <a:gd name="T66" fmla="*/ 0 w 165"/>
                  <a:gd name="T67" fmla="*/ 0 h 346"/>
                  <a:gd name="T68" fmla="*/ 0 w 165"/>
                  <a:gd name="T69" fmla="*/ 0 h 346"/>
                  <a:gd name="T70" fmla="*/ 0 w 165"/>
                  <a:gd name="T71" fmla="*/ 0 h 346"/>
                  <a:gd name="T72" fmla="*/ 0 w 165"/>
                  <a:gd name="T73" fmla="*/ 0 h 346"/>
                  <a:gd name="T74" fmla="*/ 0 w 165"/>
                  <a:gd name="T75" fmla="*/ 0 h 346"/>
                  <a:gd name="T76" fmla="*/ 0 w 165"/>
                  <a:gd name="T77" fmla="*/ 0 h 346"/>
                  <a:gd name="T78" fmla="*/ 0 w 165"/>
                  <a:gd name="T79" fmla="*/ 0 h 346"/>
                  <a:gd name="T80" fmla="*/ 0 w 165"/>
                  <a:gd name="T81" fmla="*/ 0 h 346"/>
                  <a:gd name="T82" fmla="*/ 0 w 165"/>
                  <a:gd name="T83" fmla="*/ 0 h 346"/>
                  <a:gd name="T84" fmla="*/ 0 w 165"/>
                  <a:gd name="T85" fmla="*/ 0 h 346"/>
                  <a:gd name="T86" fmla="*/ 0 w 165"/>
                  <a:gd name="T87" fmla="*/ 0 h 346"/>
                  <a:gd name="T88" fmla="*/ 0 w 165"/>
                  <a:gd name="T89" fmla="*/ 0 h 346"/>
                  <a:gd name="T90" fmla="*/ 0 w 165"/>
                  <a:gd name="T91" fmla="*/ 0 h 346"/>
                  <a:gd name="T92" fmla="*/ 0 w 165"/>
                  <a:gd name="T93" fmla="*/ 0 h 346"/>
                  <a:gd name="T94" fmla="*/ 0 w 165"/>
                  <a:gd name="T95" fmla="*/ 0 h 346"/>
                  <a:gd name="T96" fmla="*/ 0 w 165"/>
                  <a:gd name="T97" fmla="*/ 0 h 346"/>
                  <a:gd name="T98" fmla="*/ 0 w 165"/>
                  <a:gd name="T99" fmla="*/ 0 h 346"/>
                  <a:gd name="T100" fmla="*/ 0 w 165"/>
                  <a:gd name="T101" fmla="*/ 0 h 346"/>
                  <a:gd name="T102" fmla="*/ 0 w 165"/>
                  <a:gd name="T103" fmla="*/ 0 h 346"/>
                  <a:gd name="T104" fmla="*/ 0 w 165"/>
                  <a:gd name="T105" fmla="*/ 0 h 346"/>
                  <a:gd name="T106" fmla="*/ 0 w 165"/>
                  <a:gd name="T107" fmla="*/ 0 h 346"/>
                  <a:gd name="T108" fmla="*/ 0 w 165"/>
                  <a:gd name="T109" fmla="*/ 0 h 346"/>
                  <a:gd name="T110" fmla="*/ 0 w 165"/>
                  <a:gd name="T111" fmla="*/ 0 h 346"/>
                  <a:gd name="T112" fmla="*/ 0 w 165"/>
                  <a:gd name="T113" fmla="*/ 0 h 346"/>
                  <a:gd name="T114" fmla="*/ 0 w 165"/>
                  <a:gd name="T115" fmla="*/ 0 h 346"/>
                  <a:gd name="T116" fmla="*/ 0 w 165"/>
                  <a:gd name="T117" fmla="*/ 0 h 346"/>
                  <a:gd name="T118" fmla="*/ 0 w 165"/>
                  <a:gd name="T119" fmla="*/ 0 h 346"/>
                  <a:gd name="T120" fmla="*/ 0 w 165"/>
                  <a:gd name="T121" fmla="*/ 0 h 3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5"/>
                  <a:gd name="T184" fmla="*/ 0 h 346"/>
                  <a:gd name="T185" fmla="*/ 165 w 165"/>
                  <a:gd name="T186" fmla="*/ 346 h 3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5" h="346">
                    <a:moveTo>
                      <a:pt x="33" y="0"/>
                    </a:moveTo>
                    <a:lnTo>
                      <a:pt x="42" y="3"/>
                    </a:lnTo>
                    <a:lnTo>
                      <a:pt x="51" y="6"/>
                    </a:lnTo>
                    <a:lnTo>
                      <a:pt x="58" y="9"/>
                    </a:lnTo>
                    <a:lnTo>
                      <a:pt x="65" y="12"/>
                    </a:lnTo>
                    <a:lnTo>
                      <a:pt x="72" y="14"/>
                    </a:lnTo>
                    <a:lnTo>
                      <a:pt x="78" y="17"/>
                    </a:lnTo>
                    <a:lnTo>
                      <a:pt x="84" y="20"/>
                    </a:lnTo>
                    <a:lnTo>
                      <a:pt x="88" y="21"/>
                    </a:lnTo>
                    <a:lnTo>
                      <a:pt x="99" y="20"/>
                    </a:lnTo>
                    <a:lnTo>
                      <a:pt x="107" y="17"/>
                    </a:lnTo>
                    <a:lnTo>
                      <a:pt x="116" y="16"/>
                    </a:lnTo>
                    <a:lnTo>
                      <a:pt x="123" y="13"/>
                    </a:lnTo>
                    <a:lnTo>
                      <a:pt x="129" y="10"/>
                    </a:lnTo>
                    <a:lnTo>
                      <a:pt x="133" y="7"/>
                    </a:lnTo>
                    <a:lnTo>
                      <a:pt x="136" y="6"/>
                    </a:lnTo>
                    <a:lnTo>
                      <a:pt x="138" y="6"/>
                    </a:lnTo>
                    <a:lnTo>
                      <a:pt x="149" y="7"/>
                    </a:lnTo>
                    <a:lnTo>
                      <a:pt x="158" y="12"/>
                    </a:lnTo>
                    <a:lnTo>
                      <a:pt x="164" y="19"/>
                    </a:lnTo>
                    <a:lnTo>
                      <a:pt x="165" y="26"/>
                    </a:lnTo>
                    <a:lnTo>
                      <a:pt x="165" y="65"/>
                    </a:lnTo>
                    <a:lnTo>
                      <a:pt x="159" y="104"/>
                    </a:lnTo>
                    <a:lnTo>
                      <a:pt x="151" y="145"/>
                    </a:lnTo>
                    <a:lnTo>
                      <a:pt x="139" y="186"/>
                    </a:lnTo>
                    <a:lnTo>
                      <a:pt x="126" y="228"/>
                    </a:lnTo>
                    <a:lnTo>
                      <a:pt x="113" y="268"/>
                    </a:lnTo>
                    <a:lnTo>
                      <a:pt x="100" y="308"/>
                    </a:lnTo>
                    <a:lnTo>
                      <a:pt x="90" y="346"/>
                    </a:lnTo>
                    <a:lnTo>
                      <a:pt x="88" y="343"/>
                    </a:lnTo>
                    <a:lnTo>
                      <a:pt x="84" y="340"/>
                    </a:lnTo>
                    <a:lnTo>
                      <a:pt x="78" y="337"/>
                    </a:lnTo>
                    <a:lnTo>
                      <a:pt x="74" y="337"/>
                    </a:lnTo>
                    <a:lnTo>
                      <a:pt x="68" y="339"/>
                    </a:lnTo>
                    <a:lnTo>
                      <a:pt x="62" y="340"/>
                    </a:lnTo>
                    <a:lnTo>
                      <a:pt x="58" y="341"/>
                    </a:lnTo>
                    <a:lnTo>
                      <a:pt x="52" y="341"/>
                    </a:lnTo>
                    <a:lnTo>
                      <a:pt x="46" y="343"/>
                    </a:lnTo>
                    <a:lnTo>
                      <a:pt x="41" y="344"/>
                    </a:lnTo>
                    <a:lnTo>
                      <a:pt x="35" y="346"/>
                    </a:lnTo>
                    <a:lnTo>
                      <a:pt x="29" y="346"/>
                    </a:lnTo>
                    <a:lnTo>
                      <a:pt x="14" y="322"/>
                    </a:lnTo>
                    <a:lnTo>
                      <a:pt x="6" y="298"/>
                    </a:lnTo>
                    <a:lnTo>
                      <a:pt x="1" y="271"/>
                    </a:lnTo>
                    <a:lnTo>
                      <a:pt x="0" y="245"/>
                    </a:lnTo>
                    <a:lnTo>
                      <a:pt x="1" y="218"/>
                    </a:lnTo>
                    <a:lnTo>
                      <a:pt x="4" y="191"/>
                    </a:lnTo>
                    <a:lnTo>
                      <a:pt x="7" y="167"/>
                    </a:lnTo>
                    <a:lnTo>
                      <a:pt x="9" y="144"/>
                    </a:lnTo>
                    <a:lnTo>
                      <a:pt x="9" y="113"/>
                    </a:lnTo>
                    <a:lnTo>
                      <a:pt x="7" y="78"/>
                    </a:lnTo>
                    <a:lnTo>
                      <a:pt x="12" y="47"/>
                    </a:lnTo>
                    <a:lnTo>
                      <a:pt x="26" y="26"/>
                    </a:lnTo>
                    <a:lnTo>
                      <a:pt x="30" y="23"/>
                    </a:lnTo>
                    <a:lnTo>
                      <a:pt x="33" y="20"/>
                    </a:lnTo>
                    <a:lnTo>
                      <a:pt x="33" y="19"/>
                    </a:lnTo>
                    <a:lnTo>
                      <a:pt x="33" y="17"/>
                    </a:lnTo>
                    <a:lnTo>
                      <a:pt x="32" y="16"/>
                    </a:lnTo>
                    <a:lnTo>
                      <a:pt x="29" y="13"/>
                    </a:lnTo>
                    <a:lnTo>
                      <a:pt x="29" y="9"/>
                    </a:lnTo>
                    <a:lnTo>
                      <a:pt x="33" y="0"/>
                    </a:lnTo>
                    <a:close/>
                  </a:path>
                </a:pathLst>
              </a:custGeom>
              <a:solidFill>
                <a:srgbClr val="BA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83" name="Freeform 201">
                <a:extLst>
                  <a:ext uri="{FF2B5EF4-FFF2-40B4-BE49-F238E27FC236}">
                    <a16:creationId xmlns:a16="http://schemas.microsoft.com/office/drawing/2014/main" id="{E106F019-26D6-7FF3-2CF3-1A09A5C6CF3C}"/>
                  </a:ext>
                </a:extLst>
              </p:cNvPr>
              <p:cNvSpPr>
                <a:spLocks/>
              </p:cNvSpPr>
              <p:nvPr/>
            </p:nvSpPr>
            <p:spPr bwMode="auto">
              <a:xfrm>
                <a:off x="2273" y="4426"/>
                <a:ext cx="20" cy="10"/>
              </a:xfrm>
              <a:custGeom>
                <a:avLst/>
                <a:gdLst>
                  <a:gd name="T0" fmla="*/ 0 w 60"/>
                  <a:gd name="T1" fmla="*/ 0 h 30"/>
                  <a:gd name="T2" fmla="*/ 0 w 60"/>
                  <a:gd name="T3" fmla="*/ 0 h 30"/>
                  <a:gd name="T4" fmla="*/ 0 w 60"/>
                  <a:gd name="T5" fmla="*/ 0 h 30"/>
                  <a:gd name="T6" fmla="*/ 0 w 60"/>
                  <a:gd name="T7" fmla="*/ 0 h 30"/>
                  <a:gd name="T8" fmla="*/ 0 w 60"/>
                  <a:gd name="T9" fmla="*/ 0 h 30"/>
                  <a:gd name="T10" fmla="*/ 0 w 60"/>
                  <a:gd name="T11" fmla="*/ 0 h 30"/>
                  <a:gd name="T12" fmla="*/ 0 w 60"/>
                  <a:gd name="T13" fmla="*/ 0 h 30"/>
                  <a:gd name="T14" fmla="*/ 0 w 60"/>
                  <a:gd name="T15" fmla="*/ 0 h 30"/>
                  <a:gd name="T16" fmla="*/ 0 w 60"/>
                  <a:gd name="T17" fmla="*/ 0 h 30"/>
                  <a:gd name="T18" fmla="*/ 0 w 60"/>
                  <a:gd name="T19" fmla="*/ 0 h 30"/>
                  <a:gd name="T20" fmla="*/ 0 w 60"/>
                  <a:gd name="T21" fmla="*/ 0 h 30"/>
                  <a:gd name="T22" fmla="*/ 0 w 60"/>
                  <a:gd name="T23" fmla="*/ 0 h 30"/>
                  <a:gd name="T24" fmla="*/ 0 w 60"/>
                  <a:gd name="T25" fmla="*/ 0 h 30"/>
                  <a:gd name="T26" fmla="*/ 0 w 60"/>
                  <a:gd name="T27" fmla="*/ 0 h 30"/>
                  <a:gd name="T28" fmla="*/ 0 w 60"/>
                  <a:gd name="T29" fmla="*/ 0 h 30"/>
                  <a:gd name="T30" fmla="*/ 0 w 60"/>
                  <a:gd name="T31" fmla="*/ 0 h 30"/>
                  <a:gd name="T32" fmla="*/ 0 w 60"/>
                  <a:gd name="T33" fmla="*/ 0 h 30"/>
                  <a:gd name="T34" fmla="*/ 0 w 60"/>
                  <a:gd name="T35" fmla="*/ 0 h 30"/>
                  <a:gd name="T36" fmla="*/ 0 w 60"/>
                  <a:gd name="T37" fmla="*/ 0 h 30"/>
                  <a:gd name="T38" fmla="*/ 0 w 60"/>
                  <a:gd name="T39" fmla="*/ 0 h 30"/>
                  <a:gd name="T40" fmla="*/ 0 w 60"/>
                  <a:gd name="T41" fmla="*/ 0 h 30"/>
                  <a:gd name="T42" fmla="*/ 0 w 60"/>
                  <a:gd name="T43" fmla="*/ 0 h 30"/>
                  <a:gd name="T44" fmla="*/ 0 w 60"/>
                  <a:gd name="T45" fmla="*/ 0 h 30"/>
                  <a:gd name="T46" fmla="*/ 0 w 60"/>
                  <a:gd name="T47" fmla="*/ 0 h 30"/>
                  <a:gd name="T48" fmla="*/ 0 w 60"/>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30"/>
                  <a:gd name="T77" fmla="*/ 60 w 60"/>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30">
                    <a:moveTo>
                      <a:pt x="55" y="21"/>
                    </a:moveTo>
                    <a:lnTo>
                      <a:pt x="55" y="21"/>
                    </a:lnTo>
                    <a:lnTo>
                      <a:pt x="53" y="20"/>
                    </a:lnTo>
                    <a:lnTo>
                      <a:pt x="47" y="17"/>
                    </a:lnTo>
                    <a:lnTo>
                      <a:pt x="41" y="14"/>
                    </a:lnTo>
                    <a:lnTo>
                      <a:pt x="34" y="11"/>
                    </a:lnTo>
                    <a:lnTo>
                      <a:pt x="26" y="9"/>
                    </a:lnTo>
                    <a:lnTo>
                      <a:pt x="19" y="6"/>
                    </a:lnTo>
                    <a:lnTo>
                      <a:pt x="10" y="3"/>
                    </a:lnTo>
                    <a:lnTo>
                      <a:pt x="0" y="0"/>
                    </a:lnTo>
                    <a:lnTo>
                      <a:pt x="0" y="9"/>
                    </a:lnTo>
                    <a:lnTo>
                      <a:pt x="8" y="11"/>
                    </a:lnTo>
                    <a:lnTo>
                      <a:pt x="16" y="14"/>
                    </a:lnTo>
                    <a:lnTo>
                      <a:pt x="24" y="17"/>
                    </a:lnTo>
                    <a:lnTo>
                      <a:pt x="31" y="20"/>
                    </a:lnTo>
                    <a:lnTo>
                      <a:pt x="38" y="23"/>
                    </a:lnTo>
                    <a:lnTo>
                      <a:pt x="44" y="25"/>
                    </a:lnTo>
                    <a:lnTo>
                      <a:pt x="50" y="28"/>
                    </a:lnTo>
                    <a:lnTo>
                      <a:pt x="55" y="30"/>
                    </a:lnTo>
                    <a:lnTo>
                      <a:pt x="58" y="28"/>
                    </a:lnTo>
                    <a:lnTo>
                      <a:pt x="60" y="25"/>
                    </a:lnTo>
                    <a:lnTo>
                      <a:pt x="58" y="23"/>
                    </a:lnTo>
                    <a:lnTo>
                      <a:pt x="5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84" name="Freeform 202">
                <a:extLst>
                  <a:ext uri="{FF2B5EF4-FFF2-40B4-BE49-F238E27FC236}">
                    <a16:creationId xmlns:a16="http://schemas.microsoft.com/office/drawing/2014/main" id="{5E6AA326-D14D-D34E-0416-242FABBD28F3}"/>
                  </a:ext>
                </a:extLst>
              </p:cNvPr>
              <p:cNvSpPr>
                <a:spLocks/>
              </p:cNvSpPr>
              <p:nvPr/>
            </p:nvSpPr>
            <p:spPr bwMode="auto">
              <a:xfrm>
                <a:off x="2292" y="4428"/>
                <a:ext cx="18" cy="8"/>
              </a:xfrm>
              <a:custGeom>
                <a:avLst/>
                <a:gdLst>
                  <a:gd name="T0" fmla="*/ 0 w 56"/>
                  <a:gd name="T1" fmla="*/ 0 h 24"/>
                  <a:gd name="T2" fmla="*/ 0 w 56"/>
                  <a:gd name="T3" fmla="*/ 0 h 24"/>
                  <a:gd name="T4" fmla="*/ 0 w 56"/>
                  <a:gd name="T5" fmla="*/ 0 h 24"/>
                  <a:gd name="T6" fmla="*/ 0 w 56"/>
                  <a:gd name="T7" fmla="*/ 0 h 24"/>
                  <a:gd name="T8" fmla="*/ 0 w 56"/>
                  <a:gd name="T9" fmla="*/ 0 h 24"/>
                  <a:gd name="T10" fmla="*/ 0 w 56"/>
                  <a:gd name="T11" fmla="*/ 0 h 24"/>
                  <a:gd name="T12" fmla="*/ 0 w 56"/>
                  <a:gd name="T13" fmla="*/ 0 h 24"/>
                  <a:gd name="T14" fmla="*/ 0 w 56"/>
                  <a:gd name="T15" fmla="*/ 0 h 24"/>
                  <a:gd name="T16" fmla="*/ 0 w 56"/>
                  <a:gd name="T17" fmla="*/ 0 h 24"/>
                  <a:gd name="T18" fmla="*/ 0 w 56"/>
                  <a:gd name="T19" fmla="*/ 0 h 24"/>
                  <a:gd name="T20" fmla="*/ 0 w 56"/>
                  <a:gd name="T21" fmla="*/ 0 h 24"/>
                  <a:gd name="T22" fmla="*/ 0 w 56"/>
                  <a:gd name="T23" fmla="*/ 0 h 24"/>
                  <a:gd name="T24" fmla="*/ 0 w 56"/>
                  <a:gd name="T25" fmla="*/ 0 h 24"/>
                  <a:gd name="T26" fmla="*/ 0 w 56"/>
                  <a:gd name="T27" fmla="*/ 0 h 24"/>
                  <a:gd name="T28" fmla="*/ 0 w 56"/>
                  <a:gd name="T29" fmla="*/ 0 h 24"/>
                  <a:gd name="T30" fmla="*/ 0 w 56"/>
                  <a:gd name="T31" fmla="*/ 0 h 24"/>
                  <a:gd name="T32" fmla="*/ 0 w 56"/>
                  <a:gd name="T33" fmla="*/ 0 h 24"/>
                  <a:gd name="T34" fmla="*/ 0 w 56"/>
                  <a:gd name="T35" fmla="*/ 0 h 24"/>
                  <a:gd name="T36" fmla="*/ 0 w 56"/>
                  <a:gd name="T37" fmla="*/ 0 h 24"/>
                  <a:gd name="T38" fmla="*/ 0 w 56"/>
                  <a:gd name="T39" fmla="*/ 0 h 24"/>
                  <a:gd name="T40" fmla="*/ 0 w 56"/>
                  <a:gd name="T41" fmla="*/ 0 h 24"/>
                  <a:gd name="T42" fmla="*/ 0 w 56"/>
                  <a:gd name="T43" fmla="*/ 0 h 24"/>
                  <a:gd name="T44" fmla="*/ 0 w 56"/>
                  <a:gd name="T45" fmla="*/ 0 h 24"/>
                  <a:gd name="T46" fmla="*/ 0 w 56"/>
                  <a:gd name="T47" fmla="*/ 0 h 24"/>
                  <a:gd name="T48" fmla="*/ 0 w 56"/>
                  <a:gd name="T49" fmla="*/ 0 h 24"/>
                  <a:gd name="T50" fmla="*/ 0 w 5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24"/>
                  <a:gd name="T80" fmla="*/ 56 w 5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24">
                    <a:moveTo>
                      <a:pt x="50" y="0"/>
                    </a:moveTo>
                    <a:lnTo>
                      <a:pt x="47" y="0"/>
                    </a:lnTo>
                    <a:lnTo>
                      <a:pt x="42" y="1"/>
                    </a:lnTo>
                    <a:lnTo>
                      <a:pt x="40" y="4"/>
                    </a:lnTo>
                    <a:lnTo>
                      <a:pt x="34" y="7"/>
                    </a:lnTo>
                    <a:lnTo>
                      <a:pt x="27" y="10"/>
                    </a:lnTo>
                    <a:lnTo>
                      <a:pt x="19" y="11"/>
                    </a:lnTo>
                    <a:lnTo>
                      <a:pt x="11" y="14"/>
                    </a:lnTo>
                    <a:lnTo>
                      <a:pt x="0" y="15"/>
                    </a:lnTo>
                    <a:lnTo>
                      <a:pt x="0" y="24"/>
                    </a:lnTo>
                    <a:lnTo>
                      <a:pt x="11" y="22"/>
                    </a:lnTo>
                    <a:lnTo>
                      <a:pt x="19" y="19"/>
                    </a:lnTo>
                    <a:lnTo>
                      <a:pt x="29" y="18"/>
                    </a:lnTo>
                    <a:lnTo>
                      <a:pt x="37" y="15"/>
                    </a:lnTo>
                    <a:lnTo>
                      <a:pt x="42" y="12"/>
                    </a:lnTo>
                    <a:lnTo>
                      <a:pt x="48" y="10"/>
                    </a:lnTo>
                    <a:lnTo>
                      <a:pt x="50" y="8"/>
                    </a:lnTo>
                    <a:lnTo>
                      <a:pt x="53" y="8"/>
                    </a:lnTo>
                    <a:lnTo>
                      <a:pt x="50" y="8"/>
                    </a:lnTo>
                    <a:lnTo>
                      <a:pt x="53" y="8"/>
                    </a:lnTo>
                    <a:lnTo>
                      <a:pt x="56" y="5"/>
                    </a:lnTo>
                    <a:lnTo>
                      <a:pt x="54" y="1"/>
                    </a:lnTo>
                    <a:lnTo>
                      <a:pt x="51" y="0"/>
                    </a:lnTo>
                    <a:lnTo>
                      <a:pt x="47"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85" name="Freeform 203">
                <a:extLst>
                  <a:ext uri="{FF2B5EF4-FFF2-40B4-BE49-F238E27FC236}">
                    <a16:creationId xmlns:a16="http://schemas.microsoft.com/office/drawing/2014/main" id="{4707BA27-66A0-5FA0-4CE3-F9CE5001B8CA}"/>
                  </a:ext>
                </a:extLst>
              </p:cNvPr>
              <p:cNvSpPr>
                <a:spLocks/>
              </p:cNvSpPr>
              <p:nvPr/>
            </p:nvSpPr>
            <p:spPr bwMode="auto">
              <a:xfrm>
                <a:off x="2308" y="4428"/>
                <a:ext cx="11" cy="8"/>
              </a:xfrm>
              <a:custGeom>
                <a:avLst/>
                <a:gdLst>
                  <a:gd name="T0" fmla="*/ 0 w 33"/>
                  <a:gd name="T1" fmla="*/ 0 h 24"/>
                  <a:gd name="T2" fmla="*/ 0 w 33"/>
                  <a:gd name="T3" fmla="*/ 0 h 24"/>
                  <a:gd name="T4" fmla="*/ 0 w 33"/>
                  <a:gd name="T5" fmla="*/ 0 h 24"/>
                  <a:gd name="T6" fmla="*/ 0 w 33"/>
                  <a:gd name="T7" fmla="*/ 0 h 24"/>
                  <a:gd name="T8" fmla="*/ 0 w 33"/>
                  <a:gd name="T9" fmla="*/ 0 h 24"/>
                  <a:gd name="T10" fmla="*/ 0 w 33"/>
                  <a:gd name="T11" fmla="*/ 0 h 24"/>
                  <a:gd name="T12" fmla="*/ 0 w 33"/>
                  <a:gd name="T13" fmla="*/ 0 h 24"/>
                  <a:gd name="T14" fmla="*/ 0 w 33"/>
                  <a:gd name="T15" fmla="*/ 0 h 24"/>
                  <a:gd name="T16" fmla="*/ 0 w 33"/>
                  <a:gd name="T17" fmla="*/ 0 h 24"/>
                  <a:gd name="T18" fmla="*/ 0 w 33"/>
                  <a:gd name="T19" fmla="*/ 0 h 24"/>
                  <a:gd name="T20" fmla="*/ 0 w 33"/>
                  <a:gd name="T21" fmla="*/ 0 h 24"/>
                  <a:gd name="T22" fmla="*/ 0 w 33"/>
                  <a:gd name="T23" fmla="*/ 0 h 24"/>
                  <a:gd name="T24" fmla="*/ 0 w 33"/>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32" y="24"/>
                    </a:moveTo>
                    <a:lnTo>
                      <a:pt x="33" y="24"/>
                    </a:lnTo>
                    <a:lnTo>
                      <a:pt x="30" y="15"/>
                    </a:lnTo>
                    <a:lnTo>
                      <a:pt x="23" y="5"/>
                    </a:lnTo>
                    <a:lnTo>
                      <a:pt x="13" y="1"/>
                    </a:lnTo>
                    <a:lnTo>
                      <a:pt x="0" y="0"/>
                    </a:lnTo>
                    <a:lnTo>
                      <a:pt x="0" y="8"/>
                    </a:lnTo>
                    <a:lnTo>
                      <a:pt x="10" y="10"/>
                    </a:lnTo>
                    <a:lnTo>
                      <a:pt x="17" y="14"/>
                    </a:lnTo>
                    <a:lnTo>
                      <a:pt x="21" y="18"/>
                    </a:lnTo>
                    <a:lnTo>
                      <a:pt x="21" y="24"/>
                    </a:lnTo>
                    <a:lnTo>
                      <a:pt x="23" y="24"/>
                    </a:lnTo>
                    <a:lnTo>
                      <a:pt x="3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86" name="Freeform 204">
                <a:extLst>
                  <a:ext uri="{FF2B5EF4-FFF2-40B4-BE49-F238E27FC236}">
                    <a16:creationId xmlns:a16="http://schemas.microsoft.com/office/drawing/2014/main" id="{744EF11E-51F7-31A0-2B7A-09ABBBB6910E}"/>
                  </a:ext>
                </a:extLst>
              </p:cNvPr>
              <p:cNvSpPr>
                <a:spLocks/>
              </p:cNvSpPr>
              <p:nvPr/>
            </p:nvSpPr>
            <p:spPr bwMode="auto">
              <a:xfrm>
                <a:off x="2290" y="4436"/>
                <a:ext cx="29" cy="108"/>
              </a:xfrm>
              <a:custGeom>
                <a:avLst/>
                <a:gdLst>
                  <a:gd name="T0" fmla="*/ 0 w 86"/>
                  <a:gd name="T1" fmla="*/ 0 h 324"/>
                  <a:gd name="T2" fmla="*/ 0 w 86"/>
                  <a:gd name="T3" fmla="*/ 0 h 324"/>
                  <a:gd name="T4" fmla="*/ 0 w 86"/>
                  <a:gd name="T5" fmla="*/ 0 h 324"/>
                  <a:gd name="T6" fmla="*/ 0 w 86"/>
                  <a:gd name="T7" fmla="*/ 0 h 324"/>
                  <a:gd name="T8" fmla="*/ 0 w 86"/>
                  <a:gd name="T9" fmla="*/ 0 h 324"/>
                  <a:gd name="T10" fmla="*/ 0 w 86"/>
                  <a:gd name="T11" fmla="*/ 0 h 324"/>
                  <a:gd name="T12" fmla="*/ 0 w 86"/>
                  <a:gd name="T13" fmla="*/ 0 h 324"/>
                  <a:gd name="T14" fmla="*/ 0 w 86"/>
                  <a:gd name="T15" fmla="*/ 0 h 324"/>
                  <a:gd name="T16" fmla="*/ 0 w 86"/>
                  <a:gd name="T17" fmla="*/ 0 h 324"/>
                  <a:gd name="T18" fmla="*/ 0 w 86"/>
                  <a:gd name="T19" fmla="*/ 0 h 324"/>
                  <a:gd name="T20" fmla="*/ 0 w 86"/>
                  <a:gd name="T21" fmla="*/ 0 h 324"/>
                  <a:gd name="T22" fmla="*/ 0 w 86"/>
                  <a:gd name="T23" fmla="*/ 0 h 324"/>
                  <a:gd name="T24" fmla="*/ 0 w 86"/>
                  <a:gd name="T25" fmla="*/ 0 h 324"/>
                  <a:gd name="T26" fmla="*/ 0 w 86"/>
                  <a:gd name="T27" fmla="*/ 0 h 324"/>
                  <a:gd name="T28" fmla="*/ 0 w 86"/>
                  <a:gd name="T29" fmla="*/ 0 h 324"/>
                  <a:gd name="T30" fmla="*/ 0 w 86"/>
                  <a:gd name="T31" fmla="*/ 0 h 324"/>
                  <a:gd name="T32" fmla="*/ 0 w 86"/>
                  <a:gd name="T33" fmla="*/ 0 h 324"/>
                  <a:gd name="T34" fmla="*/ 0 w 86"/>
                  <a:gd name="T35" fmla="*/ 0 h 324"/>
                  <a:gd name="T36" fmla="*/ 0 w 86"/>
                  <a:gd name="T37" fmla="*/ 0 h 324"/>
                  <a:gd name="T38" fmla="*/ 0 w 86"/>
                  <a:gd name="T39" fmla="*/ 0 h 324"/>
                  <a:gd name="T40" fmla="*/ 0 w 86"/>
                  <a:gd name="T41" fmla="*/ 0 h 324"/>
                  <a:gd name="T42" fmla="*/ 0 w 86"/>
                  <a:gd name="T43" fmla="*/ 0 h 324"/>
                  <a:gd name="T44" fmla="*/ 0 w 86"/>
                  <a:gd name="T45" fmla="*/ 0 h 324"/>
                  <a:gd name="T46" fmla="*/ 0 w 86"/>
                  <a:gd name="T47" fmla="*/ 0 h 324"/>
                  <a:gd name="T48" fmla="*/ 0 w 86"/>
                  <a:gd name="T49" fmla="*/ 0 h 324"/>
                  <a:gd name="T50" fmla="*/ 0 w 86"/>
                  <a:gd name="T51" fmla="*/ 0 h 3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324"/>
                  <a:gd name="T80" fmla="*/ 86 w 86"/>
                  <a:gd name="T81" fmla="*/ 324 h 3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324">
                    <a:moveTo>
                      <a:pt x="0" y="320"/>
                    </a:moveTo>
                    <a:lnTo>
                      <a:pt x="10" y="320"/>
                    </a:lnTo>
                    <a:lnTo>
                      <a:pt x="20" y="283"/>
                    </a:lnTo>
                    <a:lnTo>
                      <a:pt x="33" y="244"/>
                    </a:lnTo>
                    <a:lnTo>
                      <a:pt x="46" y="203"/>
                    </a:lnTo>
                    <a:lnTo>
                      <a:pt x="60" y="161"/>
                    </a:lnTo>
                    <a:lnTo>
                      <a:pt x="71" y="119"/>
                    </a:lnTo>
                    <a:lnTo>
                      <a:pt x="80" y="78"/>
                    </a:lnTo>
                    <a:lnTo>
                      <a:pt x="86" y="39"/>
                    </a:lnTo>
                    <a:lnTo>
                      <a:pt x="86" y="0"/>
                    </a:lnTo>
                    <a:lnTo>
                      <a:pt x="77" y="0"/>
                    </a:lnTo>
                    <a:lnTo>
                      <a:pt x="77" y="39"/>
                    </a:lnTo>
                    <a:lnTo>
                      <a:pt x="71" y="78"/>
                    </a:lnTo>
                    <a:lnTo>
                      <a:pt x="62" y="119"/>
                    </a:lnTo>
                    <a:lnTo>
                      <a:pt x="51" y="158"/>
                    </a:lnTo>
                    <a:lnTo>
                      <a:pt x="38" y="200"/>
                    </a:lnTo>
                    <a:lnTo>
                      <a:pt x="25" y="241"/>
                    </a:lnTo>
                    <a:lnTo>
                      <a:pt x="12" y="280"/>
                    </a:lnTo>
                    <a:lnTo>
                      <a:pt x="2" y="320"/>
                    </a:lnTo>
                    <a:lnTo>
                      <a:pt x="12" y="320"/>
                    </a:lnTo>
                    <a:lnTo>
                      <a:pt x="2" y="320"/>
                    </a:lnTo>
                    <a:lnTo>
                      <a:pt x="3" y="322"/>
                    </a:lnTo>
                    <a:lnTo>
                      <a:pt x="6" y="324"/>
                    </a:lnTo>
                    <a:lnTo>
                      <a:pt x="9" y="322"/>
                    </a:lnTo>
                    <a:lnTo>
                      <a:pt x="10" y="320"/>
                    </a:lnTo>
                    <a:lnTo>
                      <a:pt x="0"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87" name="Freeform 205">
                <a:extLst>
                  <a:ext uri="{FF2B5EF4-FFF2-40B4-BE49-F238E27FC236}">
                    <a16:creationId xmlns:a16="http://schemas.microsoft.com/office/drawing/2014/main" id="{0BD0EF29-7831-F88F-DE95-EEAA31DF9B6A}"/>
                  </a:ext>
                </a:extLst>
              </p:cNvPr>
              <p:cNvSpPr>
                <a:spLocks/>
              </p:cNvSpPr>
              <p:nvPr/>
            </p:nvSpPr>
            <p:spPr bwMode="auto">
              <a:xfrm>
                <a:off x="2287" y="4539"/>
                <a:ext cx="7" cy="4"/>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0" y="8"/>
                    </a:moveTo>
                    <a:lnTo>
                      <a:pt x="0" y="8"/>
                    </a:lnTo>
                    <a:lnTo>
                      <a:pt x="3" y="8"/>
                    </a:lnTo>
                    <a:lnTo>
                      <a:pt x="9" y="11"/>
                    </a:lnTo>
                    <a:lnTo>
                      <a:pt x="12" y="13"/>
                    </a:lnTo>
                    <a:lnTo>
                      <a:pt x="10" y="13"/>
                    </a:lnTo>
                    <a:lnTo>
                      <a:pt x="22" y="13"/>
                    </a:lnTo>
                    <a:lnTo>
                      <a:pt x="17" y="7"/>
                    </a:lnTo>
                    <a:lnTo>
                      <a:pt x="12" y="3"/>
                    </a:lnTo>
                    <a:lnTo>
                      <a:pt x="6" y="0"/>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88" name="Freeform 206">
                <a:extLst>
                  <a:ext uri="{FF2B5EF4-FFF2-40B4-BE49-F238E27FC236}">
                    <a16:creationId xmlns:a16="http://schemas.microsoft.com/office/drawing/2014/main" id="{3B471E51-DB90-4B08-4B8E-6265ECD69115}"/>
                  </a:ext>
                </a:extLst>
              </p:cNvPr>
              <p:cNvSpPr>
                <a:spLocks/>
              </p:cNvSpPr>
              <p:nvPr/>
            </p:nvSpPr>
            <p:spPr bwMode="auto">
              <a:xfrm>
                <a:off x="2271" y="4539"/>
                <a:ext cx="16" cy="5"/>
              </a:xfrm>
              <a:custGeom>
                <a:avLst/>
                <a:gdLst>
                  <a:gd name="T0" fmla="*/ 0 w 49"/>
                  <a:gd name="T1" fmla="*/ 0 h 17"/>
                  <a:gd name="T2" fmla="*/ 0 w 49"/>
                  <a:gd name="T3" fmla="*/ 0 h 17"/>
                  <a:gd name="T4" fmla="*/ 0 w 49"/>
                  <a:gd name="T5" fmla="*/ 0 h 17"/>
                  <a:gd name="T6" fmla="*/ 0 w 49"/>
                  <a:gd name="T7" fmla="*/ 0 h 17"/>
                  <a:gd name="T8" fmla="*/ 0 w 49"/>
                  <a:gd name="T9" fmla="*/ 0 h 17"/>
                  <a:gd name="T10" fmla="*/ 0 w 49"/>
                  <a:gd name="T11" fmla="*/ 0 h 17"/>
                  <a:gd name="T12" fmla="*/ 0 w 49"/>
                  <a:gd name="T13" fmla="*/ 0 h 17"/>
                  <a:gd name="T14" fmla="*/ 0 w 49"/>
                  <a:gd name="T15" fmla="*/ 0 h 17"/>
                  <a:gd name="T16" fmla="*/ 0 w 49"/>
                  <a:gd name="T17" fmla="*/ 0 h 17"/>
                  <a:gd name="T18" fmla="*/ 0 w 49"/>
                  <a:gd name="T19" fmla="*/ 0 h 17"/>
                  <a:gd name="T20" fmla="*/ 0 w 49"/>
                  <a:gd name="T21" fmla="*/ 0 h 17"/>
                  <a:gd name="T22" fmla="*/ 0 w 49"/>
                  <a:gd name="T23" fmla="*/ 0 h 17"/>
                  <a:gd name="T24" fmla="*/ 0 w 49"/>
                  <a:gd name="T25" fmla="*/ 0 h 17"/>
                  <a:gd name="T26" fmla="*/ 0 w 49"/>
                  <a:gd name="T27" fmla="*/ 0 h 17"/>
                  <a:gd name="T28" fmla="*/ 0 w 49"/>
                  <a:gd name="T29" fmla="*/ 0 h 17"/>
                  <a:gd name="T30" fmla="*/ 0 w 49"/>
                  <a:gd name="T31" fmla="*/ 0 h 17"/>
                  <a:gd name="T32" fmla="*/ 0 w 49"/>
                  <a:gd name="T33" fmla="*/ 0 h 17"/>
                  <a:gd name="T34" fmla="*/ 0 w 49"/>
                  <a:gd name="T35" fmla="*/ 0 h 17"/>
                  <a:gd name="T36" fmla="*/ 0 w 49"/>
                  <a:gd name="T37" fmla="*/ 0 h 17"/>
                  <a:gd name="T38" fmla="*/ 0 w 49"/>
                  <a:gd name="T39" fmla="*/ 0 h 17"/>
                  <a:gd name="T40" fmla="*/ 0 w 49"/>
                  <a:gd name="T41" fmla="*/ 0 h 17"/>
                  <a:gd name="T42" fmla="*/ 0 w 49"/>
                  <a:gd name="T43" fmla="*/ 0 h 17"/>
                  <a:gd name="T44" fmla="*/ 0 w 49"/>
                  <a:gd name="T45" fmla="*/ 0 h 17"/>
                  <a:gd name="T46" fmla="*/ 0 w 49"/>
                  <a:gd name="T47" fmla="*/ 0 h 17"/>
                  <a:gd name="T48" fmla="*/ 0 w 49"/>
                  <a:gd name="T49" fmla="*/ 0 h 17"/>
                  <a:gd name="T50" fmla="*/ 0 w 49"/>
                  <a:gd name="T51" fmla="*/ 0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17"/>
                  <a:gd name="T80" fmla="*/ 49 w 49"/>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17">
                    <a:moveTo>
                      <a:pt x="0" y="15"/>
                    </a:moveTo>
                    <a:lnTo>
                      <a:pt x="4" y="17"/>
                    </a:lnTo>
                    <a:lnTo>
                      <a:pt x="10" y="17"/>
                    </a:lnTo>
                    <a:lnTo>
                      <a:pt x="16" y="15"/>
                    </a:lnTo>
                    <a:lnTo>
                      <a:pt x="21" y="14"/>
                    </a:lnTo>
                    <a:lnTo>
                      <a:pt x="27" y="13"/>
                    </a:lnTo>
                    <a:lnTo>
                      <a:pt x="33" y="13"/>
                    </a:lnTo>
                    <a:lnTo>
                      <a:pt x="39" y="11"/>
                    </a:lnTo>
                    <a:lnTo>
                      <a:pt x="43" y="10"/>
                    </a:lnTo>
                    <a:lnTo>
                      <a:pt x="49" y="8"/>
                    </a:lnTo>
                    <a:lnTo>
                      <a:pt x="49" y="0"/>
                    </a:lnTo>
                    <a:lnTo>
                      <a:pt x="43" y="1"/>
                    </a:lnTo>
                    <a:lnTo>
                      <a:pt x="36" y="3"/>
                    </a:lnTo>
                    <a:lnTo>
                      <a:pt x="33" y="4"/>
                    </a:lnTo>
                    <a:lnTo>
                      <a:pt x="27" y="4"/>
                    </a:lnTo>
                    <a:lnTo>
                      <a:pt x="21" y="6"/>
                    </a:lnTo>
                    <a:lnTo>
                      <a:pt x="16" y="7"/>
                    </a:lnTo>
                    <a:lnTo>
                      <a:pt x="10" y="8"/>
                    </a:lnTo>
                    <a:lnTo>
                      <a:pt x="4" y="8"/>
                    </a:lnTo>
                    <a:lnTo>
                      <a:pt x="8" y="10"/>
                    </a:lnTo>
                    <a:lnTo>
                      <a:pt x="4" y="8"/>
                    </a:lnTo>
                    <a:lnTo>
                      <a:pt x="1" y="10"/>
                    </a:lnTo>
                    <a:lnTo>
                      <a:pt x="0" y="13"/>
                    </a:lnTo>
                    <a:lnTo>
                      <a:pt x="1" y="15"/>
                    </a:lnTo>
                    <a:lnTo>
                      <a:pt x="4" y="17"/>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89" name="Freeform 207">
                <a:extLst>
                  <a:ext uri="{FF2B5EF4-FFF2-40B4-BE49-F238E27FC236}">
                    <a16:creationId xmlns:a16="http://schemas.microsoft.com/office/drawing/2014/main" id="{6D5A642B-BDD9-A405-C290-A26DB8B8EEE4}"/>
                  </a:ext>
                </a:extLst>
              </p:cNvPr>
              <p:cNvSpPr>
                <a:spLocks/>
              </p:cNvSpPr>
              <p:nvPr/>
            </p:nvSpPr>
            <p:spPr bwMode="auto">
              <a:xfrm>
                <a:off x="2260" y="4476"/>
                <a:ext cx="13" cy="68"/>
              </a:xfrm>
              <a:custGeom>
                <a:avLst/>
                <a:gdLst>
                  <a:gd name="T0" fmla="*/ 0 w 39"/>
                  <a:gd name="T1" fmla="*/ 0 h 204"/>
                  <a:gd name="T2" fmla="*/ 0 w 39"/>
                  <a:gd name="T3" fmla="*/ 0 h 204"/>
                  <a:gd name="T4" fmla="*/ 0 w 39"/>
                  <a:gd name="T5" fmla="*/ 0 h 204"/>
                  <a:gd name="T6" fmla="*/ 0 w 39"/>
                  <a:gd name="T7" fmla="*/ 0 h 204"/>
                  <a:gd name="T8" fmla="*/ 0 w 39"/>
                  <a:gd name="T9" fmla="*/ 0 h 204"/>
                  <a:gd name="T10" fmla="*/ 0 w 39"/>
                  <a:gd name="T11" fmla="*/ 0 h 204"/>
                  <a:gd name="T12" fmla="*/ 0 w 39"/>
                  <a:gd name="T13" fmla="*/ 0 h 204"/>
                  <a:gd name="T14" fmla="*/ 0 w 39"/>
                  <a:gd name="T15" fmla="*/ 0 h 204"/>
                  <a:gd name="T16" fmla="*/ 0 w 39"/>
                  <a:gd name="T17" fmla="*/ 0 h 204"/>
                  <a:gd name="T18" fmla="*/ 0 w 39"/>
                  <a:gd name="T19" fmla="*/ 0 h 204"/>
                  <a:gd name="T20" fmla="*/ 0 w 39"/>
                  <a:gd name="T21" fmla="*/ 0 h 204"/>
                  <a:gd name="T22" fmla="*/ 0 w 39"/>
                  <a:gd name="T23" fmla="*/ 0 h 204"/>
                  <a:gd name="T24" fmla="*/ 0 w 39"/>
                  <a:gd name="T25" fmla="*/ 0 h 204"/>
                  <a:gd name="T26" fmla="*/ 0 w 39"/>
                  <a:gd name="T27" fmla="*/ 0 h 204"/>
                  <a:gd name="T28" fmla="*/ 0 w 39"/>
                  <a:gd name="T29" fmla="*/ 0 h 204"/>
                  <a:gd name="T30" fmla="*/ 0 w 39"/>
                  <a:gd name="T31" fmla="*/ 0 h 204"/>
                  <a:gd name="T32" fmla="*/ 0 w 39"/>
                  <a:gd name="T33" fmla="*/ 0 h 204"/>
                  <a:gd name="T34" fmla="*/ 0 w 39"/>
                  <a:gd name="T35" fmla="*/ 0 h 204"/>
                  <a:gd name="T36" fmla="*/ 0 w 39"/>
                  <a:gd name="T37" fmla="*/ 0 h 204"/>
                  <a:gd name="T38" fmla="*/ 0 w 39"/>
                  <a:gd name="T39" fmla="*/ 0 h 204"/>
                  <a:gd name="T40" fmla="*/ 0 w 39"/>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204"/>
                  <a:gd name="T65" fmla="*/ 39 w 39"/>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204">
                    <a:moveTo>
                      <a:pt x="10" y="0"/>
                    </a:moveTo>
                    <a:lnTo>
                      <a:pt x="10" y="0"/>
                    </a:lnTo>
                    <a:lnTo>
                      <a:pt x="9" y="23"/>
                    </a:lnTo>
                    <a:lnTo>
                      <a:pt x="6" y="47"/>
                    </a:lnTo>
                    <a:lnTo>
                      <a:pt x="3" y="74"/>
                    </a:lnTo>
                    <a:lnTo>
                      <a:pt x="0" y="101"/>
                    </a:lnTo>
                    <a:lnTo>
                      <a:pt x="3" y="127"/>
                    </a:lnTo>
                    <a:lnTo>
                      <a:pt x="7" y="154"/>
                    </a:lnTo>
                    <a:lnTo>
                      <a:pt x="16" y="179"/>
                    </a:lnTo>
                    <a:lnTo>
                      <a:pt x="31" y="204"/>
                    </a:lnTo>
                    <a:lnTo>
                      <a:pt x="39" y="199"/>
                    </a:lnTo>
                    <a:lnTo>
                      <a:pt x="25" y="176"/>
                    </a:lnTo>
                    <a:lnTo>
                      <a:pt x="16" y="154"/>
                    </a:lnTo>
                    <a:lnTo>
                      <a:pt x="12" y="127"/>
                    </a:lnTo>
                    <a:lnTo>
                      <a:pt x="12" y="101"/>
                    </a:lnTo>
                    <a:lnTo>
                      <a:pt x="12" y="74"/>
                    </a:lnTo>
                    <a:lnTo>
                      <a:pt x="15" y="47"/>
                    </a:lnTo>
                    <a:lnTo>
                      <a:pt x="18" y="23"/>
                    </a:lnTo>
                    <a:lnTo>
                      <a:pt x="1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0" name="Freeform 208">
                <a:extLst>
                  <a:ext uri="{FF2B5EF4-FFF2-40B4-BE49-F238E27FC236}">
                    <a16:creationId xmlns:a16="http://schemas.microsoft.com/office/drawing/2014/main" id="{F75358E6-D61A-CEA2-B3CC-39AE420AF4BD}"/>
                  </a:ext>
                </a:extLst>
              </p:cNvPr>
              <p:cNvSpPr>
                <a:spLocks/>
              </p:cNvSpPr>
              <p:nvPr/>
            </p:nvSpPr>
            <p:spPr bwMode="auto">
              <a:xfrm>
                <a:off x="2263" y="4435"/>
                <a:ext cx="9" cy="41"/>
              </a:xfrm>
              <a:custGeom>
                <a:avLst/>
                <a:gdLst>
                  <a:gd name="T0" fmla="*/ 0 w 26"/>
                  <a:gd name="T1" fmla="*/ 0 h 123"/>
                  <a:gd name="T2" fmla="*/ 0 w 26"/>
                  <a:gd name="T3" fmla="*/ 0 h 123"/>
                  <a:gd name="T4" fmla="*/ 0 w 26"/>
                  <a:gd name="T5" fmla="*/ 0 h 123"/>
                  <a:gd name="T6" fmla="*/ 0 w 26"/>
                  <a:gd name="T7" fmla="*/ 0 h 123"/>
                  <a:gd name="T8" fmla="*/ 0 w 26"/>
                  <a:gd name="T9" fmla="*/ 0 h 123"/>
                  <a:gd name="T10" fmla="*/ 0 w 26"/>
                  <a:gd name="T11" fmla="*/ 0 h 123"/>
                  <a:gd name="T12" fmla="*/ 0 w 26"/>
                  <a:gd name="T13" fmla="*/ 0 h 123"/>
                  <a:gd name="T14" fmla="*/ 0 w 26"/>
                  <a:gd name="T15" fmla="*/ 0 h 123"/>
                  <a:gd name="T16" fmla="*/ 0 w 26"/>
                  <a:gd name="T17" fmla="*/ 0 h 123"/>
                  <a:gd name="T18" fmla="*/ 0 w 26"/>
                  <a:gd name="T19" fmla="*/ 0 h 123"/>
                  <a:gd name="T20" fmla="*/ 0 w 26"/>
                  <a:gd name="T21" fmla="*/ 0 h 123"/>
                  <a:gd name="T22" fmla="*/ 0 w 26"/>
                  <a:gd name="T23" fmla="*/ 0 h 123"/>
                  <a:gd name="T24" fmla="*/ 0 w 26"/>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23"/>
                  <a:gd name="T41" fmla="*/ 26 w 26"/>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23">
                    <a:moveTo>
                      <a:pt x="20" y="0"/>
                    </a:moveTo>
                    <a:lnTo>
                      <a:pt x="20" y="0"/>
                    </a:lnTo>
                    <a:lnTo>
                      <a:pt x="4" y="24"/>
                    </a:lnTo>
                    <a:lnTo>
                      <a:pt x="0" y="57"/>
                    </a:lnTo>
                    <a:lnTo>
                      <a:pt x="0" y="92"/>
                    </a:lnTo>
                    <a:lnTo>
                      <a:pt x="1" y="123"/>
                    </a:lnTo>
                    <a:lnTo>
                      <a:pt x="10" y="123"/>
                    </a:lnTo>
                    <a:lnTo>
                      <a:pt x="11" y="92"/>
                    </a:lnTo>
                    <a:lnTo>
                      <a:pt x="9" y="57"/>
                    </a:lnTo>
                    <a:lnTo>
                      <a:pt x="13" y="27"/>
                    </a:lnTo>
                    <a:lnTo>
                      <a:pt x="26" y="9"/>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1" name="Freeform 209">
                <a:extLst>
                  <a:ext uri="{FF2B5EF4-FFF2-40B4-BE49-F238E27FC236}">
                    <a16:creationId xmlns:a16="http://schemas.microsoft.com/office/drawing/2014/main" id="{6E50C85D-3513-C3CD-1716-3DBBCC0B4CBA}"/>
                  </a:ext>
                </a:extLst>
              </p:cNvPr>
              <p:cNvSpPr>
                <a:spLocks/>
              </p:cNvSpPr>
              <p:nvPr/>
            </p:nvSpPr>
            <p:spPr bwMode="auto">
              <a:xfrm>
                <a:off x="2270" y="4432"/>
                <a:ext cx="5" cy="6"/>
              </a:xfrm>
              <a:custGeom>
                <a:avLst/>
                <a:gdLst>
                  <a:gd name="T0" fmla="*/ 0 w 16"/>
                  <a:gd name="T1" fmla="*/ 0 h 16"/>
                  <a:gd name="T2" fmla="*/ 0 w 16"/>
                  <a:gd name="T3" fmla="*/ 0 h 16"/>
                  <a:gd name="T4" fmla="*/ 0 w 16"/>
                  <a:gd name="T5" fmla="*/ 0 h 16"/>
                  <a:gd name="T6" fmla="*/ 0 w 16"/>
                  <a:gd name="T7" fmla="*/ 0 h 16"/>
                  <a:gd name="T8" fmla="*/ 0 w 16"/>
                  <a:gd name="T9" fmla="*/ 0 h 16"/>
                  <a:gd name="T10" fmla="*/ 0 w 16"/>
                  <a:gd name="T11" fmla="*/ 0 h 16"/>
                  <a:gd name="T12" fmla="*/ 0 w 16"/>
                  <a:gd name="T13" fmla="*/ 0 h 16"/>
                  <a:gd name="T14" fmla="*/ 0 w 16"/>
                  <a:gd name="T15" fmla="*/ 0 h 16"/>
                  <a:gd name="T16" fmla="*/ 0 w 16"/>
                  <a:gd name="T17" fmla="*/ 0 h 16"/>
                  <a:gd name="T18" fmla="*/ 0 w 16"/>
                  <a:gd name="T19" fmla="*/ 0 h 16"/>
                  <a:gd name="T20" fmla="*/ 0 w 16"/>
                  <a:gd name="T21" fmla="*/ 0 h 16"/>
                  <a:gd name="T22" fmla="*/ 0 w 16"/>
                  <a:gd name="T23" fmla="*/ 0 h 16"/>
                  <a:gd name="T24" fmla="*/ 0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7" y="6"/>
                    </a:moveTo>
                    <a:lnTo>
                      <a:pt x="7" y="6"/>
                    </a:lnTo>
                    <a:lnTo>
                      <a:pt x="5" y="5"/>
                    </a:lnTo>
                    <a:lnTo>
                      <a:pt x="6" y="3"/>
                    </a:lnTo>
                    <a:lnTo>
                      <a:pt x="5" y="5"/>
                    </a:lnTo>
                    <a:lnTo>
                      <a:pt x="0" y="7"/>
                    </a:lnTo>
                    <a:lnTo>
                      <a:pt x="6" y="16"/>
                    </a:lnTo>
                    <a:lnTo>
                      <a:pt x="10" y="13"/>
                    </a:lnTo>
                    <a:lnTo>
                      <a:pt x="15" y="9"/>
                    </a:lnTo>
                    <a:lnTo>
                      <a:pt x="16" y="5"/>
                    </a:lnTo>
                    <a:lnTo>
                      <a:pt x="13" y="0"/>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2" name="Freeform 210">
                <a:extLst>
                  <a:ext uri="{FF2B5EF4-FFF2-40B4-BE49-F238E27FC236}">
                    <a16:creationId xmlns:a16="http://schemas.microsoft.com/office/drawing/2014/main" id="{B3854101-907B-D351-478A-42E5C77D1CE4}"/>
                  </a:ext>
                </a:extLst>
              </p:cNvPr>
              <p:cNvSpPr>
                <a:spLocks/>
              </p:cNvSpPr>
              <p:nvPr/>
            </p:nvSpPr>
            <p:spPr bwMode="auto">
              <a:xfrm>
                <a:off x="2271" y="4426"/>
                <a:ext cx="4" cy="8"/>
              </a:xfrm>
              <a:custGeom>
                <a:avLst/>
                <a:gdLst>
                  <a:gd name="T0" fmla="*/ 0 w 13"/>
                  <a:gd name="T1" fmla="*/ 0 h 25"/>
                  <a:gd name="T2" fmla="*/ 0 w 13"/>
                  <a:gd name="T3" fmla="*/ 0 h 25"/>
                  <a:gd name="T4" fmla="*/ 0 w 13"/>
                  <a:gd name="T5" fmla="*/ 0 h 25"/>
                  <a:gd name="T6" fmla="*/ 0 w 13"/>
                  <a:gd name="T7" fmla="*/ 0 h 25"/>
                  <a:gd name="T8" fmla="*/ 0 w 13"/>
                  <a:gd name="T9" fmla="*/ 0 h 25"/>
                  <a:gd name="T10" fmla="*/ 0 w 13"/>
                  <a:gd name="T11" fmla="*/ 0 h 25"/>
                  <a:gd name="T12" fmla="*/ 0 w 13"/>
                  <a:gd name="T13" fmla="*/ 0 h 25"/>
                  <a:gd name="T14" fmla="*/ 0 w 13"/>
                  <a:gd name="T15" fmla="*/ 0 h 25"/>
                  <a:gd name="T16" fmla="*/ 0 w 13"/>
                  <a:gd name="T17" fmla="*/ 0 h 25"/>
                  <a:gd name="T18" fmla="*/ 0 w 13"/>
                  <a:gd name="T19" fmla="*/ 0 h 25"/>
                  <a:gd name="T20" fmla="*/ 0 w 13"/>
                  <a:gd name="T21" fmla="*/ 0 h 25"/>
                  <a:gd name="T22" fmla="*/ 0 w 13"/>
                  <a:gd name="T23" fmla="*/ 0 h 25"/>
                  <a:gd name="T24" fmla="*/ 0 w 13"/>
                  <a:gd name="T25" fmla="*/ 0 h 25"/>
                  <a:gd name="T26" fmla="*/ 0 w 13"/>
                  <a:gd name="T27" fmla="*/ 0 h 25"/>
                  <a:gd name="T28" fmla="*/ 0 w 13"/>
                  <a:gd name="T29" fmla="*/ 0 h 25"/>
                  <a:gd name="T30" fmla="*/ 0 w 13"/>
                  <a:gd name="T31" fmla="*/ 0 h 25"/>
                  <a:gd name="T32" fmla="*/ 0 w 13"/>
                  <a:gd name="T33" fmla="*/ 0 h 25"/>
                  <a:gd name="T34" fmla="*/ 0 w 13"/>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5"/>
                  <a:gd name="T56" fmla="*/ 13 w 13"/>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5">
                    <a:moveTo>
                      <a:pt x="8" y="1"/>
                    </a:moveTo>
                    <a:lnTo>
                      <a:pt x="4" y="3"/>
                    </a:lnTo>
                    <a:lnTo>
                      <a:pt x="0" y="12"/>
                    </a:lnTo>
                    <a:lnTo>
                      <a:pt x="0" y="19"/>
                    </a:lnTo>
                    <a:lnTo>
                      <a:pt x="4" y="24"/>
                    </a:lnTo>
                    <a:lnTo>
                      <a:pt x="5" y="25"/>
                    </a:lnTo>
                    <a:lnTo>
                      <a:pt x="11" y="19"/>
                    </a:lnTo>
                    <a:lnTo>
                      <a:pt x="10" y="18"/>
                    </a:lnTo>
                    <a:lnTo>
                      <a:pt x="8" y="17"/>
                    </a:lnTo>
                    <a:lnTo>
                      <a:pt x="8" y="15"/>
                    </a:lnTo>
                    <a:lnTo>
                      <a:pt x="13" y="8"/>
                    </a:lnTo>
                    <a:lnTo>
                      <a:pt x="8" y="10"/>
                    </a:lnTo>
                    <a:lnTo>
                      <a:pt x="13" y="8"/>
                    </a:lnTo>
                    <a:lnTo>
                      <a:pt x="13" y="4"/>
                    </a:lnTo>
                    <a:lnTo>
                      <a:pt x="11" y="1"/>
                    </a:lnTo>
                    <a:lnTo>
                      <a:pt x="7" y="0"/>
                    </a:lnTo>
                    <a:lnTo>
                      <a:pt x="4" y="3"/>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3" name="Freeform 211">
                <a:extLst>
                  <a:ext uri="{FF2B5EF4-FFF2-40B4-BE49-F238E27FC236}">
                    <a16:creationId xmlns:a16="http://schemas.microsoft.com/office/drawing/2014/main" id="{6226C905-C3D7-6EB6-2EA4-ADF2B8298170}"/>
                  </a:ext>
                </a:extLst>
              </p:cNvPr>
              <p:cNvSpPr>
                <a:spLocks/>
              </p:cNvSpPr>
              <p:nvPr/>
            </p:nvSpPr>
            <p:spPr bwMode="auto">
              <a:xfrm>
                <a:off x="2273" y="4203"/>
                <a:ext cx="215" cy="237"/>
              </a:xfrm>
              <a:custGeom>
                <a:avLst/>
                <a:gdLst>
                  <a:gd name="T0" fmla="*/ 1 w 644"/>
                  <a:gd name="T1" fmla="*/ 1 h 711"/>
                  <a:gd name="T2" fmla="*/ 1 w 644"/>
                  <a:gd name="T3" fmla="*/ 1 h 711"/>
                  <a:gd name="T4" fmla="*/ 1 w 644"/>
                  <a:gd name="T5" fmla="*/ 1 h 711"/>
                  <a:gd name="T6" fmla="*/ 1 w 644"/>
                  <a:gd name="T7" fmla="*/ 1 h 711"/>
                  <a:gd name="T8" fmla="*/ 1 w 644"/>
                  <a:gd name="T9" fmla="*/ 1 h 711"/>
                  <a:gd name="T10" fmla="*/ 1 w 644"/>
                  <a:gd name="T11" fmla="*/ 1 h 711"/>
                  <a:gd name="T12" fmla="*/ 1 w 644"/>
                  <a:gd name="T13" fmla="*/ 1 h 711"/>
                  <a:gd name="T14" fmla="*/ 1 w 644"/>
                  <a:gd name="T15" fmla="*/ 0 h 711"/>
                  <a:gd name="T16" fmla="*/ 1 w 644"/>
                  <a:gd name="T17" fmla="*/ 0 h 711"/>
                  <a:gd name="T18" fmla="*/ 1 w 644"/>
                  <a:gd name="T19" fmla="*/ 0 h 711"/>
                  <a:gd name="T20" fmla="*/ 1 w 644"/>
                  <a:gd name="T21" fmla="*/ 0 h 711"/>
                  <a:gd name="T22" fmla="*/ 1 w 644"/>
                  <a:gd name="T23" fmla="*/ 0 h 711"/>
                  <a:gd name="T24" fmla="*/ 1 w 644"/>
                  <a:gd name="T25" fmla="*/ 0 h 711"/>
                  <a:gd name="T26" fmla="*/ 1 w 644"/>
                  <a:gd name="T27" fmla="*/ 0 h 711"/>
                  <a:gd name="T28" fmla="*/ 1 w 644"/>
                  <a:gd name="T29" fmla="*/ 0 h 711"/>
                  <a:gd name="T30" fmla="*/ 1 w 644"/>
                  <a:gd name="T31" fmla="*/ 0 h 711"/>
                  <a:gd name="T32" fmla="*/ 0 w 644"/>
                  <a:gd name="T33" fmla="*/ 0 h 711"/>
                  <a:gd name="T34" fmla="*/ 0 w 644"/>
                  <a:gd name="T35" fmla="*/ 0 h 711"/>
                  <a:gd name="T36" fmla="*/ 0 w 644"/>
                  <a:gd name="T37" fmla="*/ 0 h 711"/>
                  <a:gd name="T38" fmla="*/ 0 w 644"/>
                  <a:gd name="T39" fmla="*/ 0 h 711"/>
                  <a:gd name="T40" fmla="*/ 0 w 644"/>
                  <a:gd name="T41" fmla="*/ 0 h 711"/>
                  <a:gd name="T42" fmla="*/ 0 w 644"/>
                  <a:gd name="T43" fmla="*/ 0 h 711"/>
                  <a:gd name="T44" fmla="*/ 0 w 644"/>
                  <a:gd name="T45" fmla="*/ 0 h 711"/>
                  <a:gd name="T46" fmla="*/ 0 w 644"/>
                  <a:gd name="T47" fmla="*/ 0 h 711"/>
                  <a:gd name="T48" fmla="*/ 0 w 644"/>
                  <a:gd name="T49" fmla="*/ 0 h 711"/>
                  <a:gd name="T50" fmla="*/ 0 w 644"/>
                  <a:gd name="T51" fmla="*/ 1 h 711"/>
                  <a:gd name="T52" fmla="*/ 0 w 644"/>
                  <a:gd name="T53" fmla="*/ 1 h 711"/>
                  <a:gd name="T54" fmla="*/ 0 w 644"/>
                  <a:gd name="T55" fmla="*/ 1 h 711"/>
                  <a:gd name="T56" fmla="*/ 0 w 644"/>
                  <a:gd name="T57" fmla="*/ 1 h 711"/>
                  <a:gd name="T58" fmla="*/ 0 w 644"/>
                  <a:gd name="T59" fmla="*/ 1 h 711"/>
                  <a:gd name="T60" fmla="*/ 0 w 644"/>
                  <a:gd name="T61" fmla="*/ 1 h 711"/>
                  <a:gd name="T62" fmla="*/ 0 w 644"/>
                  <a:gd name="T63" fmla="*/ 1 h 711"/>
                  <a:gd name="T64" fmla="*/ 0 w 644"/>
                  <a:gd name="T65" fmla="*/ 1 h 711"/>
                  <a:gd name="T66" fmla="*/ 0 w 644"/>
                  <a:gd name="T67" fmla="*/ 1 h 711"/>
                  <a:gd name="T68" fmla="*/ 0 w 644"/>
                  <a:gd name="T69" fmla="*/ 1 h 711"/>
                  <a:gd name="T70" fmla="*/ 0 w 644"/>
                  <a:gd name="T71" fmla="*/ 1 h 711"/>
                  <a:gd name="T72" fmla="*/ 0 w 644"/>
                  <a:gd name="T73" fmla="*/ 1 h 711"/>
                  <a:gd name="T74" fmla="*/ 0 w 644"/>
                  <a:gd name="T75" fmla="*/ 1 h 711"/>
                  <a:gd name="T76" fmla="*/ 0 w 644"/>
                  <a:gd name="T77" fmla="*/ 1 h 711"/>
                  <a:gd name="T78" fmla="*/ 0 w 644"/>
                  <a:gd name="T79" fmla="*/ 1 h 711"/>
                  <a:gd name="T80" fmla="*/ 0 w 644"/>
                  <a:gd name="T81" fmla="*/ 1 h 711"/>
                  <a:gd name="T82" fmla="*/ 0 w 644"/>
                  <a:gd name="T83" fmla="*/ 1 h 711"/>
                  <a:gd name="T84" fmla="*/ 1 w 644"/>
                  <a:gd name="T85" fmla="*/ 1 h 711"/>
                  <a:gd name="T86" fmla="*/ 1 w 644"/>
                  <a:gd name="T87" fmla="*/ 1 h 7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4"/>
                  <a:gd name="T133" fmla="*/ 0 h 711"/>
                  <a:gd name="T134" fmla="*/ 644 w 644"/>
                  <a:gd name="T135" fmla="*/ 711 h 7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4" h="711">
                    <a:moveTo>
                      <a:pt x="547" y="675"/>
                    </a:moveTo>
                    <a:lnTo>
                      <a:pt x="551" y="672"/>
                    </a:lnTo>
                    <a:lnTo>
                      <a:pt x="557" y="668"/>
                    </a:lnTo>
                    <a:lnTo>
                      <a:pt x="564" y="665"/>
                    </a:lnTo>
                    <a:lnTo>
                      <a:pt x="572" y="662"/>
                    </a:lnTo>
                    <a:lnTo>
                      <a:pt x="579" y="661"/>
                    </a:lnTo>
                    <a:lnTo>
                      <a:pt x="586" y="658"/>
                    </a:lnTo>
                    <a:lnTo>
                      <a:pt x="595" y="657"/>
                    </a:lnTo>
                    <a:lnTo>
                      <a:pt x="603" y="657"/>
                    </a:lnTo>
                    <a:lnTo>
                      <a:pt x="608" y="657"/>
                    </a:lnTo>
                    <a:lnTo>
                      <a:pt x="612" y="658"/>
                    </a:lnTo>
                    <a:lnTo>
                      <a:pt x="617" y="658"/>
                    </a:lnTo>
                    <a:lnTo>
                      <a:pt x="621" y="659"/>
                    </a:lnTo>
                    <a:lnTo>
                      <a:pt x="628" y="665"/>
                    </a:lnTo>
                    <a:lnTo>
                      <a:pt x="635" y="672"/>
                    </a:lnTo>
                    <a:lnTo>
                      <a:pt x="640" y="680"/>
                    </a:lnTo>
                    <a:lnTo>
                      <a:pt x="644" y="690"/>
                    </a:lnTo>
                    <a:lnTo>
                      <a:pt x="635" y="651"/>
                    </a:lnTo>
                    <a:lnTo>
                      <a:pt x="625" y="612"/>
                    </a:lnTo>
                    <a:lnTo>
                      <a:pt x="615" y="571"/>
                    </a:lnTo>
                    <a:lnTo>
                      <a:pt x="606" y="532"/>
                    </a:lnTo>
                    <a:lnTo>
                      <a:pt x="592" y="428"/>
                    </a:lnTo>
                    <a:lnTo>
                      <a:pt x="582" y="325"/>
                    </a:lnTo>
                    <a:lnTo>
                      <a:pt x="576" y="223"/>
                    </a:lnTo>
                    <a:lnTo>
                      <a:pt x="573" y="120"/>
                    </a:lnTo>
                    <a:lnTo>
                      <a:pt x="572" y="101"/>
                    </a:lnTo>
                    <a:lnTo>
                      <a:pt x="567" y="85"/>
                    </a:lnTo>
                    <a:lnTo>
                      <a:pt x="563" y="71"/>
                    </a:lnTo>
                    <a:lnTo>
                      <a:pt x="556" y="61"/>
                    </a:lnTo>
                    <a:lnTo>
                      <a:pt x="548" y="53"/>
                    </a:lnTo>
                    <a:lnTo>
                      <a:pt x="540" y="46"/>
                    </a:lnTo>
                    <a:lnTo>
                      <a:pt x="532" y="40"/>
                    </a:lnTo>
                    <a:lnTo>
                      <a:pt x="527" y="36"/>
                    </a:lnTo>
                    <a:lnTo>
                      <a:pt x="519" y="32"/>
                    </a:lnTo>
                    <a:lnTo>
                      <a:pt x="508" y="26"/>
                    </a:lnTo>
                    <a:lnTo>
                      <a:pt x="496" y="21"/>
                    </a:lnTo>
                    <a:lnTo>
                      <a:pt x="489" y="18"/>
                    </a:lnTo>
                    <a:lnTo>
                      <a:pt x="485" y="17"/>
                    </a:lnTo>
                    <a:lnTo>
                      <a:pt x="480" y="15"/>
                    </a:lnTo>
                    <a:lnTo>
                      <a:pt x="474" y="14"/>
                    </a:lnTo>
                    <a:lnTo>
                      <a:pt x="470" y="12"/>
                    </a:lnTo>
                    <a:lnTo>
                      <a:pt x="458" y="10"/>
                    </a:lnTo>
                    <a:lnTo>
                      <a:pt x="445" y="7"/>
                    </a:lnTo>
                    <a:lnTo>
                      <a:pt x="432" y="5"/>
                    </a:lnTo>
                    <a:lnTo>
                      <a:pt x="419" y="4"/>
                    </a:lnTo>
                    <a:lnTo>
                      <a:pt x="405" y="2"/>
                    </a:lnTo>
                    <a:lnTo>
                      <a:pt x="390" y="1"/>
                    </a:lnTo>
                    <a:lnTo>
                      <a:pt x="377" y="0"/>
                    </a:lnTo>
                    <a:lnTo>
                      <a:pt x="363" y="0"/>
                    </a:lnTo>
                    <a:lnTo>
                      <a:pt x="351" y="0"/>
                    </a:lnTo>
                    <a:lnTo>
                      <a:pt x="338" y="0"/>
                    </a:lnTo>
                    <a:lnTo>
                      <a:pt x="327" y="1"/>
                    </a:lnTo>
                    <a:lnTo>
                      <a:pt x="313" y="2"/>
                    </a:lnTo>
                    <a:lnTo>
                      <a:pt x="302" y="4"/>
                    </a:lnTo>
                    <a:lnTo>
                      <a:pt x="289" y="5"/>
                    </a:lnTo>
                    <a:lnTo>
                      <a:pt x="277" y="7"/>
                    </a:lnTo>
                    <a:lnTo>
                      <a:pt x="266" y="10"/>
                    </a:lnTo>
                    <a:lnTo>
                      <a:pt x="255" y="12"/>
                    </a:lnTo>
                    <a:lnTo>
                      <a:pt x="245" y="14"/>
                    </a:lnTo>
                    <a:lnTo>
                      <a:pt x="235" y="17"/>
                    </a:lnTo>
                    <a:lnTo>
                      <a:pt x="225" y="19"/>
                    </a:lnTo>
                    <a:lnTo>
                      <a:pt x="216" y="24"/>
                    </a:lnTo>
                    <a:lnTo>
                      <a:pt x="208" y="26"/>
                    </a:lnTo>
                    <a:lnTo>
                      <a:pt x="200" y="31"/>
                    </a:lnTo>
                    <a:lnTo>
                      <a:pt x="193" y="36"/>
                    </a:lnTo>
                    <a:lnTo>
                      <a:pt x="173" y="54"/>
                    </a:lnTo>
                    <a:lnTo>
                      <a:pt x="154" y="78"/>
                    </a:lnTo>
                    <a:lnTo>
                      <a:pt x="137" y="105"/>
                    </a:lnTo>
                    <a:lnTo>
                      <a:pt x="121" y="134"/>
                    </a:lnTo>
                    <a:lnTo>
                      <a:pt x="105" y="165"/>
                    </a:lnTo>
                    <a:lnTo>
                      <a:pt x="92" y="198"/>
                    </a:lnTo>
                    <a:lnTo>
                      <a:pt x="82" y="230"/>
                    </a:lnTo>
                    <a:lnTo>
                      <a:pt x="73" y="262"/>
                    </a:lnTo>
                    <a:lnTo>
                      <a:pt x="66" y="300"/>
                    </a:lnTo>
                    <a:lnTo>
                      <a:pt x="58" y="338"/>
                    </a:lnTo>
                    <a:lnTo>
                      <a:pt x="51" y="376"/>
                    </a:lnTo>
                    <a:lnTo>
                      <a:pt x="45" y="412"/>
                    </a:lnTo>
                    <a:lnTo>
                      <a:pt x="39" y="450"/>
                    </a:lnTo>
                    <a:lnTo>
                      <a:pt x="34" y="487"/>
                    </a:lnTo>
                    <a:lnTo>
                      <a:pt x="28" y="525"/>
                    </a:lnTo>
                    <a:lnTo>
                      <a:pt x="22" y="561"/>
                    </a:lnTo>
                    <a:lnTo>
                      <a:pt x="16" y="589"/>
                    </a:lnTo>
                    <a:lnTo>
                      <a:pt x="9" y="626"/>
                    </a:lnTo>
                    <a:lnTo>
                      <a:pt x="3" y="658"/>
                    </a:lnTo>
                    <a:lnTo>
                      <a:pt x="0" y="673"/>
                    </a:lnTo>
                    <a:lnTo>
                      <a:pt x="9" y="676"/>
                    </a:lnTo>
                    <a:lnTo>
                      <a:pt x="18" y="679"/>
                    </a:lnTo>
                    <a:lnTo>
                      <a:pt x="25" y="682"/>
                    </a:lnTo>
                    <a:lnTo>
                      <a:pt x="32" y="685"/>
                    </a:lnTo>
                    <a:lnTo>
                      <a:pt x="39" y="687"/>
                    </a:lnTo>
                    <a:lnTo>
                      <a:pt x="45" y="690"/>
                    </a:lnTo>
                    <a:lnTo>
                      <a:pt x="51" y="693"/>
                    </a:lnTo>
                    <a:lnTo>
                      <a:pt x="55" y="694"/>
                    </a:lnTo>
                    <a:lnTo>
                      <a:pt x="66" y="693"/>
                    </a:lnTo>
                    <a:lnTo>
                      <a:pt x="74" y="690"/>
                    </a:lnTo>
                    <a:lnTo>
                      <a:pt x="83" y="689"/>
                    </a:lnTo>
                    <a:lnTo>
                      <a:pt x="90" y="686"/>
                    </a:lnTo>
                    <a:lnTo>
                      <a:pt x="96" y="683"/>
                    </a:lnTo>
                    <a:lnTo>
                      <a:pt x="100" y="680"/>
                    </a:lnTo>
                    <a:lnTo>
                      <a:pt x="103" y="679"/>
                    </a:lnTo>
                    <a:lnTo>
                      <a:pt x="105" y="679"/>
                    </a:lnTo>
                    <a:lnTo>
                      <a:pt x="121" y="682"/>
                    </a:lnTo>
                    <a:lnTo>
                      <a:pt x="137" y="687"/>
                    </a:lnTo>
                    <a:lnTo>
                      <a:pt x="154" y="693"/>
                    </a:lnTo>
                    <a:lnTo>
                      <a:pt x="170" y="699"/>
                    </a:lnTo>
                    <a:lnTo>
                      <a:pt x="186" y="703"/>
                    </a:lnTo>
                    <a:lnTo>
                      <a:pt x="200" y="704"/>
                    </a:lnTo>
                    <a:lnTo>
                      <a:pt x="212" y="701"/>
                    </a:lnTo>
                    <a:lnTo>
                      <a:pt x="224" y="692"/>
                    </a:lnTo>
                    <a:lnTo>
                      <a:pt x="237" y="662"/>
                    </a:lnTo>
                    <a:lnTo>
                      <a:pt x="244" y="630"/>
                    </a:lnTo>
                    <a:lnTo>
                      <a:pt x="250" y="596"/>
                    </a:lnTo>
                    <a:lnTo>
                      <a:pt x="261" y="565"/>
                    </a:lnTo>
                    <a:lnTo>
                      <a:pt x="260" y="570"/>
                    </a:lnTo>
                    <a:lnTo>
                      <a:pt x="258" y="574"/>
                    </a:lnTo>
                    <a:lnTo>
                      <a:pt x="257" y="578"/>
                    </a:lnTo>
                    <a:lnTo>
                      <a:pt x="257" y="582"/>
                    </a:lnTo>
                    <a:lnTo>
                      <a:pt x="264" y="599"/>
                    </a:lnTo>
                    <a:lnTo>
                      <a:pt x="270" y="619"/>
                    </a:lnTo>
                    <a:lnTo>
                      <a:pt x="276" y="638"/>
                    </a:lnTo>
                    <a:lnTo>
                      <a:pt x="282" y="657"/>
                    </a:lnTo>
                    <a:lnTo>
                      <a:pt x="289" y="673"/>
                    </a:lnTo>
                    <a:lnTo>
                      <a:pt x="298" y="687"/>
                    </a:lnTo>
                    <a:lnTo>
                      <a:pt x="311" y="697"/>
                    </a:lnTo>
                    <a:lnTo>
                      <a:pt x="327" y="703"/>
                    </a:lnTo>
                    <a:lnTo>
                      <a:pt x="353" y="706"/>
                    </a:lnTo>
                    <a:lnTo>
                      <a:pt x="382" y="708"/>
                    </a:lnTo>
                    <a:lnTo>
                      <a:pt x="412" y="711"/>
                    </a:lnTo>
                    <a:lnTo>
                      <a:pt x="444" y="711"/>
                    </a:lnTo>
                    <a:lnTo>
                      <a:pt x="473" y="710"/>
                    </a:lnTo>
                    <a:lnTo>
                      <a:pt x="502" y="703"/>
                    </a:lnTo>
                    <a:lnTo>
                      <a:pt x="527" y="692"/>
                    </a:lnTo>
                    <a:lnTo>
                      <a:pt x="547" y="675"/>
                    </a:lnTo>
                    <a:close/>
                  </a:path>
                </a:pathLst>
              </a:custGeom>
              <a:solidFill>
                <a:srgbClr val="708C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4" name="Freeform 212">
                <a:extLst>
                  <a:ext uri="{FF2B5EF4-FFF2-40B4-BE49-F238E27FC236}">
                    <a16:creationId xmlns:a16="http://schemas.microsoft.com/office/drawing/2014/main" id="{23FD76EE-0D7B-14DB-AE6A-1FB3E0D85CA0}"/>
                  </a:ext>
                </a:extLst>
              </p:cNvPr>
              <p:cNvSpPr>
                <a:spLocks/>
              </p:cNvSpPr>
              <p:nvPr/>
            </p:nvSpPr>
            <p:spPr bwMode="auto">
              <a:xfrm>
                <a:off x="2455" y="4420"/>
                <a:ext cx="19" cy="10"/>
              </a:xfrm>
              <a:custGeom>
                <a:avLst/>
                <a:gdLst>
                  <a:gd name="T0" fmla="*/ 0 w 59"/>
                  <a:gd name="T1" fmla="*/ 0 h 28"/>
                  <a:gd name="T2" fmla="*/ 0 w 59"/>
                  <a:gd name="T3" fmla="*/ 0 h 28"/>
                  <a:gd name="T4" fmla="*/ 0 w 59"/>
                  <a:gd name="T5" fmla="*/ 0 h 28"/>
                  <a:gd name="T6" fmla="*/ 0 w 59"/>
                  <a:gd name="T7" fmla="*/ 0 h 28"/>
                  <a:gd name="T8" fmla="*/ 0 w 59"/>
                  <a:gd name="T9" fmla="*/ 0 h 28"/>
                  <a:gd name="T10" fmla="*/ 0 w 59"/>
                  <a:gd name="T11" fmla="*/ 0 h 28"/>
                  <a:gd name="T12" fmla="*/ 0 w 59"/>
                  <a:gd name="T13" fmla="*/ 0 h 28"/>
                  <a:gd name="T14" fmla="*/ 0 w 59"/>
                  <a:gd name="T15" fmla="*/ 0 h 28"/>
                  <a:gd name="T16" fmla="*/ 0 w 59"/>
                  <a:gd name="T17" fmla="*/ 0 h 28"/>
                  <a:gd name="T18" fmla="*/ 0 w 59"/>
                  <a:gd name="T19" fmla="*/ 0 h 28"/>
                  <a:gd name="T20" fmla="*/ 0 w 59"/>
                  <a:gd name="T21" fmla="*/ 0 h 28"/>
                  <a:gd name="T22" fmla="*/ 0 w 59"/>
                  <a:gd name="T23" fmla="*/ 0 h 28"/>
                  <a:gd name="T24" fmla="*/ 0 w 59"/>
                  <a:gd name="T25" fmla="*/ 0 h 28"/>
                  <a:gd name="T26" fmla="*/ 0 w 59"/>
                  <a:gd name="T27" fmla="*/ 0 h 28"/>
                  <a:gd name="T28" fmla="*/ 0 w 59"/>
                  <a:gd name="T29" fmla="*/ 0 h 28"/>
                  <a:gd name="T30" fmla="*/ 0 w 59"/>
                  <a:gd name="T31" fmla="*/ 0 h 28"/>
                  <a:gd name="T32" fmla="*/ 0 w 59"/>
                  <a:gd name="T33" fmla="*/ 0 h 28"/>
                  <a:gd name="T34" fmla="*/ 0 w 59"/>
                  <a:gd name="T35" fmla="*/ 0 h 28"/>
                  <a:gd name="T36" fmla="*/ 0 w 59"/>
                  <a:gd name="T37" fmla="*/ 0 h 28"/>
                  <a:gd name="T38" fmla="*/ 0 w 59"/>
                  <a:gd name="T39" fmla="*/ 0 h 28"/>
                  <a:gd name="T40" fmla="*/ 0 w 59"/>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28"/>
                  <a:gd name="T65" fmla="*/ 59 w 59"/>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28">
                    <a:moveTo>
                      <a:pt x="59" y="0"/>
                    </a:moveTo>
                    <a:lnTo>
                      <a:pt x="59" y="0"/>
                    </a:lnTo>
                    <a:lnTo>
                      <a:pt x="51" y="1"/>
                    </a:lnTo>
                    <a:lnTo>
                      <a:pt x="41" y="3"/>
                    </a:lnTo>
                    <a:lnTo>
                      <a:pt x="33" y="6"/>
                    </a:lnTo>
                    <a:lnTo>
                      <a:pt x="26" y="7"/>
                    </a:lnTo>
                    <a:lnTo>
                      <a:pt x="19" y="10"/>
                    </a:lnTo>
                    <a:lnTo>
                      <a:pt x="12" y="13"/>
                    </a:lnTo>
                    <a:lnTo>
                      <a:pt x="4" y="17"/>
                    </a:lnTo>
                    <a:lnTo>
                      <a:pt x="0" y="20"/>
                    </a:lnTo>
                    <a:lnTo>
                      <a:pt x="6" y="28"/>
                    </a:lnTo>
                    <a:lnTo>
                      <a:pt x="10" y="25"/>
                    </a:lnTo>
                    <a:lnTo>
                      <a:pt x="15" y="21"/>
                    </a:lnTo>
                    <a:lnTo>
                      <a:pt x="22" y="18"/>
                    </a:lnTo>
                    <a:lnTo>
                      <a:pt x="29" y="15"/>
                    </a:lnTo>
                    <a:lnTo>
                      <a:pt x="36" y="14"/>
                    </a:lnTo>
                    <a:lnTo>
                      <a:pt x="44" y="11"/>
                    </a:lnTo>
                    <a:lnTo>
                      <a:pt x="51" y="10"/>
                    </a:lnTo>
                    <a:lnTo>
                      <a:pt x="59" y="11"/>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5" name="Freeform 213">
                <a:extLst>
                  <a:ext uri="{FF2B5EF4-FFF2-40B4-BE49-F238E27FC236}">
                    <a16:creationId xmlns:a16="http://schemas.microsoft.com/office/drawing/2014/main" id="{9BEEE4A9-16E1-F164-4F63-B28C3B3FB15F}"/>
                  </a:ext>
                </a:extLst>
              </p:cNvPr>
              <p:cNvSpPr>
                <a:spLocks/>
              </p:cNvSpPr>
              <p:nvPr/>
            </p:nvSpPr>
            <p:spPr bwMode="auto">
              <a:xfrm>
                <a:off x="2474" y="4420"/>
                <a:ext cx="8" cy="5"/>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w 22"/>
                  <a:gd name="T27" fmla="*/ 0 h 13"/>
                  <a:gd name="T28" fmla="*/ 0 w 22"/>
                  <a:gd name="T29" fmla="*/ 0 h 13"/>
                  <a:gd name="T30" fmla="*/ 0 w 22"/>
                  <a:gd name="T31" fmla="*/ 0 h 13"/>
                  <a:gd name="T32" fmla="*/ 0 w 22"/>
                  <a:gd name="T33" fmla="*/ 0 h 13"/>
                  <a:gd name="T34" fmla="*/ 0 w 22"/>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13"/>
                  <a:gd name="T56" fmla="*/ 22 w 22"/>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13">
                    <a:moveTo>
                      <a:pt x="19" y="4"/>
                    </a:moveTo>
                    <a:lnTo>
                      <a:pt x="18" y="4"/>
                    </a:lnTo>
                    <a:lnTo>
                      <a:pt x="14" y="3"/>
                    </a:lnTo>
                    <a:lnTo>
                      <a:pt x="9" y="3"/>
                    </a:lnTo>
                    <a:lnTo>
                      <a:pt x="5" y="1"/>
                    </a:lnTo>
                    <a:lnTo>
                      <a:pt x="0" y="0"/>
                    </a:lnTo>
                    <a:lnTo>
                      <a:pt x="0" y="11"/>
                    </a:lnTo>
                    <a:lnTo>
                      <a:pt x="5" y="10"/>
                    </a:lnTo>
                    <a:lnTo>
                      <a:pt x="9" y="11"/>
                    </a:lnTo>
                    <a:lnTo>
                      <a:pt x="14" y="11"/>
                    </a:lnTo>
                    <a:lnTo>
                      <a:pt x="18" y="13"/>
                    </a:lnTo>
                    <a:lnTo>
                      <a:pt x="16" y="13"/>
                    </a:lnTo>
                    <a:lnTo>
                      <a:pt x="18" y="13"/>
                    </a:lnTo>
                    <a:lnTo>
                      <a:pt x="21" y="11"/>
                    </a:lnTo>
                    <a:lnTo>
                      <a:pt x="22" y="8"/>
                    </a:lnTo>
                    <a:lnTo>
                      <a:pt x="21" y="6"/>
                    </a:lnTo>
                    <a:lnTo>
                      <a:pt x="18" y="4"/>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6" name="Freeform 214">
                <a:extLst>
                  <a:ext uri="{FF2B5EF4-FFF2-40B4-BE49-F238E27FC236}">
                    <a16:creationId xmlns:a16="http://schemas.microsoft.com/office/drawing/2014/main" id="{F6C955B5-882A-3C73-F2A2-8322A3794047}"/>
                  </a:ext>
                </a:extLst>
              </p:cNvPr>
              <p:cNvSpPr>
                <a:spLocks/>
              </p:cNvSpPr>
              <p:nvPr/>
            </p:nvSpPr>
            <p:spPr bwMode="auto">
              <a:xfrm>
                <a:off x="2480" y="4422"/>
                <a:ext cx="9" cy="13"/>
              </a:xfrm>
              <a:custGeom>
                <a:avLst/>
                <a:gdLst>
                  <a:gd name="T0" fmla="*/ 0 w 29"/>
                  <a:gd name="T1" fmla="*/ 0 h 39"/>
                  <a:gd name="T2" fmla="*/ 0 w 29"/>
                  <a:gd name="T3" fmla="*/ 0 h 39"/>
                  <a:gd name="T4" fmla="*/ 0 w 29"/>
                  <a:gd name="T5" fmla="*/ 0 h 39"/>
                  <a:gd name="T6" fmla="*/ 0 w 29"/>
                  <a:gd name="T7" fmla="*/ 0 h 39"/>
                  <a:gd name="T8" fmla="*/ 0 w 29"/>
                  <a:gd name="T9" fmla="*/ 0 h 39"/>
                  <a:gd name="T10" fmla="*/ 0 w 29"/>
                  <a:gd name="T11" fmla="*/ 0 h 39"/>
                  <a:gd name="T12" fmla="*/ 0 w 29"/>
                  <a:gd name="T13" fmla="*/ 0 h 39"/>
                  <a:gd name="T14" fmla="*/ 0 w 29"/>
                  <a:gd name="T15" fmla="*/ 0 h 39"/>
                  <a:gd name="T16" fmla="*/ 0 w 29"/>
                  <a:gd name="T17" fmla="*/ 0 h 39"/>
                  <a:gd name="T18" fmla="*/ 0 w 29"/>
                  <a:gd name="T19" fmla="*/ 0 h 39"/>
                  <a:gd name="T20" fmla="*/ 0 w 29"/>
                  <a:gd name="T21" fmla="*/ 0 h 39"/>
                  <a:gd name="T22" fmla="*/ 0 w 29"/>
                  <a:gd name="T23" fmla="*/ 0 h 39"/>
                  <a:gd name="T24" fmla="*/ 0 w 29"/>
                  <a:gd name="T25" fmla="*/ 0 h 39"/>
                  <a:gd name="T26" fmla="*/ 0 w 29"/>
                  <a:gd name="T27" fmla="*/ 0 h 39"/>
                  <a:gd name="T28" fmla="*/ 0 w 29"/>
                  <a:gd name="T29" fmla="*/ 0 h 39"/>
                  <a:gd name="T30" fmla="*/ 0 w 29"/>
                  <a:gd name="T31" fmla="*/ 0 h 39"/>
                  <a:gd name="T32" fmla="*/ 0 w 29"/>
                  <a:gd name="T33" fmla="*/ 0 h 39"/>
                  <a:gd name="T34" fmla="*/ 0 w 29"/>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9"/>
                  <a:gd name="T56" fmla="*/ 29 w 29"/>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9">
                    <a:moveTo>
                      <a:pt x="21" y="35"/>
                    </a:moveTo>
                    <a:lnTo>
                      <a:pt x="29" y="34"/>
                    </a:lnTo>
                    <a:lnTo>
                      <a:pt x="25" y="24"/>
                    </a:lnTo>
                    <a:lnTo>
                      <a:pt x="21" y="14"/>
                    </a:lnTo>
                    <a:lnTo>
                      <a:pt x="12" y="7"/>
                    </a:lnTo>
                    <a:lnTo>
                      <a:pt x="3" y="0"/>
                    </a:lnTo>
                    <a:lnTo>
                      <a:pt x="0" y="9"/>
                    </a:lnTo>
                    <a:lnTo>
                      <a:pt x="6" y="13"/>
                    </a:lnTo>
                    <a:lnTo>
                      <a:pt x="12" y="20"/>
                    </a:lnTo>
                    <a:lnTo>
                      <a:pt x="16" y="27"/>
                    </a:lnTo>
                    <a:lnTo>
                      <a:pt x="21" y="37"/>
                    </a:lnTo>
                    <a:lnTo>
                      <a:pt x="29" y="35"/>
                    </a:lnTo>
                    <a:lnTo>
                      <a:pt x="21" y="37"/>
                    </a:lnTo>
                    <a:lnTo>
                      <a:pt x="24" y="39"/>
                    </a:lnTo>
                    <a:lnTo>
                      <a:pt x="27" y="39"/>
                    </a:lnTo>
                    <a:lnTo>
                      <a:pt x="29" y="38"/>
                    </a:lnTo>
                    <a:lnTo>
                      <a:pt x="29" y="34"/>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7" name="Freeform 215">
                <a:extLst>
                  <a:ext uri="{FF2B5EF4-FFF2-40B4-BE49-F238E27FC236}">
                    <a16:creationId xmlns:a16="http://schemas.microsoft.com/office/drawing/2014/main" id="{16011AEF-A2B7-A794-2D64-5F1CFFB8C067}"/>
                  </a:ext>
                </a:extLst>
              </p:cNvPr>
              <p:cNvSpPr>
                <a:spLocks/>
              </p:cNvSpPr>
              <p:nvPr/>
            </p:nvSpPr>
            <p:spPr bwMode="auto">
              <a:xfrm>
                <a:off x="2474" y="4381"/>
                <a:ext cx="15" cy="52"/>
              </a:xfrm>
              <a:custGeom>
                <a:avLst/>
                <a:gdLst>
                  <a:gd name="T0" fmla="*/ 0 w 46"/>
                  <a:gd name="T1" fmla="*/ 0 h 158"/>
                  <a:gd name="T2" fmla="*/ 0 w 46"/>
                  <a:gd name="T3" fmla="*/ 0 h 158"/>
                  <a:gd name="T4" fmla="*/ 0 w 46"/>
                  <a:gd name="T5" fmla="*/ 0 h 158"/>
                  <a:gd name="T6" fmla="*/ 0 w 46"/>
                  <a:gd name="T7" fmla="*/ 0 h 158"/>
                  <a:gd name="T8" fmla="*/ 0 w 46"/>
                  <a:gd name="T9" fmla="*/ 0 h 158"/>
                  <a:gd name="T10" fmla="*/ 0 w 46"/>
                  <a:gd name="T11" fmla="*/ 0 h 158"/>
                  <a:gd name="T12" fmla="*/ 0 w 46"/>
                  <a:gd name="T13" fmla="*/ 0 h 158"/>
                  <a:gd name="T14" fmla="*/ 0 w 46"/>
                  <a:gd name="T15" fmla="*/ 0 h 158"/>
                  <a:gd name="T16" fmla="*/ 0 w 46"/>
                  <a:gd name="T17" fmla="*/ 0 h 158"/>
                  <a:gd name="T18" fmla="*/ 0 w 46"/>
                  <a:gd name="T19" fmla="*/ 0 h 158"/>
                  <a:gd name="T20" fmla="*/ 0 w 46"/>
                  <a:gd name="T21" fmla="*/ 0 h 158"/>
                  <a:gd name="T22" fmla="*/ 0 w 46"/>
                  <a:gd name="T23" fmla="*/ 0 h 158"/>
                  <a:gd name="T24" fmla="*/ 0 w 46"/>
                  <a:gd name="T25" fmla="*/ 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58"/>
                  <a:gd name="T41" fmla="*/ 46 w 46"/>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58">
                    <a:moveTo>
                      <a:pt x="0" y="0"/>
                    </a:moveTo>
                    <a:lnTo>
                      <a:pt x="0" y="0"/>
                    </a:lnTo>
                    <a:lnTo>
                      <a:pt x="9" y="39"/>
                    </a:lnTo>
                    <a:lnTo>
                      <a:pt x="19" y="80"/>
                    </a:lnTo>
                    <a:lnTo>
                      <a:pt x="29" y="119"/>
                    </a:lnTo>
                    <a:lnTo>
                      <a:pt x="38" y="158"/>
                    </a:lnTo>
                    <a:lnTo>
                      <a:pt x="46" y="158"/>
                    </a:lnTo>
                    <a:lnTo>
                      <a:pt x="38" y="119"/>
                    </a:lnTo>
                    <a:lnTo>
                      <a:pt x="28" y="80"/>
                    </a:lnTo>
                    <a:lnTo>
                      <a:pt x="17" y="39"/>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8" name="Freeform 216">
                <a:extLst>
                  <a:ext uri="{FF2B5EF4-FFF2-40B4-BE49-F238E27FC236}">
                    <a16:creationId xmlns:a16="http://schemas.microsoft.com/office/drawing/2014/main" id="{31E55EEB-80E2-90A1-8DF2-7D3D99D9AF9F}"/>
                  </a:ext>
                </a:extLst>
              </p:cNvPr>
              <p:cNvSpPr>
                <a:spLocks/>
              </p:cNvSpPr>
              <p:nvPr/>
            </p:nvSpPr>
            <p:spPr bwMode="auto">
              <a:xfrm>
                <a:off x="2462" y="4243"/>
                <a:ext cx="15" cy="138"/>
              </a:xfrm>
              <a:custGeom>
                <a:avLst/>
                <a:gdLst>
                  <a:gd name="T0" fmla="*/ 0 w 44"/>
                  <a:gd name="T1" fmla="*/ 0 h 412"/>
                  <a:gd name="T2" fmla="*/ 0 w 44"/>
                  <a:gd name="T3" fmla="*/ 0 h 412"/>
                  <a:gd name="T4" fmla="*/ 0 w 44"/>
                  <a:gd name="T5" fmla="*/ 0 h 412"/>
                  <a:gd name="T6" fmla="*/ 0 w 44"/>
                  <a:gd name="T7" fmla="*/ 0 h 412"/>
                  <a:gd name="T8" fmla="*/ 0 w 44"/>
                  <a:gd name="T9" fmla="*/ 0 h 412"/>
                  <a:gd name="T10" fmla="*/ 0 w 44"/>
                  <a:gd name="T11" fmla="*/ 1 h 412"/>
                  <a:gd name="T12" fmla="*/ 0 w 44"/>
                  <a:gd name="T13" fmla="*/ 1 h 412"/>
                  <a:gd name="T14" fmla="*/ 0 w 44"/>
                  <a:gd name="T15" fmla="*/ 0 h 412"/>
                  <a:gd name="T16" fmla="*/ 0 w 44"/>
                  <a:gd name="T17" fmla="*/ 0 h 412"/>
                  <a:gd name="T18" fmla="*/ 0 w 44"/>
                  <a:gd name="T19" fmla="*/ 0 h 412"/>
                  <a:gd name="T20" fmla="*/ 0 w 44"/>
                  <a:gd name="T21" fmla="*/ 0 h 412"/>
                  <a:gd name="T22" fmla="*/ 0 w 44"/>
                  <a:gd name="T23" fmla="*/ 0 h 412"/>
                  <a:gd name="T24" fmla="*/ 0 w 44"/>
                  <a:gd name="T25" fmla="*/ 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412"/>
                  <a:gd name="T41" fmla="*/ 44 w 44"/>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412">
                    <a:moveTo>
                      <a:pt x="0" y="0"/>
                    </a:moveTo>
                    <a:lnTo>
                      <a:pt x="2" y="0"/>
                    </a:lnTo>
                    <a:lnTo>
                      <a:pt x="5" y="103"/>
                    </a:lnTo>
                    <a:lnTo>
                      <a:pt x="10" y="205"/>
                    </a:lnTo>
                    <a:lnTo>
                      <a:pt x="21" y="308"/>
                    </a:lnTo>
                    <a:lnTo>
                      <a:pt x="35" y="412"/>
                    </a:lnTo>
                    <a:lnTo>
                      <a:pt x="44" y="412"/>
                    </a:lnTo>
                    <a:lnTo>
                      <a:pt x="29" y="308"/>
                    </a:lnTo>
                    <a:lnTo>
                      <a:pt x="19" y="205"/>
                    </a:lnTo>
                    <a:lnTo>
                      <a:pt x="13" y="103"/>
                    </a:lnTo>
                    <a:lnTo>
                      <a:pt x="10" y="0"/>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99" name="Freeform 217">
                <a:extLst>
                  <a:ext uri="{FF2B5EF4-FFF2-40B4-BE49-F238E27FC236}">
                    <a16:creationId xmlns:a16="http://schemas.microsoft.com/office/drawing/2014/main" id="{21A56D57-8B49-23F2-98F9-155B12B5D85F}"/>
                  </a:ext>
                </a:extLst>
              </p:cNvPr>
              <p:cNvSpPr>
                <a:spLocks/>
              </p:cNvSpPr>
              <p:nvPr/>
            </p:nvSpPr>
            <p:spPr bwMode="auto">
              <a:xfrm>
                <a:off x="2448" y="4214"/>
                <a:ext cx="18" cy="29"/>
              </a:xfrm>
              <a:custGeom>
                <a:avLst/>
                <a:gdLst>
                  <a:gd name="T0" fmla="*/ 0 w 55"/>
                  <a:gd name="T1" fmla="*/ 0 h 88"/>
                  <a:gd name="T2" fmla="*/ 0 w 55"/>
                  <a:gd name="T3" fmla="*/ 0 h 88"/>
                  <a:gd name="T4" fmla="*/ 0 w 55"/>
                  <a:gd name="T5" fmla="*/ 0 h 88"/>
                  <a:gd name="T6" fmla="*/ 0 w 55"/>
                  <a:gd name="T7" fmla="*/ 0 h 88"/>
                  <a:gd name="T8" fmla="*/ 0 w 55"/>
                  <a:gd name="T9" fmla="*/ 0 h 88"/>
                  <a:gd name="T10" fmla="*/ 0 w 55"/>
                  <a:gd name="T11" fmla="*/ 0 h 88"/>
                  <a:gd name="T12" fmla="*/ 0 w 55"/>
                  <a:gd name="T13" fmla="*/ 0 h 88"/>
                  <a:gd name="T14" fmla="*/ 0 w 55"/>
                  <a:gd name="T15" fmla="*/ 0 h 88"/>
                  <a:gd name="T16" fmla="*/ 0 w 55"/>
                  <a:gd name="T17" fmla="*/ 0 h 88"/>
                  <a:gd name="T18" fmla="*/ 0 w 55"/>
                  <a:gd name="T19" fmla="*/ 0 h 88"/>
                  <a:gd name="T20" fmla="*/ 0 w 55"/>
                  <a:gd name="T21" fmla="*/ 0 h 88"/>
                  <a:gd name="T22" fmla="*/ 0 w 55"/>
                  <a:gd name="T23" fmla="*/ 0 h 88"/>
                  <a:gd name="T24" fmla="*/ 0 w 55"/>
                  <a:gd name="T25" fmla="*/ 0 h 88"/>
                  <a:gd name="T26" fmla="*/ 0 w 55"/>
                  <a:gd name="T27" fmla="*/ 0 h 88"/>
                  <a:gd name="T28" fmla="*/ 0 w 55"/>
                  <a:gd name="T29" fmla="*/ 0 h 88"/>
                  <a:gd name="T30" fmla="*/ 0 w 55"/>
                  <a:gd name="T31" fmla="*/ 0 h 88"/>
                  <a:gd name="T32" fmla="*/ 0 w 55"/>
                  <a:gd name="T33" fmla="*/ 0 h 88"/>
                  <a:gd name="T34" fmla="*/ 0 w 55"/>
                  <a:gd name="T35" fmla="*/ 0 h 88"/>
                  <a:gd name="T36" fmla="*/ 0 w 55"/>
                  <a:gd name="T37" fmla="*/ 0 h 88"/>
                  <a:gd name="T38" fmla="*/ 0 w 55"/>
                  <a:gd name="T39" fmla="*/ 0 h 88"/>
                  <a:gd name="T40" fmla="*/ 0 w 55"/>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88"/>
                  <a:gd name="T65" fmla="*/ 55 w 55"/>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88">
                    <a:moveTo>
                      <a:pt x="0" y="8"/>
                    </a:moveTo>
                    <a:lnTo>
                      <a:pt x="0" y="7"/>
                    </a:lnTo>
                    <a:lnTo>
                      <a:pt x="6" y="13"/>
                    </a:lnTo>
                    <a:lnTo>
                      <a:pt x="13" y="18"/>
                    </a:lnTo>
                    <a:lnTo>
                      <a:pt x="21" y="24"/>
                    </a:lnTo>
                    <a:lnTo>
                      <a:pt x="27" y="32"/>
                    </a:lnTo>
                    <a:lnTo>
                      <a:pt x="35" y="41"/>
                    </a:lnTo>
                    <a:lnTo>
                      <a:pt x="39" y="55"/>
                    </a:lnTo>
                    <a:lnTo>
                      <a:pt x="43" y="69"/>
                    </a:lnTo>
                    <a:lnTo>
                      <a:pt x="43" y="88"/>
                    </a:lnTo>
                    <a:lnTo>
                      <a:pt x="55" y="88"/>
                    </a:lnTo>
                    <a:lnTo>
                      <a:pt x="52" y="69"/>
                    </a:lnTo>
                    <a:lnTo>
                      <a:pt x="48" y="52"/>
                    </a:lnTo>
                    <a:lnTo>
                      <a:pt x="43" y="38"/>
                    </a:lnTo>
                    <a:lnTo>
                      <a:pt x="36" y="27"/>
                    </a:lnTo>
                    <a:lnTo>
                      <a:pt x="27" y="18"/>
                    </a:lnTo>
                    <a:lnTo>
                      <a:pt x="19" y="10"/>
                    </a:lnTo>
                    <a:lnTo>
                      <a:pt x="11" y="4"/>
                    </a:lnTo>
                    <a:lnTo>
                      <a:pt x="6" y="1"/>
                    </a:lnTo>
                    <a:lnTo>
                      <a:pt x="6"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0" name="Freeform 218">
                <a:extLst>
                  <a:ext uri="{FF2B5EF4-FFF2-40B4-BE49-F238E27FC236}">
                    <a16:creationId xmlns:a16="http://schemas.microsoft.com/office/drawing/2014/main" id="{C8C3281A-3267-3120-C610-BEA6A0D1FA68}"/>
                  </a:ext>
                </a:extLst>
              </p:cNvPr>
              <p:cNvSpPr>
                <a:spLocks/>
              </p:cNvSpPr>
              <p:nvPr/>
            </p:nvSpPr>
            <p:spPr bwMode="auto">
              <a:xfrm>
                <a:off x="2436" y="4208"/>
                <a:ext cx="14" cy="9"/>
              </a:xfrm>
              <a:custGeom>
                <a:avLst/>
                <a:gdLst>
                  <a:gd name="T0" fmla="*/ 0 w 43"/>
                  <a:gd name="T1" fmla="*/ 0 h 26"/>
                  <a:gd name="T2" fmla="*/ 0 w 43"/>
                  <a:gd name="T3" fmla="*/ 0 h 26"/>
                  <a:gd name="T4" fmla="*/ 0 w 43"/>
                  <a:gd name="T5" fmla="*/ 0 h 26"/>
                  <a:gd name="T6" fmla="*/ 0 w 43"/>
                  <a:gd name="T7" fmla="*/ 0 h 26"/>
                  <a:gd name="T8" fmla="*/ 0 w 43"/>
                  <a:gd name="T9" fmla="*/ 0 h 26"/>
                  <a:gd name="T10" fmla="*/ 0 w 43"/>
                  <a:gd name="T11" fmla="*/ 0 h 26"/>
                  <a:gd name="T12" fmla="*/ 0 w 43"/>
                  <a:gd name="T13" fmla="*/ 0 h 26"/>
                  <a:gd name="T14" fmla="*/ 0 w 43"/>
                  <a:gd name="T15" fmla="*/ 0 h 26"/>
                  <a:gd name="T16" fmla="*/ 0 w 43"/>
                  <a:gd name="T17" fmla="*/ 0 h 26"/>
                  <a:gd name="T18" fmla="*/ 0 w 43"/>
                  <a:gd name="T19" fmla="*/ 0 h 26"/>
                  <a:gd name="T20" fmla="*/ 0 w 43"/>
                  <a:gd name="T21" fmla="*/ 0 h 26"/>
                  <a:gd name="T22" fmla="*/ 0 w 43"/>
                  <a:gd name="T23" fmla="*/ 0 h 26"/>
                  <a:gd name="T24" fmla="*/ 0 w 43"/>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6"/>
                  <a:gd name="T41" fmla="*/ 43 w 43"/>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6">
                    <a:moveTo>
                      <a:pt x="0" y="8"/>
                    </a:moveTo>
                    <a:lnTo>
                      <a:pt x="0" y="8"/>
                    </a:lnTo>
                    <a:lnTo>
                      <a:pt x="8" y="11"/>
                    </a:lnTo>
                    <a:lnTo>
                      <a:pt x="19" y="17"/>
                    </a:lnTo>
                    <a:lnTo>
                      <a:pt x="31" y="22"/>
                    </a:lnTo>
                    <a:lnTo>
                      <a:pt x="37" y="26"/>
                    </a:lnTo>
                    <a:lnTo>
                      <a:pt x="43" y="18"/>
                    </a:lnTo>
                    <a:lnTo>
                      <a:pt x="34" y="14"/>
                    </a:lnTo>
                    <a:lnTo>
                      <a:pt x="22" y="8"/>
                    </a:lnTo>
                    <a:lnTo>
                      <a:pt x="11" y="3"/>
                    </a:lnTo>
                    <a:lnTo>
                      <a:pt x="3"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1" name="Freeform 219">
                <a:extLst>
                  <a:ext uri="{FF2B5EF4-FFF2-40B4-BE49-F238E27FC236}">
                    <a16:creationId xmlns:a16="http://schemas.microsoft.com/office/drawing/2014/main" id="{2857F461-3FC3-4FBE-07E6-7770303D5430}"/>
                  </a:ext>
                </a:extLst>
              </p:cNvPr>
              <p:cNvSpPr>
                <a:spLocks/>
              </p:cNvSpPr>
              <p:nvPr/>
            </p:nvSpPr>
            <p:spPr bwMode="auto">
              <a:xfrm>
                <a:off x="2430" y="4206"/>
                <a:ext cx="7" cy="5"/>
              </a:xfrm>
              <a:custGeom>
                <a:avLst/>
                <a:gdLst>
                  <a:gd name="T0" fmla="*/ 0 w 20"/>
                  <a:gd name="T1" fmla="*/ 0 h 14"/>
                  <a:gd name="T2" fmla="*/ 0 w 20"/>
                  <a:gd name="T3" fmla="*/ 0 h 14"/>
                  <a:gd name="T4" fmla="*/ 0 w 20"/>
                  <a:gd name="T5" fmla="*/ 0 h 14"/>
                  <a:gd name="T6" fmla="*/ 0 w 20"/>
                  <a:gd name="T7" fmla="*/ 0 h 14"/>
                  <a:gd name="T8" fmla="*/ 0 w 20"/>
                  <a:gd name="T9" fmla="*/ 0 h 14"/>
                  <a:gd name="T10" fmla="*/ 0 w 20"/>
                  <a:gd name="T11" fmla="*/ 0 h 14"/>
                  <a:gd name="T12" fmla="*/ 0 w 20"/>
                  <a:gd name="T13" fmla="*/ 0 h 14"/>
                  <a:gd name="T14" fmla="*/ 0 w 20"/>
                  <a:gd name="T15" fmla="*/ 0 h 14"/>
                  <a:gd name="T16" fmla="*/ 0 w 20"/>
                  <a:gd name="T17" fmla="*/ 0 h 14"/>
                  <a:gd name="T18" fmla="*/ 0 w 20"/>
                  <a:gd name="T19" fmla="*/ 0 h 14"/>
                  <a:gd name="T20" fmla="*/ 0 w 20"/>
                  <a:gd name="T21" fmla="*/ 0 h 14"/>
                  <a:gd name="T22" fmla="*/ 0 w 20"/>
                  <a:gd name="T23" fmla="*/ 0 h 14"/>
                  <a:gd name="T24" fmla="*/ 0 w 2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4"/>
                  <a:gd name="T41" fmla="*/ 20 w 2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4">
                    <a:moveTo>
                      <a:pt x="0" y="9"/>
                    </a:moveTo>
                    <a:lnTo>
                      <a:pt x="0" y="9"/>
                    </a:lnTo>
                    <a:lnTo>
                      <a:pt x="3" y="10"/>
                    </a:lnTo>
                    <a:lnTo>
                      <a:pt x="9" y="11"/>
                    </a:lnTo>
                    <a:lnTo>
                      <a:pt x="13" y="13"/>
                    </a:lnTo>
                    <a:lnTo>
                      <a:pt x="17" y="14"/>
                    </a:lnTo>
                    <a:lnTo>
                      <a:pt x="20" y="6"/>
                    </a:lnTo>
                    <a:lnTo>
                      <a:pt x="16" y="4"/>
                    </a:lnTo>
                    <a:lnTo>
                      <a:pt x="12" y="3"/>
                    </a:lnTo>
                    <a:lnTo>
                      <a:pt x="6" y="2"/>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2" name="Freeform 220">
                <a:extLst>
                  <a:ext uri="{FF2B5EF4-FFF2-40B4-BE49-F238E27FC236}">
                    <a16:creationId xmlns:a16="http://schemas.microsoft.com/office/drawing/2014/main" id="{D4ED0E09-64DD-1CB1-A031-1E7AD9C613FA}"/>
                  </a:ext>
                </a:extLst>
              </p:cNvPr>
              <p:cNvSpPr>
                <a:spLocks/>
              </p:cNvSpPr>
              <p:nvPr/>
            </p:nvSpPr>
            <p:spPr bwMode="auto">
              <a:xfrm>
                <a:off x="2394" y="4201"/>
                <a:ext cx="36" cy="8"/>
              </a:xfrm>
              <a:custGeom>
                <a:avLst/>
                <a:gdLst>
                  <a:gd name="T0" fmla="*/ 0 w 107"/>
                  <a:gd name="T1" fmla="*/ 0 h 23"/>
                  <a:gd name="T2" fmla="*/ 0 w 107"/>
                  <a:gd name="T3" fmla="*/ 0 h 23"/>
                  <a:gd name="T4" fmla="*/ 0 w 107"/>
                  <a:gd name="T5" fmla="*/ 0 h 23"/>
                  <a:gd name="T6" fmla="*/ 0 w 107"/>
                  <a:gd name="T7" fmla="*/ 0 h 23"/>
                  <a:gd name="T8" fmla="*/ 0 w 107"/>
                  <a:gd name="T9" fmla="*/ 0 h 23"/>
                  <a:gd name="T10" fmla="*/ 0 w 107"/>
                  <a:gd name="T11" fmla="*/ 0 h 23"/>
                  <a:gd name="T12" fmla="*/ 0 w 107"/>
                  <a:gd name="T13" fmla="*/ 0 h 23"/>
                  <a:gd name="T14" fmla="*/ 0 w 107"/>
                  <a:gd name="T15" fmla="*/ 0 h 23"/>
                  <a:gd name="T16" fmla="*/ 0 w 107"/>
                  <a:gd name="T17" fmla="*/ 0 h 23"/>
                  <a:gd name="T18" fmla="*/ 0 w 107"/>
                  <a:gd name="T19" fmla="*/ 0 h 23"/>
                  <a:gd name="T20" fmla="*/ 0 w 107"/>
                  <a:gd name="T21" fmla="*/ 0 h 23"/>
                  <a:gd name="T22" fmla="*/ 0 w 107"/>
                  <a:gd name="T23" fmla="*/ 0 h 23"/>
                  <a:gd name="T24" fmla="*/ 0 w 107"/>
                  <a:gd name="T25" fmla="*/ 0 h 23"/>
                  <a:gd name="T26" fmla="*/ 0 w 107"/>
                  <a:gd name="T27" fmla="*/ 0 h 23"/>
                  <a:gd name="T28" fmla="*/ 0 w 107"/>
                  <a:gd name="T29" fmla="*/ 0 h 23"/>
                  <a:gd name="T30" fmla="*/ 0 w 107"/>
                  <a:gd name="T31" fmla="*/ 0 h 23"/>
                  <a:gd name="T32" fmla="*/ 0 w 107"/>
                  <a:gd name="T33" fmla="*/ 0 h 23"/>
                  <a:gd name="T34" fmla="*/ 0 w 107"/>
                  <a:gd name="T35" fmla="*/ 0 h 23"/>
                  <a:gd name="T36" fmla="*/ 0 w 107"/>
                  <a:gd name="T37" fmla="*/ 0 h 23"/>
                  <a:gd name="T38" fmla="*/ 0 w 107"/>
                  <a:gd name="T39" fmla="*/ 0 h 23"/>
                  <a:gd name="T40" fmla="*/ 0 w 107"/>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23"/>
                  <a:gd name="T65" fmla="*/ 107 w 107"/>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23">
                    <a:moveTo>
                      <a:pt x="0" y="11"/>
                    </a:moveTo>
                    <a:lnTo>
                      <a:pt x="0" y="11"/>
                    </a:lnTo>
                    <a:lnTo>
                      <a:pt x="14" y="11"/>
                    </a:lnTo>
                    <a:lnTo>
                      <a:pt x="27" y="11"/>
                    </a:lnTo>
                    <a:lnTo>
                      <a:pt x="42" y="13"/>
                    </a:lnTo>
                    <a:lnTo>
                      <a:pt x="56" y="14"/>
                    </a:lnTo>
                    <a:lnTo>
                      <a:pt x="69" y="16"/>
                    </a:lnTo>
                    <a:lnTo>
                      <a:pt x="82" y="17"/>
                    </a:lnTo>
                    <a:lnTo>
                      <a:pt x="95" y="20"/>
                    </a:lnTo>
                    <a:lnTo>
                      <a:pt x="107" y="23"/>
                    </a:lnTo>
                    <a:lnTo>
                      <a:pt x="107" y="14"/>
                    </a:lnTo>
                    <a:lnTo>
                      <a:pt x="95" y="11"/>
                    </a:lnTo>
                    <a:lnTo>
                      <a:pt x="82" y="8"/>
                    </a:lnTo>
                    <a:lnTo>
                      <a:pt x="69" y="7"/>
                    </a:lnTo>
                    <a:lnTo>
                      <a:pt x="56" y="6"/>
                    </a:lnTo>
                    <a:lnTo>
                      <a:pt x="42" y="4"/>
                    </a:lnTo>
                    <a:lnTo>
                      <a:pt x="27" y="3"/>
                    </a:lnTo>
                    <a:lnTo>
                      <a:pt x="14"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3" name="Freeform 221">
                <a:extLst>
                  <a:ext uri="{FF2B5EF4-FFF2-40B4-BE49-F238E27FC236}">
                    <a16:creationId xmlns:a16="http://schemas.microsoft.com/office/drawing/2014/main" id="{1008C65D-38A0-66B5-4486-809918522FBF}"/>
                  </a:ext>
                </a:extLst>
              </p:cNvPr>
              <p:cNvSpPr>
                <a:spLocks/>
              </p:cNvSpPr>
              <p:nvPr/>
            </p:nvSpPr>
            <p:spPr bwMode="auto">
              <a:xfrm>
                <a:off x="2362" y="4201"/>
                <a:ext cx="32" cy="7"/>
              </a:xfrm>
              <a:custGeom>
                <a:avLst/>
                <a:gdLst>
                  <a:gd name="T0" fmla="*/ 0 w 97"/>
                  <a:gd name="T1" fmla="*/ 0 h 20"/>
                  <a:gd name="T2" fmla="*/ 0 w 97"/>
                  <a:gd name="T3" fmla="*/ 0 h 20"/>
                  <a:gd name="T4" fmla="*/ 0 w 97"/>
                  <a:gd name="T5" fmla="*/ 0 h 20"/>
                  <a:gd name="T6" fmla="*/ 0 w 97"/>
                  <a:gd name="T7" fmla="*/ 0 h 20"/>
                  <a:gd name="T8" fmla="*/ 0 w 97"/>
                  <a:gd name="T9" fmla="*/ 0 h 20"/>
                  <a:gd name="T10" fmla="*/ 0 w 97"/>
                  <a:gd name="T11" fmla="*/ 0 h 20"/>
                  <a:gd name="T12" fmla="*/ 0 w 97"/>
                  <a:gd name="T13" fmla="*/ 0 h 20"/>
                  <a:gd name="T14" fmla="*/ 0 w 97"/>
                  <a:gd name="T15" fmla="*/ 0 h 20"/>
                  <a:gd name="T16" fmla="*/ 0 w 97"/>
                  <a:gd name="T17" fmla="*/ 0 h 20"/>
                  <a:gd name="T18" fmla="*/ 0 w 97"/>
                  <a:gd name="T19" fmla="*/ 0 h 20"/>
                  <a:gd name="T20" fmla="*/ 0 w 97"/>
                  <a:gd name="T21" fmla="*/ 0 h 20"/>
                  <a:gd name="T22" fmla="*/ 0 w 97"/>
                  <a:gd name="T23" fmla="*/ 0 h 20"/>
                  <a:gd name="T24" fmla="*/ 0 w 97"/>
                  <a:gd name="T25" fmla="*/ 0 h 20"/>
                  <a:gd name="T26" fmla="*/ 0 w 97"/>
                  <a:gd name="T27" fmla="*/ 0 h 20"/>
                  <a:gd name="T28" fmla="*/ 0 w 97"/>
                  <a:gd name="T29" fmla="*/ 0 h 20"/>
                  <a:gd name="T30" fmla="*/ 0 w 97"/>
                  <a:gd name="T31" fmla="*/ 0 h 20"/>
                  <a:gd name="T32" fmla="*/ 0 w 97"/>
                  <a:gd name="T33" fmla="*/ 0 h 20"/>
                  <a:gd name="T34" fmla="*/ 0 w 97"/>
                  <a:gd name="T35" fmla="*/ 0 h 20"/>
                  <a:gd name="T36" fmla="*/ 0 w 97"/>
                  <a:gd name="T37" fmla="*/ 0 h 20"/>
                  <a:gd name="T38" fmla="*/ 0 w 97"/>
                  <a:gd name="T39" fmla="*/ 0 h 20"/>
                  <a:gd name="T40" fmla="*/ 0 w 97"/>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20"/>
                  <a:gd name="T65" fmla="*/ 97 w 97"/>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20">
                    <a:moveTo>
                      <a:pt x="0" y="20"/>
                    </a:moveTo>
                    <a:lnTo>
                      <a:pt x="0" y="20"/>
                    </a:lnTo>
                    <a:lnTo>
                      <a:pt x="11" y="17"/>
                    </a:lnTo>
                    <a:lnTo>
                      <a:pt x="23" y="16"/>
                    </a:lnTo>
                    <a:lnTo>
                      <a:pt x="36" y="14"/>
                    </a:lnTo>
                    <a:lnTo>
                      <a:pt x="47" y="13"/>
                    </a:lnTo>
                    <a:lnTo>
                      <a:pt x="61" y="11"/>
                    </a:lnTo>
                    <a:lnTo>
                      <a:pt x="72" y="11"/>
                    </a:lnTo>
                    <a:lnTo>
                      <a:pt x="85" y="11"/>
                    </a:lnTo>
                    <a:lnTo>
                      <a:pt x="97" y="11"/>
                    </a:lnTo>
                    <a:lnTo>
                      <a:pt x="97" y="0"/>
                    </a:lnTo>
                    <a:lnTo>
                      <a:pt x="85" y="0"/>
                    </a:lnTo>
                    <a:lnTo>
                      <a:pt x="72" y="0"/>
                    </a:lnTo>
                    <a:lnTo>
                      <a:pt x="61" y="3"/>
                    </a:lnTo>
                    <a:lnTo>
                      <a:pt x="47" y="4"/>
                    </a:lnTo>
                    <a:lnTo>
                      <a:pt x="36" y="6"/>
                    </a:lnTo>
                    <a:lnTo>
                      <a:pt x="23" y="7"/>
                    </a:lnTo>
                    <a:lnTo>
                      <a:pt x="11" y="8"/>
                    </a:lnTo>
                    <a:lnTo>
                      <a:pt x="0" y="11"/>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4" name="Freeform 222">
                <a:extLst>
                  <a:ext uri="{FF2B5EF4-FFF2-40B4-BE49-F238E27FC236}">
                    <a16:creationId xmlns:a16="http://schemas.microsoft.com/office/drawing/2014/main" id="{9F94D579-7B1C-C7F9-A7D2-75AC1A9D531A}"/>
                  </a:ext>
                </a:extLst>
              </p:cNvPr>
              <p:cNvSpPr>
                <a:spLocks/>
              </p:cNvSpPr>
              <p:nvPr/>
            </p:nvSpPr>
            <p:spPr bwMode="auto">
              <a:xfrm>
                <a:off x="2337" y="4205"/>
                <a:ext cx="25" cy="12"/>
              </a:xfrm>
              <a:custGeom>
                <a:avLst/>
                <a:gdLst>
                  <a:gd name="T0" fmla="*/ 0 w 76"/>
                  <a:gd name="T1" fmla="*/ 0 h 35"/>
                  <a:gd name="T2" fmla="*/ 0 w 76"/>
                  <a:gd name="T3" fmla="*/ 0 h 35"/>
                  <a:gd name="T4" fmla="*/ 0 w 76"/>
                  <a:gd name="T5" fmla="*/ 0 h 35"/>
                  <a:gd name="T6" fmla="*/ 0 w 76"/>
                  <a:gd name="T7" fmla="*/ 0 h 35"/>
                  <a:gd name="T8" fmla="*/ 0 w 76"/>
                  <a:gd name="T9" fmla="*/ 0 h 35"/>
                  <a:gd name="T10" fmla="*/ 0 w 76"/>
                  <a:gd name="T11" fmla="*/ 0 h 35"/>
                  <a:gd name="T12" fmla="*/ 0 w 76"/>
                  <a:gd name="T13" fmla="*/ 0 h 35"/>
                  <a:gd name="T14" fmla="*/ 0 w 76"/>
                  <a:gd name="T15" fmla="*/ 0 h 35"/>
                  <a:gd name="T16" fmla="*/ 0 w 76"/>
                  <a:gd name="T17" fmla="*/ 0 h 35"/>
                  <a:gd name="T18" fmla="*/ 0 w 76"/>
                  <a:gd name="T19" fmla="*/ 0 h 35"/>
                  <a:gd name="T20" fmla="*/ 0 w 76"/>
                  <a:gd name="T21" fmla="*/ 0 h 35"/>
                  <a:gd name="T22" fmla="*/ 0 w 76"/>
                  <a:gd name="T23" fmla="*/ 0 h 35"/>
                  <a:gd name="T24" fmla="*/ 0 w 76"/>
                  <a:gd name="T25" fmla="*/ 0 h 35"/>
                  <a:gd name="T26" fmla="*/ 0 w 76"/>
                  <a:gd name="T27" fmla="*/ 0 h 35"/>
                  <a:gd name="T28" fmla="*/ 0 w 76"/>
                  <a:gd name="T29" fmla="*/ 0 h 35"/>
                  <a:gd name="T30" fmla="*/ 0 w 76"/>
                  <a:gd name="T31" fmla="*/ 0 h 35"/>
                  <a:gd name="T32" fmla="*/ 0 w 76"/>
                  <a:gd name="T33" fmla="*/ 0 h 35"/>
                  <a:gd name="T34" fmla="*/ 0 w 76"/>
                  <a:gd name="T35" fmla="*/ 0 h 35"/>
                  <a:gd name="T36" fmla="*/ 0 w 76"/>
                  <a:gd name="T37" fmla="*/ 0 h 35"/>
                  <a:gd name="T38" fmla="*/ 0 w 76"/>
                  <a:gd name="T39" fmla="*/ 0 h 35"/>
                  <a:gd name="T40" fmla="*/ 0 w 76"/>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35"/>
                  <a:gd name="T65" fmla="*/ 76 w 7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35">
                    <a:moveTo>
                      <a:pt x="6" y="35"/>
                    </a:moveTo>
                    <a:lnTo>
                      <a:pt x="6" y="35"/>
                    </a:lnTo>
                    <a:lnTo>
                      <a:pt x="13" y="30"/>
                    </a:lnTo>
                    <a:lnTo>
                      <a:pt x="19" y="26"/>
                    </a:lnTo>
                    <a:lnTo>
                      <a:pt x="28" y="23"/>
                    </a:lnTo>
                    <a:lnTo>
                      <a:pt x="36" y="19"/>
                    </a:lnTo>
                    <a:lnTo>
                      <a:pt x="47" y="16"/>
                    </a:lnTo>
                    <a:lnTo>
                      <a:pt x="55" y="13"/>
                    </a:lnTo>
                    <a:lnTo>
                      <a:pt x="65" y="12"/>
                    </a:lnTo>
                    <a:lnTo>
                      <a:pt x="76" y="9"/>
                    </a:lnTo>
                    <a:lnTo>
                      <a:pt x="76" y="0"/>
                    </a:lnTo>
                    <a:lnTo>
                      <a:pt x="65" y="3"/>
                    </a:lnTo>
                    <a:lnTo>
                      <a:pt x="55" y="5"/>
                    </a:lnTo>
                    <a:lnTo>
                      <a:pt x="44" y="7"/>
                    </a:lnTo>
                    <a:lnTo>
                      <a:pt x="34" y="10"/>
                    </a:lnTo>
                    <a:lnTo>
                      <a:pt x="25" y="14"/>
                    </a:lnTo>
                    <a:lnTo>
                      <a:pt x="16" y="17"/>
                    </a:lnTo>
                    <a:lnTo>
                      <a:pt x="8" y="21"/>
                    </a:lnTo>
                    <a:lnTo>
                      <a:pt x="0" y="27"/>
                    </a:lnTo>
                    <a:lnTo>
                      <a:pt x="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5" name="Freeform 223">
                <a:extLst>
                  <a:ext uri="{FF2B5EF4-FFF2-40B4-BE49-F238E27FC236}">
                    <a16:creationId xmlns:a16="http://schemas.microsoft.com/office/drawing/2014/main" id="{5B8ED230-590B-7F64-0010-FAB2370F7B62}"/>
                  </a:ext>
                </a:extLst>
              </p:cNvPr>
              <p:cNvSpPr>
                <a:spLocks/>
              </p:cNvSpPr>
              <p:nvPr/>
            </p:nvSpPr>
            <p:spPr bwMode="auto">
              <a:xfrm>
                <a:off x="2296" y="4214"/>
                <a:ext cx="43" cy="77"/>
              </a:xfrm>
              <a:custGeom>
                <a:avLst/>
                <a:gdLst>
                  <a:gd name="T0" fmla="*/ 0 w 128"/>
                  <a:gd name="T1" fmla="*/ 0 h 230"/>
                  <a:gd name="T2" fmla="*/ 0 w 128"/>
                  <a:gd name="T3" fmla="*/ 0 h 230"/>
                  <a:gd name="T4" fmla="*/ 0 w 128"/>
                  <a:gd name="T5" fmla="*/ 0 h 230"/>
                  <a:gd name="T6" fmla="*/ 0 w 128"/>
                  <a:gd name="T7" fmla="*/ 0 h 230"/>
                  <a:gd name="T8" fmla="*/ 0 w 128"/>
                  <a:gd name="T9" fmla="*/ 0 h 230"/>
                  <a:gd name="T10" fmla="*/ 0 w 128"/>
                  <a:gd name="T11" fmla="*/ 0 h 230"/>
                  <a:gd name="T12" fmla="*/ 0 w 128"/>
                  <a:gd name="T13" fmla="*/ 0 h 230"/>
                  <a:gd name="T14" fmla="*/ 0 w 128"/>
                  <a:gd name="T15" fmla="*/ 0 h 230"/>
                  <a:gd name="T16" fmla="*/ 0 w 128"/>
                  <a:gd name="T17" fmla="*/ 0 h 230"/>
                  <a:gd name="T18" fmla="*/ 0 w 128"/>
                  <a:gd name="T19" fmla="*/ 0 h 230"/>
                  <a:gd name="T20" fmla="*/ 0 w 128"/>
                  <a:gd name="T21" fmla="*/ 0 h 230"/>
                  <a:gd name="T22" fmla="*/ 0 w 128"/>
                  <a:gd name="T23" fmla="*/ 0 h 230"/>
                  <a:gd name="T24" fmla="*/ 0 w 128"/>
                  <a:gd name="T25" fmla="*/ 0 h 230"/>
                  <a:gd name="T26" fmla="*/ 0 w 128"/>
                  <a:gd name="T27" fmla="*/ 0 h 230"/>
                  <a:gd name="T28" fmla="*/ 0 w 128"/>
                  <a:gd name="T29" fmla="*/ 0 h 230"/>
                  <a:gd name="T30" fmla="*/ 0 w 128"/>
                  <a:gd name="T31" fmla="*/ 0 h 230"/>
                  <a:gd name="T32" fmla="*/ 0 w 128"/>
                  <a:gd name="T33" fmla="*/ 0 h 230"/>
                  <a:gd name="T34" fmla="*/ 0 w 128"/>
                  <a:gd name="T35" fmla="*/ 0 h 230"/>
                  <a:gd name="T36" fmla="*/ 0 w 128"/>
                  <a:gd name="T37" fmla="*/ 0 h 230"/>
                  <a:gd name="T38" fmla="*/ 0 w 128"/>
                  <a:gd name="T39" fmla="*/ 0 h 230"/>
                  <a:gd name="T40" fmla="*/ 0 w 128"/>
                  <a:gd name="T41" fmla="*/ 0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230"/>
                  <a:gd name="T65" fmla="*/ 128 w 128"/>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230">
                    <a:moveTo>
                      <a:pt x="9" y="230"/>
                    </a:moveTo>
                    <a:lnTo>
                      <a:pt x="9" y="230"/>
                    </a:lnTo>
                    <a:lnTo>
                      <a:pt x="18" y="199"/>
                    </a:lnTo>
                    <a:lnTo>
                      <a:pt x="28" y="167"/>
                    </a:lnTo>
                    <a:lnTo>
                      <a:pt x="41" y="135"/>
                    </a:lnTo>
                    <a:lnTo>
                      <a:pt x="57" y="104"/>
                    </a:lnTo>
                    <a:lnTo>
                      <a:pt x="73" y="74"/>
                    </a:lnTo>
                    <a:lnTo>
                      <a:pt x="90" y="49"/>
                    </a:lnTo>
                    <a:lnTo>
                      <a:pt x="108" y="25"/>
                    </a:lnTo>
                    <a:lnTo>
                      <a:pt x="128" y="8"/>
                    </a:lnTo>
                    <a:lnTo>
                      <a:pt x="122" y="0"/>
                    </a:lnTo>
                    <a:lnTo>
                      <a:pt x="102" y="20"/>
                    </a:lnTo>
                    <a:lnTo>
                      <a:pt x="82" y="43"/>
                    </a:lnTo>
                    <a:lnTo>
                      <a:pt x="64" y="72"/>
                    </a:lnTo>
                    <a:lnTo>
                      <a:pt x="48" y="101"/>
                    </a:lnTo>
                    <a:lnTo>
                      <a:pt x="32" y="132"/>
                    </a:lnTo>
                    <a:lnTo>
                      <a:pt x="19" y="164"/>
                    </a:lnTo>
                    <a:lnTo>
                      <a:pt x="9" y="196"/>
                    </a:lnTo>
                    <a:lnTo>
                      <a:pt x="0" y="230"/>
                    </a:lnTo>
                    <a:lnTo>
                      <a:pt x="9"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6" name="Freeform 224">
                <a:extLst>
                  <a:ext uri="{FF2B5EF4-FFF2-40B4-BE49-F238E27FC236}">
                    <a16:creationId xmlns:a16="http://schemas.microsoft.com/office/drawing/2014/main" id="{C25AC01C-BFBC-34AA-01A4-8D21FEAC84FB}"/>
                  </a:ext>
                </a:extLst>
              </p:cNvPr>
              <p:cNvSpPr>
                <a:spLocks/>
              </p:cNvSpPr>
              <p:nvPr/>
            </p:nvSpPr>
            <p:spPr bwMode="auto">
              <a:xfrm>
                <a:off x="2279" y="4291"/>
                <a:ext cx="20" cy="101"/>
              </a:xfrm>
              <a:custGeom>
                <a:avLst/>
                <a:gdLst>
                  <a:gd name="T0" fmla="*/ 0 w 59"/>
                  <a:gd name="T1" fmla="*/ 0 h 303"/>
                  <a:gd name="T2" fmla="*/ 0 w 59"/>
                  <a:gd name="T3" fmla="*/ 0 h 303"/>
                  <a:gd name="T4" fmla="*/ 0 w 59"/>
                  <a:gd name="T5" fmla="*/ 0 h 303"/>
                  <a:gd name="T6" fmla="*/ 0 w 59"/>
                  <a:gd name="T7" fmla="*/ 0 h 303"/>
                  <a:gd name="T8" fmla="*/ 0 w 59"/>
                  <a:gd name="T9" fmla="*/ 0 h 303"/>
                  <a:gd name="T10" fmla="*/ 0 w 59"/>
                  <a:gd name="T11" fmla="*/ 0 h 303"/>
                  <a:gd name="T12" fmla="*/ 0 w 59"/>
                  <a:gd name="T13" fmla="*/ 0 h 303"/>
                  <a:gd name="T14" fmla="*/ 0 w 59"/>
                  <a:gd name="T15" fmla="*/ 0 h 303"/>
                  <a:gd name="T16" fmla="*/ 0 w 59"/>
                  <a:gd name="T17" fmla="*/ 0 h 303"/>
                  <a:gd name="T18" fmla="*/ 0 w 59"/>
                  <a:gd name="T19" fmla="*/ 0 h 303"/>
                  <a:gd name="T20" fmla="*/ 0 w 59"/>
                  <a:gd name="T21" fmla="*/ 0 h 303"/>
                  <a:gd name="T22" fmla="*/ 0 w 59"/>
                  <a:gd name="T23" fmla="*/ 0 h 303"/>
                  <a:gd name="T24" fmla="*/ 0 w 59"/>
                  <a:gd name="T25" fmla="*/ 0 h 303"/>
                  <a:gd name="T26" fmla="*/ 0 w 59"/>
                  <a:gd name="T27" fmla="*/ 0 h 303"/>
                  <a:gd name="T28" fmla="*/ 0 w 59"/>
                  <a:gd name="T29" fmla="*/ 0 h 303"/>
                  <a:gd name="T30" fmla="*/ 0 w 59"/>
                  <a:gd name="T31" fmla="*/ 0 h 303"/>
                  <a:gd name="T32" fmla="*/ 0 w 59"/>
                  <a:gd name="T33" fmla="*/ 0 h 303"/>
                  <a:gd name="T34" fmla="*/ 0 w 59"/>
                  <a:gd name="T35" fmla="*/ 0 h 303"/>
                  <a:gd name="T36" fmla="*/ 0 w 59"/>
                  <a:gd name="T37" fmla="*/ 0 h 303"/>
                  <a:gd name="T38" fmla="*/ 0 w 59"/>
                  <a:gd name="T39" fmla="*/ 0 h 303"/>
                  <a:gd name="T40" fmla="*/ 0 w 59"/>
                  <a:gd name="T41" fmla="*/ 0 h 303"/>
                  <a:gd name="T42" fmla="*/ 0 w 59"/>
                  <a:gd name="T43" fmla="*/ 0 h 303"/>
                  <a:gd name="T44" fmla="*/ 0 w 59"/>
                  <a:gd name="T45" fmla="*/ 0 h 303"/>
                  <a:gd name="T46" fmla="*/ 0 w 59"/>
                  <a:gd name="T47" fmla="*/ 0 h 303"/>
                  <a:gd name="T48" fmla="*/ 0 w 59"/>
                  <a:gd name="T49" fmla="*/ 0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03"/>
                  <a:gd name="T77" fmla="*/ 59 w 5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03">
                    <a:moveTo>
                      <a:pt x="8" y="299"/>
                    </a:moveTo>
                    <a:lnTo>
                      <a:pt x="8" y="299"/>
                    </a:lnTo>
                    <a:lnTo>
                      <a:pt x="14" y="263"/>
                    </a:lnTo>
                    <a:lnTo>
                      <a:pt x="20" y="225"/>
                    </a:lnTo>
                    <a:lnTo>
                      <a:pt x="26" y="188"/>
                    </a:lnTo>
                    <a:lnTo>
                      <a:pt x="32" y="150"/>
                    </a:lnTo>
                    <a:lnTo>
                      <a:pt x="37" y="114"/>
                    </a:lnTo>
                    <a:lnTo>
                      <a:pt x="45" y="76"/>
                    </a:lnTo>
                    <a:lnTo>
                      <a:pt x="52" y="38"/>
                    </a:lnTo>
                    <a:lnTo>
                      <a:pt x="59" y="0"/>
                    </a:lnTo>
                    <a:lnTo>
                      <a:pt x="50" y="0"/>
                    </a:lnTo>
                    <a:lnTo>
                      <a:pt x="43" y="38"/>
                    </a:lnTo>
                    <a:lnTo>
                      <a:pt x="36" y="76"/>
                    </a:lnTo>
                    <a:lnTo>
                      <a:pt x="29" y="114"/>
                    </a:lnTo>
                    <a:lnTo>
                      <a:pt x="23" y="150"/>
                    </a:lnTo>
                    <a:lnTo>
                      <a:pt x="17" y="188"/>
                    </a:lnTo>
                    <a:lnTo>
                      <a:pt x="11" y="225"/>
                    </a:lnTo>
                    <a:lnTo>
                      <a:pt x="6" y="263"/>
                    </a:lnTo>
                    <a:lnTo>
                      <a:pt x="0" y="299"/>
                    </a:lnTo>
                    <a:lnTo>
                      <a:pt x="1" y="302"/>
                    </a:lnTo>
                    <a:lnTo>
                      <a:pt x="4" y="303"/>
                    </a:lnTo>
                    <a:lnTo>
                      <a:pt x="7" y="302"/>
                    </a:lnTo>
                    <a:lnTo>
                      <a:pt x="8" y="2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7" name="Freeform 225">
                <a:extLst>
                  <a:ext uri="{FF2B5EF4-FFF2-40B4-BE49-F238E27FC236}">
                    <a16:creationId xmlns:a16="http://schemas.microsoft.com/office/drawing/2014/main" id="{B69E6039-96EF-9990-7E4B-11332ADA9027}"/>
                  </a:ext>
                </a:extLst>
              </p:cNvPr>
              <p:cNvSpPr>
                <a:spLocks/>
              </p:cNvSpPr>
              <p:nvPr/>
            </p:nvSpPr>
            <p:spPr bwMode="auto">
              <a:xfrm>
                <a:off x="2272" y="4390"/>
                <a:ext cx="10" cy="40"/>
              </a:xfrm>
              <a:custGeom>
                <a:avLst/>
                <a:gdLst>
                  <a:gd name="T0" fmla="*/ 0 w 31"/>
                  <a:gd name="T1" fmla="*/ 0 h 118"/>
                  <a:gd name="T2" fmla="*/ 0 w 31"/>
                  <a:gd name="T3" fmla="*/ 0 h 118"/>
                  <a:gd name="T4" fmla="*/ 0 w 31"/>
                  <a:gd name="T5" fmla="*/ 0 h 118"/>
                  <a:gd name="T6" fmla="*/ 0 w 31"/>
                  <a:gd name="T7" fmla="*/ 0 h 118"/>
                  <a:gd name="T8" fmla="*/ 0 w 31"/>
                  <a:gd name="T9" fmla="*/ 0 h 118"/>
                  <a:gd name="T10" fmla="*/ 0 w 31"/>
                  <a:gd name="T11" fmla="*/ 0 h 118"/>
                  <a:gd name="T12" fmla="*/ 0 w 31"/>
                  <a:gd name="T13" fmla="*/ 0 h 118"/>
                  <a:gd name="T14" fmla="*/ 0 w 31"/>
                  <a:gd name="T15" fmla="*/ 0 h 118"/>
                  <a:gd name="T16" fmla="*/ 0 w 31"/>
                  <a:gd name="T17" fmla="*/ 0 h 118"/>
                  <a:gd name="T18" fmla="*/ 0 w 31"/>
                  <a:gd name="T19" fmla="*/ 0 h 118"/>
                  <a:gd name="T20" fmla="*/ 0 w 31"/>
                  <a:gd name="T21" fmla="*/ 0 h 118"/>
                  <a:gd name="T22" fmla="*/ 0 w 31"/>
                  <a:gd name="T23" fmla="*/ 0 h 118"/>
                  <a:gd name="T24" fmla="*/ 0 w 31"/>
                  <a:gd name="T25" fmla="*/ 0 h 118"/>
                  <a:gd name="T26" fmla="*/ 0 w 31"/>
                  <a:gd name="T27" fmla="*/ 0 h 118"/>
                  <a:gd name="T28" fmla="*/ 0 w 31"/>
                  <a:gd name="T29" fmla="*/ 0 h 118"/>
                  <a:gd name="T30" fmla="*/ 0 w 31"/>
                  <a:gd name="T31" fmla="*/ 0 h 118"/>
                  <a:gd name="T32" fmla="*/ 0 w 31"/>
                  <a:gd name="T33" fmla="*/ 0 h 118"/>
                  <a:gd name="T34" fmla="*/ 0 w 31"/>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18"/>
                  <a:gd name="T56" fmla="*/ 31 w 31"/>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18">
                    <a:moveTo>
                      <a:pt x="5" y="108"/>
                    </a:moveTo>
                    <a:lnTo>
                      <a:pt x="11" y="112"/>
                    </a:lnTo>
                    <a:lnTo>
                      <a:pt x="13" y="97"/>
                    </a:lnTo>
                    <a:lnTo>
                      <a:pt x="18" y="65"/>
                    </a:lnTo>
                    <a:lnTo>
                      <a:pt x="26" y="28"/>
                    </a:lnTo>
                    <a:lnTo>
                      <a:pt x="31" y="0"/>
                    </a:lnTo>
                    <a:lnTo>
                      <a:pt x="23" y="0"/>
                    </a:lnTo>
                    <a:lnTo>
                      <a:pt x="17" y="28"/>
                    </a:lnTo>
                    <a:lnTo>
                      <a:pt x="10" y="65"/>
                    </a:lnTo>
                    <a:lnTo>
                      <a:pt x="4" y="97"/>
                    </a:lnTo>
                    <a:lnTo>
                      <a:pt x="0" y="112"/>
                    </a:lnTo>
                    <a:lnTo>
                      <a:pt x="5" y="117"/>
                    </a:lnTo>
                    <a:lnTo>
                      <a:pt x="0" y="112"/>
                    </a:lnTo>
                    <a:lnTo>
                      <a:pt x="1" y="117"/>
                    </a:lnTo>
                    <a:lnTo>
                      <a:pt x="5" y="118"/>
                    </a:lnTo>
                    <a:lnTo>
                      <a:pt x="10" y="117"/>
                    </a:lnTo>
                    <a:lnTo>
                      <a:pt x="11" y="112"/>
                    </a:lnTo>
                    <a:lnTo>
                      <a:pt x="5"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8" name="Freeform 226">
                <a:extLst>
                  <a:ext uri="{FF2B5EF4-FFF2-40B4-BE49-F238E27FC236}">
                    <a16:creationId xmlns:a16="http://schemas.microsoft.com/office/drawing/2014/main" id="{E43FF4AB-1C6C-A73D-6430-8457DE91F37C}"/>
                  </a:ext>
                </a:extLst>
              </p:cNvPr>
              <p:cNvSpPr>
                <a:spLocks/>
              </p:cNvSpPr>
              <p:nvPr/>
            </p:nvSpPr>
            <p:spPr bwMode="auto">
              <a:xfrm>
                <a:off x="2273" y="4426"/>
                <a:ext cx="20" cy="10"/>
              </a:xfrm>
              <a:custGeom>
                <a:avLst/>
                <a:gdLst>
                  <a:gd name="T0" fmla="*/ 0 w 60"/>
                  <a:gd name="T1" fmla="*/ 0 h 30"/>
                  <a:gd name="T2" fmla="*/ 0 w 60"/>
                  <a:gd name="T3" fmla="*/ 0 h 30"/>
                  <a:gd name="T4" fmla="*/ 0 w 60"/>
                  <a:gd name="T5" fmla="*/ 0 h 30"/>
                  <a:gd name="T6" fmla="*/ 0 w 60"/>
                  <a:gd name="T7" fmla="*/ 0 h 30"/>
                  <a:gd name="T8" fmla="*/ 0 w 60"/>
                  <a:gd name="T9" fmla="*/ 0 h 30"/>
                  <a:gd name="T10" fmla="*/ 0 w 60"/>
                  <a:gd name="T11" fmla="*/ 0 h 30"/>
                  <a:gd name="T12" fmla="*/ 0 w 60"/>
                  <a:gd name="T13" fmla="*/ 0 h 30"/>
                  <a:gd name="T14" fmla="*/ 0 w 60"/>
                  <a:gd name="T15" fmla="*/ 0 h 30"/>
                  <a:gd name="T16" fmla="*/ 0 w 60"/>
                  <a:gd name="T17" fmla="*/ 0 h 30"/>
                  <a:gd name="T18" fmla="*/ 0 w 60"/>
                  <a:gd name="T19" fmla="*/ 0 h 30"/>
                  <a:gd name="T20" fmla="*/ 0 w 60"/>
                  <a:gd name="T21" fmla="*/ 0 h 30"/>
                  <a:gd name="T22" fmla="*/ 0 w 60"/>
                  <a:gd name="T23" fmla="*/ 0 h 30"/>
                  <a:gd name="T24" fmla="*/ 0 w 60"/>
                  <a:gd name="T25" fmla="*/ 0 h 30"/>
                  <a:gd name="T26" fmla="*/ 0 w 60"/>
                  <a:gd name="T27" fmla="*/ 0 h 30"/>
                  <a:gd name="T28" fmla="*/ 0 w 60"/>
                  <a:gd name="T29" fmla="*/ 0 h 30"/>
                  <a:gd name="T30" fmla="*/ 0 w 60"/>
                  <a:gd name="T31" fmla="*/ 0 h 30"/>
                  <a:gd name="T32" fmla="*/ 0 w 60"/>
                  <a:gd name="T33" fmla="*/ 0 h 30"/>
                  <a:gd name="T34" fmla="*/ 0 w 60"/>
                  <a:gd name="T35" fmla="*/ 0 h 30"/>
                  <a:gd name="T36" fmla="*/ 0 w 60"/>
                  <a:gd name="T37" fmla="*/ 0 h 30"/>
                  <a:gd name="T38" fmla="*/ 0 w 60"/>
                  <a:gd name="T39" fmla="*/ 0 h 30"/>
                  <a:gd name="T40" fmla="*/ 0 w 60"/>
                  <a:gd name="T41" fmla="*/ 0 h 30"/>
                  <a:gd name="T42" fmla="*/ 0 w 60"/>
                  <a:gd name="T43" fmla="*/ 0 h 30"/>
                  <a:gd name="T44" fmla="*/ 0 w 60"/>
                  <a:gd name="T45" fmla="*/ 0 h 30"/>
                  <a:gd name="T46" fmla="*/ 0 w 60"/>
                  <a:gd name="T47" fmla="*/ 0 h 30"/>
                  <a:gd name="T48" fmla="*/ 0 w 60"/>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30"/>
                  <a:gd name="T77" fmla="*/ 60 w 60"/>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30">
                    <a:moveTo>
                      <a:pt x="55" y="21"/>
                    </a:moveTo>
                    <a:lnTo>
                      <a:pt x="55" y="21"/>
                    </a:lnTo>
                    <a:lnTo>
                      <a:pt x="53" y="20"/>
                    </a:lnTo>
                    <a:lnTo>
                      <a:pt x="47" y="17"/>
                    </a:lnTo>
                    <a:lnTo>
                      <a:pt x="41" y="14"/>
                    </a:lnTo>
                    <a:lnTo>
                      <a:pt x="34" y="11"/>
                    </a:lnTo>
                    <a:lnTo>
                      <a:pt x="26" y="9"/>
                    </a:lnTo>
                    <a:lnTo>
                      <a:pt x="19" y="6"/>
                    </a:lnTo>
                    <a:lnTo>
                      <a:pt x="10" y="3"/>
                    </a:lnTo>
                    <a:lnTo>
                      <a:pt x="0" y="0"/>
                    </a:lnTo>
                    <a:lnTo>
                      <a:pt x="0" y="9"/>
                    </a:lnTo>
                    <a:lnTo>
                      <a:pt x="8" y="11"/>
                    </a:lnTo>
                    <a:lnTo>
                      <a:pt x="16" y="14"/>
                    </a:lnTo>
                    <a:lnTo>
                      <a:pt x="24" y="17"/>
                    </a:lnTo>
                    <a:lnTo>
                      <a:pt x="31" y="20"/>
                    </a:lnTo>
                    <a:lnTo>
                      <a:pt x="38" y="23"/>
                    </a:lnTo>
                    <a:lnTo>
                      <a:pt x="44" y="25"/>
                    </a:lnTo>
                    <a:lnTo>
                      <a:pt x="50" y="28"/>
                    </a:lnTo>
                    <a:lnTo>
                      <a:pt x="55" y="30"/>
                    </a:lnTo>
                    <a:lnTo>
                      <a:pt x="58" y="28"/>
                    </a:lnTo>
                    <a:lnTo>
                      <a:pt x="60" y="25"/>
                    </a:lnTo>
                    <a:lnTo>
                      <a:pt x="58" y="23"/>
                    </a:lnTo>
                    <a:lnTo>
                      <a:pt x="5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09" name="Freeform 227">
                <a:extLst>
                  <a:ext uri="{FF2B5EF4-FFF2-40B4-BE49-F238E27FC236}">
                    <a16:creationId xmlns:a16="http://schemas.microsoft.com/office/drawing/2014/main" id="{83D56580-6C3D-1F4B-C6FB-AEFB7522DE71}"/>
                  </a:ext>
                </a:extLst>
              </p:cNvPr>
              <p:cNvSpPr>
                <a:spLocks/>
              </p:cNvSpPr>
              <p:nvPr/>
            </p:nvSpPr>
            <p:spPr bwMode="auto">
              <a:xfrm>
                <a:off x="2292" y="4428"/>
                <a:ext cx="18" cy="8"/>
              </a:xfrm>
              <a:custGeom>
                <a:avLst/>
                <a:gdLst>
                  <a:gd name="T0" fmla="*/ 0 w 56"/>
                  <a:gd name="T1" fmla="*/ 0 h 24"/>
                  <a:gd name="T2" fmla="*/ 0 w 56"/>
                  <a:gd name="T3" fmla="*/ 0 h 24"/>
                  <a:gd name="T4" fmla="*/ 0 w 56"/>
                  <a:gd name="T5" fmla="*/ 0 h 24"/>
                  <a:gd name="T6" fmla="*/ 0 w 56"/>
                  <a:gd name="T7" fmla="*/ 0 h 24"/>
                  <a:gd name="T8" fmla="*/ 0 w 56"/>
                  <a:gd name="T9" fmla="*/ 0 h 24"/>
                  <a:gd name="T10" fmla="*/ 0 w 56"/>
                  <a:gd name="T11" fmla="*/ 0 h 24"/>
                  <a:gd name="T12" fmla="*/ 0 w 56"/>
                  <a:gd name="T13" fmla="*/ 0 h 24"/>
                  <a:gd name="T14" fmla="*/ 0 w 56"/>
                  <a:gd name="T15" fmla="*/ 0 h 24"/>
                  <a:gd name="T16" fmla="*/ 0 w 56"/>
                  <a:gd name="T17" fmla="*/ 0 h 24"/>
                  <a:gd name="T18" fmla="*/ 0 w 56"/>
                  <a:gd name="T19" fmla="*/ 0 h 24"/>
                  <a:gd name="T20" fmla="*/ 0 w 56"/>
                  <a:gd name="T21" fmla="*/ 0 h 24"/>
                  <a:gd name="T22" fmla="*/ 0 w 56"/>
                  <a:gd name="T23" fmla="*/ 0 h 24"/>
                  <a:gd name="T24" fmla="*/ 0 w 56"/>
                  <a:gd name="T25" fmla="*/ 0 h 24"/>
                  <a:gd name="T26" fmla="*/ 0 w 56"/>
                  <a:gd name="T27" fmla="*/ 0 h 24"/>
                  <a:gd name="T28" fmla="*/ 0 w 56"/>
                  <a:gd name="T29" fmla="*/ 0 h 24"/>
                  <a:gd name="T30" fmla="*/ 0 w 56"/>
                  <a:gd name="T31" fmla="*/ 0 h 24"/>
                  <a:gd name="T32" fmla="*/ 0 w 56"/>
                  <a:gd name="T33" fmla="*/ 0 h 24"/>
                  <a:gd name="T34" fmla="*/ 0 w 56"/>
                  <a:gd name="T35" fmla="*/ 0 h 24"/>
                  <a:gd name="T36" fmla="*/ 0 w 56"/>
                  <a:gd name="T37" fmla="*/ 0 h 24"/>
                  <a:gd name="T38" fmla="*/ 0 w 56"/>
                  <a:gd name="T39" fmla="*/ 0 h 24"/>
                  <a:gd name="T40" fmla="*/ 0 w 56"/>
                  <a:gd name="T41" fmla="*/ 0 h 24"/>
                  <a:gd name="T42" fmla="*/ 0 w 56"/>
                  <a:gd name="T43" fmla="*/ 0 h 24"/>
                  <a:gd name="T44" fmla="*/ 0 w 56"/>
                  <a:gd name="T45" fmla="*/ 0 h 24"/>
                  <a:gd name="T46" fmla="*/ 0 w 56"/>
                  <a:gd name="T47" fmla="*/ 0 h 24"/>
                  <a:gd name="T48" fmla="*/ 0 w 56"/>
                  <a:gd name="T49" fmla="*/ 0 h 24"/>
                  <a:gd name="T50" fmla="*/ 0 w 5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24"/>
                  <a:gd name="T80" fmla="*/ 56 w 5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24">
                    <a:moveTo>
                      <a:pt x="50" y="0"/>
                    </a:moveTo>
                    <a:lnTo>
                      <a:pt x="47" y="0"/>
                    </a:lnTo>
                    <a:lnTo>
                      <a:pt x="42" y="1"/>
                    </a:lnTo>
                    <a:lnTo>
                      <a:pt x="40" y="4"/>
                    </a:lnTo>
                    <a:lnTo>
                      <a:pt x="34" y="7"/>
                    </a:lnTo>
                    <a:lnTo>
                      <a:pt x="27" y="10"/>
                    </a:lnTo>
                    <a:lnTo>
                      <a:pt x="19" y="11"/>
                    </a:lnTo>
                    <a:lnTo>
                      <a:pt x="11" y="14"/>
                    </a:lnTo>
                    <a:lnTo>
                      <a:pt x="0" y="15"/>
                    </a:lnTo>
                    <a:lnTo>
                      <a:pt x="0" y="24"/>
                    </a:lnTo>
                    <a:lnTo>
                      <a:pt x="11" y="22"/>
                    </a:lnTo>
                    <a:lnTo>
                      <a:pt x="19" y="19"/>
                    </a:lnTo>
                    <a:lnTo>
                      <a:pt x="29" y="18"/>
                    </a:lnTo>
                    <a:lnTo>
                      <a:pt x="37" y="15"/>
                    </a:lnTo>
                    <a:lnTo>
                      <a:pt x="42" y="12"/>
                    </a:lnTo>
                    <a:lnTo>
                      <a:pt x="48" y="10"/>
                    </a:lnTo>
                    <a:lnTo>
                      <a:pt x="50" y="8"/>
                    </a:lnTo>
                    <a:lnTo>
                      <a:pt x="53" y="8"/>
                    </a:lnTo>
                    <a:lnTo>
                      <a:pt x="50" y="8"/>
                    </a:lnTo>
                    <a:lnTo>
                      <a:pt x="53" y="8"/>
                    </a:lnTo>
                    <a:lnTo>
                      <a:pt x="56" y="5"/>
                    </a:lnTo>
                    <a:lnTo>
                      <a:pt x="54" y="1"/>
                    </a:lnTo>
                    <a:lnTo>
                      <a:pt x="51" y="0"/>
                    </a:lnTo>
                    <a:lnTo>
                      <a:pt x="47"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0" name="Freeform 228">
                <a:extLst>
                  <a:ext uri="{FF2B5EF4-FFF2-40B4-BE49-F238E27FC236}">
                    <a16:creationId xmlns:a16="http://schemas.microsoft.com/office/drawing/2014/main" id="{30F7BCA1-40E3-8670-291E-2BA6962EC4F2}"/>
                  </a:ext>
                </a:extLst>
              </p:cNvPr>
              <p:cNvSpPr>
                <a:spLocks/>
              </p:cNvSpPr>
              <p:nvPr/>
            </p:nvSpPr>
            <p:spPr bwMode="auto">
              <a:xfrm>
                <a:off x="2308" y="4428"/>
                <a:ext cx="41" cy="12"/>
              </a:xfrm>
              <a:custGeom>
                <a:avLst/>
                <a:gdLst>
                  <a:gd name="T0" fmla="*/ 0 w 123"/>
                  <a:gd name="T1" fmla="*/ 0 h 35"/>
                  <a:gd name="T2" fmla="*/ 0 w 123"/>
                  <a:gd name="T3" fmla="*/ 0 h 35"/>
                  <a:gd name="T4" fmla="*/ 0 w 123"/>
                  <a:gd name="T5" fmla="*/ 0 h 35"/>
                  <a:gd name="T6" fmla="*/ 0 w 123"/>
                  <a:gd name="T7" fmla="*/ 0 h 35"/>
                  <a:gd name="T8" fmla="*/ 0 w 123"/>
                  <a:gd name="T9" fmla="*/ 0 h 35"/>
                  <a:gd name="T10" fmla="*/ 0 w 123"/>
                  <a:gd name="T11" fmla="*/ 0 h 35"/>
                  <a:gd name="T12" fmla="*/ 0 w 123"/>
                  <a:gd name="T13" fmla="*/ 0 h 35"/>
                  <a:gd name="T14" fmla="*/ 0 w 123"/>
                  <a:gd name="T15" fmla="*/ 0 h 35"/>
                  <a:gd name="T16" fmla="*/ 0 w 123"/>
                  <a:gd name="T17" fmla="*/ 0 h 35"/>
                  <a:gd name="T18" fmla="*/ 0 w 123"/>
                  <a:gd name="T19" fmla="*/ 0 h 35"/>
                  <a:gd name="T20" fmla="*/ 0 w 123"/>
                  <a:gd name="T21" fmla="*/ 0 h 35"/>
                  <a:gd name="T22" fmla="*/ 0 w 123"/>
                  <a:gd name="T23" fmla="*/ 0 h 35"/>
                  <a:gd name="T24" fmla="*/ 0 w 123"/>
                  <a:gd name="T25" fmla="*/ 0 h 35"/>
                  <a:gd name="T26" fmla="*/ 0 w 123"/>
                  <a:gd name="T27" fmla="*/ 0 h 35"/>
                  <a:gd name="T28" fmla="*/ 0 w 123"/>
                  <a:gd name="T29" fmla="*/ 0 h 35"/>
                  <a:gd name="T30" fmla="*/ 0 w 123"/>
                  <a:gd name="T31" fmla="*/ 0 h 35"/>
                  <a:gd name="T32" fmla="*/ 0 w 123"/>
                  <a:gd name="T33" fmla="*/ 0 h 35"/>
                  <a:gd name="T34" fmla="*/ 0 w 123"/>
                  <a:gd name="T35" fmla="*/ 0 h 35"/>
                  <a:gd name="T36" fmla="*/ 0 w 123"/>
                  <a:gd name="T37" fmla="*/ 0 h 35"/>
                  <a:gd name="T38" fmla="*/ 0 w 123"/>
                  <a:gd name="T39" fmla="*/ 0 h 35"/>
                  <a:gd name="T40" fmla="*/ 0 w 123"/>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35"/>
                  <a:gd name="T65" fmla="*/ 123 w 123"/>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35">
                    <a:moveTo>
                      <a:pt x="114" y="14"/>
                    </a:moveTo>
                    <a:lnTo>
                      <a:pt x="114" y="14"/>
                    </a:lnTo>
                    <a:lnTo>
                      <a:pt x="106" y="22"/>
                    </a:lnTo>
                    <a:lnTo>
                      <a:pt x="95" y="24"/>
                    </a:lnTo>
                    <a:lnTo>
                      <a:pt x="81" y="24"/>
                    </a:lnTo>
                    <a:lnTo>
                      <a:pt x="66" y="19"/>
                    </a:lnTo>
                    <a:lnTo>
                      <a:pt x="50" y="14"/>
                    </a:lnTo>
                    <a:lnTo>
                      <a:pt x="33" y="8"/>
                    </a:lnTo>
                    <a:lnTo>
                      <a:pt x="17" y="3"/>
                    </a:lnTo>
                    <a:lnTo>
                      <a:pt x="0" y="0"/>
                    </a:lnTo>
                    <a:lnTo>
                      <a:pt x="0" y="8"/>
                    </a:lnTo>
                    <a:lnTo>
                      <a:pt x="14" y="11"/>
                    </a:lnTo>
                    <a:lnTo>
                      <a:pt x="30" y="17"/>
                    </a:lnTo>
                    <a:lnTo>
                      <a:pt x="48" y="22"/>
                    </a:lnTo>
                    <a:lnTo>
                      <a:pt x="64" y="28"/>
                    </a:lnTo>
                    <a:lnTo>
                      <a:pt x="81" y="32"/>
                    </a:lnTo>
                    <a:lnTo>
                      <a:pt x="95" y="35"/>
                    </a:lnTo>
                    <a:lnTo>
                      <a:pt x="108" y="31"/>
                    </a:lnTo>
                    <a:lnTo>
                      <a:pt x="123" y="19"/>
                    </a:lnTo>
                    <a:lnTo>
                      <a:pt x="11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1" name="Freeform 229">
                <a:extLst>
                  <a:ext uri="{FF2B5EF4-FFF2-40B4-BE49-F238E27FC236}">
                    <a16:creationId xmlns:a16="http://schemas.microsoft.com/office/drawing/2014/main" id="{ADDF7DA2-5EB4-F655-5070-59D67114582C}"/>
                  </a:ext>
                </a:extLst>
              </p:cNvPr>
              <p:cNvSpPr>
                <a:spLocks/>
              </p:cNvSpPr>
              <p:nvPr/>
            </p:nvSpPr>
            <p:spPr bwMode="auto">
              <a:xfrm>
                <a:off x="2346" y="4390"/>
                <a:ext cx="16" cy="45"/>
              </a:xfrm>
              <a:custGeom>
                <a:avLst/>
                <a:gdLst>
                  <a:gd name="T0" fmla="*/ 0 w 47"/>
                  <a:gd name="T1" fmla="*/ 0 h 133"/>
                  <a:gd name="T2" fmla="*/ 0 w 47"/>
                  <a:gd name="T3" fmla="*/ 0 h 133"/>
                  <a:gd name="T4" fmla="*/ 0 w 47"/>
                  <a:gd name="T5" fmla="*/ 0 h 133"/>
                  <a:gd name="T6" fmla="*/ 0 w 47"/>
                  <a:gd name="T7" fmla="*/ 0 h 133"/>
                  <a:gd name="T8" fmla="*/ 0 w 47"/>
                  <a:gd name="T9" fmla="*/ 0 h 133"/>
                  <a:gd name="T10" fmla="*/ 0 w 47"/>
                  <a:gd name="T11" fmla="*/ 0 h 133"/>
                  <a:gd name="T12" fmla="*/ 0 w 47"/>
                  <a:gd name="T13" fmla="*/ 0 h 133"/>
                  <a:gd name="T14" fmla="*/ 0 w 47"/>
                  <a:gd name="T15" fmla="*/ 0 h 133"/>
                  <a:gd name="T16" fmla="*/ 0 w 47"/>
                  <a:gd name="T17" fmla="*/ 0 h 133"/>
                  <a:gd name="T18" fmla="*/ 0 w 47"/>
                  <a:gd name="T19" fmla="*/ 0 h 133"/>
                  <a:gd name="T20" fmla="*/ 0 w 47"/>
                  <a:gd name="T21" fmla="*/ 0 h 133"/>
                  <a:gd name="T22" fmla="*/ 0 w 47"/>
                  <a:gd name="T23" fmla="*/ 0 h 133"/>
                  <a:gd name="T24" fmla="*/ 0 w 47"/>
                  <a:gd name="T25" fmla="*/ 0 h 133"/>
                  <a:gd name="T26" fmla="*/ 0 w 47"/>
                  <a:gd name="T27" fmla="*/ 0 h 133"/>
                  <a:gd name="T28" fmla="*/ 0 w 47"/>
                  <a:gd name="T29" fmla="*/ 0 h 133"/>
                  <a:gd name="T30" fmla="*/ 0 w 47"/>
                  <a:gd name="T31" fmla="*/ 0 h 133"/>
                  <a:gd name="T32" fmla="*/ 0 w 47"/>
                  <a:gd name="T33" fmla="*/ 0 h 133"/>
                  <a:gd name="T34" fmla="*/ 0 w 47"/>
                  <a:gd name="T35" fmla="*/ 0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33"/>
                  <a:gd name="T56" fmla="*/ 47 w 47"/>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33">
                    <a:moveTo>
                      <a:pt x="47" y="4"/>
                    </a:moveTo>
                    <a:lnTo>
                      <a:pt x="38" y="3"/>
                    </a:lnTo>
                    <a:lnTo>
                      <a:pt x="26" y="34"/>
                    </a:lnTo>
                    <a:lnTo>
                      <a:pt x="21" y="69"/>
                    </a:lnTo>
                    <a:lnTo>
                      <a:pt x="13" y="100"/>
                    </a:lnTo>
                    <a:lnTo>
                      <a:pt x="0" y="128"/>
                    </a:lnTo>
                    <a:lnTo>
                      <a:pt x="9" y="133"/>
                    </a:lnTo>
                    <a:lnTo>
                      <a:pt x="22" y="103"/>
                    </a:lnTo>
                    <a:lnTo>
                      <a:pt x="29" y="69"/>
                    </a:lnTo>
                    <a:lnTo>
                      <a:pt x="35" y="37"/>
                    </a:lnTo>
                    <a:lnTo>
                      <a:pt x="47" y="6"/>
                    </a:lnTo>
                    <a:lnTo>
                      <a:pt x="38" y="4"/>
                    </a:lnTo>
                    <a:lnTo>
                      <a:pt x="47" y="6"/>
                    </a:lnTo>
                    <a:lnTo>
                      <a:pt x="47" y="1"/>
                    </a:lnTo>
                    <a:lnTo>
                      <a:pt x="44" y="0"/>
                    </a:lnTo>
                    <a:lnTo>
                      <a:pt x="41" y="0"/>
                    </a:lnTo>
                    <a:lnTo>
                      <a:pt x="38" y="3"/>
                    </a:lnTo>
                    <a:lnTo>
                      <a:pt x="4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2" name="Freeform 230">
                <a:extLst>
                  <a:ext uri="{FF2B5EF4-FFF2-40B4-BE49-F238E27FC236}">
                    <a16:creationId xmlns:a16="http://schemas.microsoft.com/office/drawing/2014/main" id="{C94E0006-2A03-EB3C-97B8-D2A1FD05EEB6}"/>
                  </a:ext>
                </a:extLst>
              </p:cNvPr>
              <p:cNvSpPr>
                <a:spLocks/>
              </p:cNvSpPr>
              <p:nvPr/>
            </p:nvSpPr>
            <p:spPr bwMode="auto">
              <a:xfrm>
                <a:off x="2358" y="4392"/>
                <a:ext cx="4" cy="6"/>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9"/>
                  <a:gd name="T41" fmla="*/ 13 w 1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9">
                    <a:moveTo>
                      <a:pt x="8" y="16"/>
                    </a:moveTo>
                    <a:lnTo>
                      <a:pt x="8" y="16"/>
                    </a:lnTo>
                    <a:lnTo>
                      <a:pt x="8" y="13"/>
                    </a:lnTo>
                    <a:lnTo>
                      <a:pt x="10" y="10"/>
                    </a:lnTo>
                    <a:lnTo>
                      <a:pt x="11" y="6"/>
                    </a:lnTo>
                    <a:lnTo>
                      <a:pt x="13" y="0"/>
                    </a:lnTo>
                    <a:lnTo>
                      <a:pt x="4" y="0"/>
                    </a:lnTo>
                    <a:lnTo>
                      <a:pt x="2" y="3"/>
                    </a:lnTo>
                    <a:lnTo>
                      <a:pt x="1" y="7"/>
                    </a:lnTo>
                    <a:lnTo>
                      <a:pt x="0" y="13"/>
                    </a:lnTo>
                    <a:lnTo>
                      <a:pt x="0" y="19"/>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3" name="Freeform 231">
                <a:extLst>
                  <a:ext uri="{FF2B5EF4-FFF2-40B4-BE49-F238E27FC236}">
                    <a16:creationId xmlns:a16="http://schemas.microsoft.com/office/drawing/2014/main" id="{43D7BD36-29D5-DEB0-04D6-2A27C0FE906E}"/>
                  </a:ext>
                </a:extLst>
              </p:cNvPr>
              <p:cNvSpPr>
                <a:spLocks/>
              </p:cNvSpPr>
              <p:nvPr/>
            </p:nvSpPr>
            <p:spPr bwMode="auto">
              <a:xfrm>
                <a:off x="2358" y="4397"/>
                <a:ext cx="24" cy="42"/>
              </a:xfrm>
              <a:custGeom>
                <a:avLst/>
                <a:gdLst>
                  <a:gd name="T0" fmla="*/ 0 w 74"/>
                  <a:gd name="T1" fmla="*/ 0 h 126"/>
                  <a:gd name="T2" fmla="*/ 0 w 74"/>
                  <a:gd name="T3" fmla="*/ 0 h 126"/>
                  <a:gd name="T4" fmla="*/ 0 w 74"/>
                  <a:gd name="T5" fmla="*/ 0 h 126"/>
                  <a:gd name="T6" fmla="*/ 0 w 74"/>
                  <a:gd name="T7" fmla="*/ 0 h 126"/>
                  <a:gd name="T8" fmla="*/ 0 w 74"/>
                  <a:gd name="T9" fmla="*/ 0 h 126"/>
                  <a:gd name="T10" fmla="*/ 0 w 74"/>
                  <a:gd name="T11" fmla="*/ 0 h 126"/>
                  <a:gd name="T12" fmla="*/ 0 w 74"/>
                  <a:gd name="T13" fmla="*/ 0 h 126"/>
                  <a:gd name="T14" fmla="*/ 0 w 74"/>
                  <a:gd name="T15" fmla="*/ 0 h 126"/>
                  <a:gd name="T16" fmla="*/ 0 w 74"/>
                  <a:gd name="T17" fmla="*/ 0 h 126"/>
                  <a:gd name="T18" fmla="*/ 0 w 74"/>
                  <a:gd name="T19" fmla="*/ 0 h 126"/>
                  <a:gd name="T20" fmla="*/ 0 w 74"/>
                  <a:gd name="T21" fmla="*/ 0 h 126"/>
                  <a:gd name="T22" fmla="*/ 0 w 74"/>
                  <a:gd name="T23" fmla="*/ 0 h 126"/>
                  <a:gd name="T24" fmla="*/ 0 w 74"/>
                  <a:gd name="T25" fmla="*/ 0 h 126"/>
                  <a:gd name="T26" fmla="*/ 0 w 74"/>
                  <a:gd name="T27" fmla="*/ 0 h 126"/>
                  <a:gd name="T28" fmla="*/ 0 w 74"/>
                  <a:gd name="T29" fmla="*/ 0 h 126"/>
                  <a:gd name="T30" fmla="*/ 0 w 74"/>
                  <a:gd name="T31" fmla="*/ 0 h 126"/>
                  <a:gd name="T32" fmla="*/ 0 w 74"/>
                  <a:gd name="T33" fmla="*/ 0 h 126"/>
                  <a:gd name="T34" fmla="*/ 0 w 74"/>
                  <a:gd name="T35" fmla="*/ 0 h 126"/>
                  <a:gd name="T36" fmla="*/ 0 w 74"/>
                  <a:gd name="T37" fmla="*/ 0 h 126"/>
                  <a:gd name="T38" fmla="*/ 0 w 74"/>
                  <a:gd name="T39" fmla="*/ 0 h 126"/>
                  <a:gd name="T40" fmla="*/ 0 w 74"/>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126"/>
                  <a:gd name="T65" fmla="*/ 74 w 7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126">
                    <a:moveTo>
                      <a:pt x="74" y="118"/>
                    </a:moveTo>
                    <a:lnTo>
                      <a:pt x="74" y="118"/>
                    </a:lnTo>
                    <a:lnTo>
                      <a:pt x="59" y="112"/>
                    </a:lnTo>
                    <a:lnTo>
                      <a:pt x="47" y="104"/>
                    </a:lnTo>
                    <a:lnTo>
                      <a:pt x="40" y="91"/>
                    </a:lnTo>
                    <a:lnTo>
                      <a:pt x="33" y="74"/>
                    </a:lnTo>
                    <a:lnTo>
                      <a:pt x="27" y="56"/>
                    </a:lnTo>
                    <a:lnTo>
                      <a:pt x="21" y="36"/>
                    </a:lnTo>
                    <a:lnTo>
                      <a:pt x="16" y="17"/>
                    </a:lnTo>
                    <a:lnTo>
                      <a:pt x="8" y="0"/>
                    </a:lnTo>
                    <a:lnTo>
                      <a:pt x="0" y="3"/>
                    </a:lnTo>
                    <a:lnTo>
                      <a:pt x="7" y="19"/>
                    </a:lnTo>
                    <a:lnTo>
                      <a:pt x="13" y="39"/>
                    </a:lnTo>
                    <a:lnTo>
                      <a:pt x="18" y="59"/>
                    </a:lnTo>
                    <a:lnTo>
                      <a:pt x="24" y="77"/>
                    </a:lnTo>
                    <a:lnTo>
                      <a:pt x="31" y="94"/>
                    </a:lnTo>
                    <a:lnTo>
                      <a:pt x="42" y="109"/>
                    </a:lnTo>
                    <a:lnTo>
                      <a:pt x="56" y="120"/>
                    </a:lnTo>
                    <a:lnTo>
                      <a:pt x="74" y="126"/>
                    </a:lnTo>
                    <a:lnTo>
                      <a:pt x="74"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4" name="Freeform 232">
                <a:extLst>
                  <a:ext uri="{FF2B5EF4-FFF2-40B4-BE49-F238E27FC236}">
                    <a16:creationId xmlns:a16="http://schemas.microsoft.com/office/drawing/2014/main" id="{DBD65775-631F-0CD5-D906-B826720B9B8F}"/>
                  </a:ext>
                </a:extLst>
              </p:cNvPr>
              <p:cNvSpPr>
                <a:spLocks/>
              </p:cNvSpPr>
              <p:nvPr/>
            </p:nvSpPr>
            <p:spPr bwMode="auto">
              <a:xfrm>
                <a:off x="2382" y="4426"/>
                <a:ext cx="75" cy="16"/>
              </a:xfrm>
              <a:custGeom>
                <a:avLst/>
                <a:gdLst>
                  <a:gd name="T0" fmla="*/ 0 w 224"/>
                  <a:gd name="T1" fmla="*/ 0 h 48"/>
                  <a:gd name="T2" fmla="*/ 0 w 224"/>
                  <a:gd name="T3" fmla="*/ 0 h 48"/>
                  <a:gd name="T4" fmla="*/ 0 w 224"/>
                  <a:gd name="T5" fmla="*/ 0 h 48"/>
                  <a:gd name="T6" fmla="*/ 0 w 224"/>
                  <a:gd name="T7" fmla="*/ 0 h 48"/>
                  <a:gd name="T8" fmla="*/ 0 w 224"/>
                  <a:gd name="T9" fmla="*/ 0 h 48"/>
                  <a:gd name="T10" fmla="*/ 0 w 224"/>
                  <a:gd name="T11" fmla="*/ 0 h 48"/>
                  <a:gd name="T12" fmla="*/ 0 w 224"/>
                  <a:gd name="T13" fmla="*/ 0 h 48"/>
                  <a:gd name="T14" fmla="*/ 0 w 224"/>
                  <a:gd name="T15" fmla="*/ 0 h 48"/>
                  <a:gd name="T16" fmla="*/ 0 w 224"/>
                  <a:gd name="T17" fmla="*/ 0 h 48"/>
                  <a:gd name="T18" fmla="*/ 0 w 224"/>
                  <a:gd name="T19" fmla="*/ 0 h 48"/>
                  <a:gd name="T20" fmla="*/ 0 w 224"/>
                  <a:gd name="T21" fmla="*/ 0 h 48"/>
                  <a:gd name="T22" fmla="*/ 0 w 224"/>
                  <a:gd name="T23" fmla="*/ 0 h 48"/>
                  <a:gd name="T24" fmla="*/ 0 w 224"/>
                  <a:gd name="T25" fmla="*/ 0 h 48"/>
                  <a:gd name="T26" fmla="*/ 0 w 224"/>
                  <a:gd name="T27" fmla="*/ 0 h 48"/>
                  <a:gd name="T28" fmla="*/ 0 w 224"/>
                  <a:gd name="T29" fmla="*/ 0 h 48"/>
                  <a:gd name="T30" fmla="*/ 0 w 224"/>
                  <a:gd name="T31" fmla="*/ 0 h 48"/>
                  <a:gd name="T32" fmla="*/ 0 w 224"/>
                  <a:gd name="T33" fmla="*/ 0 h 48"/>
                  <a:gd name="T34" fmla="*/ 0 w 224"/>
                  <a:gd name="T35" fmla="*/ 0 h 48"/>
                  <a:gd name="T36" fmla="*/ 0 w 224"/>
                  <a:gd name="T37" fmla="*/ 0 h 48"/>
                  <a:gd name="T38" fmla="*/ 0 w 224"/>
                  <a:gd name="T39" fmla="*/ 0 h 48"/>
                  <a:gd name="T40" fmla="*/ 0 w 224"/>
                  <a:gd name="T41" fmla="*/ 0 h 48"/>
                  <a:gd name="T42" fmla="*/ 0 w 224"/>
                  <a:gd name="T43" fmla="*/ 0 h 48"/>
                  <a:gd name="T44" fmla="*/ 0 w 224"/>
                  <a:gd name="T45" fmla="*/ 0 h 48"/>
                  <a:gd name="T46" fmla="*/ 0 w 224"/>
                  <a:gd name="T47" fmla="*/ 0 h 48"/>
                  <a:gd name="T48" fmla="*/ 0 w 224"/>
                  <a:gd name="T49" fmla="*/ 0 h 48"/>
                  <a:gd name="T50" fmla="*/ 0 w 224"/>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
                  <a:gd name="T79" fmla="*/ 0 h 48"/>
                  <a:gd name="T80" fmla="*/ 224 w 224"/>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 h="48">
                    <a:moveTo>
                      <a:pt x="217" y="2"/>
                    </a:moveTo>
                    <a:lnTo>
                      <a:pt x="216" y="3"/>
                    </a:lnTo>
                    <a:lnTo>
                      <a:pt x="197" y="18"/>
                    </a:lnTo>
                    <a:lnTo>
                      <a:pt x="174" y="30"/>
                    </a:lnTo>
                    <a:lnTo>
                      <a:pt x="146" y="37"/>
                    </a:lnTo>
                    <a:lnTo>
                      <a:pt x="117" y="37"/>
                    </a:lnTo>
                    <a:lnTo>
                      <a:pt x="85" y="38"/>
                    </a:lnTo>
                    <a:lnTo>
                      <a:pt x="55" y="35"/>
                    </a:lnTo>
                    <a:lnTo>
                      <a:pt x="26" y="32"/>
                    </a:lnTo>
                    <a:lnTo>
                      <a:pt x="0" y="30"/>
                    </a:lnTo>
                    <a:lnTo>
                      <a:pt x="0" y="38"/>
                    </a:lnTo>
                    <a:lnTo>
                      <a:pt x="26" y="41"/>
                    </a:lnTo>
                    <a:lnTo>
                      <a:pt x="55" y="44"/>
                    </a:lnTo>
                    <a:lnTo>
                      <a:pt x="85" y="46"/>
                    </a:lnTo>
                    <a:lnTo>
                      <a:pt x="117" y="48"/>
                    </a:lnTo>
                    <a:lnTo>
                      <a:pt x="146" y="45"/>
                    </a:lnTo>
                    <a:lnTo>
                      <a:pt x="176" y="38"/>
                    </a:lnTo>
                    <a:lnTo>
                      <a:pt x="203" y="27"/>
                    </a:lnTo>
                    <a:lnTo>
                      <a:pt x="224" y="9"/>
                    </a:lnTo>
                    <a:lnTo>
                      <a:pt x="223" y="10"/>
                    </a:lnTo>
                    <a:lnTo>
                      <a:pt x="224" y="9"/>
                    </a:lnTo>
                    <a:lnTo>
                      <a:pt x="224" y="4"/>
                    </a:lnTo>
                    <a:lnTo>
                      <a:pt x="223" y="2"/>
                    </a:lnTo>
                    <a:lnTo>
                      <a:pt x="218" y="0"/>
                    </a:lnTo>
                    <a:lnTo>
                      <a:pt x="216" y="3"/>
                    </a:lnTo>
                    <a:lnTo>
                      <a:pt x="21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5" name="Freeform 233">
                <a:extLst>
                  <a:ext uri="{FF2B5EF4-FFF2-40B4-BE49-F238E27FC236}">
                    <a16:creationId xmlns:a16="http://schemas.microsoft.com/office/drawing/2014/main" id="{68D87CBF-7445-8033-6639-91102D9FFF45}"/>
                  </a:ext>
                </a:extLst>
              </p:cNvPr>
              <p:cNvSpPr>
                <a:spLocks/>
              </p:cNvSpPr>
              <p:nvPr/>
            </p:nvSpPr>
            <p:spPr bwMode="auto">
              <a:xfrm>
                <a:off x="2268" y="4627"/>
                <a:ext cx="100" cy="40"/>
              </a:xfrm>
              <a:custGeom>
                <a:avLst/>
                <a:gdLst>
                  <a:gd name="T0" fmla="*/ 0 w 300"/>
                  <a:gd name="T1" fmla="*/ 0 h 121"/>
                  <a:gd name="T2" fmla="*/ 0 w 300"/>
                  <a:gd name="T3" fmla="*/ 0 h 121"/>
                  <a:gd name="T4" fmla="*/ 0 w 300"/>
                  <a:gd name="T5" fmla="*/ 0 h 121"/>
                  <a:gd name="T6" fmla="*/ 0 w 300"/>
                  <a:gd name="T7" fmla="*/ 0 h 121"/>
                  <a:gd name="T8" fmla="*/ 0 w 300"/>
                  <a:gd name="T9" fmla="*/ 0 h 121"/>
                  <a:gd name="T10" fmla="*/ 0 w 300"/>
                  <a:gd name="T11" fmla="*/ 0 h 121"/>
                  <a:gd name="T12" fmla="*/ 0 w 300"/>
                  <a:gd name="T13" fmla="*/ 0 h 121"/>
                  <a:gd name="T14" fmla="*/ 0 w 300"/>
                  <a:gd name="T15" fmla="*/ 0 h 121"/>
                  <a:gd name="T16" fmla="*/ 0 w 300"/>
                  <a:gd name="T17" fmla="*/ 0 h 121"/>
                  <a:gd name="T18" fmla="*/ 0 w 300"/>
                  <a:gd name="T19" fmla="*/ 0 h 121"/>
                  <a:gd name="T20" fmla="*/ 0 w 300"/>
                  <a:gd name="T21" fmla="*/ 0 h 121"/>
                  <a:gd name="T22" fmla="*/ 0 w 300"/>
                  <a:gd name="T23" fmla="*/ 0 h 121"/>
                  <a:gd name="T24" fmla="*/ 0 w 300"/>
                  <a:gd name="T25" fmla="*/ 0 h 121"/>
                  <a:gd name="T26" fmla="*/ 0 w 300"/>
                  <a:gd name="T27" fmla="*/ 0 h 121"/>
                  <a:gd name="T28" fmla="*/ 0 w 300"/>
                  <a:gd name="T29" fmla="*/ 0 h 121"/>
                  <a:gd name="T30" fmla="*/ 0 w 300"/>
                  <a:gd name="T31" fmla="*/ 0 h 121"/>
                  <a:gd name="T32" fmla="*/ 0 w 300"/>
                  <a:gd name="T33" fmla="*/ 0 h 121"/>
                  <a:gd name="T34" fmla="*/ 0 w 300"/>
                  <a:gd name="T35" fmla="*/ 0 h 121"/>
                  <a:gd name="T36" fmla="*/ 0 w 300"/>
                  <a:gd name="T37" fmla="*/ 0 h 121"/>
                  <a:gd name="T38" fmla="*/ 0 w 300"/>
                  <a:gd name="T39" fmla="*/ 0 h 121"/>
                  <a:gd name="T40" fmla="*/ 0 w 300"/>
                  <a:gd name="T41" fmla="*/ 0 h 121"/>
                  <a:gd name="T42" fmla="*/ 0 w 300"/>
                  <a:gd name="T43" fmla="*/ 0 h 121"/>
                  <a:gd name="T44" fmla="*/ 0 w 300"/>
                  <a:gd name="T45" fmla="*/ 0 h 121"/>
                  <a:gd name="T46" fmla="*/ 0 w 300"/>
                  <a:gd name="T47" fmla="*/ 0 h 121"/>
                  <a:gd name="T48" fmla="*/ 0 w 300"/>
                  <a:gd name="T49" fmla="*/ 0 h 121"/>
                  <a:gd name="T50" fmla="*/ 0 w 300"/>
                  <a:gd name="T51" fmla="*/ 0 h 121"/>
                  <a:gd name="T52" fmla="*/ 0 w 300"/>
                  <a:gd name="T53" fmla="*/ 0 h 121"/>
                  <a:gd name="T54" fmla="*/ 0 w 300"/>
                  <a:gd name="T55" fmla="*/ 0 h 121"/>
                  <a:gd name="T56" fmla="*/ 0 w 300"/>
                  <a:gd name="T57" fmla="*/ 0 h 121"/>
                  <a:gd name="T58" fmla="*/ 0 w 300"/>
                  <a:gd name="T59" fmla="*/ 0 h 121"/>
                  <a:gd name="T60" fmla="*/ 0 w 300"/>
                  <a:gd name="T61" fmla="*/ 0 h 121"/>
                  <a:gd name="T62" fmla="*/ 0 w 300"/>
                  <a:gd name="T63" fmla="*/ 0 h 121"/>
                  <a:gd name="T64" fmla="*/ 0 w 300"/>
                  <a:gd name="T65" fmla="*/ 0 h 121"/>
                  <a:gd name="T66" fmla="*/ 0 w 300"/>
                  <a:gd name="T67" fmla="*/ 0 h 121"/>
                  <a:gd name="T68" fmla="*/ 0 w 300"/>
                  <a:gd name="T69" fmla="*/ 0 h 121"/>
                  <a:gd name="T70" fmla="*/ 0 w 300"/>
                  <a:gd name="T71" fmla="*/ 0 h 121"/>
                  <a:gd name="T72" fmla="*/ 0 w 300"/>
                  <a:gd name="T73" fmla="*/ 0 h 121"/>
                  <a:gd name="T74" fmla="*/ 0 w 300"/>
                  <a:gd name="T75" fmla="*/ 0 h 121"/>
                  <a:gd name="T76" fmla="*/ 0 w 300"/>
                  <a:gd name="T77" fmla="*/ 0 h 121"/>
                  <a:gd name="T78" fmla="*/ 0 w 300"/>
                  <a:gd name="T79" fmla="*/ 0 h 121"/>
                  <a:gd name="T80" fmla="*/ 0 w 300"/>
                  <a:gd name="T81" fmla="*/ 0 h 121"/>
                  <a:gd name="T82" fmla="*/ 0 w 300"/>
                  <a:gd name="T83" fmla="*/ 0 h 121"/>
                  <a:gd name="T84" fmla="*/ 0 w 300"/>
                  <a:gd name="T85" fmla="*/ 0 h 121"/>
                  <a:gd name="T86" fmla="*/ 0 w 300"/>
                  <a:gd name="T87" fmla="*/ 0 h 121"/>
                  <a:gd name="T88" fmla="*/ 0 w 300"/>
                  <a:gd name="T89" fmla="*/ 0 h 121"/>
                  <a:gd name="T90" fmla="*/ 0 w 300"/>
                  <a:gd name="T91" fmla="*/ 0 h 121"/>
                  <a:gd name="T92" fmla="*/ 0 w 300"/>
                  <a:gd name="T93" fmla="*/ 0 h 121"/>
                  <a:gd name="T94" fmla="*/ 0 w 300"/>
                  <a:gd name="T95" fmla="*/ 0 h 121"/>
                  <a:gd name="T96" fmla="*/ 0 w 300"/>
                  <a:gd name="T97" fmla="*/ 0 h 121"/>
                  <a:gd name="T98" fmla="*/ 0 w 300"/>
                  <a:gd name="T99" fmla="*/ 0 h 121"/>
                  <a:gd name="T100" fmla="*/ 0 w 300"/>
                  <a:gd name="T101" fmla="*/ 0 h 121"/>
                  <a:gd name="T102" fmla="*/ 0 w 300"/>
                  <a:gd name="T103" fmla="*/ 0 h 121"/>
                  <a:gd name="T104" fmla="*/ 0 w 300"/>
                  <a:gd name="T105" fmla="*/ 0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0"/>
                  <a:gd name="T160" fmla="*/ 0 h 121"/>
                  <a:gd name="T161" fmla="*/ 300 w 300"/>
                  <a:gd name="T162" fmla="*/ 121 h 1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0" h="121">
                    <a:moveTo>
                      <a:pt x="0" y="59"/>
                    </a:moveTo>
                    <a:lnTo>
                      <a:pt x="21" y="59"/>
                    </a:lnTo>
                    <a:lnTo>
                      <a:pt x="40" y="56"/>
                    </a:lnTo>
                    <a:lnTo>
                      <a:pt x="60" y="55"/>
                    </a:lnTo>
                    <a:lnTo>
                      <a:pt x="79" y="50"/>
                    </a:lnTo>
                    <a:lnTo>
                      <a:pt x="98" y="46"/>
                    </a:lnTo>
                    <a:lnTo>
                      <a:pt x="115" y="42"/>
                    </a:lnTo>
                    <a:lnTo>
                      <a:pt x="134" y="36"/>
                    </a:lnTo>
                    <a:lnTo>
                      <a:pt x="153" y="31"/>
                    </a:lnTo>
                    <a:lnTo>
                      <a:pt x="170" y="25"/>
                    </a:lnTo>
                    <a:lnTo>
                      <a:pt x="187" y="21"/>
                    </a:lnTo>
                    <a:lnTo>
                      <a:pt x="203" y="17"/>
                    </a:lnTo>
                    <a:lnTo>
                      <a:pt x="218" y="12"/>
                    </a:lnTo>
                    <a:lnTo>
                      <a:pt x="231" y="10"/>
                    </a:lnTo>
                    <a:lnTo>
                      <a:pt x="241" y="7"/>
                    </a:lnTo>
                    <a:lnTo>
                      <a:pt x="250" y="4"/>
                    </a:lnTo>
                    <a:lnTo>
                      <a:pt x="254" y="3"/>
                    </a:lnTo>
                    <a:lnTo>
                      <a:pt x="263" y="3"/>
                    </a:lnTo>
                    <a:lnTo>
                      <a:pt x="270" y="1"/>
                    </a:lnTo>
                    <a:lnTo>
                      <a:pt x="277" y="1"/>
                    </a:lnTo>
                    <a:lnTo>
                      <a:pt x="283" y="0"/>
                    </a:lnTo>
                    <a:lnTo>
                      <a:pt x="289" y="1"/>
                    </a:lnTo>
                    <a:lnTo>
                      <a:pt x="293" y="3"/>
                    </a:lnTo>
                    <a:lnTo>
                      <a:pt x="296" y="5"/>
                    </a:lnTo>
                    <a:lnTo>
                      <a:pt x="299" y="11"/>
                    </a:lnTo>
                    <a:lnTo>
                      <a:pt x="300" y="22"/>
                    </a:lnTo>
                    <a:lnTo>
                      <a:pt x="299" y="31"/>
                    </a:lnTo>
                    <a:lnTo>
                      <a:pt x="295" y="38"/>
                    </a:lnTo>
                    <a:lnTo>
                      <a:pt x="293" y="39"/>
                    </a:lnTo>
                    <a:lnTo>
                      <a:pt x="282" y="46"/>
                    </a:lnTo>
                    <a:lnTo>
                      <a:pt x="267" y="53"/>
                    </a:lnTo>
                    <a:lnTo>
                      <a:pt x="251" y="62"/>
                    </a:lnTo>
                    <a:lnTo>
                      <a:pt x="234" y="67"/>
                    </a:lnTo>
                    <a:lnTo>
                      <a:pt x="215" y="74"/>
                    </a:lnTo>
                    <a:lnTo>
                      <a:pt x="198" y="81"/>
                    </a:lnTo>
                    <a:lnTo>
                      <a:pt x="180" y="87"/>
                    </a:lnTo>
                    <a:lnTo>
                      <a:pt x="164" y="92"/>
                    </a:lnTo>
                    <a:lnTo>
                      <a:pt x="148" y="98"/>
                    </a:lnTo>
                    <a:lnTo>
                      <a:pt x="129" y="102"/>
                    </a:lnTo>
                    <a:lnTo>
                      <a:pt x="109" y="107"/>
                    </a:lnTo>
                    <a:lnTo>
                      <a:pt x="90" y="109"/>
                    </a:lnTo>
                    <a:lnTo>
                      <a:pt x="71" y="114"/>
                    </a:lnTo>
                    <a:lnTo>
                      <a:pt x="55" y="116"/>
                    </a:lnTo>
                    <a:lnTo>
                      <a:pt x="42" y="118"/>
                    </a:lnTo>
                    <a:lnTo>
                      <a:pt x="34" y="121"/>
                    </a:lnTo>
                    <a:lnTo>
                      <a:pt x="19" y="116"/>
                    </a:lnTo>
                    <a:lnTo>
                      <a:pt x="9" y="109"/>
                    </a:lnTo>
                    <a:lnTo>
                      <a:pt x="2" y="101"/>
                    </a:lnTo>
                    <a:lnTo>
                      <a:pt x="0" y="98"/>
                    </a:lnTo>
                    <a:lnTo>
                      <a:pt x="0" y="90"/>
                    </a:lnTo>
                    <a:lnTo>
                      <a:pt x="0" y="78"/>
                    </a:lnTo>
                    <a:lnTo>
                      <a:pt x="0" y="67"/>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6" name="Freeform 234">
                <a:extLst>
                  <a:ext uri="{FF2B5EF4-FFF2-40B4-BE49-F238E27FC236}">
                    <a16:creationId xmlns:a16="http://schemas.microsoft.com/office/drawing/2014/main" id="{EB27D1A0-097B-6853-1EC5-8B43109AB228}"/>
                  </a:ext>
                </a:extLst>
              </p:cNvPr>
              <p:cNvSpPr>
                <a:spLocks/>
              </p:cNvSpPr>
              <p:nvPr/>
            </p:nvSpPr>
            <p:spPr bwMode="auto">
              <a:xfrm>
                <a:off x="2409" y="4641"/>
                <a:ext cx="95" cy="41"/>
              </a:xfrm>
              <a:custGeom>
                <a:avLst/>
                <a:gdLst>
                  <a:gd name="T0" fmla="*/ 0 w 287"/>
                  <a:gd name="T1" fmla="*/ 0 h 122"/>
                  <a:gd name="T2" fmla="*/ 0 w 287"/>
                  <a:gd name="T3" fmla="*/ 0 h 122"/>
                  <a:gd name="T4" fmla="*/ 0 w 287"/>
                  <a:gd name="T5" fmla="*/ 0 h 122"/>
                  <a:gd name="T6" fmla="*/ 0 w 287"/>
                  <a:gd name="T7" fmla="*/ 0 h 122"/>
                  <a:gd name="T8" fmla="*/ 0 w 287"/>
                  <a:gd name="T9" fmla="*/ 0 h 122"/>
                  <a:gd name="T10" fmla="*/ 0 w 287"/>
                  <a:gd name="T11" fmla="*/ 0 h 122"/>
                  <a:gd name="T12" fmla="*/ 0 w 287"/>
                  <a:gd name="T13" fmla="*/ 0 h 122"/>
                  <a:gd name="T14" fmla="*/ 0 w 287"/>
                  <a:gd name="T15" fmla="*/ 0 h 122"/>
                  <a:gd name="T16" fmla="*/ 0 w 287"/>
                  <a:gd name="T17" fmla="*/ 0 h 122"/>
                  <a:gd name="T18" fmla="*/ 0 w 287"/>
                  <a:gd name="T19" fmla="*/ 0 h 122"/>
                  <a:gd name="T20" fmla="*/ 0 w 287"/>
                  <a:gd name="T21" fmla="*/ 0 h 122"/>
                  <a:gd name="T22" fmla="*/ 0 w 287"/>
                  <a:gd name="T23" fmla="*/ 0 h 122"/>
                  <a:gd name="T24" fmla="*/ 0 w 287"/>
                  <a:gd name="T25" fmla="*/ 0 h 122"/>
                  <a:gd name="T26" fmla="*/ 0 w 287"/>
                  <a:gd name="T27" fmla="*/ 0 h 122"/>
                  <a:gd name="T28" fmla="*/ 0 w 287"/>
                  <a:gd name="T29" fmla="*/ 0 h 122"/>
                  <a:gd name="T30" fmla="*/ 0 w 287"/>
                  <a:gd name="T31" fmla="*/ 0 h 122"/>
                  <a:gd name="T32" fmla="*/ 0 w 287"/>
                  <a:gd name="T33" fmla="*/ 0 h 122"/>
                  <a:gd name="T34" fmla="*/ 0 w 287"/>
                  <a:gd name="T35" fmla="*/ 0 h 122"/>
                  <a:gd name="T36" fmla="*/ 0 w 287"/>
                  <a:gd name="T37" fmla="*/ 0 h 122"/>
                  <a:gd name="T38" fmla="*/ 0 w 287"/>
                  <a:gd name="T39" fmla="*/ 0 h 122"/>
                  <a:gd name="T40" fmla="*/ 0 w 287"/>
                  <a:gd name="T41" fmla="*/ 0 h 122"/>
                  <a:gd name="T42" fmla="*/ 0 w 287"/>
                  <a:gd name="T43" fmla="*/ 0 h 122"/>
                  <a:gd name="T44" fmla="*/ 0 w 287"/>
                  <a:gd name="T45" fmla="*/ 0 h 122"/>
                  <a:gd name="T46" fmla="*/ 0 w 287"/>
                  <a:gd name="T47" fmla="*/ 0 h 122"/>
                  <a:gd name="T48" fmla="*/ 0 w 287"/>
                  <a:gd name="T49" fmla="*/ 0 h 122"/>
                  <a:gd name="T50" fmla="*/ 0 w 287"/>
                  <a:gd name="T51" fmla="*/ 0 h 122"/>
                  <a:gd name="T52" fmla="*/ 0 w 287"/>
                  <a:gd name="T53" fmla="*/ 0 h 122"/>
                  <a:gd name="T54" fmla="*/ 0 w 287"/>
                  <a:gd name="T55" fmla="*/ 0 h 122"/>
                  <a:gd name="T56" fmla="*/ 0 w 287"/>
                  <a:gd name="T57" fmla="*/ 0 h 122"/>
                  <a:gd name="T58" fmla="*/ 0 w 287"/>
                  <a:gd name="T59" fmla="*/ 0 h 122"/>
                  <a:gd name="T60" fmla="*/ 0 w 287"/>
                  <a:gd name="T61" fmla="*/ 0 h 122"/>
                  <a:gd name="T62" fmla="*/ 0 w 287"/>
                  <a:gd name="T63" fmla="*/ 0 h 122"/>
                  <a:gd name="T64" fmla="*/ 0 w 287"/>
                  <a:gd name="T65" fmla="*/ 0 h 122"/>
                  <a:gd name="T66" fmla="*/ 0 w 287"/>
                  <a:gd name="T67" fmla="*/ 0 h 122"/>
                  <a:gd name="T68" fmla="*/ 0 w 287"/>
                  <a:gd name="T69" fmla="*/ 0 h 122"/>
                  <a:gd name="T70" fmla="*/ 0 w 287"/>
                  <a:gd name="T71" fmla="*/ 0 h 122"/>
                  <a:gd name="T72" fmla="*/ 0 w 287"/>
                  <a:gd name="T73" fmla="*/ 0 h 122"/>
                  <a:gd name="T74" fmla="*/ 0 w 287"/>
                  <a:gd name="T75" fmla="*/ 0 h 122"/>
                  <a:gd name="T76" fmla="*/ 0 w 287"/>
                  <a:gd name="T77" fmla="*/ 0 h 122"/>
                  <a:gd name="T78" fmla="*/ 0 w 287"/>
                  <a:gd name="T79" fmla="*/ 0 h 122"/>
                  <a:gd name="T80" fmla="*/ 0 w 287"/>
                  <a:gd name="T81" fmla="*/ 0 h 122"/>
                  <a:gd name="T82" fmla="*/ 0 w 287"/>
                  <a:gd name="T83" fmla="*/ 0 h 122"/>
                  <a:gd name="T84" fmla="*/ 0 w 287"/>
                  <a:gd name="T85" fmla="*/ 0 h 122"/>
                  <a:gd name="T86" fmla="*/ 0 w 287"/>
                  <a:gd name="T87" fmla="*/ 0 h 122"/>
                  <a:gd name="T88" fmla="*/ 0 w 287"/>
                  <a:gd name="T89" fmla="*/ 0 h 122"/>
                  <a:gd name="T90" fmla="*/ 0 w 287"/>
                  <a:gd name="T91" fmla="*/ 0 h 122"/>
                  <a:gd name="T92" fmla="*/ 0 w 287"/>
                  <a:gd name="T93" fmla="*/ 0 h 122"/>
                  <a:gd name="T94" fmla="*/ 0 w 287"/>
                  <a:gd name="T95" fmla="*/ 0 h 122"/>
                  <a:gd name="T96" fmla="*/ 0 w 287"/>
                  <a:gd name="T97" fmla="*/ 0 h 122"/>
                  <a:gd name="T98" fmla="*/ 0 w 287"/>
                  <a:gd name="T99" fmla="*/ 0 h 122"/>
                  <a:gd name="T100" fmla="*/ 0 w 287"/>
                  <a:gd name="T101" fmla="*/ 0 h 122"/>
                  <a:gd name="T102" fmla="*/ 0 w 287"/>
                  <a:gd name="T103" fmla="*/ 0 h 122"/>
                  <a:gd name="T104" fmla="*/ 0 w 287"/>
                  <a:gd name="T105" fmla="*/ 0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7"/>
                  <a:gd name="T160" fmla="*/ 0 h 122"/>
                  <a:gd name="T161" fmla="*/ 287 w 287"/>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7" h="122">
                    <a:moveTo>
                      <a:pt x="0" y="69"/>
                    </a:moveTo>
                    <a:lnTo>
                      <a:pt x="0" y="71"/>
                    </a:lnTo>
                    <a:lnTo>
                      <a:pt x="0" y="69"/>
                    </a:lnTo>
                    <a:lnTo>
                      <a:pt x="2" y="82"/>
                    </a:lnTo>
                    <a:lnTo>
                      <a:pt x="5" y="97"/>
                    </a:lnTo>
                    <a:lnTo>
                      <a:pt x="9" y="110"/>
                    </a:lnTo>
                    <a:lnTo>
                      <a:pt x="19" y="117"/>
                    </a:lnTo>
                    <a:lnTo>
                      <a:pt x="28" y="120"/>
                    </a:lnTo>
                    <a:lnTo>
                      <a:pt x="37" y="121"/>
                    </a:lnTo>
                    <a:lnTo>
                      <a:pt x="45" y="122"/>
                    </a:lnTo>
                    <a:lnTo>
                      <a:pt x="54" y="122"/>
                    </a:lnTo>
                    <a:lnTo>
                      <a:pt x="63" y="122"/>
                    </a:lnTo>
                    <a:lnTo>
                      <a:pt x="71" y="121"/>
                    </a:lnTo>
                    <a:lnTo>
                      <a:pt x="79" y="118"/>
                    </a:lnTo>
                    <a:lnTo>
                      <a:pt x="86" y="115"/>
                    </a:lnTo>
                    <a:lnTo>
                      <a:pt x="112" y="103"/>
                    </a:lnTo>
                    <a:lnTo>
                      <a:pt x="138" y="93"/>
                    </a:lnTo>
                    <a:lnTo>
                      <a:pt x="164" y="87"/>
                    </a:lnTo>
                    <a:lnTo>
                      <a:pt x="192" y="80"/>
                    </a:lnTo>
                    <a:lnTo>
                      <a:pt x="216" y="73"/>
                    </a:lnTo>
                    <a:lnTo>
                      <a:pt x="241" y="65"/>
                    </a:lnTo>
                    <a:lnTo>
                      <a:pt x="264" y="51"/>
                    </a:lnTo>
                    <a:lnTo>
                      <a:pt x="284" y="33"/>
                    </a:lnTo>
                    <a:lnTo>
                      <a:pt x="287" y="24"/>
                    </a:lnTo>
                    <a:lnTo>
                      <a:pt x="287" y="16"/>
                    </a:lnTo>
                    <a:lnTo>
                      <a:pt x="283" y="7"/>
                    </a:lnTo>
                    <a:lnTo>
                      <a:pt x="274" y="2"/>
                    </a:lnTo>
                    <a:lnTo>
                      <a:pt x="266" y="0"/>
                    </a:lnTo>
                    <a:lnTo>
                      <a:pt x="257" y="0"/>
                    </a:lnTo>
                    <a:lnTo>
                      <a:pt x="250" y="0"/>
                    </a:lnTo>
                    <a:lnTo>
                      <a:pt x="242" y="0"/>
                    </a:lnTo>
                    <a:lnTo>
                      <a:pt x="241" y="3"/>
                    </a:lnTo>
                    <a:lnTo>
                      <a:pt x="238" y="7"/>
                    </a:lnTo>
                    <a:lnTo>
                      <a:pt x="235" y="9"/>
                    </a:lnTo>
                    <a:lnTo>
                      <a:pt x="234" y="10"/>
                    </a:lnTo>
                    <a:lnTo>
                      <a:pt x="224" y="16"/>
                    </a:lnTo>
                    <a:lnTo>
                      <a:pt x="211" y="20"/>
                    </a:lnTo>
                    <a:lnTo>
                      <a:pt x="199" y="24"/>
                    </a:lnTo>
                    <a:lnTo>
                      <a:pt x="186" y="28"/>
                    </a:lnTo>
                    <a:lnTo>
                      <a:pt x="171" y="33"/>
                    </a:lnTo>
                    <a:lnTo>
                      <a:pt x="157" y="35"/>
                    </a:lnTo>
                    <a:lnTo>
                      <a:pt x="142" y="38"/>
                    </a:lnTo>
                    <a:lnTo>
                      <a:pt x="128" y="42"/>
                    </a:lnTo>
                    <a:lnTo>
                      <a:pt x="119" y="45"/>
                    </a:lnTo>
                    <a:lnTo>
                      <a:pt x="106" y="48"/>
                    </a:lnTo>
                    <a:lnTo>
                      <a:pt x="92" y="52"/>
                    </a:lnTo>
                    <a:lnTo>
                      <a:pt x="74" y="57"/>
                    </a:lnTo>
                    <a:lnTo>
                      <a:pt x="55" y="61"/>
                    </a:lnTo>
                    <a:lnTo>
                      <a:pt x="37" y="65"/>
                    </a:lnTo>
                    <a:lnTo>
                      <a:pt x="18" y="68"/>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7" name="Freeform 235">
                <a:extLst>
                  <a:ext uri="{FF2B5EF4-FFF2-40B4-BE49-F238E27FC236}">
                    <a16:creationId xmlns:a16="http://schemas.microsoft.com/office/drawing/2014/main" id="{DCCBDD34-05CE-0BE1-E93C-40A7A781F3BC}"/>
                  </a:ext>
                </a:extLst>
              </p:cNvPr>
              <p:cNvSpPr>
                <a:spLocks/>
              </p:cNvSpPr>
              <p:nvPr/>
            </p:nvSpPr>
            <p:spPr bwMode="auto">
              <a:xfrm>
                <a:off x="2305" y="4251"/>
                <a:ext cx="24" cy="158"/>
              </a:xfrm>
              <a:custGeom>
                <a:avLst/>
                <a:gdLst>
                  <a:gd name="T0" fmla="*/ 0 w 71"/>
                  <a:gd name="T1" fmla="*/ 1 h 473"/>
                  <a:gd name="T2" fmla="*/ 0 w 71"/>
                  <a:gd name="T3" fmla="*/ 1 h 473"/>
                  <a:gd name="T4" fmla="*/ 0 w 71"/>
                  <a:gd name="T5" fmla="*/ 1 h 473"/>
                  <a:gd name="T6" fmla="*/ 0 w 71"/>
                  <a:gd name="T7" fmla="*/ 1 h 473"/>
                  <a:gd name="T8" fmla="*/ 0 w 71"/>
                  <a:gd name="T9" fmla="*/ 0 h 473"/>
                  <a:gd name="T10" fmla="*/ 0 w 71"/>
                  <a:gd name="T11" fmla="*/ 0 h 473"/>
                  <a:gd name="T12" fmla="*/ 0 w 71"/>
                  <a:gd name="T13" fmla="*/ 0 h 473"/>
                  <a:gd name="T14" fmla="*/ 0 w 71"/>
                  <a:gd name="T15" fmla="*/ 0 h 473"/>
                  <a:gd name="T16" fmla="*/ 0 w 71"/>
                  <a:gd name="T17" fmla="*/ 0 h 473"/>
                  <a:gd name="T18" fmla="*/ 0 w 71"/>
                  <a:gd name="T19" fmla="*/ 0 h 473"/>
                  <a:gd name="T20" fmla="*/ 0 w 71"/>
                  <a:gd name="T21" fmla="*/ 0 h 473"/>
                  <a:gd name="T22" fmla="*/ 0 w 71"/>
                  <a:gd name="T23" fmla="*/ 0 h 473"/>
                  <a:gd name="T24" fmla="*/ 0 w 71"/>
                  <a:gd name="T25" fmla="*/ 0 h 473"/>
                  <a:gd name="T26" fmla="*/ 0 w 71"/>
                  <a:gd name="T27" fmla="*/ 0 h 473"/>
                  <a:gd name="T28" fmla="*/ 0 w 71"/>
                  <a:gd name="T29" fmla="*/ 0 h 473"/>
                  <a:gd name="T30" fmla="*/ 0 w 71"/>
                  <a:gd name="T31" fmla="*/ 0 h 473"/>
                  <a:gd name="T32" fmla="*/ 0 w 71"/>
                  <a:gd name="T33" fmla="*/ 0 h 473"/>
                  <a:gd name="T34" fmla="*/ 0 w 71"/>
                  <a:gd name="T35" fmla="*/ 0 h 473"/>
                  <a:gd name="T36" fmla="*/ 0 w 71"/>
                  <a:gd name="T37" fmla="*/ 0 h 473"/>
                  <a:gd name="T38" fmla="*/ 0 w 71"/>
                  <a:gd name="T39" fmla="*/ 0 h 473"/>
                  <a:gd name="T40" fmla="*/ 0 w 71"/>
                  <a:gd name="T41" fmla="*/ 0 h 473"/>
                  <a:gd name="T42" fmla="*/ 0 w 71"/>
                  <a:gd name="T43" fmla="*/ 0 h 473"/>
                  <a:gd name="T44" fmla="*/ 0 w 71"/>
                  <a:gd name="T45" fmla="*/ 0 h 473"/>
                  <a:gd name="T46" fmla="*/ 0 w 71"/>
                  <a:gd name="T47" fmla="*/ 0 h 473"/>
                  <a:gd name="T48" fmla="*/ 0 w 71"/>
                  <a:gd name="T49" fmla="*/ 0 h 473"/>
                  <a:gd name="T50" fmla="*/ 0 w 71"/>
                  <a:gd name="T51" fmla="*/ 0 h 473"/>
                  <a:gd name="T52" fmla="*/ 0 w 71"/>
                  <a:gd name="T53" fmla="*/ 0 h 473"/>
                  <a:gd name="T54" fmla="*/ 0 w 71"/>
                  <a:gd name="T55" fmla="*/ 0 h 473"/>
                  <a:gd name="T56" fmla="*/ 0 w 71"/>
                  <a:gd name="T57" fmla="*/ 0 h 473"/>
                  <a:gd name="T58" fmla="*/ 0 w 71"/>
                  <a:gd name="T59" fmla="*/ 0 h 473"/>
                  <a:gd name="T60" fmla="*/ 0 w 71"/>
                  <a:gd name="T61" fmla="*/ 0 h 473"/>
                  <a:gd name="T62" fmla="*/ 0 w 71"/>
                  <a:gd name="T63" fmla="*/ 0 h 473"/>
                  <a:gd name="T64" fmla="*/ 0 w 71"/>
                  <a:gd name="T65" fmla="*/ 0 h 473"/>
                  <a:gd name="T66" fmla="*/ 0 w 71"/>
                  <a:gd name="T67" fmla="*/ 0 h 473"/>
                  <a:gd name="T68" fmla="*/ 0 w 71"/>
                  <a:gd name="T69" fmla="*/ 0 h 473"/>
                  <a:gd name="T70" fmla="*/ 0 w 71"/>
                  <a:gd name="T71" fmla="*/ 0 h 473"/>
                  <a:gd name="T72" fmla="*/ 0 w 71"/>
                  <a:gd name="T73" fmla="*/ 0 h 473"/>
                  <a:gd name="T74" fmla="*/ 0 w 71"/>
                  <a:gd name="T75" fmla="*/ 0 h 473"/>
                  <a:gd name="T76" fmla="*/ 0 w 71"/>
                  <a:gd name="T77" fmla="*/ 0 h 473"/>
                  <a:gd name="T78" fmla="*/ 0 w 71"/>
                  <a:gd name="T79" fmla="*/ 1 h 473"/>
                  <a:gd name="T80" fmla="*/ 0 w 71"/>
                  <a:gd name="T81" fmla="*/ 1 h 473"/>
                  <a:gd name="T82" fmla="*/ 0 w 71"/>
                  <a:gd name="T83" fmla="*/ 1 h 473"/>
                  <a:gd name="T84" fmla="*/ 0 w 71"/>
                  <a:gd name="T85" fmla="*/ 1 h 473"/>
                  <a:gd name="T86" fmla="*/ 0 w 71"/>
                  <a:gd name="T87" fmla="*/ 1 h 473"/>
                  <a:gd name="T88" fmla="*/ 0 w 71"/>
                  <a:gd name="T89" fmla="*/ 1 h 473"/>
                  <a:gd name="T90" fmla="*/ 0 w 71"/>
                  <a:gd name="T91" fmla="*/ 1 h 473"/>
                  <a:gd name="T92" fmla="*/ 0 w 71"/>
                  <a:gd name="T93" fmla="*/ 1 h 473"/>
                  <a:gd name="T94" fmla="*/ 0 w 71"/>
                  <a:gd name="T95" fmla="*/ 1 h 473"/>
                  <a:gd name="T96" fmla="*/ 0 w 71"/>
                  <a:gd name="T97" fmla="*/ 1 h 473"/>
                  <a:gd name="T98" fmla="*/ 0 w 71"/>
                  <a:gd name="T99" fmla="*/ 1 h 473"/>
                  <a:gd name="T100" fmla="*/ 0 w 71"/>
                  <a:gd name="T101" fmla="*/ 1 h 473"/>
                  <a:gd name="T102" fmla="*/ 0 w 71"/>
                  <a:gd name="T103" fmla="*/ 1 h 473"/>
                  <a:gd name="T104" fmla="*/ 0 w 71"/>
                  <a:gd name="T105" fmla="*/ 1 h 4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473"/>
                  <a:gd name="T161" fmla="*/ 71 w 71"/>
                  <a:gd name="T162" fmla="*/ 473 h 4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473">
                    <a:moveTo>
                      <a:pt x="12" y="467"/>
                    </a:moveTo>
                    <a:lnTo>
                      <a:pt x="13" y="438"/>
                    </a:lnTo>
                    <a:lnTo>
                      <a:pt x="15" y="410"/>
                    </a:lnTo>
                    <a:lnTo>
                      <a:pt x="19" y="382"/>
                    </a:lnTo>
                    <a:lnTo>
                      <a:pt x="26" y="354"/>
                    </a:lnTo>
                    <a:lnTo>
                      <a:pt x="33" y="325"/>
                    </a:lnTo>
                    <a:lnTo>
                      <a:pt x="44" y="297"/>
                    </a:lnTo>
                    <a:lnTo>
                      <a:pt x="54" y="271"/>
                    </a:lnTo>
                    <a:lnTo>
                      <a:pt x="67" y="244"/>
                    </a:lnTo>
                    <a:lnTo>
                      <a:pt x="67" y="243"/>
                    </a:lnTo>
                    <a:lnTo>
                      <a:pt x="67" y="241"/>
                    </a:lnTo>
                    <a:lnTo>
                      <a:pt x="58" y="171"/>
                    </a:lnTo>
                    <a:lnTo>
                      <a:pt x="55" y="112"/>
                    </a:lnTo>
                    <a:lnTo>
                      <a:pt x="59" y="59"/>
                    </a:lnTo>
                    <a:lnTo>
                      <a:pt x="71" y="7"/>
                    </a:lnTo>
                    <a:lnTo>
                      <a:pt x="71" y="5"/>
                    </a:lnTo>
                    <a:lnTo>
                      <a:pt x="71" y="3"/>
                    </a:lnTo>
                    <a:lnTo>
                      <a:pt x="70" y="1"/>
                    </a:lnTo>
                    <a:lnTo>
                      <a:pt x="67" y="0"/>
                    </a:lnTo>
                    <a:lnTo>
                      <a:pt x="65" y="0"/>
                    </a:lnTo>
                    <a:lnTo>
                      <a:pt x="62" y="1"/>
                    </a:lnTo>
                    <a:lnTo>
                      <a:pt x="61" y="3"/>
                    </a:lnTo>
                    <a:lnTo>
                      <a:pt x="59" y="4"/>
                    </a:lnTo>
                    <a:lnTo>
                      <a:pt x="48" y="63"/>
                    </a:lnTo>
                    <a:lnTo>
                      <a:pt x="44" y="119"/>
                    </a:lnTo>
                    <a:lnTo>
                      <a:pt x="46" y="178"/>
                    </a:lnTo>
                    <a:lnTo>
                      <a:pt x="55" y="243"/>
                    </a:lnTo>
                    <a:lnTo>
                      <a:pt x="55" y="241"/>
                    </a:lnTo>
                    <a:lnTo>
                      <a:pt x="57" y="240"/>
                    </a:lnTo>
                    <a:lnTo>
                      <a:pt x="44" y="267"/>
                    </a:lnTo>
                    <a:lnTo>
                      <a:pt x="32" y="295"/>
                    </a:lnTo>
                    <a:lnTo>
                      <a:pt x="22" y="323"/>
                    </a:lnTo>
                    <a:lnTo>
                      <a:pt x="15" y="351"/>
                    </a:lnTo>
                    <a:lnTo>
                      <a:pt x="7" y="379"/>
                    </a:lnTo>
                    <a:lnTo>
                      <a:pt x="3" y="408"/>
                    </a:lnTo>
                    <a:lnTo>
                      <a:pt x="1" y="438"/>
                    </a:lnTo>
                    <a:lnTo>
                      <a:pt x="0" y="467"/>
                    </a:lnTo>
                    <a:lnTo>
                      <a:pt x="0" y="469"/>
                    </a:lnTo>
                    <a:lnTo>
                      <a:pt x="1" y="471"/>
                    </a:lnTo>
                    <a:lnTo>
                      <a:pt x="3" y="473"/>
                    </a:lnTo>
                    <a:lnTo>
                      <a:pt x="6" y="473"/>
                    </a:lnTo>
                    <a:lnTo>
                      <a:pt x="7" y="473"/>
                    </a:lnTo>
                    <a:lnTo>
                      <a:pt x="10" y="471"/>
                    </a:lnTo>
                    <a:lnTo>
                      <a:pt x="12" y="469"/>
                    </a:lnTo>
                    <a:lnTo>
                      <a:pt x="12" y="4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8" name="Freeform 236">
                <a:extLst>
                  <a:ext uri="{FF2B5EF4-FFF2-40B4-BE49-F238E27FC236}">
                    <a16:creationId xmlns:a16="http://schemas.microsoft.com/office/drawing/2014/main" id="{188BB4F8-160D-2381-B064-4D153C4B3AA2}"/>
                  </a:ext>
                </a:extLst>
              </p:cNvPr>
              <p:cNvSpPr>
                <a:spLocks/>
              </p:cNvSpPr>
              <p:nvPr/>
            </p:nvSpPr>
            <p:spPr bwMode="auto">
              <a:xfrm>
                <a:off x="2412" y="4253"/>
                <a:ext cx="43" cy="177"/>
              </a:xfrm>
              <a:custGeom>
                <a:avLst/>
                <a:gdLst>
                  <a:gd name="T0" fmla="*/ 0 w 128"/>
                  <a:gd name="T1" fmla="*/ 0 h 531"/>
                  <a:gd name="T2" fmla="*/ 0 w 128"/>
                  <a:gd name="T3" fmla="*/ 0 h 531"/>
                  <a:gd name="T4" fmla="*/ 0 w 128"/>
                  <a:gd name="T5" fmla="*/ 0 h 531"/>
                  <a:gd name="T6" fmla="*/ 0 w 128"/>
                  <a:gd name="T7" fmla="*/ 0 h 531"/>
                  <a:gd name="T8" fmla="*/ 0 w 128"/>
                  <a:gd name="T9" fmla="*/ 0 h 531"/>
                  <a:gd name="T10" fmla="*/ 0 w 128"/>
                  <a:gd name="T11" fmla="*/ 0 h 531"/>
                  <a:gd name="T12" fmla="*/ 0 w 128"/>
                  <a:gd name="T13" fmla="*/ 0 h 531"/>
                  <a:gd name="T14" fmla="*/ 0 w 128"/>
                  <a:gd name="T15" fmla="*/ 0 h 531"/>
                  <a:gd name="T16" fmla="*/ 0 w 128"/>
                  <a:gd name="T17" fmla="*/ 0 h 531"/>
                  <a:gd name="T18" fmla="*/ 0 w 128"/>
                  <a:gd name="T19" fmla="*/ 0 h 531"/>
                  <a:gd name="T20" fmla="*/ 0 w 128"/>
                  <a:gd name="T21" fmla="*/ 0 h 531"/>
                  <a:gd name="T22" fmla="*/ 0 w 128"/>
                  <a:gd name="T23" fmla="*/ 1 h 531"/>
                  <a:gd name="T24" fmla="*/ 0 w 128"/>
                  <a:gd name="T25" fmla="*/ 1 h 531"/>
                  <a:gd name="T26" fmla="*/ 0 w 128"/>
                  <a:gd name="T27" fmla="*/ 1 h 531"/>
                  <a:gd name="T28" fmla="*/ 0 w 128"/>
                  <a:gd name="T29" fmla="*/ 1 h 531"/>
                  <a:gd name="T30" fmla="*/ 0 w 128"/>
                  <a:gd name="T31" fmla="*/ 1 h 531"/>
                  <a:gd name="T32" fmla="*/ 0 w 128"/>
                  <a:gd name="T33" fmla="*/ 1 h 531"/>
                  <a:gd name="T34" fmla="*/ 0 w 128"/>
                  <a:gd name="T35" fmla="*/ 1 h 531"/>
                  <a:gd name="T36" fmla="*/ 0 w 128"/>
                  <a:gd name="T37" fmla="*/ 1 h 531"/>
                  <a:gd name="T38" fmla="*/ 0 w 128"/>
                  <a:gd name="T39" fmla="*/ 1 h 531"/>
                  <a:gd name="T40" fmla="*/ 0 w 128"/>
                  <a:gd name="T41" fmla="*/ 1 h 531"/>
                  <a:gd name="T42" fmla="*/ 0 w 128"/>
                  <a:gd name="T43" fmla="*/ 1 h 531"/>
                  <a:gd name="T44" fmla="*/ 0 w 128"/>
                  <a:gd name="T45" fmla="*/ 1 h 531"/>
                  <a:gd name="T46" fmla="*/ 0 w 128"/>
                  <a:gd name="T47" fmla="*/ 1 h 531"/>
                  <a:gd name="T48" fmla="*/ 0 w 128"/>
                  <a:gd name="T49" fmla="*/ 1 h 531"/>
                  <a:gd name="T50" fmla="*/ 0 w 128"/>
                  <a:gd name="T51" fmla="*/ 1 h 531"/>
                  <a:gd name="T52" fmla="*/ 0 w 128"/>
                  <a:gd name="T53" fmla="*/ 0 h 531"/>
                  <a:gd name="T54" fmla="*/ 0 w 128"/>
                  <a:gd name="T55" fmla="*/ 0 h 531"/>
                  <a:gd name="T56" fmla="*/ 0 w 128"/>
                  <a:gd name="T57" fmla="*/ 0 h 531"/>
                  <a:gd name="T58" fmla="*/ 0 w 128"/>
                  <a:gd name="T59" fmla="*/ 0 h 531"/>
                  <a:gd name="T60" fmla="*/ 0 w 128"/>
                  <a:gd name="T61" fmla="*/ 0 h 531"/>
                  <a:gd name="T62" fmla="*/ 0 w 128"/>
                  <a:gd name="T63" fmla="*/ 0 h 531"/>
                  <a:gd name="T64" fmla="*/ 0 w 128"/>
                  <a:gd name="T65" fmla="*/ 0 h 531"/>
                  <a:gd name="T66" fmla="*/ 0 w 128"/>
                  <a:gd name="T67" fmla="*/ 0 h 531"/>
                  <a:gd name="T68" fmla="*/ 0 w 128"/>
                  <a:gd name="T69" fmla="*/ 0 h 531"/>
                  <a:gd name="T70" fmla="*/ 0 w 128"/>
                  <a:gd name="T71" fmla="*/ 0 h 531"/>
                  <a:gd name="T72" fmla="*/ 0 w 128"/>
                  <a:gd name="T73" fmla="*/ 0 h 531"/>
                  <a:gd name="T74" fmla="*/ 0 w 128"/>
                  <a:gd name="T75" fmla="*/ 0 h 531"/>
                  <a:gd name="T76" fmla="*/ 0 w 128"/>
                  <a:gd name="T77" fmla="*/ 0 h 531"/>
                  <a:gd name="T78" fmla="*/ 0 w 128"/>
                  <a:gd name="T79" fmla="*/ 0 h 531"/>
                  <a:gd name="T80" fmla="*/ 0 w 128"/>
                  <a:gd name="T81" fmla="*/ 0 h 531"/>
                  <a:gd name="T82" fmla="*/ 0 w 128"/>
                  <a:gd name="T83" fmla="*/ 0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8"/>
                  <a:gd name="T127" fmla="*/ 0 h 531"/>
                  <a:gd name="T128" fmla="*/ 128 w 128"/>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8" h="531">
                    <a:moveTo>
                      <a:pt x="19" y="6"/>
                    </a:moveTo>
                    <a:lnTo>
                      <a:pt x="18" y="16"/>
                    </a:lnTo>
                    <a:lnTo>
                      <a:pt x="15" y="27"/>
                    </a:lnTo>
                    <a:lnTo>
                      <a:pt x="13" y="37"/>
                    </a:lnTo>
                    <a:lnTo>
                      <a:pt x="11" y="48"/>
                    </a:lnTo>
                    <a:lnTo>
                      <a:pt x="8" y="66"/>
                    </a:lnTo>
                    <a:lnTo>
                      <a:pt x="3" y="85"/>
                    </a:lnTo>
                    <a:lnTo>
                      <a:pt x="2" y="104"/>
                    </a:lnTo>
                    <a:lnTo>
                      <a:pt x="0" y="123"/>
                    </a:lnTo>
                    <a:lnTo>
                      <a:pt x="2" y="138"/>
                    </a:lnTo>
                    <a:lnTo>
                      <a:pt x="3" y="153"/>
                    </a:lnTo>
                    <a:lnTo>
                      <a:pt x="6" y="169"/>
                    </a:lnTo>
                    <a:lnTo>
                      <a:pt x="9" y="183"/>
                    </a:lnTo>
                    <a:lnTo>
                      <a:pt x="12" y="194"/>
                    </a:lnTo>
                    <a:lnTo>
                      <a:pt x="15" y="208"/>
                    </a:lnTo>
                    <a:lnTo>
                      <a:pt x="16" y="222"/>
                    </a:lnTo>
                    <a:lnTo>
                      <a:pt x="19" y="238"/>
                    </a:lnTo>
                    <a:lnTo>
                      <a:pt x="22" y="259"/>
                    </a:lnTo>
                    <a:lnTo>
                      <a:pt x="28" y="283"/>
                    </a:lnTo>
                    <a:lnTo>
                      <a:pt x="34" y="308"/>
                    </a:lnTo>
                    <a:lnTo>
                      <a:pt x="41" y="336"/>
                    </a:lnTo>
                    <a:lnTo>
                      <a:pt x="48" y="363"/>
                    </a:lnTo>
                    <a:lnTo>
                      <a:pt x="57" y="388"/>
                    </a:lnTo>
                    <a:lnTo>
                      <a:pt x="64" y="410"/>
                    </a:lnTo>
                    <a:lnTo>
                      <a:pt x="71" y="430"/>
                    </a:lnTo>
                    <a:lnTo>
                      <a:pt x="74" y="440"/>
                    </a:lnTo>
                    <a:lnTo>
                      <a:pt x="77" y="448"/>
                    </a:lnTo>
                    <a:lnTo>
                      <a:pt x="80" y="457"/>
                    </a:lnTo>
                    <a:lnTo>
                      <a:pt x="83" y="464"/>
                    </a:lnTo>
                    <a:lnTo>
                      <a:pt x="92" y="485"/>
                    </a:lnTo>
                    <a:lnTo>
                      <a:pt x="99" y="503"/>
                    </a:lnTo>
                    <a:lnTo>
                      <a:pt x="108" y="518"/>
                    </a:lnTo>
                    <a:lnTo>
                      <a:pt x="118" y="530"/>
                    </a:lnTo>
                    <a:lnTo>
                      <a:pt x="121" y="531"/>
                    </a:lnTo>
                    <a:lnTo>
                      <a:pt x="122" y="531"/>
                    </a:lnTo>
                    <a:lnTo>
                      <a:pt x="125" y="531"/>
                    </a:lnTo>
                    <a:lnTo>
                      <a:pt x="127" y="530"/>
                    </a:lnTo>
                    <a:lnTo>
                      <a:pt x="128" y="527"/>
                    </a:lnTo>
                    <a:lnTo>
                      <a:pt x="128" y="525"/>
                    </a:lnTo>
                    <a:lnTo>
                      <a:pt x="127" y="523"/>
                    </a:lnTo>
                    <a:lnTo>
                      <a:pt x="125" y="521"/>
                    </a:lnTo>
                    <a:lnTo>
                      <a:pt x="116" y="511"/>
                    </a:lnTo>
                    <a:lnTo>
                      <a:pt x="109" y="497"/>
                    </a:lnTo>
                    <a:lnTo>
                      <a:pt x="102" y="480"/>
                    </a:lnTo>
                    <a:lnTo>
                      <a:pt x="95" y="461"/>
                    </a:lnTo>
                    <a:lnTo>
                      <a:pt x="92" y="452"/>
                    </a:lnTo>
                    <a:lnTo>
                      <a:pt x="89" y="444"/>
                    </a:lnTo>
                    <a:lnTo>
                      <a:pt x="86" y="436"/>
                    </a:lnTo>
                    <a:lnTo>
                      <a:pt x="83" y="427"/>
                    </a:lnTo>
                    <a:lnTo>
                      <a:pt x="76" y="407"/>
                    </a:lnTo>
                    <a:lnTo>
                      <a:pt x="67" y="385"/>
                    </a:lnTo>
                    <a:lnTo>
                      <a:pt x="60" y="360"/>
                    </a:lnTo>
                    <a:lnTo>
                      <a:pt x="53" y="333"/>
                    </a:lnTo>
                    <a:lnTo>
                      <a:pt x="45" y="306"/>
                    </a:lnTo>
                    <a:lnTo>
                      <a:pt x="38" y="280"/>
                    </a:lnTo>
                    <a:lnTo>
                      <a:pt x="34" y="257"/>
                    </a:lnTo>
                    <a:lnTo>
                      <a:pt x="31" y="236"/>
                    </a:lnTo>
                    <a:lnTo>
                      <a:pt x="28" y="221"/>
                    </a:lnTo>
                    <a:lnTo>
                      <a:pt x="27" y="205"/>
                    </a:lnTo>
                    <a:lnTo>
                      <a:pt x="24" y="193"/>
                    </a:lnTo>
                    <a:lnTo>
                      <a:pt x="21" y="180"/>
                    </a:lnTo>
                    <a:lnTo>
                      <a:pt x="16" y="166"/>
                    </a:lnTo>
                    <a:lnTo>
                      <a:pt x="15" y="152"/>
                    </a:lnTo>
                    <a:lnTo>
                      <a:pt x="12" y="138"/>
                    </a:lnTo>
                    <a:lnTo>
                      <a:pt x="12" y="123"/>
                    </a:lnTo>
                    <a:lnTo>
                      <a:pt x="13" y="104"/>
                    </a:lnTo>
                    <a:lnTo>
                      <a:pt x="15" y="86"/>
                    </a:lnTo>
                    <a:lnTo>
                      <a:pt x="18" y="68"/>
                    </a:lnTo>
                    <a:lnTo>
                      <a:pt x="22" y="50"/>
                    </a:lnTo>
                    <a:lnTo>
                      <a:pt x="25" y="38"/>
                    </a:lnTo>
                    <a:lnTo>
                      <a:pt x="27" y="29"/>
                    </a:lnTo>
                    <a:lnTo>
                      <a:pt x="29" y="17"/>
                    </a:lnTo>
                    <a:lnTo>
                      <a:pt x="31" y="7"/>
                    </a:lnTo>
                    <a:lnTo>
                      <a:pt x="31" y="6"/>
                    </a:lnTo>
                    <a:lnTo>
                      <a:pt x="29" y="3"/>
                    </a:lnTo>
                    <a:lnTo>
                      <a:pt x="28" y="2"/>
                    </a:lnTo>
                    <a:lnTo>
                      <a:pt x="25" y="0"/>
                    </a:lnTo>
                    <a:lnTo>
                      <a:pt x="24" y="0"/>
                    </a:lnTo>
                    <a:lnTo>
                      <a:pt x="21" y="2"/>
                    </a:lnTo>
                    <a:lnTo>
                      <a:pt x="19" y="5"/>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19" name="Freeform 237">
                <a:extLst>
                  <a:ext uri="{FF2B5EF4-FFF2-40B4-BE49-F238E27FC236}">
                    <a16:creationId xmlns:a16="http://schemas.microsoft.com/office/drawing/2014/main" id="{01CB4645-2905-4651-9E26-9CF2F7A61F65}"/>
                  </a:ext>
                </a:extLst>
              </p:cNvPr>
              <p:cNvSpPr>
                <a:spLocks/>
              </p:cNvSpPr>
              <p:nvPr/>
            </p:nvSpPr>
            <p:spPr bwMode="auto">
              <a:xfrm>
                <a:off x="2362" y="4141"/>
                <a:ext cx="87" cy="66"/>
              </a:xfrm>
              <a:custGeom>
                <a:avLst/>
                <a:gdLst>
                  <a:gd name="T0" fmla="*/ 0 w 262"/>
                  <a:gd name="T1" fmla="*/ 0 h 200"/>
                  <a:gd name="T2" fmla="*/ 0 w 262"/>
                  <a:gd name="T3" fmla="*/ 0 h 200"/>
                  <a:gd name="T4" fmla="*/ 0 w 262"/>
                  <a:gd name="T5" fmla="*/ 0 h 200"/>
                  <a:gd name="T6" fmla="*/ 0 w 262"/>
                  <a:gd name="T7" fmla="*/ 0 h 200"/>
                  <a:gd name="T8" fmla="*/ 0 w 262"/>
                  <a:gd name="T9" fmla="*/ 0 h 200"/>
                  <a:gd name="T10" fmla="*/ 0 w 262"/>
                  <a:gd name="T11" fmla="*/ 0 h 200"/>
                  <a:gd name="T12" fmla="*/ 0 w 262"/>
                  <a:gd name="T13" fmla="*/ 0 h 200"/>
                  <a:gd name="T14" fmla="*/ 0 w 262"/>
                  <a:gd name="T15" fmla="*/ 0 h 200"/>
                  <a:gd name="T16" fmla="*/ 0 w 262"/>
                  <a:gd name="T17" fmla="*/ 0 h 200"/>
                  <a:gd name="T18" fmla="*/ 0 w 262"/>
                  <a:gd name="T19" fmla="*/ 0 h 200"/>
                  <a:gd name="T20" fmla="*/ 0 w 262"/>
                  <a:gd name="T21" fmla="*/ 0 h 200"/>
                  <a:gd name="T22" fmla="*/ 0 w 262"/>
                  <a:gd name="T23" fmla="*/ 0 h 200"/>
                  <a:gd name="T24" fmla="*/ 0 w 262"/>
                  <a:gd name="T25" fmla="*/ 0 h 200"/>
                  <a:gd name="T26" fmla="*/ 0 w 262"/>
                  <a:gd name="T27" fmla="*/ 0 h 200"/>
                  <a:gd name="T28" fmla="*/ 0 w 262"/>
                  <a:gd name="T29" fmla="*/ 0 h 200"/>
                  <a:gd name="T30" fmla="*/ 0 w 262"/>
                  <a:gd name="T31" fmla="*/ 0 h 200"/>
                  <a:gd name="T32" fmla="*/ 0 w 262"/>
                  <a:gd name="T33" fmla="*/ 0 h 200"/>
                  <a:gd name="T34" fmla="*/ 0 w 262"/>
                  <a:gd name="T35" fmla="*/ 0 h 200"/>
                  <a:gd name="T36" fmla="*/ 0 w 262"/>
                  <a:gd name="T37" fmla="*/ 0 h 200"/>
                  <a:gd name="T38" fmla="*/ 0 w 262"/>
                  <a:gd name="T39" fmla="*/ 0 h 200"/>
                  <a:gd name="T40" fmla="*/ 0 w 262"/>
                  <a:gd name="T41" fmla="*/ 0 h 200"/>
                  <a:gd name="T42" fmla="*/ 0 w 262"/>
                  <a:gd name="T43" fmla="*/ 0 h 200"/>
                  <a:gd name="T44" fmla="*/ 0 w 262"/>
                  <a:gd name="T45" fmla="*/ 0 h 200"/>
                  <a:gd name="T46" fmla="*/ 0 w 262"/>
                  <a:gd name="T47" fmla="*/ 0 h 200"/>
                  <a:gd name="T48" fmla="*/ 0 w 262"/>
                  <a:gd name="T49" fmla="*/ 0 h 200"/>
                  <a:gd name="T50" fmla="*/ 0 w 262"/>
                  <a:gd name="T51" fmla="*/ 0 h 200"/>
                  <a:gd name="T52" fmla="*/ 0 w 262"/>
                  <a:gd name="T53" fmla="*/ 0 h 200"/>
                  <a:gd name="T54" fmla="*/ 0 w 262"/>
                  <a:gd name="T55" fmla="*/ 0 h 200"/>
                  <a:gd name="T56" fmla="*/ 0 w 262"/>
                  <a:gd name="T57" fmla="*/ 0 h 200"/>
                  <a:gd name="T58" fmla="*/ 0 w 262"/>
                  <a:gd name="T59" fmla="*/ 0 h 200"/>
                  <a:gd name="T60" fmla="*/ 0 w 262"/>
                  <a:gd name="T61" fmla="*/ 0 h 200"/>
                  <a:gd name="T62" fmla="*/ 0 w 262"/>
                  <a:gd name="T63" fmla="*/ 0 h 200"/>
                  <a:gd name="T64" fmla="*/ 0 w 262"/>
                  <a:gd name="T65" fmla="*/ 0 h 200"/>
                  <a:gd name="T66" fmla="*/ 0 w 262"/>
                  <a:gd name="T67" fmla="*/ 0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
                  <a:gd name="T103" fmla="*/ 0 h 200"/>
                  <a:gd name="T104" fmla="*/ 262 w 262"/>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 h="200">
                    <a:moveTo>
                      <a:pt x="0" y="198"/>
                    </a:moveTo>
                    <a:lnTo>
                      <a:pt x="11" y="195"/>
                    </a:lnTo>
                    <a:lnTo>
                      <a:pt x="23" y="193"/>
                    </a:lnTo>
                    <a:lnTo>
                      <a:pt x="36" y="192"/>
                    </a:lnTo>
                    <a:lnTo>
                      <a:pt x="47" y="190"/>
                    </a:lnTo>
                    <a:lnTo>
                      <a:pt x="61" y="189"/>
                    </a:lnTo>
                    <a:lnTo>
                      <a:pt x="72" y="188"/>
                    </a:lnTo>
                    <a:lnTo>
                      <a:pt x="85" y="188"/>
                    </a:lnTo>
                    <a:lnTo>
                      <a:pt x="97" y="188"/>
                    </a:lnTo>
                    <a:lnTo>
                      <a:pt x="111" y="188"/>
                    </a:lnTo>
                    <a:lnTo>
                      <a:pt x="124" y="189"/>
                    </a:lnTo>
                    <a:lnTo>
                      <a:pt x="139" y="190"/>
                    </a:lnTo>
                    <a:lnTo>
                      <a:pt x="153" y="192"/>
                    </a:lnTo>
                    <a:lnTo>
                      <a:pt x="166" y="193"/>
                    </a:lnTo>
                    <a:lnTo>
                      <a:pt x="179" y="195"/>
                    </a:lnTo>
                    <a:lnTo>
                      <a:pt x="192" y="198"/>
                    </a:lnTo>
                    <a:lnTo>
                      <a:pt x="204" y="200"/>
                    </a:lnTo>
                    <a:lnTo>
                      <a:pt x="211" y="189"/>
                    </a:lnTo>
                    <a:lnTo>
                      <a:pt x="220" y="183"/>
                    </a:lnTo>
                    <a:lnTo>
                      <a:pt x="229" y="182"/>
                    </a:lnTo>
                    <a:lnTo>
                      <a:pt x="239" y="179"/>
                    </a:lnTo>
                    <a:lnTo>
                      <a:pt x="250" y="164"/>
                    </a:lnTo>
                    <a:lnTo>
                      <a:pt x="250" y="144"/>
                    </a:lnTo>
                    <a:lnTo>
                      <a:pt x="249" y="126"/>
                    </a:lnTo>
                    <a:lnTo>
                      <a:pt x="258" y="113"/>
                    </a:lnTo>
                    <a:lnTo>
                      <a:pt x="262" y="108"/>
                    </a:lnTo>
                    <a:lnTo>
                      <a:pt x="256" y="99"/>
                    </a:lnTo>
                    <a:lnTo>
                      <a:pt x="246" y="85"/>
                    </a:lnTo>
                    <a:lnTo>
                      <a:pt x="240" y="64"/>
                    </a:lnTo>
                    <a:lnTo>
                      <a:pt x="237" y="49"/>
                    </a:lnTo>
                    <a:lnTo>
                      <a:pt x="233" y="33"/>
                    </a:lnTo>
                    <a:lnTo>
                      <a:pt x="223" y="18"/>
                    </a:lnTo>
                    <a:lnTo>
                      <a:pt x="207" y="0"/>
                    </a:lnTo>
                    <a:lnTo>
                      <a:pt x="200" y="7"/>
                    </a:lnTo>
                    <a:lnTo>
                      <a:pt x="188" y="12"/>
                    </a:lnTo>
                    <a:lnTo>
                      <a:pt x="175" y="16"/>
                    </a:lnTo>
                    <a:lnTo>
                      <a:pt x="161" y="19"/>
                    </a:lnTo>
                    <a:lnTo>
                      <a:pt x="148" y="23"/>
                    </a:lnTo>
                    <a:lnTo>
                      <a:pt x="136" y="26"/>
                    </a:lnTo>
                    <a:lnTo>
                      <a:pt x="127" y="32"/>
                    </a:lnTo>
                    <a:lnTo>
                      <a:pt x="124" y="39"/>
                    </a:lnTo>
                    <a:lnTo>
                      <a:pt x="126" y="57"/>
                    </a:lnTo>
                    <a:lnTo>
                      <a:pt x="129" y="73"/>
                    </a:lnTo>
                    <a:lnTo>
                      <a:pt x="126" y="84"/>
                    </a:lnTo>
                    <a:lnTo>
                      <a:pt x="110" y="85"/>
                    </a:lnTo>
                    <a:lnTo>
                      <a:pt x="88" y="89"/>
                    </a:lnTo>
                    <a:lnTo>
                      <a:pt x="82" y="108"/>
                    </a:lnTo>
                    <a:lnTo>
                      <a:pt x="87" y="132"/>
                    </a:lnTo>
                    <a:lnTo>
                      <a:pt x="98" y="150"/>
                    </a:lnTo>
                    <a:lnTo>
                      <a:pt x="88" y="154"/>
                    </a:lnTo>
                    <a:lnTo>
                      <a:pt x="81" y="158"/>
                    </a:lnTo>
                    <a:lnTo>
                      <a:pt x="75" y="162"/>
                    </a:lnTo>
                    <a:lnTo>
                      <a:pt x="71" y="165"/>
                    </a:lnTo>
                    <a:lnTo>
                      <a:pt x="66" y="168"/>
                    </a:lnTo>
                    <a:lnTo>
                      <a:pt x="62" y="168"/>
                    </a:lnTo>
                    <a:lnTo>
                      <a:pt x="58" y="168"/>
                    </a:lnTo>
                    <a:lnTo>
                      <a:pt x="50" y="167"/>
                    </a:lnTo>
                    <a:lnTo>
                      <a:pt x="45" y="165"/>
                    </a:lnTo>
                    <a:lnTo>
                      <a:pt x="39" y="167"/>
                    </a:lnTo>
                    <a:lnTo>
                      <a:pt x="36" y="168"/>
                    </a:lnTo>
                    <a:lnTo>
                      <a:pt x="32" y="168"/>
                    </a:lnTo>
                    <a:lnTo>
                      <a:pt x="32" y="172"/>
                    </a:lnTo>
                    <a:lnTo>
                      <a:pt x="30" y="176"/>
                    </a:lnTo>
                    <a:lnTo>
                      <a:pt x="27" y="181"/>
                    </a:lnTo>
                    <a:lnTo>
                      <a:pt x="21" y="185"/>
                    </a:lnTo>
                    <a:lnTo>
                      <a:pt x="16" y="189"/>
                    </a:lnTo>
                    <a:lnTo>
                      <a:pt x="11" y="192"/>
                    </a:lnTo>
                    <a:lnTo>
                      <a:pt x="5" y="195"/>
                    </a:lnTo>
                    <a:lnTo>
                      <a:pt x="0" y="198"/>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0" name="Freeform 238">
                <a:extLst>
                  <a:ext uri="{FF2B5EF4-FFF2-40B4-BE49-F238E27FC236}">
                    <a16:creationId xmlns:a16="http://schemas.microsoft.com/office/drawing/2014/main" id="{034856C3-3C4D-B41F-D1B5-1496081F3509}"/>
                  </a:ext>
                </a:extLst>
              </p:cNvPr>
              <p:cNvSpPr>
                <a:spLocks/>
              </p:cNvSpPr>
              <p:nvPr/>
            </p:nvSpPr>
            <p:spPr bwMode="auto">
              <a:xfrm>
                <a:off x="2362" y="4201"/>
                <a:ext cx="32" cy="7"/>
              </a:xfrm>
              <a:custGeom>
                <a:avLst/>
                <a:gdLst>
                  <a:gd name="T0" fmla="*/ 0 w 97"/>
                  <a:gd name="T1" fmla="*/ 0 h 20"/>
                  <a:gd name="T2" fmla="*/ 0 w 97"/>
                  <a:gd name="T3" fmla="*/ 0 h 20"/>
                  <a:gd name="T4" fmla="*/ 0 w 97"/>
                  <a:gd name="T5" fmla="*/ 0 h 20"/>
                  <a:gd name="T6" fmla="*/ 0 w 97"/>
                  <a:gd name="T7" fmla="*/ 0 h 20"/>
                  <a:gd name="T8" fmla="*/ 0 w 97"/>
                  <a:gd name="T9" fmla="*/ 0 h 20"/>
                  <a:gd name="T10" fmla="*/ 0 w 97"/>
                  <a:gd name="T11" fmla="*/ 0 h 20"/>
                  <a:gd name="T12" fmla="*/ 0 w 97"/>
                  <a:gd name="T13" fmla="*/ 0 h 20"/>
                  <a:gd name="T14" fmla="*/ 0 w 97"/>
                  <a:gd name="T15" fmla="*/ 0 h 20"/>
                  <a:gd name="T16" fmla="*/ 0 w 97"/>
                  <a:gd name="T17" fmla="*/ 0 h 20"/>
                  <a:gd name="T18" fmla="*/ 0 w 97"/>
                  <a:gd name="T19" fmla="*/ 0 h 20"/>
                  <a:gd name="T20" fmla="*/ 0 w 97"/>
                  <a:gd name="T21" fmla="*/ 0 h 20"/>
                  <a:gd name="T22" fmla="*/ 0 w 97"/>
                  <a:gd name="T23" fmla="*/ 0 h 20"/>
                  <a:gd name="T24" fmla="*/ 0 w 97"/>
                  <a:gd name="T25" fmla="*/ 0 h 20"/>
                  <a:gd name="T26" fmla="*/ 0 w 97"/>
                  <a:gd name="T27" fmla="*/ 0 h 20"/>
                  <a:gd name="T28" fmla="*/ 0 w 97"/>
                  <a:gd name="T29" fmla="*/ 0 h 20"/>
                  <a:gd name="T30" fmla="*/ 0 w 97"/>
                  <a:gd name="T31" fmla="*/ 0 h 20"/>
                  <a:gd name="T32" fmla="*/ 0 w 97"/>
                  <a:gd name="T33" fmla="*/ 0 h 20"/>
                  <a:gd name="T34" fmla="*/ 0 w 97"/>
                  <a:gd name="T35" fmla="*/ 0 h 20"/>
                  <a:gd name="T36" fmla="*/ 0 w 97"/>
                  <a:gd name="T37" fmla="*/ 0 h 20"/>
                  <a:gd name="T38" fmla="*/ 0 w 97"/>
                  <a:gd name="T39" fmla="*/ 0 h 20"/>
                  <a:gd name="T40" fmla="*/ 0 w 97"/>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20"/>
                  <a:gd name="T65" fmla="*/ 97 w 97"/>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20">
                    <a:moveTo>
                      <a:pt x="97" y="0"/>
                    </a:moveTo>
                    <a:lnTo>
                      <a:pt x="97" y="0"/>
                    </a:lnTo>
                    <a:lnTo>
                      <a:pt x="85" y="0"/>
                    </a:lnTo>
                    <a:lnTo>
                      <a:pt x="72" y="0"/>
                    </a:lnTo>
                    <a:lnTo>
                      <a:pt x="61" y="3"/>
                    </a:lnTo>
                    <a:lnTo>
                      <a:pt x="47" y="4"/>
                    </a:lnTo>
                    <a:lnTo>
                      <a:pt x="36" y="6"/>
                    </a:lnTo>
                    <a:lnTo>
                      <a:pt x="23" y="7"/>
                    </a:lnTo>
                    <a:lnTo>
                      <a:pt x="11" y="8"/>
                    </a:lnTo>
                    <a:lnTo>
                      <a:pt x="0" y="11"/>
                    </a:lnTo>
                    <a:lnTo>
                      <a:pt x="0" y="20"/>
                    </a:lnTo>
                    <a:lnTo>
                      <a:pt x="11" y="17"/>
                    </a:lnTo>
                    <a:lnTo>
                      <a:pt x="23" y="16"/>
                    </a:lnTo>
                    <a:lnTo>
                      <a:pt x="36" y="14"/>
                    </a:lnTo>
                    <a:lnTo>
                      <a:pt x="47" y="13"/>
                    </a:lnTo>
                    <a:lnTo>
                      <a:pt x="61" y="11"/>
                    </a:lnTo>
                    <a:lnTo>
                      <a:pt x="72" y="11"/>
                    </a:lnTo>
                    <a:lnTo>
                      <a:pt x="85" y="11"/>
                    </a:lnTo>
                    <a:lnTo>
                      <a:pt x="97" y="11"/>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1" name="Freeform 239">
                <a:extLst>
                  <a:ext uri="{FF2B5EF4-FFF2-40B4-BE49-F238E27FC236}">
                    <a16:creationId xmlns:a16="http://schemas.microsoft.com/office/drawing/2014/main" id="{75183FC0-4611-059F-8CBD-DB8E70B530D2}"/>
                  </a:ext>
                </a:extLst>
              </p:cNvPr>
              <p:cNvSpPr>
                <a:spLocks/>
              </p:cNvSpPr>
              <p:nvPr/>
            </p:nvSpPr>
            <p:spPr bwMode="auto">
              <a:xfrm>
                <a:off x="2394" y="4201"/>
                <a:ext cx="37" cy="8"/>
              </a:xfrm>
              <a:custGeom>
                <a:avLst/>
                <a:gdLst>
                  <a:gd name="T0" fmla="*/ 0 w 111"/>
                  <a:gd name="T1" fmla="*/ 0 h 23"/>
                  <a:gd name="T2" fmla="*/ 0 w 111"/>
                  <a:gd name="T3" fmla="*/ 0 h 23"/>
                  <a:gd name="T4" fmla="*/ 0 w 111"/>
                  <a:gd name="T5" fmla="*/ 0 h 23"/>
                  <a:gd name="T6" fmla="*/ 0 w 111"/>
                  <a:gd name="T7" fmla="*/ 0 h 23"/>
                  <a:gd name="T8" fmla="*/ 0 w 111"/>
                  <a:gd name="T9" fmla="*/ 0 h 23"/>
                  <a:gd name="T10" fmla="*/ 0 w 111"/>
                  <a:gd name="T11" fmla="*/ 0 h 23"/>
                  <a:gd name="T12" fmla="*/ 0 w 111"/>
                  <a:gd name="T13" fmla="*/ 0 h 23"/>
                  <a:gd name="T14" fmla="*/ 0 w 111"/>
                  <a:gd name="T15" fmla="*/ 0 h 23"/>
                  <a:gd name="T16" fmla="*/ 0 w 111"/>
                  <a:gd name="T17" fmla="*/ 0 h 23"/>
                  <a:gd name="T18" fmla="*/ 0 w 111"/>
                  <a:gd name="T19" fmla="*/ 0 h 23"/>
                  <a:gd name="T20" fmla="*/ 0 w 111"/>
                  <a:gd name="T21" fmla="*/ 0 h 23"/>
                  <a:gd name="T22" fmla="*/ 0 w 111"/>
                  <a:gd name="T23" fmla="*/ 0 h 23"/>
                  <a:gd name="T24" fmla="*/ 0 w 111"/>
                  <a:gd name="T25" fmla="*/ 0 h 23"/>
                  <a:gd name="T26" fmla="*/ 0 w 111"/>
                  <a:gd name="T27" fmla="*/ 0 h 23"/>
                  <a:gd name="T28" fmla="*/ 0 w 111"/>
                  <a:gd name="T29" fmla="*/ 0 h 23"/>
                  <a:gd name="T30" fmla="*/ 0 w 111"/>
                  <a:gd name="T31" fmla="*/ 0 h 23"/>
                  <a:gd name="T32" fmla="*/ 0 w 111"/>
                  <a:gd name="T33" fmla="*/ 0 h 23"/>
                  <a:gd name="T34" fmla="*/ 0 w 111"/>
                  <a:gd name="T35" fmla="*/ 0 h 23"/>
                  <a:gd name="T36" fmla="*/ 0 w 111"/>
                  <a:gd name="T37" fmla="*/ 0 h 23"/>
                  <a:gd name="T38" fmla="*/ 0 w 111"/>
                  <a:gd name="T39" fmla="*/ 0 h 23"/>
                  <a:gd name="T40" fmla="*/ 0 w 111"/>
                  <a:gd name="T41" fmla="*/ 0 h 23"/>
                  <a:gd name="T42" fmla="*/ 0 w 111"/>
                  <a:gd name="T43" fmla="*/ 0 h 23"/>
                  <a:gd name="T44" fmla="*/ 0 w 111"/>
                  <a:gd name="T45" fmla="*/ 0 h 23"/>
                  <a:gd name="T46" fmla="*/ 0 w 111"/>
                  <a:gd name="T47" fmla="*/ 0 h 23"/>
                  <a:gd name="T48" fmla="*/ 0 w 111"/>
                  <a:gd name="T49" fmla="*/ 0 h 23"/>
                  <a:gd name="T50" fmla="*/ 0 w 111"/>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23"/>
                  <a:gd name="T80" fmla="*/ 111 w 111"/>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23">
                    <a:moveTo>
                      <a:pt x="103" y="17"/>
                    </a:moveTo>
                    <a:lnTo>
                      <a:pt x="107" y="14"/>
                    </a:lnTo>
                    <a:lnTo>
                      <a:pt x="95" y="11"/>
                    </a:lnTo>
                    <a:lnTo>
                      <a:pt x="82" y="8"/>
                    </a:lnTo>
                    <a:lnTo>
                      <a:pt x="69" y="7"/>
                    </a:lnTo>
                    <a:lnTo>
                      <a:pt x="56" y="6"/>
                    </a:lnTo>
                    <a:lnTo>
                      <a:pt x="42" y="4"/>
                    </a:lnTo>
                    <a:lnTo>
                      <a:pt x="27" y="3"/>
                    </a:lnTo>
                    <a:lnTo>
                      <a:pt x="14" y="0"/>
                    </a:lnTo>
                    <a:lnTo>
                      <a:pt x="0" y="0"/>
                    </a:lnTo>
                    <a:lnTo>
                      <a:pt x="0" y="11"/>
                    </a:lnTo>
                    <a:lnTo>
                      <a:pt x="14" y="11"/>
                    </a:lnTo>
                    <a:lnTo>
                      <a:pt x="27" y="11"/>
                    </a:lnTo>
                    <a:lnTo>
                      <a:pt x="42" y="13"/>
                    </a:lnTo>
                    <a:lnTo>
                      <a:pt x="56" y="14"/>
                    </a:lnTo>
                    <a:lnTo>
                      <a:pt x="69" y="16"/>
                    </a:lnTo>
                    <a:lnTo>
                      <a:pt x="82" y="17"/>
                    </a:lnTo>
                    <a:lnTo>
                      <a:pt x="95" y="20"/>
                    </a:lnTo>
                    <a:lnTo>
                      <a:pt x="107" y="23"/>
                    </a:lnTo>
                    <a:lnTo>
                      <a:pt x="111" y="20"/>
                    </a:lnTo>
                    <a:lnTo>
                      <a:pt x="107" y="23"/>
                    </a:lnTo>
                    <a:lnTo>
                      <a:pt x="110" y="21"/>
                    </a:lnTo>
                    <a:lnTo>
                      <a:pt x="111" y="18"/>
                    </a:lnTo>
                    <a:lnTo>
                      <a:pt x="110" y="16"/>
                    </a:lnTo>
                    <a:lnTo>
                      <a:pt x="107" y="14"/>
                    </a:lnTo>
                    <a:lnTo>
                      <a:pt x="10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2" name="Freeform 240">
                <a:extLst>
                  <a:ext uri="{FF2B5EF4-FFF2-40B4-BE49-F238E27FC236}">
                    <a16:creationId xmlns:a16="http://schemas.microsoft.com/office/drawing/2014/main" id="{66CA736A-A718-CAAB-3CA8-86CF9E662D27}"/>
                  </a:ext>
                </a:extLst>
              </p:cNvPr>
              <p:cNvSpPr>
                <a:spLocks/>
              </p:cNvSpPr>
              <p:nvPr/>
            </p:nvSpPr>
            <p:spPr bwMode="auto">
              <a:xfrm>
                <a:off x="2429" y="4199"/>
                <a:ext cx="13" cy="9"/>
              </a:xfrm>
              <a:custGeom>
                <a:avLst/>
                <a:gdLst>
                  <a:gd name="T0" fmla="*/ 0 w 40"/>
                  <a:gd name="T1" fmla="*/ 0 h 27"/>
                  <a:gd name="T2" fmla="*/ 0 w 40"/>
                  <a:gd name="T3" fmla="*/ 0 h 27"/>
                  <a:gd name="T4" fmla="*/ 0 w 40"/>
                  <a:gd name="T5" fmla="*/ 0 h 27"/>
                  <a:gd name="T6" fmla="*/ 0 w 40"/>
                  <a:gd name="T7" fmla="*/ 0 h 27"/>
                  <a:gd name="T8" fmla="*/ 0 w 40"/>
                  <a:gd name="T9" fmla="*/ 0 h 27"/>
                  <a:gd name="T10" fmla="*/ 0 w 40"/>
                  <a:gd name="T11" fmla="*/ 0 h 27"/>
                  <a:gd name="T12" fmla="*/ 0 w 40"/>
                  <a:gd name="T13" fmla="*/ 0 h 27"/>
                  <a:gd name="T14" fmla="*/ 0 w 40"/>
                  <a:gd name="T15" fmla="*/ 0 h 27"/>
                  <a:gd name="T16" fmla="*/ 0 w 40"/>
                  <a:gd name="T17" fmla="*/ 0 h 27"/>
                  <a:gd name="T18" fmla="*/ 0 w 40"/>
                  <a:gd name="T19" fmla="*/ 0 h 27"/>
                  <a:gd name="T20" fmla="*/ 0 w 40"/>
                  <a:gd name="T21" fmla="*/ 0 h 27"/>
                  <a:gd name="T22" fmla="*/ 0 w 40"/>
                  <a:gd name="T23" fmla="*/ 0 h 27"/>
                  <a:gd name="T24" fmla="*/ 0 w 40"/>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7"/>
                  <a:gd name="T41" fmla="*/ 40 w 4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7">
                    <a:moveTo>
                      <a:pt x="37" y="0"/>
                    </a:moveTo>
                    <a:lnTo>
                      <a:pt x="37" y="0"/>
                    </a:lnTo>
                    <a:lnTo>
                      <a:pt x="29" y="3"/>
                    </a:lnTo>
                    <a:lnTo>
                      <a:pt x="19" y="4"/>
                    </a:lnTo>
                    <a:lnTo>
                      <a:pt x="8" y="11"/>
                    </a:lnTo>
                    <a:lnTo>
                      <a:pt x="0" y="24"/>
                    </a:lnTo>
                    <a:lnTo>
                      <a:pt x="8" y="27"/>
                    </a:lnTo>
                    <a:lnTo>
                      <a:pt x="14" y="17"/>
                    </a:lnTo>
                    <a:lnTo>
                      <a:pt x="21" y="13"/>
                    </a:lnTo>
                    <a:lnTo>
                      <a:pt x="29" y="11"/>
                    </a:lnTo>
                    <a:lnTo>
                      <a:pt x="40" y="8"/>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3" name="Freeform 241">
                <a:extLst>
                  <a:ext uri="{FF2B5EF4-FFF2-40B4-BE49-F238E27FC236}">
                    <a16:creationId xmlns:a16="http://schemas.microsoft.com/office/drawing/2014/main" id="{53E00E23-B8CF-4860-4DAB-F89761D90970}"/>
                  </a:ext>
                </a:extLst>
              </p:cNvPr>
              <p:cNvSpPr>
                <a:spLocks/>
              </p:cNvSpPr>
              <p:nvPr/>
            </p:nvSpPr>
            <p:spPr bwMode="auto">
              <a:xfrm>
                <a:off x="2441" y="4177"/>
                <a:ext cx="7" cy="25"/>
              </a:xfrm>
              <a:custGeom>
                <a:avLst/>
                <a:gdLst>
                  <a:gd name="T0" fmla="*/ 0 w 22"/>
                  <a:gd name="T1" fmla="*/ 0 h 74"/>
                  <a:gd name="T2" fmla="*/ 0 w 22"/>
                  <a:gd name="T3" fmla="*/ 0 h 74"/>
                  <a:gd name="T4" fmla="*/ 0 w 22"/>
                  <a:gd name="T5" fmla="*/ 0 h 74"/>
                  <a:gd name="T6" fmla="*/ 0 w 22"/>
                  <a:gd name="T7" fmla="*/ 0 h 74"/>
                  <a:gd name="T8" fmla="*/ 0 w 22"/>
                  <a:gd name="T9" fmla="*/ 0 h 74"/>
                  <a:gd name="T10" fmla="*/ 0 w 22"/>
                  <a:gd name="T11" fmla="*/ 0 h 74"/>
                  <a:gd name="T12" fmla="*/ 0 w 22"/>
                  <a:gd name="T13" fmla="*/ 0 h 74"/>
                  <a:gd name="T14" fmla="*/ 0 w 22"/>
                  <a:gd name="T15" fmla="*/ 0 h 74"/>
                  <a:gd name="T16" fmla="*/ 0 w 22"/>
                  <a:gd name="T17" fmla="*/ 0 h 74"/>
                  <a:gd name="T18" fmla="*/ 0 w 22"/>
                  <a:gd name="T19" fmla="*/ 0 h 74"/>
                  <a:gd name="T20" fmla="*/ 0 w 22"/>
                  <a:gd name="T21" fmla="*/ 0 h 74"/>
                  <a:gd name="T22" fmla="*/ 0 w 22"/>
                  <a:gd name="T23" fmla="*/ 0 h 74"/>
                  <a:gd name="T24" fmla="*/ 0 w 22"/>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74"/>
                  <a:gd name="T41" fmla="*/ 22 w 22"/>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74">
                    <a:moveTo>
                      <a:pt x="19" y="0"/>
                    </a:moveTo>
                    <a:lnTo>
                      <a:pt x="19" y="0"/>
                    </a:lnTo>
                    <a:lnTo>
                      <a:pt x="8" y="17"/>
                    </a:lnTo>
                    <a:lnTo>
                      <a:pt x="8" y="35"/>
                    </a:lnTo>
                    <a:lnTo>
                      <a:pt x="9" y="53"/>
                    </a:lnTo>
                    <a:lnTo>
                      <a:pt x="0" y="66"/>
                    </a:lnTo>
                    <a:lnTo>
                      <a:pt x="3" y="74"/>
                    </a:lnTo>
                    <a:lnTo>
                      <a:pt x="18" y="56"/>
                    </a:lnTo>
                    <a:lnTo>
                      <a:pt x="19" y="35"/>
                    </a:lnTo>
                    <a:lnTo>
                      <a:pt x="16" y="17"/>
                    </a:lnTo>
                    <a:lnTo>
                      <a:pt x="22" y="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4" name="Freeform 242">
                <a:extLst>
                  <a:ext uri="{FF2B5EF4-FFF2-40B4-BE49-F238E27FC236}">
                    <a16:creationId xmlns:a16="http://schemas.microsoft.com/office/drawing/2014/main" id="{016B001E-121D-5BEC-06D9-D1D713055F5F}"/>
                  </a:ext>
                </a:extLst>
              </p:cNvPr>
              <p:cNvSpPr>
                <a:spLocks/>
              </p:cNvSpPr>
              <p:nvPr/>
            </p:nvSpPr>
            <p:spPr bwMode="auto">
              <a:xfrm>
                <a:off x="2441" y="4162"/>
                <a:ext cx="10" cy="18"/>
              </a:xfrm>
              <a:custGeom>
                <a:avLst/>
                <a:gdLst>
                  <a:gd name="T0" fmla="*/ 0 w 30"/>
                  <a:gd name="T1" fmla="*/ 0 h 54"/>
                  <a:gd name="T2" fmla="*/ 0 w 30"/>
                  <a:gd name="T3" fmla="*/ 0 h 54"/>
                  <a:gd name="T4" fmla="*/ 0 w 30"/>
                  <a:gd name="T5" fmla="*/ 0 h 54"/>
                  <a:gd name="T6" fmla="*/ 0 w 30"/>
                  <a:gd name="T7" fmla="*/ 0 h 54"/>
                  <a:gd name="T8" fmla="*/ 0 w 30"/>
                  <a:gd name="T9" fmla="*/ 0 h 54"/>
                  <a:gd name="T10" fmla="*/ 0 w 30"/>
                  <a:gd name="T11" fmla="*/ 0 h 54"/>
                  <a:gd name="T12" fmla="*/ 0 w 30"/>
                  <a:gd name="T13" fmla="*/ 0 h 54"/>
                  <a:gd name="T14" fmla="*/ 0 w 30"/>
                  <a:gd name="T15" fmla="*/ 0 h 54"/>
                  <a:gd name="T16" fmla="*/ 0 w 30"/>
                  <a:gd name="T17" fmla="*/ 0 h 54"/>
                  <a:gd name="T18" fmla="*/ 0 w 30"/>
                  <a:gd name="T19" fmla="*/ 0 h 54"/>
                  <a:gd name="T20" fmla="*/ 0 w 30"/>
                  <a:gd name="T21" fmla="*/ 0 h 54"/>
                  <a:gd name="T22" fmla="*/ 0 w 30"/>
                  <a:gd name="T23" fmla="*/ 0 h 54"/>
                  <a:gd name="T24" fmla="*/ 0 w 30"/>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54"/>
                  <a:gd name="T41" fmla="*/ 30 w 30"/>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54">
                    <a:moveTo>
                      <a:pt x="0" y="0"/>
                    </a:moveTo>
                    <a:lnTo>
                      <a:pt x="0" y="0"/>
                    </a:lnTo>
                    <a:lnTo>
                      <a:pt x="6" y="23"/>
                    </a:lnTo>
                    <a:lnTo>
                      <a:pt x="16" y="38"/>
                    </a:lnTo>
                    <a:lnTo>
                      <a:pt x="22" y="44"/>
                    </a:lnTo>
                    <a:lnTo>
                      <a:pt x="20" y="45"/>
                    </a:lnTo>
                    <a:lnTo>
                      <a:pt x="23" y="54"/>
                    </a:lnTo>
                    <a:lnTo>
                      <a:pt x="30" y="44"/>
                    </a:lnTo>
                    <a:lnTo>
                      <a:pt x="25" y="32"/>
                    </a:lnTo>
                    <a:lnTo>
                      <a:pt x="14" y="2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5" name="Freeform 243">
                <a:extLst>
                  <a:ext uri="{FF2B5EF4-FFF2-40B4-BE49-F238E27FC236}">
                    <a16:creationId xmlns:a16="http://schemas.microsoft.com/office/drawing/2014/main" id="{B80ACB3B-B95D-DE5F-387C-472AD7BB154A}"/>
                  </a:ext>
                </a:extLst>
              </p:cNvPr>
              <p:cNvSpPr>
                <a:spLocks/>
              </p:cNvSpPr>
              <p:nvPr/>
            </p:nvSpPr>
            <p:spPr bwMode="auto">
              <a:xfrm>
                <a:off x="2430" y="4139"/>
                <a:ext cx="14" cy="23"/>
              </a:xfrm>
              <a:custGeom>
                <a:avLst/>
                <a:gdLst>
                  <a:gd name="T0" fmla="*/ 0 w 42"/>
                  <a:gd name="T1" fmla="*/ 0 h 69"/>
                  <a:gd name="T2" fmla="*/ 0 w 42"/>
                  <a:gd name="T3" fmla="*/ 0 h 69"/>
                  <a:gd name="T4" fmla="*/ 0 w 42"/>
                  <a:gd name="T5" fmla="*/ 0 h 69"/>
                  <a:gd name="T6" fmla="*/ 0 w 42"/>
                  <a:gd name="T7" fmla="*/ 0 h 69"/>
                  <a:gd name="T8" fmla="*/ 0 w 42"/>
                  <a:gd name="T9" fmla="*/ 0 h 69"/>
                  <a:gd name="T10" fmla="*/ 0 w 42"/>
                  <a:gd name="T11" fmla="*/ 0 h 69"/>
                  <a:gd name="T12" fmla="*/ 0 w 42"/>
                  <a:gd name="T13" fmla="*/ 0 h 69"/>
                  <a:gd name="T14" fmla="*/ 0 w 42"/>
                  <a:gd name="T15" fmla="*/ 0 h 69"/>
                  <a:gd name="T16" fmla="*/ 0 w 42"/>
                  <a:gd name="T17" fmla="*/ 0 h 69"/>
                  <a:gd name="T18" fmla="*/ 0 w 42"/>
                  <a:gd name="T19" fmla="*/ 0 h 69"/>
                  <a:gd name="T20" fmla="*/ 0 w 42"/>
                  <a:gd name="T21" fmla="*/ 0 h 69"/>
                  <a:gd name="T22" fmla="*/ 0 w 42"/>
                  <a:gd name="T23" fmla="*/ 0 h 69"/>
                  <a:gd name="T24" fmla="*/ 0 w 42"/>
                  <a:gd name="T25" fmla="*/ 0 h 69"/>
                  <a:gd name="T26" fmla="*/ 0 w 42"/>
                  <a:gd name="T27" fmla="*/ 0 h 69"/>
                  <a:gd name="T28" fmla="*/ 0 w 42"/>
                  <a:gd name="T29" fmla="*/ 0 h 69"/>
                  <a:gd name="T30" fmla="*/ 0 w 42"/>
                  <a:gd name="T31" fmla="*/ 0 h 69"/>
                  <a:gd name="T32" fmla="*/ 0 w 42"/>
                  <a:gd name="T33" fmla="*/ 0 h 69"/>
                  <a:gd name="T34" fmla="*/ 0 w 42"/>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9"/>
                  <a:gd name="T56" fmla="*/ 42 w 42"/>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9">
                    <a:moveTo>
                      <a:pt x="8" y="6"/>
                    </a:moveTo>
                    <a:lnTo>
                      <a:pt x="1" y="7"/>
                    </a:lnTo>
                    <a:lnTo>
                      <a:pt x="16" y="26"/>
                    </a:lnTo>
                    <a:lnTo>
                      <a:pt x="26" y="40"/>
                    </a:lnTo>
                    <a:lnTo>
                      <a:pt x="30" y="54"/>
                    </a:lnTo>
                    <a:lnTo>
                      <a:pt x="33" y="69"/>
                    </a:lnTo>
                    <a:lnTo>
                      <a:pt x="42" y="69"/>
                    </a:lnTo>
                    <a:lnTo>
                      <a:pt x="39" y="54"/>
                    </a:lnTo>
                    <a:lnTo>
                      <a:pt x="34" y="37"/>
                    </a:lnTo>
                    <a:lnTo>
                      <a:pt x="24" y="20"/>
                    </a:lnTo>
                    <a:lnTo>
                      <a:pt x="7" y="2"/>
                    </a:lnTo>
                    <a:lnTo>
                      <a:pt x="0" y="3"/>
                    </a:lnTo>
                    <a:lnTo>
                      <a:pt x="7" y="2"/>
                    </a:lnTo>
                    <a:lnTo>
                      <a:pt x="4" y="0"/>
                    </a:lnTo>
                    <a:lnTo>
                      <a:pt x="3" y="2"/>
                    </a:lnTo>
                    <a:lnTo>
                      <a:pt x="1" y="5"/>
                    </a:lnTo>
                    <a:lnTo>
                      <a:pt x="1" y="7"/>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6" name="Freeform 244">
                <a:extLst>
                  <a:ext uri="{FF2B5EF4-FFF2-40B4-BE49-F238E27FC236}">
                    <a16:creationId xmlns:a16="http://schemas.microsoft.com/office/drawing/2014/main" id="{5E45FBE0-8945-0123-922D-54672094BD55}"/>
                  </a:ext>
                </a:extLst>
              </p:cNvPr>
              <p:cNvSpPr>
                <a:spLocks/>
              </p:cNvSpPr>
              <p:nvPr/>
            </p:nvSpPr>
            <p:spPr bwMode="auto">
              <a:xfrm>
                <a:off x="2402" y="4140"/>
                <a:ext cx="30" cy="14"/>
              </a:xfrm>
              <a:custGeom>
                <a:avLst/>
                <a:gdLst>
                  <a:gd name="T0" fmla="*/ 0 w 92"/>
                  <a:gd name="T1" fmla="*/ 0 h 41"/>
                  <a:gd name="T2" fmla="*/ 0 w 92"/>
                  <a:gd name="T3" fmla="*/ 0 h 41"/>
                  <a:gd name="T4" fmla="*/ 0 w 92"/>
                  <a:gd name="T5" fmla="*/ 0 h 41"/>
                  <a:gd name="T6" fmla="*/ 0 w 92"/>
                  <a:gd name="T7" fmla="*/ 0 h 41"/>
                  <a:gd name="T8" fmla="*/ 0 w 92"/>
                  <a:gd name="T9" fmla="*/ 0 h 41"/>
                  <a:gd name="T10" fmla="*/ 0 w 92"/>
                  <a:gd name="T11" fmla="*/ 0 h 41"/>
                  <a:gd name="T12" fmla="*/ 0 w 92"/>
                  <a:gd name="T13" fmla="*/ 0 h 41"/>
                  <a:gd name="T14" fmla="*/ 0 w 92"/>
                  <a:gd name="T15" fmla="*/ 0 h 41"/>
                  <a:gd name="T16" fmla="*/ 0 w 92"/>
                  <a:gd name="T17" fmla="*/ 0 h 41"/>
                  <a:gd name="T18" fmla="*/ 0 w 92"/>
                  <a:gd name="T19" fmla="*/ 0 h 41"/>
                  <a:gd name="T20" fmla="*/ 0 w 92"/>
                  <a:gd name="T21" fmla="*/ 0 h 41"/>
                  <a:gd name="T22" fmla="*/ 0 w 92"/>
                  <a:gd name="T23" fmla="*/ 0 h 41"/>
                  <a:gd name="T24" fmla="*/ 0 w 92"/>
                  <a:gd name="T25" fmla="*/ 0 h 41"/>
                  <a:gd name="T26" fmla="*/ 0 w 92"/>
                  <a:gd name="T27" fmla="*/ 0 h 41"/>
                  <a:gd name="T28" fmla="*/ 0 w 92"/>
                  <a:gd name="T29" fmla="*/ 0 h 41"/>
                  <a:gd name="T30" fmla="*/ 0 w 92"/>
                  <a:gd name="T31" fmla="*/ 0 h 41"/>
                  <a:gd name="T32" fmla="*/ 0 w 92"/>
                  <a:gd name="T33" fmla="*/ 0 h 41"/>
                  <a:gd name="T34" fmla="*/ 0 w 92"/>
                  <a:gd name="T35" fmla="*/ 0 h 41"/>
                  <a:gd name="T36" fmla="*/ 0 w 92"/>
                  <a:gd name="T37" fmla="*/ 0 h 41"/>
                  <a:gd name="T38" fmla="*/ 0 w 92"/>
                  <a:gd name="T39" fmla="*/ 0 h 41"/>
                  <a:gd name="T40" fmla="*/ 0 w 92"/>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41"/>
                  <a:gd name="T65" fmla="*/ 92 w 92"/>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41">
                    <a:moveTo>
                      <a:pt x="10" y="41"/>
                    </a:moveTo>
                    <a:lnTo>
                      <a:pt x="11" y="41"/>
                    </a:lnTo>
                    <a:lnTo>
                      <a:pt x="11" y="37"/>
                    </a:lnTo>
                    <a:lnTo>
                      <a:pt x="18" y="32"/>
                    </a:lnTo>
                    <a:lnTo>
                      <a:pt x="30" y="30"/>
                    </a:lnTo>
                    <a:lnTo>
                      <a:pt x="43" y="25"/>
                    </a:lnTo>
                    <a:lnTo>
                      <a:pt x="58" y="23"/>
                    </a:lnTo>
                    <a:lnTo>
                      <a:pt x="71" y="18"/>
                    </a:lnTo>
                    <a:lnTo>
                      <a:pt x="84" y="13"/>
                    </a:lnTo>
                    <a:lnTo>
                      <a:pt x="92" y="3"/>
                    </a:lnTo>
                    <a:lnTo>
                      <a:pt x="84" y="0"/>
                    </a:lnTo>
                    <a:lnTo>
                      <a:pt x="78" y="4"/>
                    </a:lnTo>
                    <a:lnTo>
                      <a:pt x="68" y="10"/>
                    </a:lnTo>
                    <a:lnTo>
                      <a:pt x="55" y="14"/>
                    </a:lnTo>
                    <a:lnTo>
                      <a:pt x="40" y="17"/>
                    </a:lnTo>
                    <a:lnTo>
                      <a:pt x="27" y="21"/>
                    </a:lnTo>
                    <a:lnTo>
                      <a:pt x="15" y="24"/>
                    </a:lnTo>
                    <a:lnTo>
                      <a:pt x="5" y="31"/>
                    </a:lnTo>
                    <a:lnTo>
                      <a:pt x="0" y="41"/>
                    </a:lnTo>
                    <a:lnTo>
                      <a:pt x="1" y="41"/>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7" name="Freeform 245">
                <a:extLst>
                  <a:ext uri="{FF2B5EF4-FFF2-40B4-BE49-F238E27FC236}">
                    <a16:creationId xmlns:a16="http://schemas.microsoft.com/office/drawing/2014/main" id="{48E45CEB-32A6-73F4-BD6F-1E291D0A21EB}"/>
                  </a:ext>
                </a:extLst>
              </p:cNvPr>
              <p:cNvSpPr>
                <a:spLocks/>
              </p:cNvSpPr>
              <p:nvPr/>
            </p:nvSpPr>
            <p:spPr bwMode="auto">
              <a:xfrm>
                <a:off x="2399" y="4154"/>
                <a:ext cx="8" cy="16"/>
              </a:xfrm>
              <a:custGeom>
                <a:avLst/>
                <a:gdLst>
                  <a:gd name="T0" fmla="*/ 0 w 24"/>
                  <a:gd name="T1" fmla="*/ 0 h 50"/>
                  <a:gd name="T2" fmla="*/ 0 w 24"/>
                  <a:gd name="T3" fmla="*/ 0 h 50"/>
                  <a:gd name="T4" fmla="*/ 0 w 24"/>
                  <a:gd name="T5" fmla="*/ 0 h 50"/>
                  <a:gd name="T6" fmla="*/ 0 w 24"/>
                  <a:gd name="T7" fmla="*/ 0 h 50"/>
                  <a:gd name="T8" fmla="*/ 0 w 24"/>
                  <a:gd name="T9" fmla="*/ 0 h 50"/>
                  <a:gd name="T10" fmla="*/ 0 w 24"/>
                  <a:gd name="T11" fmla="*/ 0 h 50"/>
                  <a:gd name="T12" fmla="*/ 0 w 24"/>
                  <a:gd name="T13" fmla="*/ 0 h 50"/>
                  <a:gd name="T14" fmla="*/ 0 w 24"/>
                  <a:gd name="T15" fmla="*/ 0 h 50"/>
                  <a:gd name="T16" fmla="*/ 0 w 24"/>
                  <a:gd name="T17" fmla="*/ 0 h 50"/>
                  <a:gd name="T18" fmla="*/ 0 w 24"/>
                  <a:gd name="T19" fmla="*/ 0 h 50"/>
                  <a:gd name="T20" fmla="*/ 0 w 24"/>
                  <a:gd name="T21" fmla="*/ 0 h 50"/>
                  <a:gd name="T22" fmla="*/ 0 w 24"/>
                  <a:gd name="T23" fmla="*/ 0 h 50"/>
                  <a:gd name="T24" fmla="*/ 0 w 2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0"/>
                  <a:gd name="T41" fmla="*/ 24 w 2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0">
                    <a:moveTo>
                      <a:pt x="0" y="50"/>
                    </a:moveTo>
                    <a:lnTo>
                      <a:pt x="0" y="50"/>
                    </a:lnTo>
                    <a:lnTo>
                      <a:pt x="19" y="49"/>
                    </a:lnTo>
                    <a:lnTo>
                      <a:pt x="24" y="34"/>
                    </a:lnTo>
                    <a:lnTo>
                      <a:pt x="20" y="18"/>
                    </a:lnTo>
                    <a:lnTo>
                      <a:pt x="19" y="0"/>
                    </a:lnTo>
                    <a:lnTo>
                      <a:pt x="10" y="0"/>
                    </a:lnTo>
                    <a:lnTo>
                      <a:pt x="11" y="18"/>
                    </a:lnTo>
                    <a:lnTo>
                      <a:pt x="13" y="34"/>
                    </a:lnTo>
                    <a:lnTo>
                      <a:pt x="13" y="41"/>
                    </a:lnTo>
                    <a:lnTo>
                      <a:pt x="0" y="42"/>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8" name="Freeform 246">
                <a:extLst>
                  <a:ext uri="{FF2B5EF4-FFF2-40B4-BE49-F238E27FC236}">
                    <a16:creationId xmlns:a16="http://schemas.microsoft.com/office/drawing/2014/main" id="{72AF3A1B-0522-4C5C-D930-19485CDA1F16}"/>
                  </a:ext>
                </a:extLst>
              </p:cNvPr>
              <p:cNvSpPr>
                <a:spLocks/>
              </p:cNvSpPr>
              <p:nvPr/>
            </p:nvSpPr>
            <p:spPr bwMode="auto">
              <a:xfrm>
                <a:off x="2387" y="4168"/>
                <a:ext cx="12" cy="24"/>
              </a:xfrm>
              <a:custGeom>
                <a:avLst/>
                <a:gdLst>
                  <a:gd name="T0" fmla="*/ 0 w 34"/>
                  <a:gd name="T1" fmla="*/ 0 h 73"/>
                  <a:gd name="T2" fmla="*/ 0 w 34"/>
                  <a:gd name="T3" fmla="*/ 0 h 73"/>
                  <a:gd name="T4" fmla="*/ 0 w 34"/>
                  <a:gd name="T5" fmla="*/ 0 h 73"/>
                  <a:gd name="T6" fmla="*/ 0 w 34"/>
                  <a:gd name="T7" fmla="*/ 0 h 73"/>
                  <a:gd name="T8" fmla="*/ 0 w 34"/>
                  <a:gd name="T9" fmla="*/ 0 h 73"/>
                  <a:gd name="T10" fmla="*/ 0 w 34"/>
                  <a:gd name="T11" fmla="*/ 0 h 73"/>
                  <a:gd name="T12" fmla="*/ 0 w 34"/>
                  <a:gd name="T13" fmla="*/ 0 h 73"/>
                  <a:gd name="T14" fmla="*/ 0 w 34"/>
                  <a:gd name="T15" fmla="*/ 0 h 73"/>
                  <a:gd name="T16" fmla="*/ 0 w 34"/>
                  <a:gd name="T17" fmla="*/ 0 h 73"/>
                  <a:gd name="T18" fmla="*/ 0 w 34"/>
                  <a:gd name="T19" fmla="*/ 0 h 73"/>
                  <a:gd name="T20" fmla="*/ 0 w 34"/>
                  <a:gd name="T21" fmla="*/ 0 h 73"/>
                  <a:gd name="T22" fmla="*/ 0 w 34"/>
                  <a:gd name="T23" fmla="*/ 0 h 73"/>
                  <a:gd name="T24" fmla="*/ 0 w 34"/>
                  <a:gd name="T25" fmla="*/ 0 h 73"/>
                  <a:gd name="T26" fmla="*/ 0 w 34"/>
                  <a:gd name="T27" fmla="*/ 0 h 73"/>
                  <a:gd name="T28" fmla="*/ 0 w 34"/>
                  <a:gd name="T29" fmla="*/ 0 h 73"/>
                  <a:gd name="T30" fmla="*/ 0 w 34"/>
                  <a:gd name="T31" fmla="*/ 0 h 73"/>
                  <a:gd name="T32" fmla="*/ 0 w 34"/>
                  <a:gd name="T33" fmla="*/ 0 h 73"/>
                  <a:gd name="T34" fmla="*/ 0 w 34"/>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73"/>
                  <a:gd name="T56" fmla="*/ 34 w 34"/>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73">
                    <a:moveTo>
                      <a:pt x="24" y="73"/>
                    </a:moveTo>
                    <a:lnTo>
                      <a:pt x="25" y="66"/>
                    </a:lnTo>
                    <a:lnTo>
                      <a:pt x="15" y="49"/>
                    </a:lnTo>
                    <a:lnTo>
                      <a:pt x="12" y="27"/>
                    </a:lnTo>
                    <a:lnTo>
                      <a:pt x="15" y="13"/>
                    </a:lnTo>
                    <a:lnTo>
                      <a:pt x="34" y="8"/>
                    </a:lnTo>
                    <a:lnTo>
                      <a:pt x="34" y="0"/>
                    </a:lnTo>
                    <a:lnTo>
                      <a:pt x="9" y="4"/>
                    </a:lnTo>
                    <a:lnTo>
                      <a:pt x="0" y="27"/>
                    </a:lnTo>
                    <a:lnTo>
                      <a:pt x="6" y="52"/>
                    </a:lnTo>
                    <a:lnTo>
                      <a:pt x="19" y="72"/>
                    </a:lnTo>
                    <a:lnTo>
                      <a:pt x="21" y="65"/>
                    </a:lnTo>
                    <a:lnTo>
                      <a:pt x="19" y="72"/>
                    </a:lnTo>
                    <a:lnTo>
                      <a:pt x="22" y="72"/>
                    </a:lnTo>
                    <a:lnTo>
                      <a:pt x="25" y="70"/>
                    </a:lnTo>
                    <a:lnTo>
                      <a:pt x="27" y="69"/>
                    </a:lnTo>
                    <a:lnTo>
                      <a:pt x="25" y="66"/>
                    </a:lnTo>
                    <a:lnTo>
                      <a:pt x="24"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29" name="Freeform 247">
                <a:extLst>
                  <a:ext uri="{FF2B5EF4-FFF2-40B4-BE49-F238E27FC236}">
                    <a16:creationId xmlns:a16="http://schemas.microsoft.com/office/drawing/2014/main" id="{76E33C69-35AC-73BC-BCFC-47A03311B8C8}"/>
                  </a:ext>
                </a:extLst>
              </p:cNvPr>
              <p:cNvSpPr>
                <a:spLocks/>
              </p:cNvSpPr>
              <p:nvPr/>
            </p:nvSpPr>
            <p:spPr bwMode="auto">
              <a:xfrm>
                <a:off x="2378" y="4189"/>
                <a:ext cx="17" cy="10"/>
              </a:xfrm>
              <a:custGeom>
                <a:avLst/>
                <a:gdLst>
                  <a:gd name="T0" fmla="*/ 0 w 51"/>
                  <a:gd name="T1" fmla="*/ 0 h 28"/>
                  <a:gd name="T2" fmla="*/ 0 w 51"/>
                  <a:gd name="T3" fmla="*/ 0 h 28"/>
                  <a:gd name="T4" fmla="*/ 0 w 51"/>
                  <a:gd name="T5" fmla="*/ 0 h 28"/>
                  <a:gd name="T6" fmla="*/ 0 w 51"/>
                  <a:gd name="T7" fmla="*/ 0 h 28"/>
                  <a:gd name="T8" fmla="*/ 0 w 51"/>
                  <a:gd name="T9" fmla="*/ 0 h 28"/>
                  <a:gd name="T10" fmla="*/ 0 w 51"/>
                  <a:gd name="T11" fmla="*/ 0 h 28"/>
                  <a:gd name="T12" fmla="*/ 0 w 51"/>
                  <a:gd name="T13" fmla="*/ 0 h 28"/>
                  <a:gd name="T14" fmla="*/ 0 w 51"/>
                  <a:gd name="T15" fmla="*/ 0 h 28"/>
                  <a:gd name="T16" fmla="*/ 0 w 51"/>
                  <a:gd name="T17" fmla="*/ 0 h 28"/>
                  <a:gd name="T18" fmla="*/ 0 w 51"/>
                  <a:gd name="T19" fmla="*/ 0 h 28"/>
                  <a:gd name="T20" fmla="*/ 0 w 51"/>
                  <a:gd name="T21" fmla="*/ 0 h 28"/>
                  <a:gd name="T22" fmla="*/ 0 w 51"/>
                  <a:gd name="T23" fmla="*/ 0 h 28"/>
                  <a:gd name="T24" fmla="*/ 0 w 51"/>
                  <a:gd name="T25" fmla="*/ 0 h 28"/>
                  <a:gd name="T26" fmla="*/ 0 w 51"/>
                  <a:gd name="T27" fmla="*/ 0 h 28"/>
                  <a:gd name="T28" fmla="*/ 0 w 51"/>
                  <a:gd name="T29" fmla="*/ 0 h 28"/>
                  <a:gd name="T30" fmla="*/ 0 w 51"/>
                  <a:gd name="T31" fmla="*/ 0 h 28"/>
                  <a:gd name="T32" fmla="*/ 0 w 51"/>
                  <a:gd name="T33" fmla="*/ 0 h 28"/>
                  <a:gd name="T34" fmla="*/ 0 w 51"/>
                  <a:gd name="T35" fmla="*/ 0 h 28"/>
                  <a:gd name="T36" fmla="*/ 0 w 51"/>
                  <a:gd name="T37" fmla="*/ 0 h 28"/>
                  <a:gd name="T38" fmla="*/ 0 w 51"/>
                  <a:gd name="T39" fmla="*/ 0 h 28"/>
                  <a:gd name="T40" fmla="*/ 0 w 51"/>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28"/>
                  <a:gd name="T65" fmla="*/ 51 w 51"/>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28">
                    <a:moveTo>
                      <a:pt x="0" y="25"/>
                    </a:moveTo>
                    <a:lnTo>
                      <a:pt x="0" y="25"/>
                    </a:lnTo>
                    <a:lnTo>
                      <a:pt x="9" y="26"/>
                    </a:lnTo>
                    <a:lnTo>
                      <a:pt x="13" y="28"/>
                    </a:lnTo>
                    <a:lnTo>
                      <a:pt x="19" y="26"/>
                    </a:lnTo>
                    <a:lnTo>
                      <a:pt x="25" y="23"/>
                    </a:lnTo>
                    <a:lnTo>
                      <a:pt x="29" y="21"/>
                    </a:lnTo>
                    <a:lnTo>
                      <a:pt x="35" y="16"/>
                    </a:lnTo>
                    <a:lnTo>
                      <a:pt x="41" y="12"/>
                    </a:lnTo>
                    <a:lnTo>
                      <a:pt x="51" y="8"/>
                    </a:lnTo>
                    <a:lnTo>
                      <a:pt x="48" y="0"/>
                    </a:lnTo>
                    <a:lnTo>
                      <a:pt x="38" y="4"/>
                    </a:lnTo>
                    <a:lnTo>
                      <a:pt x="29" y="8"/>
                    </a:lnTo>
                    <a:lnTo>
                      <a:pt x="23" y="12"/>
                    </a:lnTo>
                    <a:lnTo>
                      <a:pt x="19" y="15"/>
                    </a:lnTo>
                    <a:lnTo>
                      <a:pt x="16" y="18"/>
                    </a:lnTo>
                    <a:lnTo>
                      <a:pt x="13" y="16"/>
                    </a:lnTo>
                    <a:lnTo>
                      <a:pt x="9" y="18"/>
                    </a:lnTo>
                    <a:lnTo>
                      <a:pt x="3" y="1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0" name="Freeform 248">
                <a:extLst>
                  <a:ext uri="{FF2B5EF4-FFF2-40B4-BE49-F238E27FC236}">
                    <a16:creationId xmlns:a16="http://schemas.microsoft.com/office/drawing/2014/main" id="{175EDA99-FEC6-41EA-B751-890D2669E2E1}"/>
                  </a:ext>
                </a:extLst>
              </p:cNvPr>
              <p:cNvSpPr>
                <a:spLocks/>
              </p:cNvSpPr>
              <p:nvPr/>
            </p:nvSpPr>
            <p:spPr bwMode="auto">
              <a:xfrm>
                <a:off x="2371" y="4194"/>
                <a:ext cx="8" cy="5"/>
              </a:xfrm>
              <a:custGeom>
                <a:avLst/>
                <a:gdLst>
                  <a:gd name="T0" fmla="*/ 0 w 26"/>
                  <a:gd name="T1" fmla="*/ 0 h 14"/>
                  <a:gd name="T2" fmla="*/ 0 w 26"/>
                  <a:gd name="T3" fmla="*/ 0 h 14"/>
                  <a:gd name="T4" fmla="*/ 0 w 26"/>
                  <a:gd name="T5" fmla="*/ 0 h 14"/>
                  <a:gd name="T6" fmla="*/ 0 w 26"/>
                  <a:gd name="T7" fmla="*/ 0 h 14"/>
                  <a:gd name="T8" fmla="*/ 0 w 26"/>
                  <a:gd name="T9" fmla="*/ 0 h 14"/>
                  <a:gd name="T10" fmla="*/ 0 w 26"/>
                  <a:gd name="T11" fmla="*/ 0 h 14"/>
                  <a:gd name="T12" fmla="*/ 0 w 26"/>
                  <a:gd name="T13" fmla="*/ 0 h 14"/>
                  <a:gd name="T14" fmla="*/ 0 w 26"/>
                  <a:gd name="T15" fmla="*/ 0 h 14"/>
                  <a:gd name="T16" fmla="*/ 0 w 26"/>
                  <a:gd name="T17" fmla="*/ 0 h 14"/>
                  <a:gd name="T18" fmla="*/ 0 w 26"/>
                  <a:gd name="T19" fmla="*/ 0 h 14"/>
                  <a:gd name="T20" fmla="*/ 0 w 26"/>
                  <a:gd name="T21" fmla="*/ 0 h 14"/>
                  <a:gd name="T22" fmla="*/ 0 w 26"/>
                  <a:gd name="T23" fmla="*/ 0 h 14"/>
                  <a:gd name="T24" fmla="*/ 0 w 26"/>
                  <a:gd name="T25" fmla="*/ 0 h 14"/>
                  <a:gd name="T26" fmla="*/ 0 w 26"/>
                  <a:gd name="T27" fmla="*/ 0 h 14"/>
                  <a:gd name="T28" fmla="*/ 0 w 26"/>
                  <a:gd name="T29" fmla="*/ 0 h 14"/>
                  <a:gd name="T30" fmla="*/ 0 w 26"/>
                  <a:gd name="T31" fmla="*/ 0 h 14"/>
                  <a:gd name="T32" fmla="*/ 0 w 26"/>
                  <a:gd name="T33" fmla="*/ 0 h 14"/>
                  <a:gd name="T34" fmla="*/ 0 w 26"/>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4"/>
                  <a:gd name="T56" fmla="*/ 26 w 2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4">
                    <a:moveTo>
                      <a:pt x="10" y="7"/>
                    </a:moveTo>
                    <a:lnTo>
                      <a:pt x="6" y="14"/>
                    </a:lnTo>
                    <a:lnTo>
                      <a:pt x="10" y="12"/>
                    </a:lnTo>
                    <a:lnTo>
                      <a:pt x="14" y="11"/>
                    </a:lnTo>
                    <a:lnTo>
                      <a:pt x="19" y="11"/>
                    </a:lnTo>
                    <a:lnTo>
                      <a:pt x="23" y="11"/>
                    </a:lnTo>
                    <a:lnTo>
                      <a:pt x="26" y="2"/>
                    </a:lnTo>
                    <a:lnTo>
                      <a:pt x="19" y="0"/>
                    </a:lnTo>
                    <a:lnTo>
                      <a:pt x="11" y="2"/>
                    </a:lnTo>
                    <a:lnTo>
                      <a:pt x="10" y="4"/>
                    </a:lnTo>
                    <a:lnTo>
                      <a:pt x="6" y="2"/>
                    </a:lnTo>
                    <a:lnTo>
                      <a:pt x="1" y="9"/>
                    </a:lnTo>
                    <a:lnTo>
                      <a:pt x="6" y="2"/>
                    </a:lnTo>
                    <a:lnTo>
                      <a:pt x="1" y="4"/>
                    </a:lnTo>
                    <a:lnTo>
                      <a:pt x="0" y="8"/>
                    </a:lnTo>
                    <a:lnTo>
                      <a:pt x="1" y="12"/>
                    </a:lnTo>
                    <a:lnTo>
                      <a:pt x="6" y="14"/>
                    </a:ln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1" name="Freeform 249">
                <a:extLst>
                  <a:ext uri="{FF2B5EF4-FFF2-40B4-BE49-F238E27FC236}">
                    <a16:creationId xmlns:a16="http://schemas.microsoft.com/office/drawing/2014/main" id="{3840199A-DD3E-AE2B-97D7-CC2A4E09C266}"/>
                  </a:ext>
                </a:extLst>
              </p:cNvPr>
              <p:cNvSpPr>
                <a:spLocks/>
              </p:cNvSpPr>
              <p:nvPr/>
            </p:nvSpPr>
            <p:spPr bwMode="auto">
              <a:xfrm>
                <a:off x="2368" y="4196"/>
                <a:ext cx="6"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2"/>
                  <a:gd name="T41" fmla="*/ 18 w 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2">
                    <a:moveTo>
                      <a:pt x="6" y="22"/>
                    </a:moveTo>
                    <a:lnTo>
                      <a:pt x="5" y="22"/>
                    </a:lnTo>
                    <a:lnTo>
                      <a:pt x="12" y="16"/>
                    </a:lnTo>
                    <a:lnTo>
                      <a:pt x="16" y="11"/>
                    </a:lnTo>
                    <a:lnTo>
                      <a:pt x="18" y="5"/>
                    </a:lnTo>
                    <a:lnTo>
                      <a:pt x="18" y="0"/>
                    </a:lnTo>
                    <a:lnTo>
                      <a:pt x="9" y="2"/>
                    </a:lnTo>
                    <a:lnTo>
                      <a:pt x="9" y="5"/>
                    </a:lnTo>
                    <a:lnTo>
                      <a:pt x="8" y="8"/>
                    </a:lnTo>
                    <a:lnTo>
                      <a:pt x="6" y="11"/>
                    </a:lnTo>
                    <a:lnTo>
                      <a:pt x="2" y="14"/>
                    </a:lnTo>
                    <a:lnTo>
                      <a:pt x="0" y="14"/>
                    </a:lnTo>
                    <a:lnTo>
                      <a:pt x="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2" name="Freeform 250">
                <a:extLst>
                  <a:ext uri="{FF2B5EF4-FFF2-40B4-BE49-F238E27FC236}">
                    <a16:creationId xmlns:a16="http://schemas.microsoft.com/office/drawing/2014/main" id="{9AC3BAE6-0AD9-7D31-EFD5-C2BC9EC32EAB}"/>
                  </a:ext>
                </a:extLst>
              </p:cNvPr>
              <p:cNvSpPr>
                <a:spLocks/>
              </p:cNvSpPr>
              <p:nvPr/>
            </p:nvSpPr>
            <p:spPr bwMode="auto">
              <a:xfrm>
                <a:off x="2360" y="4201"/>
                <a:ext cx="10" cy="7"/>
              </a:xfrm>
              <a:custGeom>
                <a:avLst/>
                <a:gdLst>
                  <a:gd name="T0" fmla="*/ 0 w 29"/>
                  <a:gd name="T1" fmla="*/ 0 h 21"/>
                  <a:gd name="T2" fmla="*/ 0 w 29"/>
                  <a:gd name="T3" fmla="*/ 0 h 21"/>
                  <a:gd name="T4" fmla="*/ 0 w 29"/>
                  <a:gd name="T5" fmla="*/ 0 h 21"/>
                  <a:gd name="T6" fmla="*/ 0 w 29"/>
                  <a:gd name="T7" fmla="*/ 0 h 21"/>
                  <a:gd name="T8" fmla="*/ 0 w 29"/>
                  <a:gd name="T9" fmla="*/ 0 h 21"/>
                  <a:gd name="T10" fmla="*/ 0 w 29"/>
                  <a:gd name="T11" fmla="*/ 0 h 21"/>
                  <a:gd name="T12" fmla="*/ 0 w 29"/>
                  <a:gd name="T13" fmla="*/ 0 h 21"/>
                  <a:gd name="T14" fmla="*/ 0 w 29"/>
                  <a:gd name="T15" fmla="*/ 0 h 21"/>
                  <a:gd name="T16" fmla="*/ 0 w 29"/>
                  <a:gd name="T17" fmla="*/ 0 h 21"/>
                  <a:gd name="T18" fmla="*/ 0 w 29"/>
                  <a:gd name="T19" fmla="*/ 0 h 21"/>
                  <a:gd name="T20" fmla="*/ 0 w 29"/>
                  <a:gd name="T21" fmla="*/ 0 h 21"/>
                  <a:gd name="T22" fmla="*/ 0 w 29"/>
                  <a:gd name="T23" fmla="*/ 0 h 21"/>
                  <a:gd name="T24" fmla="*/ 0 w 29"/>
                  <a:gd name="T25" fmla="*/ 0 h 21"/>
                  <a:gd name="T26" fmla="*/ 0 w 29"/>
                  <a:gd name="T27" fmla="*/ 0 h 21"/>
                  <a:gd name="T28" fmla="*/ 0 w 29"/>
                  <a:gd name="T29" fmla="*/ 0 h 21"/>
                  <a:gd name="T30" fmla="*/ 0 w 29"/>
                  <a:gd name="T31" fmla="*/ 0 h 21"/>
                  <a:gd name="T32" fmla="*/ 0 w 29"/>
                  <a:gd name="T33" fmla="*/ 0 h 21"/>
                  <a:gd name="T34" fmla="*/ 0 w 2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1"/>
                  <a:gd name="T56" fmla="*/ 29 w 2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1">
                    <a:moveTo>
                      <a:pt x="5" y="12"/>
                    </a:moveTo>
                    <a:lnTo>
                      <a:pt x="6" y="21"/>
                    </a:lnTo>
                    <a:lnTo>
                      <a:pt x="12" y="18"/>
                    </a:lnTo>
                    <a:lnTo>
                      <a:pt x="18" y="15"/>
                    </a:lnTo>
                    <a:lnTo>
                      <a:pt x="23" y="12"/>
                    </a:lnTo>
                    <a:lnTo>
                      <a:pt x="29" y="8"/>
                    </a:lnTo>
                    <a:lnTo>
                      <a:pt x="23" y="0"/>
                    </a:lnTo>
                    <a:lnTo>
                      <a:pt x="18" y="4"/>
                    </a:lnTo>
                    <a:lnTo>
                      <a:pt x="15" y="7"/>
                    </a:lnTo>
                    <a:lnTo>
                      <a:pt x="9" y="9"/>
                    </a:lnTo>
                    <a:lnTo>
                      <a:pt x="3" y="12"/>
                    </a:lnTo>
                    <a:lnTo>
                      <a:pt x="5" y="21"/>
                    </a:lnTo>
                    <a:lnTo>
                      <a:pt x="3" y="12"/>
                    </a:lnTo>
                    <a:lnTo>
                      <a:pt x="0" y="14"/>
                    </a:lnTo>
                    <a:lnTo>
                      <a:pt x="0" y="18"/>
                    </a:lnTo>
                    <a:lnTo>
                      <a:pt x="2" y="21"/>
                    </a:lnTo>
                    <a:lnTo>
                      <a:pt x="6" y="21"/>
                    </a:lnTo>
                    <a:lnTo>
                      <a:pt x="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3" name="Freeform 251">
                <a:extLst>
                  <a:ext uri="{FF2B5EF4-FFF2-40B4-BE49-F238E27FC236}">
                    <a16:creationId xmlns:a16="http://schemas.microsoft.com/office/drawing/2014/main" id="{5DE9F948-0548-9144-407F-5B29B734AC7B}"/>
                  </a:ext>
                </a:extLst>
              </p:cNvPr>
              <p:cNvSpPr>
                <a:spLocks/>
              </p:cNvSpPr>
              <p:nvPr/>
            </p:nvSpPr>
            <p:spPr bwMode="auto">
              <a:xfrm>
                <a:off x="2454" y="4422"/>
                <a:ext cx="37" cy="48"/>
              </a:xfrm>
              <a:custGeom>
                <a:avLst/>
                <a:gdLst>
                  <a:gd name="T0" fmla="*/ 0 w 112"/>
                  <a:gd name="T1" fmla="*/ 0 h 144"/>
                  <a:gd name="T2" fmla="*/ 0 w 112"/>
                  <a:gd name="T3" fmla="*/ 0 h 144"/>
                  <a:gd name="T4" fmla="*/ 0 w 112"/>
                  <a:gd name="T5" fmla="*/ 0 h 144"/>
                  <a:gd name="T6" fmla="*/ 0 w 112"/>
                  <a:gd name="T7" fmla="*/ 0 h 144"/>
                  <a:gd name="T8" fmla="*/ 0 w 112"/>
                  <a:gd name="T9" fmla="*/ 0 h 144"/>
                  <a:gd name="T10" fmla="*/ 0 w 112"/>
                  <a:gd name="T11" fmla="*/ 0 h 144"/>
                  <a:gd name="T12" fmla="*/ 0 w 112"/>
                  <a:gd name="T13" fmla="*/ 0 h 144"/>
                  <a:gd name="T14" fmla="*/ 0 w 112"/>
                  <a:gd name="T15" fmla="*/ 0 h 144"/>
                  <a:gd name="T16" fmla="*/ 0 w 112"/>
                  <a:gd name="T17" fmla="*/ 0 h 144"/>
                  <a:gd name="T18" fmla="*/ 0 w 112"/>
                  <a:gd name="T19" fmla="*/ 0 h 144"/>
                  <a:gd name="T20" fmla="*/ 0 w 112"/>
                  <a:gd name="T21" fmla="*/ 0 h 144"/>
                  <a:gd name="T22" fmla="*/ 0 w 112"/>
                  <a:gd name="T23" fmla="*/ 0 h 144"/>
                  <a:gd name="T24" fmla="*/ 0 w 112"/>
                  <a:gd name="T25" fmla="*/ 0 h 144"/>
                  <a:gd name="T26" fmla="*/ 0 w 112"/>
                  <a:gd name="T27" fmla="*/ 0 h 144"/>
                  <a:gd name="T28" fmla="*/ 0 w 112"/>
                  <a:gd name="T29" fmla="*/ 0 h 144"/>
                  <a:gd name="T30" fmla="*/ 0 w 112"/>
                  <a:gd name="T31" fmla="*/ 0 h 144"/>
                  <a:gd name="T32" fmla="*/ 0 w 112"/>
                  <a:gd name="T33" fmla="*/ 0 h 144"/>
                  <a:gd name="T34" fmla="*/ 0 w 112"/>
                  <a:gd name="T35" fmla="*/ 0 h 144"/>
                  <a:gd name="T36" fmla="*/ 0 w 112"/>
                  <a:gd name="T37" fmla="*/ 0 h 144"/>
                  <a:gd name="T38" fmla="*/ 0 w 112"/>
                  <a:gd name="T39" fmla="*/ 0 h 144"/>
                  <a:gd name="T40" fmla="*/ 0 w 112"/>
                  <a:gd name="T41" fmla="*/ 0 h 144"/>
                  <a:gd name="T42" fmla="*/ 0 w 112"/>
                  <a:gd name="T43" fmla="*/ 0 h 144"/>
                  <a:gd name="T44" fmla="*/ 0 w 112"/>
                  <a:gd name="T45" fmla="*/ 0 h 144"/>
                  <a:gd name="T46" fmla="*/ 0 w 112"/>
                  <a:gd name="T47" fmla="*/ 0 h 144"/>
                  <a:gd name="T48" fmla="*/ 0 w 112"/>
                  <a:gd name="T49" fmla="*/ 0 h 144"/>
                  <a:gd name="T50" fmla="*/ 0 w 112"/>
                  <a:gd name="T51" fmla="*/ 0 h 144"/>
                  <a:gd name="T52" fmla="*/ 0 w 112"/>
                  <a:gd name="T53" fmla="*/ 0 h 144"/>
                  <a:gd name="T54" fmla="*/ 0 w 112"/>
                  <a:gd name="T55" fmla="*/ 0 h 144"/>
                  <a:gd name="T56" fmla="*/ 0 w 112"/>
                  <a:gd name="T57" fmla="*/ 0 h 144"/>
                  <a:gd name="T58" fmla="*/ 0 w 112"/>
                  <a:gd name="T59" fmla="*/ 0 h 144"/>
                  <a:gd name="T60" fmla="*/ 0 w 112"/>
                  <a:gd name="T61" fmla="*/ 0 h 144"/>
                  <a:gd name="T62" fmla="*/ 0 w 112"/>
                  <a:gd name="T63" fmla="*/ 0 h 144"/>
                  <a:gd name="T64" fmla="*/ 0 w 112"/>
                  <a:gd name="T65" fmla="*/ 0 h 144"/>
                  <a:gd name="T66" fmla="*/ 0 w 112"/>
                  <a:gd name="T67" fmla="*/ 0 h 144"/>
                  <a:gd name="T68" fmla="*/ 0 w 112"/>
                  <a:gd name="T69" fmla="*/ 0 h 144"/>
                  <a:gd name="T70" fmla="*/ 0 w 112"/>
                  <a:gd name="T71" fmla="*/ 0 h 144"/>
                  <a:gd name="T72" fmla="*/ 0 w 112"/>
                  <a:gd name="T73" fmla="*/ 0 h 144"/>
                  <a:gd name="T74" fmla="*/ 0 w 112"/>
                  <a:gd name="T75" fmla="*/ 0 h 144"/>
                  <a:gd name="T76" fmla="*/ 0 w 112"/>
                  <a:gd name="T77" fmla="*/ 0 h 144"/>
                  <a:gd name="T78" fmla="*/ 0 w 112"/>
                  <a:gd name="T79" fmla="*/ 0 h 144"/>
                  <a:gd name="T80" fmla="*/ 0 w 112"/>
                  <a:gd name="T81" fmla="*/ 0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44"/>
                  <a:gd name="T125" fmla="*/ 112 w 112"/>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44">
                    <a:moveTo>
                      <a:pt x="28" y="133"/>
                    </a:moveTo>
                    <a:lnTo>
                      <a:pt x="35" y="138"/>
                    </a:lnTo>
                    <a:lnTo>
                      <a:pt x="42" y="143"/>
                    </a:lnTo>
                    <a:lnTo>
                      <a:pt x="49" y="144"/>
                    </a:lnTo>
                    <a:lnTo>
                      <a:pt x="57" y="143"/>
                    </a:lnTo>
                    <a:lnTo>
                      <a:pt x="71" y="134"/>
                    </a:lnTo>
                    <a:lnTo>
                      <a:pt x="83" y="120"/>
                    </a:lnTo>
                    <a:lnTo>
                      <a:pt x="90" y="101"/>
                    </a:lnTo>
                    <a:lnTo>
                      <a:pt x="94" y="81"/>
                    </a:lnTo>
                    <a:lnTo>
                      <a:pt x="105" y="80"/>
                    </a:lnTo>
                    <a:lnTo>
                      <a:pt x="110" y="75"/>
                    </a:lnTo>
                    <a:lnTo>
                      <a:pt x="112" y="70"/>
                    </a:lnTo>
                    <a:lnTo>
                      <a:pt x="112" y="65"/>
                    </a:lnTo>
                    <a:lnTo>
                      <a:pt x="110" y="57"/>
                    </a:lnTo>
                    <a:lnTo>
                      <a:pt x="109" y="49"/>
                    </a:lnTo>
                    <a:lnTo>
                      <a:pt x="106" y="40"/>
                    </a:lnTo>
                    <a:lnTo>
                      <a:pt x="103" y="33"/>
                    </a:lnTo>
                    <a:lnTo>
                      <a:pt x="99" y="23"/>
                    </a:lnTo>
                    <a:lnTo>
                      <a:pt x="94" y="14"/>
                    </a:lnTo>
                    <a:lnTo>
                      <a:pt x="87" y="7"/>
                    </a:lnTo>
                    <a:lnTo>
                      <a:pt x="80" y="2"/>
                    </a:lnTo>
                    <a:lnTo>
                      <a:pt x="76" y="1"/>
                    </a:lnTo>
                    <a:lnTo>
                      <a:pt x="71" y="1"/>
                    </a:lnTo>
                    <a:lnTo>
                      <a:pt x="67" y="0"/>
                    </a:lnTo>
                    <a:lnTo>
                      <a:pt x="62" y="0"/>
                    </a:lnTo>
                    <a:lnTo>
                      <a:pt x="54" y="0"/>
                    </a:lnTo>
                    <a:lnTo>
                      <a:pt x="45" y="1"/>
                    </a:lnTo>
                    <a:lnTo>
                      <a:pt x="36" y="4"/>
                    </a:lnTo>
                    <a:lnTo>
                      <a:pt x="29" y="5"/>
                    </a:lnTo>
                    <a:lnTo>
                      <a:pt x="22" y="8"/>
                    </a:lnTo>
                    <a:lnTo>
                      <a:pt x="16" y="11"/>
                    </a:lnTo>
                    <a:lnTo>
                      <a:pt x="10" y="15"/>
                    </a:lnTo>
                    <a:lnTo>
                      <a:pt x="6" y="18"/>
                    </a:lnTo>
                    <a:lnTo>
                      <a:pt x="3" y="21"/>
                    </a:lnTo>
                    <a:lnTo>
                      <a:pt x="2" y="25"/>
                    </a:lnTo>
                    <a:lnTo>
                      <a:pt x="0" y="28"/>
                    </a:lnTo>
                    <a:lnTo>
                      <a:pt x="0" y="32"/>
                    </a:lnTo>
                    <a:lnTo>
                      <a:pt x="7" y="58"/>
                    </a:lnTo>
                    <a:lnTo>
                      <a:pt x="10" y="87"/>
                    </a:lnTo>
                    <a:lnTo>
                      <a:pt x="16" y="112"/>
                    </a:lnTo>
                    <a:lnTo>
                      <a:pt x="28" y="133"/>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4" name="Freeform 252">
                <a:extLst>
                  <a:ext uri="{FF2B5EF4-FFF2-40B4-BE49-F238E27FC236}">
                    <a16:creationId xmlns:a16="http://schemas.microsoft.com/office/drawing/2014/main" id="{6E702E52-93B8-20C4-9F26-0A0F4B561148}"/>
                  </a:ext>
                </a:extLst>
              </p:cNvPr>
              <p:cNvSpPr>
                <a:spLocks/>
              </p:cNvSpPr>
              <p:nvPr/>
            </p:nvSpPr>
            <p:spPr bwMode="auto">
              <a:xfrm>
                <a:off x="2461" y="4466"/>
                <a:ext cx="13" cy="6"/>
              </a:xfrm>
              <a:custGeom>
                <a:avLst/>
                <a:gdLst>
                  <a:gd name="T0" fmla="*/ 0 w 38"/>
                  <a:gd name="T1" fmla="*/ 0 h 20"/>
                  <a:gd name="T2" fmla="*/ 0 w 38"/>
                  <a:gd name="T3" fmla="*/ 0 h 20"/>
                  <a:gd name="T4" fmla="*/ 0 w 38"/>
                  <a:gd name="T5" fmla="*/ 0 h 20"/>
                  <a:gd name="T6" fmla="*/ 0 w 38"/>
                  <a:gd name="T7" fmla="*/ 0 h 20"/>
                  <a:gd name="T8" fmla="*/ 0 w 38"/>
                  <a:gd name="T9" fmla="*/ 0 h 20"/>
                  <a:gd name="T10" fmla="*/ 0 w 38"/>
                  <a:gd name="T11" fmla="*/ 0 h 20"/>
                  <a:gd name="T12" fmla="*/ 0 w 38"/>
                  <a:gd name="T13" fmla="*/ 0 h 20"/>
                  <a:gd name="T14" fmla="*/ 0 w 38"/>
                  <a:gd name="T15" fmla="*/ 0 h 20"/>
                  <a:gd name="T16" fmla="*/ 0 w 38"/>
                  <a:gd name="T17" fmla="*/ 0 h 20"/>
                  <a:gd name="T18" fmla="*/ 0 w 38"/>
                  <a:gd name="T19" fmla="*/ 0 h 20"/>
                  <a:gd name="T20" fmla="*/ 0 w 38"/>
                  <a:gd name="T21" fmla="*/ 0 h 20"/>
                  <a:gd name="T22" fmla="*/ 0 w 38"/>
                  <a:gd name="T23" fmla="*/ 0 h 20"/>
                  <a:gd name="T24" fmla="*/ 0 w 38"/>
                  <a:gd name="T25" fmla="*/ 0 h 20"/>
                  <a:gd name="T26" fmla="*/ 0 w 38"/>
                  <a:gd name="T27" fmla="*/ 0 h 20"/>
                  <a:gd name="T28" fmla="*/ 0 w 38"/>
                  <a:gd name="T29" fmla="*/ 0 h 20"/>
                  <a:gd name="T30" fmla="*/ 0 w 38"/>
                  <a:gd name="T31" fmla="*/ 0 h 20"/>
                  <a:gd name="T32" fmla="*/ 0 w 38"/>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0"/>
                  <a:gd name="T53" fmla="*/ 38 w 3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0">
                    <a:moveTo>
                      <a:pt x="32" y="8"/>
                    </a:moveTo>
                    <a:lnTo>
                      <a:pt x="32" y="8"/>
                    </a:lnTo>
                    <a:lnTo>
                      <a:pt x="26" y="8"/>
                    </a:lnTo>
                    <a:lnTo>
                      <a:pt x="21" y="8"/>
                    </a:lnTo>
                    <a:lnTo>
                      <a:pt x="15" y="4"/>
                    </a:lnTo>
                    <a:lnTo>
                      <a:pt x="9" y="0"/>
                    </a:lnTo>
                    <a:lnTo>
                      <a:pt x="0" y="6"/>
                    </a:lnTo>
                    <a:lnTo>
                      <a:pt x="9" y="13"/>
                    </a:lnTo>
                    <a:lnTo>
                      <a:pt x="18" y="17"/>
                    </a:lnTo>
                    <a:lnTo>
                      <a:pt x="26" y="20"/>
                    </a:lnTo>
                    <a:lnTo>
                      <a:pt x="35" y="17"/>
                    </a:lnTo>
                    <a:lnTo>
                      <a:pt x="38" y="14"/>
                    </a:lnTo>
                    <a:lnTo>
                      <a:pt x="38" y="11"/>
                    </a:lnTo>
                    <a:lnTo>
                      <a:pt x="37" y="8"/>
                    </a:lnTo>
                    <a:lnTo>
                      <a:pt x="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5" name="Freeform 253">
                <a:extLst>
                  <a:ext uri="{FF2B5EF4-FFF2-40B4-BE49-F238E27FC236}">
                    <a16:creationId xmlns:a16="http://schemas.microsoft.com/office/drawing/2014/main" id="{0EEC4419-A279-E9E6-F0B6-DC83AFDD8003}"/>
                  </a:ext>
                </a:extLst>
              </p:cNvPr>
              <p:cNvSpPr>
                <a:spLocks/>
              </p:cNvSpPr>
              <p:nvPr/>
            </p:nvSpPr>
            <p:spPr bwMode="auto">
              <a:xfrm>
                <a:off x="2472" y="4448"/>
                <a:ext cx="15" cy="23"/>
              </a:xfrm>
              <a:custGeom>
                <a:avLst/>
                <a:gdLst>
                  <a:gd name="T0" fmla="*/ 0 w 44"/>
                  <a:gd name="T1" fmla="*/ 0 h 70"/>
                  <a:gd name="T2" fmla="*/ 0 w 44"/>
                  <a:gd name="T3" fmla="*/ 0 h 70"/>
                  <a:gd name="T4" fmla="*/ 0 w 44"/>
                  <a:gd name="T5" fmla="*/ 0 h 70"/>
                  <a:gd name="T6" fmla="*/ 0 w 44"/>
                  <a:gd name="T7" fmla="*/ 0 h 70"/>
                  <a:gd name="T8" fmla="*/ 0 w 44"/>
                  <a:gd name="T9" fmla="*/ 0 h 70"/>
                  <a:gd name="T10" fmla="*/ 0 w 44"/>
                  <a:gd name="T11" fmla="*/ 0 h 70"/>
                  <a:gd name="T12" fmla="*/ 0 w 44"/>
                  <a:gd name="T13" fmla="*/ 0 h 70"/>
                  <a:gd name="T14" fmla="*/ 0 w 44"/>
                  <a:gd name="T15" fmla="*/ 0 h 70"/>
                  <a:gd name="T16" fmla="*/ 0 w 44"/>
                  <a:gd name="T17" fmla="*/ 0 h 70"/>
                  <a:gd name="T18" fmla="*/ 0 w 44"/>
                  <a:gd name="T19" fmla="*/ 0 h 70"/>
                  <a:gd name="T20" fmla="*/ 0 w 44"/>
                  <a:gd name="T21" fmla="*/ 0 h 70"/>
                  <a:gd name="T22" fmla="*/ 0 w 44"/>
                  <a:gd name="T23" fmla="*/ 0 h 70"/>
                  <a:gd name="T24" fmla="*/ 0 w 44"/>
                  <a:gd name="T25" fmla="*/ 0 h 70"/>
                  <a:gd name="T26" fmla="*/ 0 w 44"/>
                  <a:gd name="T27" fmla="*/ 0 h 70"/>
                  <a:gd name="T28" fmla="*/ 0 w 44"/>
                  <a:gd name="T29" fmla="*/ 0 h 70"/>
                  <a:gd name="T30" fmla="*/ 0 w 44"/>
                  <a:gd name="T31" fmla="*/ 0 h 70"/>
                  <a:gd name="T32" fmla="*/ 0 w 44"/>
                  <a:gd name="T33" fmla="*/ 0 h 70"/>
                  <a:gd name="T34" fmla="*/ 0 w 44"/>
                  <a:gd name="T35" fmla="*/ 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70"/>
                  <a:gd name="T56" fmla="*/ 44 w 44"/>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70">
                    <a:moveTo>
                      <a:pt x="39" y="0"/>
                    </a:moveTo>
                    <a:lnTo>
                      <a:pt x="35" y="4"/>
                    </a:lnTo>
                    <a:lnTo>
                      <a:pt x="31" y="22"/>
                    </a:lnTo>
                    <a:lnTo>
                      <a:pt x="23" y="42"/>
                    </a:lnTo>
                    <a:lnTo>
                      <a:pt x="13" y="54"/>
                    </a:lnTo>
                    <a:lnTo>
                      <a:pt x="0" y="61"/>
                    </a:lnTo>
                    <a:lnTo>
                      <a:pt x="3" y="70"/>
                    </a:lnTo>
                    <a:lnTo>
                      <a:pt x="19" y="60"/>
                    </a:lnTo>
                    <a:lnTo>
                      <a:pt x="32" y="45"/>
                    </a:lnTo>
                    <a:lnTo>
                      <a:pt x="39" y="25"/>
                    </a:lnTo>
                    <a:lnTo>
                      <a:pt x="44" y="4"/>
                    </a:lnTo>
                    <a:lnTo>
                      <a:pt x="39" y="8"/>
                    </a:lnTo>
                    <a:lnTo>
                      <a:pt x="44" y="4"/>
                    </a:lnTo>
                    <a:lnTo>
                      <a:pt x="42" y="1"/>
                    </a:lnTo>
                    <a:lnTo>
                      <a:pt x="39" y="0"/>
                    </a:lnTo>
                    <a:lnTo>
                      <a:pt x="36" y="1"/>
                    </a:lnTo>
                    <a:lnTo>
                      <a:pt x="35" y="4"/>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6" name="Freeform 254">
                <a:extLst>
                  <a:ext uri="{FF2B5EF4-FFF2-40B4-BE49-F238E27FC236}">
                    <a16:creationId xmlns:a16="http://schemas.microsoft.com/office/drawing/2014/main" id="{AD41F610-CE83-E11D-89DB-7618D2E11DA7}"/>
                  </a:ext>
                </a:extLst>
              </p:cNvPr>
              <p:cNvSpPr>
                <a:spLocks/>
              </p:cNvSpPr>
              <p:nvPr/>
            </p:nvSpPr>
            <p:spPr bwMode="auto">
              <a:xfrm>
                <a:off x="2485" y="4444"/>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1"/>
                  <a:gd name="T41" fmla="*/ 22 w 2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1">
                    <a:moveTo>
                      <a:pt x="13" y="1"/>
                    </a:moveTo>
                    <a:lnTo>
                      <a:pt x="13" y="3"/>
                    </a:lnTo>
                    <a:lnTo>
                      <a:pt x="13" y="6"/>
                    </a:lnTo>
                    <a:lnTo>
                      <a:pt x="12" y="9"/>
                    </a:lnTo>
                    <a:lnTo>
                      <a:pt x="9" y="11"/>
                    </a:lnTo>
                    <a:lnTo>
                      <a:pt x="0" y="13"/>
                    </a:lnTo>
                    <a:lnTo>
                      <a:pt x="0" y="21"/>
                    </a:lnTo>
                    <a:lnTo>
                      <a:pt x="12" y="20"/>
                    </a:lnTo>
                    <a:lnTo>
                      <a:pt x="21" y="14"/>
                    </a:lnTo>
                    <a:lnTo>
                      <a:pt x="22" y="6"/>
                    </a:lnTo>
                    <a:lnTo>
                      <a:pt x="22" y="0"/>
                    </a:lnTo>
                    <a:lnTo>
                      <a:pt x="22" y="1"/>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7" name="Freeform 255">
                <a:extLst>
                  <a:ext uri="{FF2B5EF4-FFF2-40B4-BE49-F238E27FC236}">
                    <a16:creationId xmlns:a16="http://schemas.microsoft.com/office/drawing/2014/main" id="{C6A94A66-943E-A857-027B-31FE618FE703}"/>
                  </a:ext>
                </a:extLst>
              </p:cNvPr>
              <p:cNvSpPr>
                <a:spLocks/>
              </p:cNvSpPr>
              <p:nvPr/>
            </p:nvSpPr>
            <p:spPr bwMode="auto">
              <a:xfrm>
                <a:off x="2487" y="4433"/>
                <a:ext cx="5" cy="11"/>
              </a:xfrm>
              <a:custGeom>
                <a:avLst/>
                <a:gdLst>
                  <a:gd name="T0" fmla="*/ 0 w 17"/>
                  <a:gd name="T1" fmla="*/ 0 h 33"/>
                  <a:gd name="T2" fmla="*/ 0 w 17"/>
                  <a:gd name="T3" fmla="*/ 0 h 33"/>
                  <a:gd name="T4" fmla="*/ 0 w 17"/>
                  <a:gd name="T5" fmla="*/ 0 h 33"/>
                  <a:gd name="T6" fmla="*/ 0 w 17"/>
                  <a:gd name="T7" fmla="*/ 0 h 33"/>
                  <a:gd name="T8" fmla="*/ 0 w 17"/>
                  <a:gd name="T9" fmla="*/ 0 h 33"/>
                  <a:gd name="T10" fmla="*/ 0 w 17"/>
                  <a:gd name="T11" fmla="*/ 0 h 33"/>
                  <a:gd name="T12" fmla="*/ 0 w 17"/>
                  <a:gd name="T13" fmla="*/ 0 h 33"/>
                  <a:gd name="T14" fmla="*/ 0 w 17"/>
                  <a:gd name="T15" fmla="*/ 0 h 33"/>
                  <a:gd name="T16" fmla="*/ 0 w 17"/>
                  <a:gd name="T17" fmla="*/ 0 h 33"/>
                  <a:gd name="T18" fmla="*/ 0 w 17"/>
                  <a:gd name="T19" fmla="*/ 0 h 33"/>
                  <a:gd name="T20" fmla="*/ 0 w 17"/>
                  <a:gd name="T21" fmla="*/ 0 h 33"/>
                  <a:gd name="T22" fmla="*/ 0 w 17"/>
                  <a:gd name="T23" fmla="*/ 0 h 33"/>
                  <a:gd name="T24" fmla="*/ 0 w 17"/>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3"/>
                  <a:gd name="T41" fmla="*/ 17 w 17"/>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3">
                    <a:moveTo>
                      <a:pt x="0" y="3"/>
                    </a:moveTo>
                    <a:lnTo>
                      <a:pt x="0" y="3"/>
                    </a:lnTo>
                    <a:lnTo>
                      <a:pt x="3" y="10"/>
                    </a:lnTo>
                    <a:lnTo>
                      <a:pt x="6" y="17"/>
                    </a:lnTo>
                    <a:lnTo>
                      <a:pt x="7" y="25"/>
                    </a:lnTo>
                    <a:lnTo>
                      <a:pt x="8" y="33"/>
                    </a:lnTo>
                    <a:lnTo>
                      <a:pt x="17" y="33"/>
                    </a:lnTo>
                    <a:lnTo>
                      <a:pt x="16" y="25"/>
                    </a:lnTo>
                    <a:lnTo>
                      <a:pt x="14" y="17"/>
                    </a:lnTo>
                    <a:lnTo>
                      <a:pt x="11" y="7"/>
                    </a:lnTo>
                    <a:lnTo>
                      <a:pt x="8"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8" name="Freeform 256">
                <a:extLst>
                  <a:ext uri="{FF2B5EF4-FFF2-40B4-BE49-F238E27FC236}">
                    <a16:creationId xmlns:a16="http://schemas.microsoft.com/office/drawing/2014/main" id="{59834B05-B4A3-9422-87A2-4FC100382B8A}"/>
                  </a:ext>
                </a:extLst>
              </p:cNvPr>
              <p:cNvSpPr>
                <a:spLocks/>
              </p:cNvSpPr>
              <p:nvPr/>
            </p:nvSpPr>
            <p:spPr bwMode="auto">
              <a:xfrm>
                <a:off x="2480" y="4422"/>
                <a:ext cx="9" cy="12"/>
              </a:xfrm>
              <a:custGeom>
                <a:avLst/>
                <a:gdLst>
                  <a:gd name="T0" fmla="*/ 0 w 29"/>
                  <a:gd name="T1" fmla="*/ 0 h 37"/>
                  <a:gd name="T2" fmla="*/ 0 w 29"/>
                  <a:gd name="T3" fmla="*/ 0 h 37"/>
                  <a:gd name="T4" fmla="*/ 0 w 29"/>
                  <a:gd name="T5" fmla="*/ 0 h 37"/>
                  <a:gd name="T6" fmla="*/ 0 w 29"/>
                  <a:gd name="T7" fmla="*/ 0 h 37"/>
                  <a:gd name="T8" fmla="*/ 0 w 29"/>
                  <a:gd name="T9" fmla="*/ 0 h 37"/>
                  <a:gd name="T10" fmla="*/ 0 w 29"/>
                  <a:gd name="T11" fmla="*/ 0 h 37"/>
                  <a:gd name="T12" fmla="*/ 0 w 29"/>
                  <a:gd name="T13" fmla="*/ 0 h 37"/>
                  <a:gd name="T14" fmla="*/ 0 w 29"/>
                  <a:gd name="T15" fmla="*/ 0 h 37"/>
                  <a:gd name="T16" fmla="*/ 0 w 29"/>
                  <a:gd name="T17" fmla="*/ 0 h 37"/>
                  <a:gd name="T18" fmla="*/ 0 w 29"/>
                  <a:gd name="T19" fmla="*/ 0 h 37"/>
                  <a:gd name="T20" fmla="*/ 0 w 29"/>
                  <a:gd name="T21" fmla="*/ 0 h 37"/>
                  <a:gd name="T22" fmla="*/ 0 w 29"/>
                  <a:gd name="T23" fmla="*/ 0 h 37"/>
                  <a:gd name="T24" fmla="*/ 0 w 2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7"/>
                  <a:gd name="T41" fmla="*/ 29 w 2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7">
                    <a:moveTo>
                      <a:pt x="2" y="9"/>
                    </a:moveTo>
                    <a:lnTo>
                      <a:pt x="0" y="9"/>
                    </a:lnTo>
                    <a:lnTo>
                      <a:pt x="6" y="13"/>
                    </a:lnTo>
                    <a:lnTo>
                      <a:pt x="12" y="18"/>
                    </a:lnTo>
                    <a:lnTo>
                      <a:pt x="16" y="27"/>
                    </a:lnTo>
                    <a:lnTo>
                      <a:pt x="21" y="37"/>
                    </a:lnTo>
                    <a:lnTo>
                      <a:pt x="29" y="34"/>
                    </a:lnTo>
                    <a:lnTo>
                      <a:pt x="25" y="24"/>
                    </a:lnTo>
                    <a:lnTo>
                      <a:pt x="21" y="13"/>
                    </a:lnTo>
                    <a:lnTo>
                      <a:pt x="12" y="4"/>
                    </a:lnTo>
                    <a:lnTo>
                      <a:pt x="3" y="0"/>
                    </a:lnTo>
                    <a:lnTo>
                      <a:pt x="2" y="0"/>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39" name="Freeform 257">
                <a:extLst>
                  <a:ext uri="{FF2B5EF4-FFF2-40B4-BE49-F238E27FC236}">
                    <a16:creationId xmlns:a16="http://schemas.microsoft.com/office/drawing/2014/main" id="{42B09345-53D3-33F6-88F8-A0D852FA68C4}"/>
                  </a:ext>
                </a:extLst>
              </p:cNvPr>
              <p:cNvSpPr>
                <a:spLocks/>
              </p:cNvSpPr>
              <p:nvPr/>
            </p:nvSpPr>
            <p:spPr bwMode="auto">
              <a:xfrm>
                <a:off x="2474" y="4420"/>
                <a:ext cx="6" cy="5"/>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11"/>
                    </a:moveTo>
                    <a:lnTo>
                      <a:pt x="0" y="11"/>
                    </a:lnTo>
                    <a:lnTo>
                      <a:pt x="5" y="10"/>
                    </a:lnTo>
                    <a:lnTo>
                      <a:pt x="9" y="11"/>
                    </a:lnTo>
                    <a:lnTo>
                      <a:pt x="14" y="11"/>
                    </a:lnTo>
                    <a:lnTo>
                      <a:pt x="18" y="13"/>
                    </a:lnTo>
                    <a:lnTo>
                      <a:pt x="18" y="4"/>
                    </a:lnTo>
                    <a:lnTo>
                      <a:pt x="14" y="3"/>
                    </a:lnTo>
                    <a:lnTo>
                      <a:pt x="9" y="3"/>
                    </a:lnTo>
                    <a:lnTo>
                      <a:pt x="5" y="1"/>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0" name="Freeform 258">
                <a:extLst>
                  <a:ext uri="{FF2B5EF4-FFF2-40B4-BE49-F238E27FC236}">
                    <a16:creationId xmlns:a16="http://schemas.microsoft.com/office/drawing/2014/main" id="{D49068E0-9CE6-4AA4-E8C8-443CF37D9BC0}"/>
                  </a:ext>
                </a:extLst>
              </p:cNvPr>
              <p:cNvSpPr>
                <a:spLocks/>
              </p:cNvSpPr>
              <p:nvPr/>
            </p:nvSpPr>
            <p:spPr bwMode="auto">
              <a:xfrm>
                <a:off x="2455" y="4420"/>
                <a:ext cx="19" cy="10"/>
              </a:xfrm>
              <a:custGeom>
                <a:avLst/>
                <a:gdLst>
                  <a:gd name="T0" fmla="*/ 0 w 59"/>
                  <a:gd name="T1" fmla="*/ 0 h 28"/>
                  <a:gd name="T2" fmla="*/ 0 w 59"/>
                  <a:gd name="T3" fmla="*/ 0 h 28"/>
                  <a:gd name="T4" fmla="*/ 0 w 59"/>
                  <a:gd name="T5" fmla="*/ 0 h 28"/>
                  <a:gd name="T6" fmla="*/ 0 w 59"/>
                  <a:gd name="T7" fmla="*/ 0 h 28"/>
                  <a:gd name="T8" fmla="*/ 0 w 59"/>
                  <a:gd name="T9" fmla="*/ 0 h 28"/>
                  <a:gd name="T10" fmla="*/ 0 w 59"/>
                  <a:gd name="T11" fmla="*/ 0 h 28"/>
                  <a:gd name="T12" fmla="*/ 0 w 59"/>
                  <a:gd name="T13" fmla="*/ 0 h 28"/>
                  <a:gd name="T14" fmla="*/ 0 w 59"/>
                  <a:gd name="T15" fmla="*/ 0 h 28"/>
                  <a:gd name="T16" fmla="*/ 0 w 59"/>
                  <a:gd name="T17" fmla="*/ 0 h 28"/>
                  <a:gd name="T18" fmla="*/ 0 w 59"/>
                  <a:gd name="T19" fmla="*/ 0 h 28"/>
                  <a:gd name="T20" fmla="*/ 0 w 59"/>
                  <a:gd name="T21" fmla="*/ 0 h 28"/>
                  <a:gd name="T22" fmla="*/ 0 w 59"/>
                  <a:gd name="T23" fmla="*/ 0 h 28"/>
                  <a:gd name="T24" fmla="*/ 0 w 59"/>
                  <a:gd name="T25" fmla="*/ 0 h 28"/>
                  <a:gd name="T26" fmla="*/ 0 w 59"/>
                  <a:gd name="T27" fmla="*/ 0 h 28"/>
                  <a:gd name="T28" fmla="*/ 0 w 59"/>
                  <a:gd name="T29" fmla="*/ 0 h 28"/>
                  <a:gd name="T30" fmla="*/ 0 w 59"/>
                  <a:gd name="T31" fmla="*/ 0 h 28"/>
                  <a:gd name="T32" fmla="*/ 0 w 59"/>
                  <a:gd name="T33" fmla="*/ 0 h 28"/>
                  <a:gd name="T34" fmla="*/ 0 w 59"/>
                  <a:gd name="T35" fmla="*/ 0 h 28"/>
                  <a:gd name="T36" fmla="*/ 0 w 59"/>
                  <a:gd name="T37" fmla="*/ 0 h 28"/>
                  <a:gd name="T38" fmla="*/ 0 w 59"/>
                  <a:gd name="T39" fmla="*/ 0 h 28"/>
                  <a:gd name="T40" fmla="*/ 0 w 59"/>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28"/>
                  <a:gd name="T65" fmla="*/ 59 w 59"/>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28">
                    <a:moveTo>
                      <a:pt x="6" y="28"/>
                    </a:moveTo>
                    <a:lnTo>
                      <a:pt x="6" y="28"/>
                    </a:lnTo>
                    <a:lnTo>
                      <a:pt x="10" y="25"/>
                    </a:lnTo>
                    <a:lnTo>
                      <a:pt x="16" y="21"/>
                    </a:lnTo>
                    <a:lnTo>
                      <a:pt x="20" y="18"/>
                    </a:lnTo>
                    <a:lnTo>
                      <a:pt x="28" y="15"/>
                    </a:lnTo>
                    <a:lnTo>
                      <a:pt x="35" y="14"/>
                    </a:lnTo>
                    <a:lnTo>
                      <a:pt x="42" y="11"/>
                    </a:lnTo>
                    <a:lnTo>
                      <a:pt x="51" y="10"/>
                    </a:lnTo>
                    <a:lnTo>
                      <a:pt x="59" y="11"/>
                    </a:lnTo>
                    <a:lnTo>
                      <a:pt x="59" y="0"/>
                    </a:lnTo>
                    <a:lnTo>
                      <a:pt x="51" y="1"/>
                    </a:lnTo>
                    <a:lnTo>
                      <a:pt x="42" y="3"/>
                    </a:lnTo>
                    <a:lnTo>
                      <a:pt x="32" y="6"/>
                    </a:lnTo>
                    <a:lnTo>
                      <a:pt x="25" y="7"/>
                    </a:lnTo>
                    <a:lnTo>
                      <a:pt x="17" y="10"/>
                    </a:lnTo>
                    <a:lnTo>
                      <a:pt x="10" y="13"/>
                    </a:lnTo>
                    <a:lnTo>
                      <a:pt x="4" y="17"/>
                    </a:lnTo>
                    <a:lnTo>
                      <a:pt x="0" y="20"/>
                    </a:lnTo>
                    <a:lnTo>
                      <a:pt x="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1" name="Freeform 259">
                <a:extLst>
                  <a:ext uri="{FF2B5EF4-FFF2-40B4-BE49-F238E27FC236}">
                    <a16:creationId xmlns:a16="http://schemas.microsoft.com/office/drawing/2014/main" id="{6BDDA81E-7479-C444-FB86-1BC506F45DD4}"/>
                  </a:ext>
                </a:extLst>
              </p:cNvPr>
              <p:cNvSpPr>
                <a:spLocks/>
              </p:cNvSpPr>
              <p:nvPr/>
            </p:nvSpPr>
            <p:spPr bwMode="auto">
              <a:xfrm>
                <a:off x="2452" y="4427"/>
                <a:ext cx="5" cy="6"/>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9"/>
                  <a:gd name="T41" fmla="*/ 13 w 1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9">
                    <a:moveTo>
                      <a:pt x="8" y="16"/>
                    </a:moveTo>
                    <a:lnTo>
                      <a:pt x="8" y="16"/>
                    </a:lnTo>
                    <a:lnTo>
                      <a:pt x="8" y="14"/>
                    </a:lnTo>
                    <a:lnTo>
                      <a:pt x="10" y="12"/>
                    </a:lnTo>
                    <a:lnTo>
                      <a:pt x="11" y="9"/>
                    </a:lnTo>
                    <a:lnTo>
                      <a:pt x="13" y="8"/>
                    </a:lnTo>
                    <a:lnTo>
                      <a:pt x="7" y="0"/>
                    </a:lnTo>
                    <a:lnTo>
                      <a:pt x="3" y="4"/>
                    </a:lnTo>
                    <a:lnTo>
                      <a:pt x="1" y="9"/>
                    </a:lnTo>
                    <a:lnTo>
                      <a:pt x="0" y="14"/>
                    </a:lnTo>
                    <a:lnTo>
                      <a:pt x="0" y="19"/>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2" name="Freeform 260">
                <a:extLst>
                  <a:ext uri="{FF2B5EF4-FFF2-40B4-BE49-F238E27FC236}">
                    <a16:creationId xmlns:a16="http://schemas.microsoft.com/office/drawing/2014/main" id="{19B12218-8B6F-FFDC-9181-ACD269675CAC}"/>
                  </a:ext>
                </a:extLst>
              </p:cNvPr>
              <p:cNvSpPr>
                <a:spLocks/>
              </p:cNvSpPr>
              <p:nvPr/>
            </p:nvSpPr>
            <p:spPr bwMode="auto">
              <a:xfrm>
                <a:off x="2452" y="4432"/>
                <a:ext cx="12" cy="36"/>
              </a:xfrm>
              <a:custGeom>
                <a:avLst/>
                <a:gdLst>
                  <a:gd name="T0" fmla="*/ 0 w 36"/>
                  <a:gd name="T1" fmla="*/ 0 h 106"/>
                  <a:gd name="T2" fmla="*/ 0 w 36"/>
                  <a:gd name="T3" fmla="*/ 0 h 106"/>
                  <a:gd name="T4" fmla="*/ 0 w 36"/>
                  <a:gd name="T5" fmla="*/ 0 h 106"/>
                  <a:gd name="T6" fmla="*/ 0 w 36"/>
                  <a:gd name="T7" fmla="*/ 0 h 106"/>
                  <a:gd name="T8" fmla="*/ 0 w 36"/>
                  <a:gd name="T9" fmla="*/ 0 h 106"/>
                  <a:gd name="T10" fmla="*/ 0 w 36"/>
                  <a:gd name="T11" fmla="*/ 0 h 106"/>
                  <a:gd name="T12" fmla="*/ 0 w 36"/>
                  <a:gd name="T13" fmla="*/ 0 h 106"/>
                  <a:gd name="T14" fmla="*/ 0 w 36"/>
                  <a:gd name="T15" fmla="*/ 0 h 106"/>
                  <a:gd name="T16" fmla="*/ 0 w 36"/>
                  <a:gd name="T17" fmla="*/ 0 h 106"/>
                  <a:gd name="T18" fmla="*/ 0 w 36"/>
                  <a:gd name="T19" fmla="*/ 0 h 106"/>
                  <a:gd name="T20" fmla="*/ 0 w 36"/>
                  <a:gd name="T21" fmla="*/ 0 h 106"/>
                  <a:gd name="T22" fmla="*/ 0 w 36"/>
                  <a:gd name="T23" fmla="*/ 0 h 106"/>
                  <a:gd name="T24" fmla="*/ 0 w 36"/>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6"/>
                  <a:gd name="T41" fmla="*/ 36 w 36"/>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6">
                    <a:moveTo>
                      <a:pt x="36" y="100"/>
                    </a:moveTo>
                    <a:lnTo>
                      <a:pt x="35" y="100"/>
                    </a:lnTo>
                    <a:lnTo>
                      <a:pt x="24" y="80"/>
                    </a:lnTo>
                    <a:lnTo>
                      <a:pt x="19" y="57"/>
                    </a:lnTo>
                    <a:lnTo>
                      <a:pt x="16" y="28"/>
                    </a:lnTo>
                    <a:lnTo>
                      <a:pt x="8" y="0"/>
                    </a:lnTo>
                    <a:lnTo>
                      <a:pt x="0" y="3"/>
                    </a:lnTo>
                    <a:lnTo>
                      <a:pt x="7" y="28"/>
                    </a:lnTo>
                    <a:lnTo>
                      <a:pt x="10" y="57"/>
                    </a:lnTo>
                    <a:lnTo>
                      <a:pt x="16" y="83"/>
                    </a:lnTo>
                    <a:lnTo>
                      <a:pt x="29" y="106"/>
                    </a:lnTo>
                    <a:lnTo>
                      <a:pt x="27" y="106"/>
                    </a:lnTo>
                    <a:lnTo>
                      <a:pt x="36"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3" name="Freeform 261">
                <a:extLst>
                  <a:ext uri="{FF2B5EF4-FFF2-40B4-BE49-F238E27FC236}">
                    <a16:creationId xmlns:a16="http://schemas.microsoft.com/office/drawing/2014/main" id="{E73019B7-9F4D-B9D6-79BA-4DDBAC70FA6C}"/>
                  </a:ext>
                </a:extLst>
              </p:cNvPr>
              <p:cNvSpPr>
                <a:spLocks/>
              </p:cNvSpPr>
              <p:nvPr/>
            </p:nvSpPr>
            <p:spPr bwMode="auto">
              <a:xfrm>
                <a:off x="2272" y="4403"/>
                <a:ext cx="36" cy="32"/>
              </a:xfrm>
              <a:custGeom>
                <a:avLst/>
                <a:gdLst>
                  <a:gd name="T0" fmla="*/ 0 w 110"/>
                  <a:gd name="T1" fmla="*/ 0 h 94"/>
                  <a:gd name="T2" fmla="*/ 0 w 110"/>
                  <a:gd name="T3" fmla="*/ 0 h 94"/>
                  <a:gd name="T4" fmla="*/ 0 w 110"/>
                  <a:gd name="T5" fmla="*/ 0 h 94"/>
                  <a:gd name="T6" fmla="*/ 0 w 110"/>
                  <a:gd name="T7" fmla="*/ 0 h 94"/>
                  <a:gd name="T8" fmla="*/ 0 w 110"/>
                  <a:gd name="T9" fmla="*/ 0 h 94"/>
                  <a:gd name="T10" fmla="*/ 0 w 110"/>
                  <a:gd name="T11" fmla="*/ 0 h 94"/>
                  <a:gd name="T12" fmla="*/ 0 w 110"/>
                  <a:gd name="T13" fmla="*/ 0 h 94"/>
                  <a:gd name="T14" fmla="*/ 0 w 110"/>
                  <a:gd name="T15" fmla="*/ 0 h 94"/>
                  <a:gd name="T16" fmla="*/ 0 w 110"/>
                  <a:gd name="T17" fmla="*/ 0 h 94"/>
                  <a:gd name="T18" fmla="*/ 0 w 110"/>
                  <a:gd name="T19" fmla="*/ 0 h 94"/>
                  <a:gd name="T20" fmla="*/ 0 w 110"/>
                  <a:gd name="T21" fmla="*/ 0 h 94"/>
                  <a:gd name="T22" fmla="*/ 0 w 110"/>
                  <a:gd name="T23" fmla="*/ 0 h 94"/>
                  <a:gd name="T24" fmla="*/ 0 w 110"/>
                  <a:gd name="T25" fmla="*/ 0 h 94"/>
                  <a:gd name="T26" fmla="*/ 0 w 110"/>
                  <a:gd name="T27" fmla="*/ 0 h 94"/>
                  <a:gd name="T28" fmla="*/ 0 w 110"/>
                  <a:gd name="T29" fmla="*/ 0 h 94"/>
                  <a:gd name="T30" fmla="*/ 0 w 110"/>
                  <a:gd name="T31" fmla="*/ 0 h 94"/>
                  <a:gd name="T32" fmla="*/ 0 w 110"/>
                  <a:gd name="T33" fmla="*/ 0 h 94"/>
                  <a:gd name="T34" fmla="*/ 0 w 110"/>
                  <a:gd name="T35" fmla="*/ 0 h 94"/>
                  <a:gd name="T36" fmla="*/ 0 w 110"/>
                  <a:gd name="T37" fmla="*/ 0 h 94"/>
                  <a:gd name="T38" fmla="*/ 0 w 110"/>
                  <a:gd name="T39" fmla="*/ 0 h 94"/>
                  <a:gd name="T40" fmla="*/ 0 w 110"/>
                  <a:gd name="T41" fmla="*/ 0 h 94"/>
                  <a:gd name="T42" fmla="*/ 0 w 110"/>
                  <a:gd name="T43" fmla="*/ 0 h 94"/>
                  <a:gd name="T44" fmla="*/ 0 w 110"/>
                  <a:gd name="T45" fmla="*/ 0 h 94"/>
                  <a:gd name="T46" fmla="*/ 0 w 110"/>
                  <a:gd name="T47" fmla="*/ 0 h 94"/>
                  <a:gd name="T48" fmla="*/ 0 w 110"/>
                  <a:gd name="T49" fmla="*/ 0 h 94"/>
                  <a:gd name="T50" fmla="*/ 0 w 110"/>
                  <a:gd name="T51" fmla="*/ 0 h 94"/>
                  <a:gd name="T52" fmla="*/ 0 w 110"/>
                  <a:gd name="T53" fmla="*/ 0 h 94"/>
                  <a:gd name="T54" fmla="*/ 0 w 110"/>
                  <a:gd name="T55" fmla="*/ 0 h 94"/>
                  <a:gd name="T56" fmla="*/ 0 w 110"/>
                  <a:gd name="T57" fmla="*/ 0 h 94"/>
                  <a:gd name="T58" fmla="*/ 0 w 110"/>
                  <a:gd name="T59" fmla="*/ 0 h 94"/>
                  <a:gd name="T60" fmla="*/ 0 w 110"/>
                  <a:gd name="T61" fmla="*/ 0 h 94"/>
                  <a:gd name="T62" fmla="*/ 0 w 110"/>
                  <a:gd name="T63" fmla="*/ 0 h 94"/>
                  <a:gd name="T64" fmla="*/ 0 w 110"/>
                  <a:gd name="T65" fmla="*/ 0 h 94"/>
                  <a:gd name="T66" fmla="*/ 0 w 110"/>
                  <a:gd name="T67" fmla="*/ 0 h 94"/>
                  <a:gd name="T68" fmla="*/ 0 w 110"/>
                  <a:gd name="T69" fmla="*/ 0 h 94"/>
                  <a:gd name="T70" fmla="*/ 0 w 110"/>
                  <a:gd name="T71" fmla="*/ 0 h 94"/>
                  <a:gd name="T72" fmla="*/ 0 w 110"/>
                  <a:gd name="T73" fmla="*/ 0 h 94"/>
                  <a:gd name="T74" fmla="*/ 0 w 110"/>
                  <a:gd name="T75" fmla="*/ 0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4"/>
                  <a:gd name="T116" fmla="*/ 110 w 110"/>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4">
                    <a:moveTo>
                      <a:pt x="107" y="10"/>
                    </a:moveTo>
                    <a:lnTo>
                      <a:pt x="100" y="10"/>
                    </a:lnTo>
                    <a:lnTo>
                      <a:pt x="94" y="9"/>
                    </a:lnTo>
                    <a:lnTo>
                      <a:pt x="87" y="9"/>
                    </a:lnTo>
                    <a:lnTo>
                      <a:pt x="79" y="7"/>
                    </a:lnTo>
                    <a:lnTo>
                      <a:pt x="73" y="6"/>
                    </a:lnTo>
                    <a:lnTo>
                      <a:pt x="66" y="6"/>
                    </a:lnTo>
                    <a:lnTo>
                      <a:pt x="60" y="5"/>
                    </a:lnTo>
                    <a:lnTo>
                      <a:pt x="55" y="5"/>
                    </a:lnTo>
                    <a:lnTo>
                      <a:pt x="43" y="3"/>
                    </a:lnTo>
                    <a:lnTo>
                      <a:pt x="30" y="2"/>
                    </a:lnTo>
                    <a:lnTo>
                      <a:pt x="21" y="0"/>
                    </a:lnTo>
                    <a:lnTo>
                      <a:pt x="17" y="5"/>
                    </a:lnTo>
                    <a:lnTo>
                      <a:pt x="14" y="12"/>
                    </a:lnTo>
                    <a:lnTo>
                      <a:pt x="8" y="19"/>
                    </a:lnTo>
                    <a:lnTo>
                      <a:pt x="2" y="27"/>
                    </a:lnTo>
                    <a:lnTo>
                      <a:pt x="0" y="38"/>
                    </a:lnTo>
                    <a:lnTo>
                      <a:pt x="1" y="51"/>
                    </a:lnTo>
                    <a:lnTo>
                      <a:pt x="2" y="62"/>
                    </a:lnTo>
                    <a:lnTo>
                      <a:pt x="4" y="71"/>
                    </a:lnTo>
                    <a:lnTo>
                      <a:pt x="5" y="73"/>
                    </a:lnTo>
                    <a:lnTo>
                      <a:pt x="14" y="76"/>
                    </a:lnTo>
                    <a:lnTo>
                      <a:pt x="23" y="79"/>
                    </a:lnTo>
                    <a:lnTo>
                      <a:pt x="30" y="82"/>
                    </a:lnTo>
                    <a:lnTo>
                      <a:pt x="37" y="85"/>
                    </a:lnTo>
                    <a:lnTo>
                      <a:pt x="44" y="87"/>
                    </a:lnTo>
                    <a:lnTo>
                      <a:pt x="50" y="90"/>
                    </a:lnTo>
                    <a:lnTo>
                      <a:pt x="56" y="93"/>
                    </a:lnTo>
                    <a:lnTo>
                      <a:pt x="60" y="94"/>
                    </a:lnTo>
                    <a:lnTo>
                      <a:pt x="71" y="93"/>
                    </a:lnTo>
                    <a:lnTo>
                      <a:pt x="79" y="90"/>
                    </a:lnTo>
                    <a:lnTo>
                      <a:pt x="88" y="89"/>
                    </a:lnTo>
                    <a:lnTo>
                      <a:pt x="95" y="86"/>
                    </a:lnTo>
                    <a:lnTo>
                      <a:pt x="101" y="83"/>
                    </a:lnTo>
                    <a:lnTo>
                      <a:pt x="105" y="80"/>
                    </a:lnTo>
                    <a:lnTo>
                      <a:pt x="108" y="79"/>
                    </a:lnTo>
                    <a:lnTo>
                      <a:pt x="110" y="79"/>
                    </a:lnTo>
                    <a:lnTo>
                      <a:pt x="107" y="1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4" name="Freeform 262">
                <a:extLst>
                  <a:ext uri="{FF2B5EF4-FFF2-40B4-BE49-F238E27FC236}">
                    <a16:creationId xmlns:a16="http://schemas.microsoft.com/office/drawing/2014/main" id="{81C0B269-116C-9F74-AD1C-B75F0E7D1388}"/>
                  </a:ext>
                </a:extLst>
              </p:cNvPr>
              <p:cNvSpPr>
                <a:spLocks/>
              </p:cNvSpPr>
              <p:nvPr/>
            </p:nvSpPr>
            <p:spPr bwMode="auto">
              <a:xfrm>
                <a:off x="2290" y="4403"/>
                <a:ext cx="17" cy="6"/>
              </a:xfrm>
              <a:custGeom>
                <a:avLst/>
                <a:gdLst>
                  <a:gd name="T0" fmla="*/ 0 w 52"/>
                  <a:gd name="T1" fmla="*/ 0 h 17"/>
                  <a:gd name="T2" fmla="*/ 0 w 52"/>
                  <a:gd name="T3" fmla="*/ 0 h 17"/>
                  <a:gd name="T4" fmla="*/ 0 w 52"/>
                  <a:gd name="T5" fmla="*/ 0 h 17"/>
                  <a:gd name="T6" fmla="*/ 0 w 52"/>
                  <a:gd name="T7" fmla="*/ 0 h 17"/>
                  <a:gd name="T8" fmla="*/ 0 w 52"/>
                  <a:gd name="T9" fmla="*/ 0 h 17"/>
                  <a:gd name="T10" fmla="*/ 0 w 52"/>
                  <a:gd name="T11" fmla="*/ 0 h 17"/>
                  <a:gd name="T12" fmla="*/ 0 w 52"/>
                  <a:gd name="T13" fmla="*/ 0 h 17"/>
                  <a:gd name="T14" fmla="*/ 0 w 52"/>
                  <a:gd name="T15" fmla="*/ 0 h 17"/>
                  <a:gd name="T16" fmla="*/ 0 w 52"/>
                  <a:gd name="T17" fmla="*/ 0 h 17"/>
                  <a:gd name="T18" fmla="*/ 0 w 52"/>
                  <a:gd name="T19" fmla="*/ 0 h 17"/>
                  <a:gd name="T20" fmla="*/ 0 w 52"/>
                  <a:gd name="T21" fmla="*/ 0 h 17"/>
                  <a:gd name="T22" fmla="*/ 0 w 52"/>
                  <a:gd name="T23" fmla="*/ 0 h 17"/>
                  <a:gd name="T24" fmla="*/ 0 w 52"/>
                  <a:gd name="T25" fmla="*/ 0 h 17"/>
                  <a:gd name="T26" fmla="*/ 0 w 52"/>
                  <a:gd name="T27" fmla="*/ 0 h 17"/>
                  <a:gd name="T28" fmla="*/ 0 w 52"/>
                  <a:gd name="T29" fmla="*/ 0 h 17"/>
                  <a:gd name="T30" fmla="*/ 0 w 52"/>
                  <a:gd name="T31" fmla="*/ 0 h 17"/>
                  <a:gd name="T32" fmla="*/ 0 w 52"/>
                  <a:gd name="T33" fmla="*/ 0 h 17"/>
                  <a:gd name="T34" fmla="*/ 0 w 52"/>
                  <a:gd name="T35" fmla="*/ 0 h 17"/>
                  <a:gd name="T36" fmla="*/ 0 w 52"/>
                  <a:gd name="T37" fmla="*/ 0 h 17"/>
                  <a:gd name="T38" fmla="*/ 0 w 52"/>
                  <a:gd name="T39" fmla="*/ 0 h 17"/>
                  <a:gd name="T40" fmla="*/ 0 w 52"/>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7"/>
                  <a:gd name="T65" fmla="*/ 52 w 5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7">
                    <a:moveTo>
                      <a:pt x="0" y="11"/>
                    </a:moveTo>
                    <a:lnTo>
                      <a:pt x="0" y="11"/>
                    </a:lnTo>
                    <a:lnTo>
                      <a:pt x="5" y="10"/>
                    </a:lnTo>
                    <a:lnTo>
                      <a:pt x="11" y="11"/>
                    </a:lnTo>
                    <a:lnTo>
                      <a:pt x="18" y="11"/>
                    </a:lnTo>
                    <a:lnTo>
                      <a:pt x="24" y="13"/>
                    </a:lnTo>
                    <a:lnTo>
                      <a:pt x="32" y="14"/>
                    </a:lnTo>
                    <a:lnTo>
                      <a:pt x="39" y="14"/>
                    </a:lnTo>
                    <a:lnTo>
                      <a:pt x="45" y="15"/>
                    </a:lnTo>
                    <a:lnTo>
                      <a:pt x="52" y="17"/>
                    </a:lnTo>
                    <a:lnTo>
                      <a:pt x="52" y="6"/>
                    </a:lnTo>
                    <a:lnTo>
                      <a:pt x="45" y="7"/>
                    </a:lnTo>
                    <a:lnTo>
                      <a:pt x="39" y="6"/>
                    </a:lnTo>
                    <a:lnTo>
                      <a:pt x="32" y="6"/>
                    </a:lnTo>
                    <a:lnTo>
                      <a:pt x="24" y="4"/>
                    </a:lnTo>
                    <a:lnTo>
                      <a:pt x="18" y="3"/>
                    </a:lnTo>
                    <a:lnTo>
                      <a:pt x="11" y="3"/>
                    </a:lnTo>
                    <a:lnTo>
                      <a:pt x="5" y="1"/>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5" name="Freeform 263">
                <a:extLst>
                  <a:ext uri="{FF2B5EF4-FFF2-40B4-BE49-F238E27FC236}">
                    <a16:creationId xmlns:a16="http://schemas.microsoft.com/office/drawing/2014/main" id="{C75653D1-5B06-6085-0507-658F97B730DB}"/>
                  </a:ext>
                </a:extLst>
              </p:cNvPr>
              <p:cNvSpPr>
                <a:spLocks/>
              </p:cNvSpPr>
              <p:nvPr/>
            </p:nvSpPr>
            <p:spPr bwMode="auto">
              <a:xfrm>
                <a:off x="2275" y="4402"/>
                <a:ext cx="15" cy="5"/>
              </a:xfrm>
              <a:custGeom>
                <a:avLst/>
                <a:gdLst>
                  <a:gd name="T0" fmla="*/ 0 w 44"/>
                  <a:gd name="T1" fmla="*/ 0 h 14"/>
                  <a:gd name="T2" fmla="*/ 0 w 44"/>
                  <a:gd name="T3" fmla="*/ 0 h 14"/>
                  <a:gd name="T4" fmla="*/ 0 w 44"/>
                  <a:gd name="T5" fmla="*/ 0 h 14"/>
                  <a:gd name="T6" fmla="*/ 0 w 44"/>
                  <a:gd name="T7" fmla="*/ 0 h 14"/>
                  <a:gd name="T8" fmla="*/ 0 w 44"/>
                  <a:gd name="T9" fmla="*/ 0 h 14"/>
                  <a:gd name="T10" fmla="*/ 0 w 44"/>
                  <a:gd name="T11" fmla="*/ 0 h 14"/>
                  <a:gd name="T12" fmla="*/ 0 w 44"/>
                  <a:gd name="T13" fmla="*/ 0 h 14"/>
                  <a:gd name="T14" fmla="*/ 0 w 44"/>
                  <a:gd name="T15" fmla="*/ 0 h 14"/>
                  <a:gd name="T16" fmla="*/ 0 w 44"/>
                  <a:gd name="T17" fmla="*/ 0 h 14"/>
                  <a:gd name="T18" fmla="*/ 0 w 44"/>
                  <a:gd name="T19" fmla="*/ 0 h 14"/>
                  <a:gd name="T20" fmla="*/ 0 w 44"/>
                  <a:gd name="T21" fmla="*/ 0 h 14"/>
                  <a:gd name="T22" fmla="*/ 0 w 44"/>
                  <a:gd name="T23" fmla="*/ 0 h 14"/>
                  <a:gd name="T24" fmla="*/ 0 w 44"/>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4"/>
                  <a:gd name="T41" fmla="*/ 44 w 4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4">
                    <a:moveTo>
                      <a:pt x="12" y="9"/>
                    </a:moveTo>
                    <a:lnTo>
                      <a:pt x="12" y="9"/>
                    </a:lnTo>
                    <a:lnTo>
                      <a:pt x="10" y="9"/>
                    </a:lnTo>
                    <a:lnTo>
                      <a:pt x="19" y="10"/>
                    </a:lnTo>
                    <a:lnTo>
                      <a:pt x="32" y="11"/>
                    </a:lnTo>
                    <a:lnTo>
                      <a:pt x="44" y="14"/>
                    </a:lnTo>
                    <a:lnTo>
                      <a:pt x="44" y="3"/>
                    </a:lnTo>
                    <a:lnTo>
                      <a:pt x="32" y="3"/>
                    </a:lnTo>
                    <a:lnTo>
                      <a:pt x="19" y="2"/>
                    </a:lnTo>
                    <a:lnTo>
                      <a:pt x="10" y="0"/>
                    </a:lnTo>
                    <a:lnTo>
                      <a:pt x="0"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6" name="Freeform 264">
                <a:extLst>
                  <a:ext uri="{FF2B5EF4-FFF2-40B4-BE49-F238E27FC236}">
                    <a16:creationId xmlns:a16="http://schemas.microsoft.com/office/drawing/2014/main" id="{67517AE2-3400-654D-F78C-5C46CF826C0F}"/>
                  </a:ext>
                </a:extLst>
              </p:cNvPr>
              <p:cNvSpPr>
                <a:spLocks/>
              </p:cNvSpPr>
              <p:nvPr/>
            </p:nvSpPr>
            <p:spPr bwMode="auto">
              <a:xfrm>
                <a:off x="2270" y="4405"/>
                <a:ext cx="9" cy="1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w 29"/>
                  <a:gd name="T21" fmla="*/ 0 h 33"/>
                  <a:gd name="T22" fmla="*/ 0 w 29"/>
                  <a:gd name="T23" fmla="*/ 0 h 33"/>
                  <a:gd name="T24" fmla="*/ 0 w 29"/>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3"/>
                  <a:gd name="T41" fmla="*/ 29 w 29"/>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3">
                    <a:moveTo>
                      <a:pt x="11" y="33"/>
                    </a:moveTo>
                    <a:lnTo>
                      <a:pt x="11" y="33"/>
                    </a:lnTo>
                    <a:lnTo>
                      <a:pt x="13" y="23"/>
                    </a:lnTo>
                    <a:lnTo>
                      <a:pt x="19" y="16"/>
                    </a:lnTo>
                    <a:lnTo>
                      <a:pt x="24" y="9"/>
                    </a:lnTo>
                    <a:lnTo>
                      <a:pt x="29" y="0"/>
                    </a:lnTo>
                    <a:lnTo>
                      <a:pt x="17" y="0"/>
                    </a:lnTo>
                    <a:lnTo>
                      <a:pt x="16" y="4"/>
                    </a:lnTo>
                    <a:lnTo>
                      <a:pt x="10" y="11"/>
                    </a:lnTo>
                    <a:lnTo>
                      <a:pt x="4" y="21"/>
                    </a:lnTo>
                    <a:lnTo>
                      <a:pt x="0" y="33"/>
                    </a:lnTo>
                    <a:lnTo>
                      <a:pt x="1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7" name="Freeform 265">
                <a:extLst>
                  <a:ext uri="{FF2B5EF4-FFF2-40B4-BE49-F238E27FC236}">
                    <a16:creationId xmlns:a16="http://schemas.microsoft.com/office/drawing/2014/main" id="{43006517-27C1-2AFA-F519-6B788D3F0159}"/>
                  </a:ext>
                </a:extLst>
              </p:cNvPr>
              <p:cNvSpPr>
                <a:spLocks/>
              </p:cNvSpPr>
              <p:nvPr/>
            </p:nvSpPr>
            <p:spPr bwMode="auto">
              <a:xfrm>
                <a:off x="2270" y="4416"/>
                <a:ext cx="5" cy="13"/>
              </a:xfrm>
              <a:custGeom>
                <a:avLst/>
                <a:gdLst>
                  <a:gd name="T0" fmla="*/ 0 w 16"/>
                  <a:gd name="T1" fmla="*/ 0 h 40"/>
                  <a:gd name="T2" fmla="*/ 0 w 16"/>
                  <a:gd name="T3" fmla="*/ 0 h 40"/>
                  <a:gd name="T4" fmla="*/ 0 w 16"/>
                  <a:gd name="T5" fmla="*/ 0 h 40"/>
                  <a:gd name="T6" fmla="*/ 0 w 16"/>
                  <a:gd name="T7" fmla="*/ 0 h 40"/>
                  <a:gd name="T8" fmla="*/ 0 w 16"/>
                  <a:gd name="T9" fmla="*/ 0 h 40"/>
                  <a:gd name="T10" fmla="*/ 0 w 16"/>
                  <a:gd name="T11" fmla="*/ 0 h 40"/>
                  <a:gd name="T12" fmla="*/ 0 w 16"/>
                  <a:gd name="T13" fmla="*/ 0 h 40"/>
                  <a:gd name="T14" fmla="*/ 0 w 16"/>
                  <a:gd name="T15" fmla="*/ 0 h 40"/>
                  <a:gd name="T16" fmla="*/ 0 w 16"/>
                  <a:gd name="T17" fmla="*/ 0 h 40"/>
                  <a:gd name="T18" fmla="*/ 0 w 16"/>
                  <a:gd name="T19" fmla="*/ 0 h 40"/>
                  <a:gd name="T20" fmla="*/ 0 w 16"/>
                  <a:gd name="T21" fmla="*/ 0 h 40"/>
                  <a:gd name="T22" fmla="*/ 0 w 16"/>
                  <a:gd name="T23" fmla="*/ 0 h 40"/>
                  <a:gd name="T24" fmla="*/ 0 w 16"/>
                  <a:gd name="T25" fmla="*/ 0 h 40"/>
                  <a:gd name="T26" fmla="*/ 0 w 16"/>
                  <a:gd name="T27" fmla="*/ 0 h 40"/>
                  <a:gd name="T28" fmla="*/ 0 w 16"/>
                  <a:gd name="T29" fmla="*/ 0 h 40"/>
                  <a:gd name="T30" fmla="*/ 0 w 16"/>
                  <a:gd name="T31" fmla="*/ 0 h 40"/>
                  <a:gd name="T32" fmla="*/ 0 w 16"/>
                  <a:gd name="T33" fmla="*/ 0 h 40"/>
                  <a:gd name="T34" fmla="*/ 0 w 16"/>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40"/>
                  <a:gd name="T56" fmla="*/ 16 w 1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40">
                    <a:moveTo>
                      <a:pt x="11" y="31"/>
                    </a:moveTo>
                    <a:lnTo>
                      <a:pt x="16" y="34"/>
                    </a:lnTo>
                    <a:lnTo>
                      <a:pt x="14" y="33"/>
                    </a:lnTo>
                    <a:lnTo>
                      <a:pt x="13" y="24"/>
                    </a:lnTo>
                    <a:lnTo>
                      <a:pt x="11" y="13"/>
                    </a:lnTo>
                    <a:lnTo>
                      <a:pt x="11" y="0"/>
                    </a:lnTo>
                    <a:lnTo>
                      <a:pt x="0" y="0"/>
                    </a:lnTo>
                    <a:lnTo>
                      <a:pt x="3" y="13"/>
                    </a:lnTo>
                    <a:lnTo>
                      <a:pt x="4" y="24"/>
                    </a:lnTo>
                    <a:lnTo>
                      <a:pt x="6" y="33"/>
                    </a:lnTo>
                    <a:lnTo>
                      <a:pt x="7" y="37"/>
                    </a:lnTo>
                    <a:lnTo>
                      <a:pt x="11" y="40"/>
                    </a:lnTo>
                    <a:lnTo>
                      <a:pt x="7" y="37"/>
                    </a:lnTo>
                    <a:lnTo>
                      <a:pt x="10" y="40"/>
                    </a:lnTo>
                    <a:lnTo>
                      <a:pt x="13" y="40"/>
                    </a:lnTo>
                    <a:lnTo>
                      <a:pt x="16" y="38"/>
                    </a:lnTo>
                    <a:lnTo>
                      <a:pt x="16" y="34"/>
                    </a:lnTo>
                    <a:lnTo>
                      <a:pt x="1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8" name="Freeform 266">
                <a:extLst>
                  <a:ext uri="{FF2B5EF4-FFF2-40B4-BE49-F238E27FC236}">
                    <a16:creationId xmlns:a16="http://schemas.microsoft.com/office/drawing/2014/main" id="{421B21B1-E05B-A2D2-47C1-6FFFF6483C70}"/>
                  </a:ext>
                </a:extLst>
              </p:cNvPr>
              <p:cNvSpPr>
                <a:spLocks/>
              </p:cNvSpPr>
              <p:nvPr/>
            </p:nvSpPr>
            <p:spPr bwMode="auto">
              <a:xfrm>
                <a:off x="2273" y="4426"/>
                <a:ext cx="20" cy="10"/>
              </a:xfrm>
              <a:custGeom>
                <a:avLst/>
                <a:gdLst>
                  <a:gd name="T0" fmla="*/ 0 w 60"/>
                  <a:gd name="T1" fmla="*/ 0 h 30"/>
                  <a:gd name="T2" fmla="*/ 0 w 60"/>
                  <a:gd name="T3" fmla="*/ 0 h 30"/>
                  <a:gd name="T4" fmla="*/ 0 w 60"/>
                  <a:gd name="T5" fmla="*/ 0 h 30"/>
                  <a:gd name="T6" fmla="*/ 0 w 60"/>
                  <a:gd name="T7" fmla="*/ 0 h 30"/>
                  <a:gd name="T8" fmla="*/ 0 w 60"/>
                  <a:gd name="T9" fmla="*/ 0 h 30"/>
                  <a:gd name="T10" fmla="*/ 0 w 60"/>
                  <a:gd name="T11" fmla="*/ 0 h 30"/>
                  <a:gd name="T12" fmla="*/ 0 w 60"/>
                  <a:gd name="T13" fmla="*/ 0 h 30"/>
                  <a:gd name="T14" fmla="*/ 0 w 60"/>
                  <a:gd name="T15" fmla="*/ 0 h 30"/>
                  <a:gd name="T16" fmla="*/ 0 w 60"/>
                  <a:gd name="T17" fmla="*/ 0 h 30"/>
                  <a:gd name="T18" fmla="*/ 0 w 60"/>
                  <a:gd name="T19" fmla="*/ 0 h 30"/>
                  <a:gd name="T20" fmla="*/ 0 w 60"/>
                  <a:gd name="T21" fmla="*/ 0 h 30"/>
                  <a:gd name="T22" fmla="*/ 0 w 60"/>
                  <a:gd name="T23" fmla="*/ 0 h 30"/>
                  <a:gd name="T24" fmla="*/ 0 w 60"/>
                  <a:gd name="T25" fmla="*/ 0 h 30"/>
                  <a:gd name="T26" fmla="*/ 0 w 60"/>
                  <a:gd name="T27" fmla="*/ 0 h 30"/>
                  <a:gd name="T28" fmla="*/ 0 w 60"/>
                  <a:gd name="T29" fmla="*/ 0 h 30"/>
                  <a:gd name="T30" fmla="*/ 0 w 60"/>
                  <a:gd name="T31" fmla="*/ 0 h 30"/>
                  <a:gd name="T32" fmla="*/ 0 w 60"/>
                  <a:gd name="T33" fmla="*/ 0 h 30"/>
                  <a:gd name="T34" fmla="*/ 0 w 60"/>
                  <a:gd name="T35" fmla="*/ 0 h 30"/>
                  <a:gd name="T36" fmla="*/ 0 w 60"/>
                  <a:gd name="T37" fmla="*/ 0 h 30"/>
                  <a:gd name="T38" fmla="*/ 0 w 60"/>
                  <a:gd name="T39" fmla="*/ 0 h 30"/>
                  <a:gd name="T40" fmla="*/ 0 w 60"/>
                  <a:gd name="T41" fmla="*/ 0 h 30"/>
                  <a:gd name="T42" fmla="*/ 0 w 60"/>
                  <a:gd name="T43" fmla="*/ 0 h 30"/>
                  <a:gd name="T44" fmla="*/ 0 w 60"/>
                  <a:gd name="T45" fmla="*/ 0 h 30"/>
                  <a:gd name="T46" fmla="*/ 0 w 60"/>
                  <a:gd name="T47" fmla="*/ 0 h 30"/>
                  <a:gd name="T48" fmla="*/ 0 w 60"/>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30"/>
                  <a:gd name="T77" fmla="*/ 60 w 60"/>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30">
                    <a:moveTo>
                      <a:pt x="55" y="21"/>
                    </a:moveTo>
                    <a:lnTo>
                      <a:pt x="55" y="21"/>
                    </a:lnTo>
                    <a:lnTo>
                      <a:pt x="53" y="20"/>
                    </a:lnTo>
                    <a:lnTo>
                      <a:pt x="47" y="17"/>
                    </a:lnTo>
                    <a:lnTo>
                      <a:pt x="41" y="14"/>
                    </a:lnTo>
                    <a:lnTo>
                      <a:pt x="34" y="11"/>
                    </a:lnTo>
                    <a:lnTo>
                      <a:pt x="26" y="9"/>
                    </a:lnTo>
                    <a:lnTo>
                      <a:pt x="19" y="6"/>
                    </a:lnTo>
                    <a:lnTo>
                      <a:pt x="10" y="3"/>
                    </a:lnTo>
                    <a:lnTo>
                      <a:pt x="0" y="0"/>
                    </a:lnTo>
                    <a:lnTo>
                      <a:pt x="0" y="9"/>
                    </a:lnTo>
                    <a:lnTo>
                      <a:pt x="8" y="11"/>
                    </a:lnTo>
                    <a:lnTo>
                      <a:pt x="16" y="14"/>
                    </a:lnTo>
                    <a:lnTo>
                      <a:pt x="24" y="17"/>
                    </a:lnTo>
                    <a:lnTo>
                      <a:pt x="31" y="20"/>
                    </a:lnTo>
                    <a:lnTo>
                      <a:pt x="38" y="23"/>
                    </a:lnTo>
                    <a:lnTo>
                      <a:pt x="44" y="25"/>
                    </a:lnTo>
                    <a:lnTo>
                      <a:pt x="50" y="28"/>
                    </a:lnTo>
                    <a:lnTo>
                      <a:pt x="55" y="30"/>
                    </a:lnTo>
                    <a:lnTo>
                      <a:pt x="58" y="28"/>
                    </a:lnTo>
                    <a:lnTo>
                      <a:pt x="60" y="25"/>
                    </a:lnTo>
                    <a:lnTo>
                      <a:pt x="58" y="23"/>
                    </a:lnTo>
                    <a:lnTo>
                      <a:pt x="5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49" name="Freeform 267">
                <a:extLst>
                  <a:ext uri="{FF2B5EF4-FFF2-40B4-BE49-F238E27FC236}">
                    <a16:creationId xmlns:a16="http://schemas.microsoft.com/office/drawing/2014/main" id="{88EBA4BA-7054-F7E7-CB32-A33DC4B21132}"/>
                  </a:ext>
                </a:extLst>
              </p:cNvPr>
              <p:cNvSpPr>
                <a:spLocks/>
              </p:cNvSpPr>
              <p:nvPr/>
            </p:nvSpPr>
            <p:spPr bwMode="auto">
              <a:xfrm>
                <a:off x="2292" y="4428"/>
                <a:ext cx="18" cy="8"/>
              </a:xfrm>
              <a:custGeom>
                <a:avLst/>
                <a:gdLst>
                  <a:gd name="T0" fmla="*/ 0 w 56"/>
                  <a:gd name="T1" fmla="*/ 0 h 24"/>
                  <a:gd name="T2" fmla="*/ 0 w 56"/>
                  <a:gd name="T3" fmla="*/ 0 h 24"/>
                  <a:gd name="T4" fmla="*/ 0 w 56"/>
                  <a:gd name="T5" fmla="*/ 0 h 24"/>
                  <a:gd name="T6" fmla="*/ 0 w 56"/>
                  <a:gd name="T7" fmla="*/ 0 h 24"/>
                  <a:gd name="T8" fmla="*/ 0 w 56"/>
                  <a:gd name="T9" fmla="*/ 0 h 24"/>
                  <a:gd name="T10" fmla="*/ 0 w 56"/>
                  <a:gd name="T11" fmla="*/ 0 h 24"/>
                  <a:gd name="T12" fmla="*/ 0 w 56"/>
                  <a:gd name="T13" fmla="*/ 0 h 24"/>
                  <a:gd name="T14" fmla="*/ 0 w 56"/>
                  <a:gd name="T15" fmla="*/ 0 h 24"/>
                  <a:gd name="T16" fmla="*/ 0 w 56"/>
                  <a:gd name="T17" fmla="*/ 0 h 24"/>
                  <a:gd name="T18" fmla="*/ 0 w 56"/>
                  <a:gd name="T19" fmla="*/ 0 h 24"/>
                  <a:gd name="T20" fmla="*/ 0 w 56"/>
                  <a:gd name="T21" fmla="*/ 0 h 24"/>
                  <a:gd name="T22" fmla="*/ 0 w 56"/>
                  <a:gd name="T23" fmla="*/ 0 h 24"/>
                  <a:gd name="T24" fmla="*/ 0 w 56"/>
                  <a:gd name="T25" fmla="*/ 0 h 24"/>
                  <a:gd name="T26" fmla="*/ 0 w 56"/>
                  <a:gd name="T27" fmla="*/ 0 h 24"/>
                  <a:gd name="T28" fmla="*/ 0 w 56"/>
                  <a:gd name="T29" fmla="*/ 0 h 24"/>
                  <a:gd name="T30" fmla="*/ 0 w 56"/>
                  <a:gd name="T31" fmla="*/ 0 h 24"/>
                  <a:gd name="T32" fmla="*/ 0 w 56"/>
                  <a:gd name="T33" fmla="*/ 0 h 24"/>
                  <a:gd name="T34" fmla="*/ 0 w 56"/>
                  <a:gd name="T35" fmla="*/ 0 h 24"/>
                  <a:gd name="T36" fmla="*/ 0 w 56"/>
                  <a:gd name="T37" fmla="*/ 0 h 24"/>
                  <a:gd name="T38" fmla="*/ 0 w 56"/>
                  <a:gd name="T39" fmla="*/ 0 h 24"/>
                  <a:gd name="T40" fmla="*/ 0 w 56"/>
                  <a:gd name="T41" fmla="*/ 0 h 24"/>
                  <a:gd name="T42" fmla="*/ 0 w 56"/>
                  <a:gd name="T43" fmla="*/ 0 h 24"/>
                  <a:gd name="T44" fmla="*/ 0 w 56"/>
                  <a:gd name="T45" fmla="*/ 0 h 24"/>
                  <a:gd name="T46" fmla="*/ 0 w 56"/>
                  <a:gd name="T47" fmla="*/ 0 h 24"/>
                  <a:gd name="T48" fmla="*/ 0 w 56"/>
                  <a:gd name="T49" fmla="*/ 0 h 24"/>
                  <a:gd name="T50" fmla="*/ 0 w 5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24"/>
                  <a:gd name="T80" fmla="*/ 56 w 5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24">
                    <a:moveTo>
                      <a:pt x="45" y="4"/>
                    </a:moveTo>
                    <a:lnTo>
                      <a:pt x="47" y="0"/>
                    </a:lnTo>
                    <a:lnTo>
                      <a:pt x="42" y="1"/>
                    </a:lnTo>
                    <a:lnTo>
                      <a:pt x="40" y="4"/>
                    </a:lnTo>
                    <a:lnTo>
                      <a:pt x="34" y="7"/>
                    </a:lnTo>
                    <a:lnTo>
                      <a:pt x="27" y="10"/>
                    </a:lnTo>
                    <a:lnTo>
                      <a:pt x="19" y="11"/>
                    </a:lnTo>
                    <a:lnTo>
                      <a:pt x="11" y="14"/>
                    </a:lnTo>
                    <a:lnTo>
                      <a:pt x="0" y="15"/>
                    </a:lnTo>
                    <a:lnTo>
                      <a:pt x="0" y="24"/>
                    </a:lnTo>
                    <a:lnTo>
                      <a:pt x="11" y="22"/>
                    </a:lnTo>
                    <a:lnTo>
                      <a:pt x="19" y="19"/>
                    </a:lnTo>
                    <a:lnTo>
                      <a:pt x="29" y="18"/>
                    </a:lnTo>
                    <a:lnTo>
                      <a:pt x="37" y="15"/>
                    </a:lnTo>
                    <a:lnTo>
                      <a:pt x="42" y="12"/>
                    </a:lnTo>
                    <a:lnTo>
                      <a:pt x="48" y="10"/>
                    </a:lnTo>
                    <a:lnTo>
                      <a:pt x="50" y="8"/>
                    </a:lnTo>
                    <a:lnTo>
                      <a:pt x="53" y="8"/>
                    </a:lnTo>
                    <a:lnTo>
                      <a:pt x="54" y="4"/>
                    </a:lnTo>
                    <a:lnTo>
                      <a:pt x="53" y="8"/>
                    </a:lnTo>
                    <a:lnTo>
                      <a:pt x="56" y="5"/>
                    </a:lnTo>
                    <a:lnTo>
                      <a:pt x="54" y="1"/>
                    </a:lnTo>
                    <a:lnTo>
                      <a:pt x="51" y="0"/>
                    </a:lnTo>
                    <a:lnTo>
                      <a:pt x="47" y="0"/>
                    </a:lnTo>
                    <a:lnTo>
                      <a:pt x="4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0" name="Freeform 268">
                <a:extLst>
                  <a:ext uri="{FF2B5EF4-FFF2-40B4-BE49-F238E27FC236}">
                    <a16:creationId xmlns:a16="http://schemas.microsoft.com/office/drawing/2014/main" id="{791AA16F-8070-7656-0C0D-7EDE08312734}"/>
                  </a:ext>
                </a:extLst>
              </p:cNvPr>
              <p:cNvSpPr>
                <a:spLocks/>
              </p:cNvSpPr>
              <p:nvPr/>
            </p:nvSpPr>
            <p:spPr bwMode="auto">
              <a:xfrm>
                <a:off x="2306" y="4405"/>
                <a:ext cx="4" cy="25"/>
              </a:xfrm>
              <a:custGeom>
                <a:avLst/>
                <a:gdLst>
                  <a:gd name="T0" fmla="*/ 0 w 12"/>
                  <a:gd name="T1" fmla="*/ 0 h 74"/>
                  <a:gd name="T2" fmla="*/ 0 w 12"/>
                  <a:gd name="T3" fmla="*/ 0 h 74"/>
                  <a:gd name="T4" fmla="*/ 0 w 12"/>
                  <a:gd name="T5" fmla="*/ 0 h 74"/>
                  <a:gd name="T6" fmla="*/ 0 w 12"/>
                  <a:gd name="T7" fmla="*/ 0 h 74"/>
                  <a:gd name="T8" fmla="*/ 0 w 12"/>
                  <a:gd name="T9" fmla="*/ 0 h 74"/>
                  <a:gd name="T10" fmla="*/ 0 w 12"/>
                  <a:gd name="T11" fmla="*/ 0 h 74"/>
                  <a:gd name="T12" fmla="*/ 0 w 12"/>
                  <a:gd name="T13" fmla="*/ 0 h 74"/>
                  <a:gd name="T14" fmla="*/ 0 w 12"/>
                  <a:gd name="T15" fmla="*/ 0 h 74"/>
                  <a:gd name="T16" fmla="*/ 0 w 12"/>
                  <a:gd name="T17" fmla="*/ 0 h 74"/>
                  <a:gd name="T18" fmla="*/ 0 w 12"/>
                  <a:gd name="T19" fmla="*/ 0 h 74"/>
                  <a:gd name="T20" fmla="*/ 0 w 12"/>
                  <a:gd name="T21" fmla="*/ 0 h 74"/>
                  <a:gd name="T22" fmla="*/ 0 w 12"/>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74"/>
                  <a:gd name="T38" fmla="*/ 12 w 12"/>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74">
                    <a:moveTo>
                      <a:pt x="5" y="11"/>
                    </a:moveTo>
                    <a:lnTo>
                      <a:pt x="0" y="5"/>
                    </a:lnTo>
                    <a:lnTo>
                      <a:pt x="3" y="74"/>
                    </a:lnTo>
                    <a:lnTo>
                      <a:pt x="12" y="74"/>
                    </a:lnTo>
                    <a:lnTo>
                      <a:pt x="9" y="5"/>
                    </a:lnTo>
                    <a:lnTo>
                      <a:pt x="5" y="0"/>
                    </a:lnTo>
                    <a:lnTo>
                      <a:pt x="9" y="5"/>
                    </a:lnTo>
                    <a:lnTo>
                      <a:pt x="8" y="2"/>
                    </a:lnTo>
                    <a:lnTo>
                      <a:pt x="5" y="1"/>
                    </a:lnTo>
                    <a:lnTo>
                      <a:pt x="2" y="2"/>
                    </a:lnTo>
                    <a:lnTo>
                      <a:pt x="0" y="5"/>
                    </a:lnTo>
                    <a:lnTo>
                      <a:pt x="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1" name="Freeform 269">
                <a:extLst>
                  <a:ext uri="{FF2B5EF4-FFF2-40B4-BE49-F238E27FC236}">
                    <a16:creationId xmlns:a16="http://schemas.microsoft.com/office/drawing/2014/main" id="{C2EE90B7-F310-DCAA-6576-42B7083A0EE9}"/>
                  </a:ext>
                </a:extLst>
              </p:cNvPr>
              <p:cNvSpPr>
                <a:spLocks/>
              </p:cNvSpPr>
              <p:nvPr/>
            </p:nvSpPr>
            <p:spPr bwMode="auto">
              <a:xfrm>
                <a:off x="2268" y="4392"/>
                <a:ext cx="221" cy="272"/>
              </a:xfrm>
              <a:custGeom>
                <a:avLst/>
                <a:gdLst>
                  <a:gd name="T0" fmla="*/ 1 w 664"/>
                  <a:gd name="T1" fmla="*/ 0 h 817"/>
                  <a:gd name="T2" fmla="*/ 1 w 664"/>
                  <a:gd name="T3" fmla="*/ 0 h 817"/>
                  <a:gd name="T4" fmla="*/ 1 w 664"/>
                  <a:gd name="T5" fmla="*/ 0 h 817"/>
                  <a:gd name="T6" fmla="*/ 1 w 664"/>
                  <a:gd name="T7" fmla="*/ 0 h 817"/>
                  <a:gd name="T8" fmla="*/ 1 w 664"/>
                  <a:gd name="T9" fmla="*/ 0 h 817"/>
                  <a:gd name="T10" fmla="*/ 1 w 664"/>
                  <a:gd name="T11" fmla="*/ 0 h 817"/>
                  <a:gd name="T12" fmla="*/ 0 w 664"/>
                  <a:gd name="T13" fmla="*/ 0 h 817"/>
                  <a:gd name="T14" fmla="*/ 0 w 664"/>
                  <a:gd name="T15" fmla="*/ 0 h 817"/>
                  <a:gd name="T16" fmla="*/ 0 w 664"/>
                  <a:gd name="T17" fmla="*/ 0 h 817"/>
                  <a:gd name="T18" fmla="*/ 0 w 664"/>
                  <a:gd name="T19" fmla="*/ 0 h 817"/>
                  <a:gd name="T20" fmla="*/ 0 w 664"/>
                  <a:gd name="T21" fmla="*/ 0 h 817"/>
                  <a:gd name="T22" fmla="*/ 0 w 664"/>
                  <a:gd name="T23" fmla="*/ 0 h 817"/>
                  <a:gd name="T24" fmla="*/ 0 w 664"/>
                  <a:gd name="T25" fmla="*/ 0 h 817"/>
                  <a:gd name="T26" fmla="*/ 0 w 664"/>
                  <a:gd name="T27" fmla="*/ 0 h 817"/>
                  <a:gd name="T28" fmla="*/ 0 w 664"/>
                  <a:gd name="T29" fmla="*/ 0 h 817"/>
                  <a:gd name="T30" fmla="*/ 0 w 664"/>
                  <a:gd name="T31" fmla="*/ 0 h 817"/>
                  <a:gd name="T32" fmla="*/ 0 w 664"/>
                  <a:gd name="T33" fmla="*/ 0 h 817"/>
                  <a:gd name="T34" fmla="*/ 0 w 664"/>
                  <a:gd name="T35" fmla="*/ 0 h 817"/>
                  <a:gd name="T36" fmla="*/ 0 w 664"/>
                  <a:gd name="T37" fmla="*/ 1 h 817"/>
                  <a:gd name="T38" fmla="*/ 0 w 664"/>
                  <a:gd name="T39" fmla="*/ 1 h 817"/>
                  <a:gd name="T40" fmla="*/ 0 w 664"/>
                  <a:gd name="T41" fmla="*/ 1 h 817"/>
                  <a:gd name="T42" fmla="*/ 0 w 664"/>
                  <a:gd name="T43" fmla="*/ 1 h 817"/>
                  <a:gd name="T44" fmla="*/ 0 w 664"/>
                  <a:gd name="T45" fmla="*/ 1 h 817"/>
                  <a:gd name="T46" fmla="*/ 0 w 664"/>
                  <a:gd name="T47" fmla="*/ 1 h 817"/>
                  <a:gd name="T48" fmla="*/ 0 w 664"/>
                  <a:gd name="T49" fmla="*/ 1 h 817"/>
                  <a:gd name="T50" fmla="*/ 0 w 664"/>
                  <a:gd name="T51" fmla="*/ 1 h 817"/>
                  <a:gd name="T52" fmla="*/ 0 w 664"/>
                  <a:gd name="T53" fmla="*/ 1 h 817"/>
                  <a:gd name="T54" fmla="*/ 0 w 664"/>
                  <a:gd name="T55" fmla="*/ 1 h 817"/>
                  <a:gd name="T56" fmla="*/ 0 w 664"/>
                  <a:gd name="T57" fmla="*/ 1 h 817"/>
                  <a:gd name="T58" fmla="*/ 0 w 664"/>
                  <a:gd name="T59" fmla="*/ 1 h 817"/>
                  <a:gd name="T60" fmla="*/ 0 w 664"/>
                  <a:gd name="T61" fmla="*/ 1 h 817"/>
                  <a:gd name="T62" fmla="*/ 1 w 664"/>
                  <a:gd name="T63" fmla="*/ 1 h 817"/>
                  <a:gd name="T64" fmla="*/ 1 w 664"/>
                  <a:gd name="T65" fmla="*/ 1 h 817"/>
                  <a:gd name="T66" fmla="*/ 1 w 664"/>
                  <a:gd name="T67" fmla="*/ 1 h 817"/>
                  <a:gd name="T68" fmla="*/ 1 w 664"/>
                  <a:gd name="T69" fmla="*/ 1 h 817"/>
                  <a:gd name="T70" fmla="*/ 1 w 664"/>
                  <a:gd name="T71" fmla="*/ 1 h 817"/>
                  <a:gd name="T72" fmla="*/ 1 w 664"/>
                  <a:gd name="T73" fmla="*/ 1 h 817"/>
                  <a:gd name="T74" fmla="*/ 1 w 664"/>
                  <a:gd name="T75" fmla="*/ 1 h 817"/>
                  <a:gd name="T76" fmla="*/ 1 w 664"/>
                  <a:gd name="T77" fmla="*/ 1 h 817"/>
                  <a:gd name="T78" fmla="*/ 1 w 664"/>
                  <a:gd name="T79" fmla="*/ 1 h 817"/>
                  <a:gd name="T80" fmla="*/ 1 w 664"/>
                  <a:gd name="T81" fmla="*/ 1 h 817"/>
                  <a:gd name="T82" fmla="*/ 1 w 664"/>
                  <a:gd name="T83" fmla="*/ 1 h 817"/>
                  <a:gd name="T84" fmla="*/ 1 w 664"/>
                  <a:gd name="T85" fmla="*/ 1 h 817"/>
                  <a:gd name="T86" fmla="*/ 1 w 664"/>
                  <a:gd name="T87" fmla="*/ 1 h 817"/>
                  <a:gd name="T88" fmla="*/ 1 w 664"/>
                  <a:gd name="T89" fmla="*/ 1 h 817"/>
                  <a:gd name="T90" fmla="*/ 1 w 664"/>
                  <a:gd name="T91" fmla="*/ 1 h 817"/>
                  <a:gd name="T92" fmla="*/ 1 w 664"/>
                  <a:gd name="T93" fmla="*/ 1 h 817"/>
                  <a:gd name="T94" fmla="*/ 1 w 664"/>
                  <a:gd name="T95" fmla="*/ 1 h 817"/>
                  <a:gd name="T96" fmla="*/ 1 w 664"/>
                  <a:gd name="T97" fmla="*/ 0 h 817"/>
                  <a:gd name="T98" fmla="*/ 1 w 664"/>
                  <a:gd name="T99" fmla="*/ 0 h 8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817"/>
                  <a:gd name="T152" fmla="*/ 664 w 664"/>
                  <a:gd name="T153" fmla="*/ 817 h 8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817">
                    <a:moveTo>
                      <a:pt x="614" y="235"/>
                    </a:moveTo>
                    <a:lnTo>
                      <a:pt x="606" y="236"/>
                    </a:lnTo>
                    <a:lnTo>
                      <a:pt x="599" y="235"/>
                    </a:lnTo>
                    <a:lnTo>
                      <a:pt x="592" y="230"/>
                    </a:lnTo>
                    <a:lnTo>
                      <a:pt x="585" y="225"/>
                    </a:lnTo>
                    <a:lnTo>
                      <a:pt x="573" y="204"/>
                    </a:lnTo>
                    <a:lnTo>
                      <a:pt x="567" y="179"/>
                    </a:lnTo>
                    <a:lnTo>
                      <a:pt x="564" y="150"/>
                    </a:lnTo>
                    <a:lnTo>
                      <a:pt x="557" y="124"/>
                    </a:lnTo>
                    <a:lnTo>
                      <a:pt x="557" y="120"/>
                    </a:lnTo>
                    <a:lnTo>
                      <a:pt x="559" y="115"/>
                    </a:lnTo>
                    <a:lnTo>
                      <a:pt x="560" y="113"/>
                    </a:lnTo>
                    <a:lnTo>
                      <a:pt x="563" y="110"/>
                    </a:lnTo>
                    <a:lnTo>
                      <a:pt x="543" y="127"/>
                    </a:lnTo>
                    <a:lnTo>
                      <a:pt x="518" y="138"/>
                    </a:lnTo>
                    <a:lnTo>
                      <a:pt x="489" y="145"/>
                    </a:lnTo>
                    <a:lnTo>
                      <a:pt x="460" y="146"/>
                    </a:lnTo>
                    <a:lnTo>
                      <a:pt x="428" y="146"/>
                    </a:lnTo>
                    <a:lnTo>
                      <a:pt x="398" y="143"/>
                    </a:lnTo>
                    <a:lnTo>
                      <a:pt x="369" y="141"/>
                    </a:lnTo>
                    <a:lnTo>
                      <a:pt x="343" y="138"/>
                    </a:lnTo>
                    <a:lnTo>
                      <a:pt x="327" y="132"/>
                    </a:lnTo>
                    <a:lnTo>
                      <a:pt x="314" y="122"/>
                    </a:lnTo>
                    <a:lnTo>
                      <a:pt x="305" y="108"/>
                    </a:lnTo>
                    <a:lnTo>
                      <a:pt x="298" y="92"/>
                    </a:lnTo>
                    <a:lnTo>
                      <a:pt x="292" y="73"/>
                    </a:lnTo>
                    <a:lnTo>
                      <a:pt x="286" y="54"/>
                    </a:lnTo>
                    <a:lnTo>
                      <a:pt x="280" y="34"/>
                    </a:lnTo>
                    <a:lnTo>
                      <a:pt x="273" y="17"/>
                    </a:lnTo>
                    <a:lnTo>
                      <a:pt x="273" y="13"/>
                    </a:lnTo>
                    <a:lnTo>
                      <a:pt x="274" y="9"/>
                    </a:lnTo>
                    <a:lnTo>
                      <a:pt x="276" y="5"/>
                    </a:lnTo>
                    <a:lnTo>
                      <a:pt x="277" y="0"/>
                    </a:lnTo>
                    <a:lnTo>
                      <a:pt x="266" y="31"/>
                    </a:lnTo>
                    <a:lnTo>
                      <a:pt x="260" y="65"/>
                    </a:lnTo>
                    <a:lnTo>
                      <a:pt x="253" y="97"/>
                    </a:lnTo>
                    <a:lnTo>
                      <a:pt x="240" y="127"/>
                    </a:lnTo>
                    <a:lnTo>
                      <a:pt x="228" y="136"/>
                    </a:lnTo>
                    <a:lnTo>
                      <a:pt x="216" y="139"/>
                    </a:lnTo>
                    <a:lnTo>
                      <a:pt x="202" y="138"/>
                    </a:lnTo>
                    <a:lnTo>
                      <a:pt x="186" y="134"/>
                    </a:lnTo>
                    <a:lnTo>
                      <a:pt x="170" y="128"/>
                    </a:lnTo>
                    <a:lnTo>
                      <a:pt x="153" y="122"/>
                    </a:lnTo>
                    <a:lnTo>
                      <a:pt x="137" y="117"/>
                    </a:lnTo>
                    <a:lnTo>
                      <a:pt x="121" y="114"/>
                    </a:lnTo>
                    <a:lnTo>
                      <a:pt x="132" y="115"/>
                    </a:lnTo>
                    <a:lnTo>
                      <a:pt x="141" y="120"/>
                    </a:lnTo>
                    <a:lnTo>
                      <a:pt x="147" y="127"/>
                    </a:lnTo>
                    <a:lnTo>
                      <a:pt x="148" y="134"/>
                    </a:lnTo>
                    <a:lnTo>
                      <a:pt x="148" y="173"/>
                    </a:lnTo>
                    <a:lnTo>
                      <a:pt x="142" y="212"/>
                    </a:lnTo>
                    <a:lnTo>
                      <a:pt x="134" y="253"/>
                    </a:lnTo>
                    <a:lnTo>
                      <a:pt x="122" y="294"/>
                    </a:lnTo>
                    <a:lnTo>
                      <a:pt x="109" y="336"/>
                    </a:lnTo>
                    <a:lnTo>
                      <a:pt x="96" y="376"/>
                    </a:lnTo>
                    <a:lnTo>
                      <a:pt x="83" y="416"/>
                    </a:lnTo>
                    <a:lnTo>
                      <a:pt x="73" y="454"/>
                    </a:lnTo>
                    <a:lnTo>
                      <a:pt x="64" y="494"/>
                    </a:lnTo>
                    <a:lnTo>
                      <a:pt x="54" y="534"/>
                    </a:lnTo>
                    <a:lnTo>
                      <a:pt x="42" y="572"/>
                    </a:lnTo>
                    <a:lnTo>
                      <a:pt x="31" y="609"/>
                    </a:lnTo>
                    <a:lnTo>
                      <a:pt x="19" y="647"/>
                    </a:lnTo>
                    <a:lnTo>
                      <a:pt x="11" y="685"/>
                    </a:lnTo>
                    <a:lnTo>
                      <a:pt x="3" y="725"/>
                    </a:lnTo>
                    <a:lnTo>
                      <a:pt x="0" y="764"/>
                    </a:lnTo>
                    <a:lnTo>
                      <a:pt x="21" y="764"/>
                    </a:lnTo>
                    <a:lnTo>
                      <a:pt x="40" y="761"/>
                    </a:lnTo>
                    <a:lnTo>
                      <a:pt x="60" y="760"/>
                    </a:lnTo>
                    <a:lnTo>
                      <a:pt x="79" y="755"/>
                    </a:lnTo>
                    <a:lnTo>
                      <a:pt x="98" y="751"/>
                    </a:lnTo>
                    <a:lnTo>
                      <a:pt x="115" y="747"/>
                    </a:lnTo>
                    <a:lnTo>
                      <a:pt x="134" y="741"/>
                    </a:lnTo>
                    <a:lnTo>
                      <a:pt x="153" y="736"/>
                    </a:lnTo>
                    <a:lnTo>
                      <a:pt x="170" y="730"/>
                    </a:lnTo>
                    <a:lnTo>
                      <a:pt x="187" y="726"/>
                    </a:lnTo>
                    <a:lnTo>
                      <a:pt x="203" y="722"/>
                    </a:lnTo>
                    <a:lnTo>
                      <a:pt x="218" y="717"/>
                    </a:lnTo>
                    <a:lnTo>
                      <a:pt x="231" y="715"/>
                    </a:lnTo>
                    <a:lnTo>
                      <a:pt x="241" y="712"/>
                    </a:lnTo>
                    <a:lnTo>
                      <a:pt x="250" y="709"/>
                    </a:lnTo>
                    <a:lnTo>
                      <a:pt x="254" y="708"/>
                    </a:lnTo>
                    <a:lnTo>
                      <a:pt x="258" y="666"/>
                    </a:lnTo>
                    <a:lnTo>
                      <a:pt x="266" y="623"/>
                    </a:lnTo>
                    <a:lnTo>
                      <a:pt x="276" y="581"/>
                    </a:lnTo>
                    <a:lnTo>
                      <a:pt x="286" y="541"/>
                    </a:lnTo>
                    <a:lnTo>
                      <a:pt x="299" y="499"/>
                    </a:lnTo>
                    <a:lnTo>
                      <a:pt x="314" y="458"/>
                    </a:lnTo>
                    <a:lnTo>
                      <a:pt x="328" y="417"/>
                    </a:lnTo>
                    <a:lnTo>
                      <a:pt x="344" y="376"/>
                    </a:lnTo>
                    <a:lnTo>
                      <a:pt x="345" y="375"/>
                    </a:lnTo>
                    <a:lnTo>
                      <a:pt x="350" y="375"/>
                    </a:lnTo>
                    <a:lnTo>
                      <a:pt x="354" y="375"/>
                    </a:lnTo>
                    <a:lnTo>
                      <a:pt x="356" y="376"/>
                    </a:lnTo>
                    <a:lnTo>
                      <a:pt x="369" y="420"/>
                    </a:lnTo>
                    <a:lnTo>
                      <a:pt x="377" y="463"/>
                    </a:lnTo>
                    <a:lnTo>
                      <a:pt x="385" y="506"/>
                    </a:lnTo>
                    <a:lnTo>
                      <a:pt x="390" y="549"/>
                    </a:lnTo>
                    <a:lnTo>
                      <a:pt x="396" y="593"/>
                    </a:lnTo>
                    <a:lnTo>
                      <a:pt x="402" y="637"/>
                    </a:lnTo>
                    <a:lnTo>
                      <a:pt x="409" y="681"/>
                    </a:lnTo>
                    <a:lnTo>
                      <a:pt x="419" y="726"/>
                    </a:lnTo>
                    <a:lnTo>
                      <a:pt x="422" y="748"/>
                    </a:lnTo>
                    <a:lnTo>
                      <a:pt x="422" y="771"/>
                    </a:lnTo>
                    <a:lnTo>
                      <a:pt x="421" y="795"/>
                    </a:lnTo>
                    <a:lnTo>
                      <a:pt x="422" y="817"/>
                    </a:lnTo>
                    <a:lnTo>
                      <a:pt x="440" y="816"/>
                    </a:lnTo>
                    <a:lnTo>
                      <a:pt x="459" y="813"/>
                    </a:lnTo>
                    <a:lnTo>
                      <a:pt x="477" y="809"/>
                    </a:lnTo>
                    <a:lnTo>
                      <a:pt x="496" y="805"/>
                    </a:lnTo>
                    <a:lnTo>
                      <a:pt x="514" y="800"/>
                    </a:lnTo>
                    <a:lnTo>
                      <a:pt x="528" y="796"/>
                    </a:lnTo>
                    <a:lnTo>
                      <a:pt x="541" y="793"/>
                    </a:lnTo>
                    <a:lnTo>
                      <a:pt x="550" y="790"/>
                    </a:lnTo>
                    <a:lnTo>
                      <a:pt x="564" y="786"/>
                    </a:lnTo>
                    <a:lnTo>
                      <a:pt x="579" y="783"/>
                    </a:lnTo>
                    <a:lnTo>
                      <a:pt x="593" y="781"/>
                    </a:lnTo>
                    <a:lnTo>
                      <a:pt x="608" y="776"/>
                    </a:lnTo>
                    <a:lnTo>
                      <a:pt x="621" y="772"/>
                    </a:lnTo>
                    <a:lnTo>
                      <a:pt x="633" y="768"/>
                    </a:lnTo>
                    <a:lnTo>
                      <a:pt x="646" y="764"/>
                    </a:lnTo>
                    <a:lnTo>
                      <a:pt x="656" y="758"/>
                    </a:lnTo>
                    <a:lnTo>
                      <a:pt x="657" y="757"/>
                    </a:lnTo>
                    <a:lnTo>
                      <a:pt x="660" y="755"/>
                    </a:lnTo>
                    <a:lnTo>
                      <a:pt x="663" y="751"/>
                    </a:lnTo>
                    <a:lnTo>
                      <a:pt x="664" y="748"/>
                    </a:lnTo>
                    <a:lnTo>
                      <a:pt x="660" y="747"/>
                    </a:lnTo>
                    <a:lnTo>
                      <a:pt x="656" y="744"/>
                    </a:lnTo>
                    <a:lnTo>
                      <a:pt x="651" y="740"/>
                    </a:lnTo>
                    <a:lnTo>
                      <a:pt x="648" y="736"/>
                    </a:lnTo>
                    <a:lnTo>
                      <a:pt x="647" y="730"/>
                    </a:lnTo>
                    <a:lnTo>
                      <a:pt x="646" y="723"/>
                    </a:lnTo>
                    <a:lnTo>
                      <a:pt x="644" y="716"/>
                    </a:lnTo>
                    <a:lnTo>
                      <a:pt x="643" y="709"/>
                    </a:lnTo>
                    <a:lnTo>
                      <a:pt x="640" y="702"/>
                    </a:lnTo>
                    <a:lnTo>
                      <a:pt x="638" y="698"/>
                    </a:lnTo>
                    <a:lnTo>
                      <a:pt x="637" y="695"/>
                    </a:lnTo>
                    <a:lnTo>
                      <a:pt x="635" y="691"/>
                    </a:lnTo>
                    <a:lnTo>
                      <a:pt x="627" y="635"/>
                    </a:lnTo>
                    <a:lnTo>
                      <a:pt x="619" y="580"/>
                    </a:lnTo>
                    <a:lnTo>
                      <a:pt x="612" y="527"/>
                    </a:lnTo>
                    <a:lnTo>
                      <a:pt x="606" y="475"/>
                    </a:lnTo>
                    <a:lnTo>
                      <a:pt x="602" y="423"/>
                    </a:lnTo>
                    <a:lnTo>
                      <a:pt x="599" y="369"/>
                    </a:lnTo>
                    <a:lnTo>
                      <a:pt x="599" y="315"/>
                    </a:lnTo>
                    <a:lnTo>
                      <a:pt x="602" y="259"/>
                    </a:lnTo>
                    <a:lnTo>
                      <a:pt x="604" y="253"/>
                    </a:lnTo>
                    <a:lnTo>
                      <a:pt x="606" y="247"/>
                    </a:lnTo>
                    <a:lnTo>
                      <a:pt x="609" y="240"/>
                    </a:lnTo>
                    <a:lnTo>
                      <a:pt x="614" y="235"/>
                    </a:lnTo>
                    <a:close/>
                  </a:path>
                </a:pathLst>
              </a:custGeom>
              <a:solidFill>
                <a:srgbClr val="708C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2" name="Freeform 270">
                <a:extLst>
                  <a:ext uri="{FF2B5EF4-FFF2-40B4-BE49-F238E27FC236}">
                    <a16:creationId xmlns:a16="http://schemas.microsoft.com/office/drawing/2014/main" id="{4F0E4B29-B947-1A38-97B4-45B9C4705DB4}"/>
                  </a:ext>
                </a:extLst>
              </p:cNvPr>
              <p:cNvSpPr>
                <a:spLocks/>
              </p:cNvSpPr>
              <p:nvPr/>
            </p:nvSpPr>
            <p:spPr bwMode="auto">
              <a:xfrm>
                <a:off x="2461" y="4466"/>
                <a:ext cx="12" cy="6"/>
              </a:xfrm>
              <a:custGeom>
                <a:avLst/>
                <a:gdLst>
                  <a:gd name="T0" fmla="*/ 0 w 35"/>
                  <a:gd name="T1" fmla="*/ 0 h 20"/>
                  <a:gd name="T2" fmla="*/ 0 w 35"/>
                  <a:gd name="T3" fmla="*/ 0 h 20"/>
                  <a:gd name="T4" fmla="*/ 0 w 35"/>
                  <a:gd name="T5" fmla="*/ 0 h 20"/>
                  <a:gd name="T6" fmla="*/ 0 w 35"/>
                  <a:gd name="T7" fmla="*/ 0 h 20"/>
                  <a:gd name="T8" fmla="*/ 0 w 35"/>
                  <a:gd name="T9" fmla="*/ 0 h 20"/>
                  <a:gd name="T10" fmla="*/ 0 w 35"/>
                  <a:gd name="T11" fmla="*/ 0 h 20"/>
                  <a:gd name="T12" fmla="*/ 0 w 35"/>
                  <a:gd name="T13" fmla="*/ 0 h 20"/>
                  <a:gd name="T14" fmla="*/ 0 w 35"/>
                  <a:gd name="T15" fmla="*/ 0 h 20"/>
                  <a:gd name="T16" fmla="*/ 0 w 35"/>
                  <a:gd name="T17" fmla="*/ 0 h 20"/>
                  <a:gd name="T18" fmla="*/ 0 w 35"/>
                  <a:gd name="T19" fmla="*/ 0 h 20"/>
                  <a:gd name="T20" fmla="*/ 0 w 35"/>
                  <a:gd name="T21" fmla="*/ 0 h 20"/>
                  <a:gd name="T22" fmla="*/ 0 w 35"/>
                  <a:gd name="T23" fmla="*/ 0 h 20"/>
                  <a:gd name="T24" fmla="*/ 0 w 35"/>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0"/>
                  <a:gd name="T41" fmla="*/ 35 w 3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0">
                    <a:moveTo>
                      <a:pt x="2" y="6"/>
                    </a:moveTo>
                    <a:lnTo>
                      <a:pt x="0" y="6"/>
                    </a:lnTo>
                    <a:lnTo>
                      <a:pt x="9" y="13"/>
                    </a:lnTo>
                    <a:lnTo>
                      <a:pt x="18" y="17"/>
                    </a:lnTo>
                    <a:lnTo>
                      <a:pt x="26" y="20"/>
                    </a:lnTo>
                    <a:lnTo>
                      <a:pt x="35" y="17"/>
                    </a:lnTo>
                    <a:lnTo>
                      <a:pt x="32" y="8"/>
                    </a:lnTo>
                    <a:lnTo>
                      <a:pt x="26" y="8"/>
                    </a:lnTo>
                    <a:lnTo>
                      <a:pt x="21" y="8"/>
                    </a:lnTo>
                    <a:lnTo>
                      <a:pt x="15" y="4"/>
                    </a:lnTo>
                    <a:lnTo>
                      <a:pt x="9" y="0"/>
                    </a:lnTo>
                    <a:lnTo>
                      <a:pt x="8"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3" name="Freeform 271">
                <a:extLst>
                  <a:ext uri="{FF2B5EF4-FFF2-40B4-BE49-F238E27FC236}">
                    <a16:creationId xmlns:a16="http://schemas.microsoft.com/office/drawing/2014/main" id="{1A1D1736-EA58-6F83-7CF1-8BCFA46E3B60}"/>
                  </a:ext>
                </a:extLst>
              </p:cNvPr>
              <p:cNvSpPr>
                <a:spLocks/>
              </p:cNvSpPr>
              <p:nvPr/>
            </p:nvSpPr>
            <p:spPr bwMode="auto">
              <a:xfrm>
                <a:off x="2452" y="4432"/>
                <a:ext cx="12" cy="36"/>
              </a:xfrm>
              <a:custGeom>
                <a:avLst/>
                <a:gdLst>
                  <a:gd name="T0" fmla="*/ 0 w 35"/>
                  <a:gd name="T1" fmla="*/ 0 h 106"/>
                  <a:gd name="T2" fmla="*/ 0 w 35"/>
                  <a:gd name="T3" fmla="*/ 0 h 106"/>
                  <a:gd name="T4" fmla="*/ 0 w 35"/>
                  <a:gd name="T5" fmla="*/ 0 h 106"/>
                  <a:gd name="T6" fmla="*/ 0 w 35"/>
                  <a:gd name="T7" fmla="*/ 0 h 106"/>
                  <a:gd name="T8" fmla="*/ 0 w 35"/>
                  <a:gd name="T9" fmla="*/ 0 h 106"/>
                  <a:gd name="T10" fmla="*/ 0 w 35"/>
                  <a:gd name="T11" fmla="*/ 0 h 106"/>
                  <a:gd name="T12" fmla="*/ 0 w 35"/>
                  <a:gd name="T13" fmla="*/ 0 h 106"/>
                  <a:gd name="T14" fmla="*/ 0 w 35"/>
                  <a:gd name="T15" fmla="*/ 0 h 106"/>
                  <a:gd name="T16" fmla="*/ 0 w 35"/>
                  <a:gd name="T17" fmla="*/ 0 h 106"/>
                  <a:gd name="T18" fmla="*/ 0 w 35"/>
                  <a:gd name="T19" fmla="*/ 0 h 106"/>
                  <a:gd name="T20" fmla="*/ 0 w 35"/>
                  <a:gd name="T21" fmla="*/ 0 h 106"/>
                  <a:gd name="T22" fmla="*/ 0 w 35"/>
                  <a:gd name="T23" fmla="*/ 0 h 106"/>
                  <a:gd name="T24" fmla="*/ 0 w 35"/>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06"/>
                  <a:gd name="T41" fmla="*/ 35 w 35"/>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06">
                    <a:moveTo>
                      <a:pt x="0" y="3"/>
                    </a:moveTo>
                    <a:lnTo>
                      <a:pt x="0" y="3"/>
                    </a:lnTo>
                    <a:lnTo>
                      <a:pt x="7" y="28"/>
                    </a:lnTo>
                    <a:lnTo>
                      <a:pt x="10" y="57"/>
                    </a:lnTo>
                    <a:lnTo>
                      <a:pt x="16" y="83"/>
                    </a:lnTo>
                    <a:lnTo>
                      <a:pt x="29" y="106"/>
                    </a:lnTo>
                    <a:lnTo>
                      <a:pt x="35" y="100"/>
                    </a:lnTo>
                    <a:lnTo>
                      <a:pt x="24" y="80"/>
                    </a:lnTo>
                    <a:lnTo>
                      <a:pt x="19" y="57"/>
                    </a:lnTo>
                    <a:lnTo>
                      <a:pt x="16" y="28"/>
                    </a:lnTo>
                    <a:lnTo>
                      <a:pt x="8"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4" name="Freeform 272">
                <a:extLst>
                  <a:ext uri="{FF2B5EF4-FFF2-40B4-BE49-F238E27FC236}">
                    <a16:creationId xmlns:a16="http://schemas.microsoft.com/office/drawing/2014/main" id="{091E7D48-8BB7-986F-D477-33CBC4C815AA}"/>
                  </a:ext>
                </a:extLst>
              </p:cNvPr>
              <p:cNvSpPr>
                <a:spLocks/>
              </p:cNvSpPr>
              <p:nvPr/>
            </p:nvSpPr>
            <p:spPr bwMode="auto">
              <a:xfrm>
                <a:off x="2452" y="4427"/>
                <a:ext cx="5" cy="6"/>
              </a:xfrm>
              <a:custGeom>
                <a:avLst/>
                <a:gdLst>
                  <a:gd name="T0" fmla="*/ 0 w 14"/>
                  <a:gd name="T1" fmla="*/ 0 h 19"/>
                  <a:gd name="T2" fmla="*/ 0 w 14"/>
                  <a:gd name="T3" fmla="*/ 0 h 19"/>
                  <a:gd name="T4" fmla="*/ 0 w 14"/>
                  <a:gd name="T5" fmla="*/ 0 h 19"/>
                  <a:gd name="T6" fmla="*/ 0 w 14"/>
                  <a:gd name="T7" fmla="*/ 0 h 19"/>
                  <a:gd name="T8" fmla="*/ 0 w 14"/>
                  <a:gd name="T9" fmla="*/ 0 h 19"/>
                  <a:gd name="T10" fmla="*/ 0 w 14"/>
                  <a:gd name="T11" fmla="*/ 0 h 19"/>
                  <a:gd name="T12" fmla="*/ 0 w 14"/>
                  <a:gd name="T13" fmla="*/ 0 h 19"/>
                  <a:gd name="T14" fmla="*/ 0 w 14"/>
                  <a:gd name="T15" fmla="*/ 0 h 19"/>
                  <a:gd name="T16" fmla="*/ 0 w 14"/>
                  <a:gd name="T17" fmla="*/ 0 h 19"/>
                  <a:gd name="T18" fmla="*/ 0 w 14"/>
                  <a:gd name="T19" fmla="*/ 0 h 19"/>
                  <a:gd name="T20" fmla="*/ 0 w 14"/>
                  <a:gd name="T21" fmla="*/ 0 h 19"/>
                  <a:gd name="T22" fmla="*/ 0 w 14"/>
                  <a:gd name="T23" fmla="*/ 0 h 19"/>
                  <a:gd name="T24" fmla="*/ 0 w 14"/>
                  <a:gd name="T25" fmla="*/ 0 h 19"/>
                  <a:gd name="T26" fmla="*/ 0 w 14"/>
                  <a:gd name="T27" fmla="*/ 0 h 19"/>
                  <a:gd name="T28" fmla="*/ 0 w 14"/>
                  <a:gd name="T29" fmla="*/ 0 h 19"/>
                  <a:gd name="T30" fmla="*/ 0 w 14"/>
                  <a:gd name="T31" fmla="*/ 0 h 19"/>
                  <a:gd name="T32" fmla="*/ 0 w 14"/>
                  <a:gd name="T33" fmla="*/ 0 h 19"/>
                  <a:gd name="T34" fmla="*/ 0 w 14"/>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9"/>
                  <a:gd name="T56" fmla="*/ 14 w 14"/>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9">
                    <a:moveTo>
                      <a:pt x="14" y="7"/>
                    </a:moveTo>
                    <a:lnTo>
                      <a:pt x="8" y="0"/>
                    </a:lnTo>
                    <a:lnTo>
                      <a:pt x="3" y="4"/>
                    </a:lnTo>
                    <a:lnTo>
                      <a:pt x="1" y="8"/>
                    </a:lnTo>
                    <a:lnTo>
                      <a:pt x="0" y="14"/>
                    </a:lnTo>
                    <a:lnTo>
                      <a:pt x="0" y="19"/>
                    </a:lnTo>
                    <a:lnTo>
                      <a:pt x="8" y="16"/>
                    </a:lnTo>
                    <a:lnTo>
                      <a:pt x="8" y="14"/>
                    </a:lnTo>
                    <a:lnTo>
                      <a:pt x="10" y="11"/>
                    </a:lnTo>
                    <a:lnTo>
                      <a:pt x="11" y="9"/>
                    </a:lnTo>
                    <a:lnTo>
                      <a:pt x="11" y="8"/>
                    </a:lnTo>
                    <a:lnTo>
                      <a:pt x="6" y="1"/>
                    </a:lnTo>
                    <a:lnTo>
                      <a:pt x="11" y="8"/>
                    </a:lnTo>
                    <a:lnTo>
                      <a:pt x="14" y="5"/>
                    </a:lnTo>
                    <a:lnTo>
                      <a:pt x="14" y="2"/>
                    </a:lnTo>
                    <a:lnTo>
                      <a:pt x="13" y="0"/>
                    </a:lnTo>
                    <a:lnTo>
                      <a:pt x="8" y="0"/>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5" name="Freeform 273">
                <a:extLst>
                  <a:ext uri="{FF2B5EF4-FFF2-40B4-BE49-F238E27FC236}">
                    <a16:creationId xmlns:a16="http://schemas.microsoft.com/office/drawing/2014/main" id="{4B882CA7-1D90-52F1-7B2C-E522568086B5}"/>
                  </a:ext>
                </a:extLst>
              </p:cNvPr>
              <p:cNvSpPr>
                <a:spLocks/>
              </p:cNvSpPr>
              <p:nvPr/>
            </p:nvSpPr>
            <p:spPr bwMode="auto">
              <a:xfrm>
                <a:off x="2382" y="4427"/>
                <a:ext cx="75" cy="15"/>
              </a:xfrm>
              <a:custGeom>
                <a:avLst/>
                <a:gdLst>
                  <a:gd name="T0" fmla="*/ 0 w 224"/>
                  <a:gd name="T1" fmla="*/ 0 h 45"/>
                  <a:gd name="T2" fmla="*/ 0 w 224"/>
                  <a:gd name="T3" fmla="*/ 0 h 45"/>
                  <a:gd name="T4" fmla="*/ 0 w 224"/>
                  <a:gd name="T5" fmla="*/ 0 h 45"/>
                  <a:gd name="T6" fmla="*/ 0 w 224"/>
                  <a:gd name="T7" fmla="*/ 0 h 45"/>
                  <a:gd name="T8" fmla="*/ 0 w 224"/>
                  <a:gd name="T9" fmla="*/ 0 h 45"/>
                  <a:gd name="T10" fmla="*/ 0 w 224"/>
                  <a:gd name="T11" fmla="*/ 0 h 45"/>
                  <a:gd name="T12" fmla="*/ 0 w 224"/>
                  <a:gd name="T13" fmla="*/ 0 h 45"/>
                  <a:gd name="T14" fmla="*/ 0 w 224"/>
                  <a:gd name="T15" fmla="*/ 0 h 45"/>
                  <a:gd name="T16" fmla="*/ 0 w 224"/>
                  <a:gd name="T17" fmla="*/ 0 h 45"/>
                  <a:gd name="T18" fmla="*/ 0 w 224"/>
                  <a:gd name="T19" fmla="*/ 0 h 45"/>
                  <a:gd name="T20" fmla="*/ 0 w 224"/>
                  <a:gd name="T21" fmla="*/ 0 h 45"/>
                  <a:gd name="T22" fmla="*/ 0 w 224"/>
                  <a:gd name="T23" fmla="*/ 0 h 45"/>
                  <a:gd name="T24" fmla="*/ 0 w 224"/>
                  <a:gd name="T25" fmla="*/ 0 h 45"/>
                  <a:gd name="T26" fmla="*/ 0 w 224"/>
                  <a:gd name="T27" fmla="*/ 0 h 45"/>
                  <a:gd name="T28" fmla="*/ 0 w 224"/>
                  <a:gd name="T29" fmla="*/ 0 h 45"/>
                  <a:gd name="T30" fmla="*/ 0 w 224"/>
                  <a:gd name="T31" fmla="*/ 0 h 45"/>
                  <a:gd name="T32" fmla="*/ 0 w 224"/>
                  <a:gd name="T33" fmla="*/ 0 h 45"/>
                  <a:gd name="T34" fmla="*/ 0 w 224"/>
                  <a:gd name="T35" fmla="*/ 0 h 45"/>
                  <a:gd name="T36" fmla="*/ 0 w 224"/>
                  <a:gd name="T37" fmla="*/ 0 h 45"/>
                  <a:gd name="T38" fmla="*/ 0 w 224"/>
                  <a:gd name="T39" fmla="*/ 0 h 45"/>
                  <a:gd name="T40" fmla="*/ 0 w 224"/>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45"/>
                  <a:gd name="T65" fmla="*/ 224 w 22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4" h="45">
                    <a:moveTo>
                      <a:pt x="0" y="35"/>
                    </a:moveTo>
                    <a:lnTo>
                      <a:pt x="0" y="35"/>
                    </a:lnTo>
                    <a:lnTo>
                      <a:pt x="26" y="38"/>
                    </a:lnTo>
                    <a:lnTo>
                      <a:pt x="55" y="41"/>
                    </a:lnTo>
                    <a:lnTo>
                      <a:pt x="85" y="43"/>
                    </a:lnTo>
                    <a:lnTo>
                      <a:pt x="117" y="45"/>
                    </a:lnTo>
                    <a:lnTo>
                      <a:pt x="146" y="42"/>
                    </a:lnTo>
                    <a:lnTo>
                      <a:pt x="176" y="35"/>
                    </a:lnTo>
                    <a:lnTo>
                      <a:pt x="203" y="24"/>
                    </a:lnTo>
                    <a:lnTo>
                      <a:pt x="224" y="6"/>
                    </a:lnTo>
                    <a:lnTo>
                      <a:pt x="216" y="0"/>
                    </a:lnTo>
                    <a:lnTo>
                      <a:pt x="197" y="15"/>
                    </a:lnTo>
                    <a:lnTo>
                      <a:pt x="174" y="27"/>
                    </a:lnTo>
                    <a:lnTo>
                      <a:pt x="146" y="34"/>
                    </a:lnTo>
                    <a:lnTo>
                      <a:pt x="117" y="34"/>
                    </a:lnTo>
                    <a:lnTo>
                      <a:pt x="85" y="35"/>
                    </a:lnTo>
                    <a:lnTo>
                      <a:pt x="55" y="32"/>
                    </a:lnTo>
                    <a:lnTo>
                      <a:pt x="26" y="29"/>
                    </a:lnTo>
                    <a:lnTo>
                      <a:pt x="0" y="27"/>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6" name="Freeform 274">
                <a:extLst>
                  <a:ext uri="{FF2B5EF4-FFF2-40B4-BE49-F238E27FC236}">
                    <a16:creationId xmlns:a16="http://schemas.microsoft.com/office/drawing/2014/main" id="{84DFC5E6-C812-52B6-ACD3-6950888A23F5}"/>
                  </a:ext>
                </a:extLst>
              </p:cNvPr>
              <p:cNvSpPr>
                <a:spLocks/>
              </p:cNvSpPr>
              <p:nvPr/>
            </p:nvSpPr>
            <p:spPr bwMode="auto">
              <a:xfrm>
                <a:off x="2358" y="4397"/>
                <a:ext cx="24" cy="42"/>
              </a:xfrm>
              <a:custGeom>
                <a:avLst/>
                <a:gdLst>
                  <a:gd name="T0" fmla="*/ 0 w 74"/>
                  <a:gd name="T1" fmla="*/ 0 h 126"/>
                  <a:gd name="T2" fmla="*/ 0 w 74"/>
                  <a:gd name="T3" fmla="*/ 0 h 126"/>
                  <a:gd name="T4" fmla="*/ 0 w 74"/>
                  <a:gd name="T5" fmla="*/ 0 h 126"/>
                  <a:gd name="T6" fmla="*/ 0 w 74"/>
                  <a:gd name="T7" fmla="*/ 0 h 126"/>
                  <a:gd name="T8" fmla="*/ 0 w 74"/>
                  <a:gd name="T9" fmla="*/ 0 h 126"/>
                  <a:gd name="T10" fmla="*/ 0 w 74"/>
                  <a:gd name="T11" fmla="*/ 0 h 126"/>
                  <a:gd name="T12" fmla="*/ 0 w 74"/>
                  <a:gd name="T13" fmla="*/ 0 h 126"/>
                  <a:gd name="T14" fmla="*/ 0 w 74"/>
                  <a:gd name="T15" fmla="*/ 0 h 126"/>
                  <a:gd name="T16" fmla="*/ 0 w 74"/>
                  <a:gd name="T17" fmla="*/ 0 h 126"/>
                  <a:gd name="T18" fmla="*/ 0 w 74"/>
                  <a:gd name="T19" fmla="*/ 0 h 126"/>
                  <a:gd name="T20" fmla="*/ 0 w 74"/>
                  <a:gd name="T21" fmla="*/ 0 h 126"/>
                  <a:gd name="T22" fmla="*/ 0 w 74"/>
                  <a:gd name="T23" fmla="*/ 0 h 126"/>
                  <a:gd name="T24" fmla="*/ 0 w 74"/>
                  <a:gd name="T25" fmla="*/ 0 h 126"/>
                  <a:gd name="T26" fmla="*/ 0 w 74"/>
                  <a:gd name="T27" fmla="*/ 0 h 126"/>
                  <a:gd name="T28" fmla="*/ 0 w 74"/>
                  <a:gd name="T29" fmla="*/ 0 h 126"/>
                  <a:gd name="T30" fmla="*/ 0 w 74"/>
                  <a:gd name="T31" fmla="*/ 0 h 126"/>
                  <a:gd name="T32" fmla="*/ 0 w 74"/>
                  <a:gd name="T33" fmla="*/ 0 h 126"/>
                  <a:gd name="T34" fmla="*/ 0 w 74"/>
                  <a:gd name="T35" fmla="*/ 0 h 126"/>
                  <a:gd name="T36" fmla="*/ 0 w 74"/>
                  <a:gd name="T37" fmla="*/ 0 h 126"/>
                  <a:gd name="T38" fmla="*/ 0 w 74"/>
                  <a:gd name="T39" fmla="*/ 0 h 126"/>
                  <a:gd name="T40" fmla="*/ 0 w 74"/>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126"/>
                  <a:gd name="T65" fmla="*/ 74 w 7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126">
                    <a:moveTo>
                      <a:pt x="0" y="3"/>
                    </a:moveTo>
                    <a:lnTo>
                      <a:pt x="0" y="3"/>
                    </a:lnTo>
                    <a:lnTo>
                      <a:pt x="7" y="19"/>
                    </a:lnTo>
                    <a:lnTo>
                      <a:pt x="13" y="39"/>
                    </a:lnTo>
                    <a:lnTo>
                      <a:pt x="18" y="59"/>
                    </a:lnTo>
                    <a:lnTo>
                      <a:pt x="24" y="77"/>
                    </a:lnTo>
                    <a:lnTo>
                      <a:pt x="31" y="94"/>
                    </a:lnTo>
                    <a:lnTo>
                      <a:pt x="42" y="109"/>
                    </a:lnTo>
                    <a:lnTo>
                      <a:pt x="56" y="120"/>
                    </a:lnTo>
                    <a:lnTo>
                      <a:pt x="74" y="126"/>
                    </a:lnTo>
                    <a:lnTo>
                      <a:pt x="74" y="118"/>
                    </a:lnTo>
                    <a:lnTo>
                      <a:pt x="59" y="112"/>
                    </a:lnTo>
                    <a:lnTo>
                      <a:pt x="47" y="104"/>
                    </a:lnTo>
                    <a:lnTo>
                      <a:pt x="40" y="91"/>
                    </a:lnTo>
                    <a:lnTo>
                      <a:pt x="33" y="74"/>
                    </a:lnTo>
                    <a:lnTo>
                      <a:pt x="27" y="56"/>
                    </a:lnTo>
                    <a:lnTo>
                      <a:pt x="21" y="36"/>
                    </a:lnTo>
                    <a:lnTo>
                      <a:pt x="16" y="17"/>
                    </a:lnTo>
                    <a:lnTo>
                      <a:pt x="8"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7" name="Freeform 275">
                <a:extLst>
                  <a:ext uri="{FF2B5EF4-FFF2-40B4-BE49-F238E27FC236}">
                    <a16:creationId xmlns:a16="http://schemas.microsoft.com/office/drawing/2014/main" id="{EFA2F594-385A-FB44-D14F-CBDA61460D0E}"/>
                  </a:ext>
                </a:extLst>
              </p:cNvPr>
              <p:cNvSpPr>
                <a:spLocks/>
              </p:cNvSpPr>
              <p:nvPr/>
            </p:nvSpPr>
            <p:spPr bwMode="auto">
              <a:xfrm>
                <a:off x="2358" y="4390"/>
                <a:ext cx="4" cy="8"/>
              </a:xfrm>
              <a:custGeom>
                <a:avLst/>
                <a:gdLst>
                  <a:gd name="T0" fmla="*/ 0 w 13"/>
                  <a:gd name="T1" fmla="*/ 0 h 23"/>
                  <a:gd name="T2" fmla="*/ 0 w 13"/>
                  <a:gd name="T3" fmla="*/ 0 h 23"/>
                  <a:gd name="T4" fmla="*/ 0 w 13"/>
                  <a:gd name="T5" fmla="*/ 0 h 23"/>
                  <a:gd name="T6" fmla="*/ 0 w 13"/>
                  <a:gd name="T7" fmla="*/ 0 h 23"/>
                  <a:gd name="T8" fmla="*/ 0 w 13"/>
                  <a:gd name="T9" fmla="*/ 0 h 23"/>
                  <a:gd name="T10" fmla="*/ 0 w 13"/>
                  <a:gd name="T11" fmla="*/ 0 h 23"/>
                  <a:gd name="T12" fmla="*/ 0 w 13"/>
                  <a:gd name="T13" fmla="*/ 0 h 23"/>
                  <a:gd name="T14" fmla="*/ 0 w 13"/>
                  <a:gd name="T15" fmla="*/ 0 h 23"/>
                  <a:gd name="T16" fmla="*/ 0 w 13"/>
                  <a:gd name="T17" fmla="*/ 0 h 23"/>
                  <a:gd name="T18" fmla="*/ 0 w 13"/>
                  <a:gd name="T19" fmla="*/ 0 h 23"/>
                  <a:gd name="T20" fmla="*/ 0 w 13"/>
                  <a:gd name="T21" fmla="*/ 0 h 23"/>
                  <a:gd name="T22" fmla="*/ 0 w 13"/>
                  <a:gd name="T23" fmla="*/ 0 h 23"/>
                  <a:gd name="T24" fmla="*/ 0 w 13"/>
                  <a:gd name="T25" fmla="*/ 0 h 23"/>
                  <a:gd name="T26" fmla="*/ 0 w 13"/>
                  <a:gd name="T27" fmla="*/ 0 h 23"/>
                  <a:gd name="T28" fmla="*/ 0 w 13"/>
                  <a:gd name="T29" fmla="*/ 0 h 23"/>
                  <a:gd name="T30" fmla="*/ 0 w 13"/>
                  <a:gd name="T31" fmla="*/ 0 h 23"/>
                  <a:gd name="T32" fmla="*/ 0 w 13"/>
                  <a:gd name="T33" fmla="*/ 0 h 23"/>
                  <a:gd name="T34" fmla="*/ 0 w 13"/>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3"/>
                  <a:gd name="T56" fmla="*/ 13 w 1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3">
                    <a:moveTo>
                      <a:pt x="13" y="6"/>
                    </a:moveTo>
                    <a:lnTo>
                      <a:pt x="4" y="4"/>
                    </a:lnTo>
                    <a:lnTo>
                      <a:pt x="2" y="7"/>
                    </a:lnTo>
                    <a:lnTo>
                      <a:pt x="1" y="11"/>
                    </a:lnTo>
                    <a:lnTo>
                      <a:pt x="0" y="17"/>
                    </a:lnTo>
                    <a:lnTo>
                      <a:pt x="0" y="23"/>
                    </a:lnTo>
                    <a:lnTo>
                      <a:pt x="8" y="20"/>
                    </a:lnTo>
                    <a:lnTo>
                      <a:pt x="8" y="17"/>
                    </a:lnTo>
                    <a:lnTo>
                      <a:pt x="10" y="14"/>
                    </a:lnTo>
                    <a:lnTo>
                      <a:pt x="11" y="10"/>
                    </a:lnTo>
                    <a:lnTo>
                      <a:pt x="13" y="4"/>
                    </a:lnTo>
                    <a:lnTo>
                      <a:pt x="4" y="3"/>
                    </a:lnTo>
                    <a:lnTo>
                      <a:pt x="13" y="4"/>
                    </a:lnTo>
                    <a:lnTo>
                      <a:pt x="11" y="1"/>
                    </a:lnTo>
                    <a:lnTo>
                      <a:pt x="8" y="0"/>
                    </a:lnTo>
                    <a:lnTo>
                      <a:pt x="5" y="1"/>
                    </a:lnTo>
                    <a:lnTo>
                      <a:pt x="4" y="4"/>
                    </a:lnTo>
                    <a:lnTo>
                      <a:pt x="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8" name="Freeform 276">
                <a:extLst>
                  <a:ext uri="{FF2B5EF4-FFF2-40B4-BE49-F238E27FC236}">
                    <a16:creationId xmlns:a16="http://schemas.microsoft.com/office/drawing/2014/main" id="{DFF8E13C-5F21-E080-647A-52F85618D252}"/>
                  </a:ext>
                </a:extLst>
              </p:cNvPr>
              <p:cNvSpPr>
                <a:spLocks/>
              </p:cNvSpPr>
              <p:nvPr/>
            </p:nvSpPr>
            <p:spPr bwMode="auto">
              <a:xfrm>
                <a:off x="2346" y="4391"/>
                <a:ext cx="16" cy="44"/>
              </a:xfrm>
              <a:custGeom>
                <a:avLst/>
                <a:gdLst>
                  <a:gd name="T0" fmla="*/ 0 w 47"/>
                  <a:gd name="T1" fmla="*/ 0 h 130"/>
                  <a:gd name="T2" fmla="*/ 0 w 47"/>
                  <a:gd name="T3" fmla="*/ 0 h 130"/>
                  <a:gd name="T4" fmla="*/ 0 w 47"/>
                  <a:gd name="T5" fmla="*/ 0 h 130"/>
                  <a:gd name="T6" fmla="*/ 0 w 47"/>
                  <a:gd name="T7" fmla="*/ 0 h 130"/>
                  <a:gd name="T8" fmla="*/ 0 w 47"/>
                  <a:gd name="T9" fmla="*/ 0 h 130"/>
                  <a:gd name="T10" fmla="*/ 0 w 47"/>
                  <a:gd name="T11" fmla="*/ 0 h 130"/>
                  <a:gd name="T12" fmla="*/ 0 w 47"/>
                  <a:gd name="T13" fmla="*/ 0 h 130"/>
                  <a:gd name="T14" fmla="*/ 0 w 47"/>
                  <a:gd name="T15" fmla="*/ 0 h 130"/>
                  <a:gd name="T16" fmla="*/ 0 w 47"/>
                  <a:gd name="T17" fmla="*/ 0 h 130"/>
                  <a:gd name="T18" fmla="*/ 0 w 47"/>
                  <a:gd name="T19" fmla="*/ 0 h 130"/>
                  <a:gd name="T20" fmla="*/ 0 w 47"/>
                  <a:gd name="T21" fmla="*/ 0 h 130"/>
                  <a:gd name="T22" fmla="*/ 0 w 47"/>
                  <a:gd name="T23" fmla="*/ 0 h 130"/>
                  <a:gd name="T24" fmla="*/ 0 w 47"/>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30"/>
                  <a:gd name="T41" fmla="*/ 47 w 47"/>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30">
                    <a:moveTo>
                      <a:pt x="9" y="130"/>
                    </a:moveTo>
                    <a:lnTo>
                      <a:pt x="9" y="130"/>
                    </a:lnTo>
                    <a:lnTo>
                      <a:pt x="22" y="100"/>
                    </a:lnTo>
                    <a:lnTo>
                      <a:pt x="29" y="66"/>
                    </a:lnTo>
                    <a:lnTo>
                      <a:pt x="35" y="34"/>
                    </a:lnTo>
                    <a:lnTo>
                      <a:pt x="47" y="3"/>
                    </a:lnTo>
                    <a:lnTo>
                      <a:pt x="38" y="0"/>
                    </a:lnTo>
                    <a:lnTo>
                      <a:pt x="26" y="31"/>
                    </a:lnTo>
                    <a:lnTo>
                      <a:pt x="21" y="66"/>
                    </a:lnTo>
                    <a:lnTo>
                      <a:pt x="13" y="97"/>
                    </a:lnTo>
                    <a:lnTo>
                      <a:pt x="0" y="125"/>
                    </a:lnTo>
                    <a:lnTo>
                      <a:pt x="9"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59" name="Freeform 277">
                <a:extLst>
                  <a:ext uri="{FF2B5EF4-FFF2-40B4-BE49-F238E27FC236}">
                    <a16:creationId xmlns:a16="http://schemas.microsoft.com/office/drawing/2014/main" id="{ED69EE63-6C3D-F535-E1F8-0CB8791B9E46}"/>
                  </a:ext>
                </a:extLst>
              </p:cNvPr>
              <p:cNvSpPr>
                <a:spLocks/>
              </p:cNvSpPr>
              <p:nvPr/>
            </p:nvSpPr>
            <p:spPr bwMode="auto">
              <a:xfrm>
                <a:off x="2307" y="4428"/>
                <a:ext cx="42" cy="12"/>
              </a:xfrm>
              <a:custGeom>
                <a:avLst/>
                <a:gdLst>
                  <a:gd name="T0" fmla="*/ 0 w 128"/>
                  <a:gd name="T1" fmla="*/ 0 h 35"/>
                  <a:gd name="T2" fmla="*/ 0 w 128"/>
                  <a:gd name="T3" fmla="*/ 0 h 35"/>
                  <a:gd name="T4" fmla="*/ 0 w 128"/>
                  <a:gd name="T5" fmla="*/ 0 h 35"/>
                  <a:gd name="T6" fmla="*/ 0 w 128"/>
                  <a:gd name="T7" fmla="*/ 0 h 35"/>
                  <a:gd name="T8" fmla="*/ 0 w 128"/>
                  <a:gd name="T9" fmla="*/ 0 h 35"/>
                  <a:gd name="T10" fmla="*/ 0 w 128"/>
                  <a:gd name="T11" fmla="*/ 0 h 35"/>
                  <a:gd name="T12" fmla="*/ 0 w 128"/>
                  <a:gd name="T13" fmla="*/ 0 h 35"/>
                  <a:gd name="T14" fmla="*/ 0 w 128"/>
                  <a:gd name="T15" fmla="*/ 0 h 35"/>
                  <a:gd name="T16" fmla="*/ 0 w 128"/>
                  <a:gd name="T17" fmla="*/ 0 h 35"/>
                  <a:gd name="T18" fmla="*/ 0 w 128"/>
                  <a:gd name="T19" fmla="*/ 0 h 35"/>
                  <a:gd name="T20" fmla="*/ 0 w 128"/>
                  <a:gd name="T21" fmla="*/ 0 h 35"/>
                  <a:gd name="T22" fmla="*/ 0 w 128"/>
                  <a:gd name="T23" fmla="*/ 0 h 35"/>
                  <a:gd name="T24" fmla="*/ 0 w 128"/>
                  <a:gd name="T25" fmla="*/ 0 h 35"/>
                  <a:gd name="T26" fmla="*/ 0 w 128"/>
                  <a:gd name="T27" fmla="*/ 0 h 35"/>
                  <a:gd name="T28" fmla="*/ 0 w 128"/>
                  <a:gd name="T29" fmla="*/ 0 h 35"/>
                  <a:gd name="T30" fmla="*/ 0 w 128"/>
                  <a:gd name="T31" fmla="*/ 0 h 35"/>
                  <a:gd name="T32" fmla="*/ 0 w 128"/>
                  <a:gd name="T33" fmla="*/ 0 h 35"/>
                  <a:gd name="T34" fmla="*/ 0 w 128"/>
                  <a:gd name="T35" fmla="*/ 0 h 35"/>
                  <a:gd name="T36" fmla="*/ 0 w 128"/>
                  <a:gd name="T37" fmla="*/ 0 h 35"/>
                  <a:gd name="T38" fmla="*/ 0 w 128"/>
                  <a:gd name="T39" fmla="*/ 0 h 35"/>
                  <a:gd name="T40" fmla="*/ 0 w 128"/>
                  <a:gd name="T41" fmla="*/ 0 h 35"/>
                  <a:gd name="T42" fmla="*/ 0 w 128"/>
                  <a:gd name="T43" fmla="*/ 0 h 35"/>
                  <a:gd name="T44" fmla="*/ 0 w 128"/>
                  <a:gd name="T45" fmla="*/ 0 h 35"/>
                  <a:gd name="T46" fmla="*/ 0 w 128"/>
                  <a:gd name="T47" fmla="*/ 0 h 35"/>
                  <a:gd name="T48" fmla="*/ 0 w 128"/>
                  <a:gd name="T49" fmla="*/ 0 h 35"/>
                  <a:gd name="T50" fmla="*/ 0 w 128"/>
                  <a:gd name="T51" fmla="*/ 0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35"/>
                  <a:gd name="T80" fmla="*/ 128 w 128"/>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35">
                    <a:moveTo>
                      <a:pt x="5" y="0"/>
                    </a:moveTo>
                    <a:lnTo>
                      <a:pt x="5" y="8"/>
                    </a:lnTo>
                    <a:lnTo>
                      <a:pt x="19" y="11"/>
                    </a:lnTo>
                    <a:lnTo>
                      <a:pt x="35" y="17"/>
                    </a:lnTo>
                    <a:lnTo>
                      <a:pt x="53" y="22"/>
                    </a:lnTo>
                    <a:lnTo>
                      <a:pt x="69" y="28"/>
                    </a:lnTo>
                    <a:lnTo>
                      <a:pt x="86" y="32"/>
                    </a:lnTo>
                    <a:lnTo>
                      <a:pt x="100" y="35"/>
                    </a:lnTo>
                    <a:lnTo>
                      <a:pt x="113" y="31"/>
                    </a:lnTo>
                    <a:lnTo>
                      <a:pt x="128" y="19"/>
                    </a:lnTo>
                    <a:lnTo>
                      <a:pt x="119" y="14"/>
                    </a:lnTo>
                    <a:lnTo>
                      <a:pt x="111" y="22"/>
                    </a:lnTo>
                    <a:lnTo>
                      <a:pt x="100" y="24"/>
                    </a:lnTo>
                    <a:lnTo>
                      <a:pt x="86" y="24"/>
                    </a:lnTo>
                    <a:lnTo>
                      <a:pt x="71" y="19"/>
                    </a:lnTo>
                    <a:lnTo>
                      <a:pt x="55" y="14"/>
                    </a:lnTo>
                    <a:lnTo>
                      <a:pt x="38" y="8"/>
                    </a:lnTo>
                    <a:lnTo>
                      <a:pt x="22" y="3"/>
                    </a:lnTo>
                    <a:lnTo>
                      <a:pt x="5" y="0"/>
                    </a:lnTo>
                    <a:lnTo>
                      <a:pt x="5" y="8"/>
                    </a:lnTo>
                    <a:lnTo>
                      <a:pt x="5" y="0"/>
                    </a:lnTo>
                    <a:lnTo>
                      <a:pt x="2" y="1"/>
                    </a:lnTo>
                    <a:lnTo>
                      <a:pt x="0" y="4"/>
                    </a:lnTo>
                    <a:lnTo>
                      <a:pt x="2" y="7"/>
                    </a:lnTo>
                    <a:lnTo>
                      <a:pt x="5" y="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0" name="Freeform 278">
                <a:extLst>
                  <a:ext uri="{FF2B5EF4-FFF2-40B4-BE49-F238E27FC236}">
                    <a16:creationId xmlns:a16="http://schemas.microsoft.com/office/drawing/2014/main" id="{1CEEB689-0F05-83A6-2452-7B7A332891A1}"/>
                  </a:ext>
                </a:extLst>
              </p:cNvPr>
              <p:cNvSpPr>
                <a:spLocks/>
              </p:cNvSpPr>
              <p:nvPr/>
            </p:nvSpPr>
            <p:spPr bwMode="auto">
              <a:xfrm>
                <a:off x="2308" y="4428"/>
                <a:ext cx="11" cy="8"/>
              </a:xfrm>
              <a:custGeom>
                <a:avLst/>
                <a:gdLst>
                  <a:gd name="T0" fmla="*/ 0 w 33"/>
                  <a:gd name="T1" fmla="*/ 0 h 24"/>
                  <a:gd name="T2" fmla="*/ 0 w 33"/>
                  <a:gd name="T3" fmla="*/ 0 h 24"/>
                  <a:gd name="T4" fmla="*/ 0 w 33"/>
                  <a:gd name="T5" fmla="*/ 0 h 24"/>
                  <a:gd name="T6" fmla="*/ 0 w 33"/>
                  <a:gd name="T7" fmla="*/ 0 h 24"/>
                  <a:gd name="T8" fmla="*/ 0 w 33"/>
                  <a:gd name="T9" fmla="*/ 0 h 24"/>
                  <a:gd name="T10" fmla="*/ 0 w 33"/>
                  <a:gd name="T11" fmla="*/ 0 h 24"/>
                  <a:gd name="T12" fmla="*/ 0 w 33"/>
                  <a:gd name="T13" fmla="*/ 0 h 24"/>
                  <a:gd name="T14" fmla="*/ 0 w 33"/>
                  <a:gd name="T15" fmla="*/ 0 h 24"/>
                  <a:gd name="T16" fmla="*/ 0 w 33"/>
                  <a:gd name="T17" fmla="*/ 0 h 24"/>
                  <a:gd name="T18" fmla="*/ 0 w 33"/>
                  <a:gd name="T19" fmla="*/ 0 h 24"/>
                  <a:gd name="T20" fmla="*/ 0 w 33"/>
                  <a:gd name="T21" fmla="*/ 0 h 24"/>
                  <a:gd name="T22" fmla="*/ 0 w 33"/>
                  <a:gd name="T23" fmla="*/ 0 h 24"/>
                  <a:gd name="T24" fmla="*/ 0 w 33"/>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32" y="24"/>
                    </a:moveTo>
                    <a:lnTo>
                      <a:pt x="33" y="24"/>
                    </a:lnTo>
                    <a:lnTo>
                      <a:pt x="30" y="15"/>
                    </a:lnTo>
                    <a:lnTo>
                      <a:pt x="23" y="5"/>
                    </a:lnTo>
                    <a:lnTo>
                      <a:pt x="13" y="1"/>
                    </a:lnTo>
                    <a:lnTo>
                      <a:pt x="0" y="0"/>
                    </a:lnTo>
                    <a:lnTo>
                      <a:pt x="0" y="8"/>
                    </a:lnTo>
                    <a:lnTo>
                      <a:pt x="10" y="10"/>
                    </a:lnTo>
                    <a:lnTo>
                      <a:pt x="17" y="14"/>
                    </a:lnTo>
                    <a:lnTo>
                      <a:pt x="21" y="18"/>
                    </a:lnTo>
                    <a:lnTo>
                      <a:pt x="21" y="24"/>
                    </a:lnTo>
                    <a:lnTo>
                      <a:pt x="23" y="24"/>
                    </a:lnTo>
                    <a:lnTo>
                      <a:pt x="3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1" name="Freeform 279">
                <a:extLst>
                  <a:ext uri="{FF2B5EF4-FFF2-40B4-BE49-F238E27FC236}">
                    <a16:creationId xmlns:a16="http://schemas.microsoft.com/office/drawing/2014/main" id="{3AB3E9F3-50B9-1315-7DA7-401CA68251C5}"/>
                  </a:ext>
                </a:extLst>
              </p:cNvPr>
              <p:cNvSpPr>
                <a:spLocks/>
              </p:cNvSpPr>
              <p:nvPr/>
            </p:nvSpPr>
            <p:spPr bwMode="auto">
              <a:xfrm>
                <a:off x="2291" y="4436"/>
                <a:ext cx="28" cy="108"/>
              </a:xfrm>
              <a:custGeom>
                <a:avLst/>
                <a:gdLst>
                  <a:gd name="T0" fmla="*/ 0 w 84"/>
                  <a:gd name="T1" fmla="*/ 0 h 324"/>
                  <a:gd name="T2" fmla="*/ 0 w 84"/>
                  <a:gd name="T3" fmla="*/ 0 h 324"/>
                  <a:gd name="T4" fmla="*/ 0 w 84"/>
                  <a:gd name="T5" fmla="*/ 0 h 324"/>
                  <a:gd name="T6" fmla="*/ 0 w 84"/>
                  <a:gd name="T7" fmla="*/ 0 h 324"/>
                  <a:gd name="T8" fmla="*/ 0 w 84"/>
                  <a:gd name="T9" fmla="*/ 0 h 324"/>
                  <a:gd name="T10" fmla="*/ 0 w 84"/>
                  <a:gd name="T11" fmla="*/ 0 h 324"/>
                  <a:gd name="T12" fmla="*/ 0 w 84"/>
                  <a:gd name="T13" fmla="*/ 0 h 324"/>
                  <a:gd name="T14" fmla="*/ 0 w 84"/>
                  <a:gd name="T15" fmla="*/ 0 h 324"/>
                  <a:gd name="T16" fmla="*/ 0 w 84"/>
                  <a:gd name="T17" fmla="*/ 0 h 324"/>
                  <a:gd name="T18" fmla="*/ 0 w 84"/>
                  <a:gd name="T19" fmla="*/ 0 h 324"/>
                  <a:gd name="T20" fmla="*/ 0 w 84"/>
                  <a:gd name="T21" fmla="*/ 0 h 324"/>
                  <a:gd name="T22" fmla="*/ 0 w 84"/>
                  <a:gd name="T23" fmla="*/ 0 h 324"/>
                  <a:gd name="T24" fmla="*/ 0 w 84"/>
                  <a:gd name="T25" fmla="*/ 0 h 324"/>
                  <a:gd name="T26" fmla="*/ 0 w 84"/>
                  <a:gd name="T27" fmla="*/ 0 h 324"/>
                  <a:gd name="T28" fmla="*/ 0 w 84"/>
                  <a:gd name="T29" fmla="*/ 0 h 324"/>
                  <a:gd name="T30" fmla="*/ 0 w 84"/>
                  <a:gd name="T31" fmla="*/ 0 h 324"/>
                  <a:gd name="T32" fmla="*/ 0 w 84"/>
                  <a:gd name="T33" fmla="*/ 0 h 324"/>
                  <a:gd name="T34" fmla="*/ 0 w 84"/>
                  <a:gd name="T35" fmla="*/ 0 h 324"/>
                  <a:gd name="T36" fmla="*/ 0 w 84"/>
                  <a:gd name="T37" fmla="*/ 0 h 324"/>
                  <a:gd name="T38" fmla="*/ 0 w 84"/>
                  <a:gd name="T39" fmla="*/ 0 h 324"/>
                  <a:gd name="T40" fmla="*/ 0 w 84"/>
                  <a:gd name="T41" fmla="*/ 0 h 324"/>
                  <a:gd name="T42" fmla="*/ 0 w 84"/>
                  <a:gd name="T43" fmla="*/ 0 h 324"/>
                  <a:gd name="T44" fmla="*/ 0 w 84"/>
                  <a:gd name="T45" fmla="*/ 0 h 324"/>
                  <a:gd name="T46" fmla="*/ 0 w 84"/>
                  <a:gd name="T47" fmla="*/ 0 h 324"/>
                  <a:gd name="T48" fmla="*/ 0 w 84"/>
                  <a:gd name="T49" fmla="*/ 0 h 3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324"/>
                  <a:gd name="T77" fmla="*/ 84 w 84"/>
                  <a:gd name="T78" fmla="*/ 324 h 3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324">
                    <a:moveTo>
                      <a:pt x="8" y="320"/>
                    </a:moveTo>
                    <a:lnTo>
                      <a:pt x="8" y="320"/>
                    </a:lnTo>
                    <a:lnTo>
                      <a:pt x="18" y="283"/>
                    </a:lnTo>
                    <a:lnTo>
                      <a:pt x="31" y="244"/>
                    </a:lnTo>
                    <a:lnTo>
                      <a:pt x="44" y="203"/>
                    </a:lnTo>
                    <a:lnTo>
                      <a:pt x="58" y="161"/>
                    </a:lnTo>
                    <a:lnTo>
                      <a:pt x="69" y="119"/>
                    </a:lnTo>
                    <a:lnTo>
                      <a:pt x="78" y="78"/>
                    </a:lnTo>
                    <a:lnTo>
                      <a:pt x="84" y="39"/>
                    </a:lnTo>
                    <a:lnTo>
                      <a:pt x="84" y="0"/>
                    </a:lnTo>
                    <a:lnTo>
                      <a:pt x="75" y="0"/>
                    </a:lnTo>
                    <a:lnTo>
                      <a:pt x="75" y="39"/>
                    </a:lnTo>
                    <a:lnTo>
                      <a:pt x="69" y="78"/>
                    </a:lnTo>
                    <a:lnTo>
                      <a:pt x="60" y="119"/>
                    </a:lnTo>
                    <a:lnTo>
                      <a:pt x="49" y="158"/>
                    </a:lnTo>
                    <a:lnTo>
                      <a:pt x="36" y="200"/>
                    </a:lnTo>
                    <a:lnTo>
                      <a:pt x="23" y="241"/>
                    </a:lnTo>
                    <a:lnTo>
                      <a:pt x="10" y="280"/>
                    </a:lnTo>
                    <a:lnTo>
                      <a:pt x="0" y="320"/>
                    </a:lnTo>
                    <a:lnTo>
                      <a:pt x="1" y="322"/>
                    </a:lnTo>
                    <a:lnTo>
                      <a:pt x="4" y="324"/>
                    </a:lnTo>
                    <a:lnTo>
                      <a:pt x="7" y="322"/>
                    </a:lnTo>
                    <a:lnTo>
                      <a:pt x="8"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2" name="Freeform 280">
                <a:extLst>
                  <a:ext uri="{FF2B5EF4-FFF2-40B4-BE49-F238E27FC236}">
                    <a16:creationId xmlns:a16="http://schemas.microsoft.com/office/drawing/2014/main" id="{34850ACD-5D5F-AED1-2876-8339026EA5B7}"/>
                  </a:ext>
                </a:extLst>
              </p:cNvPr>
              <p:cNvSpPr>
                <a:spLocks/>
              </p:cNvSpPr>
              <p:nvPr/>
            </p:nvSpPr>
            <p:spPr bwMode="auto">
              <a:xfrm>
                <a:off x="2267" y="4543"/>
                <a:ext cx="27" cy="105"/>
              </a:xfrm>
              <a:custGeom>
                <a:avLst/>
                <a:gdLst>
                  <a:gd name="T0" fmla="*/ 0 w 81"/>
                  <a:gd name="T1" fmla="*/ 0 h 315"/>
                  <a:gd name="T2" fmla="*/ 0 w 81"/>
                  <a:gd name="T3" fmla="*/ 0 h 315"/>
                  <a:gd name="T4" fmla="*/ 0 w 81"/>
                  <a:gd name="T5" fmla="*/ 0 h 315"/>
                  <a:gd name="T6" fmla="*/ 0 w 81"/>
                  <a:gd name="T7" fmla="*/ 0 h 315"/>
                  <a:gd name="T8" fmla="*/ 0 w 81"/>
                  <a:gd name="T9" fmla="*/ 0 h 315"/>
                  <a:gd name="T10" fmla="*/ 0 w 81"/>
                  <a:gd name="T11" fmla="*/ 0 h 315"/>
                  <a:gd name="T12" fmla="*/ 0 w 81"/>
                  <a:gd name="T13" fmla="*/ 0 h 315"/>
                  <a:gd name="T14" fmla="*/ 0 w 81"/>
                  <a:gd name="T15" fmla="*/ 0 h 315"/>
                  <a:gd name="T16" fmla="*/ 0 w 81"/>
                  <a:gd name="T17" fmla="*/ 0 h 315"/>
                  <a:gd name="T18" fmla="*/ 0 w 81"/>
                  <a:gd name="T19" fmla="*/ 0 h 315"/>
                  <a:gd name="T20" fmla="*/ 0 w 81"/>
                  <a:gd name="T21" fmla="*/ 0 h 315"/>
                  <a:gd name="T22" fmla="*/ 0 w 81"/>
                  <a:gd name="T23" fmla="*/ 0 h 315"/>
                  <a:gd name="T24" fmla="*/ 0 w 81"/>
                  <a:gd name="T25" fmla="*/ 0 h 315"/>
                  <a:gd name="T26" fmla="*/ 0 w 81"/>
                  <a:gd name="T27" fmla="*/ 0 h 315"/>
                  <a:gd name="T28" fmla="*/ 0 w 81"/>
                  <a:gd name="T29" fmla="*/ 0 h 315"/>
                  <a:gd name="T30" fmla="*/ 0 w 81"/>
                  <a:gd name="T31" fmla="*/ 0 h 315"/>
                  <a:gd name="T32" fmla="*/ 0 w 81"/>
                  <a:gd name="T33" fmla="*/ 0 h 315"/>
                  <a:gd name="T34" fmla="*/ 0 w 81"/>
                  <a:gd name="T35" fmla="*/ 0 h 315"/>
                  <a:gd name="T36" fmla="*/ 0 w 81"/>
                  <a:gd name="T37" fmla="*/ 0 h 315"/>
                  <a:gd name="T38" fmla="*/ 0 w 81"/>
                  <a:gd name="T39" fmla="*/ 0 h 315"/>
                  <a:gd name="T40" fmla="*/ 0 w 81"/>
                  <a:gd name="T41" fmla="*/ 0 h 315"/>
                  <a:gd name="T42" fmla="*/ 0 w 81"/>
                  <a:gd name="T43" fmla="*/ 0 h 315"/>
                  <a:gd name="T44" fmla="*/ 0 w 81"/>
                  <a:gd name="T45" fmla="*/ 0 h 315"/>
                  <a:gd name="T46" fmla="*/ 0 w 81"/>
                  <a:gd name="T47" fmla="*/ 0 h 315"/>
                  <a:gd name="T48" fmla="*/ 0 w 81"/>
                  <a:gd name="T49" fmla="*/ 0 h 315"/>
                  <a:gd name="T50" fmla="*/ 0 w 81"/>
                  <a:gd name="T51" fmla="*/ 0 h 3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315"/>
                  <a:gd name="T80" fmla="*/ 81 w 81"/>
                  <a:gd name="T81" fmla="*/ 315 h 3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315">
                    <a:moveTo>
                      <a:pt x="4" y="304"/>
                    </a:moveTo>
                    <a:lnTo>
                      <a:pt x="9" y="310"/>
                    </a:lnTo>
                    <a:lnTo>
                      <a:pt x="12" y="271"/>
                    </a:lnTo>
                    <a:lnTo>
                      <a:pt x="19" y="231"/>
                    </a:lnTo>
                    <a:lnTo>
                      <a:pt x="28" y="195"/>
                    </a:lnTo>
                    <a:lnTo>
                      <a:pt x="39" y="157"/>
                    </a:lnTo>
                    <a:lnTo>
                      <a:pt x="51" y="119"/>
                    </a:lnTo>
                    <a:lnTo>
                      <a:pt x="62" y="81"/>
                    </a:lnTo>
                    <a:lnTo>
                      <a:pt x="73" y="40"/>
                    </a:lnTo>
                    <a:lnTo>
                      <a:pt x="81" y="0"/>
                    </a:lnTo>
                    <a:lnTo>
                      <a:pt x="73" y="0"/>
                    </a:lnTo>
                    <a:lnTo>
                      <a:pt x="64" y="40"/>
                    </a:lnTo>
                    <a:lnTo>
                      <a:pt x="54" y="78"/>
                    </a:lnTo>
                    <a:lnTo>
                      <a:pt x="42" y="116"/>
                    </a:lnTo>
                    <a:lnTo>
                      <a:pt x="30" y="154"/>
                    </a:lnTo>
                    <a:lnTo>
                      <a:pt x="19" y="192"/>
                    </a:lnTo>
                    <a:lnTo>
                      <a:pt x="10" y="231"/>
                    </a:lnTo>
                    <a:lnTo>
                      <a:pt x="3" y="271"/>
                    </a:lnTo>
                    <a:lnTo>
                      <a:pt x="0" y="310"/>
                    </a:lnTo>
                    <a:lnTo>
                      <a:pt x="4" y="315"/>
                    </a:lnTo>
                    <a:lnTo>
                      <a:pt x="0" y="310"/>
                    </a:lnTo>
                    <a:lnTo>
                      <a:pt x="1" y="313"/>
                    </a:lnTo>
                    <a:lnTo>
                      <a:pt x="4" y="314"/>
                    </a:lnTo>
                    <a:lnTo>
                      <a:pt x="7" y="313"/>
                    </a:lnTo>
                    <a:lnTo>
                      <a:pt x="9" y="310"/>
                    </a:lnTo>
                    <a:lnTo>
                      <a:pt x="4" y="3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3" name="Freeform 281">
                <a:extLst>
                  <a:ext uri="{FF2B5EF4-FFF2-40B4-BE49-F238E27FC236}">
                    <a16:creationId xmlns:a16="http://schemas.microsoft.com/office/drawing/2014/main" id="{BD5D9E1B-0FDA-26A5-749D-05ADBD57EA6C}"/>
                  </a:ext>
                </a:extLst>
              </p:cNvPr>
              <p:cNvSpPr>
                <a:spLocks/>
              </p:cNvSpPr>
              <p:nvPr/>
            </p:nvSpPr>
            <p:spPr bwMode="auto">
              <a:xfrm>
                <a:off x="2268" y="4636"/>
                <a:ext cx="51" cy="12"/>
              </a:xfrm>
              <a:custGeom>
                <a:avLst/>
                <a:gdLst>
                  <a:gd name="T0" fmla="*/ 0 w 154"/>
                  <a:gd name="T1" fmla="*/ 0 h 37"/>
                  <a:gd name="T2" fmla="*/ 0 w 154"/>
                  <a:gd name="T3" fmla="*/ 0 h 37"/>
                  <a:gd name="T4" fmla="*/ 0 w 154"/>
                  <a:gd name="T5" fmla="*/ 0 h 37"/>
                  <a:gd name="T6" fmla="*/ 0 w 154"/>
                  <a:gd name="T7" fmla="*/ 0 h 37"/>
                  <a:gd name="T8" fmla="*/ 0 w 154"/>
                  <a:gd name="T9" fmla="*/ 0 h 37"/>
                  <a:gd name="T10" fmla="*/ 0 w 154"/>
                  <a:gd name="T11" fmla="*/ 0 h 37"/>
                  <a:gd name="T12" fmla="*/ 0 w 154"/>
                  <a:gd name="T13" fmla="*/ 0 h 37"/>
                  <a:gd name="T14" fmla="*/ 0 w 154"/>
                  <a:gd name="T15" fmla="*/ 0 h 37"/>
                  <a:gd name="T16" fmla="*/ 0 w 154"/>
                  <a:gd name="T17" fmla="*/ 0 h 37"/>
                  <a:gd name="T18" fmla="*/ 0 w 154"/>
                  <a:gd name="T19" fmla="*/ 0 h 37"/>
                  <a:gd name="T20" fmla="*/ 0 w 154"/>
                  <a:gd name="T21" fmla="*/ 0 h 37"/>
                  <a:gd name="T22" fmla="*/ 0 w 154"/>
                  <a:gd name="T23" fmla="*/ 0 h 37"/>
                  <a:gd name="T24" fmla="*/ 0 w 154"/>
                  <a:gd name="T25" fmla="*/ 0 h 37"/>
                  <a:gd name="T26" fmla="*/ 0 w 154"/>
                  <a:gd name="T27" fmla="*/ 0 h 37"/>
                  <a:gd name="T28" fmla="*/ 0 w 154"/>
                  <a:gd name="T29" fmla="*/ 0 h 37"/>
                  <a:gd name="T30" fmla="*/ 0 w 154"/>
                  <a:gd name="T31" fmla="*/ 0 h 37"/>
                  <a:gd name="T32" fmla="*/ 0 w 154"/>
                  <a:gd name="T33" fmla="*/ 0 h 37"/>
                  <a:gd name="T34" fmla="*/ 0 w 154"/>
                  <a:gd name="T35" fmla="*/ 0 h 37"/>
                  <a:gd name="T36" fmla="*/ 0 w 154"/>
                  <a:gd name="T37" fmla="*/ 0 h 37"/>
                  <a:gd name="T38" fmla="*/ 0 w 154"/>
                  <a:gd name="T39" fmla="*/ 0 h 37"/>
                  <a:gd name="T40" fmla="*/ 0 w 154"/>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37"/>
                  <a:gd name="T65" fmla="*/ 154 w 154"/>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37">
                    <a:moveTo>
                      <a:pt x="151" y="0"/>
                    </a:moveTo>
                    <a:lnTo>
                      <a:pt x="151" y="0"/>
                    </a:lnTo>
                    <a:lnTo>
                      <a:pt x="132" y="5"/>
                    </a:lnTo>
                    <a:lnTo>
                      <a:pt x="113" y="11"/>
                    </a:lnTo>
                    <a:lnTo>
                      <a:pt x="98" y="15"/>
                    </a:lnTo>
                    <a:lnTo>
                      <a:pt x="79" y="19"/>
                    </a:lnTo>
                    <a:lnTo>
                      <a:pt x="60" y="23"/>
                    </a:lnTo>
                    <a:lnTo>
                      <a:pt x="40" y="25"/>
                    </a:lnTo>
                    <a:lnTo>
                      <a:pt x="21" y="28"/>
                    </a:lnTo>
                    <a:lnTo>
                      <a:pt x="0" y="26"/>
                    </a:lnTo>
                    <a:lnTo>
                      <a:pt x="0" y="37"/>
                    </a:lnTo>
                    <a:lnTo>
                      <a:pt x="21" y="36"/>
                    </a:lnTo>
                    <a:lnTo>
                      <a:pt x="40" y="33"/>
                    </a:lnTo>
                    <a:lnTo>
                      <a:pt x="60" y="32"/>
                    </a:lnTo>
                    <a:lnTo>
                      <a:pt x="79" y="28"/>
                    </a:lnTo>
                    <a:lnTo>
                      <a:pt x="98" y="23"/>
                    </a:lnTo>
                    <a:lnTo>
                      <a:pt x="116" y="19"/>
                    </a:lnTo>
                    <a:lnTo>
                      <a:pt x="135" y="14"/>
                    </a:lnTo>
                    <a:lnTo>
                      <a:pt x="154" y="8"/>
                    </a:lnTo>
                    <a:lnTo>
                      <a:pt x="1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4" name="Freeform 282">
                <a:extLst>
                  <a:ext uri="{FF2B5EF4-FFF2-40B4-BE49-F238E27FC236}">
                    <a16:creationId xmlns:a16="http://schemas.microsoft.com/office/drawing/2014/main" id="{3157223D-662E-B605-8B57-1F2898B7CC2A}"/>
                  </a:ext>
                </a:extLst>
              </p:cNvPr>
              <p:cNvSpPr>
                <a:spLocks/>
              </p:cNvSpPr>
              <p:nvPr/>
            </p:nvSpPr>
            <p:spPr bwMode="auto">
              <a:xfrm>
                <a:off x="2318" y="4626"/>
                <a:ext cx="36" cy="12"/>
              </a:xfrm>
              <a:custGeom>
                <a:avLst/>
                <a:gdLst>
                  <a:gd name="T0" fmla="*/ 0 w 107"/>
                  <a:gd name="T1" fmla="*/ 0 h 37"/>
                  <a:gd name="T2" fmla="*/ 0 w 107"/>
                  <a:gd name="T3" fmla="*/ 0 h 37"/>
                  <a:gd name="T4" fmla="*/ 0 w 107"/>
                  <a:gd name="T5" fmla="*/ 0 h 37"/>
                  <a:gd name="T6" fmla="*/ 0 w 107"/>
                  <a:gd name="T7" fmla="*/ 0 h 37"/>
                  <a:gd name="T8" fmla="*/ 0 w 107"/>
                  <a:gd name="T9" fmla="*/ 0 h 37"/>
                  <a:gd name="T10" fmla="*/ 0 w 107"/>
                  <a:gd name="T11" fmla="*/ 0 h 37"/>
                  <a:gd name="T12" fmla="*/ 0 w 107"/>
                  <a:gd name="T13" fmla="*/ 0 h 37"/>
                  <a:gd name="T14" fmla="*/ 0 w 107"/>
                  <a:gd name="T15" fmla="*/ 0 h 37"/>
                  <a:gd name="T16" fmla="*/ 0 w 107"/>
                  <a:gd name="T17" fmla="*/ 0 h 37"/>
                  <a:gd name="T18" fmla="*/ 0 w 107"/>
                  <a:gd name="T19" fmla="*/ 0 h 37"/>
                  <a:gd name="T20" fmla="*/ 0 w 107"/>
                  <a:gd name="T21" fmla="*/ 0 h 37"/>
                  <a:gd name="T22" fmla="*/ 0 w 107"/>
                  <a:gd name="T23" fmla="*/ 0 h 37"/>
                  <a:gd name="T24" fmla="*/ 0 w 107"/>
                  <a:gd name="T25" fmla="*/ 0 h 37"/>
                  <a:gd name="T26" fmla="*/ 0 w 107"/>
                  <a:gd name="T27" fmla="*/ 0 h 37"/>
                  <a:gd name="T28" fmla="*/ 0 w 107"/>
                  <a:gd name="T29" fmla="*/ 0 h 37"/>
                  <a:gd name="T30" fmla="*/ 0 w 107"/>
                  <a:gd name="T31" fmla="*/ 0 h 37"/>
                  <a:gd name="T32" fmla="*/ 0 w 107"/>
                  <a:gd name="T33" fmla="*/ 0 h 37"/>
                  <a:gd name="T34" fmla="*/ 0 w 107"/>
                  <a:gd name="T35" fmla="*/ 0 h 37"/>
                  <a:gd name="T36" fmla="*/ 0 w 107"/>
                  <a:gd name="T37" fmla="*/ 0 h 37"/>
                  <a:gd name="T38" fmla="*/ 0 w 107"/>
                  <a:gd name="T39" fmla="*/ 0 h 37"/>
                  <a:gd name="T40" fmla="*/ 0 w 107"/>
                  <a:gd name="T41" fmla="*/ 0 h 37"/>
                  <a:gd name="T42" fmla="*/ 0 w 107"/>
                  <a:gd name="T43" fmla="*/ 0 h 37"/>
                  <a:gd name="T44" fmla="*/ 0 w 107"/>
                  <a:gd name="T45" fmla="*/ 0 h 37"/>
                  <a:gd name="T46" fmla="*/ 0 w 107"/>
                  <a:gd name="T47" fmla="*/ 0 h 37"/>
                  <a:gd name="T48" fmla="*/ 0 w 107"/>
                  <a:gd name="T49" fmla="*/ 0 h 37"/>
                  <a:gd name="T50" fmla="*/ 0 w 107"/>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37"/>
                  <a:gd name="T80" fmla="*/ 107 w 107"/>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37">
                    <a:moveTo>
                      <a:pt x="99" y="5"/>
                    </a:moveTo>
                    <a:lnTo>
                      <a:pt x="102" y="0"/>
                    </a:lnTo>
                    <a:lnTo>
                      <a:pt x="97" y="2"/>
                    </a:lnTo>
                    <a:lnTo>
                      <a:pt x="89" y="5"/>
                    </a:lnTo>
                    <a:lnTo>
                      <a:pt x="80" y="7"/>
                    </a:lnTo>
                    <a:lnTo>
                      <a:pt x="65" y="10"/>
                    </a:lnTo>
                    <a:lnTo>
                      <a:pt x="51" y="14"/>
                    </a:lnTo>
                    <a:lnTo>
                      <a:pt x="35" y="19"/>
                    </a:lnTo>
                    <a:lnTo>
                      <a:pt x="18" y="23"/>
                    </a:lnTo>
                    <a:lnTo>
                      <a:pt x="0" y="29"/>
                    </a:lnTo>
                    <a:lnTo>
                      <a:pt x="3" y="37"/>
                    </a:lnTo>
                    <a:lnTo>
                      <a:pt x="20" y="31"/>
                    </a:lnTo>
                    <a:lnTo>
                      <a:pt x="38" y="27"/>
                    </a:lnTo>
                    <a:lnTo>
                      <a:pt x="54" y="23"/>
                    </a:lnTo>
                    <a:lnTo>
                      <a:pt x="68" y="19"/>
                    </a:lnTo>
                    <a:lnTo>
                      <a:pt x="80" y="16"/>
                    </a:lnTo>
                    <a:lnTo>
                      <a:pt x="91" y="13"/>
                    </a:lnTo>
                    <a:lnTo>
                      <a:pt x="100" y="10"/>
                    </a:lnTo>
                    <a:lnTo>
                      <a:pt x="105" y="9"/>
                    </a:lnTo>
                    <a:lnTo>
                      <a:pt x="107" y="5"/>
                    </a:lnTo>
                    <a:lnTo>
                      <a:pt x="105" y="9"/>
                    </a:lnTo>
                    <a:lnTo>
                      <a:pt x="107" y="6"/>
                    </a:lnTo>
                    <a:lnTo>
                      <a:pt x="107" y="3"/>
                    </a:lnTo>
                    <a:lnTo>
                      <a:pt x="106" y="0"/>
                    </a:lnTo>
                    <a:lnTo>
                      <a:pt x="102" y="0"/>
                    </a:lnTo>
                    <a:lnTo>
                      <a:pt x="9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5" name="Freeform 283">
                <a:extLst>
                  <a:ext uri="{FF2B5EF4-FFF2-40B4-BE49-F238E27FC236}">
                    <a16:creationId xmlns:a16="http://schemas.microsoft.com/office/drawing/2014/main" id="{63F80FF4-2438-19DF-25F2-8396121C16EE}"/>
                  </a:ext>
                </a:extLst>
              </p:cNvPr>
              <p:cNvSpPr>
                <a:spLocks/>
              </p:cNvSpPr>
              <p:nvPr/>
            </p:nvSpPr>
            <p:spPr bwMode="auto">
              <a:xfrm>
                <a:off x="2351" y="4517"/>
                <a:ext cx="34" cy="111"/>
              </a:xfrm>
              <a:custGeom>
                <a:avLst/>
                <a:gdLst>
                  <a:gd name="T0" fmla="*/ 0 w 100"/>
                  <a:gd name="T1" fmla="*/ 0 h 333"/>
                  <a:gd name="T2" fmla="*/ 0 w 100"/>
                  <a:gd name="T3" fmla="*/ 0 h 333"/>
                  <a:gd name="T4" fmla="*/ 0 w 100"/>
                  <a:gd name="T5" fmla="*/ 0 h 333"/>
                  <a:gd name="T6" fmla="*/ 0 w 100"/>
                  <a:gd name="T7" fmla="*/ 0 h 333"/>
                  <a:gd name="T8" fmla="*/ 0 w 100"/>
                  <a:gd name="T9" fmla="*/ 0 h 333"/>
                  <a:gd name="T10" fmla="*/ 0 w 100"/>
                  <a:gd name="T11" fmla="*/ 0 h 333"/>
                  <a:gd name="T12" fmla="*/ 0 w 100"/>
                  <a:gd name="T13" fmla="*/ 0 h 333"/>
                  <a:gd name="T14" fmla="*/ 0 w 100"/>
                  <a:gd name="T15" fmla="*/ 0 h 333"/>
                  <a:gd name="T16" fmla="*/ 0 w 100"/>
                  <a:gd name="T17" fmla="*/ 0 h 333"/>
                  <a:gd name="T18" fmla="*/ 0 w 100"/>
                  <a:gd name="T19" fmla="*/ 0 h 333"/>
                  <a:gd name="T20" fmla="*/ 0 w 100"/>
                  <a:gd name="T21" fmla="*/ 0 h 333"/>
                  <a:gd name="T22" fmla="*/ 0 w 100"/>
                  <a:gd name="T23" fmla="*/ 0 h 333"/>
                  <a:gd name="T24" fmla="*/ 0 w 100"/>
                  <a:gd name="T25" fmla="*/ 0 h 333"/>
                  <a:gd name="T26" fmla="*/ 0 w 100"/>
                  <a:gd name="T27" fmla="*/ 0 h 333"/>
                  <a:gd name="T28" fmla="*/ 0 w 100"/>
                  <a:gd name="T29" fmla="*/ 0 h 333"/>
                  <a:gd name="T30" fmla="*/ 0 w 100"/>
                  <a:gd name="T31" fmla="*/ 0 h 333"/>
                  <a:gd name="T32" fmla="*/ 0 w 100"/>
                  <a:gd name="T33" fmla="*/ 0 h 333"/>
                  <a:gd name="T34" fmla="*/ 0 w 100"/>
                  <a:gd name="T35" fmla="*/ 0 h 333"/>
                  <a:gd name="T36" fmla="*/ 0 w 100"/>
                  <a:gd name="T37" fmla="*/ 0 h 333"/>
                  <a:gd name="T38" fmla="*/ 0 w 100"/>
                  <a:gd name="T39" fmla="*/ 0 h 333"/>
                  <a:gd name="T40" fmla="*/ 0 w 100"/>
                  <a:gd name="T41" fmla="*/ 0 h 3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333"/>
                  <a:gd name="T65" fmla="*/ 100 w 100"/>
                  <a:gd name="T66" fmla="*/ 333 h 3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333">
                    <a:moveTo>
                      <a:pt x="88" y="1"/>
                    </a:moveTo>
                    <a:lnTo>
                      <a:pt x="90" y="0"/>
                    </a:lnTo>
                    <a:lnTo>
                      <a:pt x="74" y="41"/>
                    </a:lnTo>
                    <a:lnTo>
                      <a:pt x="59" y="81"/>
                    </a:lnTo>
                    <a:lnTo>
                      <a:pt x="45" y="122"/>
                    </a:lnTo>
                    <a:lnTo>
                      <a:pt x="32" y="164"/>
                    </a:lnTo>
                    <a:lnTo>
                      <a:pt x="21" y="206"/>
                    </a:lnTo>
                    <a:lnTo>
                      <a:pt x="11" y="248"/>
                    </a:lnTo>
                    <a:lnTo>
                      <a:pt x="4" y="291"/>
                    </a:lnTo>
                    <a:lnTo>
                      <a:pt x="0" y="333"/>
                    </a:lnTo>
                    <a:lnTo>
                      <a:pt x="8" y="333"/>
                    </a:lnTo>
                    <a:lnTo>
                      <a:pt x="13" y="291"/>
                    </a:lnTo>
                    <a:lnTo>
                      <a:pt x="20" y="248"/>
                    </a:lnTo>
                    <a:lnTo>
                      <a:pt x="30" y="206"/>
                    </a:lnTo>
                    <a:lnTo>
                      <a:pt x="40" y="167"/>
                    </a:lnTo>
                    <a:lnTo>
                      <a:pt x="53" y="125"/>
                    </a:lnTo>
                    <a:lnTo>
                      <a:pt x="68" y="84"/>
                    </a:lnTo>
                    <a:lnTo>
                      <a:pt x="82" y="44"/>
                    </a:lnTo>
                    <a:lnTo>
                      <a:pt x="98" y="3"/>
                    </a:lnTo>
                    <a:lnTo>
                      <a:pt x="100" y="1"/>
                    </a:lnTo>
                    <a:lnTo>
                      <a:pt x="8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6" name="Freeform 284">
                <a:extLst>
                  <a:ext uri="{FF2B5EF4-FFF2-40B4-BE49-F238E27FC236}">
                    <a16:creationId xmlns:a16="http://schemas.microsoft.com/office/drawing/2014/main" id="{573C163E-50B8-3B77-28A7-1F4F32255B8D}"/>
                  </a:ext>
                </a:extLst>
              </p:cNvPr>
              <p:cNvSpPr>
                <a:spLocks/>
              </p:cNvSpPr>
              <p:nvPr/>
            </p:nvSpPr>
            <p:spPr bwMode="auto">
              <a:xfrm>
                <a:off x="2381" y="4515"/>
                <a:ext cx="7" cy="4"/>
              </a:xfrm>
              <a:custGeom>
                <a:avLst/>
                <a:gdLst>
                  <a:gd name="T0" fmla="*/ 0 w 23"/>
                  <a:gd name="T1" fmla="*/ 0 h 12"/>
                  <a:gd name="T2" fmla="*/ 0 w 23"/>
                  <a:gd name="T3" fmla="*/ 0 h 12"/>
                  <a:gd name="T4" fmla="*/ 0 w 23"/>
                  <a:gd name="T5" fmla="*/ 0 h 12"/>
                  <a:gd name="T6" fmla="*/ 0 w 23"/>
                  <a:gd name="T7" fmla="*/ 0 h 12"/>
                  <a:gd name="T8" fmla="*/ 0 w 23"/>
                  <a:gd name="T9" fmla="*/ 0 h 12"/>
                  <a:gd name="T10" fmla="*/ 0 w 23"/>
                  <a:gd name="T11" fmla="*/ 0 h 12"/>
                  <a:gd name="T12" fmla="*/ 0 w 23"/>
                  <a:gd name="T13" fmla="*/ 0 h 12"/>
                  <a:gd name="T14" fmla="*/ 0 w 23"/>
                  <a:gd name="T15" fmla="*/ 0 h 12"/>
                  <a:gd name="T16" fmla="*/ 0 w 23"/>
                  <a:gd name="T17" fmla="*/ 0 h 12"/>
                  <a:gd name="T18" fmla="*/ 0 w 23"/>
                  <a:gd name="T19" fmla="*/ 0 h 12"/>
                  <a:gd name="T20" fmla="*/ 0 w 23"/>
                  <a:gd name="T21" fmla="*/ 0 h 12"/>
                  <a:gd name="T22" fmla="*/ 0 w 23"/>
                  <a:gd name="T23" fmla="*/ 0 h 12"/>
                  <a:gd name="T24" fmla="*/ 0 w 23"/>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2"/>
                  <a:gd name="T41" fmla="*/ 23 w 2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2">
                    <a:moveTo>
                      <a:pt x="22" y="6"/>
                    </a:moveTo>
                    <a:lnTo>
                      <a:pt x="23" y="7"/>
                    </a:lnTo>
                    <a:lnTo>
                      <a:pt x="16" y="2"/>
                    </a:lnTo>
                    <a:lnTo>
                      <a:pt x="12" y="0"/>
                    </a:lnTo>
                    <a:lnTo>
                      <a:pt x="7" y="2"/>
                    </a:lnTo>
                    <a:lnTo>
                      <a:pt x="0" y="7"/>
                    </a:lnTo>
                    <a:lnTo>
                      <a:pt x="12" y="7"/>
                    </a:lnTo>
                    <a:lnTo>
                      <a:pt x="7" y="10"/>
                    </a:lnTo>
                    <a:lnTo>
                      <a:pt x="12" y="12"/>
                    </a:lnTo>
                    <a:lnTo>
                      <a:pt x="16" y="10"/>
                    </a:lnTo>
                    <a:lnTo>
                      <a:pt x="12" y="7"/>
                    </a:lnTo>
                    <a:lnTo>
                      <a:pt x="13" y="9"/>
                    </a:lnTo>
                    <a:lnTo>
                      <a:pt x="2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7" name="Freeform 285">
                <a:extLst>
                  <a:ext uri="{FF2B5EF4-FFF2-40B4-BE49-F238E27FC236}">
                    <a16:creationId xmlns:a16="http://schemas.microsoft.com/office/drawing/2014/main" id="{04C676E4-DCC3-D82D-FE12-54B161FC5C2E}"/>
                  </a:ext>
                </a:extLst>
              </p:cNvPr>
              <p:cNvSpPr>
                <a:spLocks/>
              </p:cNvSpPr>
              <p:nvPr/>
            </p:nvSpPr>
            <p:spPr bwMode="auto">
              <a:xfrm>
                <a:off x="2385" y="4517"/>
                <a:ext cx="24" cy="117"/>
              </a:xfrm>
              <a:custGeom>
                <a:avLst/>
                <a:gdLst>
                  <a:gd name="T0" fmla="*/ 0 w 73"/>
                  <a:gd name="T1" fmla="*/ 0 h 351"/>
                  <a:gd name="T2" fmla="*/ 0 w 73"/>
                  <a:gd name="T3" fmla="*/ 0 h 351"/>
                  <a:gd name="T4" fmla="*/ 0 w 73"/>
                  <a:gd name="T5" fmla="*/ 0 h 351"/>
                  <a:gd name="T6" fmla="*/ 0 w 73"/>
                  <a:gd name="T7" fmla="*/ 0 h 351"/>
                  <a:gd name="T8" fmla="*/ 0 w 73"/>
                  <a:gd name="T9" fmla="*/ 0 h 351"/>
                  <a:gd name="T10" fmla="*/ 0 w 73"/>
                  <a:gd name="T11" fmla="*/ 0 h 351"/>
                  <a:gd name="T12" fmla="*/ 0 w 73"/>
                  <a:gd name="T13" fmla="*/ 0 h 351"/>
                  <a:gd name="T14" fmla="*/ 0 w 73"/>
                  <a:gd name="T15" fmla="*/ 0 h 351"/>
                  <a:gd name="T16" fmla="*/ 0 w 73"/>
                  <a:gd name="T17" fmla="*/ 0 h 351"/>
                  <a:gd name="T18" fmla="*/ 0 w 73"/>
                  <a:gd name="T19" fmla="*/ 0 h 351"/>
                  <a:gd name="T20" fmla="*/ 0 w 73"/>
                  <a:gd name="T21" fmla="*/ 0 h 351"/>
                  <a:gd name="T22" fmla="*/ 0 w 73"/>
                  <a:gd name="T23" fmla="*/ 0 h 351"/>
                  <a:gd name="T24" fmla="*/ 0 w 73"/>
                  <a:gd name="T25" fmla="*/ 0 h 351"/>
                  <a:gd name="T26" fmla="*/ 0 w 73"/>
                  <a:gd name="T27" fmla="*/ 0 h 351"/>
                  <a:gd name="T28" fmla="*/ 0 w 73"/>
                  <a:gd name="T29" fmla="*/ 0 h 351"/>
                  <a:gd name="T30" fmla="*/ 0 w 73"/>
                  <a:gd name="T31" fmla="*/ 0 h 351"/>
                  <a:gd name="T32" fmla="*/ 0 w 73"/>
                  <a:gd name="T33" fmla="*/ 0 h 351"/>
                  <a:gd name="T34" fmla="*/ 0 w 73"/>
                  <a:gd name="T35" fmla="*/ 0 h 351"/>
                  <a:gd name="T36" fmla="*/ 0 w 73"/>
                  <a:gd name="T37" fmla="*/ 0 h 351"/>
                  <a:gd name="T38" fmla="*/ 0 w 73"/>
                  <a:gd name="T39" fmla="*/ 0 h 351"/>
                  <a:gd name="T40" fmla="*/ 0 w 73"/>
                  <a:gd name="T41" fmla="*/ 0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351"/>
                  <a:gd name="T65" fmla="*/ 73 w 73"/>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351">
                    <a:moveTo>
                      <a:pt x="73" y="351"/>
                    </a:moveTo>
                    <a:lnTo>
                      <a:pt x="73" y="351"/>
                    </a:lnTo>
                    <a:lnTo>
                      <a:pt x="63" y="306"/>
                    </a:lnTo>
                    <a:lnTo>
                      <a:pt x="55" y="262"/>
                    </a:lnTo>
                    <a:lnTo>
                      <a:pt x="50" y="218"/>
                    </a:lnTo>
                    <a:lnTo>
                      <a:pt x="44" y="174"/>
                    </a:lnTo>
                    <a:lnTo>
                      <a:pt x="38" y="131"/>
                    </a:lnTo>
                    <a:lnTo>
                      <a:pt x="31" y="88"/>
                    </a:lnTo>
                    <a:lnTo>
                      <a:pt x="22" y="45"/>
                    </a:lnTo>
                    <a:lnTo>
                      <a:pt x="9" y="0"/>
                    </a:lnTo>
                    <a:lnTo>
                      <a:pt x="0" y="3"/>
                    </a:lnTo>
                    <a:lnTo>
                      <a:pt x="13" y="45"/>
                    </a:lnTo>
                    <a:lnTo>
                      <a:pt x="22" y="88"/>
                    </a:lnTo>
                    <a:lnTo>
                      <a:pt x="29" y="131"/>
                    </a:lnTo>
                    <a:lnTo>
                      <a:pt x="35" y="174"/>
                    </a:lnTo>
                    <a:lnTo>
                      <a:pt x="41" y="218"/>
                    </a:lnTo>
                    <a:lnTo>
                      <a:pt x="47" y="262"/>
                    </a:lnTo>
                    <a:lnTo>
                      <a:pt x="54" y="306"/>
                    </a:lnTo>
                    <a:lnTo>
                      <a:pt x="64" y="351"/>
                    </a:lnTo>
                    <a:lnTo>
                      <a:pt x="73" y="3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8" name="Freeform 286">
                <a:extLst>
                  <a:ext uri="{FF2B5EF4-FFF2-40B4-BE49-F238E27FC236}">
                    <a16:creationId xmlns:a16="http://schemas.microsoft.com/office/drawing/2014/main" id="{54F2BAD3-BC67-EA4F-31CF-68B84071D701}"/>
                  </a:ext>
                </a:extLst>
              </p:cNvPr>
              <p:cNvSpPr>
                <a:spLocks/>
              </p:cNvSpPr>
              <p:nvPr/>
            </p:nvSpPr>
            <p:spPr bwMode="auto">
              <a:xfrm>
                <a:off x="2406" y="4634"/>
                <a:ext cx="5" cy="31"/>
              </a:xfrm>
              <a:custGeom>
                <a:avLst/>
                <a:gdLst>
                  <a:gd name="T0" fmla="*/ 0 w 13"/>
                  <a:gd name="T1" fmla="*/ 0 h 95"/>
                  <a:gd name="T2" fmla="*/ 0 w 13"/>
                  <a:gd name="T3" fmla="*/ 0 h 95"/>
                  <a:gd name="T4" fmla="*/ 0 w 13"/>
                  <a:gd name="T5" fmla="*/ 0 h 95"/>
                  <a:gd name="T6" fmla="*/ 0 w 13"/>
                  <a:gd name="T7" fmla="*/ 0 h 95"/>
                  <a:gd name="T8" fmla="*/ 0 w 13"/>
                  <a:gd name="T9" fmla="*/ 0 h 95"/>
                  <a:gd name="T10" fmla="*/ 0 w 13"/>
                  <a:gd name="T11" fmla="*/ 0 h 95"/>
                  <a:gd name="T12" fmla="*/ 0 w 13"/>
                  <a:gd name="T13" fmla="*/ 0 h 95"/>
                  <a:gd name="T14" fmla="*/ 0 w 13"/>
                  <a:gd name="T15" fmla="*/ 0 h 95"/>
                  <a:gd name="T16" fmla="*/ 0 w 13"/>
                  <a:gd name="T17" fmla="*/ 0 h 95"/>
                  <a:gd name="T18" fmla="*/ 0 w 13"/>
                  <a:gd name="T19" fmla="*/ 0 h 95"/>
                  <a:gd name="T20" fmla="*/ 0 w 13"/>
                  <a:gd name="T21" fmla="*/ 0 h 95"/>
                  <a:gd name="T22" fmla="*/ 0 w 13"/>
                  <a:gd name="T23" fmla="*/ 0 h 95"/>
                  <a:gd name="T24" fmla="*/ 0 w 13"/>
                  <a:gd name="T25" fmla="*/ 0 h 95"/>
                  <a:gd name="T26" fmla="*/ 0 w 13"/>
                  <a:gd name="T27" fmla="*/ 0 h 95"/>
                  <a:gd name="T28" fmla="*/ 0 w 13"/>
                  <a:gd name="T29" fmla="*/ 0 h 95"/>
                  <a:gd name="T30" fmla="*/ 0 w 13"/>
                  <a:gd name="T31" fmla="*/ 0 h 95"/>
                  <a:gd name="T32" fmla="*/ 0 w 13"/>
                  <a:gd name="T33" fmla="*/ 0 h 95"/>
                  <a:gd name="T34" fmla="*/ 0 w 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95"/>
                  <a:gd name="T56" fmla="*/ 13 w 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95">
                    <a:moveTo>
                      <a:pt x="7" y="87"/>
                    </a:moveTo>
                    <a:lnTo>
                      <a:pt x="12" y="91"/>
                    </a:lnTo>
                    <a:lnTo>
                      <a:pt x="12" y="69"/>
                    </a:lnTo>
                    <a:lnTo>
                      <a:pt x="13" y="45"/>
                    </a:lnTo>
                    <a:lnTo>
                      <a:pt x="12" y="22"/>
                    </a:lnTo>
                    <a:lnTo>
                      <a:pt x="9" y="0"/>
                    </a:lnTo>
                    <a:lnTo>
                      <a:pt x="0" y="0"/>
                    </a:lnTo>
                    <a:lnTo>
                      <a:pt x="3" y="22"/>
                    </a:lnTo>
                    <a:lnTo>
                      <a:pt x="1" y="45"/>
                    </a:lnTo>
                    <a:lnTo>
                      <a:pt x="0" y="69"/>
                    </a:lnTo>
                    <a:lnTo>
                      <a:pt x="3" y="91"/>
                    </a:lnTo>
                    <a:lnTo>
                      <a:pt x="7" y="95"/>
                    </a:lnTo>
                    <a:lnTo>
                      <a:pt x="3" y="91"/>
                    </a:lnTo>
                    <a:lnTo>
                      <a:pt x="4" y="94"/>
                    </a:lnTo>
                    <a:lnTo>
                      <a:pt x="7" y="95"/>
                    </a:lnTo>
                    <a:lnTo>
                      <a:pt x="10" y="94"/>
                    </a:lnTo>
                    <a:lnTo>
                      <a:pt x="12" y="91"/>
                    </a:lnTo>
                    <a:lnTo>
                      <a:pt x="7"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69" name="Freeform 287">
                <a:extLst>
                  <a:ext uri="{FF2B5EF4-FFF2-40B4-BE49-F238E27FC236}">
                    <a16:creationId xmlns:a16="http://schemas.microsoft.com/office/drawing/2014/main" id="{F0877ED2-5F17-1023-2283-458F9A9E2976}"/>
                  </a:ext>
                </a:extLst>
              </p:cNvPr>
              <p:cNvSpPr>
                <a:spLocks/>
              </p:cNvSpPr>
              <p:nvPr/>
            </p:nvSpPr>
            <p:spPr bwMode="auto">
              <a:xfrm>
                <a:off x="2407" y="4663"/>
                <a:ext cx="3" cy="2"/>
              </a:xfrm>
              <a:custGeom>
                <a:avLst/>
                <a:gdLst>
                  <a:gd name="T0" fmla="*/ 0 w 9"/>
                  <a:gd name="T1" fmla="*/ 0 h 8"/>
                  <a:gd name="T2" fmla="*/ 0 w 9"/>
                  <a:gd name="T3" fmla="*/ 0 h 8"/>
                  <a:gd name="T4" fmla="*/ 0 w 9"/>
                  <a:gd name="T5" fmla="*/ 0 h 8"/>
                  <a:gd name="T6" fmla="*/ 0 w 9"/>
                  <a:gd name="T7" fmla="*/ 0 h 8"/>
                  <a:gd name="T8" fmla="*/ 0 w 9"/>
                  <a:gd name="T9" fmla="*/ 0 h 8"/>
                  <a:gd name="T10" fmla="*/ 0 w 9"/>
                  <a:gd name="T11" fmla="*/ 0 h 8"/>
                  <a:gd name="T12" fmla="*/ 0 w 9"/>
                  <a:gd name="T13" fmla="*/ 0 h 8"/>
                  <a:gd name="T14" fmla="*/ 0 w 9"/>
                  <a:gd name="T15" fmla="*/ 0 h 8"/>
                  <a:gd name="T16" fmla="*/ 0 w 9"/>
                  <a:gd name="T17" fmla="*/ 0 h 8"/>
                  <a:gd name="T18" fmla="*/ 0 w 9"/>
                  <a:gd name="T19" fmla="*/ 0 h 8"/>
                  <a:gd name="T20" fmla="*/ 0 w 9"/>
                  <a:gd name="T21" fmla="*/ 0 h 8"/>
                  <a:gd name="T22" fmla="*/ 0 w 9"/>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8"/>
                  <a:gd name="T38" fmla="*/ 9 w 9"/>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8">
                    <a:moveTo>
                      <a:pt x="4" y="0"/>
                    </a:moveTo>
                    <a:lnTo>
                      <a:pt x="4" y="4"/>
                    </a:lnTo>
                    <a:lnTo>
                      <a:pt x="4" y="8"/>
                    </a:lnTo>
                    <a:lnTo>
                      <a:pt x="0" y="4"/>
                    </a:lnTo>
                    <a:lnTo>
                      <a:pt x="1" y="7"/>
                    </a:lnTo>
                    <a:lnTo>
                      <a:pt x="4" y="8"/>
                    </a:lnTo>
                    <a:lnTo>
                      <a:pt x="7" y="7"/>
                    </a:lnTo>
                    <a:lnTo>
                      <a:pt x="9"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0" name="Freeform 288">
                <a:extLst>
                  <a:ext uri="{FF2B5EF4-FFF2-40B4-BE49-F238E27FC236}">
                    <a16:creationId xmlns:a16="http://schemas.microsoft.com/office/drawing/2014/main" id="{74EDC354-6CE1-A81B-6593-F864410F1539}"/>
                  </a:ext>
                </a:extLst>
              </p:cNvPr>
              <p:cNvSpPr>
                <a:spLocks/>
              </p:cNvSpPr>
              <p:nvPr/>
            </p:nvSpPr>
            <p:spPr bwMode="auto">
              <a:xfrm>
                <a:off x="2409" y="4654"/>
                <a:ext cx="43" cy="11"/>
              </a:xfrm>
              <a:custGeom>
                <a:avLst/>
                <a:gdLst>
                  <a:gd name="T0" fmla="*/ 0 w 129"/>
                  <a:gd name="T1" fmla="*/ 0 h 35"/>
                  <a:gd name="T2" fmla="*/ 0 w 129"/>
                  <a:gd name="T3" fmla="*/ 0 h 35"/>
                  <a:gd name="T4" fmla="*/ 0 w 129"/>
                  <a:gd name="T5" fmla="*/ 0 h 35"/>
                  <a:gd name="T6" fmla="*/ 0 w 129"/>
                  <a:gd name="T7" fmla="*/ 0 h 35"/>
                  <a:gd name="T8" fmla="*/ 0 w 129"/>
                  <a:gd name="T9" fmla="*/ 0 h 35"/>
                  <a:gd name="T10" fmla="*/ 0 w 129"/>
                  <a:gd name="T11" fmla="*/ 0 h 35"/>
                  <a:gd name="T12" fmla="*/ 0 w 129"/>
                  <a:gd name="T13" fmla="*/ 0 h 35"/>
                  <a:gd name="T14" fmla="*/ 0 w 129"/>
                  <a:gd name="T15" fmla="*/ 0 h 35"/>
                  <a:gd name="T16" fmla="*/ 0 w 129"/>
                  <a:gd name="T17" fmla="*/ 0 h 35"/>
                  <a:gd name="T18" fmla="*/ 0 w 129"/>
                  <a:gd name="T19" fmla="*/ 0 h 35"/>
                  <a:gd name="T20" fmla="*/ 0 w 129"/>
                  <a:gd name="T21" fmla="*/ 0 h 35"/>
                  <a:gd name="T22" fmla="*/ 0 w 129"/>
                  <a:gd name="T23" fmla="*/ 0 h 35"/>
                  <a:gd name="T24" fmla="*/ 0 w 129"/>
                  <a:gd name="T25" fmla="*/ 0 h 35"/>
                  <a:gd name="T26" fmla="*/ 0 w 129"/>
                  <a:gd name="T27" fmla="*/ 0 h 35"/>
                  <a:gd name="T28" fmla="*/ 0 w 129"/>
                  <a:gd name="T29" fmla="*/ 0 h 35"/>
                  <a:gd name="T30" fmla="*/ 0 w 129"/>
                  <a:gd name="T31" fmla="*/ 0 h 35"/>
                  <a:gd name="T32" fmla="*/ 0 w 129"/>
                  <a:gd name="T33" fmla="*/ 0 h 35"/>
                  <a:gd name="T34" fmla="*/ 0 w 129"/>
                  <a:gd name="T35" fmla="*/ 0 h 35"/>
                  <a:gd name="T36" fmla="*/ 0 w 129"/>
                  <a:gd name="T37" fmla="*/ 0 h 35"/>
                  <a:gd name="T38" fmla="*/ 0 w 129"/>
                  <a:gd name="T39" fmla="*/ 0 h 35"/>
                  <a:gd name="T40" fmla="*/ 0 w 129"/>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35"/>
                  <a:gd name="T65" fmla="*/ 129 w 12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35">
                    <a:moveTo>
                      <a:pt x="126" y="0"/>
                    </a:moveTo>
                    <a:lnTo>
                      <a:pt x="128" y="0"/>
                    </a:lnTo>
                    <a:lnTo>
                      <a:pt x="118" y="3"/>
                    </a:lnTo>
                    <a:lnTo>
                      <a:pt x="105" y="6"/>
                    </a:lnTo>
                    <a:lnTo>
                      <a:pt x="90" y="10"/>
                    </a:lnTo>
                    <a:lnTo>
                      <a:pt x="74" y="14"/>
                    </a:lnTo>
                    <a:lnTo>
                      <a:pt x="55" y="19"/>
                    </a:lnTo>
                    <a:lnTo>
                      <a:pt x="37" y="23"/>
                    </a:lnTo>
                    <a:lnTo>
                      <a:pt x="18" y="26"/>
                    </a:lnTo>
                    <a:lnTo>
                      <a:pt x="0" y="27"/>
                    </a:lnTo>
                    <a:lnTo>
                      <a:pt x="0" y="35"/>
                    </a:lnTo>
                    <a:lnTo>
                      <a:pt x="18" y="34"/>
                    </a:lnTo>
                    <a:lnTo>
                      <a:pt x="37" y="31"/>
                    </a:lnTo>
                    <a:lnTo>
                      <a:pt x="55" y="27"/>
                    </a:lnTo>
                    <a:lnTo>
                      <a:pt x="74" y="23"/>
                    </a:lnTo>
                    <a:lnTo>
                      <a:pt x="93" y="19"/>
                    </a:lnTo>
                    <a:lnTo>
                      <a:pt x="108" y="14"/>
                    </a:lnTo>
                    <a:lnTo>
                      <a:pt x="121" y="11"/>
                    </a:lnTo>
                    <a:lnTo>
                      <a:pt x="128" y="9"/>
                    </a:lnTo>
                    <a:lnTo>
                      <a:pt x="129" y="9"/>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1" name="Freeform 289">
                <a:extLst>
                  <a:ext uri="{FF2B5EF4-FFF2-40B4-BE49-F238E27FC236}">
                    <a16:creationId xmlns:a16="http://schemas.microsoft.com/office/drawing/2014/main" id="{E3FC4E4C-DC94-AE49-DCF8-30CC6998D719}"/>
                  </a:ext>
                </a:extLst>
              </p:cNvPr>
              <p:cNvSpPr>
                <a:spLocks/>
              </p:cNvSpPr>
              <p:nvPr/>
            </p:nvSpPr>
            <p:spPr bwMode="auto">
              <a:xfrm>
                <a:off x="2451" y="4643"/>
                <a:ext cx="37" cy="14"/>
              </a:xfrm>
              <a:custGeom>
                <a:avLst/>
                <a:gdLst>
                  <a:gd name="T0" fmla="*/ 0 w 111"/>
                  <a:gd name="T1" fmla="*/ 0 h 42"/>
                  <a:gd name="T2" fmla="*/ 0 w 111"/>
                  <a:gd name="T3" fmla="*/ 0 h 42"/>
                  <a:gd name="T4" fmla="*/ 0 w 111"/>
                  <a:gd name="T5" fmla="*/ 0 h 42"/>
                  <a:gd name="T6" fmla="*/ 0 w 111"/>
                  <a:gd name="T7" fmla="*/ 0 h 42"/>
                  <a:gd name="T8" fmla="*/ 0 w 111"/>
                  <a:gd name="T9" fmla="*/ 0 h 42"/>
                  <a:gd name="T10" fmla="*/ 0 w 111"/>
                  <a:gd name="T11" fmla="*/ 0 h 42"/>
                  <a:gd name="T12" fmla="*/ 0 w 111"/>
                  <a:gd name="T13" fmla="*/ 0 h 42"/>
                  <a:gd name="T14" fmla="*/ 0 w 111"/>
                  <a:gd name="T15" fmla="*/ 0 h 42"/>
                  <a:gd name="T16" fmla="*/ 0 w 111"/>
                  <a:gd name="T17" fmla="*/ 0 h 42"/>
                  <a:gd name="T18" fmla="*/ 0 w 111"/>
                  <a:gd name="T19" fmla="*/ 0 h 42"/>
                  <a:gd name="T20" fmla="*/ 0 w 111"/>
                  <a:gd name="T21" fmla="*/ 0 h 42"/>
                  <a:gd name="T22" fmla="*/ 0 w 111"/>
                  <a:gd name="T23" fmla="*/ 0 h 42"/>
                  <a:gd name="T24" fmla="*/ 0 w 111"/>
                  <a:gd name="T25" fmla="*/ 0 h 42"/>
                  <a:gd name="T26" fmla="*/ 0 w 111"/>
                  <a:gd name="T27" fmla="*/ 0 h 42"/>
                  <a:gd name="T28" fmla="*/ 0 w 111"/>
                  <a:gd name="T29" fmla="*/ 0 h 42"/>
                  <a:gd name="T30" fmla="*/ 0 w 111"/>
                  <a:gd name="T31" fmla="*/ 0 h 42"/>
                  <a:gd name="T32" fmla="*/ 0 w 111"/>
                  <a:gd name="T33" fmla="*/ 0 h 42"/>
                  <a:gd name="T34" fmla="*/ 0 w 111"/>
                  <a:gd name="T35" fmla="*/ 0 h 42"/>
                  <a:gd name="T36" fmla="*/ 0 w 111"/>
                  <a:gd name="T37" fmla="*/ 0 h 42"/>
                  <a:gd name="T38" fmla="*/ 0 w 111"/>
                  <a:gd name="T39" fmla="*/ 0 h 42"/>
                  <a:gd name="T40" fmla="*/ 0 w 111"/>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42"/>
                  <a:gd name="T65" fmla="*/ 111 w 111"/>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42">
                    <a:moveTo>
                      <a:pt x="108" y="0"/>
                    </a:moveTo>
                    <a:lnTo>
                      <a:pt x="105" y="1"/>
                    </a:lnTo>
                    <a:lnTo>
                      <a:pt x="96" y="7"/>
                    </a:lnTo>
                    <a:lnTo>
                      <a:pt x="83" y="11"/>
                    </a:lnTo>
                    <a:lnTo>
                      <a:pt x="71" y="15"/>
                    </a:lnTo>
                    <a:lnTo>
                      <a:pt x="58" y="19"/>
                    </a:lnTo>
                    <a:lnTo>
                      <a:pt x="45" y="23"/>
                    </a:lnTo>
                    <a:lnTo>
                      <a:pt x="31" y="26"/>
                    </a:lnTo>
                    <a:lnTo>
                      <a:pt x="16" y="29"/>
                    </a:lnTo>
                    <a:lnTo>
                      <a:pt x="0" y="33"/>
                    </a:lnTo>
                    <a:lnTo>
                      <a:pt x="3" y="42"/>
                    </a:lnTo>
                    <a:lnTo>
                      <a:pt x="16" y="37"/>
                    </a:lnTo>
                    <a:lnTo>
                      <a:pt x="31" y="35"/>
                    </a:lnTo>
                    <a:lnTo>
                      <a:pt x="45" y="32"/>
                    </a:lnTo>
                    <a:lnTo>
                      <a:pt x="61" y="28"/>
                    </a:lnTo>
                    <a:lnTo>
                      <a:pt x="74" y="23"/>
                    </a:lnTo>
                    <a:lnTo>
                      <a:pt x="86" y="19"/>
                    </a:lnTo>
                    <a:lnTo>
                      <a:pt x="99" y="15"/>
                    </a:lnTo>
                    <a:lnTo>
                      <a:pt x="111" y="9"/>
                    </a:lnTo>
                    <a:lnTo>
                      <a:pt x="108" y="11"/>
                    </a:lnTo>
                    <a:lnTo>
                      <a:pt x="1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2" name="Freeform 290">
                <a:extLst>
                  <a:ext uri="{FF2B5EF4-FFF2-40B4-BE49-F238E27FC236}">
                    <a16:creationId xmlns:a16="http://schemas.microsoft.com/office/drawing/2014/main" id="{A3D6C067-B2EC-A5F3-B2B4-D618235DC2DF}"/>
                  </a:ext>
                </a:extLst>
              </p:cNvPr>
              <p:cNvSpPr>
                <a:spLocks/>
              </p:cNvSpPr>
              <p:nvPr/>
            </p:nvSpPr>
            <p:spPr bwMode="auto">
              <a:xfrm>
                <a:off x="2486" y="4639"/>
                <a:ext cx="5" cy="7"/>
              </a:xfrm>
              <a:custGeom>
                <a:avLst/>
                <a:gdLst>
                  <a:gd name="T0" fmla="*/ 0 w 16"/>
                  <a:gd name="T1" fmla="*/ 0 h 21"/>
                  <a:gd name="T2" fmla="*/ 0 w 16"/>
                  <a:gd name="T3" fmla="*/ 0 h 21"/>
                  <a:gd name="T4" fmla="*/ 0 w 16"/>
                  <a:gd name="T5" fmla="*/ 0 h 21"/>
                  <a:gd name="T6" fmla="*/ 0 w 16"/>
                  <a:gd name="T7" fmla="*/ 0 h 21"/>
                  <a:gd name="T8" fmla="*/ 0 w 16"/>
                  <a:gd name="T9" fmla="*/ 0 h 21"/>
                  <a:gd name="T10" fmla="*/ 0 w 16"/>
                  <a:gd name="T11" fmla="*/ 0 h 21"/>
                  <a:gd name="T12" fmla="*/ 0 w 16"/>
                  <a:gd name="T13" fmla="*/ 0 h 21"/>
                  <a:gd name="T14" fmla="*/ 0 w 16"/>
                  <a:gd name="T15" fmla="*/ 0 h 21"/>
                  <a:gd name="T16" fmla="*/ 0 w 16"/>
                  <a:gd name="T17" fmla="*/ 0 h 21"/>
                  <a:gd name="T18" fmla="*/ 0 w 16"/>
                  <a:gd name="T19" fmla="*/ 0 h 21"/>
                  <a:gd name="T20" fmla="*/ 0 w 16"/>
                  <a:gd name="T21" fmla="*/ 0 h 21"/>
                  <a:gd name="T22" fmla="*/ 0 w 16"/>
                  <a:gd name="T23" fmla="*/ 0 h 21"/>
                  <a:gd name="T24" fmla="*/ 0 w 16"/>
                  <a:gd name="T25" fmla="*/ 0 h 21"/>
                  <a:gd name="T26" fmla="*/ 0 w 16"/>
                  <a:gd name="T27" fmla="*/ 0 h 21"/>
                  <a:gd name="T28" fmla="*/ 0 w 16"/>
                  <a:gd name="T29" fmla="*/ 0 h 21"/>
                  <a:gd name="T30" fmla="*/ 0 w 16"/>
                  <a:gd name="T31" fmla="*/ 0 h 21"/>
                  <a:gd name="T32" fmla="*/ 0 w 16"/>
                  <a:gd name="T33" fmla="*/ 0 h 21"/>
                  <a:gd name="T34" fmla="*/ 0 w 16"/>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21"/>
                  <a:gd name="T56" fmla="*/ 16 w 16"/>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21">
                    <a:moveTo>
                      <a:pt x="10" y="10"/>
                    </a:moveTo>
                    <a:lnTo>
                      <a:pt x="5" y="5"/>
                    </a:lnTo>
                    <a:lnTo>
                      <a:pt x="3" y="10"/>
                    </a:lnTo>
                    <a:lnTo>
                      <a:pt x="0" y="10"/>
                    </a:lnTo>
                    <a:lnTo>
                      <a:pt x="2" y="10"/>
                    </a:lnTo>
                    <a:lnTo>
                      <a:pt x="2" y="21"/>
                    </a:lnTo>
                    <a:lnTo>
                      <a:pt x="6" y="18"/>
                    </a:lnTo>
                    <a:lnTo>
                      <a:pt x="9" y="15"/>
                    </a:lnTo>
                    <a:lnTo>
                      <a:pt x="13" y="11"/>
                    </a:lnTo>
                    <a:lnTo>
                      <a:pt x="16" y="5"/>
                    </a:lnTo>
                    <a:lnTo>
                      <a:pt x="10" y="1"/>
                    </a:lnTo>
                    <a:lnTo>
                      <a:pt x="16" y="5"/>
                    </a:lnTo>
                    <a:lnTo>
                      <a:pt x="15" y="1"/>
                    </a:lnTo>
                    <a:lnTo>
                      <a:pt x="10" y="0"/>
                    </a:lnTo>
                    <a:lnTo>
                      <a:pt x="6" y="1"/>
                    </a:lnTo>
                    <a:lnTo>
                      <a:pt x="5" y="5"/>
                    </a:ln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3" name="Freeform 291">
                <a:extLst>
                  <a:ext uri="{FF2B5EF4-FFF2-40B4-BE49-F238E27FC236}">
                    <a16:creationId xmlns:a16="http://schemas.microsoft.com/office/drawing/2014/main" id="{0ADBE7C3-6319-4F1D-EA84-29B8CC03E54E}"/>
                  </a:ext>
                </a:extLst>
              </p:cNvPr>
              <p:cNvSpPr>
                <a:spLocks/>
              </p:cNvSpPr>
              <p:nvPr/>
            </p:nvSpPr>
            <p:spPr bwMode="auto">
              <a:xfrm>
                <a:off x="2488" y="4639"/>
                <a:ext cx="3"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0"/>
                  <a:gd name="T38" fmla="*/ 11 w 11"/>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0">
                    <a:moveTo>
                      <a:pt x="5" y="10"/>
                    </a:moveTo>
                    <a:lnTo>
                      <a:pt x="5" y="5"/>
                    </a:lnTo>
                    <a:lnTo>
                      <a:pt x="5" y="1"/>
                    </a:lnTo>
                    <a:lnTo>
                      <a:pt x="11" y="5"/>
                    </a:lnTo>
                    <a:lnTo>
                      <a:pt x="10" y="1"/>
                    </a:lnTo>
                    <a:lnTo>
                      <a:pt x="5" y="0"/>
                    </a:lnTo>
                    <a:lnTo>
                      <a:pt x="1" y="1"/>
                    </a:lnTo>
                    <a:lnTo>
                      <a:pt x="0" y="5"/>
                    </a:lnTo>
                    <a:lnTo>
                      <a:pt x="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4" name="Freeform 292">
                <a:extLst>
                  <a:ext uri="{FF2B5EF4-FFF2-40B4-BE49-F238E27FC236}">
                    <a16:creationId xmlns:a16="http://schemas.microsoft.com/office/drawing/2014/main" id="{2CB36004-3A6D-FC1A-CDE3-D0945C69A364}"/>
                  </a:ext>
                </a:extLst>
              </p:cNvPr>
              <p:cNvSpPr>
                <a:spLocks/>
              </p:cNvSpPr>
              <p:nvPr/>
            </p:nvSpPr>
            <p:spPr bwMode="auto">
              <a:xfrm>
                <a:off x="2483" y="4636"/>
                <a:ext cx="6" cy="7"/>
              </a:xfrm>
              <a:custGeom>
                <a:avLst/>
                <a:gdLst>
                  <a:gd name="T0" fmla="*/ 0 w 20"/>
                  <a:gd name="T1" fmla="*/ 0 h 20"/>
                  <a:gd name="T2" fmla="*/ 0 w 20"/>
                  <a:gd name="T3" fmla="*/ 0 h 20"/>
                  <a:gd name="T4" fmla="*/ 0 w 20"/>
                  <a:gd name="T5" fmla="*/ 0 h 20"/>
                  <a:gd name="T6" fmla="*/ 0 w 20"/>
                  <a:gd name="T7" fmla="*/ 0 h 20"/>
                  <a:gd name="T8" fmla="*/ 0 w 20"/>
                  <a:gd name="T9" fmla="*/ 0 h 20"/>
                  <a:gd name="T10" fmla="*/ 0 w 20"/>
                  <a:gd name="T11" fmla="*/ 0 h 20"/>
                  <a:gd name="T12" fmla="*/ 0 w 20"/>
                  <a:gd name="T13" fmla="*/ 0 h 20"/>
                  <a:gd name="T14" fmla="*/ 0 w 20"/>
                  <a:gd name="T15" fmla="*/ 0 h 20"/>
                  <a:gd name="T16" fmla="*/ 0 w 20"/>
                  <a:gd name="T17" fmla="*/ 0 h 20"/>
                  <a:gd name="T18" fmla="*/ 0 w 20"/>
                  <a:gd name="T19" fmla="*/ 0 h 20"/>
                  <a:gd name="T20" fmla="*/ 0 w 20"/>
                  <a:gd name="T21" fmla="*/ 0 h 20"/>
                  <a:gd name="T22" fmla="*/ 0 w 20"/>
                  <a:gd name="T23" fmla="*/ 0 h 20"/>
                  <a:gd name="T24" fmla="*/ 0 w 2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0"/>
                  <a:gd name="T41" fmla="*/ 20 w 2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0">
                    <a:moveTo>
                      <a:pt x="0" y="3"/>
                    </a:moveTo>
                    <a:lnTo>
                      <a:pt x="0" y="6"/>
                    </a:lnTo>
                    <a:lnTo>
                      <a:pt x="3" y="10"/>
                    </a:lnTo>
                    <a:lnTo>
                      <a:pt x="9" y="15"/>
                    </a:lnTo>
                    <a:lnTo>
                      <a:pt x="15" y="18"/>
                    </a:lnTo>
                    <a:lnTo>
                      <a:pt x="20" y="20"/>
                    </a:lnTo>
                    <a:lnTo>
                      <a:pt x="20" y="11"/>
                    </a:lnTo>
                    <a:lnTo>
                      <a:pt x="18" y="10"/>
                    </a:lnTo>
                    <a:lnTo>
                      <a:pt x="15" y="7"/>
                    </a:lnTo>
                    <a:lnTo>
                      <a:pt x="12" y="4"/>
                    </a:lnTo>
                    <a:lnTo>
                      <a:pt x="9" y="0"/>
                    </a:lnTo>
                    <a:lnTo>
                      <a:pt x="9"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5" name="Freeform 293">
                <a:extLst>
                  <a:ext uri="{FF2B5EF4-FFF2-40B4-BE49-F238E27FC236}">
                    <a16:creationId xmlns:a16="http://schemas.microsoft.com/office/drawing/2014/main" id="{50DDE0DE-3271-B65E-143F-CD1CF9C50C72}"/>
                  </a:ext>
                </a:extLst>
              </p:cNvPr>
              <p:cNvSpPr>
                <a:spLocks/>
              </p:cNvSpPr>
              <p:nvPr/>
            </p:nvSpPr>
            <p:spPr bwMode="auto">
              <a:xfrm>
                <a:off x="2481" y="4627"/>
                <a:ext cx="5" cy="10"/>
              </a:xfrm>
              <a:custGeom>
                <a:avLst/>
                <a:gdLst>
                  <a:gd name="T0" fmla="*/ 0 w 15"/>
                  <a:gd name="T1" fmla="*/ 0 h 31"/>
                  <a:gd name="T2" fmla="*/ 0 w 15"/>
                  <a:gd name="T3" fmla="*/ 0 h 31"/>
                  <a:gd name="T4" fmla="*/ 0 w 15"/>
                  <a:gd name="T5" fmla="*/ 0 h 31"/>
                  <a:gd name="T6" fmla="*/ 0 w 15"/>
                  <a:gd name="T7" fmla="*/ 0 h 31"/>
                  <a:gd name="T8" fmla="*/ 0 w 15"/>
                  <a:gd name="T9" fmla="*/ 0 h 31"/>
                  <a:gd name="T10" fmla="*/ 0 w 15"/>
                  <a:gd name="T11" fmla="*/ 0 h 31"/>
                  <a:gd name="T12" fmla="*/ 0 w 15"/>
                  <a:gd name="T13" fmla="*/ 0 h 31"/>
                  <a:gd name="T14" fmla="*/ 0 w 15"/>
                  <a:gd name="T15" fmla="*/ 0 h 31"/>
                  <a:gd name="T16" fmla="*/ 0 w 15"/>
                  <a:gd name="T17" fmla="*/ 0 h 31"/>
                  <a:gd name="T18" fmla="*/ 0 w 15"/>
                  <a:gd name="T19" fmla="*/ 0 h 31"/>
                  <a:gd name="T20" fmla="*/ 0 w 15"/>
                  <a:gd name="T21" fmla="*/ 0 h 31"/>
                  <a:gd name="T22" fmla="*/ 0 w 15"/>
                  <a:gd name="T23" fmla="*/ 0 h 31"/>
                  <a:gd name="T24" fmla="*/ 0 w 15"/>
                  <a:gd name="T25" fmla="*/ 0 h 31"/>
                  <a:gd name="T26" fmla="*/ 0 w 15"/>
                  <a:gd name="T27" fmla="*/ 0 h 31"/>
                  <a:gd name="T28" fmla="*/ 0 w 15"/>
                  <a:gd name="T29" fmla="*/ 0 h 31"/>
                  <a:gd name="T30" fmla="*/ 0 w 15"/>
                  <a:gd name="T31" fmla="*/ 0 h 31"/>
                  <a:gd name="T32" fmla="*/ 0 w 15"/>
                  <a:gd name="T33" fmla="*/ 0 h 31"/>
                  <a:gd name="T34" fmla="*/ 0 w 15"/>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31"/>
                  <a:gd name="T56" fmla="*/ 15 w 15"/>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31">
                    <a:moveTo>
                      <a:pt x="0" y="5"/>
                    </a:moveTo>
                    <a:lnTo>
                      <a:pt x="0" y="4"/>
                    </a:lnTo>
                    <a:lnTo>
                      <a:pt x="2" y="11"/>
                    </a:lnTo>
                    <a:lnTo>
                      <a:pt x="3" y="18"/>
                    </a:lnTo>
                    <a:lnTo>
                      <a:pt x="5" y="25"/>
                    </a:lnTo>
                    <a:lnTo>
                      <a:pt x="6" y="31"/>
                    </a:lnTo>
                    <a:lnTo>
                      <a:pt x="15" y="31"/>
                    </a:lnTo>
                    <a:lnTo>
                      <a:pt x="13" y="25"/>
                    </a:lnTo>
                    <a:lnTo>
                      <a:pt x="12" y="18"/>
                    </a:lnTo>
                    <a:lnTo>
                      <a:pt x="10" y="11"/>
                    </a:lnTo>
                    <a:lnTo>
                      <a:pt x="9" y="4"/>
                    </a:lnTo>
                    <a:lnTo>
                      <a:pt x="9" y="3"/>
                    </a:lnTo>
                    <a:lnTo>
                      <a:pt x="9" y="4"/>
                    </a:lnTo>
                    <a:lnTo>
                      <a:pt x="8" y="1"/>
                    </a:lnTo>
                    <a:lnTo>
                      <a:pt x="5" y="0"/>
                    </a:lnTo>
                    <a:lnTo>
                      <a:pt x="2" y="1"/>
                    </a:lnTo>
                    <a:lnTo>
                      <a:pt x="0" y="4"/>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6" name="Freeform 294">
                <a:extLst>
                  <a:ext uri="{FF2B5EF4-FFF2-40B4-BE49-F238E27FC236}">
                    <a16:creationId xmlns:a16="http://schemas.microsoft.com/office/drawing/2014/main" id="{847B13B3-8DE7-C880-DA0B-1B790DF81F23}"/>
                  </a:ext>
                </a:extLst>
              </p:cNvPr>
              <p:cNvSpPr>
                <a:spLocks/>
              </p:cNvSpPr>
              <p:nvPr/>
            </p:nvSpPr>
            <p:spPr bwMode="auto">
              <a:xfrm>
                <a:off x="2478" y="4621"/>
                <a:ext cx="6" cy="7"/>
              </a:xfrm>
              <a:custGeom>
                <a:avLst/>
                <a:gdLst>
                  <a:gd name="T0" fmla="*/ 0 w 16"/>
                  <a:gd name="T1" fmla="*/ 0 h 23"/>
                  <a:gd name="T2" fmla="*/ 0 w 16"/>
                  <a:gd name="T3" fmla="*/ 0 h 23"/>
                  <a:gd name="T4" fmla="*/ 0 w 16"/>
                  <a:gd name="T5" fmla="*/ 0 h 23"/>
                  <a:gd name="T6" fmla="*/ 0 w 16"/>
                  <a:gd name="T7" fmla="*/ 0 h 23"/>
                  <a:gd name="T8" fmla="*/ 0 w 16"/>
                  <a:gd name="T9" fmla="*/ 0 h 23"/>
                  <a:gd name="T10" fmla="*/ 0 w 16"/>
                  <a:gd name="T11" fmla="*/ 0 h 23"/>
                  <a:gd name="T12" fmla="*/ 0 w 16"/>
                  <a:gd name="T13" fmla="*/ 0 h 23"/>
                  <a:gd name="T14" fmla="*/ 0 w 16"/>
                  <a:gd name="T15" fmla="*/ 0 h 23"/>
                  <a:gd name="T16" fmla="*/ 0 w 16"/>
                  <a:gd name="T17" fmla="*/ 0 h 23"/>
                  <a:gd name="T18" fmla="*/ 0 w 16"/>
                  <a:gd name="T19" fmla="*/ 0 h 23"/>
                  <a:gd name="T20" fmla="*/ 0 w 16"/>
                  <a:gd name="T21" fmla="*/ 0 h 23"/>
                  <a:gd name="T22" fmla="*/ 0 w 16"/>
                  <a:gd name="T23" fmla="*/ 0 h 23"/>
                  <a:gd name="T24" fmla="*/ 0 w 16"/>
                  <a:gd name="T25" fmla="*/ 0 h 23"/>
                  <a:gd name="T26" fmla="*/ 0 w 16"/>
                  <a:gd name="T27" fmla="*/ 0 h 23"/>
                  <a:gd name="T28" fmla="*/ 0 w 16"/>
                  <a:gd name="T29" fmla="*/ 0 h 23"/>
                  <a:gd name="T30" fmla="*/ 0 w 16"/>
                  <a:gd name="T31" fmla="*/ 0 h 23"/>
                  <a:gd name="T32" fmla="*/ 0 w 1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3"/>
                  <a:gd name="T53" fmla="*/ 16 w 1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3">
                    <a:moveTo>
                      <a:pt x="0" y="4"/>
                    </a:moveTo>
                    <a:lnTo>
                      <a:pt x="0" y="4"/>
                    </a:lnTo>
                    <a:lnTo>
                      <a:pt x="2" y="9"/>
                    </a:lnTo>
                    <a:lnTo>
                      <a:pt x="3" y="12"/>
                    </a:lnTo>
                    <a:lnTo>
                      <a:pt x="4" y="16"/>
                    </a:lnTo>
                    <a:lnTo>
                      <a:pt x="7" y="23"/>
                    </a:lnTo>
                    <a:lnTo>
                      <a:pt x="16" y="21"/>
                    </a:lnTo>
                    <a:lnTo>
                      <a:pt x="13" y="14"/>
                    </a:lnTo>
                    <a:lnTo>
                      <a:pt x="12" y="9"/>
                    </a:lnTo>
                    <a:lnTo>
                      <a:pt x="10" y="7"/>
                    </a:lnTo>
                    <a:lnTo>
                      <a:pt x="9" y="4"/>
                    </a:lnTo>
                    <a:lnTo>
                      <a:pt x="7" y="1"/>
                    </a:lnTo>
                    <a:lnTo>
                      <a:pt x="4" y="0"/>
                    </a:lnTo>
                    <a:lnTo>
                      <a:pt x="2" y="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7" name="Freeform 295">
                <a:extLst>
                  <a:ext uri="{FF2B5EF4-FFF2-40B4-BE49-F238E27FC236}">
                    <a16:creationId xmlns:a16="http://schemas.microsoft.com/office/drawing/2014/main" id="{8B545477-6146-DA3D-0308-DA6A7A999C6F}"/>
                  </a:ext>
                </a:extLst>
              </p:cNvPr>
              <p:cNvSpPr>
                <a:spLocks/>
              </p:cNvSpPr>
              <p:nvPr/>
            </p:nvSpPr>
            <p:spPr bwMode="auto">
              <a:xfrm>
                <a:off x="2466" y="4476"/>
                <a:ext cx="15" cy="146"/>
              </a:xfrm>
              <a:custGeom>
                <a:avLst/>
                <a:gdLst>
                  <a:gd name="T0" fmla="*/ 0 w 47"/>
                  <a:gd name="T1" fmla="*/ 0 h 437"/>
                  <a:gd name="T2" fmla="*/ 0 w 47"/>
                  <a:gd name="T3" fmla="*/ 0 h 437"/>
                  <a:gd name="T4" fmla="*/ 0 w 47"/>
                  <a:gd name="T5" fmla="*/ 0 h 437"/>
                  <a:gd name="T6" fmla="*/ 0 w 47"/>
                  <a:gd name="T7" fmla="*/ 0 h 437"/>
                  <a:gd name="T8" fmla="*/ 0 w 47"/>
                  <a:gd name="T9" fmla="*/ 0 h 437"/>
                  <a:gd name="T10" fmla="*/ 0 w 47"/>
                  <a:gd name="T11" fmla="*/ 0 h 437"/>
                  <a:gd name="T12" fmla="*/ 0 w 47"/>
                  <a:gd name="T13" fmla="*/ 0 h 437"/>
                  <a:gd name="T14" fmla="*/ 0 w 47"/>
                  <a:gd name="T15" fmla="*/ 0 h 437"/>
                  <a:gd name="T16" fmla="*/ 0 w 47"/>
                  <a:gd name="T17" fmla="*/ 1 h 437"/>
                  <a:gd name="T18" fmla="*/ 0 w 47"/>
                  <a:gd name="T19" fmla="*/ 1 h 437"/>
                  <a:gd name="T20" fmla="*/ 0 w 47"/>
                  <a:gd name="T21" fmla="*/ 1 h 437"/>
                  <a:gd name="T22" fmla="*/ 0 w 47"/>
                  <a:gd name="T23" fmla="*/ 1 h 437"/>
                  <a:gd name="T24" fmla="*/ 0 w 47"/>
                  <a:gd name="T25" fmla="*/ 0 h 437"/>
                  <a:gd name="T26" fmla="*/ 0 w 47"/>
                  <a:gd name="T27" fmla="*/ 0 h 437"/>
                  <a:gd name="T28" fmla="*/ 0 w 47"/>
                  <a:gd name="T29" fmla="*/ 0 h 437"/>
                  <a:gd name="T30" fmla="*/ 0 w 47"/>
                  <a:gd name="T31" fmla="*/ 0 h 437"/>
                  <a:gd name="T32" fmla="*/ 0 w 47"/>
                  <a:gd name="T33" fmla="*/ 0 h 437"/>
                  <a:gd name="T34" fmla="*/ 0 w 47"/>
                  <a:gd name="T35" fmla="*/ 0 h 437"/>
                  <a:gd name="T36" fmla="*/ 0 w 47"/>
                  <a:gd name="T37" fmla="*/ 0 h 437"/>
                  <a:gd name="T38" fmla="*/ 0 w 47"/>
                  <a:gd name="T39" fmla="*/ 0 h 437"/>
                  <a:gd name="T40" fmla="*/ 0 w 47"/>
                  <a:gd name="T41" fmla="*/ 0 h 437"/>
                  <a:gd name="T42" fmla="*/ 0 w 47"/>
                  <a:gd name="T43" fmla="*/ 0 h 437"/>
                  <a:gd name="T44" fmla="*/ 0 w 47"/>
                  <a:gd name="T45" fmla="*/ 0 h 437"/>
                  <a:gd name="T46" fmla="*/ 0 w 47"/>
                  <a:gd name="T47" fmla="*/ 0 h 437"/>
                  <a:gd name="T48" fmla="*/ 0 w 47"/>
                  <a:gd name="T49" fmla="*/ 0 h 437"/>
                  <a:gd name="T50" fmla="*/ 0 w 47"/>
                  <a:gd name="T51" fmla="*/ 0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437"/>
                  <a:gd name="T80" fmla="*/ 47 w 47"/>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437">
                    <a:moveTo>
                      <a:pt x="3" y="5"/>
                    </a:moveTo>
                    <a:lnTo>
                      <a:pt x="5" y="5"/>
                    </a:lnTo>
                    <a:lnTo>
                      <a:pt x="0" y="61"/>
                    </a:lnTo>
                    <a:lnTo>
                      <a:pt x="0" y="115"/>
                    </a:lnTo>
                    <a:lnTo>
                      <a:pt x="5" y="169"/>
                    </a:lnTo>
                    <a:lnTo>
                      <a:pt x="9" y="221"/>
                    </a:lnTo>
                    <a:lnTo>
                      <a:pt x="15" y="273"/>
                    </a:lnTo>
                    <a:lnTo>
                      <a:pt x="22" y="326"/>
                    </a:lnTo>
                    <a:lnTo>
                      <a:pt x="29" y="381"/>
                    </a:lnTo>
                    <a:lnTo>
                      <a:pt x="38" y="437"/>
                    </a:lnTo>
                    <a:lnTo>
                      <a:pt x="47" y="437"/>
                    </a:lnTo>
                    <a:lnTo>
                      <a:pt x="38" y="381"/>
                    </a:lnTo>
                    <a:lnTo>
                      <a:pt x="31" y="326"/>
                    </a:lnTo>
                    <a:lnTo>
                      <a:pt x="24" y="273"/>
                    </a:lnTo>
                    <a:lnTo>
                      <a:pt x="18" y="221"/>
                    </a:lnTo>
                    <a:lnTo>
                      <a:pt x="13" y="169"/>
                    </a:lnTo>
                    <a:lnTo>
                      <a:pt x="12" y="115"/>
                    </a:lnTo>
                    <a:lnTo>
                      <a:pt x="12" y="61"/>
                    </a:lnTo>
                    <a:lnTo>
                      <a:pt x="13" y="5"/>
                    </a:lnTo>
                    <a:lnTo>
                      <a:pt x="15" y="5"/>
                    </a:lnTo>
                    <a:lnTo>
                      <a:pt x="13" y="5"/>
                    </a:lnTo>
                    <a:lnTo>
                      <a:pt x="12" y="2"/>
                    </a:lnTo>
                    <a:lnTo>
                      <a:pt x="9" y="0"/>
                    </a:lnTo>
                    <a:lnTo>
                      <a:pt x="6" y="2"/>
                    </a:lnTo>
                    <a:lnTo>
                      <a:pt x="5" y="5"/>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8" name="Freeform 296">
                <a:extLst>
                  <a:ext uri="{FF2B5EF4-FFF2-40B4-BE49-F238E27FC236}">
                    <a16:creationId xmlns:a16="http://schemas.microsoft.com/office/drawing/2014/main" id="{C7B5BDD1-C94F-0DA2-0CE9-C36BA23F415D}"/>
                  </a:ext>
                </a:extLst>
              </p:cNvPr>
              <p:cNvSpPr>
                <a:spLocks/>
              </p:cNvSpPr>
              <p:nvPr/>
            </p:nvSpPr>
            <p:spPr bwMode="auto">
              <a:xfrm>
                <a:off x="2467" y="4468"/>
                <a:ext cx="7" cy="10"/>
              </a:xfrm>
              <a:custGeom>
                <a:avLst/>
                <a:gdLst>
                  <a:gd name="T0" fmla="*/ 0 w 22"/>
                  <a:gd name="T1" fmla="*/ 0 h 30"/>
                  <a:gd name="T2" fmla="*/ 0 w 22"/>
                  <a:gd name="T3" fmla="*/ 0 h 30"/>
                  <a:gd name="T4" fmla="*/ 0 w 22"/>
                  <a:gd name="T5" fmla="*/ 0 h 30"/>
                  <a:gd name="T6" fmla="*/ 0 w 22"/>
                  <a:gd name="T7" fmla="*/ 0 h 30"/>
                  <a:gd name="T8" fmla="*/ 0 w 22"/>
                  <a:gd name="T9" fmla="*/ 0 h 30"/>
                  <a:gd name="T10" fmla="*/ 0 w 22"/>
                  <a:gd name="T11" fmla="*/ 0 h 30"/>
                  <a:gd name="T12" fmla="*/ 0 w 22"/>
                  <a:gd name="T13" fmla="*/ 0 h 30"/>
                  <a:gd name="T14" fmla="*/ 0 w 22"/>
                  <a:gd name="T15" fmla="*/ 0 h 30"/>
                  <a:gd name="T16" fmla="*/ 0 w 22"/>
                  <a:gd name="T17" fmla="*/ 0 h 30"/>
                  <a:gd name="T18" fmla="*/ 0 w 22"/>
                  <a:gd name="T19" fmla="*/ 0 h 30"/>
                  <a:gd name="T20" fmla="*/ 0 w 22"/>
                  <a:gd name="T21" fmla="*/ 0 h 30"/>
                  <a:gd name="T22" fmla="*/ 0 w 22"/>
                  <a:gd name="T23" fmla="*/ 0 h 30"/>
                  <a:gd name="T24" fmla="*/ 0 w 22"/>
                  <a:gd name="T25" fmla="*/ 0 h 30"/>
                  <a:gd name="T26" fmla="*/ 0 w 22"/>
                  <a:gd name="T27" fmla="*/ 0 h 30"/>
                  <a:gd name="T28" fmla="*/ 0 w 22"/>
                  <a:gd name="T29" fmla="*/ 0 h 30"/>
                  <a:gd name="T30" fmla="*/ 0 w 22"/>
                  <a:gd name="T31" fmla="*/ 0 h 30"/>
                  <a:gd name="T32" fmla="*/ 0 w 22"/>
                  <a:gd name="T33" fmla="*/ 0 h 30"/>
                  <a:gd name="T34" fmla="*/ 0 w 22"/>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30"/>
                  <a:gd name="T56" fmla="*/ 22 w 22"/>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30">
                    <a:moveTo>
                      <a:pt x="19" y="10"/>
                    </a:moveTo>
                    <a:lnTo>
                      <a:pt x="13" y="3"/>
                    </a:lnTo>
                    <a:lnTo>
                      <a:pt x="9" y="10"/>
                    </a:lnTo>
                    <a:lnTo>
                      <a:pt x="6" y="17"/>
                    </a:lnTo>
                    <a:lnTo>
                      <a:pt x="3" y="23"/>
                    </a:lnTo>
                    <a:lnTo>
                      <a:pt x="0" y="30"/>
                    </a:lnTo>
                    <a:lnTo>
                      <a:pt x="12" y="30"/>
                    </a:lnTo>
                    <a:lnTo>
                      <a:pt x="12" y="25"/>
                    </a:lnTo>
                    <a:lnTo>
                      <a:pt x="15" y="20"/>
                    </a:lnTo>
                    <a:lnTo>
                      <a:pt x="18" y="13"/>
                    </a:lnTo>
                    <a:lnTo>
                      <a:pt x="22" y="8"/>
                    </a:lnTo>
                    <a:lnTo>
                      <a:pt x="16" y="1"/>
                    </a:lnTo>
                    <a:lnTo>
                      <a:pt x="22" y="8"/>
                    </a:lnTo>
                    <a:lnTo>
                      <a:pt x="22" y="4"/>
                    </a:lnTo>
                    <a:lnTo>
                      <a:pt x="21" y="1"/>
                    </a:lnTo>
                    <a:lnTo>
                      <a:pt x="16" y="0"/>
                    </a:lnTo>
                    <a:lnTo>
                      <a:pt x="13" y="3"/>
                    </a:ln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79" name="Freeform 297">
                <a:extLst>
                  <a:ext uri="{FF2B5EF4-FFF2-40B4-BE49-F238E27FC236}">
                    <a16:creationId xmlns:a16="http://schemas.microsoft.com/office/drawing/2014/main" id="{D1ABE8B8-2F43-4E7E-6384-0EE582794A9F}"/>
                  </a:ext>
                </a:extLst>
              </p:cNvPr>
              <p:cNvSpPr>
                <a:spLocks/>
              </p:cNvSpPr>
              <p:nvPr/>
            </p:nvSpPr>
            <p:spPr bwMode="auto">
              <a:xfrm>
                <a:off x="2370" y="4463"/>
                <a:ext cx="17" cy="53"/>
              </a:xfrm>
              <a:custGeom>
                <a:avLst/>
                <a:gdLst>
                  <a:gd name="T0" fmla="*/ 0 w 51"/>
                  <a:gd name="T1" fmla="*/ 0 h 159"/>
                  <a:gd name="T2" fmla="*/ 0 w 51"/>
                  <a:gd name="T3" fmla="*/ 0 h 159"/>
                  <a:gd name="T4" fmla="*/ 0 w 51"/>
                  <a:gd name="T5" fmla="*/ 0 h 159"/>
                  <a:gd name="T6" fmla="*/ 0 w 51"/>
                  <a:gd name="T7" fmla="*/ 0 h 159"/>
                  <a:gd name="T8" fmla="*/ 0 w 51"/>
                  <a:gd name="T9" fmla="*/ 0 h 159"/>
                  <a:gd name="T10" fmla="*/ 0 w 51"/>
                  <a:gd name="T11" fmla="*/ 0 h 159"/>
                  <a:gd name="T12" fmla="*/ 0 w 51"/>
                  <a:gd name="T13" fmla="*/ 0 h 159"/>
                  <a:gd name="T14" fmla="*/ 0 w 51"/>
                  <a:gd name="T15" fmla="*/ 0 h 159"/>
                  <a:gd name="T16" fmla="*/ 0 w 51"/>
                  <a:gd name="T17" fmla="*/ 0 h 159"/>
                  <a:gd name="T18" fmla="*/ 0 w 51"/>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59"/>
                  <a:gd name="T32" fmla="*/ 51 w 5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59">
                    <a:moveTo>
                      <a:pt x="0" y="0"/>
                    </a:moveTo>
                    <a:lnTo>
                      <a:pt x="9" y="20"/>
                    </a:lnTo>
                    <a:lnTo>
                      <a:pt x="16" y="41"/>
                    </a:lnTo>
                    <a:lnTo>
                      <a:pt x="23" y="63"/>
                    </a:lnTo>
                    <a:lnTo>
                      <a:pt x="30" y="86"/>
                    </a:lnTo>
                    <a:lnTo>
                      <a:pt x="36" y="107"/>
                    </a:lnTo>
                    <a:lnTo>
                      <a:pt x="42" y="126"/>
                    </a:lnTo>
                    <a:lnTo>
                      <a:pt x="46" y="145"/>
                    </a:lnTo>
                    <a:lnTo>
                      <a:pt x="51" y="15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0" name="Freeform 298">
                <a:extLst>
                  <a:ext uri="{FF2B5EF4-FFF2-40B4-BE49-F238E27FC236}">
                    <a16:creationId xmlns:a16="http://schemas.microsoft.com/office/drawing/2014/main" id="{F27D2EE8-EEB2-D9DF-4554-B80C0F78D037}"/>
                  </a:ext>
                </a:extLst>
              </p:cNvPr>
              <p:cNvSpPr>
                <a:spLocks/>
              </p:cNvSpPr>
              <p:nvPr/>
            </p:nvSpPr>
            <p:spPr bwMode="auto">
              <a:xfrm>
                <a:off x="2368" y="4462"/>
                <a:ext cx="3" cy="2"/>
              </a:xfrm>
              <a:custGeom>
                <a:avLst/>
                <a:gdLst>
                  <a:gd name="T0" fmla="*/ 0 w 9"/>
                  <a:gd name="T1" fmla="*/ 0 h 5"/>
                  <a:gd name="T2" fmla="*/ 0 w 9"/>
                  <a:gd name="T3" fmla="*/ 0 h 5"/>
                  <a:gd name="T4" fmla="*/ 0 w 9"/>
                  <a:gd name="T5" fmla="*/ 0 h 5"/>
                  <a:gd name="T6" fmla="*/ 0 w 9"/>
                  <a:gd name="T7" fmla="*/ 0 h 5"/>
                  <a:gd name="T8" fmla="*/ 0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9" y="3"/>
                    </a:moveTo>
                    <a:lnTo>
                      <a:pt x="8" y="0"/>
                    </a:lnTo>
                    <a:lnTo>
                      <a:pt x="3" y="0"/>
                    </a:lnTo>
                    <a:lnTo>
                      <a:pt x="0" y="1"/>
                    </a:lnTo>
                    <a:lnTo>
                      <a:pt x="0" y="5"/>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1" name="Freeform 299">
                <a:extLst>
                  <a:ext uri="{FF2B5EF4-FFF2-40B4-BE49-F238E27FC236}">
                    <a16:creationId xmlns:a16="http://schemas.microsoft.com/office/drawing/2014/main" id="{D55A0BDD-4F71-E7F5-E2FD-67AD7993E1DE}"/>
                  </a:ext>
                </a:extLst>
              </p:cNvPr>
              <p:cNvSpPr>
                <a:spLocks/>
              </p:cNvSpPr>
              <p:nvPr/>
            </p:nvSpPr>
            <p:spPr bwMode="auto">
              <a:xfrm>
                <a:off x="2368" y="4463"/>
                <a:ext cx="20" cy="54"/>
              </a:xfrm>
              <a:custGeom>
                <a:avLst/>
                <a:gdLst>
                  <a:gd name="T0" fmla="*/ 0 w 60"/>
                  <a:gd name="T1" fmla="*/ 0 h 161"/>
                  <a:gd name="T2" fmla="*/ 0 w 60"/>
                  <a:gd name="T3" fmla="*/ 0 h 161"/>
                  <a:gd name="T4" fmla="*/ 0 w 60"/>
                  <a:gd name="T5" fmla="*/ 0 h 161"/>
                  <a:gd name="T6" fmla="*/ 0 w 60"/>
                  <a:gd name="T7" fmla="*/ 0 h 161"/>
                  <a:gd name="T8" fmla="*/ 0 w 60"/>
                  <a:gd name="T9" fmla="*/ 0 h 161"/>
                  <a:gd name="T10" fmla="*/ 0 w 60"/>
                  <a:gd name="T11" fmla="*/ 0 h 161"/>
                  <a:gd name="T12" fmla="*/ 0 w 60"/>
                  <a:gd name="T13" fmla="*/ 0 h 161"/>
                  <a:gd name="T14" fmla="*/ 0 w 60"/>
                  <a:gd name="T15" fmla="*/ 0 h 161"/>
                  <a:gd name="T16" fmla="*/ 0 w 60"/>
                  <a:gd name="T17" fmla="*/ 0 h 161"/>
                  <a:gd name="T18" fmla="*/ 0 w 60"/>
                  <a:gd name="T19" fmla="*/ 0 h 161"/>
                  <a:gd name="T20" fmla="*/ 0 w 60"/>
                  <a:gd name="T21" fmla="*/ 0 h 161"/>
                  <a:gd name="T22" fmla="*/ 0 w 60"/>
                  <a:gd name="T23" fmla="*/ 0 h 161"/>
                  <a:gd name="T24" fmla="*/ 0 w 60"/>
                  <a:gd name="T25" fmla="*/ 0 h 161"/>
                  <a:gd name="T26" fmla="*/ 0 w 60"/>
                  <a:gd name="T27" fmla="*/ 0 h 161"/>
                  <a:gd name="T28" fmla="*/ 0 w 60"/>
                  <a:gd name="T29" fmla="*/ 0 h 161"/>
                  <a:gd name="T30" fmla="*/ 0 w 60"/>
                  <a:gd name="T31" fmla="*/ 0 h 161"/>
                  <a:gd name="T32" fmla="*/ 0 w 60"/>
                  <a:gd name="T33" fmla="*/ 0 h 161"/>
                  <a:gd name="T34" fmla="*/ 0 w 60"/>
                  <a:gd name="T35" fmla="*/ 0 h 161"/>
                  <a:gd name="T36" fmla="*/ 0 w 60"/>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61"/>
                  <a:gd name="T59" fmla="*/ 60 w 60"/>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61">
                    <a:moveTo>
                      <a:pt x="60" y="158"/>
                    </a:moveTo>
                    <a:lnTo>
                      <a:pt x="56" y="144"/>
                    </a:lnTo>
                    <a:lnTo>
                      <a:pt x="51" y="126"/>
                    </a:lnTo>
                    <a:lnTo>
                      <a:pt x="45" y="106"/>
                    </a:lnTo>
                    <a:lnTo>
                      <a:pt x="40" y="85"/>
                    </a:lnTo>
                    <a:lnTo>
                      <a:pt x="32" y="63"/>
                    </a:lnTo>
                    <a:lnTo>
                      <a:pt x="25" y="40"/>
                    </a:lnTo>
                    <a:lnTo>
                      <a:pt x="18" y="19"/>
                    </a:lnTo>
                    <a:lnTo>
                      <a:pt x="9" y="0"/>
                    </a:lnTo>
                    <a:lnTo>
                      <a:pt x="0" y="2"/>
                    </a:lnTo>
                    <a:lnTo>
                      <a:pt x="9" y="22"/>
                    </a:lnTo>
                    <a:lnTo>
                      <a:pt x="16" y="43"/>
                    </a:lnTo>
                    <a:lnTo>
                      <a:pt x="24" y="66"/>
                    </a:lnTo>
                    <a:lnTo>
                      <a:pt x="31" y="88"/>
                    </a:lnTo>
                    <a:lnTo>
                      <a:pt x="37" y="109"/>
                    </a:lnTo>
                    <a:lnTo>
                      <a:pt x="43" y="129"/>
                    </a:lnTo>
                    <a:lnTo>
                      <a:pt x="47" y="147"/>
                    </a:lnTo>
                    <a:lnTo>
                      <a:pt x="51" y="161"/>
                    </a:lnTo>
                    <a:lnTo>
                      <a:pt x="60"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2" name="Freeform 300">
                <a:extLst>
                  <a:ext uri="{FF2B5EF4-FFF2-40B4-BE49-F238E27FC236}">
                    <a16:creationId xmlns:a16="http://schemas.microsoft.com/office/drawing/2014/main" id="{91721C17-80F4-C79C-571A-935F46FD80AC}"/>
                  </a:ext>
                </a:extLst>
              </p:cNvPr>
              <p:cNvSpPr>
                <a:spLocks/>
              </p:cNvSpPr>
              <p:nvPr/>
            </p:nvSpPr>
            <p:spPr bwMode="auto">
              <a:xfrm>
                <a:off x="2385" y="4516"/>
                <a:ext cx="3" cy="2"/>
              </a:xfrm>
              <a:custGeom>
                <a:avLst/>
                <a:gdLst>
                  <a:gd name="T0" fmla="*/ 0 w 9"/>
                  <a:gd name="T1" fmla="*/ 0 h 6"/>
                  <a:gd name="T2" fmla="*/ 0 w 9"/>
                  <a:gd name="T3" fmla="*/ 0 h 6"/>
                  <a:gd name="T4" fmla="*/ 0 w 9"/>
                  <a:gd name="T5" fmla="*/ 0 h 6"/>
                  <a:gd name="T6" fmla="*/ 0 w 9"/>
                  <a:gd name="T7" fmla="*/ 0 h 6"/>
                  <a:gd name="T8" fmla="*/ 0 w 9"/>
                  <a:gd name="T9" fmla="*/ 0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3"/>
                    </a:moveTo>
                    <a:lnTo>
                      <a:pt x="3" y="6"/>
                    </a:lnTo>
                    <a:lnTo>
                      <a:pt x="6" y="6"/>
                    </a:lnTo>
                    <a:lnTo>
                      <a:pt x="9" y="4"/>
                    </a:lnTo>
                    <a:lnTo>
                      <a:pt x="9"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3" name="Freeform 301">
                <a:extLst>
                  <a:ext uri="{FF2B5EF4-FFF2-40B4-BE49-F238E27FC236}">
                    <a16:creationId xmlns:a16="http://schemas.microsoft.com/office/drawing/2014/main" id="{95AD2097-C848-6F8D-2197-42B0685055B7}"/>
                  </a:ext>
                </a:extLst>
              </p:cNvPr>
              <p:cNvSpPr>
                <a:spLocks/>
              </p:cNvSpPr>
              <p:nvPr/>
            </p:nvSpPr>
            <p:spPr bwMode="auto">
              <a:xfrm>
                <a:off x="2231" y="4433"/>
                <a:ext cx="42" cy="111"/>
              </a:xfrm>
              <a:custGeom>
                <a:avLst/>
                <a:gdLst>
                  <a:gd name="T0" fmla="*/ 0 w 127"/>
                  <a:gd name="T1" fmla="*/ 0 h 331"/>
                  <a:gd name="T2" fmla="*/ 0 w 127"/>
                  <a:gd name="T3" fmla="*/ 0 h 331"/>
                  <a:gd name="T4" fmla="*/ 0 w 127"/>
                  <a:gd name="T5" fmla="*/ 0 h 331"/>
                  <a:gd name="T6" fmla="*/ 0 w 127"/>
                  <a:gd name="T7" fmla="*/ 0 h 331"/>
                  <a:gd name="T8" fmla="*/ 0 w 127"/>
                  <a:gd name="T9" fmla="*/ 0 h 331"/>
                  <a:gd name="T10" fmla="*/ 0 w 127"/>
                  <a:gd name="T11" fmla="*/ 0 h 331"/>
                  <a:gd name="T12" fmla="*/ 0 w 127"/>
                  <a:gd name="T13" fmla="*/ 0 h 331"/>
                  <a:gd name="T14" fmla="*/ 0 w 127"/>
                  <a:gd name="T15" fmla="*/ 0 h 331"/>
                  <a:gd name="T16" fmla="*/ 0 w 127"/>
                  <a:gd name="T17" fmla="*/ 0 h 331"/>
                  <a:gd name="T18" fmla="*/ 0 w 127"/>
                  <a:gd name="T19" fmla="*/ 0 h 331"/>
                  <a:gd name="T20" fmla="*/ 0 w 127"/>
                  <a:gd name="T21" fmla="*/ 0 h 331"/>
                  <a:gd name="T22" fmla="*/ 0 w 127"/>
                  <a:gd name="T23" fmla="*/ 0 h 331"/>
                  <a:gd name="T24" fmla="*/ 0 w 127"/>
                  <a:gd name="T25" fmla="*/ 0 h 331"/>
                  <a:gd name="T26" fmla="*/ 0 w 127"/>
                  <a:gd name="T27" fmla="*/ 0 h 331"/>
                  <a:gd name="T28" fmla="*/ 0 w 127"/>
                  <a:gd name="T29" fmla="*/ 0 h 331"/>
                  <a:gd name="T30" fmla="*/ 0 w 127"/>
                  <a:gd name="T31" fmla="*/ 0 h 331"/>
                  <a:gd name="T32" fmla="*/ 0 w 127"/>
                  <a:gd name="T33" fmla="*/ 0 h 331"/>
                  <a:gd name="T34" fmla="*/ 0 w 127"/>
                  <a:gd name="T35" fmla="*/ 0 h 331"/>
                  <a:gd name="T36" fmla="*/ 0 w 127"/>
                  <a:gd name="T37" fmla="*/ 0 h 331"/>
                  <a:gd name="T38" fmla="*/ 0 w 127"/>
                  <a:gd name="T39" fmla="*/ 0 h 331"/>
                  <a:gd name="T40" fmla="*/ 0 w 127"/>
                  <a:gd name="T41" fmla="*/ 0 h 331"/>
                  <a:gd name="T42" fmla="*/ 0 w 127"/>
                  <a:gd name="T43" fmla="*/ 0 h 331"/>
                  <a:gd name="T44" fmla="*/ 0 w 127"/>
                  <a:gd name="T45" fmla="*/ 0 h 331"/>
                  <a:gd name="T46" fmla="*/ 0 w 127"/>
                  <a:gd name="T47" fmla="*/ 0 h 331"/>
                  <a:gd name="T48" fmla="*/ 0 w 127"/>
                  <a:gd name="T49" fmla="*/ 0 h 331"/>
                  <a:gd name="T50" fmla="*/ 0 w 127"/>
                  <a:gd name="T51" fmla="*/ 0 h 331"/>
                  <a:gd name="T52" fmla="*/ 0 w 127"/>
                  <a:gd name="T53" fmla="*/ 0 h 331"/>
                  <a:gd name="T54" fmla="*/ 0 w 127"/>
                  <a:gd name="T55" fmla="*/ 0 h 331"/>
                  <a:gd name="T56" fmla="*/ 0 w 127"/>
                  <a:gd name="T57" fmla="*/ 0 h 331"/>
                  <a:gd name="T58" fmla="*/ 0 w 127"/>
                  <a:gd name="T59" fmla="*/ 0 h 331"/>
                  <a:gd name="T60" fmla="*/ 0 w 127"/>
                  <a:gd name="T61" fmla="*/ 0 h 331"/>
                  <a:gd name="T62" fmla="*/ 0 w 127"/>
                  <a:gd name="T63" fmla="*/ 0 h 331"/>
                  <a:gd name="T64" fmla="*/ 0 w 127"/>
                  <a:gd name="T65" fmla="*/ 0 h 331"/>
                  <a:gd name="T66" fmla="*/ 0 w 127"/>
                  <a:gd name="T67" fmla="*/ 0 h 331"/>
                  <a:gd name="T68" fmla="*/ 0 w 127"/>
                  <a:gd name="T69" fmla="*/ 0 h 331"/>
                  <a:gd name="T70" fmla="*/ 0 w 127"/>
                  <a:gd name="T71" fmla="*/ 0 h 331"/>
                  <a:gd name="T72" fmla="*/ 0 w 127"/>
                  <a:gd name="T73" fmla="*/ 0 h 331"/>
                  <a:gd name="T74" fmla="*/ 0 w 127"/>
                  <a:gd name="T75" fmla="*/ 0 h 331"/>
                  <a:gd name="T76" fmla="*/ 0 w 127"/>
                  <a:gd name="T77" fmla="*/ 0 h 331"/>
                  <a:gd name="T78" fmla="*/ 0 w 127"/>
                  <a:gd name="T79" fmla="*/ 0 h 331"/>
                  <a:gd name="T80" fmla="*/ 0 w 127"/>
                  <a:gd name="T81" fmla="*/ 0 h 331"/>
                  <a:gd name="T82" fmla="*/ 0 w 127"/>
                  <a:gd name="T83" fmla="*/ 0 h 331"/>
                  <a:gd name="T84" fmla="*/ 0 w 127"/>
                  <a:gd name="T85" fmla="*/ 0 h 331"/>
                  <a:gd name="T86" fmla="*/ 0 w 127"/>
                  <a:gd name="T87" fmla="*/ 0 h 331"/>
                  <a:gd name="T88" fmla="*/ 0 w 127"/>
                  <a:gd name="T89" fmla="*/ 0 h 331"/>
                  <a:gd name="T90" fmla="*/ 0 w 127"/>
                  <a:gd name="T91" fmla="*/ 0 h 331"/>
                  <a:gd name="T92" fmla="*/ 0 w 127"/>
                  <a:gd name="T93" fmla="*/ 0 h 331"/>
                  <a:gd name="T94" fmla="*/ 0 w 127"/>
                  <a:gd name="T95" fmla="*/ 0 h 331"/>
                  <a:gd name="T96" fmla="*/ 0 w 127"/>
                  <a:gd name="T97" fmla="*/ 0 h 3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331"/>
                  <a:gd name="T149" fmla="*/ 127 w 127"/>
                  <a:gd name="T150" fmla="*/ 331 h 3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331">
                    <a:moveTo>
                      <a:pt x="123" y="329"/>
                    </a:moveTo>
                    <a:lnTo>
                      <a:pt x="108" y="305"/>
                    </a:lnTo>
                    <a:lnTo>
                      <a:pt x="100" y="281"/>
                    </a:lnTo>
                    <a:lnTo>
                      <a:pt x="95" y="254"/>
                    </a:lnTo>
                    <a:lnTo>
                      <a:pt x="94" y="228"/>
                    </a:lnTo>
                    <a:lnTo>
                      <a:pt x="95" y="201"/>
                    </a:lnTo>
                    <a:lnTo>
                      <a:pt x="98" y="174"/>
                    </a:lnTo>
                    <a:lnTo>
                      <a:pt x="101" y="150"/>
                    </a:lnTo>
                    <a:lnTo>
                      <a:pt x="103" y="127"/>
                    </a:lnTo>
                    <a:lnTo>
                      <a:pt x="103" y="96"/>
                    </a:lnTo>
                    <a:lnTo>
                      <a:pt x="101" y="61"/>
                    </a:lnTo>
                    <a:lnTo>
                      <a:pt x="106" y="30"/>
                    </a:lnTo>
                    <a:lnTo>
                      <a:pt x="120" y="9"/>
                    </a:lnTo>
                    <a:lnTo>
                      <a:pt x="124" y="6"/>
                    </a:lnTo>
                    <a:lnTo>
                      <a:pt x="127" y="3"/>
                    </a:lnTo>
                    <a:lnTo>
                      <a:pt x="127" y="2"/>
                    </a:lnTo>
                    <a:lnTo>
                      <a:pt x="127" y="0"/>
                    </a:lnTo>
                    <a:lnTo>
                      <a:pt x="124" y="3"/>
                    </a:lnTo>
                    <a:lnTo>
                      <a:pt x="120" y="4"/>
                    </a:lnTo>
                    <a:lnTo>
                      <a:pt x="114" y="4"/>
                    </a:lnTo>
                    <a:lnTo>
                      <a:pt x="107" y="4"/>
                    </a:lnTo>
                    <a:lnTo>
                      <a:pt x="98" y="4"/>
                    </a:lnTo>
                    <a:lnTo>
                      <a:pt x="91" y="6"/>
                    </a:lnTo>
                    <a:lnTo>
                      <a:pt x="84" y="7"/>
                    </a:lnTo>
                    <a:lnTo>
                      <a:pt x="77" y="10"/>
                    </a:lnTo>
                    <a:lnTo>
                      <a:pt x="75" y="13"/>
                    </a:lnTo>
                    <a:lnTo>
                      <a:pt x="75" y="17"/>
                    </a:lnTo>
                    <a:lnTo>
                      <a:pt x="77" y="23"/>
                    </a:lnTo>
                    <a:lnTo>
                      <a:pt x="81" y="25"/>
                    </a:lnTo>
                    <a:lnTo>
                      <a:pt x="72" y="40"/>
                    </a:lnTo>
                    <a:lnTo>
                      <a:pt x="64" y="52"/>
                    </a:lnTo>
                    <a:lnTo>
                      <a:pt x="58" y="66"/>
                    </a:lnTo>
                    <a:lnTo>
                      <a:pt x="53" y="82"/>
                    </a:lnTo>
                    <a:lnTo>
                      <a:pt x="49" y="111"/>
                    </a:lnTo>
                    <a:lnTo>
                      <a:pt x="45" y="139"/>
                    </a:lnTo>
                    <a:lnTo>
                      <a:pt x="39" y="169"/>
                    </a:lnTo>
                    <a:lnTo>
                      <a:pt x="33" y="197"/>
                    </a:lnTo>
                    <a:lnTo>
                      <a:pt x="26" y="225"/>
                    </a:lnTo>
                    <a:lnTo>
                      <a:pt x="19" y="253"/>
                    </a:lnTo>
                    <a:lnTo>
                      <a:pt x="10" y="280"/>
                    </a:lnTo>
                    <a:lnTo>
                      <a:pt x="0" y="308"/>
                    </a:lnTo>
                    <a:lnTo>
                      <a:pt x="13" y="316"/>
                    </a:lnTo>
                    <a:lnTo>
                      <a:pt x="27" y="322"/>
                    </a:lnTo>
                    <a:lnTo>
                      <a:pt x="43" y="326"/>
                    </a:lnTo>
                    <a:lnTo>
                      <a:pt x="58" y="329"/>
                    </a:lnTo>
                    <a:lnTo>
                      <a:pt x="74" y="330"/>
                    </a:lnTo>
                    <a:lnTo>
                      <a:pt x="90" y="331"/>
                    </a:lnTo>
                    <a:lnTo>
                      <a:pt x="107" y="330"/>
                    </a:lnTo>
                    <a:lnTo>
                      <a:pt x="123" y="329"/>
                    </a:lnTo>
                    <a:close/>
                  </a:path>
                </a:pathLst>
              </a:custGeom>
              <a:solidFill>
                <a:srgbClr val="E0A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4" name="Freeform 302">
                <a:extLst>
                  <a:ext uri="{FF2B5EF4-FFF2-40B4-BE49-F238E27FC236}">
                    <a16:creationId xmlns:a16="http://schemas.microsoft.com/office/drawing/2014/main" id="{D0179633-8777-8590-56E2-AC48A56DBF14}"/>
                  </a:ext>
                </a:extLst>
              </p:cNvPr>
              <p:cNvSpPr>
                <a:spLocks/>
              </p:cNvSpPr>
              <p:nvPr/>
            </p:nvSpPr>
            <p:spPr bwMode="auto">
              <a:xfrm>
                <a:off x="2260" y="4476"/>
                <a:ext cx="13" cy="68"/>
              </a:xfrm>
              <a:custGeom>
                <a:avLst/>
                <a:gdLst>
                  <a:gd name="T0" fmla="*/ 0 w 39"/>
                  <a:gd name="T1" fmla="*/ 0 h 204"/>
                  <a:gd name="T2" fmla="*/ 0 w 39"/>
                  <a:gd name="T3" fmla="*/ 0 h 204"/>
                  <a:gd name="T4" fmla="*/ 0 w 39"/>
                  <a:gd name="T5" fmla="*/ 0 h 204"/>
                  <a:gd name="T6" fmla="*/ 0 w 39"/>
                  <a:gd name="T7" fmla="*/ 0 h 204"/>
                  <a:gd name="T8" fmla="*/ 0 w 39"/>
                  <a:gd name="T9" fmla="*/ 0 h 204"/>
                  <a:gd name="T10" fmla="*/ 0 w 39"/>
                  <a:gd name="T11" fmla="*/ 0 h 204"/>
                  <a:gd name="T12" fmla="*/ 0 w 39"/>
                  <a:gd name="T13" fmla="*/ 0 h 204"/>
                  <a:gd name="T14" fmla="*/ 0 w 39"/>
                  <a:gd name="T15" fmla="*/ 0 h 204"/>
                  <a:gd name="T16" fmla="*/ 0 w 39"/>
                  <a:gd name="T17" fmla="*/ 0 h 204"/>
                  <a:gd name="T18" fmla="*/ 0 w 39"/>
                  <a:gd name="T19" fmla="*/ 0 h 204"/>
                  <a:gd name="T20" fmla="*/ 0 w 39"/>
                  <a:gd name="T21" fmla="*/ 0 h 204"/>
                  <a:gd name="T22" fmla="*/ 0 w 39"/>
                  <a:gd name="T23" fmla="*/ 0 h 204"/>
                  <a:gd name="T24" fmla="*/ 0 w 39"/>
                  <a:gd name="T25" fmla="*/ 0 h 204"/>
                  <a:gd name="T26" fmla="*/ 0 w 39"/>
                  <a:gd name="T27" fmla="*/ 0 h 204"/>
                  <a:gd name="T28" fmla="*/ 0 w 39"/>
                  <a:gd name="T29" fmla="*/ 0 h 204"/>
                  <a:gd name="T30" fmla="*/ 0 w 39"/>
                  <a:gd name="T31" fmla="*/ 0 h 204"/>
                  <a:gd name="T32" fmla="*/ 0 w 39"/>
                  <a:gd name="T33" fmla="*/ 0 h 204"/>
                  <a:gd name="T34" fmla="*/ 0 w 39"/>
                  <a:gd name="T35" fmla="*/ 0 h 204"/>
                  <a:gd name="T36" fmla="*/ 0 w 39"/>
                  <a:gd name="T37" fmla="*/ 0 h 204"/>
                  <a:gd name="T38" fmla="*/ 0 w 39"/>
                  <a:gd name="T39" fmla="*/ 0 h 204"/>
                  <a:gd name="T40" fmla="*/ 0 w 39"/>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204"/>
                  <a:gd name="T65" fmla="*/ 39 w 39"/>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204">
                    <a:moveTo>
                      <a:pt x="10" y="0"/>
                    </a:moveTo>
                    <a:lnTo>
                      <a:pt x="10" y="0"/>
                    </a:lnTo>
                    <a:lnTo>
                      <a:pt x="9" y="23"/>
                    </a:lnTo>
                    <a:lnTo>
                      <a:pt x="6" y="47"/>
                    </a:lnTo>
                    <a:lnTo>
                      <a:pt x="3" y="74"/>
                    </a:lnTo>
                    <a:lnTo>
                      <a:pt x="0" y="101"/>
                    </a:lnTo>
                    <a:lnTo>
                      <a:pt x="3" y="127"/>
                    </a:lnTo>
                    <a:lnTo>
                      <a:pt x="7" y="154"/>
                    </a:lnTo>
                    <a:lnTo>
                      <a:pt x="16" y="179"/>
                    </a:lnTo>
                    <a:lnTo>
                      <a:pt x="31" y="204"/>
                    </a:lnTo>
                    <a:lnTo>
                      <a:pt x="39" y="199"/>
                    </a:lnTo>
                    <a:lnTo>
                      <a:pt x="25" y="176"/>
                    </a:lnTo>
                    <a:lnTo>
                      <a:pt x="16" y="154"/>
                    </a:lnTo>
                    <a:lnTo>
                      <a:pt x="12" y="127"/>
                    </a:lnTo>
                    <a:lnTo>
                      <a:pt x="12" y="101"/>
                    </a:lnTo>
                    <a:lnTo>
                      <a:pt x="12" y="74"/>
                    </a:lnTo>
                    <a:lnTo>
                      <a:pt x="15" y="47"/>
                    </a:lnTo>
                    <a:lnTo>
                      <a:pt x="18" y="23"/>
                    </a:lnTo>
                    <a:lnTo>
                      <a:pt x="1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5" name="Freeform 303">
                <a:extLst>
                  <a:ext uri="{FF2B5EF4-FFF2-40B4-BE49-F238E27FC236}">
                    <a16:creationId xmlns:a16="http://schemas.microsoft.com/office/drawing/2014/main" id="{BC11CCDC-1BD9-12D9-7482-22FAFE311A40}"/>
                  </a:ext>
                </a:extLst>
              </p:cNvPr>
              <p:cNvSpPr>
                <a:spLocks/>
              </p:cNvSpPr>
              <p:nvPr/>
            </p:nvSpPr>
            <p:spPr bwMode="auto">
              <a:xfrm>
                <a:off x="2263" y="4435"/>
                <a:ext cx="9" cy="41"/>
              </a:xfrm>
              <a:custGeom>
                <a:avLst/>
                <a:gdLst>
                  <a:gd name="T0" fmla="*/ 0 w 26"/>
                  <a:gd name="T1" fmla="*/ 0 h 123"/>
                  <a:gd name="T2" fmla="*/ 0 w 26"/>
                  <a:gd name="T3" fmla="*/ 0 h 123"/>
                  <a:gd name="T4" fmla="*/ 0 w 26"/>
                  <a:gd name="T5" fmla="*/ 0 h 123"/>
                  <a:gd name="T6" fmla="*/ 0 w 26"/>
                  <a:gd name="T7" fmla="*/ 0 h 123"/>
                  <a:gd name="T8" fmla="*/ 0 w 26"/>
                  <a:gd name="T9" fmla="*/ 0 h 123"/>
                  <a:gd name="T10" fmla="*/ 0 w 26"/>
                  <a:gd name="T11" fmla="*/ 0 h 123"/>
                  <a:gd name="T12" fmla="*/ 0 w 26"/>
                  <a:gd name="T13" fmla="*/ 0 h 123"/>
                  <a:gd name="T14" fmla="*/ 0 w 26"/>
                  <a:gd name="T15" fmla="*/ 0 h 123"/>
                  <a:gd name="T16" fmla="*/ 0 w 26"/>
                  <a:gd name="T17" fmla="*/ 0 h 123"/>
                  <a:gd name="T18" fmla="*/ 0 w 26"/>
                  <a:gd name="T19" fmla="*/ 0 h 123"/>
                  <a:gd name="T20" fmla="*/ 0 w 26"/>
                  <a:gd name="T21" fmla="*/ 0 h 123"/>
                  <a:gd name="T22" fmla="*/ 0 w 26"/>
                  <a:gd name="T23" fmla="*/ 0 h 123"/>
                  <a:gd name="T24" fmla="*/ 0 w 26"/>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23"/>
                  <a:gd name="T41" fmla="*/ 26 w 26"/>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23">
                    <a:moveTo>
                      <a:pt x="20" y="0"/>
                    </a:moveTo>
                    <a:lnTo>
                      <a:pt x="20" y="0"/>
                    </a:lnTo>
                    <a:lnTo>
                      <a:pt x="4" y="24"/>
                    </a:lnTo>
                    <a:lnTo>
                      <a:pt x="0" y="57"/>
                    </a:lnTo>
                    <a:lnTo>
                      <a:pt x="0" y="92"/>
                    </a:lnTo>
                    <a:lnTo>
                      <a:pt x="1" y="123"/>
                    </a:lnTo>
                    <a:lnTo>
                      <a:pt x="10" y="123"/>
                    </a:lnTo>
                    <a:lnTo>
                      <a:pt x="11" y="92"/>
                    </a:lnTo>
                    <a:lnTo>
                      <a:pt x="9" y="57"/>
                    </a:lnTo>
                    <a:lnTo>
                      <a:pt x="13" y="27"/>
                    </a:lnTo>
                    <a:lnTo>
                      <a:pt x="26" y="9"/>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6" name="Freeform 304">
                <a:extLst>
                  <a:ext uri="{FF2B5EF4-FFF2-40B4-BE49-F238E27FC236}">
                    <a16:creationId xmlns:a16="http://schemas.microsoft.com/office/drawing/2014/main" id="{E9ABEE11-B838-0A8F-3E23-A5AEB04F3DC8}"/>
                  </a:ext>
                </a:extLst>
              </p:cNvPr>
              <p:cNvSpPr>
                <a:spLocks/>
              </p:cNvSpPr>
              <p:nvPr/>
            </p:nvSpPr>
            <p:spPr bwMode="auto">
              <a:xfrm>
                <a:off x="2270" y="4432"/>
                <a:ext cx="5" cy="6"/>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w 16"/>
                  <a:gd name="T19" fmla="*/ 0 h 17"/>
                  <a:gd name="T20" fmla="*/ 0 w 16"/>
                  <a:gd name="T21" fmla="*/ 0 h 17"/>
                  <a:gd name="T22" fmla="*/ 0 w 16"/>
                  <a:gd name="T23" fmla="*/ 0 h 17"/>
                  <a:gd name="T24" fmla="*/ 0 w 16"/>
                  <a:gd name="T25" fmla="*/ 0 h 17"/>
                  <a:gd name="T26" fmla="*/ 0 w 16"/>
                  <a:gd name="T27" fmla="*/ 0 h 17"/>
                  <a:gd name="T28" fmla="*/ 0 w 16"/>
                  <a:gd name="T29" fmla="*/ 0 h 17"/>
                  <a:gd name="T30" fmla="*/ 0 w 16"/>
                  <a:gd name="T31" fmla="*/ 0 h 17"/>
                  <a:gd name="T32" fmla="*/ 0 w 16"/>
                  <a:gd name="T33" fmla="*/ 0 h 17"/>
                  <a:gd name="T34" fmla="*/ 0 w 16"/>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7"/>
                  <a:gd name="T56" fmla="*/ 16 w 1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7">
                    <a:moveTo>
                      <a:pt x="15" y="6"/>
                    </a:moveTo>
                    <a:lnTo>
                      <a:pt x="7" y="7"/>
                    </a:lnTo>
                    <a:lnTo>
                      <a:pt x="5" y="6"/>
                    </a:lnTo>
                    <a:lnTo>
                      <a:pt x="6" y="4"/>
                    </a:lnTo>
                    <a:lnTo>
                      <a:pt x="5" y="6"/>
                    </a:lnTo>
                    <a:lnTo>
                      <a:pt x="0" y="8"/>
                    </a:lnTo>
                    <a:lnTo>
                      <a:pt x="6" y="17"/>
                    </a:lnTo>
                    <a:lnTo>
                      <a:pt x="10" y="14"/>
                    </a:lnTo>
                    <a:lnTo>
                      <a:pt x="15" y="10"/>
                    </a:lnTo>
                    <a:lnTo>
                      <a:pt x="16" y="6"/>
                    </a:lnTo>
                    <a:lnTo>
                      <a:pt x="13" y="1"/>
                    </a:lnTo>
                    <a:lnTo>
                      <a:pt x="6" y="3"/>
                    </a:lnTo>
                    <a:lnTo>
                      <a:pt x="13" y="1"/>
                    </a:lnTo>
                    <a:lnTo>
                      <a:pt x="10" y="0"/>
                    </a:lnTo>
                    <a:lnTo>
                      <a:pt x="9" y="1"/>
                    </a:lnTo>
                    <a:lnTo>
                      <a:pt x="7" y="4"/>
                    </a:lnTo>
                    <a:lnTo>
                      <a:pt x="7" y="7"/>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7" name="Freeform 305">
                <a:extLst>
                  <a:ext uri="{FF2B5EF4-FFF2-40B4-BE49-F238E27FC236}">
                    <a16:creationId xmlns:a16="http://schemas.microsoft.com/office/drawing/2014/main" id="{373EBBD2-ADC9-96D3-2B38-F48364159136}"/>
                  </a:ext>
                </a:extLst>
              </p:cNvPr>
              <p:cNvSpPr>
                <a:spLocks/>
              </p:cNvSpPr>
              <p:nvPr/>
            </p:nvSpPr>
            <p:spPr bwMode="auto">
              <a:xfrm>
                <a:off x="2256" y="4433"/>
                <a:ext cx="19" cy="5"/>
              </a:xfrm>
              <a:custGeom>
                <a:avLst/>
                <a:gdLst>
                  <a:gd name="T0" fmla="*/ 0 w 58"/>
                  <a:gd name="T1" fmla="*/ 0 h 15"/>
                  <a:gd name="T2" fmla="*/ 0 w 58"/>
                  <a:gd name="T3" fmla="*/ 0 h 15"/>
                  <a:gd name="T4" fmla="*/ 0 w 58"/>
                  <a:gd name="T5" fmla="*/ 0 h 15"/>
                  <a:gd name="T6" fmla="*/ 0 w 58"/>
                  <a:gd name="T7" fmla="*/ 0 h 15"/>
                  <a:gd name="T8" fmla="*/ 0 w 58"/>
                  <a:gd name="T9" fmla="*/ 0 h 15"/>
                  <a:gd name="T10" fmla="*/ 0 w 58"/>
                  <a:gd name="T11" fmla="*/ 0 h 15"/>
                  <a:gd name="T12" fmla="*/ 0 w 58"/>
                  <a:gd name="T13" fmla="*/ 0 h 15"/>
                  <a:gd name="T14" fmla="*/ 0 w 58"/>
                  <a:gd name="T15" fmla="*/ 0 h 15"/>
                  <a:gd name="T16" fmla="*/ 0 w 58"/>
                  <a:gd name="T17" fmla="*/ 0 h 15"/>
                  <a:gd name="T18" fmla="*/ 0 w 58"/>
                  <a:gd name="T19" fmla="*/ 0 h 15"/>
                  <a:gd name="T20" fmla="*/ 0 w 58"/>
                  <a:gd name="T21" fmla="*/ 0 h 15"/>
                  <a:gd name="T22" fmla="*/ 0 w 58"/>
                  <a:gd name="T23" fmla="*/ 0 h 15"/>
                  <a:gd name="T24" fmla="*/ 0 w 58"/>
                  <a:gd name="T25" fmla="*/ 0 h 15"/>
                  <a:gd name="T26" fmla="*/ 0 w 58"/>
                  <a:gd name="T27" fmla="*/ 0 h 15"/>
                  <a:gd name="T28" fmla="*/ 0 w 58"/>
                  <a:gd name="T29" fmla="*/ 0 h 15"/>
                  <a:gd name="T30" fmla="*/ 0 w 58"/>
                  <a:gd name="T31" fmla="*/ 0 h 15"/>
                  <a:gd name="T32" fmla="*/ 0 w 58"/>
                  <a:gd name="T33" fmla="*/ 0 h 15"/>
                  <a:gd name="T34" fmla="*/ 0 w 58"/>
                  <a:gd name="T35" fmla="*/ 0 h 15"/>
                  <a:gd name="T36" fmla="*/ 0 w 58"/>
                  <a:gd name="T37" fmla="*/ 0 h 15"/>
                  <a:gd name="T38" fmla="*/ 0 w 58"/>
                  <a:gd name="T39" fmla="*/ 0 h 15"/>
                  <a:gd name="T40" fmla="*/ 0 w 58"/>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5"/>
                  <a:gd name="T65" fmla="*/ 58 w 5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5">
                    <a:moveTo>
                      <a:pt x="5" y="14"/>
                    </a:moveTo>
                    <a:lnTo>
                      <a:pt x="5" y="15"/>
                    </a:lnTo>
                    <a:lnTo>
                      <a:pt x="11" y="12"/>
                    </a:lnTo>
                    <a:lnTo>
                      <a:pt x="17" y="11"/>
                    </a:lnTo>
                    <a:lnTo>
                      <a:pt x="24" y="10"/>
                    </a:lnTo>
                    <a:lnTo>
                      <a:pt x="33" y="11"/>
                    </a:lnTo>
                    <a:lnTo>
                      <a:pt x="40" y="11"/>
                    </a:lnTo>
                    <a:lnTo>
                      <a:pt x="46" y="10"/>
                    </a:lnTo>
                    <a:lnTo>
                      <a:pt x="53" y="8"/>
                    </a:lnTo>
                    <a:lnTo>
                      <a:pt x="58" y="3"/>
                    </a:lnTo>
                    <a:lnTo>
                      <a:pt x="49" y="0"/>
                    </a:lnTo>
                    <a:lnTo>
                      <a:pt x="48" y="0"/>
                    </a:lnTo>
                    <a:lnTo>
                      <a:pt x="46" y="1"/>
                    </a:lnTo>
                    <a:lnTo>
                      <a:pt x="40" y="0"/>
                    </a:lnTo>
                    <a:lnTo>
                      <a:pt x="33" y="0"/>
                    </a:lnTo>
                    <a:lnTo>
                      <a:pt x="24" y="1"/>
                    </a:lnTo>
                    <a:lnTo>
                      <a:pt x="17" y="3"/>
                    </a:lnTo>
                    <a:lnTo>
                      <a:pt x="8" y="4"/>
                    </a:lnTo>
                    <a:lnTo>
                      <a:pt x="0" y="7"/>
                    </a:lnTo>
                    <a:lnTo>
                      <a:pt x="0" y="8"/>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8" name="Freeform 306">
                <a:extLst>
                  <a:ext uri="{FF2B5EF4-FFF2-40B4-BE49-F238E27FC236}">
                    <a16:creationId xmlns:a16="http://schemas.microsoft.com/office/drawing/2014/main" id="{1FE64A74-22F6-698E-4CC8-6EDEF4167990}"/>
                  </a:ext>
                </a:extLst>
              </p:cNvPr>
              <p:cNvSpPr>
                <a:spLocks/>
              </p:cNvSpPr>
              <p:nvPr/>
            </p:nvSpPr>
            <p:spPr bwMode="auto">
              <a:xfrm>
                <a:off x="2255" y="4436"/>
                <a:ext cx="4" cy="7"/>
              </a:xfrm>
              <a:custGeom>
                <a:avLst/>
                <a:gdLst>
                  <a:gd name="T0" fmla="*/ 0 w 14"/>
                  <a:gd name="T1" fmla="*/ 0 h 23"/>
                  <a:gd name="T2" fmla="*/ 0 w 14"/>
                  <a:gd name="T3" fmla="*/ 0 h 23"/>
                  <a:gd name="T4" fmla="*/ 0 w 14"/>
                  <a:gd name="T5" fmla="*/ 0 h 23"/>
                  <a:gd name="T6" fmla="*/ 0 w 14"/>
                  <a:gd name="T7" fmla="*/ 0 h 23"/>
                  <a:gd name="T8" fmla="*/ 0 w 14"/>
                  <a:gd name="T9" fmla="*/ 0 h 23"/>
                  <a:gd name="T10" fmla="*/ 0 w 14"/>
                  <a:gd name="T11" fmla="*/ 0 h 23"/>
                  <a:gd name="T12" fmla="*/ 0 w 14"/>
                  <a:gd name="T13" fmla="*/ 0 h 23"/>
                  <a:gd name="T14" fmla="*/ 0 w 14"/>
                  <a:gd name="T15" fmla="*/ 0 h 23"/>
                  <a:gd name="T16" fmla="*/ 0 w 14"/>
                  <a:gd name="T17" fmla="*/ 0 h 23"/>
                  <a:gd name="T18" fmla="*/ 0 w 14"/>
                  <a:gd name="T19" fmla="*/ 0 h 23"/>
                  <a:gd name="T20" fmla="*/ 0 w 14"/>
                  <a:gd name="T21" fmla="*/ 0 h 23"/>
                  <a:gd name="T22" fmla="*/ 0 w 14"/>
                  <a:gd name="T23" fmla="*/ 0 h 23"/>
                  <a:gd name="T24" fmla="*/ 0 w 14"/>
                  <a:gd name="T25" fmla="*/ 0 h 23"/>
                  <a:gd name="T26" fmla="*/ 0 w 14"/>
                  <a:gd name="T27" fmla="*/ 0 h 23"/>
                  <a:gd name="T28" fmla="*/ 0 w 14"/>
                  <a:gd name="T29" fmla="*/ 0 h 23"/>
                  <a:gd name="T30" fmla="*/ 0 w 14"/>
                  <a:gd name="T31" fmla="*/ 0 h 23"/>
                  <a:gd name="T32" fmla="*/ 0 w 14"/>
                  <a:gd name="T33" fmla="*/ 0 h 23"/>
                  <a:gd name="T34" fmla="*/ 0 w 14"/>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3"/>
                  <a:gd name="T56" fmla="*/ 14 w 1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3">
                    <a:moveTo>
                      <a:pt x="14" y="21"/>
                    </a:moveTo>
                    <a:lnTo>
                      <a:pt x="11" y="14"/>
                    </a:lnTo>
                    <a:lnTo>
                      <a:pt x="10" y="13"/>
                    </a:lnTo>
                    <a:lnTo>
                      <a:pt x="8" y="10"/>
                    </a:lnTo>
                    <a:lnTo>
                      <a:pt x="8" y="6"/>
                    </a:lnTo>
                    <a:lnTo>
                      <a:pt x="3" y="0"/>
                    </a:lnTo>
                    <a:lnTo>
                      <a:pt x="0" y="6"/>
                    </a:lnTo>
                    <a:lnTo>
                      <a:pt x="0" y="10"/>
                    </a:lnTo>
                    <a:lnTo>
                      <a:pt x="1" y="18"/>
                    </a:lnTo>
                    <a:lnTo>
                      <a:pt x="8" y="23"/>
                    </a:lnTo>
                    <a:lnTo>
                      <a:pt x="6" y="16"/>
                    </a:lnTo>
                    <a:lnTo>
                      <a:pt x="8" y="23"/>
                    </a:lnTo>
                    <a:lnTo>
                      <a:pt x="13" y="23"/>
                    </a:lnTo>
                    <a:lnTo>
                      <a:pt x="14" y="20"/>
                    </a:lnTo>
                    <a:lnTo>
                      <a:pt x="14" y="16"/>
                    </a:lnTo>
                    <a:lnTo>
                      <a:pt x="11" y="14"/>
                    </a:lnTo>
                    <a:lnTo>
                      <a:pt x="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89" name="Freeform 307">
                <a:extLst>
                  <a:ext uri="{FF2B5EF4-FFF2-40B4-BE49-F238E27FC236}">
                    <a16:creationId xmlns:a16="http://schemas.microsoft.com/office/drawing/2014/main" id="{B5012FE7-5DBD-82EF-500A-6D1A59FA157B}"/>
                  </a:ext>
                </a:extLst>
              </p:cNvPr>
              <p:cNvSpPr>
                <a:spLocks/>
              </p:cNvSpPr>
              <p:nvPr/>
            </p:nvSpPr>
            <p:spPr bwMode="auto">
              <a:xfrm>
                <a:off x="2247" y="4441"/>
                <a:ext cx="12" cy="20"/>
              </a:xfrm>
              <a:custGeom>
                <a:avLst/>
                <a:gdLst>
                  <a:gd name="T0" fmla="*/ 0 w 36"/>
                  <a:gd name="T1" fmla="*/ 0 h 59"/>
                  <a:gd name="T2" fmla="*/ 0 w 36"/>
                  <a:gd name="T3" fmla="*/ 0 h 59"/>
                  <a:gd name="T4" fmla="*/ 0 w 36"/>
                  <a:gd name="T5" fmla="*/ 0 h 59"/>
                  <a:gd name="T6" fmla="*/ 0 w 36"/>
                  <a:gd name="T7" fmla="*/ 0 h 59"/>
                  <a:gd name="T8" fmla="*/ 0 w 36"/>
                  <a:gd name="T9" fmla="*/ 0 h 59"/>
                  <a:gd name="T10" fmla="*/ 0 w 36"/>
                  <a:gd name="T11" fmla="*/ 0 h 59"/>
                  <a:gd name="T12" fmla="*/ 0 w 36"/>
                  <a:gd name="T13" fmla="*/ 0 h 59"/>
                  <a:gd name="T14" fmla="*/ 0 w 36"/>
                  <a:gd name="T15" fmla="*/ 0 h 59"/>
                  <a:gd name="T16" fmla="*/ 0 w 36"/>
                  <a:gd name="T17" fmla="*/ 0 h 59"/>
                  <a:gd name="T18" fmla="*/ 0 w 36"/>
                  <a:gd name="T19" fmla="*/ 0 h 59"/>
                  <a:gd name="T20" fmla="*/ 0 w 36"/>
                  <a:gd name="T21" fmla="*/ 0 h 59"/>
                  <a:gd name="T22" fmla="*/ 0 w 36"/>
                  <a:gd name="T23" fmla="*/ 0 h 59"/>
                  <a:gd name="T24" fmla="*/ 0 w 36"/>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9"/>
                  <a:gd name="T41" fmla="*/ 36 w 36"/>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9">
                    <a:moveTo>
                      <a:pt x="9" y="59"/>
                    </a:moveTo>
                    <a:lnTo>
                      <a:pt x="9" y="59"/>
                    </a:lnTo>
                    <a:lnTo>
                      <a:pt x="13" y="45"/>
                    </a:lnTo>
                    <a:lnTo>
                      <a:pt x="19" y="31"/>
                    </a:lnTo>
                    <a:lnTo>
                      <a:pt x="28" y="19"/>
                    </a:lnTo>
                    <a:lnTo>
                      <a:pt x="36" y="5"/>
                    </a:lnTo>
                    <a:lnTo>
                      <a:pt x="28" y="0"/>
                    </a:lnTo>
                    <a:lnTo>
                      <a:pt x="19" y="14"/>
                    </a:lnTo>
                    <a:lnTo>
                      <a:pt x="10" y="28"/>
                    </a:lnTo>
                    <a:lnTo>
                      <a:pt x="4" y="42"/>
                    </a:lnTo>
                    <a:lnTo>
                      <a:pt x="0" y="59"/>
                    </a:lnTo>
                    <a:lnTo>
                      <a:pt x="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0" name="Freeform 308">
                <a:extLst>
                  <a:ext uri="{FF2B5EF4-FFF2-40B4-BE49-F238E27FC236}">
                    <a16:creationId xmlns:a16="http://schemas.microsoft.com/office/drawing/2014/main" id="{931FC941-9993-D8AD-00C9-27B5678D76BB}"/>
                  </a:ext>
                </a:extLst>
              </p:cNvPr>
              <p:cNvSpPr>
                <a:spLocks/>
              </p:cNvSpPr>
              <p:nvPr/>
            </p:nvSpPr>
            <p:spPr bwMode="auto">
              <a:xfrm>
                <a:off x="2229" y="4461"/>
                <a:ext cx="21" cy="76"/>
              </a:xfrm>
              <a:custGeom>
                <a:avLst/>
                <a:gdLst>
                  <a:gd name="T0" fmla="*/ 0 w 63"/>
                  <a:gd name="T1" fmla="*/ 0 h 230"/>
                  <a:gd name="T2" fmla="*/ 0 w 63"/>
                  <a:gd name="T3" fmla="*/ 0 h 230"/>
                  <a:gd name="T4" fmla="*/ 0 w 63"/>
                  <a:gd name="T5" fmla="*/ 0 h 230"/>
                  <a:gd name="T6" fmla="*/ 0 w 63"/>
                  <a:gd name="T7" fmla="*/ 0 h 230"/>
                  <a:gd name="T8" fmla="*/ 0 w 63"/>
                  <a:gd name="T9" fmla="*/ 0 h 230"/>
                  <a:gd name="T10" fmla="*/ 0 w 63"/>
                  <a:gd name="T11" fmla="*/ 0 h 230"/>
                  <a:gd name="T12" fmla="*/ 0 w 63"/>
                  <a:gd name="T13" fmla="*/ 0 h 230"/>
                  <a:gd name="T14" fmla="*/ 0 w 63"/>
                  <a:gd name="T15" fmla="*/ 0 h 230"/>
                  <a:gd name="T16" fmla="*/ 0 w 63"/>
                  <a:gd name="T17" fmla="*/ 0 h 230"/>
                  <a:gd name="T18" fmla="*/ 0 w 63"/>
                  <a:gd name="T19" fmla="*/ 0 h 230"/>
                  <a:gd name="T20" fmla="*/ 0 w 63"/>
                  <a:gd name="T21" fmla="*/ 0 h 230"/>
                  <a:gd name="T22" fmla="*/ 0 w 63"/>
                  <a:gd name="T23" fmla="*/ 0 h 230"/>
                  <a:gd name="T24" fmla="*/ 0 w 63"/>
                  <a:gd name="T25" fmla="*/ 0 h 230"/>
                  <a:gd name="T26" fmla="*/ 0 w 63"/>
                  <a:gd name="T27" fmla="*/ 0 h 230"/>
                  <a:gd name="T28" fmla="*/ 0 w 63"/>
                  <a:gd name="T29" fmla="*/ 0 h 230"/>
                  <a:gd name="T30" fmla="*/ 0 w 63"/>
                  <a:gd name="T31" fmla="*/ 0 h 230"/>
                  <a:gd name="T32" fmla="*/ 0 w 63"/>
                  <a:gd name="T33" fmla="*/ 0 h 230"/>
                  <a:gd name="T34" fmla="*/ 0 w 63"/>
                  <a:gd name="T35" fmla="*/ 0 h 230"/>
                  <a:gd name="T36" fmla="*/ 0 w 63"/>
                  <a:gd name="T37" fmla="*/ 0 h 230"/>
                  <a:gd name="T38" fmla="*/ 0 w 63"/>
                  <a:gd name="T39" fmla="*/ 0 h 230"/>
                  <a:gd name="T40" fmla="*/ 0 w 63"/>
                  <a:gd name="T41" fmla="*/ 0 h 230"/>
                  <a:gd name="T42" fmla="*/ 0 w 63"/>
                  <a:gd name="T43" fmla="*/ 0 h 230"/>
                  <a:gd name="T44" fmla="*/ 0 w 63"/>
                  <a:gd name="T45" fmla="*/ 0 h 230"/>
                  <a:gd name="T46" fmla="*/ 0 w 63"/>
                  <a:gd name="T47" fmla="*/ 0 h 230"/>
                  <a:gd name="T48" fmla="*/ 0 w 63"/>
                  <a:gd name="T49" fmla="*/ 0 h 230"/>
                  <a:gd name="T50" fmla="*/ 0 w 63"/>
                  <a:gd name="T51" fmla="*/ 0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230"/>
                  <a:gd name="T80" fmla="*/ 63 w 63"/>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230">
                    <a:moveTo>
                      <a:pt x="8" y="221"/>
                    </a:moveTo>
                    <a:lnTo>
                      <a:pt x="9" y="227"/>
                    </a:lnTo>
                    <a:lnTo>
                      <a:pt x="19" y="199"/>
                    </a:lnTo>
                    <a:lnTo>
                      <a:pt x="28" y="172"/>
                    </a:lnTo>
                    <a:lnTo>
                      <a:pt x="35" y="143"/>
                    </a:lnTo>
                    <a:lnTo>
                      <a:pt x="42" y="115"/>
                    </a:lnTo>
                    <a:lnTo>
                      <a:pt x="48" y="87"/>
                    </a:lnTo>
                    <a:lnTo>
                      <a:pt x="54" y="57"/>
                    </a:lnTo>
                    <a:lnTo>
                      <a:pt x="58" y="29"/>
                    </a:lnTo>
                    <a:lnTo>
                      <a:pt x="63" y="0"/>
                    </a:lnTo>
                    <a:lnTo>
                      <a:pt x="54" y="0"/>
                    </a:lnTo>
                    <a:lnTo>
                      <a:pt x="50" y="29"/>
                    </a:lnTo>
                    <a:lnTo>
                      <a:pt x="45" y="57"/>
                    </a:lnTo>
                    <a:lnTo>
                      <a:pt x="40" y="87"/>
                    </a:lnTo>
                    <a:lnTo>
                      <a:pt x="34" y="115"/>
                    </a:lnTo>
                    <a:lnTo>
                      <a:pt x="26" y="143"/>
                    </a:lnTo>
                    <a:lnTo>
                      <a:pt x="19" y="169"/>
                    </a:lnTo>
                    <a:lnTo>
                      <a:pt x="11" y="196"/>
                    </a:lnTo>
                    <a:lnTo>
                      <a:pt x="0" y="224"/>
                    </a:lnTo>
                    <a:lnTo>
                      <a:pt x="2" y="230"/>
                    </a:lnTo>
                    <a:lnTo>
                      <a:pt x="0" y="224"/>
                    </a:lnTo>
                    <a:lnTo>
                      <a:pt x="0" y="228"/>
                    </a:lnTo>
                    <a:lnTo>
                      <a:pt x="3" y="230"/>
                    </a:lnTo>
                    <a:lnTo>
                      <a:pt x="8" y="230"/>
                    </a:lnTo>
                    <a:lnTo>
                      <a:pt x="9" y="227"/>
                    </a:lnTo>
                    <a:lnTo>
                      <a:pt x="8"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1" name="Freeform 309">
                <a:extLst>
                  <a:ext uri="{FF2B5EF4-FFF2-40B4-BE49-F238E27FC236}">
                    <a16:creationId xmlns:a16="http://schemas.microsoft.com/office/drawing/2014/main" id="{92026A06-0238-7FCE-E506-9C78150AE84F}"/>
                  </a:ext>
                </a:extLst>
              </p:cNvPr>
              <p:cNvSpPr>
                <a:spLocks/>
              </p:cNvSpPr>
              <p:nvPr/>
            </p:nvSpPr>
            <p:spPr bwMode="auto">
              <a:xfrm>
                <a:off x="2230" y="4534"/>
                <a:ext cx="43" cy="12"/>
              </a:xfrm>
              <a:custGeom>
                <a:avLst/>
                <a:gdLst>
                  <a:gd name="T0" fmla="*/ 0 w 130"/>
                  <a:gd name="T1" fmla="*/ 0 h 34"/>
                  <a:gd name="T2" fmla="*/ 0 w 130"/>
                  <a:gd name="T3" fmla="*/ 0 h 34"/>
                  <a:gd name="T4" fmla="*/ 0 w 130"/>
                  <a:gd name="T5" fmla="*/ 0 h 34"/>
                  <a:gd name="T6" fmla="*/ 0 w 130"/>
                  <a:gd name="T7" fmla="*/ 0 h 34"/>
                  <a:gd name="T8" fmla="*/ 0 w 130"/>
                  <a:gd name="T9" fmla="*/ 0 h 34"/>
                  <a:gd name="T10" fmla="*/ 0 w 130"/>
                  <a:gd name="T11" fmla="*/ 0 h 34"/>
                  <a:gd name="T12" fmla="*/ 0 w 130"/>
                  <a:gd name="T13" fmla="*/ 0 h 34"/>
                  <a:gd name="T14" fmla="*/ 0 w 130"/>
                  <a:gd name="T15" fmla="*/ 0 h 34"/>
                  <a:gd name="T16" fmla="*/ 0 w 130"/>
                  <a:gd name="T17" fmla="*/ 0 h 34"/>
                  <a:gd name="T18" fmla="*/ 0 w 130"/>
                  <a:gd name="T19" fmla="*/ 0 h 34"/>
                  <a:gd name="T20" fmla="*/ 0 w 130"/>
                  <a:gd name="T21" fmla="*/ 0 h 34"/>
                  <a:gd name="T22" fmla="*/ 0 w 130"/>
                  <a:gd name="T23" fmla="*/ 0 h 34"/>
                  <a:gd name="T24" fmla="*/ 0 w 130"/>
                  <a:gd name="T25" fmla="*/ 0 h 34"/>
                  <a:gd name="T26" fmla="*/ 0 w 130"/>
                  <a:gd name="T27" fmla="*/ 0 h 34"/>
                  <a:gd name="T28" fmla="*/ 0 w 130"/>
                  <a:gd name="T29" fmla="*/ 0 h 34"/>
                  <a:gd name="T30" fmla="*/ 0 w 130"/>
                  <a:gd name="T31" fmla="*/ 0 h 34"/>
                  <a:gd name="T32" fmla="*/ 0 w 130"/>
                  <a:gd name="T33" fmla="*/ 0 h 34"/>
                  <a:gd name="T34" fmla="*/ 0 w 130"/>
                  <a:gd name="T35" fmla="*/ 0 h 34"/>
                  <a:gd name="T36" fmla="*/ 0 w 130"/>
                  <a:gd name="T37" fmla="*/ 0 h 34"/>
                  <a:gd name="T38" fmla="*/ 0 w 130"/>
                  <a:gd name="T39" fmla="*/ 0 h 34"/>
                  <a:gd name="T40" fmla="*/ 0 w 130"/>
                  <a:gd name="T41" fmla="*/ 0 h 34"/>
                  <a:gd name="T42" fmla="*/ 0 w 130"/>
                  <a:gd name="T43" fmla="*/ 0 h 34"/>
                  <a:gd name="T44" fmla="*/ 0 w 130"/>
                  <a:gd name="T45" fmla="*/ 0 h 34"/>
                  <a:gd name="T46" fmla="*/ 0 w 130"/>
                  <a:gd name="T47" fmla="*/ 0 h 34"/>
                  <a:gd name="T48" fmla="*/ 0 w 130"/>
                  <a:gd name="T49" fmla="*/ 0 h 34"/>
                  <a:gd name="T50" fmla="*/ 0 w 130"/>
                  <a:gd name="T51" fmla="*/ 0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34"/>
                  <a:gd name="T80" fmla="*/ 130 w 130"/>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34">
                    <a:moveTo>
                      <a:pt x="122" y="28"/>
                    </a:moveTo>
                    <a:lnTo>
                      <a:pt x="126" y="21"/>
                    </a:lnTo>
                    <a:lnTo>
                      <a:pt x="110" y="23"/>
                    </a:lnTo>
                    <a:lnTo>
                      <a:pt x="93" y="23"/>
                    </a:lnTo>
                    <a:lnTo>
                      <a:pt x="77" y="23"/>
                    </a:lnTo>
                    <a:lnTo>
                      <a:pt x="61" y="21"/>
                    </a:lnTo>
                    <a:lnTo>
                      <a:pt x="46" y="19"/>
                    </a:lnTo>
                    <a:lnTo>
                      <a:pt x="32" y="14"/>
                    </a:lnTo>
                    <a:lnTo>
                      <a:pt x="17" y="9"/>
                    </a:lnTo>
                    <a:lnTo>
                      <a:pt x="6" y="0"/>
                    </a:lnTo>
                    <a:lnTo>
                      <a:pt x="0" y="9"/>
                    </a:lnTo>
                    <a:lnTo>
                      <a:pt x="14" y="17"/>
                    </a:lnTo>
                    <a:lnTo>
                      <a:pt x="29" y="23"/>
                    </a:lnTo>
                    <a:lnTo>
                      <a:pt x="46" y="27"/>
                    </a:lnTo>
                    <a:lnTo>
                      <a:pt x="61" y="30"/>
                    </a:lnTo>
                    <a:lnTo>
                      <a:pt x="77" y="31"/>
                    </a:lnTo>
                    <a:lnTo>
                      <a:pt x="93" y="34"/>
                    </a:lnTo>
                    <a:lnTo>
                      <a:pt x="110" y="31"/>
                    </a:lnTo>
                    <a:lnTo>
                      <a:pt x="126" y="30"/>
                    </a:lnTo>
                    <a:lnTo>
                      <a:pt x="130" y="23"/>
                    </a:lnTo>
                    <a:lnTo>
                      <a:pt x="126" y="30"/>
                    </a:lnTo>
                    <a:lnTo>
                      <a:pt x="129" y="28"/>
                    </a:lnTo>
                    <a:lnTo>
                      <a:pt x="130" y="26"/>
                    </a:lnTo>
                    <a:lnTo>
                      <a:pt x="129" y="23"/>
                    </a:lnTo>
                    <a:lnTo>
                      <a:pt x="126" y="21"/>
                    </a:lnTo>
                    <a:lnTo>
                      <a:pt x="12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2" name="Freeform 310">
                <a:extLst>
                  <a:ext uri="{FF2B5EF4-FFF2-40B4-BE49-F238E27FC236}">
                    <a16:creationId xmlns:a16="http://schemas.microsoft.com/office/drawing/2014/main" id="{22EEF92A-48E7-CE83-375B-F1D45DB56AB5}"/>
                  </a:ext>
                </a:extLst>
              </p:cNvPr>
              <p:cNvSpPr>
                <a:spLocks/>
              </p:cNvSpPr>
              <p:nvPr/>
            </p:nvSpPr>
            <p:spPr bwMode="auto">
              <a:xfrm>
                <a:off x="2360" y="4123"/>
                <a:ext cx="72" cy="74"/>
              </a:xfrm>
              <a:custGeom>
                <a:avLst/>
                <a:gdLst>
                  <a:gd name="T0" fmla="*/ 0 w 215"/>
                  <a:gd name="T1" fmla="*/ 0 h 222"/>
                  <a:gd name="T2" fmla="*/ 0 w 215"/>
                  <a:gd name="T3" fmla="*/ 0 h 222"/>
                  <a:gd name="T4" fmla="*/ 0 w 215"/>
                  <a:gd name="T5" fmla="*/ 0 h 222"/>
                  <a:gd name="T6" fmla="*/ 0 w 215"/>
                  <a:gd name="T7" fmla="*/ 0 h 222"/>
                  <a:gd name="T8" fmla="*/ 0 w 215"/>
                  <a:gd name="T9" fmla="*/ 0 h 222"/>
                  <a:gd name="T10" fmla="*/ 0 w 215"/>
                  <a:gd name="T11" fmla="*/ 0 h 222"/>
                  <a:gd name="T12" fmla="*/ 0 w 215"/>
                  <a:gd name="T13" fmla="*/ 0 h 222"/>
                  <a:gd name="T14" fmla="*/ 0 w 215"/>
                  <a:gd name="T15" fmla="*/ 0 h 222"/>
                  <a:gd name="T16" fmla="*/ 0 w 215"/>
                  <a:gd name="T17" fmla="*/ 0 h 222"/>
                  <a:gd name="T18" fmla="*/ 0 w 215"/>
                  <a:gd name="T19" fmla="*/ 0 h 222"/>
                  <a:gd name="T20" fmla="*/ 0 w 215"/>
                  <a:gd name="T21" fmla="*/ 0 h 222"/>
                  <a:gd name="T22" fmla="*/ 0 w 215"/>
                  <a:gd name="T23" fmla="*/ 0 h 222"/>
                  <a:gd name="T24" fmla="*/ 0 w 215"/>
                  <a:gd name="T25" fmla="*/ 0 h 222"/>
                  <a:gd name="T26" fmla="*/ 0 w 215"/>
                  <a:gd name="T27" fmla="*/ 0 h 222"/>
                  <a:gd name="T28" fmla="*/ 0 w 215"/>
                  <a:gd name="T29" fmla="*/ 0 h 222"/>
                  <a:gd name="T30" fmla="*/ 0 w 215"/>
                  <a:gd name="T31" fmla="*/ 0 h 222"/>
                  <a:gd name="T32" fmla="*/ 0 w 215"/>
                  <a:gd name="T33" fmla="*/ 0 h 222"/>
                  <a:gd name="T34" fmla="*/ 0 w 215"/>
                  <a:gd name="T35" fmla="*/ 0 h 222"/>
                  <a:gd name="T36" fmla="*/ 0 w 215"/>
                  <a:gd name="T37" fmla="*/ 0 h 222"/>
                  <a:gd name="T38" fmla="*/ 0 w 215"/>
                  <a:gd name="T39" fmla="*/ 0 h 222"/>
                  <a:gd name="T40" fmla="*/ 0 w 215"/>
                  <a:gd name="T41" fmla="*/ 0 h 222"/>
                  <a:gd name="T42" fmla="*/ 0 w 215"/>
                  <a:gd name="T43" fmla="*/ 0 h 222"/>
                  <a:gd name="T44" fmla="*/ 0 w 215"/>
                  <a:gd name="T45" fmla="*/ 0 h 222"/>
                  <a:gd name="T46" fmla="*/ 0 w 215"/>
                  <a:gd name="T47" fmla="*/ 0 h 222"/>
                  <a:gd name="T48" fmla="*/ 0 w 215"/>
                  <a:gd name="T49" fmla="*/ 0 h 222"/>
                  <a:gd name="T50" fmla="*/ 0 w 215"/>
                  <a:gd name="T51" fmla="*/ 0 h 222"/>
                  <a:gd name="T52" fmla="*/ 0 w 215"/>
                  <a:gd name="T53" fmla="*/ 0 h 222"/>
                  <a:gd name="T54" fmla="*/ 0 w 215"/>
                  <a:gd name="T55" fmla="*/ 0 h 222"/>
                  <a:gd name="T56" fmla="*/ 0 w 215"/>
                  <a:gd name="T57" fmla="*/ 0 h 222"/>
                  <a:gd name="T58" fmla="*/ 0 w 215"/>
                  <a:gd name="T59" fmla="*/ 0 h 222"/>
                  <a:gd name="T60" fmla="*/ 0 w 215"/>
                  <a:gd name="T61" fmla="*/ 0 h 222"/>
                  <a:gd name="T62" fmla="*/ 0 w 215"/>
                  <a:gd name="T63" fmla="*/ 0 h 222"/>
                  <a:gd name="T64" fmla="*/ 0 w 215"/>
                  <a:gd name="T65" fmla="*/ 0 h 222"/>
                  <a:gd name="T66" fmla="*/ 0 w 215"/>
                  <a:gd name="T67" fmla="*/ 0 h 222"/>
                  <a:gd name="T68" fmla="*/ 0 w 215"/>
                  <a:gd name="T69" fmla="*/ 0 h 222"/>
                  <a:gd name="T70" fmla="*/ 0 w 215"/>
                  <a:gd name="T71" fmla="*/ 0 h 222"/>
                  <a:gd name="T72" fmla="*/ 0 w 215"/>
                  <a:gd name="T73" fmla="*/ 0 h 222"/>
                  <a:gd name="T74" fmla="*/ 0 w 215"/>
                  <a:gd name="T75" fmla="*/ 0 h 222"/>
                  <a:gd name="T76" fmla="*/ 0 w 215"/>
                  <a:gd name="T77" fmla="*/ 0 h 222"/>
                  <a:gd name="T78" fmla="*/ 0 w 215"/>
                  <a:gd name="T79" fmla="*/ 0 h 222"/>
                  <a:gd name="T80" fmla="*/ 0 w 215"/>
                  <a:gd name="T81" fmla="*/ 0 h 222"/>
                  <a:gd name="T82" fmla="*/ 0 w 215"/>
                  <a:gd name="T83" fmla="*/ 0 h 222"/>
                  <a:gd name="T84" fmla="*/ 0 w 215"/>
                  <a:gd name="T85" fmla="*/ 0 h 222"/>
                  <a:gd name="T86" fmla="*/ 0 w 215"/>
                  <a:gd name="T87" fmla="*/ 0 h 222"/>
                  <a:gd name="T88" fmla="*/ 0 w 215"/>
                  <a:gd name="T89" fmla="*/ 0 h 222"/>
                  <a:gd name="T90" fmla="*/ 0 w 215"/>
                  <a:gd name="T91" fmla="*/ 0 h 222"/>
                  <a:gd name="T92" fmla="*/ 0 w 215"/>
                  <a:gd name="T93" fmla="*/ 0 h 222"/>
                  <a:gd name="T94" fmla="*/ 0 w 215"/>
                  <a:gd name="T95" fmla="*/ 0 h 222"/>
                  <a:gd name="T96" fmla="*/ 0 w 215"/>
                  <a:gd name="T97" fmla="*/ 0 h 222"/>
                  <a:gd name="T98" fmla="*/ 0 w 215"/>
                  <a:gd name="T99" fmla="*/ 0 h 222"/>
                  <a:gd name="T100" fmla="*/ 0 w 215"/>
                  <a:gd name="T101" fmla="*/ 0 h 222"/>
                  <a:gd name="T102" fmla="*/ 0 w 215"/>
                  <a:gd name="T103" fmla="*/ 0 h 222"/>
                  <a:gd name="T104" fmla="*/ 0 w 215"/>
                  <a:gd name="T105" fmla="*/ 0 h 222"/>
                  <a:gd name="T106" fmla="*/ 0 w 215"/>
                  <a:gd name="T107" fmla="*/ 0 h 222"/>
                  <a:gd name="T108" fmla="*/ 0 w 215"/>
                  <a:gd name="T109" fmla="*/ 0 h 222"/>
                  <a:gd name="T110" fmla="*/ 0 w 215"/>
                  <a:gd name="T111" fmla="*/ 0 h 222"/>
                  <a:gd name="T112" fmla="*/ 0 w 215"/>
                  <a:gd name="T113" fmla="*/ 0 h 222"/>
                  <a:gd name="T114" fmla="*/ 0 w 215"/>
                  <a:gd name="T115" fmla="*/ 0 h 222"/>
                  <a:gd name="T116" fmla="*/ 0 w 215"/>
                  <a:gd name="T117" fmla="*/ 0 h 222"/>
                  <a:gd name="T118" fmla="*/ 0 w 215"/>
                  <a:gd name="T119" fmla="*/ 0 h 222"/>
                  <a:gd name="T120" fmla="*/ 0 w 215"/>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222"/>
                  <a:gd name="T185" fmla="*/ 215 w 215"/>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222">
                    <a:moveTo>
                      <a:pt x="37" y="222"/>
                    </a:moveTo>
                    <a:lnTo>
                      <a:pt x="41" y="222"/>
                    </a:lnTo>
                    <a:lnTo>
                      <a:pt x="44" y="221"/>
                    </a:lnTo>
                    <a:lnTo>
                      <a:pt x="50" y="219"/>
                    </a:lnTo>
                    <a:lnTo>
                      <a:pt x="55" y="221"/>
                    </a:lnTo>
                    <a:lnTo>
                      <a:pt x="63" y="222"/>
                    </a:lnTo>
                    <a:lnTo>
                      <a:pt x="67" y="222"/>
                    </a:lnTo>
                    <a:lnTo>
                      <a:pt x="71" y="222"/>
                    </a:lnTo>
                    <a:lnTo>
                      <a:pt x="76" y="219"/>
                    </a:lnTo>
                    <a:lnTo>
                      <a:pt x="80" y="216"/>
                    </a:lnTo>
                    <a:lnTo>
                      <a:pt x="86" y="212"/>
                    </a:lnTo>
                    <a:lnTo>
                      <a:pt x="93" y="208"/>
                    </a:lnTo>
                    <a:lnTo>
                      <a:pt x="103" y="204"/>
                    </a:lnTo>
                    <a:lnTo>
                      <a:pt x="92" y="186"/>
                    </a:lnTo>
                    <a:lnTo>
                      <a:pt x="87" y="162"/>
                    </a:lnTo>
                    <a:lnTo>
                      <a:pt x="93" y="143"/>
                    </a:lnTo>
                    <a:lnTo>
                      <a:pt x="115" y="139"/>
                    </a:lnTo>
                    <a:lnTo>
                      <a:pt x="131" y="138"/>
                    </a:lnTo>
                    <a:lnTo>
                      <a:pt x="134" y="127"/>
                    </a:lnTo>
                    <a:lnTo>
                      <a:pt x="131" y="111"/>
                    </a:lnTo>
                    <a:lnTo>
                      <a:pt x="129" y="93"/>
                    </a:lnTo>
                    <a:lnTo>
                      <a:pt x="132" y="86"/>
                    </a:lnTo>
                    <a:lnTo>
                      <a:pt x="141" y="80"/>
                    </a:lnTo>
                    <a:lnTo>
                      <a:pt x="153" y="76"/>
                    </a:lnTo>
                    <a:lnTo>
                      <a:pt x="166" y="73"/>
                    </a:lnTo>
                    <a:lnTo>
                      <a:pt x="180" y="70"/>
                    </a:lnTo>
                    <a:lnTo>
                      <a:pt x="193" y="66"/>
                    </a:lnTo>
                    <a:lnTo>
                      <a:pt x="205" y="61"/>
                    </a:lnTo>
                    <a:lnTo>
                      <a:pt x="212" y="54"/>
                    </a:lnTo>
                    <a:lnTo>
                      <a:pt x="212" y="52"/>
                    </a:lnTo>
                    <a:lnTo>
                      <a:pt x="212" y="51"/>
                    </a:lnTo>
                    <a:lnTo>
                      <a:pt x="213" y="49"/>
                    </a:lnTo>
                    <a:lnTo>
                      <a:pt x="215" y="42"/>
                    </a:lnTo>
                    <a:lnTo>
                      <a:pt x="215" y="35"/>
                    </a:lnTo>
                    <a:lnTo>
                      <a:pt x="215" y="30"/>
                    </a:lnTo>
                    <a:lnTo>
                      <a:pt x="213" y="23"/>
                    </a:lnTo>
                    <a:lnTo>
                      <a:pt x="209" y="17"/>
                    </a:lnTo>
                    <a:lnTo>
                      <a:pt x="202" y="12"/>
                    </a:lnTo>
                    <a:lnTo>
                      <a:pt x="190" y="7"/>
                    </a:lnTo>
                    <a:lnTo>
                      <a:pt x="177" y="4"/>
                    </a:lnTo>
                    <a:lnTo>
                      <a:pt x="164" y="3"/>
                    </a:lnTo>
                    <a:lnTo>
                      <a:pt x="151" y="2"/>
                    </a:lnTo>
                    <a:lnTo>
                      <a:pt x="139" y="0"/>
                    </a:lnTo>
                    <a:lnTo>
                      <a:pt x="131" y="0"/>
                    </a:lnTo>
                    <a:lnTo>
                      <a:pt x="110" y="3"/>
                    </a:lnTo>
                    <a:lnTo>
                      <a:pt x="92" y="9"/>
                    </a:lnTo>
                    <a:lnTo>
                      <a:pt x="76" y="17"/>
                    </a:lnTo>
                    <a:lnTo>
                      <a:pt x="60" y="27"/>
                    </a:lnTo>
                    <a:lnTo>
                      <a:pt x="45" y="38"/>
                    </a:lnTo>
                    <a:lnTo>
                      <a:pt x="34" y="51"/>
                    </a:lnTo>
                    <a:lnTo>
                      <a:pt x="22" y="65"/>
                    </a:lnTo>
                    <a:lnTo>
                      <a:pt x="13" y="79"/>
                    </a:lnTo>
                    <a:lnTo>
                      <a:pt x="6" y="94"/>
                    </a:lnTo>
                    <a:lnTo>
                      <a:pt x="2" y="111"/>
                    </a:lnTo>
                    <a:lnTo>
                      <a:pt x="0" y="128"/>
                    </a:lnTo>
                    <a:lnTo>
                      <a:pt x="3" y="146"/>
                    </a:lnTo>
                    <a:lnTo>
                      <a:pt x="8" y="164"/>
                    </a:lnTo>
                    <a:lnTo>
                      <a:pt x="15" y="183"/>
                    </a:lnTo>
                    <a:lnTo>
                      <a:pt x="23" y="202"/>
                    </a:lnTo>
                    <a:lnTo>
                      <a:pt x="37"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3" name="Freeform 311">
                <a:extLst>
                  <a:ext uri="{FF2B5EF4-FFF2-40B4-BE49-F238E27FC236}">
                    <a16:creationId xmlns:a16="http://schemas.microsoft.com/office/drawing/2014/main" id="{5D453C45-40FA-21EE-2C4E-0983DA9DF2C3}"/>
                  </a:ext>
                </a:extLst>
              </p:cNvPr>
              <p:cNvSpPr>
                <a:spLocks/>
              </p:cNvSpPr>
              <p:nvPr/>
            </p:nvSpPr>
            <p:spPr bwMode="auto">
              <a:xfrm>
                <a:off x="2373" y="4194"/>
                <a:ext cx="6" cy="5"/>
              </a:xfrm>
              <a:custGeom>
                <a:avLst/>
                <a:gdLst>
                  <a:gd name="T0" fmla="*/ 0 w 20"/>
                  <a:gd name="T1" fmla="*/ 0 h 14"/>
                  <a:gd name="T2" fmla="*/ 0 w 20"/>
                  <a:gd name="T3" fmla="*/ 0 h 14"/>
                  <a:gd name="T4" fmla="*/ 0 w 20"/>
                  <a:gd name="T5" fmla="*/ 0 h 14"/>
                  <a:gd name="T6" fmla="*/ 0 w 20"/>
                  <a:gd name="T7" fmla="*/ 0 h 14"/>
                  <a:gd name="T8" fmla="*/ 0 w 20"/>
                  <a:gd name="T9" fmla="*/ 0 h 14"/>
                  <a:gd name="T10" fmla="*/ 0 w 20"/>
                  <a:gd name="T11" fmla="*/ 0 h 14"/>
                  <a:gd name="T12" fmla="*/ 0 w 20"/>
                  <a:gd name="T13" fmla="*/ 0 h 14"/>
                  <a:gd name="T14" fmla="*/ 0 w 20"/>
                  <a:gd name="T15" fmla="*/ 0 h 14"/>
                  <a:gd name="T16" fmla="*/ 0 w 20"/>
                  <a:gd name="T17" fmla="*/ 0 h 14"/>
                  <a:gd name="T18" fmla="*/ 0 w 20"/>
                  <a:gd name="T19" fmla="*/ 0 h 14"/>
                  <a:gd name="T20" fmla="*/ 0 w 20"/>
                  <a:gd name="T21" fmla="*/ 0 h 14"/>
                  <a:gd name="T22" fmla="*/ 0 w 20"/>
                  <a:gd name="T23" fmla="*/ 0 h 14"/>
                  <a:gd name="T24" fmla="*/ 0 w 2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4"/>
                  <a:gd name="T41" fmla="*/ 20 w 2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4">
                    <a:moveTo>
                      <a:pt x="20" y="2"/>
                    </a:moveTo>
                    <a:lnTo>
                      <a:pt x="20" y="2"/>
                    </a:lnTo>
                    <a:lnTo>
                      <a:pt x="13" y="0"/>
                    </a:lnTo>
                    <a:lnTo>
                      <a:pt x="5" y="2"/>
                    </a:lnTo>
                    <a:lnTo>
                      <a:pt x="4" y="4"/>
                    </a:lnTo>
                    <a:lnTo>
                      <a:pt x="0" y="2"/>
                    </a:lnTo>
                    <a:lnTo>
                      <a:pt x="0" y="14"/>
                    </a:lnTo>
                    <a:lnTo>
                      <a:pt x="4" y="12"/>
                    </a:lnTo>
                    <a:lnTo>
                      <a:pt x="8" y="11"/>
                    </a:lnTo>
                    <a:lnTo>
                      <a:pt x="13" y="11"/>
                    </a:lnTo>
                    <a:lnTo>
                      <a:pt x="17" y="11"/>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4" name="Freeform 312">
                <a:extLst>
                  <a:ext uri="{FF2B5EF4-FFF2-40B4-BE49-F238E27FC236}">
                    <a16:creationId xmlns:a16="http://schemas.microsoft.com/office/drawing/2014/main" id="{4F7F3419-69C5-E57A-115E-D2C1039379A7}"/>
                  </a:ext>
                </a:extLst>
              </p:cNvPr>
              <p:cNvSpPr>
                <a:spLocks/>
              </p:cNvSpPr>
              <p:nvPr/>
            </p:nvSpPr>
            <p:spPr bwMode="auto">
              <a:xfrm>
                <a:off x="2378" y="4189"/>
                <a:ext cx="18" cy="10"/>
              </a:xfrm>
              <a:custGeom>
                <a:avLst/>
                <a:gdLst>
                  <a:gd name="T0" fmla="*/ 0 w 54"/>
                  <a:gd name="T1" fmla="*/ 0 h 28"/>
                  <a:gd name="T2" fmla="*/ 0 w 54"/>
                  <a:gd name="T3" fmla="*/ 0 h 28"/>
                  <a:gd name="T4" fmla="*/ 0 w 54"/>
                  <a:gd name="T5" fmla="*/ 0 h 28"/>
                  <a:gd name="T6" fmla="*/ 0 w 54"/>
                  <a:gd name="T7" fmla="*/ 0 h 28"/>
                  <a:gd name="T8" fmla="*/ 0 w 54"/>
                  <a:gd name="T9" fmla="*/ 0 h 28"/>
                  <a:gd name="T10" fmla="*/ 0 w 54"/>
                  <a:gd name="T11" fmla="*/ 0 h 28"/>
                  <a:gd name="T12" fmla="*/ 0 w 54"/>
                  <a:gd name="T13" fmla="*/ 0 h 28"/>
                  <a:gd name="T14" fmla="*/ 0 w 54"/>
                  <a:gd name="T15" fmla="*/ 0 h 28"/>
                  <a:gd name="T16" fmla="*/ 0 w 54"/>
                  <a:gd name="T17" fmla="*/ 0 h 28"/>
                  <a:gd name="T18" fmla="*/ 0 w 54"/>
                  <a:gd name="T19" fmla="*/ 0 h 28"/>
                  <a:gd name="T20" fmla="*/ 0 w 54"/>
                  <a:gd name="T21" fmla="*/ 0 h 28"/>
                  <a:gd name="T22" fmla="*/ 0 w 54"/>
                  <a:gd name="T23" fmla="*/ 0 h 28"/>
                  <a:gd name="T24" fmla="*/ 0 w 54"/>
                  <a:gd name="T25" fmla="*/ 0 h 28"/>
                  <a:gd name="T26" fmla="*/ 0 w 54"/>
                  <a:gd name="T27" fmla="*/ 0 h 28"/>
                  <a:gd name="T28" fmla="*/ 0 w 54"/>
                  <a:gd name="T29" fmla="*/ 0 h 28"/>
                  <a:gd name="T30" fmla="*/ 0 w 54"/>
                  <a:gd name="T31" fmla="*/ 0 h 28"/>
                  <a:gd name="T32" fmla="*/ 0 w 54"/>
                  <a:gd name="T33" fmla="*/ 0 h 28"/>
                  <a:gd name="T34" fmla="*/ 0 w 54"/>
                  <a:gd name="T35" fmla="*/ 0 h 28"/>
                  <a:gd name="T36" fmla="*/ 0 w 54"/>
                  <a:gd name="T37" fmla="*/ 0 h 28"/>
                  <a:gd name="T38" fmla="*/ 0 w 54"/>
                  <a:gd name="T39" fmla="*/ 0 h 28"/>
                  <a:gd name="T40" fmla="*/ 0 w 54"/>
                  <a:gd name="T41" fmla="*/ 0 h 28"/>
                  <a:gd name="T42" fmla="*/ 0 w 54"/>
                  <a:gd name="T43" fmla="*/ 0 h 28"/>
                  <a:gd name="T44" fmla="*/ 0 w 54"/>
                  <a:gd name="T45" fmla="*/ 0 h 28"/>
                  <a:gd name="T46" fmla="*/ 0 w 54"/>
                  <a:gd name="T47" fmla="*/ 0 h 28"/>
                  <a:gd name="T48" fmla="*/ 0 w 54"/>
                  <a:gd name="T49" fmla="*/ 0 h 28"/>
                  <a:gd name="T50" fmla="*/ 0 w 54"/>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28"/>
                  <a:gd name="T80" fmla="*/ 54 w 54"/>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28">
                    <a:moveTo>
                      <a:pt x="46" y="7"/>
                    </a:moveTo>
                    <a:lnTo>
                      <a:pt x="48" y="0"/>
                    </a:lnTo>
                    <a:lnTo>
                      <a:pt x="38" y="4"/>
                    </a:lnTo>
                    <a:lnTo>
                      <a:pt x="29" y="8"/>
                    </a:lnTo>
                    <a:lnTo>
                      <a:pt x="23" y="12"/>
                    </a:lnTo>
                    <a:lnTo>
                      <a:pt x="19" y="15"/>
                    </a:lnTo>
                    <a:lnTo>
                      <a:pt x="16" y="18"/>
                    </a:lnTo>
                    <a:lnTo>
                      <a:pt x="13" y="16"/>
                    </a:lnTo>
                    <a:lnTo>
                      <a:pt x="9" y="18"/>
                    </a:lnTo>
                    <a:lnTo>
                      <a:pt x="3" y="16"/>
                    </a:lnTo>
                    <a:lnTo>
                      <a:pt x="0" y="25"/>
                    </a:lnTo>
                    <a:lnTo>
                      <a:pt x="9" y="26"/>
                    </a:lnTo>
                    <a:lnTo>
                      <a:pt x="13" y="28"/>
                    </a:lnTo>
                    <a:lnTo>
                      <a:pt x="19" y="26"/>
                    </a:lnTo>
                    <a:lnTo>
                      <a:pt x="25" y="23"/>
                    </a:lnTo>
                    <a:lnTo>
                      <a:pt x="29" y="21"/>
                    </a:lnTo>
                    <a:lnTo>
                      <a:pt x="35" y="16"/>
                    </a:lnTo>
                    <a:lnTo>
                      <a:pt x="41" y="12"/>
                    </a:lnTo>
                    <a:lnTo>
                      <a:pt x="51" y="8"/>
                    </a:lnTo>
                    <a:lnTo>
                      <a:pt x="52" y="1"/>
                    </a:lnTo>
                    <a:lnTo>
                      <a:pt x="51" y="8"/>
                    </a:lnTo>
                    <a:lnTo>
                      <a:pt x="54" y="5"/>
                    </a:lnTo>
                    <a:lnTo>
                      <a:pt x="54" y="2"/>
                    </a:lnTo>
                    <a:lnTo>
                      <a:pt x="52" y="0"/>
                    </a:lnTo>
                    <a:lnTo>
                      <a:pt x="48" y="0"/>
                    </a:lnTo>
                    <a:lnTo>
                      <a:pt x="4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5" name="Freeform 313">
                <a:extLst>
                  <a:ext uri="{FF2B5EF4-FFF2-40B4-BE49-F238E27FC236}">
                    <a16:creationId xmlns:a16="http://schemas.microsoft.com/office/drawing/2014/main" id="{DA762909-7208-4F3B-48E8-0E0A5F3471C4}"/>
                  </a:ext>
                </a:extLst>
              </p:cNvPr>
              <p:cNvSpPr>
                <a:spLocks/>
              </p:cNvSpPr>
              <p:nvPr/>
            </p:nvSpPr>
            <p:spPr bwMode="auto">
              <a:xfrm>
                <a:off x="2387" y="4168"/>
                <a:ext cx="12" cy="24"/>
              </a:xfrm>
              <a:custGeom>
                <a:avLst/>
                <a:gdLst>
                  <a:gd name="T0" fmla="*/ 0 w 34"/>
                  <a:gd name="T1" fmla="*/ 0 h 72"/>
                  <a:gd name="T2" fmla="*/ 0 w 34"/>
                  <a:gd name="T3" fmla="*/ 0 h 72"/>
                  <a:gd name="T4" fmla="*/ 0 w 34"/>
                  <a:gd name="T5" fmla="*/ 0 h 72"/>
                  <a:gd name="T6" fmla="*/ 0 w 34"/>
                  <a:gd name="T7" fmla="*/ 0 h 72"/>
                  <a:gd name="T8" fmla="*/ 0 w 34"/>
                  <a:gd name="T9" fmla="*/ 0 h 72"/>
                  <a:gd name="T10" fmla="*/ 0 w 34"/>
                  <a:gd name="T11" fmla="*/ 0 h 72"/>
                  <a:gd name="T12" fmla="*/ 0 w 34"/>
                  <a:gd name="T13" fmla="*/ 0 h 72"/>
                  <a:gd name="T14" fmla="*/ 0 w 34"/>
                  <a:gd name="T15" fmla="*/ 0 h 72"/>
                  <a:gd name="T16" fmla="*/ 0 w 34"/>
                  <a:gd name="T17" fmla="*/ 0 h 72"/>
                  <a:gd name="T18" fmla="*/ 0 w 34"/>
                  <a:gd name="T19" fmla="*/ 0 h 72"/>
                  <a:gd name="T20" fmla="*/ 0 w 34"/>
                  <a:gd name="T21" fmla="*/ 0 h 72"/>
                  <a:gd name="T22" fmla="*/ 0 w 34"/>
                  <a:gd name="T23" fmla="*/ 0 h 72"/>
                  <a:gd name="T24" fmla="*/ 0 w 34"/>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72"/>
                  <a:gd name="T41" fmla="*/ 34 w 3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72">
                    <a:moveTo>
                      <a:pt x="34" y="0"/>
                    </a:moveTo>
                    <a:lnTo>
                      <a:pt x="34" y="0"/>
                    </a:lnTo>
                    <a:lnTo>
                      <a:pt x="9" y="4"/>
                    </a:lnTo>
                    <a:lnTo>
                      <a:pt x="0" y="27"/>
                    </a:lnTo>
                    <a:lnTo>
                      <a:pt x="6" y="52"/>
                    </a:lnTo>
                    <a:lnTo>
                      <a:pt x="19" y="72"/>
                    </a:lnTo>
                    <a:lnTo>
                      <a:pt x="25" y="66"/>
                    </a:lnTo>
                    <a:lnTo>
                      <a:pt x="15" y="49"/>
                    </a:lnTo>
                    <a:lnTo>
                      <a:pt x="12" y="27"/>
                    </a:lnTo>
                    <a:lnTo>
                      <a:pt x="15" y="13"/>
                    </a:lnTo>
                    <a:lnTo>
                      <a:pt x="34" y="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6" name="Freeform 314">
                <a:extLst>
                  <a:ext uri="{FF2B5EF4-FFF2-40B4-BE49-F238E27FC236}">
                    <a16:creationId xmlns:a16="http://schemas.microsoft.com/office/drawing/2014/main" id="{5FE85F6B-1F49-7F84-607F-05A1AE4BDC76}"/>
                  </a:ext>
                </a:extLst>
              </p:cNvPr>
              <p:cNvSpPr>
                <a:spLocks/>
              </p:cNvSpPr>
              <p:nvPr/>
            </p:nvSpPr>
            <p:spPr bwMode="auto">
              <a:xfrm>
                <a:off x="2399" y="4154"/>
                <a:ext cx="8" cy="16"/>
              </a:xfrm>
              <a:custGeom>
                <a:avLst/>
                <a:gdLst>
                  <a:gd name="T0" fmla="*/ 0 w 24"/>
                  <a:gd name="T1" fmla="*/ 0 h 50"/>
                  <a:gd name="T2" fmla="*/ 0 w 24"/>
                  <a:gd name="T3" fmla="*/ 0 h 50"/>
                  <a:gd name="T4" fmla="*/ 0 w 24"/>
                  <a:gd name="T5" fmla="*/ 0 h 50"/>
                  <a:gd name="T6" fmla="*/ 0 w 24"/>
                  <a:gd name="T7" fmla="*/ 0 h 50"/>
                  <a:gd name="T8" fmla="*/ 0 w 24"/>
                  <a:gd name="T9" fmla="*/ 0 h 50"/>
                  <a:gd name="T10" fmla="*/ 0 w 24"/>
                  <a:gd name="T11" fmla="*/ 0 h 50"/>
                  <a:gd name="T12" fmla="*/ 0 w 24"/>
                  <a:gd name="T13" fmla="*/ 0 h 50"/>
                  <a:gd name="T14" fmla="*/ 0 w 24"/>
                  <a:gd name="T15" fmla="*/ 0 h 50"/>
                  <a:gd name="T16" fmla="*/ 0 w 24"/>
                  <a:gd name="T17" fmla="*/ 0 h 50"/>
                  <a:gd name="T18" fmla="*/ 0 w 24"/>
                  <a:gd name="T19" fmla="*/ 0 h 50"/>
                  <a:gd name="T20" fmla="*/ 0 w 24"/>
                  <a:gd name="T21" fmla="*/ 0 h 50"/>
                  <a:gd name="T22" fmla="*/ 0 w 24"/>
                  <a:gd name="T23" fmla="*/ 0 h 50"/>
                  <a:gd name="T24" fmla="*/ 0 w 2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0"/>
                  <a:gd name="T41" fmla="*/ 24 w 2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0">
                    <a:moveTo>
                      <a:pt x="9" y="0"/>
                    </a:moveTo>
                    <a:lnTo>
                      <a:pt x="10" y="0"/>
                    </a:lnTo>
                    <a:lnTo>
                      <a:pt x="11" y="18"/>
                    </a:lnTo>
                    <a:lnTo>
                      <a:pt x="13" y="34"/>
                    </a:lnTo>
                    <a:lnTo>
                      <a:pt x="13" y="41"/>
                    </a:lnTo>
                    <a:lnTo>
                      <a:pt x="0" y="42"/>
                    </a:lnTo>
                    <a:lnTo>
                      <a:pt x="0" y="50"/>
                    </a:lnTo>
                    <a:lnTo>
                      <a:pt x="19" y="49"/>
                    </a:lnTo>
                    <a:lnTo>
                      <a:pt x="24" y="34"/>
                    </a:lnTo>
                    <a:lnTo>
                      <a:pt x="20" y="18"/>
                    </a:lnTo>
                    <a:lnTo>
                      <a:pt x="19" y="0"/>
                    </a:lnTo>
                    <a:lnTo>
                      <a:pt x="20"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7" name="Freeform 315">
                <a:extLst>
                  <a:ext uri="{FF2B5EF4-FFF2-40B4-BE49-F238E27FC236}">
                    <a16:creationId xmlns:a16="http://schemas.microsoft.com/office/drawing/2014/main" id="{8E07113F-3276-613E-9B78-7FE55A2D4C19}"/>
                  </a:ext>
                </a:extLst>
              </p:cNvPr>
              <p:cNvSpPr>
                <a:spLocks/>
              </p:cNvSpPr>
              <p:nvPr/>
            </p:nvSpPr>
            <p:spPr bwMode="auto">
              <a:xfrm>
                <a:off x="2402" y="4140"/>
                <a:ext cx="31" cy="14"/>
              </a:xfrm>
              <a:custGeom>
                <a:avLst/>
                <a:gdLst>
                  <a:gd name="T0" fmla="*/ 0 w 94"/>
                  <a:gd name="T1" fmla="*/ 0 h 41"/>
                  <a:gd name="T2" fmla="*/ 0 w 94"/>
                  <a:gd name="T3" fmla="*/ 0 h 41"/>
                  <a:gd name="T4" fmla="*/ 0 w 94"/>
                  <a:gd name="T5" fmla="*/ 0 h 41"/>
                  <a:gd name="T6" fmla="*/ 0 w 94"/>
                  <a:gd name="T7" fmla="*/ 0 h 41"/>
                  <a:gd name="T8" fmla="*/ 0 w 94"/>
                  <a:gd name="T9" fmla="*/ 0 h 41"/>
                  <a:gd name="T10" fmla="*/ 0 w 94"/>
                  <a:gd name="T11" fmla="*/ 0 h 41"/>
                  <a:gd name="T12" fmla="*/ 0 w 94"/>
                  <a:gd name="T13" fmla="*/ 0 h 41"/>
                  <a:gd name="T14" fmla="*/ 0 w 94"/>
                  <a:gd name="T15" fmla="*/ 0 h 41"/>
                  <a:gd name="T16" fmla="*/ 0 w 94"/>
                  <a:gd name="T17" fmla="*/ 0 h 41"/>
                  <a:gd name="T18" fmla="*/ 0 w 94"/>
                  <a:gd name="T19" fmla="*/ 0 h 41"/>
                  <a:gd name="T20" fmla="*/ 0 w 94"/>
                  <a:gd name="T21" fmla="*/ 0 h 41"/>
                  <a:gd name="T22" fmla="*/ 0 w 94"/>
                  <a:gd name="T23" fmla="*/ 0 h 41"/>
                  <a:gd name="T24" fmla="*/ 0 w 94"/>
                  <a:gd name="T25" fmla="*/ 0 h 41"/>
                  <a:gd name="T26" fmla="*/ 0 w 94"/>
                  <a:gd name="T27" fmla="*/ 0 h 41"/>
                  <a:gd name="T28" fmla="*/ 0 w 94"/>
                  <a:gd name="T29" fmla="*/ 0 h 41"/>
                  <a:gd name="T30" fmla="*/ 0 w 94"/>
                  <a:gd name="T31" fmla="*/ 0 h 41"/>
                  <a:gd name="T32" fmla="*/ 0 w 94"/>
                  <a:gd name="T33" fmla="*/ 0 h 41"/>
                  <a:gd name="T34" fmla="*/ 0 w 94"/>
                  <a:gd name="T35" fmla="*/ 0 h 41"/>
                  <a:gd name="T36" fmla="*/ 0 w 94"/>
                  <a:gd name="T37" fmla="*/ 0 h 41"/>
                  <a:gd name="T38" fmla="*/ 0 w 94"/>
                  <a:gd name="T39" fmla="*/ 0 h 41"/>
                  <a:gd name="T40" fmla="*/ 0 w 94"/>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41"/>
                  <a:gd name="T65" fmla="*/ 94 w 9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41">
                    <a:moveTo>
                      <a:pt x="82" y="2"/>
                    </a:moveTo>
                    <a:lnTo>
                      <a:pt x="84" y="0"/>
                    </a:lnTo>
                    <a:lnTo>
                      <a:pt x="78" y="4"/>
                    </a:lnTo>
                    <a:lnTo>
                      <a:pt x="68" y="10"/>
                    </a:lnTo>
                    <a:lnTo>
                      <a:pt x="55" y="14"/>
                    </a:lnTo>
                    <a:lnTo>
                      <a:pt x="42" y="17"/>
                    </a:lnTo>
                    <a:lnTo>
                      <a:pt x="27" y="20"/>
                    </a:lnTo>
                    <a:lnTo>
                      <a:pt x="15" y="24"/>
                    </a:lnTo>
                    <a:lnTo>
                      <a:pt x="5" y="31"/>
                    </a:lnTo>
                    <a:lnTo>
                      <a:pt x="0" y="41"/>
                    </a:lnTo>
                    <a:lnTo>
                      <a:pt x="11" y="41"/>
                    </a:lnTo>
                    <a:lnTo>
                      <a:pt x="11" y="37"/>
                    </a:lnTo>
                    <a:lnTo>
                      <a:pt x="18" y="32"/>
                    </a:lnTo>
                    <a:lnTo>
                      <a:pt x="30" y="28"/>
                    </a:lnTo>
                    <a:lnTo>
                      <a:pt x="42" y="25"/>
                    </a:lnTo>
                    <a:lnTo>
                      <a:pt x="58" y="23"/>
                    </a:lnTo>
                    <a:lnTo>
                      <a:pt x="71" y="18"/>
                    </a:lnTo>
                    <a:lnTo>
                      <a:pt x="84" y="13"/>
                    </a:lnTo>
                    <a:lnTo>
                      <a:pt x="92" y="3"/>
                    </a:lnTo>
                    <a:lnTo>
                      <a:pt x="94" y="2"/>
                    </a:lnTo>
                    <a:lnTo>
                      <a:pt x="8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8" name="Freeform 316">
                <a:extLst>
                  <a:ext uri="{FF2B5EF4-FFF2-40B4-BE49-F238E27FC236}">
                    <a16:creationId xmlns:a16="http://schemas.microsoft.com/office/drawing/2014/main" id="{B08C3BD5-4AE9-41BF-00AA-3E74F4369A47}"/>
                  </a:ext>
                </a:extLst>
              </p:cNvPr>
              <p:cNvSpPr>
                <a:spLocks/>
              </p:cNvSpPr>
              <p:nvPr/>
            </p:nvSpPr>
            <p:spPr bwMode="auto">
              <a:xfrm>
                <a:off x="2429" y="4138"/>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w 12"/>
                  <a:gd name="T13" fmla="*/ 0 h 7"/>
                  <a:gd name="T14" fmla="*/ 0 w 12"/>
                  <a:gd name="T15" fmla="*/ 0 h 7"/>
                  <a:gd name="T16" fmla="*/ 0 w 12"/>
                  <a:gd name="T17" fmla="*/ 0 h 7"/>
                  <a:gd name="T18" fmla="*/ 0 w 12"/>
                  <a:gd name="T19" fmla="*/ 0 h 7"/>
                  <a:gd name="T20" fmla="*/ 0 w 12"/>
                  <a:gd name="T21" fmla="*/ 0 h 7"/>
                  <a:gd name="T22" fmla="*/ 0 w 12"/>
                  <a:gd name="T23" fmla="*/ 0 h 7"/>
                  <a:gd name="T24" fmla="*/ 0 w 12"/>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7"/>
                  <a:gd name="T41" fmla="*/ 12 w 12"/>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7">
                    <a:moveTo>
                      <a:pt x="3" y="2"/>
                    </a:moveTo>
                    <a:lnTo>
                      <a:pt x="5" y="0"/>
                    </a:lnTo>
                    <a:lnTo>
                      <a:pt x="3" y="1"/>
                    </a:lnTo>
                    <a:lnTo>
                      <a:pt x="0" y="4"/>
                    </a:lnTo>
                    <a:lnTo>
                      <a:pt x="0" y="5"/>
                    </a:lnTo>
                    <a:lnTo>
                      <a:pt x="0" y="7"/>
                    </a:lnTo>
                    <a:lnTo>
                      <a:pt x="12" y="7"/>
                    </a:lnTo>
                    <a:lnTo>
                      <a:pt x="12" y="5"/>
                    </a:lnTo>
                    <a:lnTo>
                      <a:pt x="12" y="4"/>
                    </a:lnTo>
                    <a:lnTo>
                      <a:pt x="9" y="7"/>
                    </a:lnTo>
                    <a:lnTo>
                      <a:pt x="10" y="5"/>
                    </a:lnTo>
                    <a:lnTo>
                      <a:pt x="12" y="2"/>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899" name="Freeform 317">
                <a:extLst>
                  <a:ext uri="{FF2B5EF4-FFF2-40B4-BE49-F238E27FC236}">
                    <a16:creationId xmlns:a16="http://schemas.microsoft.com/office/drawing/2014/main" id="{7E2C249D-7C1D-10EF-979C-7B54FE86DB00}"/>
                  </a:ext>
                </a:extLst>
              </p:cNvPr>
              <p:cNvSpPr>
                <a:spLocks/>
              </p:cNvSpPr>
              <p:nvPr/>
            </p:nvSpPr>
            <p:spPr bwMode="auto">
              <a:xfrm>
                <a:off x="2430" y="4130"/>
                <a:ext cx="4" cy="9"/>
              </a:xfrm>
              <a:custGeom>
                <a:avLst/>
                <a:gdLst>
                  <a:gd name="T0" fmla="*/ 0 w 12"/>
                  <a:gd name="T1" fmla="*/ 0 h 26"/>
                  <a:gd name="T2" fmla="*/ 0 w 12"/>
                  <a:gd name="T3" fmla="*/ 0 h 26"/>
                  <a:gd name="T4" fmla="*/ 0 w 12"/>
                  <a:gd name="T5" fmla="*/ 0 h 26"/>
                  <a:gd name="T6" fmla="*/ 0 w 12"/>
                  <a:gd name="T7" fmla="*/ 0 h 26"/>
                  <a:gd name="T8" fmla="*/ 0 w 12"/>
                  <a:gd name="T9" fmla="*/ 0 h 26"/>
                  <a:gd name="T10" fmla="*/ 0 w 12"/>
                  <a:gd name="T11" fmla="*/ 0 h 26"/>
                  <a:gd name="T12" fmla="*/ 0 w 12"/>
                  <a:gd name="T13" fmla="*/ 0 h 26"/>
                  <a:gd name="T14" fmla="*/ 0 w 12"/>
                  <a:gd name="T15" fmla="*/ 0 h 26"/>
                  <a:gd name="T16" fmla="*/ 0 w 12"/>
                  <a:gd name="T17" fmla="*/ 0 h 26"/>
                  <a:gd name="T18" fmla="*/ 0 w 12"/>
                  <a:gd name="T19" fmla="*/ 0 h 26"/>
                  <a:gd name="T20" fmla="*/ 0 w 12"/>
                  <a:gd name="T21" fmla="*/ 0 h 26"/>
                  <a:gd name="T22" fmla="*/ 0 w 12"/>
                  <a:gd name="T23" fmla="*/ 0 h 26"/>
                  <a:gd name="T24" fmla="*/ 0 w 12"/>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6"/>
                  <a:gd name="T41" fmla="*/ 12 w 12"/>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6">
                    <a:moveTo>
                      <a:pt x="0" y="0"/>
                    </a:moveTo>
                    <a:lnTo>
                      <a:pt x="0" y="0"/>
                    </a:lnTo>
                    <a:lnTo>
                      <a:pt x="2" y="7"/>
                    </a:lnTo>
                    <a:lnTo>
                      <a:pt x="0" y="12"/>
                    </a:lnTo>
                    <a:lnTo>
                      <a:pt x="2" y="19"/>
                    </a:lnTo>
                    <a:lnTo>
                      <a:pt x="0" y="26"/>
                    </a:lnTo>
                    <a:lnTo>
                      <a:pt x="9" y="26"/>
                    </a:lnTo>
                    <a:lnTo>
                      <a:pt x="10" y="19"/>
                    </a:lnTo>
                    <a:lnTo>
                      <a:pt x="12" y="12"/>
                    </a:lnTo>
                    <a:lnTo>
                      <a:pt x="10" y="7"/>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00" name="Freeform 318">
                <a:extLst>
                  <a:ext uri="{FF2B5EF4-FFF2-40B4-BE49-F238E27FC236}">
                    <a16:creationId xmlns:a16="http://schemas.microsoft.com/office/drawing/2014/main" id="{EB516439-9FBD-F1EF-D5A3-67DBE0A3CFB3}"/>
                  </a:ext>
                </a:extLst>
              </p:cNvPr>
              <p:cNvSpPr>
                <a:spLocks/>
              </p:cNvSpPr>
              <p:nvPr/>
            </p:nvSpPr>
            <p:spPr bwMode="auto">
              <a:xfrm>
                <a:off x="2404" y="4121"/>
                <a:ext cx="29" cy="9"/>
              </a:xfrm>
              <a:custGeom>
                <a:avLst/>
                <a:gdLst>
                  <a:gd name="T0" fmla="*/ 0 w 87"/>
                  <a:gd name="T1" fmla="*/ 0 h 28"/>
                  <a:gd name="T2" fmla="*/ 0 w 87"/>
                  <a:gd name="T3" fmla="*/ 0 h 28"/>
                  <a:gd name="T4" fmla="*/ 0 w 87"/>
                  <a:gd name="T5" fmla="*/ 0 h 28"/>
                  <a:gd name="T6" fmla="*/ 0 w 87"/>
                  <a:gd name="T7" fmla="*/ 0 h 28"/>
                  <a:gd name="T8" fmla="*/ 0 w 87"/>
                  <a:gd name="T9" fmla="*/ 0 h 28"/>
                  <a:gd name="T10" fmla="*/ 0 w 87"/>
                  <a:gd name="T11" fmla="*/ 0 h 28"/>
                  <a:gd name="T12" fmla="*/ 0 w 87"/>
                  <a:gd name="T13" fmla="*/ 0 h 28"/>
                  <a:gd name="T14" fmla="*/ 0 w 87"/>
                  <a:gd name="T15" fmla="*/ 0 h 28"/>
                  <a:gd name="T16" fmla="*/ 0 w 87"/>
                  <a:gd name="T17" fmla="*/ 0 h 28"/>
                  <a:gd name="T18" fmla="*/ 0 w 87"/>
                  <a:gd name="T19" fmla="*/ 0 h 28"/>
                  <a:gd name="T20" fmla="*/ 0 w 87"/>
                  <a:gd name="T21" fmla="*/ 0 h 28"/>
                  <a:gd name="T22" fmla="*/ 0 w 87"/>
                  <a:gd name="T23" fmla="*/ 0 h 28"/>
                  <a:gd name="T24" fmla="*/ 0 w 87"/>
                  <a:gd name="T25" fmla="*/ 0 h 28"/>
                  <a:gd name="T26" fmla="*/ 0 w 87"/>
                  <a:gd name="T27" fmla="*/ 0 h 28"/>
                  <a:gd name="T28" fmla="*/ 0 w 87"/>
                  <a:gd name="T29" fmla="*/ 0 h 28"/>
                  <a:gd name="T30" fmla="*/ 0 w 87"/>
                  <a:gd name="T31" fmla="*/ 0 h 28"/>
                  <a:gd name="T32" fmla="*/ 0 w 87"/>
                  <a:gd name="T33" fmla="*/ 0 h 28"/>
                  <a:gd name="T34" fmla="*/ 0 w 87"/>
                  <a:gd name="T35" fmla="*/ 0 h 28"/>
                  <a:gd name="T36" fmla="*/ 0 w 87"/>
                  <a:gd name="T37" fmla="*/ 0 h 28"/>
                  <a:gd name="T38" fmla="*/ 0 w 87"/>
                  <a:gd name="T39" fmla="*/ 0 h 28"/>
                  <a:gd name="T40" fmla="*/ 0 w 87"/>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28"/>
                  <a:gd name="T65" fmla="*/ 87 w 8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28">
                    <a:moveTo>
                      <a:pt x="0" y="9"/>
                    </a:moveTo>
                    <a:lnTo>
                      <a:pt x="0" y="11"/>
                    </a:lnTo>
                    <a:lnTo>
                      <a:pt x="8" y="9"/>
                    </a:lnTo>
                    <a:lnTo>
                      <a:pt x="20" y="11"/>
                    </a:lnTo>
                    <a:lnTo>
                      <a:pt x="33" y="12"/>
                    </a:lnTo>
                    <a:lnTo>
                      <a:pt x="46" y="14"/>
                    </a:lnTo>
                    <a:lnTo>
                      <a:pt x="58" y="17"/>
                    </a:lnTo>
                    <a:lnTo>
                      <a:pt x="69" y="21"/>
                    </a:lnTo>
                    <a:lnTo>
                      <a:pt x="75" y="25"/>
                    </a:lnTo>
                    <a:lnTo>
                      <a:pt x="78" y="28"/>
                    </a:lnTo>
                    <a:lnTo>
                      <a:pt x="87" y="28"/>
                    </a:lnTo>
                    <a:lnTo>
                      <a:pt x="81" y="19"/>
                    </a:lnTo>
                    <a:lnTo>
                      <a:pt x="72" y="12"/>
                    </a:lnTo>
                    <a:lnTo>
                      <a:pt x="61" y="8"/>
                    </a:lnTo>
                    <a:lnTo>
                      <a:pt x="46" y="5"/>
                    </a:lnTo>
                    <a:lnTo>
                      <a:pt x="33" y="4"/>
                    </a:lnTo>
                    <a:lnTo>
                      <a:pt x="20" y="2"/>
                    </a:lnTo>
                    <a:lnTo>
                      <a:pt x="8" y="1"/>
                    </a:lnTo>
                    <a:lnTo>
                      <a:pt x="0" y="0"/>
                    </a:lnTo>
                    <a:lnTo>
                      <a:pt x="0" y="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01" name="Freeform 319">
                <a:extLst>
                  <a:ext uri="{FF2B5EF4-FFF2-40B4-BE49-F238E27FC236}">
                    <a16:creationId xmlns:a16="http://schemas.microsoft.com/office/drawing/2014/main" id="{6F1F41EB-95EA-24EE-83CA-0BDC48476481}"/>
                  </a:ext>
                </a:extLst>
              </p:cNvPr>
              <p:cNvSpPr>
                <a:spLocks/>
              </p:cNvSpPr>
              <p:nvPr/>
            </p:nvSpPr>
            <p:spPr bwMode="auto">
              <a:xfrm>
                <a:off x="2363" y="4121"/>
                <a:ext cx="41" cy="28"/>
              </a:xfrm>
              <a:custGeom>
                <a:avLst/>
                <a:gdLst>
                  <a:gd name="T0" fmla="*/ 0 w 122"/>
                  <a:gd name="T1" fmla="*/ 0 h 84"/>
                  <a:gd name="T2" fmla="*/ 0 w 122"/>
                  <a:gd name="T3" fmla="*/ 0 h 84"/>
                  <a:gd name="T4" fmla="*/ 0 w 122"/>
                  <a:gd name="T5" fmla="*/ 0 h 84"/>
                  <a:gd name="T6" fmla="*/ 0 w 122"/>
                  <a:gd name="T7" fmla="*/ 0 h 84"/>
                  <a:gd name="T8" fmla="*/ 0 w 122"/>
                  <a:gd name="T9" fmla="*/ 0 h 84"/>
                  <a:gd name="T10" fmla="*/ 0 w 122"/>
                  <a:gd name="T11" fmla="*/ 0 h 84"/>
                  <a:gd name="T12" fmla="*/ 0 w 122"/>
                  <a:gd name="T13" fmla="*/ 0 h 84"/>
                  <a:gd name="T14" fmla="*/ 0 w 122"/>
                  <a:gd name="T15" fmla="*/ 0 h 84"/>
                  <a:gd name="T16" fmla="*/ 0 w 122"/>
                  <a:gd name="T17" fmla="*/ 0 h 84"/>
                  <a:gd name="T18" fmla="*/ 0 w 122"/>
                  <a:gd name="T19" fmla="*/ 0 h 84"/>
                  <a:gd name="T20" fmla="*/ 0 w 122"/>
                  <a:gd name="T21" fmla="*/ 0 h 84"/>
                  <a:gd name="T22" fmla="*/ 0 w 122"/>
                  <a:gd name="T23" fmla="*/ 0 h 84"/>
                  <a:gd name="T24" fmla="*/ 0 w 122"/>
                  <a:gd name="T25" fmla="*/ 0 h 84"/>
                  <a:gd name="T26" fmla="*/ 0 w 122"/>
                  <a:gd name="T27" fmla="*/ 0 h 84"/>
                  <a:gd name="T28" fmla="*/ 0 w 122"/>
                  <a:gd name="T29" fmla="*/ 0 h 84"/>
                  <a:gd name="T30" fmla="*/ 0 w 122"/>
                  <a:gd name="T31" fmla="*/ 0 h 84"/>
                  <a:gd name="T32" fmla="*/ 0 w 122"/>
                  <a:gd name="T33" fmla="*/ 0 h 84"/>
                  <a:gd name="T34" fmla="*/ 0 w 122"/>
                  <a:gd name="T35" fmla="*/ 0 h 84"/>
                  <a:gd name="T36" fmla="*/ 0 w 122"/>
                  <a:gd name="T37" fmla="*/ 0 h 84"/>
                  <a:gd name="T38" fmla="*/ 0 w 122"/>
                  <a:gd name="T39" fmla="*/ 0 h 84"/>
                  <a:gd name="T40" fmla="*/ 0 w 122"/>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84"/>
                  <a:gd name="T65" fmla="*/ 122 w 12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84">
                    <a:moveTo>
                      <a:pt x="9" y="84"/>
                    </a:moveTo>
                    <a:lnTo>
                      <a:pt x="9" y="84"/>
                    </a:lnTo>
                    <a:lnTo>
                      <a:pt x="17" y="72"/>
                    </a:lnTo>
                    <a:lnTo>
                      <a:pt x="29" y="58"/>
                    </a:lnTo>
                    <a:lnTo>
                      <a:pt x="39" y="45"/>
                    </a:lnTo>
                    <a:lnTo>
                      <a:pt x="54" y="35"/>
                    </a:lnTo>
                    <a:lnTo>
                      <a:pt x="70" y="25"/>
                    </a:lnTo>
                    <a:lnTo>
                      <a:pt x="84" y="17"/>
                    </a:lnTo>
                    <a:lnTo>
                      <a:pt x="101" y="11"/>
                    </a:lnTo>
                    <a:lnTo>
                      <a:pt x="122" y="8"/>
                    </a:lnTo>
                    <a:lnTo>
                      <a:pt x="122" y="0"/>
                    </a:lnTo>
                    <a:lnTo>
                      <a:pt x="101" y="3"/>
                    </a:lnTo>
                    <a:lnTo>
                      <a:pt x="81" y="8"/>
                    </a:lnTo>
                    <a:lnTo>
                      <a:pt x="64" y="17"/>
                    </a:lnTo>
                    <a:lnTo>
                      <a:pt x="48" y="27"/>
                    </a:lnTo>
                    <a:lnTo>
                      <a:pt x="33" y="39"/>
                    </a:lnTo>
                    <a:lnTo>
                      <a:pt x="20" y="52"/>
                    </a:lnTo>
                    <a:lnTo>
                      <a:pt x="9" y="66"/>
                    </a:lnTo>
                    <a:lnTo>
                      <a:pt x="0" y="81"/>
                    </a:lnTo>
                    <a:lnTo>
                      <a:pt x="9"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02" name="Freeform 320">
                <a:extLst>
                  <a:ext uri="{FF2B5EF4-FFF2-40B4-BE49-F238E27FC236}">
                    <a16:creationId xmlns:a16="http://schemas.microsoft.com/office/drawing/2014/main" id="{E5B03303-24A2-9199-A3A9-E283F5A2F775}"/>
                  </a:ext>
                </a:extLst>
              </p:cNvPr>
              <p:cNvSpPr>
                <a:spLocks/>
              </p:cNvSpPr>
              <p:nvPr/>
            </p:nvSpPr>
            <p:spPr bwMode="auto">
              <a:xfrm>
                <a:off x="2358" y="4148"/>
                <a:ext cx="16" cy="51"/>
              </a:xfrm>
              <a:custGeom>
                <a:avLst/>
                <a:gdLst>
                  <a:gd name="T0" fmla="*/ 0 w 47"/>
                  <a:gd name="T1" fmla="*/ 0 h 151"/>
                  <a:gd name="T2" fmla="*/ 0 w 47"/>
                  <a:gd name="T3" fmla="*/ 0 h 151"/>
                  <a:gd name="T4" fmla="*/ 0 w 47"/>
                  <a:gd name="T5" fmla="*/ 0 h 151"/>
                  <a:gd name="T6" fmla="*/ 0 w 47"/>
                  <a:gd name="T7" fmla="*/ 0 h 151"/>
                  <a:gd name="T8" fmla="*/ 0 w 47"/>
                  <a:gd name="T9" fmla="*/ 0 h 151"/>
                  <a:gd name="T10" fmla="*/ 0 w 47"/>
                  <a:gd name="T11" fmla="*/ 0 h 151"/>
                  <a:gd name="T12" fmla="*/ 0 w 47"/>
                  <a:gd name="T13" fmla="*/ 0 h 151"/>
                  <a:gd name="T14" fmla="*/ 0 w 47"/>
                  <a:gd name="T15" fmla="*/ 0 h 151"/>
                  <a:gd name="T16" fmla="*/ 0 w 47"/>
                  <a:gd name="T17" fmla="*/ 0 h 151"/>
                  <a:gd name="T18" fmla="*/ 0 w 47"/>
                  <a:gd name="T19" fmla="*/ 0 h 151"/>
                  <a:gd name="T20" fmla="*/ 0 w 47"/>
                  <a:gd name="T21" fmla="*/ 0 h 151"/>
                  <a:gd name="T22" fmla="*/ 0 w 47"/>
                  <a:gd name="T23" fmla="*/ 0 h 151"/>
                  <a:gd name="T24" fmla="*/ 0 w 47"/>
                  <a:gd name="T25" fmla="*/ 0 h 151"/>
                  <a:gd name="T26" fmla="*/ 0 w 47"/>
                  <a:gd name="T27" fmla="*/ 0 h 151"/>
                  <a:gd name="T28" fmla="*/ 0 w 47"/>
                  <a:gd name="T29" fmla="*/ 0 h 151"/>
                  <a:gd name="T30" fmla="*/ 0 w 47"/>
                  <a:gd name="T31" fmla="*/ 0 h 151"/>
                  <a:gd name="T32" fmla="*/ 0 w 47"/>
                  <a:gd name="T33" fmla="*/ 0 h 151"/>
                  <a:gd name="T34" fmla="*/ 0 w 47"/>
                  <a:gd name="T35" fmla="*/ 0 h 151"/>
                  <a:gd name="T36" fmla="*/ 0 w 47"/>
                  <a:gd name="T37" fmla="*/ 0 h 151"/>
                  <a:gd name="T38" fmla="*/ 0 w 47"/>
                  <a:gd name="T39" fmla="*/ 0 h 151"/>
                  <a:gd name="T40" fmla="*/ 0 w 47"/>
                  <a:gd name="T41" fmla="*/ 0 h 151"/>
                  <a:gd name="T42" fmla="*/ 0 w 47"/>
                  <a:gd name="T43" fmla="*/ 0 h 151"/>
                  <a:gd name="T44" fmla="*/ 0 w 47"/>
                  <a:gd name="T45" fmla="*/ 0 h 151"/>
                  <a:gd name="T46" fmla="*/ 0 w 47"/>
                  <a:gd name="T47" fmla="*/ 0 h 151"/>
                  <a:gd name="T48" fmla="*/ 0 w 47"/>
                  <a:gd name="T49" fmla="*/ 0 h 151"/>
                  <a:gd name="T50" fmla="*/ 0 w 47"/>
                  <a:gd name="T51" fmla="*/ 0 h 1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151"/>
                  <a:gd name="T80" fmla="*/ 47 w 47"/>
                  <a:gd name="T81" fmla="*/ 151 h 1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151">
                    <a:moveTo>
                      <a:pt x="43" y="139"/>
                    </a:moveTo>
                    <a:lnTo>
                      <a:pt x="47" y="142"/>
                    </a:lnTo>
                    <a:lnTo>
                      <a:pt x="34" y="124"/>
                    </a:lnTo>
                    <a:lnTo>
                      <a:pt x="25" y="104"/>
                    </a:lnTo>
                    <a:lnTo>
                      <a:pt x="18" y="86"/>
                    </a:lnTo>
                    <a:lnTo>
                      <a:pt x="14" y="69"/>
                    </a:lnTo>
                    <a:lnTo>
                      <a:pt x="12" y="51"/>
                    </a:lnTo>
                    <a:lnTo>
                      <a:pt x="12" y="34"/>
                    </a:lnTo>
                    <a:lnTo>
                      <a:pt x="16" y="19"/>
                    </a:lnTo>
                    <a:lnTo>
                      <a:pt x="24" y="3"/>
                    </a:lnTo>
                    <a:lnTo>
                      <a:pt x="15" y="0"/>
                    </a:lnTo>
                    <a:lnTo>
                      <a:pt x="8" y="16"/>
                    </a:lnTo>
                    <a:lnTo>
                      <a:pt x="3" y="34"/>
                    </a:lnTo>
                    <a:lnTo>
                      <a:pt x="0" y="51"/>
                    </a:lnTo>
                    <a:lnTo>
                      <a:pt x="5" y="69"/>
                    </a:lnTo>
                    <a:lnTo>
                      <a:pt x="9" y="89"/>
                    </a:lnTo>
                    <a:lnTo>
                      <a:pt x="16" y="107"/>
                    </a:lnTo>
                    <a:lnTo>
                      <a:pt x="25" y="127"/>
                    </a:lnTo>
                    <a:lnTo>
                      <a:pt x="38" y="148"/>
                    </a:lnTo>
                    <a:lnTo>
                      <a:pt x="43" y="151"/>
                    </a:lnTo>
                    <a:lnTo>
                      <a:pt x="38" y="148"/>
                    </a:lnTo>
                    <a:lnTo>
                      <a:pt x="41" y="151"/>
                    </a:lnTo>
                    <a:lnTo>
                      <a:pt x="45" y="149"/>
                    </a:lnTo>
                    <a:lnTo>
                      <a:pt x="47" y="146"/>
                    </a:lnTo>
                    <a:lnTo>
                      <a:pt x="47" y="142"/>
                    </a:lnTo>
                    <a:lnTo>
                      <a:pt x="43"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36" name="Group 321">
              <a:extLst>
                <a:ext uri="{FF2B5EF4-FFF2-40B4-BE49-F238E27FC236}">
                  <a16:creationId xmlns:a16="http://schemas.microsoft.com/office/drawing/2014/main" id="{8C0123D2-20B5-3FCB-1ACD-5EE2502F2347}"/>
                </a:ext>
              </a:extLst>
            </p:cNvPr>
            <p:cNvGrpSpPr>
              <a:grpSpLocks/>
            </p:cNvGrpSpPr>
            <p:nvPr/>
          </p:nvGrpSpPr>
          <p:grpSpPr bwMode="auto">
            <a:xfrm>
              <a:off x="4624" y="3648"/>
              <a:ext cx="533" cy="542"/>
              <a:chOff x="2820" y="4962"/>
              <a:chExt cx="533" cy="543"/>
            </a:xfrm>
          </p:grpSpPr>
          <p:sp>
            <p:nvSpPr>
              <p:cNvPr id="5659" name="Freeform 322">
                <a:extLst>
                  <a:ext uri="{FF2B5EF4-FFF2-40B4-BE49-F238E27FC236}">
                    <a16:creationId xmlns:a16="http://schemas.microsoft.com/office/drawing/2014/main" id="{BFF6C827-58D4-AAAF-BE25-85070462BF1B}"/>
                  </a:ext>
                </a:extLst>
              </p:cNvPr>
              <p:cNvSpPr>
                <a:spLocks/>
              </p:cNvSpPr>
              <p:nvPr/>
            </p:nvSpPr>
            <p:spPr bwMode="auto">
              <a:xfrm>
                <a:off x="3256" y="5056"/>
                <a:ext cx="83" cy="108"/>
              </a:xfrm>
              <a:custGeom>
                <a:avLst/>
                <a:gdLst>
                  <a:gd name="T0" fmla="*/ 0 w 249"/>
                  <a:gd name="T1" fmla="*/ 0 h 322"/>
                  <a:gd name="T2" fmla="*/ 0 w 249"/>
                  <a:gd name="T3" fmla="*/ 0 h 322"/>
                  <a:gd name="T4" fmla="*/ 0 w 249"/>
                  <a:gd name="T5" fmla="*/ 0 h 322"/>
                  <a:gd name="T6" fmla="*/ 0 w 249"/>
                  <a:gd name="T7" fmla="*/ 0 h 322"/>
                  <a:gd name="T8" fmla="*/ 0 w 249"/>
                  <a:gd name="T9" fmla="*/ 0 h 322"/>
                  <a:gd name="T10" fmla="*/ 0 w 249"/>
                  <a:gd name="T11" fmla="*/ 0 h 322"/>
                  <a:gd name="T12" fmla="*/ 0 w 249"/>
                  <a:gd name="T13" fmla="*/ 0 h 322"/>
                  <a:gd name="T14" fmla="*/ 0 w 249"/>
                  <a:gd name="T15" fmla="*/ 0 h 322"/>
                  <a:gd name="T16" fmla="*/ 0 w 249"/>
                  <a:gd name="T17" fmla="*/ 0 h 322"/>
                  <a:gd name="T18" fmla="*/ 0 w 249"/>
                  <a:gd name="T19" fmla="*/ 0 h 322"/>
                  <a:gd name="T20" fmla="*/ 0 w 249"/>
                  <a:gd name="T21" fmla="*/ 0 h 322"/>
                  <a:gd name="T22" fmla="*/ 0 w 249"/>
                  <a:gd name="T23" fmla="*/ 0 h 322"/>
                  <a:gd name="T24" fmla="*/ 0 w 249"/>
                  <a:gd name="T25" fmla="*/ 0 h 322"/>
                  <a:gd name="T26" fmla="*/ 0 w 249"/>
                  <a:gd name="T27" fmla="*/ 0 h 322"/>
                  <a:gd name="T28" fmla="*/ 0 w 249"/>
                  <a:gd name="T29" fmla="*/ 0 h 322"/>
                  <a:gd name="T30" fmla="*/ 0 w 249"/>
                  <a:gd name="T31" fmla="*/ 0 h 322"/>
                  <a:gd name="T32" fmla="*/ 0 w 249"/>
                  <a:gd name="T33" fmla="*/ 0 h 322"/>
                  <a:gd name="T34" fmla="*/ 0 w 249"/>
                  <a:gd name="T35" fmla="*/ 0 h 322"/>
                  <a:gd name="T36" fmla="*/ 0 w 249"/>
                  <a:gd name="T37" fmla="*/ 0 h 322"/>
                  <a:gd name="T38" fmla="*/ 0 w 249"/>
                  <a:gd name="T39" fmla="*/ 0 h 322"/>
                  <a:gd name="T40" fmla="*/ 0 w 249"/>
                  <a:gd name="T41" fmla="*/ 0 h 322"/>
                  <a:gd name="T42" fmla="*/ 0 w 249"/>
                  <a:gd name="T43" fmla="*/ 0 h 322"/>
                  <a:gd name="T44" fmla="*/ 0 w 249"/>
                  <a:gd name="T45" fmla="*/ 0 h 322"/>
                  <a:gd name="T46" fmla="*/ 0 w 249"/>
                  <a:gd name="T47" fmla="*/ 0 h 322"/>
                  <a:gd name="T48" fmla="*/ 0 w 249"/>
                  <a:gd name="T49" fmla="*/ 0 h 322"/>
                  <a:gd name="T50" fmla="*/ 0 w 249"/>
                  <a:gd name="T51" fmla="*/ 0 h 322"/>
                  <a:gd name="T52" fmla="*/ 0 w 249"/>
                  <a:gd name="T53" fmla="*/ 0 h 322"/>
                  <a:gd name="T54" fmla="*/ 0 w 249"/>
                  <a:gd name="T55" fmla="*/ 0 h 322"/>
                  <a:gd name="T56" fmla="*/ 0 w 249"/>
                  <a:gd name="T57" fmla="*/ 0 h 322"/>
                  <a:gd name="T58" fmla="*/ 0 w 249"/>
                  <a:gd name="T59" fmla="*/ 0 h 322"/>
                  <a:gd name="T60" fmla="*/ 0 w 249"/>
                  <a:gd name="T61" fmla="*/ 0 h 322"/>
                  <a:gd name="T62" fmla="*/ 0 w 249"/>
                  <a:gd name="T63" fmla="*/ 0 h 322"/>
                  <a:gd name="T64" fmla="*/ 0 w 249"/>
                  <a:gd name="T65" fmla="*/ 0 h 322"/>
                  <a:gd name="T66" fmla="*/ 0 w 249"/>
                  <a:gd name="T67" fmla="*/ 0 h 322"/>
                  <a:gd name="T68" fmla="*/ 0 w 249"/>
                  <a:gd name="T69" fmla="*/ 0 h 322"/>
                  <a:gd name="T70" fmla="*/ 0 w 249"/>
                  <a:gd name="T71" fmla="*/ 0 h 322"/>
                  <a:gd name="T72" fmla="*/ 0 w 249"/>
                  <a:gd name="T73" fmla="*/ 0 h 322"/>
                  <a:gd name="T74" fmla="*/ 0 w 249"/>
                  <a:gd name="T75" fmla="*/ 0 h 322"/>
                  <a:gd name="T76" fmla="*/ 0 w 249"/>
                  <a:gd name="T77" fmla="*/ 0 h 322"/>
                  <a:gd name="T78" fmla="*/ 0 w 249"/>
                  <a:gd name="T79" fmla="*/ 0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322"/>
                  <a:gd name="T122" fmla="*/ 249 w 249"/>
                  <a:gd name="T123" fmla="*/ 322 h 3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322">
                    <a:moveTo>
                      <a:pt x="183" y="303"/>
                    </a:moveTo>
                    <a:lnTo>
                      <a:pt x="188" y="294"/>
                    </a:lnTo>
                    <a:lnTo>
                      <a:pt x="194" y="281"/>
                    </a:lnTo>
                    <a:lnTo>
                      <a:pt x="199" y="266"/>
                    </a:lnTo>
                    <a:lnTo>
                      <a:pt x="207" y="248"/>
                    </a:lnTo>
                    <a:lnTo>
                      <a:pt x="212" y="230"/>
                    </a:lnTo>
                    <a:lnTo>
                      <a:pt x="218" y="213"/>
                    </a:lnTo>
                    <a:lnTo>
                      <a:pt x="224" y="196"/>
                    </a:lnTo>
                    <a:lnTo>
                      <a:pt x="228" y="183"/>
                    </a:lnTo>
                    <a:lnTo>
                      <a:pt x="234" y="159"/>
                    </a:lnTo>
                    <a:lnTo>
                      <a:pt x="240" y="134"/>
                    </a:lnTo>
                    <a:lnTo>
                      <a:pt x="244" y="112"/>
                    </a:lnTo>
                    <a:lnTo>
                      <a:pt x="247" y="96"/>
                    </a:lnTo>
                    <a:lnTo>
                      <a:pt x="249" y="81"/>
                    </a:lnTo>
                    <a:lnTo>
                      <a:pt x="249" y="61"/>
                    </a:lnTo>
                    <a:lnTo>
                      <a:pt x="247" y="45"/>
                    </a:lnTo>
                    <a:lnTo>
                      <a:pt x="247" y="32"/>
                    </a:lnTo>
                    <a:lnTo>
                      <a:pt x="247" y="25"/>
                    </a:lnTo>
                    <a:lnTo>
                      <a:pt x="243" y="21"/>
                    </a:lnTo>
                    <a:lnTo>
                      <a:pt x="239" y="18"/>
                    </a:lnTo>
                    <a:lnTo>
                      <a:pt x="234" y="16"/>
                    </a:lnTo>
                    <a:lnTo>
                      <a:pt x="230" y="15"/>
                    </a:lnTo>
                    <a:lnTo>
                      <a:pt x="226" y="16"/>
                    </a:lnTo>
                    <a:lnTo>
                      <a:pt x="220" y="23"/>
                    </a:lnTo>
                    <a:lnTo>
                      <a:pt x="215" y="38"/>
                    </a:lnTo>
                    <a:lnTo>
                      <a:pt x="211" y="49"/>
                    </a:lnTo>
                    <a:lnTo>
                      <a:pt x="207" y="63"/>
                    </a:lnTo>
                    <a:lnTo>
                      <a:pt x="199" y="78"/>
                    </a:lnTo>
                    <a:lnTo>
                      <a:pt x="191" y="95"/>
                    </a:lnTo>
                    <a:lnTo>
                      <a:pt x="182" y="112"/>
                    </a:lnTo>
                    <a:lnTo>
                      <a:pt x="173" y="129"/>
                    </a:lnTo>
                    <a:lnTo>
                      <a:pt x="163" y="144"/>
                    </a:lnTo>
                    <a:lnTo>
                      <a:pt x="154" y="158"/>
                    </a:lnTo>
                    <a:lnTo>
                      <a:pt x="138" y="134"/>
                    </a:lnTo>
                    <a:lnTo>
                      <a:pt x="127" y="109"/>
                    </a:lnTo>
                    <a:lnTo>
                      <a:pt x="121" y="85"/>
                    </a:lnTo>
                    <a:lnTo>
                      <a:pt x="116" y="60"/>
                    </a:lnTo>
                    <a:lnTo>
                      <a:pt x="113" y="47"/>
                    </a:lnTo>
                    <a:lnTo>
                      <a:pt x="109" y="38"/>
                    </a:lnTo>
                    <a:lnTo>
                      <a:pt x="105" y="28"/>
                    </a:lnTo>
                    <a:lnTo>
                      <a:pt x="97" y="21"/>
                    </a:lnTo>
                    <a:lnTo>
                      <a:pt x="92" y="14"/>
                    </a:lnTo>
                    <a:lnTo>
                      <a:pt x="84" y="8"/>
                    </a:lnTo>
                    <a:lnTo>
                      <a:pt x="78" y="5"/>
                    </a:lnTo>
                    <a:lnTo>
                      <a:pt x="73" y="2"/>
                    </a:lnTo>
                    <a:lnTo>
                      <a:pt x="61" y="0"/>
                    </a:lnTo>
                    <a:lnTo>
                      <a:pt x="49" y="0"/>
                    </a:lnTo>
                    <a:lnTo>
                      <a:pt x="39" y="2"/>
                    </a:lnTo>
                    <a:lnTo>
                      <a:pt x="29" y="5"/>
                    </a:lnTo>
                    <a:lnTo>
                      <a:pt x="20" y="12"/>
                    </a:lnTo>
                    <a:lnTo>
                      <a:pt x="13" y="19"/>
                    </a:lnTo>
                    <a:lnTo>
                      <a:pt x="6" y="29"/>
                    </a:lnTo>
                    <a:lnTo>
                      <a:pt x="1" y="42"/>
                    </a:lnTo>
                    <a:lnTo>
                      <a:pt x="0" y="64"/>
                    </a:lnTo>
                    <a:lnTo>
                      <a:pt x="6" y="88"/>
                    </a:lnTo>
                    <a:lnTo>
                      <a:pt x="16" y="109"/>
                    </a:lnTo>
                    <a:lnTo>
                      <a:pt x="26" y="123"/>
                    </a:lnTo>
                    <a:lnTo>
                      <a:pt x="35" y="133"/>
                    </a:lnTo>
                    <a:lnTo>
                      <a:pt x="41" y="141"/>
                    </a:lnTo>
                    <a:lnTo>
                      <a:pt x="43" y="148"/>
                    </a:lnTo>
                    <a:lnTo>
                      <a:pt x="46" y="155"/>
                    </a:lnTo>
                    <a:lnTo>
                      <a:pt x="51" y="168"/>
                    </a:lnTo>
                    <a:lnTo>
                      <a:pt x="61" y="189"/>
                    </a:lnTo>
                    <a:lnTo>
                      <a:pt x="71" y="211"/>
                    </a:lnTo>
                    <a:lnTo>
                      <a:pt x="81" y="228"/>
                    </a:lnTo>
                    <a:lnTo>
                      <a:pt x="90" y="242"/>
                    </a:lnTo>
                    <a:lnTo>
                      <a:pt x="100" y="259"/>
                    </a:lnTo>
                    <a:lnTo>
                      <a:pt x="110" y="276"/>
                    </a:lnTo>
                    <a:lnTo>
                      <a:pt x="118" y="287"/>
                    </a:lnTo>
                    <a:lnTo>
                      <a:pt x="121" y="291"/>
                    </a:lnTo>
                    <a:lnTo>
                      <a:pt x="125" y="297"/>
                    </a:lnTo>
                    <a:lnTo>
                      <a:pt x="132" y="304"/>
                    </a:lnTo>
                    <a:lnTo>
                      <a:pt x="138" y="310"/>
                    </a:lnTo>
                    <a:lnTo>
                      <a:pt x="145" y="315"/>
                    </a:lnTo>
                    <a:lnTo>
                      <a:pt x="153" y="319"/>
                    </a:lnTo>
                    <a:lnTo>
                      <a:pt x="159" y="322"/>
                    </a:lnTo>
                    <a:lnTo>
                      <a:pt x="163" y="322"/>
                    </a:lnTo>
                    <a:lnTo>
                      <a:pt x="169" y="319"/>
                    </a:lnTo>
                    <a:lnTo>
                      <a:pt x="175" y="315"/>
                    </a:lnTo>
                    <a:lnTo>
                      <a:pt x="179" y="310"/>
                    </a:lnTo>
                    <a:lnTo>
                      <a:pt x="183" y="303"/>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0" name="Freeform 323">
                <a:extLst>
                  <a:ext uri="{FF2B5EF4-FFF2-40B4-BE49-F238E27FC236}">
                    <a16:creationId xmlns:a16="http://schemas.microsoft.com/office/drawing/2014/main" id="{B080F6F8-2961-899C-A3D8-20A56E84476C}"/>
                  </a:ext>
                </a:extLst>
              </p:cNvPr>
              <p:cNvSpPr>
                <a:spLocks/>
              </p:cNvSpPr>
              <p:nvPr/>
            </p:nvSpPr>
            <p:spPr bwMode="auto">
              <a:xfrm>
                <a:off x="3270" y="5074"/>
                <a:ext cx="7" cy="7"/>
              </a:xfrm>
              <a:custGeom>
                <a:avLst/>
                <a:gdLst>
                  <a:gd name="T0" fmla="*/ 0 w 23"/>
                  <a:gd name="T1" fmla="*/ 0 h 21"/>
                  <a:gd name="T2" fmla="*/ 0 w 23"/>
                  <a:gd name="T3" fmla="*/ 0 h 21"/>
                  <a:gd name="T4" fmla="*/ 0 w 23"/>
                  <a:gd name="T5" fmla="*/ 0 h 21"/>
                  <a:gd name="T6" fmla="*/ 0 w 23"/>
                  <a:gd name="T7" fmla="*/ 0 h 21"/>
                  <a:gd name="T8" fmla="*/ 0 w 23"/>
                  <a:gd name="T9" fmla="*/ 0 h 21"/>
                  <a:gd name="T10" fmla="*/ 0 w 23"/>
                  <a:gd name="T11" fmla="*/ 0 h 21"/>
                  <a:gd name="T12" fmla="*/ 0 w 23"/>
                  <a:gd name="T13" fmla="*/ 0 h 21"/>
                  <a:gd name="T14" fmla="*/ 0 w 23"/>
                  <a:gd name="T15" fmla="*/ 0 h 21"/>
                  <a:gd name="T16" fmla="*/ 0 w 23"/>
                  <a:gd name="T17" fmla="*/ 0 h 21"/>
                  <a:gd name="T18" fmla="*/ 0 w 23"/>
                  <a:gd name="T19" fmla="*/ 0 h 21"/>
                  <a:gd name="T20" fmla="*/ 0 w 23"/>
                  <a:gd name="T21" fmla="*/ 0 h 21"/>
                  <a:gd name="T22" fmla="*/ 0 w 23"/>
                  <a:gd name="T23" fmla="*/ 0 h 21"/>
                  <a:gd name="T24" fmla="*/ 0 w 23"/>
                  <a:gd name="T25" fmla="*/ 0 h 21"/>
                  <a:gd name="T26" fmla="*/ 0 w 23"/>
                  <a:gd name="T27" fmla="*/ 0 h 21"/>
                  <a:gd name="T28" fmla="*/ 0 w 23"/>
                  <a:gd name="T29" fmla="*/ 0 h 21"/>
                  <a:gd name="T30" fmla="*/ 0 w 23"/>
                  <a:gd name="T31" fmla="*/ 0 h 21"/>
                  <a:gd name="T32" fmla="*/ 0 w 2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23" y="14"/>
                    </a:moveTo>
                    <a:lnTo>
                      <a:pt x="23" y="9"/>
                    </a:lnTo>
                    <a:lnTo>
                      <a:pt x="21" y="5"/>
                    </a:lnTo>
                    <a:lnTo>
                      <a:pt x="19" y="2"/>
                    </a:lnTo>
                    <a:lnTo>
                      <a:pt x="14" y="0"/>
                    </a:lnTo>
                    <a:lnTo>
                      <a:pt x="10" y="0"/>
                    </a:lnTo>
                    <a:lnTo>
                      <a:pt x="5" y="2"/>
                    </a:lnTo>
                    <a:lnTo>
                      <a:pt x="1" y="3"/>
                    </a:lnTo>
                    <a:lnTo>
                      <a:pt x="0" y="7"/>
                    </a:lnTo>
                    <a:lnTo>
                      <a:pt x="0" y="13"/>
                    </a:lnTo>
                    <a:lnTo>
                      <a:pt x="1" y="16"/>
                    </a:lnTo>
                    <a:lnTo>
                      <a:pt x="4" y="20"/>
                    </a:lnTo>
                    <a:lnTo>
                      <a:pt x="8" y="21"/>
                    </a:lnTo>
                    <a:lnTo>
                      <a:pt x="13" y="21"/>
                    </a:lnTo>
                    <a:lnTo>
                      <a:pt x="17" y="20"/>
                    </a:lnTo>
                    <a:lnTo>
                      <a:pt x="21" y="19"/>
                    </a:lnTo>
                    <a:lnTo>
                      <a:pt x="23" y="14"/>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1" name="Freeform 324">
                <a:extLst>
                  <a:ext uri="{FF2B5EF4-FFF2-40B4-BE49-F238E27FC236}">
                    <a16:creationId xmlns:a16="http://schemas.microsoft.com/office/drawing/2014/main" id="{49B40BD0-C1F6-32D2-72FE-C8BB6806C885}"/>
                  </a:ext>
                </a:extLst>
              </p:cNvPr>
              <p:cNvSpPr>
                <a:spLocks/>
              </p:cNvSpPr>
              <p:nvPr/>
            </p:nvSpPr>
            <p:spPr bwMode="auto">
              <a:xfrm>
                <a:off x="3330" y="5064"/>
                <a:ext cx="8"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21" y="14"/>
                    </a:moveTo>
                    <a:lnTo>
                      <a:pt x="23" y="10"/>
                    </a:lnTo>
                    <a:lnTo>
                      <a:pt x="21" y="6"/>
                    </a:lnTo>
                    <a:lnTo>
                      <a:pt x="19" y="3"/>
                    </a:lnTo>
                    <a:lnTo>
                      <a:pt x="14" y="0"/>
                    </a:lnTo>
                    <a:lnTo>
                      <a:pt x="8" y="0"/>
                    </a:lnTo>
                    <a:lnTo>
                      <a:pt x="5" y="1"/>
                    </a:lnTo>
                    <a:lnTo>
                      <a:pt x="1" y="4"/>
                    </a:lnTo>
                    <a:lnTo>
                      <a:pt x="0" y="9"/>
                    </a:lnTo>
                    <a:lnTo>
                      <a:pt x="0" y="13"/>
                    </a:lnTo>
                    <a:lnTo>
                      <a:pt x="1" y="17"/>
                    </a:lnTo>
                    <a:lnTo>
                      <a:pt x="4" y="21"/>
                    </a:lnTo>
                    <a:lnTo>
                      <a:pt x="8" y="23"/>
                    </a:lnTo>
                    <a:lnTo>
                      <a:pt x="13" y="23"/>
                    </a:lnTo>
                    <a:lnTo>
                      <a:pt x="17" y="21"/>
                    </a:lnTo>
                    <a:lnTo>
                      <a:pt x="20" y="18"/>
                    </a:lnTo>
                    <a:lnTo>
                      <a:pt x="21" y="14"/>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2" name="Freeform 325">
                <a:extLst>
                  <a:ext uri="{FF2B5EF4-FFF2-40B4-BE49-F238E27FC236}">
                    <a16:creationId xmlns:a16="http://schemas.microsoft.com/office/drawing/2014/main" id="{84329873-98DB-F54E-C96F-B5864D4E79A4}"/>
                  </a:ext>
                </a:extLst>
              </p:cNvPr>
              <p:cNvSpPr>
                <a:spLocks/>
              </p:cNvSpPr>
              <p:nvPr/>
            </p:nvSpPr>
            <p:spPr bwMode="auto">
              <a:xfrm>
                <a:off x="3305" y="5015"/>
                <a:ext cx="33" cy="57"/>
              </a:xfrm>
              <a:custGeom>
                <a:avLst/>
                <a:gdLst>
                  <a:gd name="T0" fmla="*/ 0 w 100"/>
                  <a:gd name="T1" fmla="*/ 0 h 171"/>
                  <a:gd name="T2" fmla="*/ 0 w 100"/>
                  <a:gd name="T3" fmla="*/ 0 h 171"/>
                  <a:gd name="T4" fmla="*/ 0 w 100"/>
                  <a:gd name="T5" fmla="*/ 0 h 171"/>
                  <a:gd name="T6" fmla="*/ 0 w 100"/>
                  <a:gd name="T7" fmla="*/ 0 h 171"/>
                  <a:gd name="T8" fmla="*/ 0 w 100"/>
                  <a:gd name="T9" fmla="*/ 0 h 171"/>
                  <a:gd name="T10" fmla="*/ 0 w 100"/>
                  <a:gd name="T11" fmla="*/ 0 h 171"/>
                  <a:gd name="T12" fmla="*/ 0 w 100"/>
                  <a:gd name="T13" fmla="*/ 0 h 171"/>
                  <a:gd name="T14" fmla="*/ 0 w 100"/>
                  <a:gd name="T15" fmla="*/ 0 h 171"/>
                  <a:gd name="T16" fmla="*/ 0 w 100"/>
                  <a:gd name="T17" fmla="*/ 0 h 171"/>
                  <a:gd name="T18" fmla="*/ 0 w 100"/>
                  <a:gd name="T19" fmla="*/ 0 h 171"/>
                  <a:gd name="T20" fmla="*/ 0 w 100"/>
                  <a:gd name="T21" fmla="*/ 0 h 171"/>
                  <a:gd name="T22" fmla="*/ 0 w 100"/>
                  <a:gd name="T23" fmla="*/ 0 h 171"/>
                  <a:gd name="T24" fmla="*/ 0 w 100"/>
                  <a:gd name="T25" fmla="*/ 0 h 171"/>
                  <a:gd name="T26" fmla="*/ 0 w 100"/>
                  <a:gd name="T27" fmla="*/ 0 h 171"/>
                  <a:gd name="T28" fmla="*/ 0 w 100"/>
                  <a:gd name="T29" fmla="*/ 0 h 171"/>
                  <a:gd name="T30" fmla="*/ 0 w 100"/>
                  <a:gd name="T31" fmla="*/ 0 h 171"/>
                  <a:gd name="T32" fmla="*/ 0 w 100"/>
                  <a:gd name="T33" fmla="*/ 0 h 171"/>
                  <a:gd name="T34" fmla="*/ 0 w 100"/>
                  <a:gd name="T35" fmla="*/ 0 h 171"/>
                  <a:gd name="T36" fmla="*/ 0 w 100"/>
                  <a:gd name="T37" fmla="*/ 0 h 171"/>
                  <a:gd name="T38" fmla="*/ 0 w 100"/>
                  <a:gd name="T39" fmla="*/ 0 h 171"/>
                  <a:gd name="T40" fmla="*/ 0 w 100"/>
                  <a:gd name="T41" fmla="*/ 0 h 171"/>
                  <a:gd name="T42" fmla="*/ 0 w 100"/>
                  <a:gd name="T43" fmla="*/ 0 h 171"/>
                  <a:gd name="T44" fmla="*/ 0 w 100"/>
                  <a:gd name="T45" fmla="*/ 0 h 171"/>
                  <a:gd name="T46" fmla="*/ 0 w 100"/>
                  <a:gd name="T47" fmla="*/ 0 h 171"/>
                  <a:gd name="T48" fmla="*/ 0 w 100"/>
                  <a:gd name="T49" fmla="*/ 0 h 171"/>
                  <a:gd name="T50" fmla="*/ 0 w 100"/>
                  <a:gd name="T51" fmla="*/ 0 h 171"/>
                  <a:gd name="T52" fmla="*/ 0 w 100"/>
                  <a:gd name="T53" fmla="*/ 0 h 171"/>
                  <a:gd name="T54" fmla="*/ 0 w 100"/>
                  <a:gd name="T55" fmla="*/ 0 h 171"/>
                  <a:gd name="T56" fmla="*/ 0 w 100"/>
                  <a:gd name="T57" fmla="*/ 0 h 171"/>
                  <a:gd name="T58" fmla="*/ 0 w 100"/>
                  <a:gd name="T59" fmla="*/ 0 h 171"/>
                  <a:gd name="T60" fmla="*/ 0 w 100"/>
                  <a:gd name="T61" fmla="*/ 0 h 171"/>
                  <a:gd name="T62" fmla="*/ 0 w 100"/>
                  <a:gd name="T63" fmla="*/ 0 h 171"/>
                  <a:gd name="T64" fmla="*/ 0 w 100"/>
                  <a:gd name="T65" fmla="*/ 0 h 171"/>
                  <a:gd name="T66" fmla="*/ 0 w 100"/>
                  <a:gd name="T67" fmla="*/ 0 h 171"/>
                  <a:gd name="T68" fmla="*/ 0 w 100"/>
                  <a:gd name="T69" fmla="*/ 0 h 171"/>
                  <a:gd name="T70" fmla="*/ 0 w 100"/>
                  <a:gd name="T71" fmla="*/ 0 h 171"/>
                  <a:gd name="T72" fmla="*/ 0 w 100"/>
                  <a:gd name="T73" fmla="*/ 0 h 171"/>
                  <a:gd name="T74" fmla="*/ 0 w 100"/>
                  <a:gd name="T75" fmla="*/ 0 h 1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71"/>
                  <a:gd name="T116" fmla="*/ 100 w 100"/>
                  <a:gd name="T117" fmla="*/ 171 h 1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71">
                    <a:moveTo>
                      <a:pt x="86" y="171"/>
                    </a:moveTo>
                    <a:lnTo>
                      <a:pt x="93" y="170"/>
                    </a:lnTo>
                    <a:lnTo>
                      <a:pt x="97" y="166"/>
                    </a:lnTo>
                    <a:lnTo>
                      <a:pt x="100" y="162"/>
                    </a:lnTo>
                    <a:lnTo>
                      <a:pt x="100" y="155"/>
                    </a:lnTo>
                    <a:lnTo>
                      <a:pt x="99" y="147"/>
                    </a:lnTo>
                    <a:lnTo>
                      <a:pt x="97" y="142"/>
                    </a:lnTo>
                    <a:lnTo>
                      <a:pt x="96" y="138"/>
                    </a:lnTo>
                    <a:lnTo>
                      <a:pt x="96" y="132"/>
                    </a:lnTo>
                    <a:lnTo>
                      <a:pt x="96" y="122"/>
                    </a:lnTo>
                    <a:lnTo>
                      <a:pt x="96" y="108"/>
                    </a:lnTo>
                    <a:lnTo>
                      <a:pt x="95" y="94"/>
                    </a:lnTo>
                    <a:lnTo>
                      <a:pt x="93" y="82"/>
                    </a:lnTo>
                    <a:lnTo>
                      <a:pt x="90" y="70"/>
                    </a:lnTo>
                    <a:lnTo>
                      <a:pt x="89" y="61"/>
                    </a:lnTo>
                    <a:lnTo>
                      <a:pt x="86" y="52"/>
                    </a:lnTo>
                    <a:lnTo>
                      <a:pt x="83" y="47"/>
                    </a:lnTo>
                    <a:lnTo>
                      <a:pt x="79" y="41"/>
                    </a:lnTo>
                    <a:lnTo>
                      <a:pt x="76" y="35"/>
                    </a:lnTo>
                    <a:lnTo>
                      <a:pt x="73" y="30"/>
                    </a:lnTo>
                    <a:lnTo>
                      <a:pt x="71" y="24"/>
                    </a:lnTo>
                    <a:lnTo>
                      <a:pt x="70" y="21"/>
                    </a:lnTo>
                    <a:lnTo>
                      <a:pt x="67" y="19"/>
                    </a:lnTo>
                    <a:lnTo>
                      <a:pt x="63" y="16"/>
                    </a:lnTo>
                    <a:lnTo>
                      <a:pt x="58" y="13"/>
                    </a:lnTo>
                    <a:lnTo>
                      <a:pt x="54" y="11"/>
                    </a:lnTo>
                    <a:lnTo>
                      <a:pt x="47" y="10"/>
                    </a:lnTo>
                    <a:lnTo>
                      <a:pt x="38" y="7"/>
                    </a:lnTo>
                    <a:lnTo>
                      <a:pt x="28" y="4"/>
                    </a:lnTo>
                    <a:lnTo>
                      <a:pt x="19" y="3"/>
                    </a:lnTo>
                    <a:lnTo>
                      <a:pt x="10" y="2"/>
                    </a:lnTo>
                    <a:lnTo>
                      <a:pt x="4" y="0"/>
                    </a:lnTo>
                    <a:lnTo>
                      <a:pt x="3" y="2"/>
                    </a:lnTo>
                    <a:lnTo>
                      <a:pt x="6" y="10"/>
                    </a:lnTo>
                    <a:lnTo>
                      <a:pt x="16" y="20"/>
                    </a:lnTo>
                    <a:lnTo>
                      <a:pt x="28" y="31"/>
                    </a:lnTo>
                    <a:lnTo>
                      <a:pt x="38" y="40"/>
                    </a:lnTo>
                    <a:lnTo>
                      <a:pt x="41" y="47"/>
                    </a:lnTo>
                    <a:lnTo>
                      <a:pt x="42" y="55"/>
                    </a:lnTo>
                    <a:lnTo>
                      <a:pt x="45" y="65"/>
                    </a:lnTo>
                    <a:lnTo>
                      <a:pt x="47" y="72"/>
                    </a:lnTo>
                    <a:lnTo>
                      <a:pt x="48" y="77"/>
                    </a:lnTo>
                    <a:lnTo>
                      <a:pt x="47" y="80"/>
                    </a:lnTo>
                    <a:lnTo>
                      <a:pt x="45" y="82"/>
                    </a:lnTo>
                    <a:lnTo>
                      <a:pt x="41" y="80"/>
                    </a:lnTo>
                    <a:lnTo>
                      <a:pt x="36" y="77"/>
                    </a:lnTo>
                    <a:lnTo>
                      <a:pt x="32" y="76"/>
                    </a:lnTo>
                    <a:lnTo>
                      <a:pt x="28" y="73"/>
                    </a:lnTo>
                    <a:lnTo>
                      <a:pt x="23" y="69"/>
                    </a:lnTo>
                    <a:lnTo>
                      <a:pt x="19" y="65"/>
                    </a:lnTo>
                    <a:lnTo>
                      <a:pt x="12" y="61"/>
                    </a:lnTo>
                    <a:lnTo>
                      <a:pt x="4" y="58"/>
                    </a:lnTo>
                    <a:lnTo>
                      <a:pt x="0" y="59"/>
                    </a:lnTo>
                    <a:lnTo>
                      <a:pt x="1" y="65"/>
                    </a:lnTo>
                    <a:lnTo>
                      <a:pt x="4" y="72"/>
                    </a:lnTo>
                    <a:lnTo>
                      <a:pt x="9" y="79"/>
                    </a:lnTo>
                    <a:lnTo>
                      <a:pt x="12" y="84"/>
                    </a:lnTo>
                    <a:lnTo>
                      <a:pt x="13" y="89"/>
                    </a:lnTo>
                    <a:lnTo>
                      <a:pt x="16" y="94"/>
                    </a:lnTo>
                    <a:lnTo>
                      <a:pt x="20" y="98"/>
                    </a:lnTo>
                    <a:lnTo>
                      <a:pt x="25" y="101"/>
                    </a:lnTo>
                    <a:lnTo>
                      <a:pt x="29" y="105"/>
                    </a:lnTo>
                    <a:lnTo>
                      <a:pt x="32" y="111"/>
                    </a:lnTo>
                    <a:lnTo>
                      <a:pt x="36" y="119"/>
                    </a:lnTo>
                    <a:lnTo>
                      <a:pt x="39" y="125"/>
                    </a:lnTo>
                    <a:lnTo>
                      <a:pt x="42" y="129"/>
                    </a:lnTo>
                    <a:lnTo>
                      <a:pt x="47" y="135"/>
                    </a:lnTo>
                    <a:lnTo>
                      <a:pt x="52" y="139"/>
                    </a:lnTo>
                    <a:lnTo>
                      <a:pt x="58" y="145"/>
                    </a:lnTo>
                    <a:lnTo>
                      <a:pt x="63" y="150"/>
                    </a:lnTo>
                    <a:lnTo>
                      <a:pt x="67" y="155"/>
                    </a:lnTo>
                    <a:lnTo>
                      <a:pt x="68" y="159"/>
                    </a:lnTo>
                    <a:lnTo>
                      <a:pt x="70" y="163"/>
                    </a:lnTo>
                    <a:lnTo>
                      <a:pt x="73" y="166"/>
                    </a:lnTo>
                    <a:lnTo>
                      <a:pt x="76" y="169"/>
                    </a:lnTo>
                    <a:lnTo>
                      <a:pt x="80" y="171"/>
                    </a:lnTo>
                    <a:lnTo>
                      <a:pt x="86" y="171"/>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3" name="Freeform 326">
                <a:extLst>
                  <a:ext uri="{FF2B5EF4-FFF2-40B4-BE49-F238E27FC236}">
                    <a16:creationId xmlns:a16="http://schemas.microsoft.com/office/drawing/2014/main" id="{D35F5A22-3561-D465-C1AF-332E95675554}"/>
                  </a:ext>
                </a:extLst>
              </p:cNvPr>
              <p:cNvSpPr>
                <a:spLocks/>
              </p:cNvSpPr>
              <p:nvPr/>
            </p:nvSpPr>
            <p:spPr bwMode="auto">
              <a:xfrm>
                <a:off x="3330" y="5064"/>
                <a:ext cx="8"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10" y="0"/>
                    </a:moveTo>
                    <a:lnTo>
                      <a:pt x="5" y="1"/>
                    </a:lnTo>
                    <a:lnTo>
                      <a:pt x="1" y="4"/>
                    </a:lnTo>
                    <a:lnTo>
                      <a:pt x="0" y="9"/>
                    </a:lnTo>
                    <a:lnTo>
                      <a:pt x="0" y="13"/>
                    </a:lnTo>
                    <a:lnTo>
                      <a:pt x="1" y="17"/>
                    </a:lnTo>
                    <a:lnTo>
                      <a:pt x="4" y="21"/>
                    </a:lnTo>
                    <a:lnTo>
                      <a:pt x="7" y="23"/>
                    </a:lnTo>
                    <a:lnTo>
                      <a:pt x="13" y="23"/>
                    </a:lnTo>
                    <a:lnTo>
                      <a:pt x="17" y="21"/>
                    </a:lnTo>
                    <a:lnTo>
                      <a:pt x="20" y="18"/>
                    </a:lnTo>
                    <a:lnTo>
                      <a:pt x="21" y="14"/>
                    </a:lnTo>
                    <a:lnTo>
                      <a:pt x="23" y="10"/>
                    </a:lnTo>
                    <a:lnTo>
                      <a:pt x="21" y="6"/>
                    </a:lnTo>
                    <a:lnTo>
                      <a:pt x="19" y="3"/>
                    </a:lnTo>
                    <a:lnTo>
                      <a:pt x="14" y="1"/>
                    </a:lnTo>
                    <a:lnTo>
                      <a:pt x="10" y="0"/>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4" name="Freeform 327">
                <a:extLst>
                  <a:ext uri="{FF2B5EF4-FFF2-40B4-BE49-F238E27FC236}">
                    <a16:creationId xmlns:a16="http://schemas.microsoft.com/office/drawing/2014/main" id="{63B4C83E-ADC2-B9E2-E484-E40ECEFD5C69}"/>
                  </a:ext>
                </a:extLst>
              </p:cNvPr>
              <p:cNvSpPr>
                <a:spLocks/>
              </p:cNvSpPr>
              <p:nvPr/>
            </p:nvSpPr>
            <p:spPr bwMode="auto">
              <a:xfrm>
                <a:off x="3254" y="5055"/>
                <a:ext cx="93" cy="112"/>
              </a:xfrm>
              <a:custGeom>
                <a:avLst/>
                <a:gdLst>
                  <a:gd name="T0" fmla="*/ 0 w 281"/>
                  <a:gd name="T1" fmla="*/ 0 h 336"/>
                  <a:gd name="T2" fmla="*/ 0 w 281"/>
                  <a:gd name="T3" fmla="*/ 0 h 336"/>
                  <a:gd name="T4" fmla="*/ 0 w 281"/>
                  <a:gd name="T5" fmla="*/ 0 h 336"/>
                  <a:gd name="T6" fmla="*/ 0 w 281"/>
                  <a:gd name="T7" fmla="*/ 0 h 336"/>
                  <a:gd name="T8" fmla="*/ 0 w 281"/>
                  <a:gd name="T9" fmla="*/ 0 h 336"/>
                  <a:gd name="T10" fmla="*/ 0 w 281"/>
                  <a:gd name="T11" fmla="*/ 0 h 336"/>
                  <a:gd name="T12" fmla="*/ 0 w 281"/>
                  <a:gd name="T13" fmla="*/ 0 h 336"/>
                  <a:gd name="T14" fmla="*/ 0 w 281"/>
                  <a:gd name="T15" fmla="*/ 0 h 336"/>
                  <a:gd name="T16" fmla="*/ 0 w 281"/>
                  <a:gd name="T17" fmla="*/ 0 h 336"/>
                  <a:gd name="T18" fmla="*/ 0 w 281"/>
                  <a:gd name="T19" fmla="*/ 0 h 336"/>
                  <a:gd name="T20" fmla="*/ 0 w 281"/>
                  <a:gd name="T21" fmla="*/ 0 h 336"/>
                  <a:gd name="T22" fmla="*/ 0 w 281"/>
                  <a:gd name="T23" fmla="*/ 0 h 336"/>
                  <a:gd name="T24" fmla="*/ 0 w 281"/>
                  <a:gd name="T25" fmla="*/ 0 h 336"/>
                  <a:gd name="T26" fmla="*/ 0 w 281"/>
                  <a:gd name="T27" fmla="*/ 0 h 336"/>
                  <a:gd name="T28" fmla="*/ 0 w 281"/>
                  <a:gd name="T29" fmla="*/ 0 h 336"/>
                  <a:gd name="T30" fmla="*/ 0 w 281"/>
                  <a:gd name="T31" fmla="*/ 0 h 336"/>
                  <a:gd name="T32" fmla="*/ 0 w 281"/>
                  <a:gd name="T33" fmla="*/ 0 h 336"/>
                  <a:gd name="T34" fmla="*/ 0 w 281"/>
                  <a:gd name="T35" fmla="*/ 0 h 336"/>
                  <a:gd name="T36" fmla="*/ 0 w 281"/>
                  <a:gd name="T37" fmla="*/ 0 h 336"/>
                  <a:gd name="T38" fmla="*/ 0 w 281"/>
                  <a:gd name="T39" fmla="*/ 0 h 336"/>
                  <a:gd name="T40" fmla="*/ 0 w 281"/>
                  <a:gd name="T41" fmla="*/ 0 h 336"/>
                  <a:gd name="T42" fmla="*/ 0 w 281"/>
                  <a:gd name="T43" fmla="*/ 0 h 336"/>
                  <a:gd name="T44" fmla="*/ 0 w 281"/>
                  <a:gd name="T45" fmla="*/ 0 h 336"/>
                  <a:gd name="T46" fmla="*/ 0 w 281"/>
                  <a:gd name="T47" fmla="*/ 0 h 336"/>
                  <a:gd name="T48" fmla="*/ 0 w 281"/>
                  <a:gd name="T49" fmla="*/ 0 h 336"/>
                  <a:gd name="T50" fmla="*/ 0 w 281"/>
                  <a:gd name="T51" fmla="*/ 0 h 336"/>
                  <a:gd name="T52" fmla="*/ 0 w 281"/>
                  <a:gd name="T53" fmla="*/ 0 h 336"/>
                  <a:gd name="T54" fmla="*/ 0 w 281"/>
                  <a:gd name="T55" fmla="*/ 0 h 336"/>
                  <a:gd name="T56" fmla="*/ 0 w 281"/>
                  <a:gd name="T57" fmla="*/ 0 h 336"/>
                  <a:gd name="T58" fmla="*/ 0 w 281"/>
                  <a:gd name="T59" fmla="*/ 0 h 336"/>
                  <a:gd name="T60" fmla="*/ 0 w 281"/>
                  <a:gd name="T61" fmla="*/ 0 h 336"/>
                  <a:gd name="T62" fmla="*/ 0 w 281"/>
                  <a:gd name="T63" fmla="*/ 0 h 336"/>
                  <a:gd name="T64" fmla="*/ 0 w 281"/>
                  <a:gd name="T65" fmla="*/ 0 h 336"/>
                  <a:gd name="T66" fmla="*/ 0 w 281"/>
                  <a:gd name="T67" fmla="*/ 0 h 3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336"/>
                  <a:gd name="T104" fmla="*/ 281 w 281"/>
                  <a:gd name="T105" fmla="*/ 336 h 3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336">
                    <a:moveTo>
                      <a:pt x="164" y="336"/>
                    </a:moveTo>
                    <a:lnTo>
                      <a:pt x="174" y="334"/>
                    </a:lnTo>
                    <a:lnTo>
                      <a:pt x="184" y="328"/>
                    </a:lnTo>
                    <a:lnTo>
                      <a:pt x="195" y="320"/>
                    </a:lnTo>
                    <a:lnTo>
                      <a:pt x="199" y="311"/>
                    </a:lnTo>
                    <a:lnTo>
                      <a:pt x="202" y="303"/>
                    </a:lnTo>
                    <a:lnTo>
                      <a:pt x="209" y="287"/>
                    </a:lnTo>
                    <a:lnTo>
                      <a:pt x="219" y="266"/>
                    </a:lnTo>
                    <a:lnTo>
                      <a:pt x="230" y="241"/>
                    </a:lnTo>
                    <a:lnTo>
                      <a:pt x="240" y="217"/>
                    </a:lnTo>
                    <a:lnTo>
                      <a:pt x="249" y="196"/>
                    </a:lnTo>
                    <a:lnTo>
                      <a:pt x="256" y="178"/>
                    </a:lnTo>
                    <a:lnTo>
                      <a:pt x="259" y="168"/>
                    </a:lnTo>
                    <a:lnTo>
                      <a:pt x="263" y="146"/>
                    </a:lnTo>
                    <a:lnTo>
                      <a:pt x="272" y="109"/>
                    </a:lnTo>
                    <a:lnTo>
                      <a:pt x="279" y="77"/>
                    </a:lnTo>
                    <a:lnTo>
                      <a:pt x="281" y="62"/>
                    </a:lnTo>
                    <a:lnTo>
                      <a:pt x="278" y="60"/>
                    </a:lnTo>
                    <a:lnTo>
                      <a:pt x="272" y="59"/>
                    </a:lnTo>
                    <a:lnTo>
                      <a:pt x="265" y="57"/>
                    </a:lnTo>
                    <a:lnTo>
                      <a:pt x="257" y="55"/>
                    </a:lnTo>
                    <a:lnTo>
                      <a:pt x="247" y="53"/>
                    </a:lnTo>
                    <a:lnTo>
                      <a:pt x="238" y="49"/>
                    </a:lnTo>
                    <a:lnTo>
                      <a:pt x="228" y="45"/>
                    </a:lnTo>
                    <a:lnTo>
                      <a:pt x="219" y="41"/>
                    </a:lnTo>
                    <a:lnTo>
                      <a:pt x="214" y="52"/>
                    </a:lnTo>
                    <a:lnTo>
                      <a:pt x="206" y="66"/>
                    </a:lnTo>
                    <a:lnTo>
                      <a:pt x="198" y="81"/>
                    </a:lnTo>
                    <a:lnTo>
                      <a:pt x="187" y="97"/>
                    </a:lnTo>
                    <a:lnTo>
                      <a:pt x="179" y="113"/>
                    </a:lnTo>
                    <a:lnTo>
                      <a:pt x="171" y="126"/>
                    </a:lnTo>
                    <a:lnTo>
                      <a:pt x="166" y="136"/>
                    </a:lnTo>
                    <a:lnTo>
                      <a:pt x="163" y="141"/>
                    </a:lnTo>
                    <a:lnTo>
                      <a:pt x="161" y="146"/>
                    </a:lnTo>
                    <a:lnTo>
                      <a:pt x="158" y="147"/>
                    </a:lnTo>
                    <a:lnTo>
                      <a:pt x="157" y="144"/>
                    </a:lnTo>
                    <a:lnTo>
                      <a:pt x="154" y="139"/>
                    </a:lnTo>
                    <a:lnTo>
                      <a:pt x="148" y="119"/>
                    </a:lnTo>
                    <a:lnTo>
                      <a:pt x="138" y="87"/>
                    </a:lnTo>
                    <a:lnTo>
                      <a:pt x="128" y="55"/>
                    </a:lnTo>
                    <a:lnTo>
                      <a:pt x="119" y="35"/>
                    </a:lnTo>
                    <a:lnTo>
                      <a:pt x="115" y="29"/>
                    </a:lnTo>
                    <a:lnTo>
                      <a:pt x="110" y="22"/>
                    </a:lnTo>
                    <a:lnTo>
                      <a:pt x="104" y="17"/>
                    </a:lnTo>
                    <a:lnTo>
                      <a:pt x="97" y="11"/>
                    </a:lnTo>
                    <a:lnTo>
                      <a:pt x="90" y="5"/>
                    </a:lnTo>
                    <a:lnTo>
                      <a:pt x="80" y="1"/>
                    </a:lnTo>
                    <a:lnTo>
                      <a:pt x="68" y="0"/>
                    </a:lnTo>
                    <a:lnTo>
                      <a:pt x="55" y="0"/>
                    </a:lnTo>
                    <a:lnTo>
                      <a:pt x="40" y="3"/>
                    </a:lnTo>
                    <a:lnTo>
                      <a:pt x="27" y="8"/>
                    </a:lnTo>
                    <a:lnTo>
                      <a:pt x="16" y="18"/>
                    </a:lnTo>
                    <a:lnTo>
                      <a:pt x="7" y="29"/>
                    </a:lnTo>
                    <a:lnTo>
                      <a:pt x="1" y="43"/>
                    </a:lnTo>
                    <a:lnTo>
                      <a:pt x="0" y="59"/>
                    </a:lnTo>
                    <a:lnTo>
                      <a:pt x="1" y="77"/>
                    </a:lnTo>
                    <a:lnTo>
                      <a:pt x="8" y="95"/>
                    </a:lnTo>
                    <a:lnTo>
                      <a:pt x="20" y="119"/>
                    </a:lnTo>
                    <a:lnTo>
                      <a:pt x="36" y="151"/>
                    </a:lnTo>
                    <a:lnTo>
                      <a:pt x="53" y="186"/>
                    </a:lnTo>
                    <a:lnTo>
                      <a:pt x="72" y="223"/>
                    </a:lnTo>
                    <a:lnTo>
                      <a:pt x="93" y="258"/>
                    </a:lnTo>
                    <a:lnTo>
                      <a:pt x="112" y="290"/>
                    </a:lnTo>
                    <a:lnTo>
                      <a:pt x="129" y="314"/>
                    </a:lnTo>
                    <a:lnTo>
                      <a:pt x="144" y="328"/>
                    </a:lnTo>
                    <a:lnTo>
                      <a:pt x="148" y="331"/>
                    </a:lnTo>
                    <a:lnTo>
                      <a:pt x="154" y="334"/>
                    </a:lnTo>
                    <a:lnTo>
                      <a:pt x="160" y="335"/>
                    </a:lnTo>
                    <a:lnTo>
                      <a:pt x="164" y="336"/>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5" name="Freeform 328">
                <a:extLst>
                  <a:ext uri="{FF2B5EF4-FFF2-40B4-BE49-F238E27FC236}">
                    <a16:creationId xmlns:a16="http://schemas.microsoft.com/office/drawing/2014/main" id="{337029A9-376E-06A8-01D3-62D288E5BA43}"/>
                  </a:ext>
                </a:extLst>
              </p:cNvPr>
              <p:cNvSpPr>
                <a:spLocks/>
              </p:cNvSpPr>
              <p:nvPr/>
            </p:nvSpPr>
            <p:spPr bwMode="auto">
              <a:xfrm>
                <a:off x="3327" y="5067"/>
                <a:ext cx="18" cy="8"/>
              </a:xfrm>
              <a:custGeom>
                <a:avLst/>
                <a:gdLst>
                  <a:gd name="T0" fmla="*/ 0 w 54"/>
                  <a:gd name="T1" fmla="*/ 0 h 25"/>
                  <a:gd name="T2" fmla="*/ 0 w 54"/>
                  <a:gd name="T3" fmla="*/ 0 h 25"/>
                  <a:gd name="T4" fmla="*/ 0 w 54"/>
                  <a:gd name="T5" fmla="*/ 0 h 25"/>
                  <a:gd name="T6" fmla="*/ 0 w 54"/>
                  <a:gd name="T7" fmla="*/ 0 h 25"/>
                  <a:gd name="T8" fmla="*/ 0 w 54"/>
                  <a:gd name="T9" fmla="*/ 0 h 25"/>
                  <a:gd name="T10" fmla="*/ 0 w 54"/>
                  <a:gd name="T11" fmla="*/ 0 h 25"/>
                  <a:gd name="T12" fmla="*/ 0 w 54"/>
                  <a:gd name="T13" fmla="*/ 0 h 25"/>
                  <a:gd name="T14" fmla="*/ 0 w 54"/>
                  <a:gd name="T15" fmla="*/ 0 h 25"/>
                  <a:gd name="T16" fmla="*/ 0 w 54"/>
                  <a:gd name="T17" fmla="*/ 0 h 25"/>
                  <a:gd name="T18" fmla="*/ 0 w 54"/>
                  <a:gd name="T19" fmla="*/ 0 h 25"/>
                  <a:gd name="T20" fmla="*/ 0 w 54"/>
                  <a:gd name="T21" fmla="*/ 0 h 25"/>
                  <a:gd name="T22" fmla="*/ 0 w 54"/>
                  <a:gd name="T23" fmla="*/ 0 h 25"/>
                  <a:gd name="T24" fmla="*/ 0 w 54"/>
                  <a:gd name="T25" fmla="*/ 0 h 25"/>
                  <a:gd name="T26" fmla="*/ 0 w 54"/>
                  <a:gd name="T27" fmla="*/ 0 h 25"/>
                  <a:gd name="T28" fmla="*/ 0 w 54"/>
                  <a:gd name="T29" fmla="*/ 0 h 25"/>
                  <a:gd name="T30" fmla="*/ 0 w 54"/>
                  <a:gd name="T31" fmla="*/ 0 h 25"/>
                  <a:gd name="T32" fmla="*/ 0 w 54"/>
                  <a:gd name="T33" fmla="*/ 0 h 25"/>
                  <a:gd name="T34" fmla="*/ 0 w 54"/>
                  <a:gd name="T35" fmla="*/ 0 h 25"/>
                  <a:gd name="T36" fmla="*/ 0 w 54"/>
                  <a:gd name="T37" fmla="*/ 0 h 25"/>
                  <a:gd name="T38" fmla="*/ 0 w 54"/>
                  <a:gd name="T39" fmla="*/ 0 h 25"/>
                  <a:gd name="T40" fmla="*/ 0 w 54"/>
                  <a:gd name="T41" fmla="*/ 0 h 25"/>
                  <a:gd name="T42" fmla="*/ 0 w 54"/>
                  <a:gd name="T43" fmla="*/ 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25"/>
                  <a:gd name="T68" fmla="*/ 54 w 54"/>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25">
                    <a:moveTo>
                      <a:pt x="53" y="25"/>
                    </a:moveTo>
                    <a:lnTo>
                      <a:pt x="49" y="23"/>
                    </a:lnTo>
                    <a:lnTo>
                      <a:pt x="43" y="22"/>
                    </a:lnTo>
                    <a:lnTo>
                      <a:pt x="35" y="21"/>
                    </a:lnTo>
                    <a:lnTo>
                      <a:pt x="30" y="19"/>
                    </a:lnTo>
                    <a:lnTo>
                      <a:pt x="22" y="16"/>
                    </a:lnTo>
                    <a:lnTo>
                      <a:pt x="15" y="14"/>
                    </a:lnTo>
                    <a:lnTo>
                      <a:pt x="8" y="11"/>
                    </a:lnTo>
                    <a:lnTo>
                      <a:pt x="0" y="7"/>
                    </a:lnTo>
                    <a:lnTo>
                      <a:pt x="0" y="0"/>
                    </a:lnTo>
                    <a:lnTo>
                      <a:pt x="11" y="0"/>
                    </a:lnTo>
                    <a:lnTo>
                      <a:pt x="19" y="0"/>
                    </a:lnTo>
                    <a:lnTo>
                      <a:pt x="28" y="0"/>
                    </a:lnTo>
                    <a:lnTo>
                      <a:pt x="35" y="1"/>
                    </a:lnTo>
                    <a:lnTo>
                      <a:pt x="41" y="2"/>
                    </a:lnTo>
                    <a:lnTo>
                      <a:pt x="47" y="4"/>
                    </a:lnTo>
                    <a:lnTo>
                      <a:pt x="51" y="5"/>
                    </a:lnTo>
                    <a:lnTo>
                      <a:pt x="54" y="7"/>
                    </a:lnTo>
                    <a:lnTo>
                      <a:pt x="54" y="9"/>
                    </a:lnTo>
                    <a:lnTo>
                      <a:pt x="54" y="14"/>
                    </a:lnTo>
                    <a:lnTo>
                      <a:pt x="54" y="19"/>
                    </a:lnTo>
                    <a:lnTo>
                      <a:pt x="5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6" name="Freeform 329">
                <a:extLst>
                  <a:ext uri="{FF2B5EF4-FFF2-40B4-BE49-F238E27FC236}">
                    <a16:creationId xmlns:a16="http://schemas.microsoft.com/office/drawing/2014/main" id="{18E20F9A-CFE1-8CAC-D985-421B4460E24D}"/>
                  </a:ext>
                </a:extLst>
              </p:cNvPr>
              <p:cNvSpPr>
                <a:spLocks/>
              </p:cNvSpPr>
              <p:nvPr/>
            </p:nvSpPr>
            <p:spPr bwMode="auto">
              <a:xfrm>
                <a:off x="3295" y="5012"/>
                <a:ext cx="16" cy="9"/>
              </a:xfrm>
              <a:custGeom>
                <a:avLst/>
                <a:gdLst>
                  <a:gd name="T0" fmla="*/ 0 w 50"/>
                  <a:gd name="T1" fmla="*/ 0 h 27"/>
                  <a:gd name="T2" fmla="*/ 0 w 50"/>
                  <a:gd name="T3" fmla="*/ 0 h 27"/>
                  <a:gd name="T4" fmla="*/ 0 w 50"/>
                  <a:gd name="T5" fmla="*/ 0 h 27"/>
                  <a:gd name="T6" fmla="*/ 0 w 50"/>
                  <a:gd name="T7" fmla="*/ 0 h 27"/>
                  <a:gd name="T8" fmla="*/ 0 w 50"/>
                  <a:gd name="T9" fmla="*/ 0 h 27"/>
                  <a:gd name="T10" fmla="*/ 0 w 50"/>
                  <a:gd name="T11" fmla="*/ 0 h 27"/>
                  <a:gd name="T12" fmla="*/ 0 w 50"/>
                  <a:gd name="T13" fmla="*/ 0 h 27"/>
                  <a:gd name="T14" fmla="*/ 0 w 50"/>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7"/>
                  <a:gd name="T26" fmla="*/ 50 w 50"/>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7">
                    <a:moveTo>
                      <a:pt x="0" y="21"/>
                    </a:moveTo>
                    <a:lnTo>
                      <a:pt x="35" y="0"/>
                    </a:lnTo>
                    <a:lnTo>
                      <a:pt x="37" y="1"/>
                    </a:lnTo>
                    <a:lnTo>
                      <a:pt x="43" y="3"/>
                    </a:lnTo>
                    <a:lnTo>
                      <a:pt x="47" y="5"/>
                    </a:lnTo>
                    <a:lnTo>
                      <a:pt x="50" y="8"/>
                    </a:lnTo>
                    <a:lnTo>
                      <a:pt x="13" y="27"/>
                    </a:lnTo>
                    <a:lnTo>
                      <a:pt x="0" y="21"/>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7" name="Freeform 330">
                <a:extLst>
                  <a:ext uri="{FF2B5EF4-FFF2-40B4-BE49-F238E27FC236}">
                    <a16:creationId xmlns:a16="http://schemas.microsoft.com/office/drawing/2014/main" id="{01E943A5-DDF0-149F-BA70-CE6816335F5A}"/>
                  </a:ext>
                </a:extLst>
              </p:cNvPr>
              <p:cNvSpPr>
                <a:spLocks/>
              </p:cNvSpPr>
              <p:nvPr/>
            </p:nvSpPr>
            <p:spPr bwMode="auto">
              <a:xfrm>
                <a:off x="3295" y="5012"/>
                <a:ext cx="31" cy="43"/>
              </a:xfrm>
              <a:custGeom>
                <a:avLst/>
                <a:gdLst>
                  <a:gd name="T0" fmla="*/ 0 w 94"/>
                  <a:gd name="T1" fmla="*/ 0 h 129"/>
                  <a:gd name="T2" fmla="*/ 0 w 94"/>
                  <a:gd name="T3" fmla="*/ 0 h 129"/>
                  <a:gd name="T4" fmla="*/ 0 w 94"/>
                  <a:gd name="T5" fmla="*/ 0 h 129"/>
                  <a:gd name="T6" fmla="*/ 0 w 94"/>
                  <a:gd name="T7" fmla="*/ 0 h 129"/>
                  <a:gd name="T8" fmla="*/ 0 w 94"/>
                  <a:gd name="T9" fmla="*/ 0 h 129"/>
                  <a:gd name="T10" fmla="*/ 0 w 94"/>
                  <a:gd name="T11" fmla="*/ 0 h 129"/>
                  <a:gd name="T12" fmla="*/ 0 w 94"/>
                  <a:gd name="T13" fmla="*/ 0 h 129"/>
                  <a:gd name="T14" fmla="*/ 0 w 94"/>
                  <a:gd name="T15" fmla="*/ 0 h 129"/>
                  <a:gd name="T16" fmla="*/ 0 w 94"/>
                  <a:gd name="T17" fmla="*/ 0 h 129"/>
                  <a:gd name="T18" fmla="*/ 0 w 94"/>
                  <a:gd name="T19" fmla="*/ 0 h 129"/>
                  <a:gd name="T20" fmla="*/ 0 w 94"/>
                  <a:gd name="T21" fmla="*/ 0 h 129"/>
                  <a:gd name="T22" fmla="*/ 0 w 94"/>
                  <a:gd name="T23" fmla="*/ 0 h 129"/>
                  <a:gd name="T24" fmla="*/ 0 w 94"/>
                  <a:gd name="T25" fmla="*/ 0 h 129"/>
                  <a:gd name="T26" fmla="*/ 0 w 94"/>
                  <a:gd name="T27" fmla="*/ 0 h 129"/>
                  <a:gd name="T28" fmla="*/ 0 w 94"/>
                  <a:gd name="T29" fmla="*/ 0 h 129"/>
                  <a:gd name="T30" fmla="*/ 0 w 94"/>
                  <a:gd name="T31" fmla="*/ 0 h 129"/>
                  <a:gd name="T32" fmla="*/ 0 w 94"/>
                  <a:gd name="T33" fmla="*/ 0 h 129"/>
                  <a:gd name="T34" fmla="*/ 0 w 94"/>
                  <a:gd name="T35" fmla="*/ 0 h 129"/>
                  <a:gd name="T36" fmla="*/ 0 w 94"/>
                  <a:gd name="T37" fmla="*/ 0 h 129"/>
                  <a:gd name="T38" fmla="*/ 0 w 94"/>
                  <a:gd name="T39" fmla="*/ 0 h 129"/>
                  <a:gd name="T40" fmla="*/ 0 w 94"/>
                  <a:gd name="T41" fmla="*/ 0 h 129"/>
                  <a:gd name="T42" fmla="*/ 0 w 94"/>
                  <a:gd name="T43" fmla="*/ 0 h 129"/>
                  <a:gd name="T44" fmla="*/ 0 w 94"/>
                  <a:gd name="T45" fmla="*/ 0 h 129"/>
                  <a:gd name="T46" fmla="*/ 0 w 94"/>
                  <a:gd name="T47" fmla="*/ 0 h 129"/>
                  <a:gd name="T48" fmla="*/ 0 w 94"/>
                  <a:gd name="T49" fmla="*/ 0 h 129"/>
                  <a:gd name="T50" fmla="*/ 0 w 94"/>
                  <a:gd name="T51" fmla="*/ 0 h 129"/>
                  <a:gd name="T52" fmla="*/ 0 w 94"/>
                  <a:gd name="T53" fmla="*/ 0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129"/>
                  <a:gd name="T83" fmla="*/ 94 w 94"/>
                  <a:gd name="T84" fmla="*/ 129 h 1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129">
                    <a:moveTo>
                      <a:pt x="35" y="0"/>
                    </a:moveTo>
                    <a:lnTo>
                      <a:pt x="37" y="1"/>
                    </a:lnTo>
                    <a:lnTo>
                      <a:pt x="43" y="3"/>
                    </a:lnTo>
                    <a:lnTo>
                      <a:pt x="47" y="5"/>
                    </a:lnTo>
                    <a:lnTo>
                      <a:pt x="50" y="8"/>
                    </a:lnTo>
                    <a:lnTo>
                      <a:pt x="57" y="19"/>
                    </a:lnTo>
                    <a:lnTo>
                      <a:pt x="70" y="43"/>
                    </a:lnTo>
                    <a:lnTo>
                      <a:pt x="83" y="67"/>
                    </a:lnTo>
                    <a:lnTo>
                      <a:pt x="89" y="77"/>
                    </a:lnTo>
                    <a:lnTo>
                      <a:pt x="91" y="84"/>
                    </a:lnTo>
                    <a:lnTo>
                      <a:pt x="92" y="98"/>
                    </a:lnTo>
                    <a:lnTo>
                      <a:pt x="94" y="113"/>
                    </a:lnTo>
                    <a:lnTo>
                      <a:pt x="92" y="120"/>
                    </a:lnTo>
                    <a:lnTo>
                      <a:pt x="86" y="123"/>
                    </a:lnTo>
                    <a:lnTo>
                      <a:pt x="78" y="126"/>
                    </a:lnTo>
                    <a:lnTo>
                      <a:pt x="67" y="129"/>
                    </a:lnTo>
                    <a:lnTo>
                      <a:pt x="63" y="129"/>
                    </a:lnTo>
                    <a:lnTo>
                      <a:pt x="60" y="120"/>
                    </a:lnTo>
                    <a:lnTo>
                      <a:pt x="56" y="108"/>
                    </a:lnTo>
                    <a:lnTo>
                      <a:pt x="53" y="95"/>
                    </a:lnTo>
                    <a:lnTo>
                      <a:pt x="51" y="90"/>
                    </a:lnTo>
                    <a:lnTo>
                      <a:pt x="13" y="27"/>
                    </a:lnTo>
                    <a:lnTo>
                      <a:pt x="9" y="25"/>
                    </a:lnTo>
                    <a:lnTo>
                      <a:pt x="5" y="22"/>
                    </a:lnTo>
                    <a:lnTo>
                      <a:pt x="2" y="21"/>
                    </a:lnTo>
                    <a:lnTo>
                      <a:pt x="0" y="21"/>
                    </a:lnTo>
                    <a:lnTo>
                      <a:pt x="35" y="0"/>
                    </a:lnTo>
                    <a:close/>
                  </a:path>
                </a:pathLst>
              </a:custGeom>
              <a:solidFill>
                <a:srgbClr val="93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8" name="Freeform 331">
                <a:extLst>
                  <a:ext uri="{FF2B5EF4-FFF2-40B4-BE49-F238E27FC236}">
                    <a16:creationId xmlns:a16="http://schemas.microsoft.com/office/drawing/2014/main" id="{B008AF28-8C1A-C1CF-3072-0E895B7CA34B}"/>
                  </a:ext>
                </a:extLst>
              </p:cNvPr>
              <p:cNvSpPr>
                <a:spLocks/>
              </p:cNvSpPr>
              <p:nvPr/>
            </p:nvSpPr>
            <p:spPr bwMode="auto">
              <a:xfrm>
                <a:off x="3289" y="5004"/>
                <a:ext cx="17" cy="15"/>
              </a:xfrm>
              <a:custGeom>
                <a:avLst/>
                <a:gdLst>
                  <a:gd name="T0" fmla="*/ 0 w 52"/>
                  <a:gd name="T1" fmla="*/ 0 h 46"/>
                  <a:gd name="T2" fmla="*/ 0 w 52"/>
                  <a:gd name="T3" fmla="*/ 0 h 46"/>
                  <a:gd name="T4" fmla="*/ 0 w 52"/>
                  <a:gd name="T5" fmla="*/ 0 h 46"/>
                  <a:gd name="T6" fmla="*/ 0 w 52"/>
                  <a:gd name="T7" fmla="*/ 0 h 46"/>
                  <a:gd name="T8" fmla="*/ 0 w 52"/>
                  <a:gd name="T9" fmla="*/ 0 h 46"/>
                  <a:gd name="T10" fmla="*/ 0 w 52"/>
                  <a:gd name="T11" fmla="*/ 0 h 46"/>
                  <a:gd name="T12" fmla="*/ 0 w 52"/>
                  <a:gd name="T13" fmla="*/ 0 h 46"/>
                  <a:gd name="T14" fmla="*/ 0 w 52"/>
                  <a:gd name="T15" fmla="*/ 0 h 46"/>
                  <a:gd name="T16" fmla="*/ 0 w 52"/>
                  <a:gd name="T17" fmla="*/ 0 h 46"/>
                  <a:gd name="T18" fmla="*/ 0 w 52"/>
                  <a:gd name="T19" fmla="*/ 0 h 46"/>
                  <a:gd name="T20" fmla="*/ 0 w 52"/>
                  <a:gd name="T21" fmla="*/ 0 h 46"/>
                  <a:gd name="T22" fmla="*/ 0 w 52"/>
                  <a:gd name="T23" fmla="*/ 0 h 46"/>
                  <a:gd name="T24" fmla="*/ 0 w 52"/>
                  <a:gd name="T25" fmla="*/ 0 h 46"/>
                  <a:gd name="T26" fmla="*/ 0 w 52"/>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46"/>
                  <a:gd name="T44" fmla="*/ 52 w 52"/>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46">
                    <a:moveTo>
                      <a:pt x="17" y="46"/>
                    </a:moveTo>
                    <a:lnTo>
                      <a:pt x="52" y="25"/>
                    </a:lnTo>
                    <a:lnTo>
                      <a:pt x="46" y="16"/>
                    </a:lnTo>
                    <a:lnTo>
                      <a:pt x="41" y="8"/>
                    </a:lnTo>
                    <a:lnTo>
                      <a:pt x="35" y="1"/>
                    </a:lnTo>
                    <a:lnTo>
                      <a:pt x="30" y="0"/>
                    </a:lnTo>
                    <a:lnTo>
                      <a:pt x="23" y="2"/>
                    </a:lnTo>
                    <a:lnTo>
                      <a:pt x="13" y="8"/>
                    </a:lnTo>
                    <a:lnTo>
                      <a:pt x="4" y="14"/>
                    </a:lnTo>
                    <a:lnTo>
                      <a:pt x="0" y="18"/>
                    </a:lnTo>
                    <a:lnTo>
                      <a:pt x="3" y="23"/>
                    </a:lnTo>
                    <a:lnTo>
                      <a:pt x="7" y="30"/>
                    </a:lnTo>
                    <a:lnTo>
                      <a:pt x="13" y="39"/>
                    </a:lnTo>
                    <a:lnTo>
                      <a:pt x="17" y="46"/>
                    </a:lnTo>
                    <a:close/>
                  </a:path>
                </a:pathLst>
              </a:custGeom>
              <a:solidFill>
                <a:srgbClr val="93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69" name="Freeform 332">
                <a:extLst>
                  <a:ext uri="{FF2B5EF4-FFF2-40B4-BE49-F238E27FC236}">
                    <a16:creationId xmlns:a16="http://schemas.microsoft.com/office/drawing/2014/main" id="{DE8102BB-8965-C6A3-445C-6906B4F5F49D}"/>
                  </a:ext>
                </a:extLst>
              </p:cNvPr>
              <p:cNvSpPr>
                <a:spLocks/>
              </p:cNvSpPr>
              <p:nvPr/>
            </p:nvSpPr>
            <p:spPr bwMode="auto">
              <a:xfrm>
                <a:off x="3299" y="5003"/>
                <a:ext cx="29" cy="53"/>
              </a:xfrm>
              <a:custGeom>
                <a:avLst/>
                <a:gdLst>
                  <a:gd name="T0" fmla="*/ 0 w 86"/>
                  <a:gd name="T1" fmla="*/ 0 h 159"/>
                  <a:gd name="T2" fmla="*/ 0 w 86"/>
                  <a:gd name="T3" fmla="*/ 0 h 159"/>
                  <a:gd name="T4" fmla="*/ 0 w 86"/>
                  <a:gd name="T5" fmla="*/ 0 h 159"/>
                  <a:gd name="T6" fmla="*/ 0 w 86"/>
                  <a:gd name="T7" fmla="*/ 0 h 159"/>
                  <a:gd name="T8" fmla="*/ 0 w 86"/>
                  <a:gd name="T9" fmla="*/ 0 h 159"/>
                  <a:gd name="T10" fmla="*/ 0 w 86"/>
                  <a:gd name="T11" fmla="*/ 0 h 159"/>
                  <a:gd name="T12" fmla="*/ 0 w 86"/>
                  <a:gd name="T13" fmla="*/ 0 h 159"/>
                  <a:gd name="T14" fmla="*/ 0 w 86"/>
                  <a:gd name="T15" fmla="*/ 0 h 159"/>
                  <a:gd name="T16" fmla="*/ 0 w 86"/>
                  <a:gd name="T17" fmla="*/ 0 h 159"/>
                  <a:gd name="T18" fmla="*/ 0 w 86"/>
                  <a:gd name="T19" fmla="*/ 0 h 159"/>
                  <a:gd name="T20" fmla="*/ 0 w 86"/>
                  <a:gd name="T21" fmla="*/ 0 h 159"/>
                  <a:gd name="T22" fmla="*/ 0 w 86"/>
                  <a:gd name="T23" fmla="*/ 0 h 159"/>
                  <a:gd name="T24" fmla="*/ 0 w 86"/>
                  <a:gd name="T25" fmla="*/ 0 h 159"/>
                  <a:gd name="T26" fmla="*/ 0 w 86"/>
                  <a:gd name="T27" fmla="*/ 0 h 159"/>
                  <a:gd name="T28" fmla="*/ 0 w 86"/>
                  <a:gd name="T29" fmla="*/ 0 h 159"/>
                  <a:gd name="T30" fmla="*/ 0 w 86"/>
                  <a:gd name="T31" fmla="*/ 0 h 159"/>
                  <a:gd name="T32" fmla="*/ 0 w 86"/>
                  <a:gd name="T33" fmla="*/ 0 h 159"/>
                  <a:gd name="T34" fmla="*/ 0 w 86"/>
                  <a:gd name="T35" fmla="*/ 0 h 159"/>
                  <a:gd name="T36" fmla="*/ 0 w 86"/>
                  <a:gd name="T37" fmla="*/ 0 h 159"/>
                  <a:gd name="T38" fmla="*/ 0 w 86"/>
                  <a:gd name="T39" fmla="*/ 0 h 159"/>
                  <a:gd name="T40" fmla="*/ 0 w 86"/>
                  <a:gd name="T41" fmla="*/ 0 h 159"/>
                  <a:gd name="T42" fmla="*/ 0 w 86"/>
                  <a:gd name="T43" fmla="*/ 0 h 159"/>
                  <a:gd name="T44" fmla="*/ 0 w 86"/>
                  <a:gd name="T45" fmla="*/ 0 h 159"/>
                  <a:gd name="T46" fmla="*/ 0 w 86"/>
                  <a:gd name="T47" fmla="*/ 0 h 159"/>
                  <a:gd name="T48" fmla="*/ 0 w 86"/>
                  <a:gd name="T49" fmla="*/ 0 h 159"/>
                  <a:gd name="T50" fmla="*/ 0 w 86"/>
                  <a:gd name="T51" fmla="*/ 0 h 159"/>
                  <a:gd name="T52" fmla="*/ 0 w 86"/>
                  <a:gd name="T53" fmla="*/ 0 h 159"/>
                  <a:gd name="T54" fmla="*/ 0 w 86"/>
                  <a:gd name="T55" fmla="*/ 0 h 159"/>
                  <a:gd name="T56" fmla="*/ 0 w 86"/>
                  <a:gd name="T57" fmla="*/ 0 h 159"/>
                  <a:gd name="T58" fmla="*/ 0 w 86"/>
                  <a:gd name="T59" fmla="*/ 0 h 159"/>
                  <a:gd name="T60" fmla="*/ 0 w 86"/>
                  <a:gd name="T61" fmla="*/ 0 h 159"/>
                  <a:gd name="T62" fmla="*/ 0 w 86"/>
                  <a:gd name="T63" fmla="*/ 0 h 159"/>
                  <a:gd name="T64" fmla="*/ 0 w 86"/>
                  <a:gd name="T65" fmla="*/ 0 h 159"/>
                  <a:gd name="T66" fmla="*/ 0 w 86"/>
                  <a:gd name="T67" fmla="*/ 0 h 159"/>
                  <a:gd name="T68" fmla="*/ 0 w 86"/>
                  <a:gd name="T69" fmla="*/ 0 h 159"/>
                  <a:gd name="T70" fmla="*/ 0 w 86"/>
                  <a:gd name="T71" fmla="*/ 0 h 159"/>
                  <a:gd name="T72" fmla="*/ 0 w 86"/>
                  <a:gd name="T73" fmla="*/ 0 h 159"/>
                  <a:gd name="T74" fmla="*/ 0 w 86"/>
                  <a:gd name="T75" fmla="*/ 0 h 159"/>
                  <a:gd name="T76" fmla="*/ 0 w 86"/>
                  <a:gd name="T77" fmla="*/ 0 h 159"/>
                  <a:gd name="T78" fmla="*/ 0 w 86"/>
                  <a:gd name="T79" fmla="*/ 0 h 159"/>
                  <a:gd name="T80" fmla="*/ 0 w 86"/>
                  <a:gd name="T81" fmla="*/ 0 h 159"/>
                  <a:gd name="T82" fmla="*/ 0 w 86"/>
                  <a:gd name="T83" fmla="*/ 0 h 159"/>
                  <a:gd name="T84" fmla="*/ 0 w 86"/>
                  <a:gd name="T85" fmla="*/ 0 h 159"/>
                  <a:gd name="T86" fmla="*/ 0 w 86"/>
                  <a:gd name="T87" fmla="*/ 0 h 159"/>
                  <a:gd name="T88" fmla="*/ 0 w 86"/>
                  <a:gd name="T89" fmla="*/ 0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59"/>
                  <a:gd name="T137" fmla="*/ 86 w 86"/>
                  <a:gd name="T138" fmla="*/ 159 h 1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59">
                    <a:moveTo>
                      <a:pt x="50" y="156"/>
                    </a:moveTo>
                    <a:lnTo>
                      <a:pt x="54" y="156"/>
                    </a:lnTo>
                    <a:lnTo>
                      <a:pt x="65" y="153"/>
                    </a:lnTo>
                    <a:lnTo>
                      <a:pt x="73" y="150"/>
                    </a:lnTo>
                    <a:lnTo>
                      <a:pt x="79" y="147"/>
                    </a:lnTo>
                    <a:lnTo>
                      <a:pt x="81" y="140"/>
                    </a:lnTo>
                    <a:lnTo>
                      <a:pt x="79" y="125"/>
                    </a:lnTo>
                    <a:lnTo>
                      <a:pt x="78" y="111"/>
                    </a:lnTo>
                    <a:lnTo>
                      <a:pt x="76" y="104"/>
                    </a:lnTo>
                    <a:lnTo>
                      <a:pt x="70" y="94"/>
                    </a:lnTo>
                    <a:lnTo>
                      <a:pt x="57" y="70"/>
                    </a:lnTo>
                    <a:lnTo>
                      <a:pt x="44" y="46"/>
                    </a:lnTo>
                    <a:lnTo>
                      <a:pt x="37" y="35"/>
                    </a:lnTo>
                    <a:lnTo>
                      <a:pt x="34" y="32"/>
                    </a:lnTo>
                    <a:lnTo>
                      <a:pt x="30" y="30"/>
                    </a:lnTo>
                    <a:lnTo>
                      <a:pt x="24" y="28"/>
                    </a:lnTo>
                    <a:lnTo>
                      <a:pt x="22" y="27"/>
                    </a:lnTo>
                    <a:lnTo>
                      <a:pt x="16" y="18"/>
                    </a:lnTo>
                    <a:lnTo>
                      <a:pt x="11" y="10"/>
                    </a:lnTo>
                    <a:lnTo>
                      <a:pt x="5" y="3"/>
                    </a:lnTo>
                    <a:lnTo>
                      <a:pt x="0" y="2"/>
                    </a:lnTo>
                    <a:lnTo>
                      <a:pt x="6" y="0"/>
                    </a:lnTo>
                    <a:lnTo>
                      <a:pt x="14" y="0"/>
                    </a:lnTo>
                    <a:lnTo>
                      <a:pt x="18" y="0"/>
                    </a:lnTo>
                    <a:lnTo>
                      <a:pt x="22" y="3"/>
                    </a:lnTo>
                    <a:lnTo>
                      <a:pt x="27" y="9"/>
                    </a:lnTo>
                    <a:lnTo>
                      <a:pt x="32" y="14"/>
                    </a:lnTo>
                    <a:lnTo>
                      <a:pt x="38" y="21"/>
                    </a:lnTo>
                    <a:lnTo>
                      <a:pt x="41" y="27"/>
                    </a:lnTo>
                    <a:lnTo>
                      <a:pt x="50" y="39"/>
                    </a:lnTo>
                    <a:lnTo>
                      <a:pt x="63" y="62"/>
                    </a:lnTo>
                    <a:lnTo>
                      <a:pt x="76" y="83"/>
                    </a:lnTo>
                    <a:lnTo>
                      <a:pt x="82" y="94"/>
                    </a:lnTo>
                    <a:lnTo>
                      <a:pt x="83" y="104"/>
                    </a:lnTo>
                    <a:lnTo>
                      <a:pt x="85" y="122"/>
                    </a:lnTo>
                    <a:lnTo>
                      <a:pt x="86" y="140"/>
                    </a:lnTo>
                    <a:lnTo>
                      <a:pt x="86" y="150"/>
                    </a:lnTo>
                    <a:lnTo>
                      <a:pt x="81" y="152"/>
                    </a:lnTo>
                    <a:lnTo>
                      <a:pt x="72" y="156"/>
                    </a:lnTo>
                    <a:lnTo>
                      <a:pt x="63" y="159"/>
                    </a:lnTo>
                    <a:lnTo>
                      <a:pt x="57" y="159"/>
                    </a:lnTo>
                    <a:lnTo>
                      <a:pt x="54" y="159"/>
                    </a:lnTo>
                    <a:lnTo>
                      <a:pt x="51" y="157"/>
                    </a:lnTo>
                    <a:lnTo>
                      <a:pt x="50" y="157"/>
                    </a:lnTo>
                    <a:lnTo>
                      <a:pt x="50" y="156"/>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0" name="Freeform 333">
                <a:extLst>
                  <a:ext uri="{FF2B5EF4-FFF2-40B4-BE49-F238E27FC236}">
                    <a16:creationId xmlns:a16="http://schemas.microsoft.com/office/drawing/2014/main" id="{FDE4804C-5EBB-B87D-DA8E-6D9250A95796}"/>
                  </a:ext>
                </a:extLst>
              </p:cNvPr>
              <p:cNvSpPr>
                <a:spLocks/>
              </p:cNvSpPr>
              <p:nvPr/>
            </p:nvSpPr>
            <p:spPr bwMode="auto">
              <a:xfrm>
                <a:off x="3318" y="5049"/>
                <a:ext cx="3" cy="3"/>
              </a:xfrm>
              <a:custGeom>
                <a:avLst/>
                <a:gdLst>
                  <a:gd name="T0" fmla="*/ 0 w 10"/>
                  <a:gd name="T1" fmla="*/ 0 h 7"/>
                  <a:gd name="T2" fmla="*/ 0 w 10"/>
                  <a:gd name="T3" fmla="*/ 0 h 7"/>
                  <a:gd name="T4" fmla="*/ 0 w 10"/>
                  <a:gd name="T5" fmla="*/ 0 h 7"/>
                  <a:gd name="T6" fmla="*/ 0 w 10"/>
                  <a:gd name="T7" fmla="*/ 0 h 7"/>
                  <a:gd name="T8" fmla="*/ 0 w 10"/>
                  <a:gd name="T9" fmla="*/ 0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2"/>
                    </a:moveTo>
                    <a:lnTo>
                      <a:pt x="1" y="7"/>
                    </a:lnTo>
                    <a:lnTo>
                      <a:pt x="10" y="5"/>
                    </a:lnTo>
                    <a:lnTo>
                      <a:pt x="10" y="0"/>
                    </a:lnTo>
                    <a:lnTo>
                      <a:pt x="0" y="2"/>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1" name="Freeform 334">
                <a:extLst>
                  <a:ext uri="{FF2B5EF4-FFF2-40B4-BE49-F238E27FC236}">
                    <a16:creationId xmlns:a16="http://schemas.microsoft.com/office/drawing/2014/main" id="{B47724F1-3050-2287-31DF-5802A6752CC8}"/>
                  </a:ext>
                </a:extLst>
              </p:cNvPr>
              <p:cNvSpPr>
                <a:spLocks/>
              </p:cNvSpPr>
              <p:nvPr/>
            </p:nvSpPr>
            <p:spPr bwMode="auto">
              <a:xfrm>
                <a:off x="3293" y="5007"/>
                <a:ext cx="8" cy="9"/>
              </a:xfrm>
              <a:custGeom>
                <a:avLst/>
                <a:gdLst>
                  <a:gd name="T0" fmla="*/ 0 w 23"/>
                  <a:gd name="T1" fmla="*/ 0 h 26"/>
                  <a:gd name="T2" fmla="*/ 0 w 23"/>
                  <a:gd name="T3" fmla="*/ 0 h 26"/>
                  <a:gd name="T4" fmla="*/ 0 w 23"/>
                  <a:gd name="T5" fmla="*/ 0 h 26"/>
                  <a:gd name="T6" fmla="*/ 0 w 23"/>
                  <a:gd name="T7" fmla="*/ 0 h 26"/>
                  <a:gd name="T8" fmla="*/ 0 w 23"/>
                  <a:gd name="T9" fmla="*/ 0 h 26"/>
                  <a:gd name="T10" fmla="*/ 0 w 23"/>
                  <a:gd name="T11" fmla="*/ 0 h 26"/>
                  <a:gd name="T12" fmla="*/ 0 w 23"/>
                  <a:gd name="T13" fmla="*/ 0 h 26"/>
                  <a:gd name="T14" fmla="*/ 0 w 23"/>
                  <a:gd name="T15" fmla="*/ 0 h 26"/>
                  <a:gd name="T16" fmla="*/ 0 w 23"/>
                  <a:gd name="T17" fmla="*/ 0 h 26"/>
                  <a:gd name="T18" fmla="*/ 0 w 23"/>
                  <a:gd name="T19" fmla="*/ 0 h 26"/>
                  <a:gd name="T20" fmla="*/ 0 w 23"/>
                  <a:gd name="T21" fmla="*/ 0 h 26"/>
                  <a:gd name="T22" fmla="*/ 0 w 23"/>
                  <a:gd name="T23" fmla="*/ 0 h 26"/>
                  <a:gd name="T24" fmla="*/ 0 w 23"/>
                  <a:gd name="T25" fmla="*/ 0 h 26"/>
                  <a:gd name="T26" fmla="*/ 0 w 23"/>
                  <a:gd name="T27" fmla="*/ 0 h 26"/>
                  <a:gd name="T28" fmla="*/ 0 w 23"/>
                  <a:gd name="T29" fmla="*/ 0 h 26"/>
                  <a:gd name="T30" fmla="*/ 0 w 23"/>
                  <a:gd name="T31" fmla="*/ 0 h 26"/>
                  <a:gd name="T32" fmla="*/ 0 w 23"/>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6"/>
                  <a:gd name="T53" fmla="*/ 23 w 23"/>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6">
                    <a:moveTo>
                      <a:pt x="15" y="26"/>
                    </a:moveTo>
                    <a:lnTo>
                      <a:pt x="19" y="24"/>
                    </a:lnTo>
                    <a:lnTo>
                      <a:pt x="22" y="20"/>
                    </a:lnTo>
                    <a:lnTo>
                      <a:pt x="23" y="16"/>
                    </a:lnTo>
                    <a:lnTo>
                      <a:pt x="23" y="10"/>
                    </a:lnTo>
                    <a:lnTo>
                      <a:pt x="20" y="6"/>
                    </a:lnTo>
                    <a:lnTo>
                      <a:pt x="17" y="2"/>
                    </a:lnTo>
                    <a:lnTo>
                      <a:pt x="13" y="0"/>
                    </a:lnTo>
                    <a:lnTo>
                      <a:pt x="9" y="0"/>
                    </a:lnTo>
                    <a:lnTo>
                      <a:pt x="4" y="2"/>
                    </a:lnTo>
                    <a:lnTo>
                      <a:pt x="1" y="6"/>
                    </a:lnTo>
                    <a:lnTo>
                      <a:pt x="0" y="10"/>
                    </a:lnTo>
                    <a:lnTo>
                      <a:pt x="0" y="16"/>
                    </a:lnTo>
                    <a:lnTo>
                      <a:pt x="3" y="20"/>
                    </a:lnTo>
                    <a:lnTo>
                      <a:pt x="6" y="24"/>
                    </a:lnTo>
                    <a:lnTo>
                      <a:pt x="10" y="26"/>
                    </a:lnTo>
                    <a:lnTo>
                      <a:pt x="15" y="26"/>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2" name="Freeform 335">
                <a:extLst>
                  <a:ext uri="{FF2B5EF4-FFF2-40B4-BE49-F238E27FC236}">
                    <a16:creationId xmlns:a16="http://schemas.microsoft.com/office/drawing/2014/main" id="{52894288-9F1A-703D-143E-25CB7927F4A4}"/>
                  </a:ext>
                </a:extLst>
              </p:cNvPr>
              <p:cNvSpPr>
                <a:spLocks/>
              </p:cNvSpPr>
              <p:nvPr/>
            </p:nvSpPr>
            <p:spPr bwMode="auto">
              <a:xfrm>
                <a:off x="3302" y="5019"/>
                <a:ext cx="18" cy="18"/>
              </a:xfrm>
              <a:custGeom>
                <a:avLst/>
                <a:gdLst>
                  <a:gd name="T0" fmla="*/ 0 w 53"/>
                  <a:gd name="T1" fmla="*/ 0 h 54"/>
                  <a:gd name="T2" fmla="*/ 0 w 53"/>
                  <a:gd name="T3" fmla="*/ 0 h 54"/>
                  <a:gd name="T4" fmla="*/ 0 w 53"/>
                  <a:gd name="T5" fmla="*/ 0 h 54"/>
                  <a:gd name="T6" fmla="*/ 0 w 53"/>
                  <a:gd name="T7" fmla="*/ 0 h 54"/>
                  <a:gd name="T8" fmla="*/ 0 w 53"/>
                  <a:gd name="T9" fmla="*/ 0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53" y="43"/>
                    </a:moveTo>
                    <a:lnTo>
                      <a:pt x="23" y="54"/>
                    </a:lnTo>
                    <a:lnTo>
                      <a:pt x="0" y="13"/>
                    </a:lnTo>
                    <a:lnTo>
                      <a:pt x="28" y="0"/>
                    </a:lnTo>
                    <a:lnTo>
                      <a:pt x="53" y="4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3" name="Freeform 336">
                <a:extLst>
                  <a:ext uri="{FF2B5EF4-FFF2-40B4-BE49-F238E27FC236}">
                    <a16:creationId xmlns:a16="http://schemas.microsoft.com/office/drawing/2014/main" id="{FCAD8EF7-C147-3838-FD87-1ABC0CE89BAF}"/>
                  </a:ext>
                </a:extLst>
              </p:cNvPr>
              <p:cNvSpPr>
                <a:spLocks/>
              </p:cNvSpPr>
              <p:nvPr/>
            </p:nvSpPr>
            <p:spPr bwMode="auto">
              <a:xfrm>
                <a:off x="3268" y="4968"/>
                <a:ext cx="24" cy="41"/>
              </a:xfrm>
              <a:custGeom>
                <a:avLst/>
                <a:gdLst>
                  <a:gd name="T0" fmla="*/ 0 w 74"/>
                  <a:gd name="T1" fmla="*/ 0 h 121"/>
                  <a:gd name="T2" fmla="*/ 0 w 74"/>
                  <a:gd name="T3" fmla="*/ 0 h 121"/>
                  <a:gd name="T4" fmla="*/ 0 w 74"/>
                  <a:gd name="T5" fmla="*/ 0 h 121"/>
                  <a:gd name="T6" fmla="*/ 0 w 74"/>
                  <a:gd name="T7" fmla="*/ 0 h 121"/>
                  <a:gd name="T8" fmla="*/ 0 w 74"/>
                  <a:gd name="T9" fmla="*/ 0 h 121"/>
                  <a:gd name="T10" fmla="*/ 0 w 74"/>
                  <a:gd name="T11" fmla="*/ 0 h 121"/>
                  <a:gd name="T12" fmla="*/ 0 w 74"/>
                  <a:gd name="T13" fmla="*/ 0 h 121"/>
                  <a:gd name="T14" fmla="*/ 0 w 74"/>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121"/>
                  <a:gd name="T26" fmla="*/ 74 w 74"/>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121">
                    <a:moveTo>
                      <a:pt x="3" y="0"/>
                    </a:moveTo>
                    <a:lnTo>
                      <a:pt x="74" y="118"/>
                    </a:lnTo>
                    <a:lnTo>
                      <a:pt x="70" y="121"/>
                    </a:lnTo>
                    <a:lnTo>
                      <a:pt x="0" y="3"/>
                    </a:lnTo>
                    <a:lnTo>
                      <a:pt x="0" y="1"/>
                    </a:lnTo>
                    <a:lnTo>
                      <a:pt x="1" y="0"/>
                    </a:lnTo>
                    <a:lnTo>
                      <a:pt x="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4" name="Freeform 337">
                <a:extLst>
                  <a:ext uri="{FF2B5EF4-FFF2-40B4-BE49-F238E27FC236}">
                    <a16:creationId xmlns:a16="http://schemas.microsoft.com/office/drawing/2014/main" id="{7D181751-F6AB-52C2-5EAB-768F3875E864}"/>
                  </a:ext>
                </a:extLst>
              </p:cNvPr>
              <p:cNvSpPr>
                <a:spLocks/>
              </p:cNvSpPr>
              <p:nvPr/>
            </p:nvSpPr>
            <p:spPr bwMode="auto">
              <a:xfrm>
                <a:off x="3070" y="5224"/>
                <a:ext cx="202" cy="198"/>
              </a:xfrm>
              <a:custGeom>
                <a:avLst/>
                <a:gdLst>
                  <a:gd name="T0" fmla="*/ 0 w 608"/>
                  <a:gd name="T1" fmla="*/ 1 h 593"/>
                  <a:gd name="T2" fmla="*/ 0 w 608"/>
                  <a:gd name="T3" fmla="*/ 1 h 593"/>
                  <a:gd name="T4" fmla="*/ 0 w 608"/>
                  <a:gd name="T5" fmla="*/ 1 h 593"/>
                  <a:gd name="T6" fmla="*/ 0 w 608"/>
                  <a:gd name="T7" fmla="*/ 1 h 593"/>
                  <a:gd name="T8" fmla="*/ 0 w 608"/>
                  <a:gd name="T9" fmla="*/ 1 h 593"/>
                  <a:gd name="T10" fmla="*/ 0 w 608"/>
                  <a:gd name="T11" fmla="*/ 1 h 593"/>
                  <a:gd name="T12" fmla="*/ 0 w 608"/>
                  <a:gd name="T13" fmla="*/ 1 h 593"/>
                  <a:gd name="T14" fmla="*/ 0 w 608"/>
                  <a:gd name="T15" fmla="*/ 1 h 593"/>
                  <a:gd name="T16" fmla="*/ 0 w 608"/>
                  <a:gd name="T17" fmla="*/ 1 h 593"/>
                  <a:gd name="T18" fmla="*/ 0 w 608"/>
                  <a:gd name="T19" fmla="*/ 1 h 593"/>
                  <a:gd name="T20" fmla="*/ 0 w 608"/>
                  <a:gd name="T21" fmla="*/ 1 h 593"/>
                  <a:gd name="T22" fmla="*/ 0 w 608"/>
                  <a:gd name="T23" fmla="*/ 1 h 593"/>
                  <a:gd name="T24" fmla="*/ 0 w 608"/>
                  <a:gd name="T25" fmla="*/ 1 h 593"/>
                  <a:gd name="T26" fmla="*/ 0 w 608"/>
                  <a:gd name="T27" fmla="*/ 1 h 593"/>
                  <a:gd name="T28" fmla="*/ 0 w 608"/>
                  <a:gd name="T29" fmla="*/ 1 h 593"/>
                  <a:gd name="T30" fmla="*/ 0 w 608"/>
                  <a:gd name="T31" fmla="*/ 1 h 593"/>
                  <a:gd name="T32" fmla="*/ 1 w 608"/>
                  <a:gd name="T33" fmla="*/ 1 h 593"/>
                  <a:gd name="T34" fmla="*/ 1 w 608"/>
                  <a:gd name="T35" fmla="*/ 0 h 593"/>
                  <a:gd name="T36" fmla="*/ 1 w 608"/>
                  <a:gd name="T37" fmla="*/ 0 h 593"/>
                  <a:gd name="T38" fmla="*/ 1 w 608"/>
                  <a:gd name="T39" fmla="*/ 0 h 593"/>
                  <a:gd name="T40" fmla="*/ 1 w 608"/>
                  <a:gd name="T41" fmla="*/ 0 h 593"/>
                  <a:gd name="T42" fmla="*/ 1 w 608"/>
                  <a:gd name="T43" fmla="*/ 0 h 593"/>
                  <a:gd name="T44" fmla="*/ 1 w 608"/>
                  <a:gd name="T45" fmla="*/ 0 h 593"/>
                  <a:gd name="T46" fmla="*/ 1 w 608"/>
                  <a:gd name="T47" fmla="*/ 0 h 593"/>
                  <a:gd name="T48" fmla="*/ 1 w 608"/>
                  <a:gd name="T49" fmla="*/ 0 h 593"/>
                  <a:gd name="T50" fmla="*/ 1 w 608"/>
                  <a:gd name="T51" fmla="*/ 0 h 593"/>
                  <a:gd name="T52" fmla="*/ 1 w 608"/>
                  <a:gd name="T53" fmla="*/ 0 h 593"/>
                  <a:gd name="T54" fmla="*/ 1 w 608"/>
                  <a:gd name="T55" fmla="*/ 0 h 593"/>
                  <a:gd name="T56" fmla="*/ 1 w 608"/>
                  <a:gd name="T57" fmla="*/ 0 h 593"/>
                  <a:gd name="T58" fmla="*/ 1 w 608"/>
                  <a:gd name="T59" fmla="*/ 0 h 593"/>
                  <a:gd name="T60" fmla="*/ 1 w 608"/>
                  <a:gd name="T61" fmla="*/ 0 h 593"/>
                  <a:gd name="T62" fmla="*/ 1 w 608"/>
                  <a:gd name="T63" fmla="*/ 0 h 593"/>
                  <a:gd name="T64" fmla="*/ 1 w 608"/>
                  <a:gd name="T65" fmla="*/ 0 h 593"/>
                  <a:gd name="T66" fmla="*/ 1 w 608"/>
                  <a:gd name="T67" fmla="*/ 0 h 593"/>
                  <a:gd name="T68" fmla="*/ 1 w 608"/>
                  <a:gd name="T69" fmla="*/ 0 h 593"/>
                  <a:gd name="T70" fmla="*/ 1 w 608"/>
                  <a:gd name="T71" fmla="*/ 0 h 593"/>
                  <a:gd name="T72" fmla="*/ 1 w 608"/>
                  <a:gd name="T73" fmla="*/ 0 h 593"/>
                  <a:gd name="T74" fmla="*/ 1 w 608"/>
                  <a:gd name="T75" fmla="*/ 0 h 593"/>
                  <a:gd name="T76" fmla="*/ 1 w 608"/>
                  <a:gd name="T77" fmla="*/ 1 h 593"/>
                  <a:gd name="T78" fmla="*/ 1 w 608"/>
                  <a:gd name="T79" fmla="*/ 1 h 593"/>
                  <a:gd name="T80" fmla="*/ 1 w 608"/>
                  <a:gd name="T81" fmla="*/ 1 h 593"/>
                  <a:gd name="T82" fmla="*/ 1 w 608"/>
                  <a:gd name="T83" fmla="*/ 1 h 593"/>
                  <a:gd name="T84" fmla="*/ 1 w 608"/>
                  <a:gd name="T85" fmla="*/ 1 h 593"/>
                  <a:gd name="T86" fmla="*/ 1 w 608"/>
                  <a:gd name="T87" fmla="*/ 1 h 593"/>
                  <a:gd name="T88" fmla="*/ 1 w 608"/>
                  <a:gd name="T89" fmla="*/ 1 h 593"/>
                  <a:gd name="T90" fmla="*/ 0 w 608"/>
                  <a:gd name="T91" fmla="*/ 1 h 593"/>
                  <a:gd name="T92" fmla="*/ 0 w 608"/>
                  <a:gd name="T93" fmla="*/ 1 h 593"/>
                  <a:gd name="T94" fmla="*/ 0 w 608"/>
                  <a:gd name="T95" fmla="*/ 1 h 593"/>
                  <a:gd name="T96" fmla="*/ 0 w 608"/>
                  <a:gd name="T97" fmla="*/ 1 h 593"/>
                  <a:gd name="T98" fmla="*/ 0 w 608"/>
                  <a:gd name="T99" fmla="*/ 1 h 593"/>
                  <a:gd name="T100" fmla="*/ 0 w 608"/>
                  <a:gd name="T101" fmla="*/ 1 h 593"/>
                  <a:gd name="T102" fmla="*/ 0 w 608"/>
                  <a:gd name="T103" fmla="*/ 1 h 593"/>
                  <a:gd name="T104" fmla="*/ 0 w 608"/>
                  <a:gd name="T105" fmla="*/ 1 h 593"/>
                  <a:gd name="T106" fmla="*/ 0 w 608"/>
                  <a:gd name="T107" fmla="*/ 1 h 593"/>
                  <a:gd name="T108" fmla="*/ 0 w 608"/>
                  <a:gd name="T109" fmla="*/ 1 h 593"/>
                  <a:gd name="T110" fmla="*/ 0 w 608"/>
                  <a:gd name="T111" fmla="*/ 1 h 593"/>
                  <a:gd name="T112" fmla="*/ 0 w 608"/>
                  <a:gd name="T113" fmla="*/ 1 h 593"/>
                  <a:gd name="T114" fmla="*/ 0 w 608"/>
                  <a:gd name="T115" fmla="*/ 1 h 593"/>
                  <a:gd name="T116" fmla="*/ 0 w 608"/>
                  <a:gd name="T117" fmla="*/ 1 h 593"/>
                  <a:gd name="T118" fmla="*/ 0 w 608"/>
                  <a:gd name="T119" fmla="*/ 1 h 5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8"/>
                  <a:gd name="T181" fmla="*/ 0 h 593"/>
                  <a:gd name="T182" fmla="*/ 608 w 608"/>
                  <a:gd name="T183" fmla="*/ 593 h 5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8" h="593">
                    <a:moveTo>
                      <a:pt x="2" y="568"/>
                    </a:moveTo>
                    <a:lnTo>
                      <a:pt x="8" y="561"/>
                    </a:lnTo>
                    <a:lnTo>
                      <a:pt x="17" y="554"/>
                    </a:lnTo>
                    <a:lnTo>
                      <a:pt x="26" y="549"/>
                    </a:lnTo>
                    <a:lnTo>
                      <a:pt x="37" y="544"/>
                    </a:lnTo>
                    <a:lnTo>
                      <a:pt x="48" y="540"/>
                    </a:lnTo>
                    <a:lnTo>
                      <a:pt x="59" y="536"/>
                    </a:lnTo>
                    <a:lnTo>
                      <a:pt x="68" y="532"/>
                    </a:lnTo>
                    <a:lnTo>
                      <a:pt x="77" y="529"/>
                    </a:lnTo>
                    <a:lnTo>
                      <a:pt x="85" y="525"/>
                    </a:lnTo>
                    <a:lnTo>
                      <a:pt x="96" y="518"/>
                    </a:lnTo>
                    <a:lnTo>
                      <a:pt x="109" y="509"/>
                    </a:lnTo>
                    <a:lnTo>
                      <a:pt x="122" y="500"/>
                    </a:lnTo>
                    <a:lnTo>
                      <a:pt x="136" y="490"/>
                    </a:lnTo>
                    <a:lnTo>
                      <a:pt x="150" y="480"/>
                    </a:lnTo>
                    <a:lnTo>
                      <a:pt x="161" y="469"/>
                    </a:lnTo>
                    <a:lnTo>
                      <a:pt x="170" y="460"/>
                    </a:lnTo>
                    <a:lnTo>
                      <a:pt x="177" y="452"/>
                    </a:lnTo>
                    <a:lnTo>
                      <a:pt x="186" y="445"/>
                    </a:lnTo>
                    <a:lnTo>
                      <a:pt x="195" y="439"/>
                    </a:lnTo>
                    <a:lnTo>
                      <a:pt x="205" y="432"/>
                    </a:lnTo>
                    <a:lnTo>
                      <a:pt x="217" y="425"/>
                    </a:lnTo>
                    <a:lnTo>
                      <a:pt x="230" y="420"/>
                    </a:lnTo>
                    <a:lnTo>
                      <a:pt x="243" y="413"/>
                    </a:lnTo>
                    <a:lnTo>
                      <a:pt x="259" y="404"/>
                    </a:lnTo>
                    <a:lnTo>
                      <a:pt x="276" y="397"/>
                    </a:lnTo>
                    <a:lnTo>
                      <a:pt x="294" y="393"/>
                    </a:lnTo>
                    <a:lnTo>
                      <a:pt x="311" y="390"/>
                    </a:lnTo>
                    <a:lnTo>
                      <a:pt x="329" y="389"/>
                    </a:lnTo>
                    <a:lnTo>
                      <a:pt x="345" y="387"/>
                    </a:lnTo>
                    <a:lnTo>
                      <a:pt x="356" y="387"/>
                    </a:lnTo>
                    <a:lnTo>
                      <a:pt x="365" y="387"/>
                    </a:lnTo>
                    <a:lnTo>
                      <a:pt x="369" y="387"/>
                    </a:lnTo>
                    <a:lnTo>
                      <a:pt x="372" y="382"/>
                    </a:lnTo>
                    <a:lnTo>
                      <a:pt x="375" y="369"/>
                    </a:lnTo>
                    <a:lnTo>
                      <a:pt x="378" y="355"/>
                    </a:lnTo>
                    <a:lnTo>
                      <a:pt x="384" y="340"/>
                    </a:lnTo>
                    <a:lnTo>
                      <a:pt x="393" y="317"/>
                    </a:lnTo>
                    <a:lnTo>
                      <a:pt x="402" y="282"/>
                    </a:lnTo>
                    <a:lnTo>
                      <a:pt x="409" y="247"/>
                    </a:lnTo>
                    <a:lnTo>
                      <a:pt x="413" y="222"/>
                    </a:lnTo>
                    <a:lnTo>
                      <a:pt x="415" y="201"/>
                    </a:lnTo>
                    <a:lnTo>
                      <a:pt x="418" y="176"/>
                    </a:lnTo>
                    <a:lnTo>
                      <a:pt x="422" y="152"/>
                    </a:lnTo>
                    <a:lnTo>
                      <a:pt x="426" y="135"/>
                    </a:lnTo>
                    <a:lnTo>
                      <a:pt x="429" y="124"/>
                    </a:lnTo>
                    <a:lnTo>
                      <a:pt x="434" y="111"/>
                    </a:lnTo>
                    <a:lnTo>
                      <a:pt x="438" y="99"/>
                    </a:lnTo>
                    <a:lnTo>
                      <a:pt x="441" y="89"/>
                    </a:lnTo>
                    <a:lnTo>
                      <a:pt x="444" y="79"/>
                    </a:lnTo>
                    <a:lnTo>
                      <a:pt x="447" y="66"/>
                    </a:lnTo>
                    <a:lnTo>
                      <a:pt x="450" y="52"/>
                    </a:lnTo>
                    <a:lnTo>
                      <a:pt x="455" y="37"/>
                    </a:lnTo>
                    <a:lnTo>
                      <a:pt x="463" y="24"/>
                    </a:lnTo>
                    <a:lnTo>
                      <a:pt x="473" y="14"/>
                    </a:lnTo>
                    <a:lnTo>
                      <a:pt x="485" y="7"/>
                    </a:lnTo>
                    <a:lnTo>
                      <a:pt x="499" y="2"/>
                    </a:lnTo>
                    <a:lnTo>
                      <a:pt x="514" y="0"/>
                    </a:lnTo>
                    <a:lnTo>
                      <a:pt x="528" y="2"/>
                    </a:lnTo>
                    <a:lnTo>
                      <a:pt x="544" y="5"/>
                    </a:lnTo>
                    <a:lnTo>
                      <a:pt x="560" y="10"/>
                    </a:lnTo>
                    <a:lnTo>
                      <a:pt x="572" y="16"/>
                    </a:lnTo>
                    <a:lnTo>
                      <a:pt x="581" y="24"/>
                    </a:lnTo>
                    <a:lnTo>
                      <a:pt x="589" y="35"/>
                    </a:lnTo>
                    <a:lnTo>
                      <a:pt x="597" y="47"/>
                    </a:lnTo>
                    <a:lnTo>
                      <a:pt x="602" y="62"/>
                    </a:lnTo>
                    <a:lnTo>
                      <a:pt x="607" y="79"/>
                    </a:lnTo>
                    <a:lnTo>
                      <a:pt x="608" y="100"/>
                    </a:lnTo>
                    <a:lnTo>
                      <a:pt x="607" y="122"/>
                    </a:lnTo>
                    <a:lnTo>
                      <a:pt x="602" y="146"/>
                    </a:lnTo>
                    <a:lnTo>
                      <a:pt x="592" y="178"/>
                    </a:lnTo>
                    <a:lnTo>
                      <a:pt x="581" y="212"/>
                    </a:lnTo>
                    <a:lnTo>
                      <a:pt x="569" y="240"/>
                    </a:lnTo>
                    <a:lnTo>
                      <a:pt x="562" y="256"/>
                    </a:lnTo>
                    <a:lnTo>
                      <a:pt x="549" y="279"/>
                    </a:lnTo>
                    <a:lnTo>
                      <a:pt x="533" y="307"/>
                    </a:lnTo>
                    <a:lnTo>
                      <a:pt x="515" y="337"/>
                    </a:lnTo>
                    <a:lnTo>
                      <a:pt x="498" y="368"/>
                    </a:lnTo>
                    <a:lnTo>
                      <a:pt x="480" y="396"/>
                    </a:lnTo>
                    <a:lnTo>
                      <a:pt x="467" y="420"/>
                    </a:lnTo>
                    <a:lnTo>
                      <a:pt x="457" y="435"/>
                    </a:lnTo>
                    <a:lnTo>
                      <a:pt x="450" y="445"/>
                    </a:lnTo>
                    <a:lnTo>
                      <a:pt x="441" y="453"/>
                    </a:lnTo>
                    <a:lnTo>
                      <a:pt x="434" y="460"/>
                    </a:lnTo>
                    <a:lnTo>
                      <a:pt x="423" y="466"/>
                    </a:lnTo>
                    <a:lnTo>
                      <a:pt x="415" y="469"/>
                    </a:lnTo>
                    <a:lnTo>
                      <a:pt x="404" y="471"/>
                    </a:lnTo>
                    <a:lnTo>
                      <a:pt x="393" y="474"/>
                    </a:lnTo>
                    <a:lnTo>
                      <a:pt x="381" y="476"/>
                    </a:lnTo>
                    <a:lnTo>
                      <a:pt x="368" y="477"/>
                    </a:lnTo>
                    <a:lnTo>
                      <a:pt x="355" y="481"/>
                    </a:lnTo>
                    <a:lnTo>
                      <a:pt x="340" y="486"/>
                    </a:lnTo>
                    <a:lnTo>
                      <a:pt x="324" y="491"/>
                    </a:lnTo>
                    <a:lnTo>
                      <a:pt x="308" y="497"/>
                    </a:lnTo>
                    <a:lnTo>
                      <a:pt x="291" y="504"/>
                    </a:lnTo>
                    <a:lnTo>
                      <a:pt x="273" y="511"/>
                    </a:lnTo>
                    <a:lnTo>
                      <a:pt x="256" y="518"/>
                    </a:lnTo>
                    <a:lnTo>
                      <a:pt x="235" y="525"/>
                    </a:lnTo>
                    <a:lnTo>
                      <a:pt x="211" y="533"/>
                    </a:lnTo>
                    <a:lnTo>
                      <a:pt x="184" y="540"/>
                    </a:lnTo>
                    <a:lnTo>
                      <a:pt x="160" y="549"/>
                    </a:lnTo>
                    <a:lnTo>
                      <a:pt x="135" y="556"/>
                    </a:lnTo>
                    <a:lnTo>
                      <a:pt x="113" y="561"/>
                    </a:lnTo>
                    <a:lnTo>
                      <a:pt x="97" y="567"/>
                    </a:lnTo>
                    <a:lnTo>
                      <a:pt x="88" y="571"/>
                    </a:lnTo>
                    <a:lnTo>
                      <a:pt x="83" y="574"/>
                    </a:lnTo>
                    <a:lnTo>
                      <a:pt x="75" y="577"/>
                    </a:lnTo>
                    <a:lnTo>
                      <a:pt x="67" y="579"/>
                    </a:lnTo>
                    <a:lnTo>
                      <a:pt x="59" y="582"/>
                    </a:lnTo>
                    <a:lnTo>
                      <a:pt x="51" y="585"/>
                    </a:lnTo>
                    <a:lnTo>
                      <a:pt x="43" y="586"/>
                    </a:lnTo>
                    <a:lnTo>
                      <a:pt x="37" y="589"/>
                    </a:lnTo>
                    <a:lnTo>
                      <a:pt x="32" y="591"/>
                    </a:lnTo>
                    <a:lnTo>
                      <a:pt x="26" y="592"/>
                    </a:lnTo>
                    <a:lnTo>
                      <a:pt x="18" y="593"/>
                    </a:lnTo>
                    <a:lnTo>
                      <a:pt x="13" y="593"/>
                    </a:lnTo>
                    <a:lnTo>
                      <a:pt x="7" y="592"/>
                    </a:lnTo>
                    <a:lnTo>
                      <a:pt x="1" y="589"/>
                    </a:lnTo>
                    <a:lnTo>
                      <a:pt x="0" y="585"/>
                    </a:lnTo>
                    <a:lnTo>
                      <a:pt x="0" y="578"/>
                    </a:lnTo>
                    <a:lnTo>
                      <a:pt x="2" y="568"/>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5" name="Freeform 338">
                <a:extLst>
                  <a:ext uri="{FF2B5EF4-FFF2-40B4-BE49-F238E27FC236}">
                    <a16:creationId xmlns:a16="http://schemas.microsoft.com/office/drawing/2014/main" id="{5D799603-61FD-7F3D-0179-3D4D95BEAF80}"/>
                  </a:ext>
                </a:extLst>
              </p:cNvPr>
              <p:cNvSpPr>
                <a:spLocks/>
              </p:cNvSpPr>
              <p:nvPr/>
            </p:nvSpPr>
            <p:spPr bwMode="auto">
              <a:xfrm>
                <a:off x="3244" y="5240"/>
                <a:ext cx="8" cy="7"/>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6" y="21"/>
                    </a:moveTo>
                    <a:lnTo>
                      <a:pt x="11" y="22"/>
                    </a:lnTo>
                    <a:lnTo>
                      <a:pt x="15" y="21"/>
                    </a:lnTo>
                    <a:lnTo>
                      <a:pt x="19" y="19"/>
                    </a:lnTo>
                    <a:lnTo>
                      <a:pt x="22" y="15"/>
                    </a:lnTo>
                    <a:lnTo>
                      <a:pt x="24" y="11"/>
                    </a:lnTo>
                    <a:lnTo>
                      <a:pt x="22" y="7"/>
                    </a:lnTo>
                    <a:lnTo>
                      <a:pt x="21" y="4"/>
                    </a:lnTo>
                    <a:lnTo>
                      <a:pt x="16" y="1"/>
                    </a:lnTo>
                    <a:lnTo>
                      <a:pt x="12" y="0"/>
                    </a:lnTo>
                    <a:lnTo>
                      <a:pt x="8" y="1"/>
                    </a:lnTo>
                    <a:lnTo>
                      <a:pt x="3" y="2"/>
                    </a:lnTo>
                    <a:lnTo>
                      <a:pt x="0" y="7"/>
                    </a:lnTo>
                    <a:lnTo>
                      <a:pt x="0" y="11"/>
                    </a:lnTo>
                    <a:lnTo>
                      <a:pt x="0" y="15"/>
                    </a:lnTo>
                    <a:lnTo>
                      <a:pt x="3" y="19"/>
                    </a:lnTo>
                    <a:lnTo>
                      <a:pt x="6" y="21"/>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6" name="Freeform 339">
                <a:extLst>
                  <a:ext uri="{FF2B5EF4-FFF2-40B4-BE49-F238E27FC236}">
                    <a16:creationId xmlns:a16="http://schemas.microsoft.com/office/drawing/2014/main" id="{0A622E15-A355-14DA-4BC6-DDAAB7F007ED}"/>
                  </a:ext>
                </a:extLst>
              </p:cNvPr>
              <p:cNvSpPr>
                <a:spLocks/>
              </p:cNvSpPr>
              <p:nvPr/>
            </p:nvSpPr>
            <p:spPr bwMode="auto">
              <a:xfrm>
                <a:off x="3077" y="5410"/>
                <a:ext cx="8" cy="7"/>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8" y="21"/>
                    </a:moveTo>
                    <a:lnTo>
                      <a:pt x="12" y="22"/>
                    </a:lnTo>
                    <a:lnTo>
                      <a:pt x="16" y="21"/>
                    </a:lnTo>
                    <a:lnTo>
                      <a:pt x="19" y="20"/>
                    </a:lnTo>
                    <a:lnTo>
                      <a:pt x="22" y="15"/>
                    </a:lnTo>
                    <a:lnTo>
                      <a:pt x="24" y="11"/>
                    </a:lnTo>
                    <a:lnTo>
                      <a:pt x="22" y="7"/>
                    </a:lnTo>
                    <a:lnTo>
                      <a:pt x="21" y="4"/>
                    </a:lnTo>
                    <a:lnTo>
                      <a:pt x="16" y="1"/>
                    </a:lnTo>
                    <a:lnTo>
                      <a:pt x="12" y="0"/>
                    </a:lnTo>
                    <a:lnTo>
                      <a:pt x="8" y="1"/>
                    </a:lnTo>
                    <a:lnTo>
                      <a:pt x="3" y="3"/>
                    </a:lnTo>
                    <a:lnTo>
                      <a:pt x="2" y="7"/>
                    </a:lnTo>
                    <a:lnTo>
                      <a:pt x="0" y="11"/>
                    </a:lnTo>
                    <a:lnTo>
                      <a:pt x="2" y="15"/>
                    </a:lnTo>
                    <a:lnTo>
                      <a:pt x="3" y="18"/>
                    </a:lnTo>
                    <a:lnTo>
                      <a:pt x="8" y="21"/>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7" name="Freeform 340">
                <a:extLst>
                  <a:ext uri="{FF2B5EF4-FFF2-40B4-BE49-F238E27FC236}">
                    <a16:creationId xmlns:a16="http://schemas.microsoft.com/office/drawing/2014/main" id="{D797F8E6-C780-371D-316B-59E427C92816}"/>
                  </a:ext>
                </a:extLst>
              </p:cNvPr>
              <p:cNvSpPr>
                <a:spLocks/>
              </p:cNvSpPr>
              <p:nvPr/>
            </p:nvSpPr>
            <p:spPr bwMode="auto">
              <a:xfrm>
                <a:off x="3050" y="5399"/>
                <a:ext cx="39" cy="67"/>
              </a:xfrm>
              <a:custGeom>
                <a:avLst/>
                <a:gdLst>
                  <a:gd name="T0" fmla="*/ 0 w 118"/>
                  <a:gd name="T1" fmla="*/ 0 h 200"/>
                  <a:gd name="T2" fmla="*/ 0 w 118"/>
                  <a:gd name="T3" fmla="*/ 0 h 200"/>
                  <a:gd name="T4" fmla="*/ 0 w 118"/>
                  <a:gd name="T5" fmla="*/ 0 h 200"/>
                  <a:gd name="T6" fmla="*/ 0 w 118"/>
                  <a:gd name="T7" fmla="*/ 0 h 200"/>
                  <a:gd name="T8" fmla="*/ 0 w 118"/>
                  <a:gd name="T9" fmla="*/ 0 h 200"/>
                  <a:gd name="T10" fmla="*/ 0 w 118"/>
                  <a:gd name="T11" fmla="*/ 0 h 200"/>
                  <a:gd name="T12" fmla="*/ 0 w 118"/>
                  <a:gd name="T13" fmla="*/ 0 h 200"/>
                  <a:gd name="T14" fmla="*/ 0 w 118"/>
                  <a:gd name="T15" fmla="*/ 0 h 200"/>
                  <a:gd name="T16" fmla="*/ 0 w 118"/>
                  <a:gd name="T17" fmla="*/ 0 h 200"/>
                  <a:gd name="T18" fmla="*/ 0 w 118"/>
                  <a:gd name="T19" fmla="*/ 0 h 200"/>
                  <a:gd name="T20" fmla="*/ 0 w 118"/>
                  <a:gd name="T21" fmla="*/ 0 h 200"/>
                  <a:gd name="T22" fmla="*/ 0 w 118"/>
                  <a:gd name="T23" fmla="*/ 0 h 200"/>
                  <a:gd name="T24" fmla="*/ 0 w 118"/>
                  <a:gd name="T25" fmla="*/ 0 h 200"/>
                  <a:gd name="T26" fmla="*/ 0 w 118"/>
                  <a:gd name="T27" fmla="*/ 0 h 200"/>
                  <a:gd name="T28" fmla="*/ 0 w 118"/>
                  <a:gd name="T29" fmla="*/ 0 h 200"/>
                  <a:gd name="T30" fmla="*/ 0 w 118"/>
                  <a:gd name="T31" fmla="*/ 0 h 200"/>
                  <a:gd name="T32" fmla="*/ 0 w 118"/>
                  <a:gd name="T33" fmla="*/ 0 h 200"/>
                  <a:gd name="T34" fmla="*/ 0 w 118"/>
                  <a:gd name="T35" fmla="*/ 0 h 200"/>
                  <a:gd name="T36" fmla="*/ 0 w 118"/>
                  <a:gd name="T37" fmla="*/ 0 h 200"/>
                  <a:gd name="T38" fmla="*/ 0 w 118"/>
                  <a:gd name="T39" fmla="*/ 0 h 200"/>
                  <a:gd name="T40" fmla="*/ 0 w 118"/>
                  <a:gd name="T41" fmla="*/ 0 h 200"/>
                  <a:gd name="T42" fmla="*/ 0 w 118"/>
                  <a:gd name="T43" fmla="*/ 0 h 200"/>
                  <a:gd name="T44" fmla="*/ 0 w 118"/>
                  <a:gd name="T45" fmla="*/ 0 h 200"/>
                  <a:gd name="T46" fmla="*/ 0 w 118"/>
                  <a:gd name="T47" fmla="*/ 0 h 200"/>
                  <a:gd name="T48" fmla="*/ 0 w 118"/>
                  <a:gd name="T49" fmla="*/ 0 h 200"/>
                  <a:gd name="T50" fmla="*/ 0 w 118"/>
                  <a:gd name="T51" fmla="*/ 0 h 200"/>
                  <a:gd name="T52" fmla="*/ 0 w 118"/>
                  <a:gd name="T53" fmla="*/ 0 h 200"/>
                  <a:gd name="T54" fmla="*/ 0 w 118"/>
                  <a:gd name="T55" fmla="*/ 0 h 200"/>
                  <a:gd name="T56" fmla="*/ 0 w 118"/>
                  <a:gd name="T57" fmla="*/ 0 h 200"/>
                  <a:gd name="T58" fmla="*/ 0 w 118"/>
                  <a:gd name="T59" fmla="*/ 0 h 200"/>
                  <a:gd name="T60" fmla="*/ 0 w 118"/>
                  <a:gd name="T61" fmla="*/ 0 h 200"/>
                  <a:gd name="T62" fmla="*/ 0 w 118"/>
                  <a:gd name="T63" fmla="*/ 0 h 200"/>
                  <a:gd name="T64" fmla="*/ 0 w 118"/>
                  <a:gd name="T65" fmla="*/ 0 h 200"/>
                  <a:gd name="T66" fmla="*/ 0 w 118"/>
                  <a:gd name="T67" fmla="*/ 0 h 200"/>
                  <a:gd name="T68" fmla="*/ 0 w 118"/>
                  <a:gd name="T69" fmla="*/ 0 h 200"/>
                  <a:gd name="T70" fmla="*/ 0 w 118"/>
                  <a:gd name="T71" fmla="*/ 0 h 200"/>
                  <a:gd name="T72" fmla="*/ 0 w 118"/>
                  <a:gd name="T73" fmla="*/ 0 h 200"/>
                  <a:gd name="T74" fmla="*/ 0 w 118"/>
                  <a:gd name="T75" fmla="*/ 0 h 200"/>
                  <a:gd name="T76" fmla="*/ 0 w 118"/>
                  <a:gd name="T77" fmla="*/ 0 h 200"/>
                  <a:gd name="T78" fmla="*/ 0 w 118"/>
                  <a:gd name="T79" fmla="*/ 0 h 200"/>
                  <a:gd name="T80" fmla="*/ 0 w 118"/>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200"/>
                  <a:gd name="T125" fmla="*/ 118 w 118"/>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200">
                    <a:moveTo>
                      <a:pt x="118" y="38"/>
                    </a:moveTo>
                    <a:lnTo>
                      <a:pt x="115" y="33"/>
                    </a:lnTo>
                    <a:lnTo>
                      <a:pt x="111" y="28"/>
                    </a:lnTo>
                    <a:lnTo>
                      <a:pt x="104" y="22"/>
                    </a:lnTo>
                    <a:lnTo>
                      <a:pt x="93" y="18"/>
                    </a:lnTo>
                    <a:lnTo>
                      <a:pt x="88" y="15"/>
                    </a:lnTo>
                    <a:lnTo>
                      <a:pt x="82" y="11"/>
                    </a:lnTo>
                    <a:lnTo>
                      <a:pt x="77" y="8"/>
                    </a:lnTo>
                    <a:lnTo>
                      <a:pt x="72" y="5"/>
                    </a:lnTo>
                    <a:lnTo>
                      <a:pt x="64" y="3"/>
                    </a:lnTo>
                    <a:lnTo>
                      <a:pt x="59" y="1"/>
                    </a:lnTo>
                    <a:lnTo>
                      <a:pt x="51" y="0"/>
                    </a:lnTo>
                    <a:lnTo>
                      <a:pt x="44" y="0"/>
                    </a:lnTo>
                    <a:lnTo>
                      <a:pt x="34" y="0"/>
                    </a:lnTo>
                    <a:lnTo>
                      <a:pt x="28" y="0"/>
                    </a:lnTo>
                    <a:lnTo>
                      <a:pt x="24" y="1"/>
                    </a:lnTo>
                    <a:lnTo>
                      <a:pt x="22" y="7"/>
                    </a:lnTo>
                    <a:lnTo>
                      <a:pt x="22" y="12"/>
                    </a:lnTo>
                    <a:lnTo>
                      <a:pt x="22" y="18"/>
                    </a:lnTo>
                    <a:lnTo>
                      <a:pt x="21" y="28"/>
                    </a:lnTo>
                    <a:lnTo>
                      <a:pt x="18" y="39"/>
                    </a:lnTo>
                    <a:lnTo>
                      <a:pt x="12" y="57"/>
                    </a:lnTo>
                    <a:lnTo>
                      <a:pt x="6" y="82"/>
                    </a:lnTo>
                    <a:lnTo>
                      <a:pt x="2" y="109"/>
                    </a:lnTo>
                    <a:lnTo>
                      <a:pt x="0" y="134"/>
                    </a:lnTo>
                    <a:lnTo>
                      <a:pt x="0" y="157"/>
                    </a:lnTo>
                    <a:lnTo>
                      <a:pt x="0" y="178"/>
                    </a:lnTo>
                    <a:lnTo>
                      <a:pt x="3" y="195"/>
                    </a:lnTo>
                    <a:lnTo>
                      <a:pt x="8" y="200"/>
                    </a:lnTo>
                    <a:lnTo>
                      <a:pt x="16" y="192"/>
                    </a:lnTo>
                    <a:lnTo>
                      <a:pt x="28" y="172"/>
                    </a:lnTo>
                    <a:lnTo>
                      <a:pt x="40" y="150"/>
                    </a:lnTo>
                    <a:lnTo>
                      <a:pt x="47" y="134"/>
                    </a:lnTo>
                    <a:lnTo>
                      <a:pt x="57" y="123"/>
                    </a:lnTo>
                    <a:lnTo>
                      <a:pt x="69" y="111"/>
                    </a:lnTo>
                    <a:lnTo>
                      <a:pt x="80" y="97"/>
                    </a:lnTo>
                    <a:lnTo>
                      <a:pt x="93" y="82"/>
                    </a:lnTo>
                    <a:lnTo>
                      <a:pt x="104" y="68"/>
                    </a:lnTo>
                    <a:lnTo>
                      <a:pt x="112" y="56"/>
                    </a:lnTo>
                    <a:lnTo>
                      <a:pt x="118" y="46"/>
                    </a:lnTo>
                    <a:lnTo>
                      <a:pt x="118" y="38"/>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8" name="Freeform 341">
                <a:extLst>
                  <a:ext uri="{FF2B5EF4-FFF2-40B4-BE49-F238E27FC236}">
                    <a16:creationId xmlns:a16="http://schemas.microsoft.com/office/drawing/2014/main" id="{03B797FA-C5E5-E055-3919-B54B563D61D3}"/>
                  </a:ext>
                </a:extLst>
              </p:cNvPr>
              <p:cNvSpPr>
                <a:spLocks/>
              </p:cNvSpPr>
              <p:nvPr/>
            </p:nvSpPr>
            <p:spPr bwMode="auto">
              <a:xfrm>
                <a:off x="3077" y="5410"/>
                <a:ext cx="8" cy="7"/>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4"/>
                    </a:moveTo>
                    <a:lnTo>
                      <a:pt x="3" y="18"/>
                    </a:lnTo>
                    <a:lnTo>
                      <a:pt x="6" y="21"/>
                    </a:lnTo>
                    <a:lnTo>
                      <a:pt x="11" y="22"/>
                    </a:lnTo>
                    <a:lnTo>
                      <a:pt x="15" y="22"/>
                    </a:lnTo>
                    <a:lnTo>
                      <a:pt x="19" y="20"/>
                    </a:lnTo>
                    <a:lnTo>
                      <a:pt x="22" y="17"/>
                    </a:lnTo>
                    <a:lnTo>
                      <a:pt x="24" y="13"/>
                    </a:lnTo>
                    <a:lnTo>
                      <a:pt x="24" y="8"/>
                    </a:lnTo>
                    <a:lnTo>
                      <a:pt x="21" y="4"/>
                    </a:lnTo>
                    <a:lnTo>
                      <a:pt x="18" y="1"/>
                    </a:lnTo>
                    <a:lnTo>
                      <a:pt x="13" y="0"/>
                    </a:lnTo>
                    <a:lnTo>
                      <a:pt x="9" y="0"/>
                    </a:lnTo>
                    <a:lnTo>
                      <a:pt x="5" y="3"/>
                    </a:lnTo>
                    <a:lnTo>
                      <a:pt x="2" y="6"/>
                    </a:lnTo>
                    <a:lnTo>
                      <a:pt x="0" y="10"/>
                    </a:lnTo>
                    <a:lnTo>
                      <a:pt x="0" y="14"/>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79" name="Freeform 342">
                <a:extLst>
                  <a:ext uri="{FF2B5EF4-FFF2-40B4-BE49-F238E27FC236}">
                    <a16:creationId xmlns:a16="http://schemas.microsoft.com/office/drawing/2014/main" id="{AA2A1661-20B5-0891-C4F1-35ADE9CB6CDC}"/>
                  </a:ext>
                </a:extLst>
              </p:cNvPr>
              <p:cNvSpPr>
                <a:spLocks/>
              </p:cNvSpPr>
              <p:nvPr/>
            </p:nvSpPr>
            <p:spPr bwMode="auto">
              <a:xfrm>
                <a:off x="3064" y="5373"/>
                <a:ext cx="72" cy="60"/>
              </a:xfrm>
              <a:custGeom>
                <a:avLst/>
                <a:gdLst>
                  <a:gd name="T0" fmla="*/ 0 w 216"/>
                  <a:gd name="T1" fmla="*/ 0 h 181"/>
                  <a:gd name="T2" fmla="*/ 0 w 216"/>
                  <a:gd name="T3" fmla="*/ 0 h 181"/>
                  <a:gd name="T4" fmla="*/ 0 w 216"/>
                  <a:gd name="T5" fmla="*/ 0 h 181"/>
                  <a:gd name="T6" fmla="*/ 0 w 216"/>
                  <a:gd name="T7" fmla="*/ 0 h 181"/>
                  <a:gd name="T8" fmla="*/ 0 w 216"/>
                  <a:gd name="T9" fmla="*/ 0 h 181"/>
                  <a:gd name="T10" fmla="*/ 0 w 216"/>
                  <a:gd name="T11" fmla="*/ 0 h 181"/>
                  <a:gd name="T12" fmla="*/ 0 w 216"/>
                  <a:gd name="T13" fmla="*/ 0 h 181"/>
                  <a:gd name="T14" fmla="*/ 0 w 216"/>
                  <a:gd name="T15" fmla="*/ 0 h 181"/>
                  <a:gd name="T16" fmla="*/ 0 w 216"/>
                  <a:gd name="T17" fmla="*/ 0 h 181"/>
                  <a:gd name="T18" fmla="*/ 0 w 216"/>
                  <a:gd name="T19" fmla="*/ 0 h 181"/>
                  <a:gd name="T20" fmla="*/ 0 w 216"/>
                  <a:gd name="T21" fmla="*/ 0 h 181"/>
                  <a:gd name="T22" fmla="*/ 0 w 216"/>
                  <a:gd name="T23" fmla="*/ 0 h 181"/>
                  <a:gd name="T24" fmla="*/ 0 w 216"/>
                  <a:gd name="T25" fmla="*/ 0 h 181"/>
                  <a:gd name="T26" fmla="*/ 0 w 216"/>
                  <a:gd name="T27" fmla="*/ 0 h 181"/>
                  <a:gd name="T28" fmla="*/ 0 w 216"/>
                  <a:gd name="T29" fmla="*/ 0 h 181"/>
                  <a:gd name="T30" fmla="*/ 0 w 216"/>
                  <a:gd name="T31" fmla="*/ 0 h 181"/>
                  <a:gd name="T32" fmla="*/ 0 w 216"/>
                  <a:gd name="T33" fmla="*/ 0 h 181"/>
                  <a:gd name="T34" fmla="*/ 0 w 216"/>
                  <a:gd name="T35" fmla="*/ 0 h 181"/>
                  <a:gd name="T36" fmla="*/ 0 w 216"/>
                  <a:gd name="T37" fmla="*/ 0 h 181"/>
                  <a:gd name="T38" fmla="*/ 0 w 216"/>
                  <a:gd name="T39" fmla="*/ 0 h 181"/>
                  <a:gd name="T40" fmla="*/ 0 w 216"/>
                  <a:gd name="T41" fmla="*/ 0 h 181"/>
                  <a:gd name="T42" fmla="*/ 0 w 216"/>
                  <a:gd name="T43" fmla="*/ 0 h 181"/>
                  <a:gd name="T44" fmla="*/ 0 w 216"/>
                  <a:gd name="T45" fmla="*/ 0 h 181"/>
                  <a:gd name="T46" fmla="*/ 0 w 216"/>
                  <a:gd name="T47" fmla="*/ 0 h 181"/>
                  <a:gd name="T48" fmla="*/ 0 w 216"/>
                  <a:gd name="T49" fmla="*/ 0 h 181"/>
                  <a:gd name="T50" fmla="*/ 0 w 216"/>
                  <a:gd name="T51" fmla="*/ 0 h 181"/>
                  <a:gd name="T52" fmla="*/ 0 w 216"/>
                  <a:gd name="T53" fmla="*/ 0 h 181"/>
                  <a:gd name="T54" fmla="*/ 0 w 216"/>
                  <a:gd name="T55" fmla="*/ 0 h 181"/>
                  <a:gd name="T56" fmla="*/ 0 w 216"/>
                  <a:gd name="T57" fmla="*/ 0 h 181"/>
                  <a:gd name="T58" fmla="*/ 0 w 216"/>
                  <a:gd name="T59" fmla="*/ 0 h 181"/>
                  <a:gd name="T60" fmla="*/ 0 w 216"/>
                  <a:gd name="T61" fmla="*/ 0 h 181"/>
                  <a:gd name="T62" fmla="*/ 0 w 216"/>
                  <a:gd name="T63" fmla="*/ 0 h 181"/>
                  <a:gd name="T64" fmla="*/ 0 w 216"/>
                  <a:gd name="T65" fmla="*/ 0 h 181"/>
                  <a:gd name="T66" fmla="*/ 0 w 216"/>
                  <a:gd name="T67" fmla="*/ 0 h 181"/>
                  <a:gd name="T68" fmla="*/ 0 w 216"/>
                  <a:gd name="T69" fmla="*/ 0 h 181"/>
                  <a:gd name="T70" fmla="*/ 0 w 216"/>
                  <a:gd name="T71" fmla="*/ 0 h 181"/>
                  <a:gd name="T72" fmla="*/ 0 w 216"/>
                  <a:gd name="T73" fmla="*/ 0 h 181"/>
                  <a:gd name="T74" fmla="*/ 0 w 216"/>
                  <a:gd name="T75" fmla="*/ 0 h 181"/>
                  <a:gd name="T76" fmla="*/ 0 w 216"/>
                  <a:gd name="T77" fmla="*/ 0 h 181"/>
                  <a:gd name="T78" fmla="*/ 0 w 216"/>
                  <a:gd name="T79" fmla="*/ 0 h 181"/>
                  <a:gd name="T80" fmla="*/ 0 w 216"/>
                  <a:gd name="T81" fmla="*/ 0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
                  <a:gd name="T124" fmla="*/ 0 h 181"/>
                  <a:gd name="T125" fmla="*/ 216 w 216"/>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 h="181">
                    <a:moveTo>
                      <a:pt x="201" y="0"/>
                    </a:moveTo>
                    <a:lnTo>
                      <a:pt x="179" y="19"/>
                    </a:lnTo>
                    <a:lnTo>
                      <a:pt x="156" y="38"/>
                    </a:lnTo>
                    <a:lnTo>
                      <a:pt x="133" y="55"/>
                    </a:lnTo>
                    <a:lnTo>
                      <a:pt x="109" y="70"/>
                    </a:lnTo>
                    <a:lnTo>
                      <a:pt x="89" y="83"/>
                    </a:lnTo>
                    <a:lnTo>
                      <a:pt x="70" y="91"/>
                    </a:lnTo>
                    <a:lnTo>
                      <a:pt x="55" y="95"/>
                    </a:lnTo>
                    <a:lnTo>
                      <a:pt x="45" y="94"/>
                    </a:lnTo>
                    <a:lnTo>
                      <a:pt x="39" y="92"/>
                    </a:lnTo>
                    <a:lnTo>
                      <a:pt x="32" y="92"/>
                    </a:lnTo>
                    <a:lnTo>
                      <a:pt x="25" y="95"/>
                    </a:lnTo>
                    <a:lnTo>
                      <a:pt x="18" y="98"/>
                    </a:lnTo>
                    <a:lnTo>
                      <a:pt x="10" y="105"/>
                    </a:lnTo>
                    <a:lnTo>
                      <a:pt x="6" y="112"/>
                    </a:lnTo>
                    <a:lnTo>
                      <a:pt x="2" y="120"/>
                    </a:lnTo>
                    <a:lnTo>
                      <a:pt x="0" y="129"/>
                    </a:lnTo>
                    <a:lnTo>
                      <a:pt x="3" y="148"/>
                    </a:lnTo>
                    <a:lnTo>
                      <a:pt x="9" y="167"/>
                    </a:lnTo>
                    <a:lnTo>
                      <a:pt x="18" y="181"/>
                    </a:lnTo>
                    <a:lnTo>
                      <a:pt x="32" y="181"/>
                    </a:lnTo>
                    <a:lnTo>
                      <a:pt x="41" y="177"/>
                    </a:lnTo>
                    <a:lnTo>
                      <a:pt x="50" y="170"/>
                    </a:lnTo>
                    <a:lnTo>
                      <a:pt x="57" y="164"/>
                    </a:lnTo>
                    <a:lnTo>
                      <a:pt x="66" y="157"/>
                    </a:lnTo>
                    <a:lnTo>
                      <a:pt x="74" y="150"/>
                    </a:lnTo>
                    <a:lnTo>
                      <a:pt x="83" y="144"/>
                    </a:lnTo>
                    <a:lnTo>
                      <a:pt x="90" y="139"/>
                    </a:lnTo>
                    <a:lnTo>
                      <a:pt x="98" y="134"/>
                    </a:lnTo>
                    <a:lnTo>
                      <a:pt x="106" y="132"/>
                    </a:lnTo>
                    <a:lnTo>
                      <a:pt x="119" y="126"/>
                    </a:lnTo>
                    <a:lnTo>
                      <a:pt x="135" y="120"/>
                    </a:lnTo>
                    <a:lnTo>
                      <a:pt x="154" y="113"/>
                    </a:lnTo>
                    <a:lnTo>
                      <a:pt x="172" y="108"/>
                    </a:lnTo>
                    <a:lnTo>
                      <a:pt x="189" y="102"/>
                    </a:lnTo>
                    <a:lnTo>
                      <a:pt x="205" y="97"/>
                    </a:lnTo>
                    <a:lnTo>
                      <a:pt x="216" y="94"/>
                    </a:lnTo>
                    <a:lnTo>
                      <a:pt x="207" y="76"/>
                    </a:lnTo>
                    <a:lnTo>
                      <a:pt x="201" y="49"/>
                    </a:lnTo>
                    <a:lnTo>
                      <a:pt x="200" y="22"/>
                    </a:lnTo>
                    <a:lnTo>
                      <a:pt x="201" y="0"/>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0" name="Freeform 343">
                <a:extLst>
                  <a:ext uri="{FF2B5EF4-FFF2-40B4-BE49-F238E27FC236}">
                    <a16:creationId xmlns:a16="http://schemas.microsoft.com/office/drawing/2014/main" id="{BC273D38-74C6-E0B3-C422-151E9C9ACF96}"/>
                  </a:ext>
                </a:extLst>
              </p:cNvPr>
              <p:cNvSpPr>
                <a:spLocks/>
              </p:cNvSpPr>
              <p:nvPr/>
            </p:nvSpPr>
            <p:spPr bwMode="auto">
              <a:xfrm>
                <a:off x="3049" y="5397"/>
                <a:ext cx="33" cy="70"/>
              </a:xfrm>
              <a:custGeom>
                <a:avLst/>
                <a:gdLst>
                  <a:gd name="T0" fmla="*/ 0 w 100"/>
                  <a:gd name="T1" fmla="*/ 0 h 209"/>
                  <a:gd name="T2" fmla="*/ 0 w 100"/>
                  <a:gd name="T3" fmla="*/ 0 h 209"/>
                  <a:gd name="T4" fmla="*/ 0 w 100"/>
                  <a:gd name="T5" fmla="*/ 0 h 209"/>
                  <a:gd name="T6" fmla="*/ 0 w 100"/>
                  <a:gd name="T7" fmla="*/ 0 h 209"/>
                  <a:gd name="T8" fmla="*/ 0 w 100"/>
                  <a:gd name="T9" fmla="*/ 0 h 209"/>
                  <a:gd name="T10" fmla="*/ 0 w 100"/>
                  <a:gd name="T11" fmla="*/ 0 h 209"/>
                  <a:gd name="T12" fmla="*/ 0 w 100"/>
                  <a:gd name="T13" fmla="*/ 0 h 209"/>
                  <a:gd name="T14" fmla="*/ 0 w 100"/>
                  <a:gd name="T15" fmla="*/ 0 h 209"/>
                  <a:gd name="T16" fmla="*/ 0 w 100"/>
                  <a:gd name="T17" fmla="*/ 0 h 209"/>
                  <a:gd name="T18" fmla="*/ 0 w 100"/>
                  <a:gd name="T19" fmla="*/ 0 h 209"/>
                  <a:gd name="T20" fmla="*/ 0 w 100"/>
                  <a:gd name="T21" fmla="*/ 0 h 209"/>
                  <a:gd name="T22" fmla="*/ 0 w 100"/>
                  <a:gd name="T23" fmla="*/ 0 h 209"/>
                  <a:gd name="T24" fmla="*/ 0 w 100"/>
                  <a:gd name="T25" fmla="*/ 0 h 209"/>
                  <a:gd name="T26" fmla="*/ 0 w 100"/>
                  <a:gd name="T27" fmla="*/ 0 h 209"/>
                  <a:gd name="T28" fmla="*/ 0 w 100"/>
                  <a:gd name="T29" fmla="*/ 0 h 209"/>
                  <a:gd name="T30" fmla="*/ 0 w 100"/>
                  <a:gd name="T31" fmla="*/ 0 h 209"/>
                  <a:gd name="T32" fmla="*/ 0 w 100"/>
                  <a:gd name="T33" fmla="*/ 0 h 209"/>
                  <a:gd name="T34" fmla="*/ 0 w 100"/>
                  <a:gd name="T35" fmla="*/ 0 h 209"/>
                  <a:gd name="T36" fmla="*/ 0 w 100"/>
                  <a:gd name="T37" fmla="*/ 0 h 209"/>
                  <a:gd name="T38" fmla="*/ 0 w 100"/>
                  <a:gd name="T39" fmla="*/ 0 h 209"/>
                  <a:gd name="T40" fmla="*/ 0 w 100"/>
                  <a:gd name="T41" fmla="*/ 0 h 209"/>
                  <a:gd name="T42" fmla="*/ 0 w 100"/>
                  <a:gd name="T43" fmla="*/ 0 h 209"/>
                  <a:gd name="T44" fmla="*/ 0 w 100"/>
                  <a:gd name="T45" fmla="*/ 0 h 209"/>
                  <a:gd name="T46" fmla="*/ 0 w 100"/>
                  <a:gd name="T47" fmla="*/ 0 h 209"/>
                  <a:gd name="T48" fmla="*/ 0 w 100"/>
                  <a:gd name="T49" fmla="*/ 0 h 209"/>
                  <a:gd name="T50" fmla="*/ 0 w 100"/>
                  <a:gd name="T51" fmla="*/ 0 h 209"/>
                  <a:gd name="T52" fmla="*/ 0 w 100"/>
                  <a:gd name="T53" fmla="*/ 0 h 209"/>
                  <a:gd name="T54" fmla="*/ 0 w 100"/>
                  <a:gd name="T55" fmla="*/ 0 h 209"/>
                  <a:gd name="T56" fmla="*/ 0 w 100"/>
                  <a:gd name="T57" fmla="*/ 0 h 209"/>
                  <a:gd name="T58" fmla="*/ 0 w 100"/>
                  <a:gd name="T59" fmla="*/ 0 h 209"/>
                  <a:gd name="T60" fmla="*/ 0 w 100"/>
                  <a:gd name="T61" fmla="*/ 0 h 209"/>
                  <a:gd name="T62" fmla="*/ 0 w 100"/>
                  <a:gd name="T63" fmla="*/ 0 h 209"/>
                  <a:gd name="T64" fmla="*/ 0 w 100"/>
                  <a:gd name="T65" fmla="*/ 0 h 209"/>
                  <a:gd name="T66" fmla="*/ 0 w 100"/>
                  <a:gd name="T67" fmla="*/ 0 h 209"/>
                  <a:gd name="T68" fmla="*/ 0 w 100"/>
                  <a:gd name="T69" fmla="*/ 0 h 209"/>
                  <a:gd name="T70" fmla="*/ 0 w 100"/>
                  <a:gd name="T71" fmla="*/ 0 h 209"/>
                  <a:gd name="T72" fmla="*/ 0 w 100"/>
                  <a:gd name="T73" fmla="*/ 0 h 209"/>
                  <a:gd name="T74" fmla="*/ 0 w 100"/>
                  <a:gd name="T75" fmla="*/ 0 h 209"/>
                  <a:gd name="T76" fmla="*/ 0 w 100"/>
                  <a:gd name="T77" fmla="*/ 0 h 209"/>
                  <a:gd name="T78" fmla="*/ 0 w 100"/>
                  <a:gd name="T79" fmla="*/ 0 h 209"/>
                  <a:gd name="T80" fmla="*/ 0 w 100"/>
                  <a:gd name="T81" fmla="*/ 0 h 209"/>
                  <a:gd name="T82" fmla="*/ 0 w 100"/>
                  <a:gd name="T83" fmla="*/ 0 h 209"/>
                  <a:gd name="T84" fmla="*/ 0 w 100"/>
                  <a:gd name="T85" fmla="*/ 0 h 209"/>
                  <a:gd name="T86" fmla="*/ 0 w 100"/>
                  <a:gd name="T87" fmla="*/ 0 h 209"/>
                  <a:gd name="T88" fmla="*/ 0 w 100"/>
                  <a:gd name="T89" fmla="*/ 0 h 2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
                  <a:gd name="T136" fmla="*/ 0 h 209"/>
                  <a:gd name="T137" fmla="*/ 100 w 100"/>
                  <a:gd name="T138" fmla="*/ 209 h 2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 h="209">
                    <a:moveTo>
                      <a:pt x="95" y="17"/>
                    </a:moveTo>
                    <a:lnTo>
                      <a:pt x="89" y="14"/>
                    </a:lnTo>
                    <a:lnTo>
                      <a:pt x="79" y="9"/>
                    </a:lnTo>
                    <a:lnTo>
                      <a:pt x="65" y="4"/>
                    </a:lnTo>
                    <a:lnTo>
                      <a:pt x="54" y="2"/>
                    </a:lnTo>
                    <a:lnTo>
                      <a:pt x="48" y="2"/>
                    </a:lnTo>
                    <a:lnTo>
                      <a:pt x="41" y="0"/>
                    </a:lnTo>
                    <a:lnTo>
                      <a:pt x="33" y="2"/>
                    </a:lnTo>
                    <a:lnTo>
                      <a:pt x="29" y="3"/>
                    </a:lnTo>
                    <a:lnTo>
                      <a:pt x="26" y="13"/>
                    </a:lnTo>
                    <a:lnTo>
                      <a:pt x="23" y="31"/>
                    </a:lnTo>
                    <a:lnTo>
                      <a:pt x="20" y="49"/>
                    </a:lnTo>
                    <a:lnTo>
                      <a:pt x="17" y="63"/>
                    </a:lnTo>
                    <a:lnTo>
                      <a:pt x="7" y="100"/>
                    </a:lnTo>
                    <a:lnTo>
                      <a:pt x="1" y="131"/>
                    </a:lnTo>
                    <a:lnTo>
                      <a:pt x="0" y="159"/>
                    </a:lnTo>
                    <a:lnTo>
                      <a:pt x="0" y="185"/>
                    </a:lnTo>
                    <a:lnTo>
                      <a:pt x="0" y="195"/>
                    </a:lnTo>
                    <a:lnTo>
                      <a:pt x="3" y="203"/>
                    </a:lnTo>
                    <a:lnTo>
                      <a:pt x="6" y="209"/>
                    </a:lnTo>
                    <a:lnTo>
                      <a:pt x="13" y="209"/>
                    </a:lnTo>
                    <a:lnTo>
                      <a:pt x="23" y="198"/>
                    </a:lnTo>
                    <a:lnTo>
                      <a:pt x="36" y="177"/>
                    </a:lnTo>
                    <a:lnTo>
                      <a:pt x="47" y="156"/>
                    </a:lnTo>
                    <a:lnTo>
                      <a:pt x="54" y="142"/>
                    </a:lnTo>
                    <a:lnTo>
                      <a:pt x="60" y="135"/>
                    </a:lnTo>
                    <a:lnTo>
                      <a:pt x="68" y="125"/>
                    </a:lnTo>
                    <a:lnTo>
                      <a:pt x="77" y="117"/>
                    </a:lnTo>
                    <a:lnTo>
                      <a:pt x="83" y="111"/>
                    </a:lnTo>
                    <a:lnTo>
                      <a:pt x="86" y="107"/>
                    </a:lnTo>
                    <a:lnTo>
                      <a:pt x="86" y="101"/>
                    </a:lnTo>
                    <a:lnTo>
                      <a:pt x="83" y="96"/>
                    </a:lnTo>
                    <a:lnTo>
                      <a:pt x="73" y="91"/>
                    </a:lnTo>
                    <a:lnTo>
                      <a:pt x="70" y="77"/>
                    </a:lnTo>
                    <a:lnTo>
                      <a:pt x="74" y="60"/>
                    </a:lnTo>
                    <a:lnTo>
                      <a:pt x="81" y="44"/>
                    </a:lnTo>
                    <a:lnTo>
                      <a:pt x="92" y="31"/>
                    </a:lnTo>
                    <a:lnTo>
                      <a:pt x="95" y="28"/>
                    </a:lnTo>
                    <a:lnTo>
                      <a:pt x="99" y="25"/>
                    </a:lnTo>
                    <a:lnTo>
                      <a:pt x="100" y="23"/>
                    </a:lnTo>
                    <a:lnTo>
                      <a:pt x="100" y="20"/>
                    </a:lnTo>
                    <a:lnTo>
                      <a:pt x="97" y="18"/>
                    </a:lnTo>
                    <a:lnTo>
                      <a:pt x="96" y="18"/>
                    </a:lnTo>
                    <a:lnTo>
                      <a:pt x="95" y="17"/>
                    </a:lnTo>
                    <a:close/>
                  </a:path>
                </a:pathLst>
              </a:custGeom>
              <a:solidFill>
                <a:srgbClr val="7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1" name="Freeform 344">
                <a:extLst>
                  <a:ext uri="{FF2B5EF4-FFF2-40B4-BE49-F238E27FC236}">
                    <a16:creationId xmlns:a16="http://schemas.microsoft.com/office/drawing/2014/main" id="{F8953B65-80F5-BF9E-56AD-9B4EFE953164}"/>
                  </a:ext>
                </a:extLst>
              </p:cNvPr>
              <p:cNvSpPr>
                <a:spLocks/>
              </p:cNvSpPr>
              <p:nvPr/>
            </p:nvSpPr>
            <p:spPr bwMode="auto">
              <a:xfrm>
                <a:off x="3047" y="5397"/>
                <a:ext cx="11" cy="70"/>
              </a:xfrm>
              <a:custGeom>
                <a:avLst/>
                <a:gdLst>
                  <a:gd name="T0" fmla="*/ 0 w 35"/>
                  <a:gd name="T1" fmla="*/ 0 h 209"/>
                  <a:gd name="T2" fmla="*/ 0 w 35"/>
                  <a:gd name="T3" fmla="*/ 0 h 209"/>
                  <a:gd name="T4" fmla="*/ 0 w 35"/>
                  <a:gd name="T5" fmla="*/ 0 h 209"/>
                  <a:gd name="T6" fmla="*/ 0 w 35"/>
                  <a:gd name="T7" fmla="*/ 0 h 209"/>
                  <a:gd name="T8" fmla="*/ 0 w 35"/>
                  <a:gd name="T9" fmla="*/ 0 h 209"/>
                  <a:gd name="T10" fmla="*/ 0 w 35"/>
                  <a:gd name="T11" fmla="*/ 0 h 209"/>
                  <a:gd name="T12" fmla="*/ 0 w 35"/>
                  <a:gd name="T13" fmla="*/ 0 h 209"/>
                  <a:gd name="T14" fmla="*/ 0 w 35"/>
                  <a:gd name="T15" fmla="*/ 0 h 209"/>
                  <a:gd name="T16" fmla="*/ 0 w 35"/>
                  <a:gd name="T17" fmla="*/ 0 h 209"/>
                  <a:gd name="T18" fmla="*/ 0 w 35"/>
                  <a:gd name="T19" fmla="*/ 0 h 209"/>
                  <a:gd name="T20" fmla="*/ 0 w 35"/>
                  <a:gd name="T21" fmla="*/ 0 h 209"/>
                  <a:gd name="T22" fmla="*/ 0 w 35"/>
                  <a:gd name="T23" fmla="*/ 0 h 209"/>
                  <a:gd name="T24" fmla="*/ 0 w 35"/>
                  <a:gd name="T25" fmla="*/ 0 h 209"/>
                  <a:gd name="T26" fmla="*/ 0 w 35"/>
                  <a:gd name="T27" fmla="*/ 0 h 209"/>
                  <a:gd name="T28" fmla="*/ 0 w 35"/>
                  <a:gd name="T29" fmla="*/ 0 h 209"/>
                  <a:gd name="T30" fmla="*/ 0 w 35"/>
                  <a:gd name="T31" fmla="*/ 0 h 209"/>
                  <a:gd name="T32" fmla="*/ 0 w 35"/>
                  <a:gd name="T33" fmla="*/ 0 h 209"/>
                  <a:gd name="T34" fmla="*/ 0 w 35"/>
                  <a:gd name="T35" fmla="*/ 0 h 209"/>
                  <a:gd name="T36" fmla="*/ 0 w 35"/>
                  <a:gd name="T37" fmla="*/ 0 h 209"/>
                  <a:gd name="T38" fmla="*/ 0 w 35"/>
                  <a:gd name="T39" fmla="*/ 0 h 209"/>
                  <a:gd name="T40" fmla="*/ 0 w 35"/>
                  <a:gd name="T41" fmla="*/ 0 h 209"/>
                  <a:gd name="T42" fmla="*/ 0 w 35"/>
                  <a:gd name="T43" fmla="*/ 0 h 209"/>
                  <a:gd name="T44" fmla="*/ 0 w 35"/>
                  <a:gd name="T45" fmla="*/ 0 h 209"/>
                  <a:gd name="T46" fmla="*/ 0 w 35"/>
                  <a:gd name="T47" fmla="*/ 0 h 209"/>
                  <a:gd name="T48" fmla="*/ 0 w 35"/>
                  <a:gd name="T49" fmla="*/ 0 h 209"/>
                  <a:gd name="T50" fmla="*/ 0 w 35"/>
                  <a:gd name="T51" fmla="*/ 0 h 209"/>
                  <a:gd name="T52" fmla="*/ 0 w 35"/>
                  <a:gd name="T53" fmla="*/ 0 h 209"/>
                  <a:gd name="T54" fmla="*/ 0 w 35"/>
                  <a:gd name="T55" fmla="*/ 0 h 209"/>
                  <a:gd name="T56" fmla="*/ 0 w 35"/>
                  <a:gd name="T57" fmla="*/ 0 h 209"/>
                  <a:gd name="T58" fmla="*/ 0 w 35"/>
                  <a:gd name="T59" fmla="*/ 0 h 209"/>
                  <a:gd name="T60" fmla="*/ 0 w 35"/>
                  <a:gd name="T61" fmla="*/ 0 h 209"/>
                  <a:gd name="T62" fmla="*/ 0 w 35"/>
                  <a:gd name="T63" fmla="*/ 0 h 209"/>
                  <a:gd name="T64" fmla="*/ 0 w 35"/>
                  <a:gd name="T65" fmla="*/ 0 h 209"/>
                  <a:gd name="T66" fmla="*/ 0 w 35"/>
                  <a:gd name="T67" fmla="*/ 0 h 209"/>
                  <a:gd name="T68" fmla="*/ 0 w 35"/>
                  <a:gd name="T69" fmla="*/ 0 h 209"/>
                  <a:gd name="T70" fmla="*/ 0 w 35"/>
                  <a:gd name="T71" fmla="*/ 0 h 209"/>
                  <a:gd name="T72" fmla="*/ 0 w 35"/>
                  <a:gd name="T73" fmla="*/ 0 h 2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
                  <a:gd name="T112" fmla="*/ 0 h 209"/>
                  <a:gd name="T113" fmla="*/ 35 w 35"/>
                  <a:gd name="T114" fmla="*/ 209 h 2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 h="209">
                    <a:moveTo>
                      <a:pt x="35" y="3"/>
                    </a:moveTo>
                    <a:lnTo>
                      <a:pt x="32" y="13"/>
                    </a:lnTo>
                    <a:lnTo>
                      <a:pt x="29" y="31"/>
                    </a:lnTo>
                    <a:lnTo>
                      <a:pt x="26" y="49"/>
                    </a:lnTo>
                    <a:lnTo>
                      <a:pt x="23" y="63"/>
                    </a:lnTo>
                    <a:lnTo>
                      <a:pt x="13" y="100"/>
                    </a:lnTo>
                    <a:lnTo>
                      <a:pt x="7" y="131"/>
                    </a:lnTo>
                    <a:lnTo>
                      <a:pt x="6" y="159"/>
                    </a:lnTo>
                    <a:lnTo>
                      <a:pt x="6" y="185"/>
                    </a:lnTo>
                    <a:lnTo>
                      <a:pt x="6" y="191"/>
                    </a:lnTo>
                    <a:lnTo>
                      <a:pt x="7" y="196"/>
                    </a:lnTo>
                    <a:lnTo>
                      <a:pt x="7" y="201"/>
                    </a:lnTo>
                    <a:lnTo>
                      <a:pt x="9" y="205"/>
                    </a:lnTo>
                    <a:lnTo>
                      <a:pt x="9" y="208"/>
                    </a:lnTo>
                    <a:lnTo>
                      <a:pt x="7" y="209"/>
                    </a:lnTo>
                    <a:lnTo>
                      <a:pt x="6" y="209"/>
                    </a:lnTo>
                    <a:lnTo>
                      <a:pt x="3" y="208"/>
                    </a:lnTo>
                    <a:lnTo>
                      <a:pt x="2" y="195"/>
                    </a:lnTo>
                    <a:lnTo>
                      <a:pt x="0" y="170"/>
                    </a:lnTo>
                    <a:lnTo>
                      <a:pt x="0" y="140"/>
                    </a:lnTo>
                    <a:lnTo>
                      <a:pt x="3" y="117"/>
                    </a:lnTo>
                    <a:lnTo>
                      <a:pt x="7" y="98"/>
                    </a:lnTo>
                    <a:lnTo>
                      <a:pt x="13" y="81"/>
                    </a:lnTo>
                    <a:lnTo>
                      <a:pt x="18" y="69"/>
                    </a:lnTo>
                    <a:lnTo>
                      <a:pt x="20" y="62"/>
                    </a:lnTo>
                    <a:lnTo>
                      <a:pt x="18" y="62"/>
                    </a:lnTo>
                    <a:lnTo>
                      <a:pt x="15" y="62"/>
                    </a:lnTo>
                    <a:lnTo>
                      <a:pt x="13" y="62"/>
                    </a:lnTo>
                    <a:lnTo>
                      <a:pt x="12" y="60"/>
                    </a:lnTo>
                    <a:lnTo>
                      <a:pt x="12" y="53"/>
                    </a:lnTo>
                    <a:lnTo>
                      <a:pt x="13" y="37"/>
                    </a:lnTo>
                    <a:lnTo>
                      <a:pt x="16" y="17"/>
                    </a:lnTo>
                    <a:lnTo>
                      <a:pt x="22" y="2"/>
                    </a:lnTo>
                    <a:lnTo>
                      <a:pt x="26" y="0"/>
                    </a:lnTo>
                    <a:lnTo>
                      <a:pt x="31" y="0"/>
                    </a:lnTo>
                    <a:lnTo>
                      <a:pt x="34" y="2"/>
                    </a:lnTo>
                    <a:lnTo>
                      <a:pt x="3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2" name="Freeform 345">
                <a:extLst>
                  <a:ext uri="{FF2B5EF4-FFF2-40B4-BE49-F238E27FC236}">
                    <a16:creationId xmlns:a16="http://schemas.microsoft.com/office/drawing/2014/main" id="{A66CC0D5-ED63-34CD-6301-E83F5A08F570}"/>
                  </a:ext>
                </a:extLst>
              </p:cNvPr>
              <p:cNvSpPr>
                <a:spLocks/>
              </p:cNvSpPr>
              <p:nvPr/>
            </p:nvSpPr>
            <p:spPr bwMode="auto">
              <a:xfrm>
                <a:off x="3076" y="5223"/>
                <a:ext cx="198" cy="215"/>
              </a:xfrm>
              <a:custGeom>
                <a:avLst/>
                <a:gdLst>
                  <a:gd name="T0" fmla="*/ 0 w 596"/>
                  <a:gd name="T1" fmla="*/ 1 h 644"/>
                  <a:gd name="T2" fmla="*/ 0 w 596"/>
                  <a:gd name="T3" fmla="*/ 1 h 644"/>
                  <a:gd name="T4" fmla="*/ 0 w 596"/>
                  <a:gd name="T5" fmla="*/ 1 h 644"/>
                  <a:gd name="T6" fmla="*/ 0 w 596"/>
                  <a:gd name="T7" fmla="*/ 1 h 644"/>
                  <a:gd name="T8" fmla="*/ 0 w 596"/>
                  <a:gd name="T9" fmla="*/ 1 h 644"/>
                  <a:gd name="T10" fmla="*/ 0 w 596"/>
                  <a:gd name="T11" fmla="*/ 1 h 644"/>
                  <a:gd name="T12" fmla="*/ 0 w 596"/>
                  <a:gd name="T13" fmla="*/ 1 h 644"/>
                  <a:gd name="T14" fmla="*/ 0 w 596"/>
                  <a:gd name="T15" fmla="*/ 1 h 644"/>
                  <a:gd name="T16" fmla="*/ 0 w 596"/>
                  <a:gd name="T17" fmla="*/ 1 h 644"/>
                  <a:gd name="T18" fmla="*/ 0 w 596"/>
                  <a:gd name="T19" fmla="*/ 1 h 644"/>
                  <a:gd name="T20" fmla="*/ 0 w 596"/>
                  <a:gd name="T21" fmla="*/ 1 h 644"/>
                  <a:gd name="T22" fmla="*/ 0 w 596"/>
                  <a:gd name="T23" fmla="*/ 1 h 644"/>
                  <a:gd name="T24" fmla="*/ 0 w 596"/>
                  <a:gd name="T25" fmla="*/ 1 h 644"/>
                  <a:gd name="T26" fmla="*/ 1 w 596"/>
                  <a:gd name="T27" fmla="*/ 1 h 644"/>
                  <a:gd name="T28" fmla="*/ 1 w 596"/>
                  <a:gd name="T29" fmla="*/ 1 h 644"/>
                  <a:gd name="T30" fmla="*/ 1 w 596"/>
                  <a:gd name="T31" fmla="*/ 1 h 644"/>
                  <a:gd name="T32" fmla="*/ 1 w 596"/>
                  <a:gd name="T33" fmla="*/ 1 h 644"/>
                  <a:gd name="T34" fmla="*/ 1 w 596"/>
                  <a:gd name="T35" fmla="*/ 0 h 644"/>
                  <a:gd name="T36" fmla="*/ 1 w 596"/>
                  <a:gd name="T37" fmla="*/ 0 h 644"/>
                  <a:gd name="T38" fmla="*/ 1 w 596"/>
                  <a:gd name="T39" fmla="*/ 0 h 644"/>
                  <a:gd name="T40" fmla="*/ 1 w 596"/>
                  <a:gd name="T41" fmla="*/ 0 h 644"/>
                  <a:gd name="T42" fmla="*/ 1 w 596"/>
                  <a:gd name="T43" fmla="*/ 0 h 644"/>
                  <a:gd name="T44" fmla="*/ 1 w 596"/>
                  <a:gd name="T45" fmla="*/ 0 h 644"/>
                  <a:gd name="T46" fmla="*/ 1 w 596"/>
                  <a:gd name="T47" fmla="*/ 0 h 644"/>
                  <a:gd name="T48" fmla="*/ 1 w 596"/>
                  <a:gd name="T49" fmla="*/ 0 h 644"/>
                  <a:gd name="T50" fmla="*/ 1 w 596"/>
                  <a:gd name="T51" fmla="*/ 0 h 644"/>
                  <a:gd name="T52" fmla="*/ 1 w 596"/>
                  <a:gd name="T53" fmla="*/ 0 h 644"/>
                  <a:gd name="T54" fmla="*/ 1 w 596"/>
                  <a:gd name="T55" fmla="*/ 0 h 644"/>
                  <a:gd name="T56" fmla="*/ 1 w 596"/>
                  <a:gd name="T57" fmla="*/ 0 h 644"/>
                  <a:gd name="T58" fmla="*/ 1 w 596"/>
                  <a:gd name="T59" fmla="*/ 0 h 644"/>
                  <a:gd name="T60" fmla="*/ 1 w 596"/>
                  <a:gd name="T61" fmla="*/ 0 h 644"/>
                  <a:gd name="T62" fmla="*/ 0 w 596"/>
                  <a:gd name="T63" fmla="*/ 0 h 644"/>
                  <a:gd name="T64" fmla="*/ 0 w 596"/>
                  <a:gd name="T65" fmla="*/ 0 h 644"/>
                  <a:gd name="T66" fmla="*/ 0 w 596"/>
                  <a:gd name="T67" fmla="*/ 0 h 644"/>
                  <a:gd name="T68" fmla="*/ 0 w 596"/>
                  <a:gd name="T69" fmla="*/ 0 h 644"/>
                  <a:gd name="T70" fmla="*/ 0 w 596"/>
                  <a:gd name="T71" fmla="*/ 1 h 644"/>
                  <a:gd name="T72" fmla="*/ 0 w 596"/>
                  <a:gd name="T73" fmla="*/ 1 h 644"/>
                  <a:gd name="T74" fmla="*/ 0 w 596"/>
                  <a:gd name="T75" fmla="*/ 0 h 644"/>
                  <a:gd name="T76" fmla="*/ 0 w 596"/>
                  <a:gd name="T77" fmla="*/ 1 h 644"/>
                  <a:gd name="T78" fmla="*/ 0 w 596"/>
                  <a:gd name="T79" fmla="*/ 1 h 644"/>
                  <a:gd name="T80" fmla="*/ 0 w 596"/>
                  <a:gd name="T81" fmla="*/ 1 h 644"/>
                  <a:gd name="T82" fmla="*/ 0 w 596"/>
                  <a:gd name="T83" fmla="*/ 1 h 644"/>
                  <a:gd name="T84" fmla="*/ 0 w 596"/>
                  <a:gd name="T85" fmla="*/ 1 h 644"/>
                  <a:gd name="T86" fmla="*/ 0 w 596"/>
                  <a:gd name="T87" fmla="*/ 1 h 644"/>
                  <a:gd name="T88" fmla="*/ 0 w 596"/>
                  <a:gd name="T89" fmla="*/ 1 h 644"/>
                  <a:gd name="T90" fmla="*/ 0 w 596"/>
                  <a:gd name="T91" fmla="*/ 1 h 644"/>
                  <a:gd name="T92" fmla="*/ 0 w 596"/>
                  <a:gd name="T93" fmla="*/ 1 h 644"/>
                  <a:gd name="T94" fmla="*/ 0 w 596"/>
                  <a:gd name="T95" fmla="*/ 1 h 644"/>
                  <a:gd name="T96" fmla="*/ 0 w 596"/>
                  <a:gd name="T97" fmla="*/ 1 h 644"/>
                  <a:gd name="T98" fmla="*/ 0 w 596"/>
                  <a:gd name="T99" fmla="*/ 1 h 644"/>
                  <a:gd name="T100" fmla="*/ 0 w 596"/>
                  <a:gd name="T101" fmla="*/ 1 h 644"/>
                  <a:gd name="T102" fmla="*/ 0 w 596"/>
                  <a:gd name="T103" fmla="*/ 1 h 644"/>
                  <a:gd name="T104" fmla="*/ 0 w 596"/>
                  <a:gd name="T105" fmla="*/ 1 h 644"/>
                  <a:gd name="T106" fmla="*/ 0 w 596"/>
                  <a:gd name="T107" fmla="*/ 1 h 644"/>
                  <a:gd name="T108" fmla="*/ 0 w 596"/>
                  <a:gd name="T109" fmla="*/ 1 h 644"/>
                  <a:gd name="T110" fmla="*/ 0 w 596"/>
                  <a:gd name="T111" fmla="*/ 1 h 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6"/>
                  <a:gd name="T169" fmla="*/ 0 h 644"/>
                  <a:gd name="T170" fmla="*/ 596 w 596"/>
                  <a:gd name="T171" fmla="*/ 644 h 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6" h="644">
                    <a:moveTo>
                      <a:pt x="0" y="530"/>
                    </a:moveTo>
                    <a:lnTo>
                      <a:pt x="0" y="537"/>
                    </a:lnTo>
                    <a:lnTo>
                      <a:pt x="3" y="551"/>
                    </a:lnTo>
                    <a:lnTo>
                      <a:pt x="9" y="571"/>
                    </a:lnTo>
                    <a:lnTo>
                      <a:pt x="15" y="590"/>
                    </a:lnTo>
                    <a:lnTo>
                      <a:pt x="24" y="611"/>
                    </a:lnTo>
                    <a:lnTo>
                      <a:pt x="34" y="628"/>
                    </a:lnTo>
                    <a:lnTo>
                      <a:pt x="44" y="640"/>
                    </a:lnTo>
                    <a:lnTo>
                      <a:pt x="56" y="644"/>
                    </a:lnTo>
                    <a:lnTo>
                      <a:pt x="62" y="641"/>
                    </a:lnTo>
                    <a:lnTo>
                      <a:pt x="72" y="634"/>
                    </a:lnTo>
                    <a:lnTo>
                      <a:pt x="89" y="624"/>
                    </a:lnTo>
                    <a:lnTo>
                      <a:pt x="110" y="611"/>
                    </a:lnTo>
                    <a:lnTo>
                      <a:pt x="134" y="597"/>
                    </a:lnTo>
                    <a:lnTo>
                      <a:pt x="165" y="582"/>
                    </a:lnTo>
                    <a:lnTo>
                      <a:pt x="197" y="568"/>
                    </a:lnTo>
                    <a:lnTo>
                      <a:pt x="233" y="555"/>
                    </a:lnTo>
                    <a:lnTo>
                      <a:pt x="247" y="550"/>
                    </a:lnTo>
                    <a:lnTo>
                      <a:pt x="261" y="541"/>
                    </a:lnTo>
                    <a:lnTo>
                      <a:pt x="277" y="532"/>
                    </a:lnTo>
                    <a:lnTo>
                      <a:pt x="292" y="522"/>
                    </a:lnTo>
                    <a:lnTo>
                      <a:pt x="308" y="512"/>
                    </a:lnTo>
                    <a:lnTo>
                      <a:pt x="321" y="504"/>
                    </a:lnTo>
                    <a:lnTo>
                      <a:pt x="334" y="497"/>
                    </a:lnTo>
                    <a:lnTo>
                      <a:pt x="346" y="494"/>
                    </a:lnTo>
                    <a:lnTo>
                      <a:pt x="356" y="492"/>
                    </a:lnTo>
                    <a:lnTo>
                      <a:pt x="369" y="490"/>
                    </a:lnTo>
                    <a:lnTo>
                      <a:pt x="382" y="487"/>
                    </a:lnTo>
                    <a:lnTo>
                      <a:pt x="395" y="483"/>
                    </a:lnTo>
                    <a:lnTo>
                      <a:pt x="408" y="478"/>
                    </a:lnTo>
                    <a:lnTo>
                      <a:pt x="420" y="470"/>
                    </a:lnTo>
                    <a:lnTo>
                      <a:pt x="432" y="460"/>
                    </a:lnTo>
                    <a:lnTo>
                      <a:pt x="440" y="447"/>
                    </a:lnTo>
                    <a:lnTo>
                      <a:pt x="465" y="408"/>
                    </a:lnTo>
                    <a:lnTo>
                      <a:pt x="491" y="365"/>
                    </a:lnTo>
                    <a:lnTo>
                      <a:pt x="519" y="320"/>
                    </a:lnTo>
                    <a:lnTo>
                      <a:pt x="545" y="272"/>
                    </a:lnTo>
                    <a:lnTo>
                      <a:pt x="567" y="225"/>
                    </a:lnTo>
                    <a:lnTo>
                      <a:pt x="584" y="177"/>
                    </a:lnTo>
                    <a:lnTo>
                      <a:pt x="595" y="131"/>
                    </a:lnTo>
                    <a:lnTo>
                      <a:pt x="596" y="86"/>
                    </a:lnTo>
                    <a:lnTo>
                      <a:pt x="593" y="65"/>
                    </a:lnTo>
                    <a:lnTo>
                      <a:pt x="589" y="46"/>
                    </a:lnTo>
                    <a:lnTo>
                      <a:pt x="582" y="31"/>
                    </a:lnTo>
                    <a:lnTo>
                      <a:pt x="573" y="18"/>
                    </a:lnTo>
                    <a:lnTo>
                      <a:pt x="560" y="9"/>
                    </a:lnTo>
                    <a:lnTo>
                      <a:pt x="544" y="3"/>
                    </a:lnTo>
                    <a:lnTo>
                      <a:pt x="522" y="0"/>
                    </a:lnTo>
                    <a:lnTo>
                      <a:pt x="496" y="0"/>
                    </a:lnTo>
                    <a:lnTo>
                      <a:pt x="477" y="3"/>
                    </a:lnTo>
                    <a:lnTo>
                      <a:pt x="461" y="6"/>
                    </a:lnTo>
                    <a:lnTo>
                      <a:pt x="449" y="13"/>
                    </a:lnTo>
                    <a:lnTo>
                      <a:pt x="439" y="21"/>
                    </a:lnTo>
                    <a:lnTo>
                      <a:pt x="430" y="32"/>
                    </a:lnTo>
                    <a:lnTo>
                      <a:pt x="423" y="49"/>
                    </a:lnTo>
                    <a:lnTo>
                      <a:pt x="417" y="69"/>
                    </a:lnTo>
                    <a:lnTo>
                      <a:pt x="413" y="94"/>
                    </a:lnTo>
                    <a:lnTo>
                      <a:pt x="405" y="119"/>
                    </a:lnTo>
                    <a:lnTo>
                      <a:pt x="395" y="150"/>
                    </a:lnTo>
                    <a:lnTo>
                      <a:pt x="385" y="181"/>
                    </a:lnTo>
                    <a:lnTo>
                      <a:pt x="379" y="199"/>
                    </a:lnTo>
                    <a:lnTo>
                      <a:pt x="375" y="222"/>
                    </a:lnTo>
                    <a:lnTo>
                      <a:pt x="369" y="258"/>
                    </a:lnTo>
                    <a:lnTo>
                      <a:pt x="362" y="295"/>
                    </a:lnTo>
                    <a:lnTo>
                      <a:pt x="354" y="317"/>
                    </a:lnTo>
                    <a:lnTo>
                      <a:pt x="347" y="327"/>
                    </a:lnTo>
                    <a:lnTo>
                      <a:pt x="340" y="334"/>
                    </a:lnTo>
                    <a:lnTo>
                      <a:pt x="335" y="341"/>
                    </a:lnTo>
                    <a:lnTo>
                      <a:pt x="337" y="345"/>
                    </a:lnTo>
                    <a:lnTo>
                      <a:pt x="341" y="354"/>
                    </a:lnTo>
                    <a:lnTo>
                      <a:pt x="346" y="363"/>
                    </a:lnTo>
                    <a:lnTo>
                      <a:pt x="347" y="372"/>
                    </a:lnTo>
                    <a:lnTo>
                      <a:pt x="347" y="376"/>
                    </a:lnTo>
                    <a:lnTo>
                      <a:pt x="344" y="375"/>
                    </a:lnTo>
                    <a:lnTo>
                      <a:pt x="337" y="369"/>
                    </a:lnTo>
                    <a:lnTo>
                      <a:pt x="330" y="363"/>
                    </a:lnTo>
                    <a:lnTo>
                      <a:pt x="322" y="362"/>
                    </a:lnTo>
                    <a:lnTo>
                      <a:pt x="319" y="365"/>
                    </a:lnTo>
                    <a:lnTo>
                      <a:pt x="318" y="369"/>
                    </a:lnTo>
                    <a:lnTo>
                      <a:pt x="319" y="373"/>
                    </a:lnTo>
                    <a:lnTo>
                      <a:pt x="318" y="376"/>
                    </a:lnTo>
                    <a:lnTo>
                      <a:pt x="315" y="375"/>
                    </a:lnTo>
                    <a:lnTo>
                      <a:pt x="311" y="373"/>
                    </a:lnTo>
                    <a:lnTo>
                      <a:pt x="305" y="370"/>
                    </a:lnTo>
                    <a:lnTo>
                      <a:pt x="299" y="370"/>
                    </a:lnTo>
                    <a:lnTo>
                      <a:pt x="293" y="373"/>
                    </a:lnTo>
                    <a:lnTo>
                      <a:pt x="284" y="377"/>
                    </a:lnTo>
                    <a:lnTo>
                      <a:pt x="271" y="383"/>
                    </a:lnTo>
                    <a:lnTo>
                      <a:pt x="258" y="389"/>
                    </a:lnTo>
                    <a:lnTo>
                      <a:pt x="245" y="394"/>
                    </a:lnTo>
                    <a:lnTo>
                      <a:pt x="232" y="400"/>
                    </a:lnTo>
                    <a:lnTo>
                      <a:pt x="222" y="404"/>
                    </a:lnTo>
                    <a:lnTo>
                      <a:pt x="215" y="407"/>
                    </a:lnTo>
                    <a:lnTo>
                      <a:pt x="209" y="408"/>
                    </a:lnTo>
                    <a:lnTo>
                      <a:pt x="203" y="410"/>
                    </a:lnTo>
                    <a:lnTo>
                      <a:pt x="197" y="411"/>
                    </a:lnTo>
                    <a:lnTo>
                      <a:pt x="190" y="412"/>
                    </a:lnTo>
                    <a:lnTo>
                      <a:pt x="183" y="415"/>
                    </a:lnTo>
                    <a:lnTo>
                      <a:pt x="177" y="418"/>
                    </a:lnTo>
                    <a:lnTo>
                      <a:pt x="171" y="422"/>
                    </a:lnTo>
                    <a:lnTo>
                      <a:pt x="165" y="426"/>
                    </a:lnTo>
                    <a:lnTo>
                      <a:pt x="145" y="443"/>
                    </a:lnTo>
                    <a:lnTo>
                      <a:pt x="120" y="460"/>
                    </a:lnTo>
                    <a:lnTo>
                      <a:pt x="95" y="477"/>
                    </a:lnTo>
                    <a:lnTo>
                      <a:pt x="70" y="491"/>
                    </a:lnTo>
                    <a:lnTo>
                      <a:pt x="47" y="504"/>
                    </a:lnTo>
                    <a:lnTo>
                      <a:pt x="27" y="513"/>
                    </a:lnTo>
                    <a:lnTo>
                      <a:pt x="12" y="520"/>
                    </a:lnTo>
                    <a:lnTo>
                      <a:pt x="3" y="523"/>
                    </a:lnTo>
                    <a:lnTo>
                      <a:pt x="2" y="523"/>
                    </a:lnTo>
                    <a:lnTo>
                      <a:pt x="2" y="526"/>
                    </a:lnTo>
                    <a:lnTo>
                      <a:pt x="0" y="527"/>
                    </a:lnTo>
                    <a:lnTo>
                      <a:pt x="0" y="53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3" name="Freeform 346">
                <a:extLst>
                  <a:ext uri="{FF2B5EF4-FFF2-40B4-BE49-F238E27FC236}">
                    <a16:creationId xmlns:a16="http://schemas.microsoft.com/office/drawing/2014/main" id="{7CBADC8A-E629-0369-2B1F-DE2B3A837D93}"/>
                  </a:ext>
                </a:extLst>
              </p:cNvPr>
              <p:cNvSpPr>
                <a:spLocks/>
              </p:cNvSpPr>
              <p:nvPr/>
            </p:nvSpPr>
            <p:spPr bwMode="auto">
              <a:xfrm>
                <a:off x="3265" y="4970"/>
                <a:ext cx="54" cy="102"/>
              </a:xfrm>
              <a:custGeom>
                <a:avLst/>
                <a:gdLst>
                  <a:gd name="T0" fmla="*/ 0 w 163"/>
                  <a:gd name="T1" fmla="*/ 0 h 306"/>
                  <a:gd name="T2" fmla="*/ 0 w 163"/>
                  <a:gd name="T3" fmla="*/ 0 h 306"/>
                  <a:gd name="T4" fmla="*/ 0 w 163"/>
                  <a:gd name="T5" fmla="*/ 0 h 306"/>
                  <a:gd name="T6" fmla="*/ 0 w 163"/>
                  <a:gd name="T7" fmla="*/ 0 h 306"/>
                  <a:gd name="T8" fmla="*/ 0 w 163"/>
                  <a:gd name="T9" fmla="*/ 0 h 306"/>
                  <a:gd name="T10" fmla="*/ 0 w 163"/>
                  <a:gd name="T11" fmla="*/ 0 h 306"/>
                  <a:gd name="T12" fmla="*/ 0 w 163"/>
                  <a:gd name="T13" fmla="*/ 0 h 306"/>
                  <a:gd name="T14" fmla="*/ 0 w 163"/>
                  <a:gd name="T15" fmla="*/ 0 h 306"/>
                  <a:gd name="T16" fmla="*/ 0 w 163"/>
                  <a:gd name="T17" fmla="*/ 0 h 306"/>
                  <a:gd name="T18" fmla="*/ 0 w 163"/>
                  <a:gd name="T19" fmla="*/ 0 h 306"/>
                  <a:gd name="T20" fmla="*/ 0 w 163"/>
                  <a:gd name="T21" fmla="*/ 0 h 306"/>
                  <a:gd name="T22" fmla="*/ 0 w 163"/>
                  <a:gd name="T23" fmla="*/ 0 h 306"/>
                  <a:gd name="T24" fmla="*/ 0 w 163"/>
                  <a:gd name="T25" fmla="*/ 0 h 306"/>
                  <a:gd name="T26" fmla="*/ 0 w 163"/>
                  <a:gd name="T27" fmla="*/ 0 h 306"/>
                  <a:gd name="T28" fmla="*/ 0 w 163"/>
                  <a:gd name="T29" fmla="*/ 0 h 306"/>
                  <a:gd name="T30" fmla="*/ 0 w 163"/>
                  <a:gd name="T31" fmla="*/ 0 h 306"/>
                  <a:gd name="T32" fmla="*/ 0 w 163"/>
                  <a:gd name="T33" fmla="*/ 0 h 306"/>
                  <a:gd name="T34" fmla="*/ 0 w 163"/>
                  <a:gd name="T35" fmla="*/ 0 h 306"/>
                  <a:gd name="T36" fmla="*/ 0 w 163"/>
                  <a:gd name="T37" fmla="*/ 0 h 306"/>
                  <a:gd name="T38" fmla="*/ 0 w 163"/>
                  <a:gd name="T39" fmla="*/ 0 h 306"/>
                  <a:gd name="T40" fmla="*/ 0 w 163"/>
                  <a:gd name="T41" fmla="*/ 0 h 306"/>
                  <a:gd name="T42" fmla="*/ 0 w 163"/>
                  <a:gd name="T43" fmla="*/ 0 h 306"/>
                  <a:gd name="T44" fmla="*/ 0 w 163"/>
                  <a:gd name="T45" fmla="*/ 0 h 306"/>
                  <a:gd name="T46" fmla="*/ 0 w 163"/>
                  <a:gd name="T47" fmla="*/ 0 h 306"/>
                  <a:gd name="T48" fmla="*/ 0 w 163"/>
                  <a:gd name="T49" fmla="*/ 0 h 306"/>
                  <a:gd name="T50" fmla="*/ 0 w 163"/>
                  <a:gd name="T51" fmla="*/ 0 h 306"/>
                  <a:gd name="T52" fmla="*/ 0 w 163"/>
                  <a:gd name="T53" fmla="*/ 0 h 306"/>
                  <a:gd name="T54" fmla="*/ 0 w 163"/>
                  <a:gd name="T55" fmla="*/ 0 h 306"/>
                  <a:gd name="T56" fmla="*/ 0 w 163"/>
                  <a:gd name="T57" fmla="*/ 0 h 306"/>
                  <a:gd name="T58" fmla="*/ 0 w 163"/>
                  <a:gd name="T59" fmla="*/ 0 h 306"/>
                  <a:gd name="T60" fmla="*/ 0 w 163"/>
                  <a:gd name="T61" fmla="*/ 0 h 306"/>
                  <a:gd name="T62" fmla="*/ 0 w 163"/>
                  <a:gd name="T63" fmla="*/ 0 h 306"/>
                  <a:gd name="T64" fmla="*/ 0 w 163"/>
                  <a:gd name="T65" fmla="*/ 0 h 306"/>
                  <a:gd name="T66" fmla="*/ 0 w 163"/>
                  <a:gd name="T67" fmla="*/ 0 h 306"/>
                  <a:gd name="T68" fmla="*/ 0 w 163"/>
                  <a:gd name="T69" fmla="*/ 0 h 306"/>
                  <a:gd name="T70" fmla="*/ 0 w 163"/>
                  <a:gd name="T71" fmla="*/ 0 h 3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306"/>
                  <a:gd name="T110" fmla="*/ 163 w 163"/>
                  <a:gd name="T111" fmla="*/ 306 h 3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306">
                    <a:moveTo>
                      <a:pt x="50" y="10"/>
                    </a:moveTo>
                    <a:lnTo>
                      <a:pt x="58" y="6"/>
                    </a:lnTo>
                    <a:lnTo>
                      <a:pt x="68" y="3"/>
                    </a:lnTo>
                    <a:lnTo>
                      <a:pt x="80" y="0"/>
                    </a:lnTo>
                    <a:lnTo>
                      <a:pt x="93" y="0"/>
                    </a:lnTo>
                    <a:lnTo>
                      <a:pt x="105" y="3"/>
                    </a:lnTo>
                    <a:lnTo>
                      <a:pt x="117" y="7"/>
                    </a:lnTo>
                    <a:lnTo>
                      <a:pt x="128" y="16"/>
                    </a:lnTo>
                    <a:lnTo>
                      <a:pt x="140" y="27"/>
                    </a:lnTo>
                    <a:lnTo>
                      <a:pt x="150" y="41"/>
                    </a:lnTo>
                    <a:lnTo>
                      <a:pt x="156" y="51"/>
                    </a:lnTo>
                    <a:lnTo>
                      <a:pt x="157" y="59"/>
                    </a:lnTo>
                    <a:lnTo>
                      <a:pt x="157" y="65"/>
                    </a:lnTo>
                    <a:lnTo>
                      <a:pt x="157" y="69"/>
                    </a:lnTo>
                    <a:lnTo>
                      <a:pt x="159" y="76"/>
                    </a:lnTo>
                    <a:lnTo>
                      <a:pt x="160" y="82"/>
                    </a:lnTo>
                    <a:lnTo>
                      <a:pt x="162" y="87"/>
                    </a:lnTo>
                    <a:lnTo>
                      <a:pt x="163" y="97"/>
                    </a:lnTo>
                    <a:lnTo>
                      <a:pt x="163" y="107"/>
                    </a:lnTo>
                    <a:lnTo>
                      <a:pt x="162" y="117"/>
                    </a:lnTo>
                    <a:lnTo>
                      <a:pt x="160" y="122"/>
                    </a:lnTo>
                    <a:lnTo>
                      <a:pt x="159" y="126"/>
                    </a:lnTo>
                    <a:lnTo>
                      <a:pt x="157" y="131"/>
                    </a:lnTo>
                    <a:lnTo>
                      <a:pt x="156" y="136"/>
                    </a:lnTo>
                    <a:lnTo>
                      <a:pt x="156" y="140"/>
                    </a:lnTo>
                    <a:lnTo>
                      <a:pt x="157" y="146"/>
                    </a:lnTo>
                    <a:lnTo>
                      <a:pt x="157" y="152"/>
                    </a:lnTo>
                    <a:lnTo>
                      <a:pt x="156" y="159"/>
                    </a:lnTo>
                    <a:lnTo>
                      <a:pt x="153" y="166"/>
                    </a:lnTo>
                    <a:lnTo>
                      <a:pt x="150" y="171"/>
                    </a:lnTo>
                    <a:lnTo>
                      <a:pt x="149" y="176"/>
                    </a:lnTo>
                    <a:lnTo>
                      <a:pt x="147" y="180"/>
                    </a:lnTo>
                    <a:lnTo>
                      <a:pt x="146" y="183"/>
                    </a:lnTo>
                    <a:lnTo>
                      <a:pt x="144" y="187"/>
                    </a:lnTo>
                    <a:lnTo>
                      <a:pt x="143" y="191"/>
                    </a:lnTo>
                    <a:lnTo>
                      <a:pt x="140" y="195"/>
                    </a:lnTo>
                    <a:lnTo>
                      <a:pt x="138" y="198"/>
                    </a:lnTo>
                    <a:lnTo>
                      <a:pt x="137" y="201"/>
                    </a:lnTo>
                    <a:lnTo>
                      <a:pt x="137" y="204"/>
                    </a:lnTo>
                    <a:lnTo>
                      <a:pt x="135" y="208"/>
                    </a:lnTo>
                    <a:lnTo>
                      <a:pt x="135" y="211"/>
                    </a:lnTo>
                    <a:lnTo>
                      <a:pt x="133" y="216"/>
                    </a:lnTo>
                    <a:lnTo>
                      <a:pt x="125" y="222"/>
                    </a:lnTo>
                    <a:lnTo>
                      <a:pt x="115" y="225"/>
                    </a:lnTo>
                    <a:lnTo>
                      <a:pt x="103" y="225"/>
                    </a:lnTo>
                    <a:lnTo>
                      <a:pt x="102" y="236"/>
                    </a:lnTo>
                    <a:lnTo>
                      <a:pt x="99" y="248"/>
                    </a:lnTo>
                    <a:lnTo>
                      <a:pt x="95" y="262"/>
                    </a:lnTo>
                    <a:lnTo>
                      <a:pt x="89" y="275"/>
                    </a:lnTo>
                    <a:lnTo>
                      <a:pt x="82" y="286"/>
                    </a:lnTo>
                    <a:lnTo>
                      <a:pt x="73" y="296"/>
                    </a:lnTo>
                    <a:lnTo>
                      <a:pt x="63" y="303"/>
                    </a:lnTo>
                    <a:lnTo>
                      <a:pt x="51" y="306"/>
                    </a:lnTo>
                    <a:lnTo>
                      <a:pt x="39" y="306"/>
                    </a:lnTo>
                    <a:lnTo>
                      <a:pt x="29" y="303"/>
                    </a:lnTo>
                    <a:lnTo>
                      <a:pt x="20" y="299"/>
                    </a:lnTo>
                    <a:lnTo>
                      <a:pt x="12" y="292"/>
                    </a:lnTo>
                    <a:lnTo>
                      <a:pt x="6" y="285"/>
                    </a:lnTo>
                    <a:lnTo>
                      <a:pt x="1" y="276"/>
                    </a:lnTo>
                    <a:lnTo>
                      <a:pt x="0" y="267"/>
                    </a:lnTo>
                    <a:lnTo>
                      <a:pt x="1" y="258"/>
                    </a:lnTo>
                    <a:lnTo>
                      <a:pt x="6" y="240"/>
                    </a:lnTo>
                    <a:lnTo>
                      <a:pt x="10" y="219"/>
                    </a:lnTo>
                    <a:lnTo>
                      <a:pt x="13" y="199"/>
                    </a:lnTo>
                    <a:lnTo>
                      <a:pt x="13" y="184"/>
                    </a:lnTo>
                    <a:lnTo>
                      <a:pt x="10" y="160"/>
                    </a:lnTo>
                    <a:lnTo>
                      <a:pt x="9" y="132"/>
                    </a:lnTo>
                    <a:lnTo>
                      <a:pt x="9" y="103"/>
                    </a:lnTo>
                    <a:lnTo>
                      <a:pt x="12" y="77"/>
                    </a:lnTo>
                    <a:lnTo>
                      <a:pt x="15" y="58"/>
                    </a:lnTo>
                    <a:lnTo>
                      <a:pt x="20" y="40"/>
                    </a:lnTo>
                    <a:lnTo>
                      <a:pt x="32" y="24"/>
                    </a:lnTo>
                    <a:lnTo>
                      <a:pt x="50" y="10"/>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4" name="Freeform 347">
                <a:extLst>
                  <a:ext uri="{FF2B5EF4-FFF2-40B4-BE49-F238E27FC236}">
                    <a16:creationId xmlns:a16="http://schemas.microsoft.com/office/drawing/2014/main" id="{AE1A4B90-74C9-FFE3-D9C4-C9B89EA26E78}"/>
                  </a:ext>
                </a:extLst>
              </p:cNvPr>
              <p:cNvSpPr>
                <a:spLocks/>
              </p:cNvSpPr>
              <p:nvPr/>
            </p:nvSpPr>
            <p:spPr bwMode="auto">
              <a:xfrm>
                <a:off x="3283" y="4976"/>
                <a:ext cx="7" cy="8"/>
              </a:xfrm>
              <a:custGeom>
                <a:avLst/>
                <a:gdLst>
                  <a:gd name="T0" fmla="*/ 0 w 22"/>
                  <a:gd name="T1" fmla="*/ 0 h 22"/>
                  <a:gd name="T2" fmla="*/ 0 w 22"/>
                  <a:gd name="T3" fmla="*/ 0 h 22"/>
                  <a:gd name="T4" fmla="*/ 0 w 22"/>
                  <a:gd name="T5" fmla="*/ 0 h 22"/>
                  <a:gd name="T6" fmla="*/ 0 w 22"/>
                  <a:gd name="T7" fmla="*/ 0 h 22"/>
                  <a:gd name="T8" fmla="*/ 0 w 22"/>
                  <a:gd name="T9" fmla="*/ 0 h 22"/>
                  <a:gd name="T10" fmla="*/ 0 w 22"/>
                  <a:gd name="T11" fmla="*/ 0 h 22"/>
                  <a:gd name="T12" fmla="*/ 0 w 22"/>
                  <a:gd name="T13" fmla="*/ 0 h 22"/>
                  <a:gd name="T14" fmla="*/ 0 w 22"/>
                  <a:gd name="T15" fmla="*/ 0 h 22"/>
                  <a:gd name="T16" fmla="*/ 0 w 22"/>
                  <a:gd name="T17" fmla="*/ 0 h 22"/>
                  <a:gd name="T18" fmla="*/ 0 w 22"/>
                  <a:gd name="T19" fmla="*/ 0 h 22"/>
                  <a:gd name="T20" fmla="*/ 0 w 22"/>
                  <a:gd name="T21" fmla="*/ 0 h 22"/>
                  <a:gd name="T22" fmla="*/ 0 w 22"/>
                  <a:gd name="T23" fmla="*/ 0 h 22"/>
                  <a:gd name="T24" fmla="*/ 0 w 22"/>
                  <a:gd name="T25" fmla="*/ 0 h 22"/>
                  <a:gd name="T26" fmla="*/ 0 w 22"/>
                  <a:gd name="T27" fmla="*/ 0 h 22"/>
                  <a:gd name="T28" fmla="*/ 0 w 22"/>
                  <a:gd name="T29" fmla="*/ 0 h 22"/>
                  <a:gd name="T30" fmla="*/ 0 w 22"/>
                  <a:gd name="T31" fmla="*/ 0 h 22"/>
                  <a:gd name="T32" fmla="*/ 0 w 22"/>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9" y="22"/>
                    </a:moveTo>
                    <a:lnTo>
                      <a:pt x="13" y="22"/>
                    </a:lnTo>
                    <a:lnTo>
                      <a:pt x="18" y="21"/>
                    </a:lnTo>
                    <a:lnTo>
                      <a:pt x="21" y="17"/>
                    </a:lnTo>
                    <a:lnTo>
                      <a:pt x="22" y="13"/>
                    </a:lnTo>
                    <a:lnTo>
                      <a:pt x="22" y="8"/>
                    </a:lnTo>
                    <a:lnTo>
                      <a:pt x="21" y="4"/>
                    </a:lnTo>
                    <a:lnTo>
                      <a:pt x="18" y="1"/>
                    </a:lnTo>
                    <a:lnTo>
                      <a:pt x="13" y="0"/>
                    </a:lnTo>
                    <a:lnTo>
                      <a:pt x="9" y="0"/>
                    </a:lnTo>
                    <a:lnTo>
                      <a:pt x="5" y="1"/>
                    </a:lnTo>
                    <a:lnTo>
                      <a:pt x="2" y="4"/>
                    </a:lnTo>
                    <a:lnTo>
                      <a:pt x="0" y="8"/>
                    </a:lnTo>
                    <a:lnTo>
                      <a:pt x="0" y="14"/>
                    </a:lnTo>
                    <a:lnTo>
                      <a:pt x="2" y="17"/>
                    </a:lnTo>
                    <a:lnTo>
                      <a:pt x="5" y="21"/>
                    </a:lnTo>
                    <a:lnTo>
                      <a:pt x="9" y="22"/>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5" name="Freeform 348">
                <a:extLst>
                  <a:ext uri="{FF2B5EF4-FFF2-40B4-BE49-F238E27FC236}">
                    <a16:creationId xmlns:a16="http://schemas.microsoft.com/office/drawing/2014/main" id="{A7414A09-C522-1EA2-E597-B0B9605FB2A4}"/>
                  </a:ext>
                </a:extLst>
              </p:cNvPr>
              <p:cNvSpPr>
                <a:spLocks/>
              </p:cNvSpPr>
              <p:nvPr/>
            </p:nvSpPr>
            <p:spPr bwMode="auto">
              <a:xfrm>
                <a:off x="3277" y="5047"/>
                <a:ext cx="8" cy="7"/>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9" y="22"/>
                    </a:moveTo>
                    <a:lnTo>
                      <a:pt x="14" y="22"/>
                    </a:lnTo>
                    <a:lnTo>
                      <a:pt x="19" y="19"/>
                    </a:lnTo>
                    <a:lnTo>
                      <a:pt x="22" y="16"/>
                    </a:lnTo>
                    <a:lnTo>
                      <a:pt x="23" y="12"/>
                    </a:lnTo>
                    <a:lnTo>
                      <a:pt x="23" y="8"/>
                    </a:lnTo>
                    <a:lnTo>
                      <a:pt x="20" y="4"/>
                    </a:lnTo>
                    <a:lnTo>
                      <a:pt x="17" y="1"/>
                    </a:lnTo>
                    <a:lnTo>
                      <a:pt x="13" y="0"/>
                    </a:lnTo>
                    <a:lnTo>
                      <a:pt x="9" y="0"/>
                    </a:lnTo>
                    <a:lnTo>
                      <a:pt x="4" y="1"/>
                    </a:lnTo>
                    <a:lnTo>
                      <a:pt x="1" y="4"/>
                    </a:lnTo>
                    <a:lnTo>
                      <a:pt x="0" y="8"/>
                    </a:lnTo>
                    <a:lnTo>
                      <a:pt x="0" y="14"/>
                    </a:lnTo>
                    <a:lnTo>
                      <a:pt x="1" y="16"/>
                    </a:lnTo>
                    <a:lnTo>
                      <a:pt x="4" y="21"/>
                    </a:lnTo>
                    <a:lnTo>
                      <a:pt x="9" y="22"/>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6" name="Freeform 349">
                <a:extLst>
                  <a:ext uri="{FF2B5EF4-FFF2-40B4-BE49-F238E27FC236}">
                    <a16:creationId xmlns:a16="http://schemas.microsoft.com/office/drawing/2014/main" id="{A6EE4AE6-7871-4638-C88D-A2A7D13AF530}"/>
                  </a:ext>
                </a:extLst>
              </p:cNvPr>
              <p:cNvSpPr>
                <a:spLocks/>
              </p:cNvSpPr>
              <p:nvPr/>
            </p:nvSpPr>
            <p:spPr bwMode="auto">
              <a:xfrm>
                <a:off x="3304" y="5023"/>
                <a:ext cx="7" cy="1"/>
              </a:xfrm>
              <a:custGeom>
                <a:avLst/>
                <a:gdLst>
                  <a:gd name="T0" fmla="*/ 0 w 22"/>
                  <a:gd name="T1" fmla="*/ 0 h 5"/>
                  <a:gd name="T2" fmla="*/ 0 w 22"/>
                  <a:gd name="T3" fmla="*/ 0 h 5"/>
                  <a:gd name="T4" fmla="*/ 0 w 22"/>
                  <a:gd name="T5" fmla="*/ 0 h 5"/>
                  <a:gd name="T6" fmla="*/ 0 w 22"/>
                  <a:gd name="T7" fmla="*/ 0 h 5"/>
                  <a:gd name="T8" fmla="*/ 0 w 22"/>
                  <a:gd name="T9" fmla="*/ 0 h 5"/>
                  <a:gd name="T10" fmla="*/ 0 w 22"/>
                  <a:gd name="T11" fmla="*/ 0 h 5"/>
                  <a:gd name="T12" fmla="*/ 0 w 22"/>
                  <a:gd name="T13" fmla="*/ 0 h 5"/>
                  <a:gd name="T14" fmla="*/ 0 w 22"/>
                  <a:gd name="T15" fmla="*/ 0 h 5"/>
                  <a:gd name="T16" fmla="*/ 0 w 22"/>
                  <a:gd name="T17" fmla="*/ 0 h 5"/>
                  <a:gd name="T18" fmla="*/ 0 w 22"/>
                  <a:gd name="T19" fmla="*/ 0 h 5"/>
                  <a:gd name="T20" fmla="*/ 0 w 22"/>
                  <a:gd name="T21" fmla="*/ 0 h 5"/>
                  <a:gd name="T22" fmla="*/ 0 w 22"/>
                  <a:gd name="T23" fmla="*/ 0 h 5"/>
                  <a:gd name="T24" fmla="*/ 0 w 22"/>
                  <a:gd name="T25" fmla="*/ 0 h 5"/>
                  <a:gd name="T26" fmla="*/ 0 w 22"/>
                  <a:gd name="T27" fmla="*/ 0 h 5"/>
                  <a:gd name="T28" fmla="*/ 0 w 22"/>
                  <a:gd name="T29" fmla="*/ 0 h 5"/>
                  <a:gd name="T30" fmla="*/ 0 w 22"/>
                  <a:gd name="T31" fmla="*/ 0 h 5"/>
                  <a:gd name="T32" fmla="*/ 0 w 22"/>
                  <a:gd name="T33" fmla="*/ 0 h 5"/>
                  <a:gd name="T34" fmla="*/ 0 w 22"/>
                  <a:gd name="T35" fmla="*/ 0 h 5"/>
                  <a:gd name="T36" fmla="*/ 0 w 22"/>
                  <a:gd name="T37" fmla="*/ 0 h 5"/>
                  <a:gd name="T38" fmla="*/ 0 w 22"/>
                  <a:gd name="T39" fmla="*/ 0 h 5"/>
                  <a:gd name="T40" fmla="*/ 0 w 22"/>
                  <a:gd name="T41" fmla="*/ 0 h 5"/>
                  <a:gd name="T42" fmla="*/ 0 w 22"/>
                  <a:gd name="T43" fmla="*/ 0 h 5"/>
                  <a:gd name="T44" fmla="*/ 0 w 22"/>
                  <a:gd name="T45" fmla="*/ 0 h 5"/>
                  <a:gd name="T46" fmla="*/ 0 w 22"/>
                  <a:gd name="T47" fmla="*/ 0 h 5"/>
                  <a:gd name="T48" fmla="*/ 0 w 22"/>
                  <a:gd name="T49" fmla="*/ 0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5"/>
                  <a:gd name="T77" fmla="*/ 22 w 22"/>
                  <a:gd name="T78" fmla="*/ 5 h 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5">
                    <a:moveTo>
                      <a:pt x="0" y="0"/>
                    </a:moveTo>
                    <a:lnTo>
                      <a:pt x="3" y="0"/>
                    </a:lnTo>
                    <a:lnTo>
                      <a:pt x="4" y="0"/>
                    </a:lnTo>
                    <a:lnTo>
                      <a:pt x="7" y="0"/>
                    </a:lnTo>
                    <a:lnTo>
                      <a:pt x="9" y="1"/>
                    </a:lnTo>
                    <a:lnTo>
                      <a:pt x="10" y="4"/>
                    </a:lnTo>
                    <a:lnTo>
                      <a:pt x="13" y="4"/>
                    </a:lnTo>
                    <a:lnTo>
                      <a:pt x="16" y="4"/>
                    </a:lnTo>
                    <a:lnTo>
                      <a:pt x="20" y="3"/>
                    </a:lnTo>
                    <a:lnTo>
                      <a:pt x="22" y="1"/>
                    </a:lnTo>
                    <a:lnTo>
                      <a:pt x="22" y="4"/>
                    </a:lnTo>
                    <a:lnTo>
                      <a:pt x="19" y="5"/>
                    </a:lnTo>
                    <a:lnTo>
                      <a:pt x="16" y="5"/>
                    </a:lnTo>
                    <a:lnTo>
                      <a:pt x="13" y="5"/>
                    </a:lnTo>
                    <a:lnTo>
                      <a:pt x="10" y="5"/>
                    </a:lnTo>
                    <a:lnTo>
                      <a:pt x="9" y="4"/>
                    </a:lnTo>
                    <a:lnTo>
                      <a:pt x="7" y="3"/>
                    </a:lnTo>
                    <a:lnTo>
                      <a:pt x="6" y="3"/>
                    </a:lnTo>
                    <a:lnTo>
                      <a:pt x="4" y="3"/>
                    </a:lnTo>
                    <a:lnTo>
                      <a:pt x="3" y="3"/>
                    </a:lnTo>
                    <a:lnTo>
                      <a:pt x="1" y="3"/>
                    </a:lnTo>
                    <a:lnTo>
                      <a:pt x="0" y="3"/>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7" name="Freeform 350">
                <a:extLst>
                  <a:ext uri="{FF2B5EF4-FFF2-40B4-BE49-F238E27FC236}">
                    <a16:creationId xmlns:a16="http://schemas.microsoft.com/office/drawing/2014/main" id="{471CD7DE-1A83-A30A-3BF6-F008D7A22BC8}"/>
                  </a:ext>
                </a:extLst>
              </p:cNvPr>
              <p:cNvSpPr>
                <a:spLocks/>
              </p:cNvSpPr>
              <p:nvPr/>
            </p:nvSpPr>
            <p:spPr bwMode="auto">
              <a:xfrm>
                <a:off x="3294" y="5009"/>
                <a:ext cx="10" cy="4"/>
              </a:xfrm>
              <a:custGeom>
                <a:avLst/>
                <a:gdLst>
                  <a:gd name="T0" fmla="*/ 0 w 30"/>
                  <a:gd name="T1" fmla="*/ 0 h 10"/>
                  <a:gd name="T2" fmla="*/ 0 w 30"/>
                  <a:gd name="T3" fmla="*/ 0 h 10"/>
                  <a:gd name="T4" fmla="*/ 0 w 30"/>
                  <a:gd name="T5" fmla="*/ 0 h 10"/>
                  <a:gd name="T6" fmla="*/ 0 w 30"/>
                  <a:gd name="T7" fmla="*/ 0 h 10"/>
                  <a:gd name="T8" fmla="*/ 0 w 30"/>
                  <a:gd name="T9" fmla="*/ 0 h 10"/>
                  <a:gd name="T10" fmla="*/ 0 w 30"/>
                  <a:gd name="T11" fmla="*/ 0 h 10"/>
                  <a:gd name="T12" fmla="*/ 0 w 30"/>
                  <a:gd name="T13" fmla="*/ 0 h 10"/>
                  <a:gd name="T14" fmla="*/ 0 w 30"/>
                  <a:gd name="T15" fmla="*/ 0 h 10"/>
                  <a:gd name="T16" fmla="*/ 0 w 30"/>
                  <a:gd name="T17" fmla="*/ 0 h 10"/>
                  <a:gd name="T18" fmla="*/ 0 w 30"/>
                  <a:gd name="T19" fmla="*/ 0 h 10"/>
                  <a:gd name="T20" fmla="*/ 0 w 30"/>
                  <a:gd name="T21" fmla="*/ 0 h 10"/>
                  <a:gd name="T22" fmla="*/ 0 w 30"/>
                  <a:gd name="T23" fmla="*/ 0 h 10"/>
                  <a:gd name="T24" fmla="*/ 0 w 30"/>
                  <a:gd name="T25" fmla="*/ 0 h 10"/>
                  <a:gd name="T26" fmla="*/ 0 w 30"/>
                  <a:gd name="T27" fmla="*/ 0 h 10"/>
                  <a:gd name="T28" fmla="*/ 0 w 30"/>
                  <a:gd name="T29" fmla="*/ 0 h 10"/>
                  <a:gd name="T30" fmla="*/ 0 w 30"/>
                  <a:gd name="T31" fmla="*/ 0 h 10"/>
                  <a:gd name="T32" fmla="*/ 0 w 30"/>
                  <a:gd name="T33" fmla="*/ 0 h 10"/>
                  <a:gd name="T34" fmla="*/ 0 w 30"/>
                  <a:gd name="T35" fmla="*/ 0 h 10"/>
                  <a:gd name="T36" fmla="*/ 0 w 30"/>
                  <a:gd name="T37" fmla="*/ 0 h 10"/>
                  <a:gd name="T38" fmla="*/ 0 w 30"/>
                  <a:gd name="T39" fmla="*/ 0 h 10"/>
                  <a:gd name="T40" fmla="*/ 0 w 30"/>
                  <a:gd name="T41" fmla="*/ 0 h 10"/>
                  <a:gd name="T42" fmla="*/ 0 w 30"/>
                  <a:gd name="T43" fmla="*/ 0 h 10"/>
                  <a:gd name="T44" fmla="*/ 0 w 30"/>
                  <a:gd name="T45" fmla="*/ 0 h 10"/>
                  <a:gd name="T46" fmla="*/ 0 w 30"/>
                  <a:gd name="T47" fmla="*/ 0 h 10"/>
                  <a:gd name="T48" fmla="*/ 0 w 30"/>
                  <a:gd name="T49" fmla="*/ 0 h 10"/>
                  <a:gd name="T50" fmla="*/ 0 w 30"/>
                  <a:gd name="T51" fmla="*/ 0 h 10"/>
                  <a:gd name="T52" fmla="*/ 0 w 30"/>
                  <a:gd name="T53" fmla="*/ 0 h 10"/>
                  <a:gd name="T54" fmla="*/ 0 w 30"/>
                  <a:gd name="T55" fmla="*/ 0 h 10"/>
                  <a:gd name="T56" fmla="*/ 0 w 30"/>
                  <a:gd name="T57" fmla="*/ 0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10"/>
                  <a:gd name="T89" fmla="*/ 30 w 30"/>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10">
                    <a:moveTo>
                      <a:pt x="20" y="2"/>
                    </a:moveTo>
                    <a:lnTo>
                      <a:pt x="16" y="0"/>
                    </a:lnTo>
                    <a:lnTo>
                      <a:pt x="10" y="0"/>
                    </a:lnTo>
                    <a:lnTo>
                      <a:pt x="6" y="0"/>
                    </a:lnTo>
                    <a:lnTo>
                      <a:pt x="3" y="2"/>
                    </a:lnTo>
                    <a:lnTo>
                      <a:pt x="1" y="2"/>
                    </a:lnTo>
                    <a:lnTo>
                      <a:pt x="0" y="3"/>
                    </a:lnTo>
                    <a:lnTo>
                      <a:pt x="1" y="5"/>
                    </a:lnTo>
                    <a:lnTo>
                      <a:pt x="6" y="6"/>
                    </a:lnTo>
                    <a:lnTo>
                      <a:pt x="9" y="6"/>
                    </a:lnTo>
                    <a:lnTo>
                      <a:pt x="12" y="7"/>
                    </a:lnTo>
                    <a:lnTo>
                      <a:pt x="13" y="9"/>
                    </a:lnTo>
                    <a:lnTo>
                      <a:pt x="14" y="10"/>
                    </a:lnTo>
                    <a:lnTo>
                      <a:pt x="16" y="10"/>
                    </a:lnTo>
                    <a:lnTo>
                      <a:pt x="19" y="10"/>
                    </a:lnTo>
                    <a:lnTo>
                      <a:pt x="20" y="10"/>
                    </a:lnTo>
                    <a:lnTo>
                      <a:pt x="22" y="10"/>
                    </a:lnTo>
                    <a:lnTo>
                      <a:pt x="25" y="10"/>
                    </a:lnTo>
                    <a:lnTo>
                      <a:pt x="26" y="10"/>
                    </a:lnTo>
                    <a:lnTo>
                      <a:pt x="28" y="10"/>
                    </a:lnTo>
                    <a:lnTo>
                      <a:pt x="29" y="10"/>
                    </a:lnTo>
                    <a:lnTo>
                      <a:pt x="30" y="9"/>
                    </a:lnTo>
                    <a:lnTo>
                      <a:pt x="28" y="7"/>
                    </a:lnTo>
                    <a:lnTo>
                      <a:pt x="25" y="6"/>
                    </a:lnTo>
                    <a:lnTo>
                      <a:pt x="23" y="5"/>
                    </a:lnTo>
                    <a:lnTo>
                      <a:pt x="22" y="3"/>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8" name="Freeform 351">
                <a:extLst>
                  <a:ext uri="{FF2B5EF4-FFF2-40B4-BE49-F238E27FC236}">
                    <a16:creationId xmlns:a16="http://schemas.microsoft.com/office/drawing/2014/main" id="{4960B79A-0CA0-AA4C-DF17-56DBC4D93E49}"/>
                  </a:ext>
                </a:extLst>
              </p:cNvPr>
              <p:cNvSpPr>
                <a:spLocks/>
              </p:cNvSpPr>
              <p:nvPr/>
            </p:nvSpPr>
            <p:spPr bwMode="auto">
              <a:xfrm>
                <a:off x="3310" y="5011"/>
                <a:ext cx="8" cy="3"/>
              </a:xfrm>
              <a:custGeom>
                <a:avLst/>
                <a:gdLst>
                  <a:gd name="T0" fmla="*/ 0 w 22"/>
                  <a:gd name="T1" fmla="*/ 0 h 8"/>
                  <a:gd name="T2" fmla="*/ 0 w 22"/>
                  <a:gd name="T3" fmla="*/ 0 h 8"/>
                  <a:gd name="T4" fmla="*/ 0 w 22"/>
                  <a:gd name="T5" fmla="*/ 0 h 8"/>
                  <a:gd name="T6" fmla="*/ 0 w 22"/>
                  <a:gd name="T7" fmla="*/ 0 h 8"/>
                  <a:gd name="T8" fmla="*/ 0 w 22"/>
                  <a:gd name="T9" fmla="*/ 0 h 8"/>
                  <a:gd name="T10" fmla="*/ 0 w 22"/>
                  <a:gd name="T11" fmla="*/ 0 h 8"/>
                  <a:gd name="T12" fmla="*/ 0 w 22"/>
                  <a:gd name="T13" fmla="*/ 0 h 8"/>
                  <a:gd name="T14" fmla="*/ 0 w 22"/>
                  <a:gd name="T15" fmla="*/ 0 h 8"/>
                  <a:gd name="T16" fmla="*/ 0 w 22"/>
                  <a:gd name="T17" fmla="*/ 0 h 8"/>
                  <a:gd name="T18" fmla="*/ 0 w 22"/>
                  <a:gd name="T19" fmla="*/ 0 h 8"/>
                  <a:gd name="T20" fmla="*/ 0 w 22"/>
                  <a:gd name="T21" fmla="*/ 0 h 8"/>
                  <a:gd name="T22" fmla="*/ 0 w 22"/>
                  <a:gd name="T23" fmla="*/ 0 h 8"/>
                  <a:gd name="T24" fmla="*/ 0 w 22"/>
                  <a:gd name="T25" fmla="*/ 0 h 8"/>
                  <a:gd name="T26" fmla="*/ 0 w 22"/>
                  <a:gd name="T27" fmla="*/ 0 h 8"/>
                  <a:gd name="T28" fmla="*/ 0 w 22"/>
                  <a:gd name="T29" fmla="*/ 0 h 8"/>
                  <a:gd name="T30" fmla="*/ 0 w 22"/>
                  <a:gd name="T31" fmla="*/ 0 h 8"/>
                  <a:gd name="T32" fmla="*/ 0 w 22"/>
                  <a:gd name="T33" fmla="*/ 0 h 8"/>
                  <a:gd name="T34" fmla="*/ 0 w 22"/>
                  <a:gd name="T35" fmla="*/ 0 h 8"/>
                  <a:gd name="T36" fmla="*/ 0 w 22"/>
                  <a:gd name="T37" fmla="*/ 0 h 8"/>
                  <a:gd name="T38" fmla="*/ 0 w 22"/>
                  <a:gd name="T39" fmla="*/ 0 h 8"/>
                  <a:gd name="T40" fmla="*/ 0 w 22"/>
                  <a:gd name="T41" fmla="*/ 0 h 8"/>
                  <a:gd name="T42" fmla="*/ 0 w 22"/>
                  <a:gd name="T43" fmla="*/ 0 h 8"/>
                  <a:gd name="T44" fmla="*/ 0 w 22"/>
                  <a:gd name="T45" fmla="*/ 0 h 8"/>
                  <a:gd name="T46" fmla="*/ 0 w 22"/>
                  <a:gd name="T47" fmla="*/ 0 h 8"/>
                  <a:gd name="T48" fmla="*/ 0 w 22"/>
                  <a:gd name="T49" fmla="*/ 0 h 8"/>
                  <a:gd name="T50" fmla="*/ 0 w 22"/>
                  <a:gd name="T51" fmla="*/ 0 h 8"/>
                  <a:gd name="T52" fmla="*/ 0 w 22"/>
                  <a:gd name="T53" fmla="*/ 0 h 8"/>
                  <a:gd name="T54" fmla="*/ 0 w 22"/>
                  <a:gd name="T55" fmla="*/ 0 h 8"/>
                  <a:gd name="T56" fmla="*/ 0 w 22"/>
                  <a:gd name="T57" fmla="*/ 0 h 8"/>
                  <a:gd name="T58" fmla="*/ 0 w 22"/>
                  <a:gd name="T59" fmla="*/ 0 h 8"/>
                  <a:gd name="T60" fmla="*/ 0 w 22"/>
                  <a:gd name="T61" fmla="*/ 0 h 8"/>
                  <a:gd name="T62" fmla="*/ 0 w 22"/>
                  <a:gd name="T63" fmla="*/ 0 h 8"/>
                  <a:gd name="T64" fmla="*/ 0 w 22"/>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8"/>
                  <a:gd name="T101" fmla="*/ 22 w 22"/>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8">
                    <a:moveTo>
                      <a:pt x="1" y="3"/>
                    </a:moveTo>
                    <a:lnTo>
                      <a:pt x="3" y="3"/>
                    </a:lnTo>
                    <a:lnTo>
                      <a:pt x="6" y="1"/>
                    </a:lnTo>
                    <a:lnTo>
                      <a:pt x="9" y="1"/>
                    </a:lnTo>
                    <a:lnTo>
                      <a:pt x="10" y="0"/>
                    </a:lnTo>
                    <a:lnTo>
                      <a:pt x="12" y="0"/>
                    </a:lnTo>
                    <a:lnTo>
                      <a:pt x="13" y="0"/>
                    </a:lnTo>
                    <a:lnTo>
                      <a:pt x="14" y="1"/>
                    </a:lnTo>
                    <a:lnTo>
                      <a:pt x="16" y="1"/>
                    </a:lnTo>
                    <a:lnTo>
                      <a:pt x="19" y="1"/>
                    </a:lnTo>
                    <a:lnTo>
                      <a:pt x="20" y="3"/>
                    </a:lnTo>
                    <a:lnTo>
                      <a:pt x="22" y="3"/>
                    </a:lnTo>
                    <a:lnTo>
                      <a:pt x="22" y="4"/>
                    </a:lnTo>
                    <a:lnTo>
                      <a:pt x="22" y="6"/>
                    </a:lnTo>
                    <a:lnTo>
                      <a:pt x="20" y="7"/>
                    </a:lnTo>
                    <a:lnTo>
                      <a:pt x="19" y="7"/>
                    </a:lnTo>
                    <a:lnTo>
                      <a:pt x="17" y="7"/>
                    </a:lnTo>
                    <a:lnTo>
                      <a:pt x="16" y="7"/>
                    </a:lnTo>
                    <a:lnTo>
                      <a:pt x="14" y="7"/>
                    </a:lnTo>
                    <a:lnTo>
                      <a:pt x="13" y="8"/>
                    </a:lnTo>
                    <a:lnTo>
                      <a:pt x="12" y="8"/>
                    </a:lnTo>
                    <a:lnTo>
                      <a:pt x="10" y="7"/>
                    </a:lnTo>
                    <a:lnTo>
                      <a:pt x="9" y="7"/>
                    </a:lnTo>
                    <a:lnTo>
                      <a:pt x="7" y="7"/>
                    </a:lnTo>
                    <a:lnTo>
                      <a:pt x="6" y="7"/>
                    </a:lnTo>
                    <a:lnTo>
                      <a:pt x="4" y="7"/>
                    </a:lnTo>
                    <a:lnTo>
                      <a:pt x="3" y="7"/>
                    </a:lnTo>
                    <a:lnTo>
                      <a:pt x="1" y="6"/>
                    </a:lnTo>
                    <a:lnTo>
                      <a:pt x="0" y="4"/>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89" name="Freeform 352">
                <a:extLst>
                  <a:ext uri="{FF2B5EF4-FFF2-40B4-BE49-F238E27FC236}">
                    <a16:creationId xmlns:a16="http://schemas.microsoft.com/office/drawing/2014/main" id="{7F67EBAB-92C7-2D70-ED22-8A34C6C4F242}"/>
                  </a:ext>
                </a:extLst>
              </p:cNvPr>
              <p:cNvSpPr>
                <a:spLocks/>
              </p:cNvSpPr>
              <p:nvPr/>
            </p:nvSpPr>
            <p:spPr bwMode="auto">
              <a:xfrm>
                <a:off x="3290" y="5004"/>
                <a:ext cx="15" cy="4"/>
              </a:xfrm>
              <a:custGeom>
                <a:avLst/>
                <a:gdLst>
                  <a:gd name="T0" fmla="*/ 0 w 45"/>
                  <a:gd name="T1" fmla="*/ 0 h 11"/>
                  <a:gd name="T2" fmla="*/ 0 w 45"/>
                  <a:gd name="T3" fmla="*/ 0 h 11"/>
                  <a:gd name="T4" fmla="*/ 0 w 45"/>
                  <a:gd name="T5" fmla="*/ 0 h 11"/>
                  <a:gd name="T6" fmla="*/ 0 w 45"/>
                  <a:gd name="T7" fmla="*/ 0 h 11"/>
                  <a:gd name="T8" fmla="*/ 0 w 45"/>
                  <a:gd name="T9" fmla="*/ 0 h 11"/>
                  <a:gd name="T10" fmla="*/ 0 w 45"/>
                  <a:gd name="T11" fmla="*/ 0 h 11"/>
                  <a:gd name="T12" fmla="*/ 0 w 45"/>
                  <a:gd name="T13" fmla="*/ 0 h 11"/>
                  <a:gd name="T14" fmla="*/ 0 w 45"/>
                  <a:gd name="T15" fmla="*/ 0 h 11"/>
                  <a:gd name="T16" fmla="*/ 0 w 45"/>
                  <a:gd name="T17" fmla="*/ 0 h 11"/>
                  <a:gd name="T18" fmla="*/ 0 w 45"/>
                  <a:gd name="T19" fmla="*/ 0 h 11"/>
                  <a:gd name="T20" fmla="*/ 0 w 45"/>
                  <a:gd name="T21" fmla="*/ 0 h 11"/>
                  <a:gd name="T22" fmla="*/ 0 w 45"/>
                  <a:gd name="T23" fmla="*/ 0 h 11"/>
                  <a:gd name="T24" fmla="*/ 0 w 45"/>
                  <a:gd name="T25" fmla="*/ 0 h 11"/>
                  <a:gd name="T26" fmla="*/ 0 w 45"/>
                  <a:gd name="T27" fmla="*/ 0 h 11"/>
                  <a:gd name="T28" fmla="*/ 0 w 45"/>
                  <a:gd name="T29" fmla="*/ 0 h 11"/>
                  <a:gd name="T30" fmla="*/ 0 w 45"/>
                  <a:gd name="T31" fmla="*/ 0 h 11"/>
                  <a:gd name="T32" fmla="*/ 0 w 45"/>
                  <a:gd name="T33" fmla="*/ 0 h 11"/>
                  <a:gd name="T34" fmla="*/ 0 w 45"/>
                  <a:gd name="T35" fmla="*/ 0 h 11"/>
                  <a:gd name="T36" fmla="*/ 0 w 45"/>
                  <a:gd name="T37" fmla="*/ 0 h 11"/>
                  <a:gd name="T38" fmla="*/ 0 w 45"/>
                  <a:gd name="T39" fmla="*/ 0 h 11"/>
                  <a:gd name="T40" fmla="*/ 0 w 45"/>
                  <a:gd name="T41" fmla="*/ 0 h 11"/>
                  <a:gd name="T42" fmla="*/ 0 w 45"/>
                  <a:gd name="T43" fmla="*/ 0 h 11"/>
                  <a:gd name="T44" fmla="*/ 0 w 45"/>
                  <a:gd name="T45" fmla="*/ 0 h 11"/>
                  <a:gd name="T46" fmla="*/ 0 w 45"/>
                  <a:gd name="T47" fmla="*/ 0 h 11"/>
                  <a:gd name="T48" fmla="*/ 0 w 45"/>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11"/>
                  <a:gd name="T77" fmla="*/ 45 w 45"/>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11">
                    <a:moveTo>
                      <a:pt x="22" y="0"/>
                    </a:moveTo>
                    <a:lnTo>
                      <a:pt x="25" y="1"/>
                    </a:lnTo>
                    <a:lnTo>
                      <a:pt x="31" y="1"/>
                    </a:lnTo>
                    <a:lnTo>
                      <a:pt x="37" y="2"/>
                    </a:lnTo>
                    <a:lnTo>
                      <a:pt x="40" y="2"/>
                    </a:lnTo>
                    <a:lnTo>
                      <a:pt x="44" y="4"/>
                    </a:lnTo>
                    <a:lnTo>
                      <a:pt x="45" y="5"/>
                    </a:lnTo>
                    <a:lnTo>
                      <a:pt x="45" y="8"/>
                    </a:lnTo>
                    <a:lnTo>
                      <a:pt x="42" y="9"/>
                    </a:lnTo>
                    <a:lnTo>
                      <a:pt x="38" y="11"/>
                    </a:lnTo>
                    <a:lnTo>
                      <a:pt x="35" y="11"/>
                    </a:lnTo>
                    <a:lnTo>
                      <a:pt x="34" y="9"/>
                    </a:lnTo>
                    <a:lnTo>
                      <a:pt x="31" y="8"/>
                    </a:lnTo>
                    <a:lnTo>
                      <a:pt x="26" y="7"/>
                    </a:lnTo>
                    <a:lnTo>
                      <a:pt x="21" y="5"/>
                    </a:lnTo>
                    <a:lnTo>
                      <a:pt x="12" y="5"/>
                    </a:lnTo>
                    <a:lnTo>
                      <a:pt x="5" y="7"/>
                    </a:lnTo>
                    <a:lnTo>
                      <a:pt x="2" y="7"/>
                    </a:lnTo>
                    <a:lnTo>
                      <a:pt x="0" y="7"/>
                    </a:lnTo>
                    <a:lnTo>
                      <a:pt x="0" y="5"/>
                    </a:lnTo>
                    <a:lnTo>
                      <a:pt x="3" y="4"/>
                    </a:lnTo>
                    <a:lnTo>
                      <a:pt x="7" y="2"/>
                    </a:lnTo>
                    <a:lnTo>
                      <a:pt x="13" y="0"/>
                    </a:lnTo>
                    <a:lnTo>
                      <a:pt x="18"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0" name="Freeform 353">
                <a:extLst>
                  <a:ext uri="{FF2B5EF4-FFF2-40B4-BE49-F238E27FC236}">
                    <a16:creationId xmlns:a16="http://schemas.microsoft.com/office/drawing/2014/main" id="{4DDEE40C-3CF1-223C-80F2-1BAFD98A6417}"/>
                  </a:ext>
                </a:extLst>
              </p:cNvPr>
              <p:cNvSpPr>
                <a:spLocks/>
              </p:cNvSpPr>
              <p:nvPr/>
            </p:nvSpPr>
            <p:spPr bwMode="auto">
              <a:xfrm>
                <a:off x="3313" y="5006"/>
                <a:ext cx="6" cy="3"/>
              </a:xfrm>
              <a:custGeom>
                <a:avLst/>
                <a:gdLst>
                  <a:gd name="T0" fmla="*/ 0 w 17"/>
                  <a:gd name="T1" fmla="*/ 0 h 8"/>
                  <a:gd name="T2" fmla="*/ 0 w 17"/>
                  <a:gd name="T3" fmla="*/ 0 h 8"/>
                  <a:gd name="T4" fmla="*/ 0 w 17"/>
                  <a:gd name="T5" fmla="*/ 0 h 8"/>
                  <a:gd name="T6" fmla="*/ 0 w 17"/>
                  <a:gd name="T7" fmla="*/ 0 h 8"/>
                  <a:gd name="T8" fmla="*/ 0 w 17"/>
                  <a:gd name="T9" fmla="*/ 0 h 8"/>
                  <a:gd name="T10" fmla="*/ 0 w 17"/>
                  <a:gd name="T11" fmla="*/ 0 h 8"/>
                  <a:gd name="T12" fmla="*/ 0 w 17"/>
                  <a:gd name="T13" fmla="*/ 0 h 8"/>
                  <a:gd name="T14" fmla="*/ 0 w 17"/>
                  <a:gd name="T15" fmla="*/ 0 h 8"/>
                  <a:gd name="T16" fmla="*/ 0 w 17"/>
                  <a:gd name="T17" fmla="*/ 0 h 8"/>
                  <a:gd name="T18" fmla="*/ 0 w 17"/>
                  <a:gd name="T19" fmla="*/ 0 h 8"/>
                  <a:gd name="T20" fmla="*/ 0 w 17"/>
                  <a:gd name="T21" fmla="*/ 0 h 8"/>
                  <a:gd name="T22" fmla="*/ 0 w 17"/>
                  <a:gd name="T23" fmla="*/ 0 h 8"/>
                  <a:gd name="T24" fmla="*/ 0 w 17"/>
                  <a:gd name="T25" fmla="*/ 0 h 8"/>
                  <a:gd name="T26" fmla="*/ 0 w 17"/>
                  <a:gd name="T27" fmla="*/ 0 h 8"/>
                  <a:gd name="T28" fmla="*/ 0 w 17"/>
                  <a:gd name="T29" fmla="*/ 0 h 8"/>
                  <a:gd name="T30" fmla="*/ 0 w 17"/>
                  <a:gd name="T31" fmla="*/ 0 h 8"/>
                  <a:gd name="T32" fmla="*/ 0 w 17"/>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8"/>
                  <a:gd name="T53" fmla="*/ 17 w 17"/>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8">
                    <a:moveTo>
                      <a:pt x="3" y="1"/>
                    </a:moveTo>
                    <a:lnTo>
                      <a:pt x="5" y="0"/>
                    </a:lnTo>
                    <a:lnTo>
                      <a:pt x="10" y="0"/>
                    </a:lnTo>
                    <a:lnTo>
                      <a:pt x="14" y="0"/>
                    </a:lnTo>
                    <a:lnTo>
                      <a:pt x="17" y="0"/>
                    </a:lnTo>
                    <a:lnTo>
                      <a:pt x="17" y="2"/>
                    </a:lnTo>
                    <a:lnTo>
                      <a:pt x="17" y="4"/>
                    </a:lnTo>
                    <a:lnTo>
                      <a:pt x="17" y="7"/>
                    </a:lnTo>
                    <a:lnTo>
                      <a:pt x="16" y="8"/>
                    </a:lnTo>
                    <a:lnTo>
                      <a:pt x="13" y="7"/>
                    </a:lnTo>
                    <a:lnTo>
                      <a:pt x="10" y="7"/>
                    </a:lnTo>
                    <a:lnTo>
                      <a:pt x="8" y="7"/>
                    </a:lnTo>
                    <a:lnTo>
                      <a:pt x="5" y="7"/>
                    </a:lnTo>
                    <a:lnTo>
                      <a:pt x="3" y="7"/>
                    </a:lnTo>
                    <a:lnTo>
                      <a:pt x="0" y="5"/>
                    </a:lnTo>
                    <a:lnTo>
                      <a:pt x="0" y="4"/>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1" name="Freeform 354">
                <a:extLst>
                  <a:ext uri="{FF2B5EF4-FFF2-40B4-BE49-F238E27FC236}">
                    <a16:creationId xmlns:a16="http://schemas.microsoft.com/office/drawing/2014/main" id="{68A062B1-9B50-9B82-C835-BE80581DD14B}"/>
                  </a:ext>
                </a:extLst>
              </p:cNvPr>
              <p:cNvSpPr>
                <a:spLocks/>
              </p:cNvSpPr>
              <p:nvPr/>
            </p:nvSpPr>
            <p:spPr bwMode="auto">
              <a:xfrm>
                <a:off x="3304" y="5033"/>
                <a:ext cx="5" cy="1"/>
              </a:xfrm>
              <a:custGeom>
                <a:avLst/>
                <a:gdLst>
                  <a:gd name="T0" fmla="*/ 0 w 16"/>
                  <a:gd name="T1" fmla="*/ 0 h 4"/>
                  <a:gd name="T2" fmla="*/ 0 w 16"/>
                  <a:gd name="T3" fmla="*/ 0 h 4"/>
                  <a:gd name="T4" fmla="*/ 0 w 16"/>
                  <a:gd name="T5" fmla="*/ 0 h 4"/>
                  <a:gd name="T6" fmla="*/ 0 w 16"/>
                  <a:gd name="T7" fmla="*/ 0 h 4"/>
                  <a:gd name="T8" fmla="*/ 0 w 16"/>
                  <a:gd name="T9" fmla="*/ 0 h 4"/>
                  <a:gd name="T10" fmla="*/ 0 w 16"/>
                  <a:gd name="T11" fmla="*/ 0 h 4"/>
                  <a:gd name="T12" fmla="*/ 0 w 16"/>
                  <a:gd name="T13" fmla="*/ 0 h 4"/>
                  <a:gd name="T14" fmla="*/ 0 w 16"/>
                  <a:gd name="T15" fmla="*/ 0 h 4"/>
                  <a:gd name="T16" fmla="*/ 0 w 16"/>
                  <a:gd name="T17" fmla="*/ 0 h 4"/>
                  <a:gd name="T18" fmla="*/ 0 w 16"/>
                  <a:gd name="T19" fmla="*/ 0 h 4"/>
                  <a:gd name="T20" fmla="*/ 0 w 16"/>
                  <a:gd name="T21" fmla="*/ 0 h 4"/>
                  <a:gd name="T22" fmla="*/ 0 w 16"/>
                  <a:gd name="T23" fmla="*/ 0 h 4"/>
                  <a:gd name="T24" fmla="*/ 0 w 16"/>
                  <a:gd name="T25" fmla="*/ 0 h 4"/>
                  <a:gd name="T26" fmla="*/ 0 w 16"/>
                  <a:gd name="T27" fmla="*/ 0 h 4"/>
                  <a:gd name="T28" fmla="*/ 0 w 16"/>
                  <a:gd name="T29" fmla="*/ 0 h 4"/>
                  <a:gd name="T30" fmla="*/ 0 w 16"/>
                  <a:gd name="T31" fmla="*/ 0 h 4"/>
                  <a:gd name="T32" fmla="*/ 0 w 16"/>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4"/>
                  <a:gd name="T53" fmla="*/ 16 w 16"/>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4">
                    <a:moveTo>
                      <a:pt x="14" y="1"/>
                    </a:moveTo>
                    <a:lnTo>
                      <a:pt x="16" y="0"/>
                    </a:lnTo>
                    <a:lnTo>
                      <a:pt x="16" y="1"/>
                    </a:lnTo>
                    <a:lnTo>
                      <a:pt x="14" y="2"/>
                    </a:lnTo>
                    <a:lnTo>
                      <a:pt x="13" y="4"/>
                    </a:lnTo>
                    <a:lnTo>
                      <a:pt x="11" y="4"/>
                    </a:lnTo>
                    <a:lnTo>
                      <a:pt x="8" y="2"/>
                    </a:lnTo>
                    <a:lnTo>
                      <a:pt x="7" y="2"/>
                    </a:lnTo>
                    <a:lnTo>
                      <a:pt x="4" y="2"/>
                    </a:lnTo>
                    <a:lnTo>
                      <a:pt x="1" y="2"/>
                    </a:lnTo>
                    <a:lnTo>
                      <a:pt x="0" y="1"/>
                    </a:lnTo>
                    <a:lnTo>
                      <a:pt x="0" y="0"/>
                    </a:lnTo>
                    <a:lnTo>
                      <a:pt x="2" y="0"/>
                    </a:lnTo>
                    <a:lnTo>
                      <a:pt x="5" y="1"/>
                    </a:lnTo>
                    <a:lnTo>
                      <a:pt x="8" y="1"/>
                    </a:lnTo>
                    <a:lnTo>
                      <a:pt x="11" y="1"/>
                    </a:lnTo>
                    <a:lnTo>
                      <a:pt x="1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2" name="Freeform 355">
                <a:extLst>
                  <a:ext uri="{FF2B5EF4-FFF2-40B4-BE49-F238E27FC236}">
                    <a16:creationId xmlns:a16="http://schemas.microsoft.com/office/drawing/2014/main" id="{DC16A7F2-283C-DEEA-4DD0-652F82CEB6F3}"/>
                  </a:ext>
                </a:extLst>
              </p:cNvPr>
              <p:cNvSpPr>
                <a:spLocks/>
              </p:cNvSpPr>
              <p:nvPr/>
            </p:nvSpPr>
            <p:spPr bwMode="auto">
              <a:xfrm>
                <a:off x="3297" y="5028"/>
                <a:ext cx="15" cy="3"/>
              </a:xfrm>
              <a:custGeom>
                <a:avLst/>
                <a:gdLst>
                  <a:gd name="T0" fmla="*/ 0 w 43"/>
                  <a:gd name="T1" fmla="*/ 0 h 9"/>
                  <a:gd name="T2" fmla="*/ 0 w 43"/>
                  <a:gd name="T3" fmla="*/ 0 h 9"/>
                  <a:gd name="T4" fmla="*/ 0 w 43"/>
                  <a:gd name="T5" fmla="*/ 0 h 9"/>
                  <a:gd name="T6" fmla="*/ 0 w 43"/>
                  <a:gd name="T7" fmla="*/ 0 h 9"/>
                  <a:gd name="T8" fmla="*/ 0 w 43"/>
                  <a:gd name="T9" fmla="*/ 0 h 9"/>
                  <a:gd name="T10" fmla="*/ 0 w 43"/>
                  <a:gd name="T11" fmla="*/ 0 h 9"/>
                  <a:gd name="T12" fmla="*/ 0 w 43"/>
                  <a:gd name="T13" fmla="*/ 0 h 9"/>
                  <a:gd name="T14" fmla="*/ 0 w 43"/>
                  <a:gd name="T15" fmla="*/ 0 h 9"/>
                  <a:gd name="T16" fmla="*/ 0 w 43"/>
                  <a:gd name="T17" fmla="*/ 0 h 9"/>
                  <a:gd name="T18" fmla="*/ 0 w 43"/>
                  <a:gd name="T19" fmla="*/ 0 h 9"/>
                  <a:gd name="T20" fmla="*/ 0 w 43"/>
                  <a:gd name="T21" fmla="*/ 0 h 9"/>
                  <a:gd name="T22" fmla="*/ 0 w 43"/>
                  <a:gd name="T23" fmla="*/ 0 h 9"/>
                  <a:gd name="T24" fmla="*/ 0 w 43"/>
                  <a:gd name="T25" fmla="*/ 0 h 9"/>
                  <a:gd name="T26" fmla="*/ 0 w 43"/>
                  <a:gd name="T27" fmla="*/ 0 h 9"/>
                  <a:gd name="T28" fmla="*/ 0 w 43"/>
                  <a:gd name="T29" fmla="*/ 0 h 9"/>
                  <a:gd name="T30" fmla="*/ 0 w 43"/>
                  <a:gd name="T31" fmla="*/ 0 h 9"/>
                  <a:gd name="T32" fmla="*/ 0 w 43"/>
                  <a:gd name="T33" fmla="*/ 0 h 9"/>
                  <a:gd name="T34" fmla="*/ 0 w 43"/>
                  <a:gd name="T35" fmla="*/ 0 h 9"/>
                  <a:gd name="T36" fmla="*/ 0 w 43"/>
                  <a:gd name="T37" fmla="*/ 0 h 9"/>
                  <a:gd name="T38" fmla="*/ 0 w 43"/>
                  <a:gd name="T39" fmla="*/ 0 h 9"/>
                  <a:gd name="T40" fmla="*/ 0 w 43"/>
                  <a:gd name="T41" fmla="*/ 0 h 9"/>
                  <a:gd name="T42" fmla="*/ 0 w 43"/>
                  <a:gd name="T43" fmla="*/ 0 h 9"/>
                  <a:gd name="T44" fmla="*/ 0 w 43"/>
                  <a:gd name="T45" fmla="*/ 0 h 9"/>
                  <a:gd name="T46" fmla="*/ 0 w 43"/>
                  <a:gd name="T47" fmla="*/ 0 h 9"/>
                  <a:gd name="T48" fmla="*/ 0 w 43"/>
                  <a:gd name="T49" fmla="*/ 0 h 9"/>
                  <a:gd name="T50" fmla="*/ 0 w 43"/>
                  <a:gd name="T51" fmla="*/ 0 h 9"/>
                  <a:gd name="T52" fmla="*/ 0 w 43"/>
                  <a:gd name="T53" fmla="*/ 0 h 9"/>
                  <a:gd name="T54" fmla="*/ 0 w 43"/>
                  <a:gd name="T55" fmla="*/ 0 h 9"/>
                  <a:gd name="T56" fmla="*/ 0 w 43"/>
                  <a:gd name="T57" fmla="*/ 0 h 9"/>
                  <a:gd name="T58" fmla="*/ 0 w 43"/>
                  <a:gd name="T59" fmla="*/ 0 h 9"/>
                  <a:gd name="T60" fmla="*/ 0 w 43"/>
                  <a:gd name="T61" fmla="*/ 0 h 9"/>
                  <a:gd name="T62" fmla="*/ 0 w 43"/>
                  <a:gd name="T63" fmla="*/ 0 h 9"/>
                  <a:gd name="T64" fmla="*/ 0 w 43"/>
                  <a:gd name="T65" fmla="*/ 0 h 9"/>
                  <a:gd name="T66" fmla="*/ 0 w 43"/>
                  <a:gd name="T67" fmla="*/ 0 h 9"/>
                  <a:gd name="T68" fmla="*/ 0 w 43"/>
                  <a:gd name="T69" fmla="*/ 0 h 9"/>
                  <a:gd name="T70" fmla="*/ 0 w 43"/>
                  <a:gd name="T71" fmla="*/ 0 h 9"/>
                  <a:gd name="T72" fmla="*/ 0 w 43"/>
                  <a:gd name="T73" fmla="*/ 0 h 9"/>
                  <a:gd name="T74" fmla="*/ 0 w 43"/>
                  <a:gd name="T75" fmla="*/ 0 h 9"/>
                  <a:gd name="T76" fmla="*/ 0 w 43"/>
                  <a:gd name="T77" fmla="*/ 0 h 9"/>
                  <a:gd name="T78" fmla="*/ 0 w 43"/>
                  <a:gd name="T79" fmla="*/ 0 h 9"/>
                  <a:gd name="T80" fmla="*/ 0 w 43"/>
                  <a:gd name="T81" fmla="*/ 0 h 9"/>
                  <a:gd name="T82" fmla="*/ 0 w 43"/>
                  <a:gd name="T83" fmla="*/ 0 h 9"/>
                  <a:gd name="T84" fmla="*/ 0 w 43"/>
                  <a:gd name="T85" fmla="*/ 0 h 9"/>
                  <a:gd name="T86" fmla="*/ 0 w 43"/>
                  <a:gd name="T87" fmla="*/ 0 h 9"/>
                  <a:gd name="T88" fmla="*/ 0 w 43"/>
                  <a:gd name="T89" fmla="*/ 0 h 9"/>
                  <a:gd name="T90" fmla="*/ 0 w 43"/>
                  <a:gd name="T91" fmla="*/ 0 h 9"/>
                  <a:gd name="T92" fmla="*/ 0 w 43"/>
                  <a:gd name="T93" fmla="*/ 0 h 9"/>
                  <a:gd name="T94" fmla="*/ 0 w 43"/>
                  <a:gd name="T95" fmla="*/ 0 h 9"/>
                  <a:gd name="T96" fmla="*/ 0 w 43"/>
                  <a:gd name="T97" fmla="*/ 0 h 9"/>
                  <a:gd name="T98" fmla="*/ 0 w 43"/>
                  <a:gd name="T99" fmla="*/ 0 h 9"/>
                  <a:gd name="T100" fmla="*/ 0 w 43"/>
                  <a:gd name="T101" fmla="*/ 0 h 9"/>
                  <a:gd name="T102" fmla="*/ 0 w 43"/>
                  <a:gd name="T103" fmla="*/ 0 h 9"/>
                  <a:gd name="T104" fmla="*/ 0 w 43"/>
                  <a:gd name="T105" fmla="*/ 0 h 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
                  <a:gd name="T160" fmla="*/ 0 h 9"/>
                  <a:gd name="T161" fmla="*/ 43 w 43"/>
                  <a:gd name="T162" fmla="*/ 9 h 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 h="9">
                    <a:moveTo>
                      <a:pt x="5" y="3"/>
                    </a:moveTo>
                    <a:lnTo>
                      <a:pt x="10" y="3"/>
                    </a:lnTo>
                    <a:lnTo>
                      <a:pt x="14" y="4"/>
                    </a:lnTo>
                    <a:lnTo>
                      <a:pt x="20" y="4"/>
                    </a:lnTo>
                    <a:lnTo>
                      <a:pt x="23" y="6"/>
                    </a:lnTo>
                    <a:lnTo>
                      <a:pt x="24" y="6"/>
                    </a:lnTo>
                    <a:lnTo>
                      <a:pt x="27" y="6"/>
                    </a:lnTo>
                    <a:lnTo>
                      <a:pt x="29" y="6"/>
                    </a:lnTo>
                    <a:lnTo>
                      <a:pt x="30" y="6"/>
                    </a:lnTo>
                    <a:lnTo>
                      <a:pt x="33" y="6"/>
                    </a:lnTo>
                    <a:lnTo>
                      <a:pt x="36" y="4"/>
                    </a:lnTo>
                    <a:lnTo>
                      <a:pt x="39" y="3"/>
                    </a:lnTo>
                    <a:lnTo>
                      <a:pt x="40" y="3"/>
                    </a:lnTo>
                    <a:lnTo>
                      <a:pt x="40" y="2"/>
                    </a:lnTo>
                    <a:lnTo>
                      <a:pt x="42" y="2"/>
                    </a:lnTo>
                    <a:lnTo>
                      <a:pt x="43" y="2"/>
                    </a:lnTo>
                    <a:lnTo>
                      <a:pt x="43" y="3"/>
                    </a:lnTo>
                    <a:lnTo>
                      <a:pt x="43" y="4"/>
                    </a:lnTo>
                    <a:lnTo>
                      <a:pt x="43" y="6"/>
                    </a:lnTo>
                    <a:lnTo>
                      <a:pt x="43" y="7"/>
                    </a:lnTo>
                    <a:lnTo>
                      <a:pt x="42" y="7"/>
                    </a:lnTo>
                    <a:lnTo>
                      <a:pt x="40" y="7"/>
                    </a:lnTo>
                    <a:lnTo>
                      <a:pt x="40" y="6"/>
                    </a:lnTo>
                    <a:lnTo>
                      <a:pt x="37" y="6"/>
                    </a:lnTo>
                    <a:lnTo>
                      <a:pt x="35" y="6"/>
                    </a:lnTo>
                    <a:lnTo>
                      <a:pt x="32" y="7"/>
                    </a:lnTo>
                    <a:lnTo>
                      <a:pt x="30" y="7"/>
                    </a:lnTo>
                    <a:lnTo>
                      <a:pt x="29" y="9"/>
                    </a:lnTo>
                    <a:lnTo>
                      <a:pt x="27" y="9"/>
                    </a:lnTo>
                    <a:lnTo>
                      <a:pt x="24" y="9"/>
                    </a:lnTo>
                    <a:lnTo>
                      <a:pt x="23" y="7"/>
                    </a:lnTo>
                    <a:lnTo>
                      <a:pt x="20" y="7"/>
                    </a:lnTo>
                    <a:lnTo>
                      <a:pt x="14" y="6"/>
                    </a:lnTo>
                    <a:lnTo>
                      <a:pt x="8" y="4"/>
                    </a:lnTo>
                    <a:lnTo>
                      <a:pt x="5" y="4"/>
                    </a:lnTo>
                    <a:lnTo>
                      <a:pt x="4" y="4"/>
                    </a:lnTo>
                    <a:lnTo>
                      <a:pt x="3" y="4"/>
                    </a:lnTo>
                    <a:lnTo>
                      <a:pt x="3" y="6"/>
                    </a:lnTo>
                    <a:lnTo>
                      <a:pt x="3" y="7"/>
                    </a:lnTo>
                    <a:lnTo>
                      <a:pt x="1" y="7"/>
                    </a:lnTo>
                    <a:lnTo>
                      <a:pt x="0" y="6"/>
                    </a:lnTo>
                    <a:lnTo>
                      <a:pt x="0" y="4"/>
                    </a:lnTo>
                    <a:lnTo>
                      <a:pt x="0" y="3"/>
                    </a:lnTo>
                    <a:lnTo>
                      <a:pt x="1" y="2"/>
                    </a:lnTo>
                    <a:lnTo>
                      <a:pt x="3" y="2"/>
                    </a:lnTo>
                    <a:lnTo>
                      <a:pt x="4" y="0"/>
                    </a:lnTo>
                    <a:lnTo>
                      <a:pt x="5" y="0"/>
                    </a:lnTo>
                    <a:lnTo>
                      <a:pt x="5" y="2"/>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3" name="Freeform 356">
                <a:extLst>
                  <a:ext uri="{FF2B5EF4-FFF2-40B4-BE49-F238E27FC236}">
                    <a16:creationId xmlns:a16="http://schemas.microsoft.com/office/drawing/2014/main" id="{A69FF556-89B7-A555-9C70-2F2133131719}"/>
                  </a:ext>
                </a:extLst>
              </p:cNvPr>
              <p:cNvSpPr>
                <a:spLocks/>
              </p:cNvSpPr>
              <p:nvPr/>
            </p:nvSpPr>
            <p:spPr bwMode="auto">
              <a:xfrm>
                <a:off x="3290" y="5041"/>
                <a:ext cx="9" cy="4"/>
              </a:xfrm>
              <a:custGeom>
                <a:avLst/>
                <a:gdLst>
                  <a:gd name="T0" fmla="*/ 0 w 26"/>
                  <a:gd name="T1" fmla="*/ 0 h 14"/>
                  <a:gd name="T2" fmla="*/ 0 w 26"/>
                  <a:gd name="T3" fmla="*/ 0 h 14"/>
                  <a:gd name="T4" fmla="*/ 0 w 26"/>
                  <a:gd name="T5" fmla="*/ 0 h 14"/>
                  <a:gd name="T6" fmla="*/ 0 w 26"/>
                  <a:gd name="T7" fmla="*/ 0 h 14"/>
                  <a:gd name="T8" fmla="*/ 0 w 26"/>
                  <a:gd name="T9" fmla="*/ 0 h 14"/>
                  <a:gd name="T10" fmla="*/ 0 w 26"/>
                  <a:gd name="T11" fmla="*/ 0 h 14"/>
                  <a:gd name="T12" fmla="*/ 0 w 26"/>
                  <a:gd name="T13" fmla="*/ 0 h 14"/>
                  <a:gd name="T14" fmla="*/ 0 w 26"/>
                  <a:gd name="T15" fmla="*/ 0 h 14"/>
                  <a:gd name="T16" fmla="*/ 0 w 26"/>
                  <a:gd name="T17" fmla="*/ 0 h 14"/>
                  <a:gd name="T18" fmla="*/ 0 w 26"/>
                  <a:gd name="T19" fmla="*/ 0 h 14"/>
                  <a:gd name="T20" fmla="*/ 0 w 26"/>
                  <a:gd name="T21" fmla="*/ 0 h 14"/>
                  <a:gd name="T22" fmla="*/ 0 w 26"/>
                  <a:gd name="T23" fmla="*/ 0 h 14"/>
                  <a:gd name="T24" fmla="*/ 0 w 26"/>
                  <a:gd name="T25" fmla="*/ 0 h 14"/>
                  <a:gd name="T26" fmla="*/ 0 w 26"/>
                  <a:gd name="T27" fmla="*/ 0 h 14"/>
                  <a:gd name="T28" fmla="*/ 0 w 26"/>
                  <a:gd name="T29" fmla="*/ 0 h 14"/>
                  <a:gd name="T30" fmla="*/ 0 w 26"/>
                  <a:gd name="T31" fmla="*/ 0 h 14"/>
                  <a:gd name="T32" fmla="*/ 0 w 2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4"/>
                  <a:gd name="T53" fmla="*/ 26 w 2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4">
                    <a:moveTo>
                      <a:pt x="26" y="12"/>
                    </a:moveTo>
                    <a:lnTo>
                      <a:pt x="22" y="10"/>
                    </a:lnTo>
                    <a:lnTo>
                      <a:pt x="15" y="7"/>
                    </a:lnTo>
                    <a:lnTo>
                      <a:pt x="7" y="5"/>
                    </a:lnTo>
                    <a:lnTo>
                      <a:pt x="3" y="2"/>
                    </a:lnTo>
                    <a:lnTo>
                      <a:pt x="2" y="0"/>
                    </a:lnTo>
                    <a:lnTo>
                      <a:pt x="0" y="0"/>
                    </a:lnTo>
                    <a:lnTo>
                      <a:pt x="0" y="2"/>
                    </a:lnTo>
                    <a:lnTo>
                      <a:pt x="2" y="3"/>
                    </a:lnTo>
                    <a:lnTo>
                      <a:pt x="5" y="5"/>
                    </a:lnTo>
                    <a:lnTo>
                      <a:pt x="12" y="9"/>
                    </a:lnTo>
                    <a:lnTo>
                      <a:pt x="19" y="12"/>
                    </a:lnTo>
                    <a:lnTo>
                      <a:pt x="26" y="14"/>
                    </a:lnTo>
                    <a:lnTo>
                      <a:pt x="26" y="13"/>
                    </a:lnTo>
                    <a:lnTo>
                      <a:pt x="2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4" name="Freeform 357">
                <a:extLst>
                  <a:ext uri="{FF2B5EF4-FFF2-40B4-BE49-F238E27FC236}">
                    <a16:creationId xmlns:a16="http://schemas.microsoft.com/office/drawing/2014/main" id="{4FBF58FF-161D-04D4-B209-B59290DA9232}"/>
                  </a:ext>
                </a:extLst>
              </p:cNvPr>
              <p:cNvSpPr>
                <a:spLocks/>
              </p:cNvSpPr>
              <p:nvPr/>
            </p:nvSpPr>
            <p:spPr bwMode="auto">
              <a:xfrm>
                <a:off x="3283" y="4976"/>
                <a:ext cx="8" cy="8"/>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12" y="22"/>
                    </a:moveTo>
                    <a:lnTo>
                      <a:pt x="16" y="21"/>
                    </a:lnTo>
                    <a:lnTo>
                      <a:pt x="21" y="18"/>
                    </a:lnTo>
                    <a:lnTo>
                      <a:pt x="22" y="15"/>
                    </a:lnTo>
                    <a:lnTo>
                      <a:pt x="24" y="11"/>
                    </a:lnTo>
                    <a:lnTo>
                      <a:pt x="22" y="7"/>
                    </a:lnTo>
                    <a:lnTo>
                      <a:pt x="19" y="3"/>
                    </a:lnTo>
                    <a:lnTo>
                      <a:pt x="16" y="1"/>
                    </a:lnTo>
                    <a:lnTo>
                      <a:pt x="11" y="0"/>
                    </a:lnTo>
                    <a:lnTo>
                      <a:pt x="6" y="1"/>
                    </a:lnTo>
                    <a:lnTo>
                      <a:pt x="3" y="3"/>
                    </a:lnTo>
                    <a:lnTo>
                      <a:pt x="2" y="7"/>
                    </a:lnTo>
                    <a:lnTo>
                      <a:pt x="0" y="11"/>
                    </a:lnTo>
                    <a:lnTo>
                      <a:pt x="2" y="15"/>
                    </a:lnTo>
                    <a:lnTo>
                      <a:pt x="3" y="18"/>
                    </a:lnTo>
                    <a:lnTo>
                      <a:pt x="8" y="21"/>
                    </a:lnTo>
                    <a:lnTo>
                      <a:pt x="12" y="22"/>
                    </a:lnTo>
                    <a:close/>
                  </a:path>
                </a:pathLst>
              </a:custGeom>
              <a:solidFill>
                <a:srgbClr val="7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5" name="Freeform 358">
                <a:extLst>
                  <a:ext uri="{FF2B5EF4-FFF2-40B4-BE49-F238E27FC236}">
                    <a16:creationId xmlns:a16="http://schemas.microsoft.com/office/drawing/2014/main" id="{A13F53F8-F985-6D85-DBAF-8DA1604A731A}"/>
                  </a:ext>
                </a:extLst>
              </p:cNvPr>
              <p:cNvSpPr>
                <a:spLocks/>
              </p:cNvSpPr>
              <p:nvPr/>
            </p:nvSpPr>
            <p:spPr bwMode="auto">
              <a:xfrm>
                <a:off x="3261" y="4967"/>
                <a:ext cx="64" cy="63"/>
              </a:xfrm>
              <a:custGeom>
                <a:avLst/>
                <a:gdLst>
                  <a:gd name="T0" fmla="*/ 0 w 192"/>
                  <a:gd name="T1" fmla="*/ 0 h 188"/>
                  <a:gd name="T2" fmla="*/ 0 w 192"/>
                  <a:gd name="T3" fmla="*/ 0 h 188"/>
                  <a:gd name="T4" fmla="*/ 0 w 192"/>
                  <a:gd name="T5" fmla="*/ 0 h 188"/>
                  <a:gd name="T6" fmla="*/ 0 w 192"/>
                  <a:gd name="T7" fmla="*/ 0 h 188"/>
                  <a:gd name="T8" fmla="*/ 0 w 192"/>
                  <a:gd name="T9" fmla="*/ 0 h 188"/>
                  <a:gd name="T10" fmla="*/ 0 w 192"/>
                  <a:gd name="T11" fmla="*/ 0 h 188"/>
                  <a:gd name="T12" fmla="*/ 0 w 192"/>
                  <a:gd name="T13" fmla="*/ 0 h 188"/>
                  <a:gd name="T14" fmla="*/ 0 w 192"/>
                  <a:gd name="T15" fmla="*/ 0 h 188"/>
                  <a:gd name="T16" fmla="*/ 0 w 192"/>
                  <a:gd name="T17" fmla="*/ 0 h 188"/>
                  <a:gd name="T18" fmla="*/ 0 w 192"/>
                  <a:gd name="T19" fmla="*/ 0 h 188"/>
                  <a:gd name="T20" fmla="*/ 0 w 192"/>
                  <a:gd name="T21" fmla="*/ 0 h 188"/>
                  <a:gd name="T22" fmla="*/ 0 w 192"/>
                  <a:gd name="T23" fmla="*/ 0 h 188"/>
                  <a:gd name="T24" fmla="*/ 0 w 192"/>
                  <a:gd name="T25" fmla="*/ 0 h 188"/>
                  <a:gd name="T26" fmla="*/ 0 w 192"/>
                  <a:gd name="T27" fmla="*/ 0 h 188"/>
                  <a:gd name="T28" fmla="*/ 0 w 192"/>
                  <a:gd name="T29" fmla="*/ 0 h 188"/>
                  <a:gd name="T30" fmla="*/ 0 w 192"/>
                  <a:gd name="T31" fmla="*/ 0 h 188"/>
                  <a:gd name="T32" fmla="*/ 0 w 192"/>
                  <a:gd name="T33" fmla="*/ 0 h 188"/>
                  <a:gd name="T34" fmla="*/ 0 w 192"/>
                  <a:gd name="T35" fmla="*/ 0 h 188"/>
                  <a:gd name="T36" fmla="*/ 0 w 192"/>
                  <a:gd name="T37" fmla="*/ 0 h 188"/>
                  <a:gd name="T38" fmla="*/ 0 w 192"/>
                  <a:gd name="T39" fmla="*/ 0 h 188"/>
                  <a:gd name="T40" fmla="*/ 0 w 192"/>
                  <a:gd name="T41" fmla="*/ 0 h 188"/>
                  <a:gd name="T42" fmla="*/ 0 w 192"/>
                  <a:gd name="T43" fmla="*/ 0 h 188"/>
                  <a:gd name="T44" fmla="*/ 0 w 192"/>
                  <a:gd name="T45" fmla="*/ 0 h 188"/>
                  <a:gd name="T46" fmla="*/ 0 w 192"/>
                  <a:gd name="T47" fmla="*/ 0 h 188"/>
                  <a:gd name="T48" fmla="*/ 0 w 192"/>
                  <a:gd name="T49" fmla="*/ 0 h 188"/>
                  <a:gd name="T50" fmla="*/ 0 w 192"/>
                  <a:gd name="T51" fmla="*/ 0 h 188"/>
                  <a:gd name="T52" fmla="*/ 0 w 192"/>
                  <a:gd name="T53" fmla="*/ 0 h 188"/>
                  <a:gd name="T54" fmla="*/ 0 w 192"/>
                  <a:gd name="T55" fmla="*/ 0 h 188"/>
                  <a:gd name="T56" fmla="*/ 0 w 192"/>
                  <a:gd name="T57" fmla="*/ 0 h 188"/>
                  <a:gd name="T58" fmla="*/ 0 w 192"/>
                  <a:gd name="T59" fmla="*/ 0 h 188"/>
                  <a:gd name="T60" fmla="*/ 0 w 192"/>
                  <a:gd name="T61" fmla="*/ 0 h 188"/>
                  <a:gd name="T62" fmla="*/ 0 w 192"/>
                  <a:gd name="T63" fmla="*/ 0 h 188"/>
                  <a:gd name="T64" fmla="*/ 0 w 192"/>
                  <a:gd name="T65" fmla="*/ 0 h 188"/>
                  <a:gd name="T66" fmla="*/ 0 w 192"/>
                  <a:gd name="T67" fmla="*/ 0 h 188"/>
                  <a:gd name="T68" fmla="*/ 0 w 192"/>
                  <a:gd name="T69" fmla="*/ 0 h 188"/>
                  <a:gd name="T70" fmla="*/ 0 w 192"/>
                  <a:gd name="T71" fmla="*/ 0 h 188"/>
                  <a:gd name="T72" fmla="*/ 0 w 192"/>
                  <a:gd name="T73" fmla="*/ 0 h 188"/>
                  <a:gd name="T74" fmla="*/ 0 w 192"/>
                  <a:gd name="T75" fmla="*/ 0 h 188"/>
                  <a:gd name="T76" fmla="*/ 0 w 192"/>
                  <a:gd name="T77" fmla="*/ 0 h 188"/>
                  <a:gd name="T78" fmla="*/ 0 w 192"/>
                  <a:gd name="T79" fmla="*/ 0 h 188"/>
                  <a:gd name="T80" fmla="*/ 0 w 192"/>
                  <a:gd name="T81" fmla="*/ 0 h 188"/>
                  <a:gd name="T82" fmla="*/ 0 w 192"/>
                  <a:gd name="T83" fmla="*/ 0 h 188"/>
                  <a:gd name="T84" fmla="*/ 0 w 192"/>
                  <a:gd name="T85" fmla="*/ 0 h 188"/>
                  <a:gd name="T86" fmla="*/ 0 w 192"/>
                  <a:gd name="T87" fmla="*/ 0 h 188"/>
                  <a:gd name="T88" fmla="*/ 0 w 192"/>
                  <a:gd name="T89" fmla="*/ 0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188"/>
                  <a:gd name="T137" fmla="*/ 192 w 192"/>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188">
                    <a:moveTo>
                      <a:pt x="173" y="51"/>
                    </a:moveTo>
                    <a:lnTo>
                      <a:pt x="178" y="59"/>
                    </a:lnTo>
                    <a:lnTo>
                      <a:pt x="180" y="72"/>
                    </a:lnTo>
                    <a:lnTo>
                      <a:pt x="176" y="87"/>
                    </a:lnTo>
                    <a:lnTo>
                      <a:pt x="161" y="100"/>
                    </a:lnTo>
                    <a:lnTo>
                      <a:pt x="161" y="96"/>
                    </a:lnTo>
                    <a:lnTo>
                      <a:pt x="160" y="93"/>
                    </a:lnTo>
                    <a:lnTo>
                      <a:pt x="159" y="91"/>
                    </a:lnTo>
                    <a:lnTo>
                      <a:pt x="157" y="90"/>
                    </a:lnTo>
                    <a:lnTo>
                      <a:pt x="154" y="94"/>
                    </a:lnTo>
                    <a:lnTo>
                      <a:pt x="148" y="98"/>
                    </a:lnTo>
                    <a:lnTo>
                      <a:pt x="141" y="100"/>
                    </a:lnTo>
                    <a:lnTo>
                      <a:pt x="134" y="97"/>
                    </a:lnTo>
                    <a:lnTo>
                      <a:pt x="140" y="93"/>
                    </a:lnTo>
                    <a:lnTo>
                      <a:pt x="145" y="86"/>
                    </a:lnTo>
                    <a:lnTo>
                      <a:pt x="147" y="77"/>
                    </a:lnTo>
                    <a:lnTo>
                      <a:pt x="145" y="69"/>
                    </a:lnTo>
                    <a:lnTo>
                      <a:pt x="141" y="77"/>
                    </a:lnTo>
                    <a:lnTo>
                      <a:pt x="135" y="84"/>
                    </a:lnTo>
                    <a:lnTo>
                      <a:pt x="128" y="91"/>
                    </a:lnTo>
                    <a:lnTo>
                      <a:pt x="121" y="93"/>
                    </a:lnTo>
                    <a:lnTo>
                      <a:pt x="113" y="91"/>
                    </a:lnTo>
                    <a:lnTo>
                      <a:pt x="108" y="93"/>
                    </a:lnTo>
                    <a:lnTo>
                      <a:pt x="102" y="94"/>
                    </a:lnTo>
                    <a:lnTo>
                      <a:pt x="99" y="94"/>
                    </a:lnTo>
                    <a:lnTo>
                      <a:pt x="97" y="94"/>
                    </a:lnTo>
                    <a:lnTo>
                      <a:pt x="96" y="94"/>
                    </a:lnTo>
                    <a:lnTo>
                      <a:pt x="93" y="96"/>
                    </a:lnTo>
                    <a:lnTo>
                      <a:pt x="92" y="94"/>
                    </a:lnTo>
                    <a:lnTo>
                      <a:pt x="92" y="93"/>
                    </a:lnTo>
                    <a:lnTo>
                      <a:pt x="92" y="91"/>
                    </a:lnTo>
                    <a:lnTo>
                      <a:pt x="93" y="90"/>
                    </a:lnTo>
                    <a:lnTo>
                      <a:pt x="96" y="90"/>
                    </a:lnTo>
                    <a:lnTo>
                      <a:pt x="99" y="89"/>
                    </a:lnTo>
                    <a:lnTo>
                      <a:pt x="103" y="86"/>
                    </a:lnTo>
                    <a:lnTo>
                      <a:pt x="105" y="83"/>
                    </a:lnTo>
                    <a:lnTo>
                      <a:pt x="106" y="77"/>
                    </a:lnTo>
                    <a:lnTo>
                      <a:pt x="106" y="72"/>
                    </a:lnTo>
                    <a:lnTo>
                      <a:pt x="105" y="66"/>
                    </a:lnTo>
                    <a:lnTo>
                      <a:pt x="99" y="61"/>
                    </a:lnTo>
                    <a:lnTo>
                      <a:pt x="96" y="70"/>
                    </a:lnTo>
                    <a:lnTo>
                      <a:pt x="90" y="79"/>
                    </a:lnTo>
                    <a:lnTo>
                      <a:pt x="81" y="86"/>
                    </a:lnTo>
                    <a:lnTo>
                      <a:pt x="70" y="90"/>
                    </a:lnTo>
                    <a:lnTo>
                      <a:pt x="73" y="93"/>
                    </a:lnTo>
                    <a:lnTo>
                      <a:pt x="74" y="96"/>
                    </a:lnTo>
                    <a:lnTo>
                      <a:pt x="73" y="100"/>
                    </a:lnTo>
                    <a:lnTo>
                      <a:pt x="70" y="103"/>
                    </a:lnTo>
                    <a:lnTo>
                      <a:pt x="65" y="105"/>
                    </a:lnTo>
                    <a:lnTo>
                      <a:pt x="58" y="111"/>
                    </a:lnTo>
                    <a:lnTo>
                      <a:pt x="54" y="118"/>
                    </a:lnTo>
                    <a:lnTo>
                      <a:pt x="51" y="124"/>
                    </a:lnTo>
                    <a:lnTo>
                      <a:pt x="51" y="126"/>
                    </a:lnTo>
                    <a:lnTo>
                      <a:pt x="49" y="126"/>
                    </a:lnTo>
                    <a:lnTo>
                      <a:pt x="48" y="125"/>
                    </a:lnTo>
                    <a:lnTo>
                      <a:pt x="46" y="124"/>
                    </a:lnTo>
                    <a:lnTo>
                      <a:pt x="44" y="121"/>
                    </a:lnTo>
                    <a:lnTo>
                      <a:pt x="41" y="119"/>
                    </a:lnTo>
                    <a:lnTo>
                      <a:pt x="36" y="119"/>
                    </a:lnTo>
                    <a:lnTo>
                      <a:pt x="29" y="121"/>
                    </a:lnTo>
                    <a:lnTo>
                      <a:pt x="23" y="126"/>
                    </a:lnTo>
                    <a:lnTo>
                      <a:pt x="22" y="138"/>
                    </a:lnTo>
                    <a:lnTo>
                      <a:pt x="22" y="147"/>
                    </a:lnTo>
                    <a:lnTo>
                      <a:pt x="23" y="154"/>
                    </a:lnTo>
                    <a:lnTo>
                      <a:pt x="26" y="157"/>
                    </a:lnTo>
                    <a:lnTo>
                      <a:pt x="27" y="162"/>
                    </a:lnTo>
                    <a:lnTo>
                      <a:pt x="30" y="164"/>
                    </a:lnTo>
                    <a:lnTo>
                      <a:pt x="32" y="166"/>
                    </a:lnTo>
                    <a:lnTo>
                      <a:pt x="33" y="166"/>
                    </a:lnTo>
                    <a:lnTo>
                      <a:pt x="33" y="167"/>
                    </a:lnTo>
                    <a:lnTo>
                      <a:pt x="32" y="170"/>
                    </a:lnTo>
                    <a:lnTo>
                      <a:pt x="29" y="173"/>
                    </a:lnTo>
                    <a:lnTo>
                      <a:pt x="25" y="176"/>
                    </a:lnTo>
                    <a:lnTo>
                      <a:pt x="22" y="180"/>
                    </a:lnTo>
                    <a:lnTo>
                      <a:pt x="19" y="184"/>
                    </a:lnTo>
                    <a:lnTo>
                      <a:pt x="17" y="187"/>
                    </a:lnTo>
                    <a:lnTo>
                      <a:pt x="17" y="188"/>
                    </a:lnTo>
                    <a:lnTo>
                      <a:pt x="17" y="185"/>
                    </a:lnTo>
                    <a:lnTo>
                      <a:pt x="16" y="183"/>
                    </a:lnTo>
                    <a:lnTo>
                      <a:pt x="16" y="177"/>
                    </a:lnTo>
                    <a:lnTo>
                      <a:pt x="14" y="170"/>
                    </a:lnTo>
                    <a:lnTo>
                      <a:pt x="11" y="160"/>
                    </a:lnTo>
                    <a:lnTo>
                      <a:pt x="9" y="150"/>
                    </a:lnTo>
                    <a:lnTo>
                      <a:pt x="6" y="145"/>
                    </a:lnTo>
                    <a:lnTo>
                      <a:pt x="4" y="138"/>
                    </a:lnTo>
                    <a:lnTo>
                      <a:pt x="3" y="128"/>
                    </a:lnTo>
                    <a:lnTo>
                      <a:pt x="1" y="117"/>
                    </a:lnTo>
                    <a:lnTo>
                      <a:pt x="1" y="111"/>
                    </a:lnTo>
                    <a:lnTo>
                      <a:pt x="1" y="107"/>
                    </a:lnTo>
                    <a:lnTo>
                      <a:pt x="0" y="100"/>
                    </a:lnTo>
                    <a:lnTo>
                      <a:pt x="0" y="93"/>
                    </a:lnTo>
                    <a:lnTo>
                      <a:pt x="1" y="86"/>
                    </a:lnTo>
                    <a:lnTo>
                      <a:pt x="6" y="77"/>
                    </a:lnTo>
                    <a:lnTo>
                      <a:pt x="9" y="68"/>
                    </a:lnTo>
                    <a:lnTo>
                      <a:pt x="11" y="58"/>
                    </a:lnTo>
                    <a:lnTo>
                      <a:pt x="13" y="49"/>
                    </a:lnTo>
                    <a:lnTo>
                      <a:pt x="16" y="42"/>
                    </a:lnTo>
                    <a:lnTo>
                      <a:pt x="20" y="35"/>
                    </a:lnTo>
                    <a:lnTo>
                      <a:pt x="26" y="28"/>
                    </a:lnTo>
                    <a:lnTo>
                      <a:pt x="36" y="24"/>
                    </a:lnTo>
                    <a:lnTo>
                      <a:pt x="42" y="21"/>
                    </a:lnTo>
                    <a:lnTo>
                      <a:pt x="45" y="16"/>
                    </a:lnTo>
                    <a:lnTo>
                      <a:pt x="49" y="10"/>
                    </a:lnTo>
                    <a:lnTo>
                      <a:pt x="57" y="6"/>
                    </a:lnTo>
                    <a:lnTo>
                      <a:pt x="62" y="4"/>
                    </a:lnTo>
                    <a:lnTo>
                      <a:pt x="68" y="2"/>
                    </a:lnTo>
                    <a:lnTo>
                      <a:pt x="77" y="0"/>
                    </a:lnTo>
                    <a:lnTo>
                      <a:pt x="86" y="0"/>
                    </a:lnTo>
                    <a:lnTo>
                      <a:pt x="96" y="2"/>
                    </a:lnTo>
                    <a:lnTo>
                      <a:pt x="106" y="3"/>
                    </a:lnTo>
                    <a:lnTo>
                      <a:pt x="116" y="7"/>
                    </a:lnTo>
                    <a:lnTo>
                      <a:pt x="127" y="13"/>
                    </a:lnTo>
                    <a:lnTo>
                      <a:pt x="134" y="16"/>
                    </a:lnTo>
                    <a:lnTo>
                      <a:pt x="140" y="17"/>
                    </a:lnTo>
                    <a:lnTo>
                      <a:pt x="147" y="18"/>
                    </a:lnTo>
                    <a:lnTo>
                      <a:pt x="154" y="18"/>
                    </a:lnTo>
                    <a:lnTo>
                      <a:pt x="161" y="21"/>
                    </a:lnTo>
                    <a:lnTo>
                      <a:pt x="170" y="27"/>
                    </a:lnTo>
                    <a:lnTo>
                      <a:pt x="176" y="34"/>
                    </a:lnTo>
                    <a:lnTo>
                      <a:pt x="180" y="40"/>
                    </a:lnTo>
                    <a:lnTo>
                      <a:pt x="183" y="42"/>
                    </a:lnTo>
                    <a:lnTo>
                      <a:pt x="185" y="47"/>
                    </a:lnTo>
                    <a:lnTo>
                      <a:pt x="188" y="49"/>
                    </a:lnTo>
                    <a:lnTo>
                      <a:pt x="189" y="51"/>
                    </a:lnTo>
                    <a:lnTo>
                      <a:pt x="191" y="54"/>
                    </a:lnTo>
                    <a:lnTo>
                      <a:pt x="192" y="58"/>
                    </a:lnTo>
                    <a:lnTo>
                      <a:pt x="192" y="62"/>
                    </a:lnTo>
                    <a:lnTo>
                      <a:pt x="192" y="66"/>
                    </a:lnTo>
                    <a:lnTo>
                      <a:pt x="192" y="68"/>
                    </a:lnTo>
                    <a:lnTo>
                      <a:pt x="191" y="69"/>
                    </a:lnTo>
                    <a:lnTo>
                      <a:pt x="191" y="68"/>
                    </a:lnTo>
                    <a:lnTo>
                      <a:pt x="189" y="65"/>
                    </a:lnTo>
                    <a:lnTo>
                      <a:pt x="186" y="59"/>
                    </a:lnTo>
                    <a:lnTo>
                      <a:pt x="183" y="56"/>
                    </a:lnTo>
                    <a:lnTo>
                      <a:pt x="178" y="54"/>
                    </a:lnTo>
                    <a:lnTo>
                      <a:pt x="173" y="51"/>
                    </a:lnTo>
                    <a:close/>
                  </a:path>
                </a:pathLst>
              </a:custGeom>
              <a:solidFill>
                <a:srgbClr val="7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6" name="Freeform 359">
                <a:extLst>
                  <a:ext uri="{FF2B5EF4-FFF2-40B4-BE49-F238E27FC236}">
                    <a16:creationId xmlns:a16="http://schemas.microsoft.com/office/drawing/2014/main" id="{337901D5-38A0-B1C2-EBFA-7CD4CC98F9FC}"/>
                  </a:ext>
                </a:extLst>
              </p:cNvPr>
              <p:cNvSpPr>
                <a:spLocks/>
              </p:cNvSpPr>
              <p:nvPr/>
            </p:nvSpPr>
            <p:spPr bwMode="auto">
              <a:xfrm>
                <a:off x="3207" y="5043"/>
                <a:ext cx="102" cy="224"/>
              </a:xfrm>
              <a:custGeom>
                <a:avLst/>
                <a:gdLst>
                  <a:gd name="T0" fmla="*/ 0 w 307"/>
                  <a:gd name="T1" fmla="*/ 1 h 674"/>
                  <a:gd name="T2" fmla="*/ 0 w 307"/>
                  <a:gd name="T3" fmla="*/ 1 h 674"/>
                  <a:gd name="T4" fmla="*/ 0 w 307"/>
                  <a:gd name="T5" fmla="*/ 1 h 674"/>
                  <a:gd name="T6" fmla="*/ 0 w 307"/>
                  <a:gd name="T7" fmla="*/ 1 h 674"/>
                  <a:gd name="T8" fmla="*/ 0 w 307"/>
                  <a:gd name="T9" fmla="*/ 1 h 674"/>
                  <a:gd name="T10" fmla="*/ 0 w 307"/>
                  <a:gd name="T11" fmla="*/ 1 h 674"/>
                  <a:gd name="T12" fmla="*/ 0 w 307"/>
                  <a:gd name="T13" fmla="*/ 0 h 674"/>
                  <a:gd name="T14" fmla="*/ 0 w 307"/>
                  <a:gd name="T15" fmla="*/ 0 h 674"/>
                  <a:gd name="T16" fmla="*/ 0 w 307"/>
                  <a:gd name="T17" fmla="*/ 0 h 674"/>
                  <a:gd name="T18" fmla="*/ 0 w 307"/>
                  <a:gd name="T19" fmla="*/ 0 h 674"/>
                  <a:gd name="T20" fmla="*/ 0 w 307"/>
                  <a:gd name="T21" fmla="*/ 0 h 674"/>
                  <a:gd name="T22" fmla="*/ 0 w 307"/>
                  <a:gd name="T23" fmla="*/ 0 h 674"/>
                  <a:gd name="T24" fmla="*/ 0 w 307"/>
                  <a:gd name="T25" fmla="*/ 0 h 674"/>
                  <a:gd name="T26" fmla="*/ 0 w 307"/>
                  <a:gd name="T27" fmla="*/ 0 h 674"/>
                  <a:gd name="T28" fmla="*/ 0 w 307"/>
                  <a:gd name="T29" fmla="*/ 0 h 674"/>
                  <a:gd name="T30" fmla="*/ 0 w 307"/>
                  <a:gd name="T31" fmla="*/ 0 h 674"/>
                  <a:gd name="T32" fmla="*/ 0 w 307"/>
                  <a:gd name="T33" fmla="*/ 0 h 674"/>
                  <a:gd name="T34" fmla="*/ 0 w 307"/>
                  <a:gd name="T35" fmla="*/ 0 h 674"/>
                  <a:gd name="T36" fmla="*/ 0 w 307"/>
                  <a:gd name="T37" fmla="*/ 0 h 674"/>
                  <a:gd name="T38" fmla="*/ 0 w 307"/>
                  <a:gd name="T39" fmla="*/ 0 h 674"/>
                  <a:gd name="T40" fmla="*/ 0 w 307"/>
                  <a:gd name="T41" fmla="*/ 0 h 674"/>
                  <a:gd name="T42" fmla="*/ 0 w 307"/>
                  <a:gd name="T43" fmla="*/ 0 h 674"/>
                  <a:gd name="T44" fmla="*/ 0 w 307"/>
                  <a:gd name="T45" fmla="*/ 0 h 674"/>
                  <a:gd name="T46" fmla="*/ 0 w 307"/>
                  <a:gd name="T47" fmla="*/ 0 h 674"/>
                  <a:gd name="T48" fmla="*/ 0 w 307"/>
                  <a:gd name="T49" fmla="*/ 0 h 674"/>
                  <a:gd name="T50" fmla="*/ 0 w 307"/>
                  <a:gd name="T51" fmla="*/ 1 h 674"/>
                  <a:gd name="T52" fmla="*/ 0 w 307"/>
                  <a:gd name="T53" fmla="*/ 1 h 674"/>
                  <a:gd name="T54" fmla="*/ 0 w 307"/>
                  <a:gd name="T55" fmla="*/ 1 h 674"/>
                  <a:gd name="T56" fmla="*/ 0 w 307"/>
                  <a:gd name="T57" fmla="*/ 1 h 674"/>
                  <a:gd name="T58" fmla="*/ 0 w 307"/>
                  <a:gd name="T59" fmla="*/ 1 h 674"/>
                  <a:gd name="T60" fmla="*/ 0 w 307"/>
                  <a:gd name="T61" fmla="*/ 1 h 674"/>
                  <a:gd name="T62" fmla="*/ 0 w 307"/>
                  <a:gd name="T63" fmla="*/ 1 h 674"/>
                  <a:gd name="T64" fmla="*/ 0 w 307"/>
                  <a:gd name="T65" fmla="*/ 1 h 674"/>
                  <a:gd name="T66" fmla="*/ 0 w 307"/>
                  <a:gd name="T67" fmla="*/ 1 h 674"/>
                  <a:gd name="T68" fmla="*/ 0 w 307"/>
                  <a:gd name="T69" fmla="*/ 1 h 674"/>
                  <a:gd name="T70" fmla="*/ 0 w 307"/>
                  <a:gd name="T71" fmla="*/ 1 h 674"/>
                  <a:gd name="T72" fmla="*/ 0 w 307"/>
                  <a:gd name="T73" fmla="*/ 1 h 674"/>
                  <a:gd name="T74" fmla="*/ 0 w 307"/>
                  <a:gd name="T75" fmla="*/ 1 h 674"/>
                  <a:gd name="T76" fmla="*/ 0 w 307"/>
                  <a:gd name="T77" fmla="*/ 1 h 674"/>
                  <a:gd name="T78" fmla="*/ 0 w 307"/>
                  <a:gd name="T79" fmla="*/ 1 h 674"/>
                  <a:gd name="T80" fmla="*/ 0 w 307"/>
                  <a:gd name="T81" fmla="*/ 1 h 674"/>
                  <a:gd name="T82" fmla="*/ 0 w 307"/>
                  <a:gd name="T83" fmla="*/ 1 h 6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7"/>
                  <a:gd name="T127" fmla="*/ 0 h 674"/>
                  <a:gd name="T128" fmla="*/ 307 w 307"/>
                  <a:gd name="T129" fmla="*/ 674 h 6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7" h="674">
                    <a:moveTo>
                      <a:pt x="1" y="557"/>
                    </a:moveTo>
                    <a:lnTo>
                      <a:pt x="7" y="534"/>
                    </a:lnTo>
                    <a:lnTo>
                      <a:pt x="16" y="512"/>
                    </a:lnTo>
                    <a:lnTo>
                      <a:pt x="26" y="489"/>
                    </a:lnTo>
                    <a:lnTo>
                      <a:pt x="38" y="468"/>
                    </a:lnTo>
                    <a:lnTo>
                      <a:pt x="48" y="449"/>
                    </a:lnTo>
                    <a:lnTo>
                      <a:pt x="58" y="432"/>
                    </a:lnTo>
                    <a:lnTo>
                      <a:pt x="67" y="418"/>
                    </a:lnTo>
                    <a:lnTo>
                      <a:pt x="73" y="408"/>
                    </a:lnTo>
                    <a:lnTo>
                      <a:pt x="78" y="393"/>
                    </a:lnTo>
                    <a:lnTo>
                      <a:pt x="83" y="379"/>
                    </a:lnTo>
                    <a:lnTo>
                      <a:pt x="84" y="367"/>
                    </a:lnTo>
                    <a:lnTo>
                      <a:pt x="86" y="359"/>
                    </a:lnTo>
                    <a:lnTo>
                      <a:pt x="87" y="346"/>
                    </a:lnTo>
                    <a:lnTo>
                      <a:pt x="87" y="322"/>
                    </a:lnTo>
                    <a:lnTo>
                      <a:pt x="87" y="297"/>
                    </a:lnTo>
                    <a:lnTo>
                      <a:pt x="87" y="280"/>
                    </a:lnTo>
                    <a:lnTo>
                      <a:pt x="84" y="262"/>
                    </a:lnTo>
                    <a:lnTo>
                      <a:pt x="78" y="230"/>
                    </a:lnTo>
                    <a:lnTo>
                      <a:pt x="75" y="191"/>
                    </a:lnTo>
                    <a:lnTo>
                      <a:pt x="81" y="147"/>
                    </a:lnTo>
                    <a:lnTo>
                      <a:pt x="91" y="116"/>
                    </a:lnTo>
                    <a:lnTo>
                      <a:pt x="106" y="88"/>
                    </a:lnTo>
                    <a:lnTo>
                      <a:pt x="126" y="62"/>
                    </a:lnTo>
                    <a:lnTo>
                      <a:pt x="147" y="39"/>
                    </a:lnTo>
                    <a:lnTo>
                      <a:pt x="170" y="21"/>
                    </a:lnTo>
                    <a:lnTo>
                      <a:pt x="192" y="7"/>
                    </a:lnTo>
                    <a:lnTo>
                      <a:pt x="211" y="0"/>
                    </a:lnTo>
                    <a:lnTo>
                      <a:pt x="228" y="0"/>
                    </a:lnTo>
                    <a:lnTo>
                      <a:pt x="241" y="8"/>
                    </a:lnTo>
                    <a:lnTo>
                      <a:pt x="252" y="25"/>
                    </a:lnTo>
                    <a:lnTo>
                      <a:pt x="257" y="45"/>
                    </a:lnTo>
                    <a:lnTo>
                      <a:pt x="260" y="63"/>
                    </a:lnTo>
                    <a:lnTo>
                      <a:pt x="265" y="80"/>
                    </a:lnTo>
                    <a:lnTo>
                      <a:pt x="272" y="98"/>
                    </a:lnTo>
                    <a:lnTo>
                      <a:pt x="281" y="118"/>
                    </a:lnTo>
                    <a:lnTo>
                      <a:pt x="290" y="136"/>
                    </a:lnTo>
                    <a:lnTo>
                      <a:pt x="297" y="156"/>
                    </a:lnTo>
                    <a:lnTo>
                      <a:pt x="301" y="179"/>
                    </a:lnTo>
                    <a:lnTo>
                      <a:pt x="304" y="203"/>
                    </a:lnTo>
                    <a:lnTo>
                      <a:pt x="307" y="223"/>
                    </a:lnTo>
                    <a:lnTo>
                      <a:pt x="306" y="241"/>
                    </a:lnTo>
                    <a:lnTo>
                      <a:pt x="300" y="259"/>
                    </a:lnTo>
                    <a:lnTo>
                      <a:pt x="294" y="275"/>
                    </a:lnTo>
                    <a:lnTo>
                      <a:pt x="288" y="285"/>
                    </a:lnTo>
                    <a:lnTo>
                      <a:pt x="285" y="293"/>
                    </a:lnTo>
                    <a:lnTo>
                      <a:pt x="284" y="306"/>
                    </a:lnTo>
                    <a:lnTo>
                      <a:pt x="284" y="318"/>
                    </a:lnTo>
                    <a:lnTo>
                      <a:pt x="284" y="331"/>
                    </a:lnTo>
                    <a:lnTo>
                      <a:pt x="281" y="345"/>
                    </a:lnTo>
                    <a:lnTo>
                      <a:pt x="276" y="360"/>
                    </a:lnTo>
                    <a:lnTo>
                      <a:pt x="269" y="376"/>
                    </a:lnTo>
                    <a:lnTo>
                      <a:pt x="263" y="388"/>
                    </a:lnTo>
                    <a:lnTo>
                      <a:pt x="260" y="404"/>
                    </a:lnTo>
                    <a:lnTo>
                      <a:pt x="259" y="426"/>
                    </a:lnTo>
                    <a:lnTo>
                      <a:pt x="257" y="451"/>
                    </a:lnTo>
                    <a:lnTo>
                      <a:pt x="256" y="472"/>
                    </a:lnTo>
                    <a:lnTo>
                      <a:pt x="253" y="491"/>
                    </a:lnTo>
                    <a:lnTo>
                      <a:pt x="250" y="508"/>
                    </a:lnTo>
                    <a:lnTo>
                      <a:pt x="244" y="523"/>
                    </a:lnTo>
                    <a:lnTo>
                      <a:pt x="240" y="536"/>
                    </a:lnTo>
                    <a:lnTo>
                      <a:pt x="237" y="545"/>
                    </a:lnTo>
                    <a:lnTo>
                      <a:pt x="234" y="558"/>
                    </a:lnTo>
                    <a:lnTo>
                      <a:pt x="230" y="575"/>
                    </a:lnTo>
                    <a:lnTo>
                      <a:pt x="224" y="593"/>
                    </a:lnTo>
                    <a:lnTo>
                      <a:pt x="217" y="611"/>
                    </a:lnTo>
                    <a:lnTo>
                      <a:pt x="207" y="631"/>
                    </a:lnTo>
                    <a:lnTo>
                      <a:pt x="192" y="648"/>
                    </a:lnTo>
                    <a:lnTo>
                      <a:pt x="173" y="662"/>
                    </a:lnTo>
                    <a:lnTo>
                      <a:pt x="164" y="666"/>
                    </a:lnTo>
                    <a:lnTo>
                      <a:pt x="153" y="670"/>
                    </a:lnTo>
                    <a:lnTo>
                      <a:pt x="138" y="673"/>
                    </a:lnTo>
                    <a:lnTo>
                      <a:pt x="123" y="674"/>
                    </a:lnTo>
                    <a:lnTo>
                      <a:pt x="107" y="674"/>
                    </a:lnTo>
                    <a:lnTo>
                      <a:pt x="90" y="672"/>
                    </a:lnTo>
                    <a:lnTo>
                      <a:pt x="73" y="666"/>
                    </a:lnTo>
                    <a:lnTo>
                      <a:pt x="55" y="656"/>
                    </a:lnTo>
                    <a:lnTo>
                      <a:pt x="43" y="646"/>
                    </a:lnTo>
                    <a:lnTo>
                      <a:pt x="32" y="635"/>
                    </a:lnTo>
                    <a:lnTo>
                      <a:pt x="22" y="623"/>
                    </a:lnTo>
                    <a:lnTo>
                      <a:pt x="13" y="608"/>
                    </a:lnTo>
                    <a:lnTo>
                      <a:pt x="7" y="594"/>
                    </a:lnTo>
                    <a:lnTo>
                      <a:pt x="3" y="580"/>
                    </a:lnTo>
                    <a:lnTo>
                      <a:pt x="0" y="568"/>
                    </a:lnTo>
                    <a:lnTo>
                      <a:pt x="1" y="557"/>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7" name="Freeform 360">
                <a:extLst>
                  <a:ext uri="{FF2B5EF4-FFF2-40B4-BE49-F238E27FC236}">
                    <a16:creationId xmlns:a16="http://schemas.microsoft.com/office/drawing/2014/main" id="{A3E724DB-1D07-3EAD-A1BC-46E63232E0BD}"/>
                  </a:ext>
                </a:extLst>
              </p:cNvPr>
              <p:cNvSpPr>
                <a:spLocks/>
              </p:cNvSpPr>
              <p:nvPr/>
            </p:nvSpPr>
            <p:spPr bwMode="auto">
              <a:xfrm>
                <a:off x="3277" y="5047"/>
                <a:ext cx="8" cy="7"/>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9" y="22"/>
                    </a:moveTo>
                    <a:lnTo>
                      <a:pt x="13" y="22"/>
                    </a:lnTo>
                    <a:lnTo>
                      <a:pt x="17" y="19"/>
                    </a:lnTo>
                    <a:lnTo>
                      <a:pt x="22" y="16"/>
                    </a:lnTo>
                    <a:lnTo>
                      <a:pt x="23" y="12"/>
                    </a:lnTo>
                    <a:lnTo>
                      <a:pt x="23" y="8"/>
                    </a:lnTo>
                    <a:lnTo>
                      <a:pt x="22" y="4"/>
                    </a:lnTo>
                    <a:lnTo>
                      <a:pt x="19" y="1"/>
                    </a:lnTo>
                    <a:lnTo>
                      <a:pt x="14" y="0"/>
                    </a:lnTo>
                    <a:lnTo>
                      <a:pt x="9" y="0"/>
                    </a:lnTo>
                    <a:lnTo>
                      <a:pt x="6" y="1"/>
                    </a:lnTo>
                    <a:lnTo>
                      <a:pt x="1" y="4"/>
                    </a:lnTo>
                    <a:lnTo>
                      <a:pt x="0" y="8"/>
                    </a:lnTo>
                    <a:lnTo>
                      <a:pt x="0" y="12"/>
                    </a:lnTo>
                    <a:lnTo>
                      <a:pt x="1" y="16"/>
                    </a:lnTo>
                    <a:lnTo>
                      <a:pt x="4" y="21"/>
                    </a:lnTo>
                    <a:lnTo>
                      <a:pt x="9" y="22"/>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8" name="Freeform 361">
                <a:extLst>
                  <a:ext uri="{FF2B5EF4-FFF2-40B4-BE49-F238E27FC236}">
                    <a16:creationId xmlns:a16="http://schemas.microsoft.com/office/drawing/2014/main" id="{B7E0AC9B-24EC-035B-2052-1B8977A4C921}"/>
                  </a:ext>
                </a:extLst>
              </p:cNvPr>
              <p:cNvSpPr>
                <a:spLocks/>
              </p:cNvSpPr>
              <p:nvPr/>
            </p:nvSpPr>
            <p:spPr bwMode="auto">
              <a:xfrm>
                <a:off x="3270" y="5074"/>
                <a:ext cx="7" cy="7"/>
              </a:xfrm>
              <a:custGeom>
                <a:avLst/>
                <a:gdLst>
                  <a:gd name="T0" fmla="*/ 0 w 23"/>
                  <a:gd name="T1" fmla="*/ 0 h 21"/>
                  <a:gd name="T2" fmla="*/ 0 w 23"/>
                  <a:gd name="T3" fmla="*/ 0 h 21"/>
                  <a:gd name="T4" fmla="*/ 0 w 23"/>
                  <a:gd name="T5" fmla="*/ 0 h 21"/>
                  <a:gd name="T6" fmla="*/ 0 w 23"/>
                  <a:gd name="T7" fmla="*/ 0 h 21"/>
                  <a:gd name="T8" fmla="*/ 0 w 23"/>
                  <a:gd name="T9" fmla="*/ 0 h 21"/>
                  <a:gd name="T10" fmla="*/ 0 w 23"/>
                  <a:gd name="T11" fmla="*/ 0 h 21"/>
                  <a:gd name="T12" fmla="*/ 0 w 23"/>
                  <a:gd name="T13" fmla="*/ 0 h 21"/>
                  <a:gd name="T14" fmla="*/ 0 w 23"/>
                  <a:gd name="T15" fmla="*/ 0 h 21"/>
                  <a:gd name="T16" fmla="*/ 0 w 23"/>
                  <a:gd name="T17" fmla="*/ 0 h 21"/>
                  <a:gd name="T18" fmla="*/ 0 w 23"/>
                  <a:gd name="T19" fmla="*/ 0 h 21"/>
                  <a:gd name="T20" fmla="*/ 0 w 23"/>
                  <a:gd name="T21" fmla="*/ 0 h 21"/>
                  <a:gd name="T22" fmla="*/ 0 w 23"/>
                  <a:gd name="T23" fmla="*/ 0 h 21"/>
                  <a:gd name="T24" fmla="*/ 0 w 23"/>
                  <a:gd name="T25" fmla="*/ 0 h 21"/>
                  <a:gd name="T26" fmla="*/ 0 w 23"/>
                  <a:gd name="T27" fmla="*/ 0 h 21"/>
                  <a:gd name="T28" fmla="*/ 0 w 23"/>
                  <a:gd name="T29" fmla="*/ 0 h 21"/>
                  <a:gd name="T30" fmla="*/ 0 w 23"/>
                  <a:gd name="T31" fmla="*/ 0 h 21"/>
                  <a:gd name="T32" fmla="*/ 0 w 2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8" y="21"/>
                    </a:moveTo>
                    <a:lnTo>
                      <a:pt x="14" y="21"/>
                    </a:lnTo>
                    <a:lnTo>
                      <a:pt x="19" y="20"/>
                    </a:lnTo>
                    <a:lnTo>
                      <a:pt x="21" y="17"/>
                    </a:lnTo>
                    <a:lnTo>
                      <a:pt x="23" y="13"/>
                    </a:lnTo>
                    <a:lnTo>
                      <a:pt x="23" y="9"/>
                    </a:lnTo>
                    <a:lnTo>
                      <a:pt x="21" y="5"/>
                    </a:lnTo>
                    <a:lnTo>
                      <a:pt x="19" y="2"/>
                    </a:lnTo>
                    <a:lnTo>
                      <a:pt x="14" y="0"/>
                    </a:lnTo>
                    <a:lnTo>
                      <a:pt x="8" y="0"/>
                    </a:lnTo>
                    <a:lnTo>
                      <a:pt x="5" y="2"/>
                    </a:lnTo>
                    <a:lnTo>
                      <a:pt x="1" y="5"/>
                    </a:lnTo>
                    <a:lnTo>
                      <a:pt x="0" y="9"/>
                    </a:lnTo>
                    <a:lnTo>
                      <a:pt x="0" y="13"/>
                    </a:lnTo>
                    <a:lnTo>
                      <a:pt x="1" y="17"/>
                    </a:lnTo>
                    <a:lnTo>
                      <a:pt x="4" y="20"/>
                    </a:lnTo>
                    <a:lnTo>
                      <a:pt x="8" y="21"/>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99" name="Freeform 362">
                <a:extLst>
                  <a:ext uri="{FF2B5EF4-FFF2-40B4-BE49-F238E27FC236}">
                    <a16:creationId xmlns:a16="http://schemas.microsoft.com/office/drawing/2014/main" id="{CF9FAF5E-4E91-192C-CCBA-697E41D031DE}"/>
                  </a:ext>
                </a:extLst>
              </p:cNvPr>
              <p:cNvSpPr>
                <a:spLocks/>
              </p:cNvSpPr>
              <p:nvPr/>
            </p:nvSpPr>
            <p:spPr bwMode="auto">
              <a:xfrm>
                <a:off x="3244" y="5240"/>
                <a:ext cx="8" cy="7"/>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9" y="22"/>
                    </a:moveTo>
                    <a:lnTo>
                      <a:pt x="13" y="22"/>
                    </a:lnTo>
                    <a:lnTo>
                      <a:pt x="18" y="21"/>
                    </a:lnTo>
                    <a:lnTo>
                      <a:pt x="22" y="18"/>
                    </a:lnTo>
                    <a:lnTo>
                      <a:pt x="24" y="14"/>
                    </a:lnTo>
                    <a:lnTo>
                      <a:pt x="24" y="9"/>
                    </a:lnTo>
                    <a:lnTo>
                      <a:pt x="22" y="5"/>
                    </a:lnTo>
                    <a:lnTo>
                      <a:pt x="19" y="1"/>
                    </a:lnTo>
                    <a:lnTo>
                      <a:pt x="15" y="0"/>
                    </a:lnTo>
                    <a:lnTo>
                      <a:pt x="9" y="0"/>
                    </a:lnTo>
                    <a:lnTo>
                      <a:pt x="6" y="1"/>
                    </a:lnTo>
                    <a:lnTo>
                      <a:pt x="2" y="4"/>
                    </a:lnTo>
                    <a:lnTo>
                      <a:pt x="0" y="8"/>
                    </a:lnTo>
                    <a:lnTo>
                      <a:pt x="0" y="14"/>
                    </a:lnTo>
                    <a:lnTo>
                      <a:pt x="2" y="16"/>
                    </a:lnTo>
                    <a:lnTo>
                      <a:pt x="5" y="21"/>
                    </a:lnTo>
                    <a:lnTo>
                      <a:pt x="9" y="22"/>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0" name="Freeform 363">
                <a:extLst>
                  <a:ext uri="{FF2B5EF4-FFF2-40B4-BE49-F238E27FC236}">
                    <a16:creationId xmlns:a16="http://schemas.microsoft.com/office/drawing/2014/main" id="{2D2578D1-04E5-EA28-DBDB-F163CF3CE269}"/>
                  </a:ext>
                </a:extLst>
              </p:cNvPr>
              <p:cNvSpPr>
                <a:spLocks/>
              </p:cNvSpPr>
              <p:nvPr/>
            </p:nvSpPr>
            <p:spPr bwMode="auto">
              <a:xfrm>
                <a:off x="3206" y="5171"/>
                <a:ext cx="89" cy="98"/>
              </a:xfrm>
              <a:custGeom>
                <a:avLst/>
                <a:gdLst>
                  <a:gd name="T0" fmla="*/ 0 w 268"/>
                  <a:gd name="T1" fmla="*/ 0 h 293"/>
                  <a:gd name="T2" fmla="*/ 0 w 268"/>
                  <a:gd name="T3" fmla="*/ 0 h 293"/>
                  <a:gd name="T4" fmla="*/ 0 w 268"/>
                  <a:gd name="T5" fmla="*/ 0 h 293"/>
                  <a:gd name="T6" fmla="*/ 0 w 268"/>
                  <a:gd name="T7" fmla="*/ 0 h 293"/>
                  <a:gd name="T8" fmla="*/ 0 w 268"/>
                  <a:gd name="T9" fmla="*/ 0 h 293"/>
                  <a:gd name="T10" fmla="*/ 0 w 268"/>
                  <a:gd name="T11" fmla="*/ 0 h 293"/>
                  <a:gd name="T12" fmla="*/ 0 w 268"/>
                  <a:gd name="T13" fmla="*/ 0 h 293"/>
                  <a:gd name="T14" fmla="*/ 0 w 268"/>
                  <a:gd name="T15" fmla="*/ 0 h 293"/>
                  <a:gd name="T16" fmla="*/ 0 w 268"/>
                  <a:gd name="T17" fmla="*/ 0 h 293"/>
                  <a:gd name="T18" fmla="*/ 0 w 268"/>
                  <a:gd name="T19" fmla="*/ 0 h 293"/>
                  <a:gd name="T20" fmla="*/ 0 w 268"/>
                  <a:gd name="T21" fmla="*/ 0 h 293"/>
                  <a:gd name="T22" fmla="*/ 0 w 268"/>
                  <a:gd name="T23" fmla="*/ 0 h 293"/>
                  <a:gd name="T24" fmla="*/ 0 w 268"/>
                  <a:gd name="T25" fmla="*/ 0 h 293"/>
                  <a:gd name="T26" fmla="*/ 0 w 268"/>
                  <a:gd name="T27" fmla="*/ 0 h 293"/>
                  <a:gd name="T28" fmla="*/ 0 w 268"/>
                  <a:gd name="T29" fmla="*/ 0 h 293"/>
                  <a:gd name="T30" fmla="*/ 0 w 268"/>
                  <a:gd name="T31" fmla="*/ 0 h 293"/>
                  <a:gd name="T32" fmla="*/ 0 w 268"/>
                  <a:gd name="T33" fmla="*/ 0 h 293"/>
                  <a:gd name="T34" fmla="*/ 0 w 268"/>
                  <a:gd name="T35" fmla="*/ 0 h 293"/>
                  <a:gd name="T36" fmla="*/ 0 w 268"/>
                  <a:gd name="T37" fmla="*/ 0 h 293"/>
                  <a:gd name="T38" fmla="*/ 0 w 268"/>
                  <a:gd name="T39" fmla="*/ 0 h 293"/>
                  <a:gd name="T40" fmla="*/ 0 w 268"/>
                  <a:gd name="T41" fmla="*/ 0 h 293"/>
                  <a:gd name="T42" fmla="*/ 0 w 268"/>
                  <a:gd name="T43" fmla="*/ 0 h 293"/>
                  <a:gd name="T44" fmla="*/ 0 w 268"/>
                  <a:gd name="T45" fmla="*/ 0 h 293"/>
                  <a:gd name="T46" fmla="*/ 0 w 268"/>
                  <a:gd name="T47" fmla="*/ 0 h 293"/>
                  <a:gd name="T48" fmla="*/ 0 w 268"/>
                  <a:gd name="T49" fmla="*/ 0 h 293"/>
                  <a:gd name="T50" fmla="*/ 0 w 268"/>
                  <a:gd name="T51" fmla="*/ 0 h 293"/>
                  <a:gd name="T52" fmla="*/ 0 w 268"/>
                  <a:gd name="T53" fmla="*/ 0 h 293"/>
                  <a:gd name="T54" fmla="*/ 0 w 268"/>
                  <a:gd name="T55" fmla="*/ 0 h 293"/>
                  <a:gd name="T56" fmla="*/ 0 w 268"/>
                  <a:gd name="T57" fmla="*/ 0 h 293"/>
                  <a:gd name="T58" fmla="*/ 0 w 268"/>
                  <a:gd name="T59" fmla="*/ 0 h 293"/>
                  <a:gd name="T60" fmla="*/ 0 w 268"/>
                  <a:gd name="T61" fmla="*/ 0 h 293"/>
                  <a:gd name="T62" fmla="*/ 0 w 268"/>
                  <a:gd name="T63" fmla="*/ 0 h 2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293"/>
                  <a:gd name="T98" fmla="*/ 268 w 268"/>
                  <a:gd name="T99" fmla="*/ 293 h 2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293">
                    <a:moveTo>
                      <a:pt x="263" y="51"/>
                    </a:moveTo>
                    <a:lnTo>
                      <a:pt x="266" y="46"/>
                    </a:lnTo>
                    <a:lnTo>
                      <a:pt x="268" y="39"/>
                    </a:lnTo>
                    <a:lnTo>
                      <a:pt x="268" y="33"/>
                    </a:lnTo>
                    <a:lnTo>
                      <a:pt x="265" y="32"/>
                    </a:lnTo>
                    <a:lnTo>
                      <a:pt x="259" y="32"/>
                    </a:lnTo>
                    <a:lnTo>
                      <a:pt x="244" y="32"/>
                    </a:lnTo>
                    <a:lnTo>
                      <a:pt x="227" y="30"/>
                    </a:lnTo>
                    <a:lnTo>
                      <a:pt x="205" y="30"/>
                    </a:lnTo>
                    <a:lnTo>
                      <a:pt x="183" y="29"/>
                    </a:lnTo>
                    <a:lnTo>
                      <a:pt x="161" y="26"/>
                    </a:lnTo>
                    <a:lnTo>
                      <a:pt x="144" y="23"/>
                    </a:lnTo>
                    <a:lnTo>
                      <a:pt x="131" y="21"/>
                    </a:lnTo>
                    <a:lnTo>
                      <a:pt x="122" y="16"/>
                    </a:lnTo>
                    <a:lnTo>
                      <a:pt x="112" y="14"/>
                    </a:lnTo>
                    <a:lnTo>
                      <a:pt x="105" y="9"/>
                    </a:lnTo>
                    <a:lnTo>
                      <a:pt x="96" y="5"/>
                    </a:lnTo>
                    <a:lnTo>
                      <a:pt x="90" y="2"/>
                    </a:lnTo>
                    <a:lnTo>
                      <a:pt x="84" y="0"/>
                    </a:lnTo>
                    <a:lnTo>
                      <a:pt x="80" y="0"/>
                    </a:lnTo>
                    <a:lnTo>
                      <a:pt x="78" y="1"/>
                    </a:lnTo>
                    <a:lnTo>
                      <a:pt x="76" y="8"/>
                    </a:lnTo>
                    <a:lnTo>
                      <a:pt x="74" y="15"/>
                    </a:lnTo>
                    <a:lnTo>
                      <a:pt x="73" y="19"/>
                    </a:lnTo>
                    <a:lnTo>
                      <a:pt x="71" y="22"/>
                    </a:lnTo>
                    <a:lnTo>
                      <a:pt x="68" y="28"/>
                    </a:lnTo>
                    <a:lnTo>
                      <a:pt x="59" y="40"/>
                    </a:lnTo>
                    <a:lnTo>
                      <a:pt x="46" y="61"/>
                    </a:lnTo>
                    <a:lnTo>
                      <a:pt x="33" y="85"/>
                    </a:lnTo>
                    <a:lnTo>
                      <a:pt x="20" y="112"/>
                    </a:lnTo>
                    <a:lnTo>
                      <a:pt x="9" y="140"/>
                    </a:lnTo>
                    <a:lnTo>
                      <a:pt x="1" y="165"/>
                    </a:lnTo>
                    <a:lnTo>
                      <a:pt x="0" y="186"/>
                    </a:lnTo>
                    <a:lnTo>
                      <a:pt x="4" y="210"/>
                    </a:lnTo>
                    <a:lnTo>
                      <a:pt x="13" y="232"/>
                    </a:lnTo>
                    <a:lnTo>
                      <a:pt x="26" y="252"/>
                    </a:lnTo>
                    <a:lnTo>
                      <a:pt x="42" y="267"/>
                    </a:lnTo>
                    <a:lnTo>
                      <a:pt x="61" y="280"/>
                    </a:lnTo>
                    <a:lnTo>
                      <a:pt x="83" y="288"/>
                    </a:lnTo>
                    <a:lnTo>
                      <a:pt x="105" y="293"/>
                    </a:lnTo>
                    <a:lnTo>
                      <a:pt x="128" y="293"/>
                    </a:lnTo>
                    <a:lnTo>
                      <a:pt x="134" y="293"/>
                    </a:lnTo>
                    <a:lnTo>
                      <a:pt x="144" y="291"/>
                    </a:lnTo>
                    <a:lnTo>
                      <a:pt x="157" y="288"/>
                    </a:lnTo>
                    <a:lnTo>
                      <a:pt x="172" y="284"/>
                    </a:lnTo>
                    <a:lnTo>
                      <a:pt x="188" y="279"/>
                    </a:lnTo>
                    <a:lnTo>
                      <a:pt x="204" y="270"/>
                    </a:lnTo>
                    <a:lnTo>
                      <a:pt x="217" y="259"/>
                    </a:lnTo>
                    <a:lnTo>
                      <a:pt x="227" y="246"/>
                    </a:lnTo>
                    <a:lnTo>
                      <a:pt x="237" y="221"/>
                    </a:lnTo>
                    <a:lnTo>
                      <a:pt x="239" y="204"/>
                    </a:lnTo>
                    <a:lnTo>
                      <a:pt x="237" y="194"/>
                    </a:lnTo>
                    <a:lnTo>
                      <a:pt x="240" y="189"/>
                    </a:lnTo>
                    <a:lnTo>
                      <a:pt x="246" y="182"/>
                    </a:lnTo>
                    <a:lnTo>
                      <a:pt x="250" y="175"/>
                    </a:lnTo>
                    <a:lnTo>
                      <a:pt x="252" y="166"/>
                    </a:lnTo>
                    <a:lnTo>
                      <a:pt x="250" y="157"/>
                    </a:lnTo>
                    <a:lnTo>
                      <a:pt x="252" y="144"/>
                    </a:lnTo>
                    <a:lnTo>
                      <a:pt x="255" y="124"/>
                    </a:lnTo>
                    <a:lnTo>
                      <a:pt x="259" y="103"/>
                    </a:lnTo>
                    <a:lnTo>
                      <a:pt x="262" y="88"/>
                    </a:lnTo>
                    <a:lnTo>
                      <a:pt x="262" y="77"/>
                    </a:lnTo>
                    <a:lnTo>
                      <a:pt x="262" y="65"/>
                    </a:lnTo>
                    <a:lnTo>
                      <a:pt x="262" y="57"/>
                    </a:lnTo>
                    <a:lnTo>
                      <a:pt x="263" y="5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1" name="Freeform 364">
                <a:extLst>
                  <a:ext uri="{FF2B5EF4-FFF2-40B4-BE49-F238E27FC236}">
                    <a16:creationId xmlns:a16="http://schemas.microsoft.com/office/drawing/2014/main" id="{6AC952EC-F3A6-68C1-F423-365C43A26E7B}"/>
                  </a:ext>
                </a:extLst>
              </p:cNvPr>
              <p:cNvSpPr>
                <a:spLocks/>
              </p:cNvSpPr>
              <p:nvPr/>
            </p:nvSpPr>
            <p:spPr bwMode="auto">
              <a:xfrm>
                <a:off x="3182" y="5041"/>
                <a:ext cx="119" cy="231"/>
              </a:xfrm>
              <a:custGeom>
                <a:avLst/>
                <a:gdLst>
                  <a:gd name="T0" fmla="*/ 0 w 358"/>
                  <a:gd name="T1" fmla="*/ 0 h 691"/>
                  <a:gd name="T2" fmla="*/ 0 w 358"/>
                  <a:gd name="T3" fmla="*/ 1 h 691"/>
                  <a:gd name="T4" fmla="*/ 0 w 358"/>
                  <a:gd name="T5" fmla="*/ 1 h 691"/>
                  <a:gd name="T6" fmla="*/ 0 w 358"/>
                  <a:gd name="T7" fmla="*/ 1 h 691"/>
                  <a:gd name="T8" fmla="*/ 0 w 358"/>
                  <a:gd name="T9" fmla="*/ 1 h 691"/>
                  <a:gd name="T10" fmla="*/ 0 w 358"/>
                  <a:gd name="T11" fmla="*/ 1 h 691"/>
                  <a:gd name="T12" fmla="*/ 0 w 358"/>
                  <a:gd name="T13" fmla="*/ 1 h 691"/>
                  <a:gd name="T14" fmla="*/ 0 w 358"/>
                  <a:gd name="T15" fmla="*/ 1 h 691"/>
                  <a:gd name="T16" fmla="*/ 0 w 358"/>
                  <a:gd name="T17" fmla="*/ 1 h 691"/>
                  <a:gd name="T18" fmla="*/ 0 w 358"/>
                  <a:gd name="T19" fmla="*/ 1 h 691"/>
                  <a:gd name="T20" fmla="*/ 0 w 358"/>
                  <a:gd name="T21" fmla="*/ 1 h 691"/>
                  <a:gd name="T22" fmla="*/ 0 w 358"/>
                  <a:gd name="T23" fmla="*/ 1 h 691"/>
                  <a:gd name="T24" fmla="*/ 0 w 358"/>
                  <a:gd name="T25" fmla="*/ 1 h 691"/>
                  <a:gd name="T26" fmla="*/ 0 w 358"/>
                  <a:gd name="T27" fmla="*/ 1 h 691"/>
                  <a:gd name="T28" fmla="*/ 0 w 358"/>
                  <a:gd name="T29" fmla="*/ 1 h 691"/>
                  <a:gd name="T30" fmla="*/ 0 w 358"/>
                  <a:gd name="T31" fmla="*/ 1 h 691"/>
                  <a:gd name="T32" fmla="*/ 0 w 358"/>
                  <a:gd name="T33" fmla="*/ 1 h 691"/>
                  <a:gd name="T34" fmla="*/ 0 w 358"/>
                  <a:gd name="T35" fmla="*/ 1 h 691"/>
                  <a:gd name="T36" fmla="*/ 0 w 358"/>
                  <a:gd name="T37" fmla="*/ 1 h 691"/>
                  <a:gd name="T38" fmla="*/ 0 w 358"/>
                  <a:gd name="T39" fmla="*/ 1 h 691"/>
                  <a:gd name="T40" fmla="*/ 0 w 358"/>
                  <a:gd name="T41" fmla="*/ 1 h 691"/>
                  <a:gd name="T42" fmla="*/ 0 w 358"/>
                  <a:gd name="T43" fmla="*/ 0 h 691"/>
                  <a:gd name="T44" fmla="*/ 0 w 358"/>
                  <a:gd name="T45" fmla="*/ 0 h 691"/>
                  <a:gd name="T46" fmla="*/ 0 w 358"/>
                  <a:gd name="T47" fmla="*/ 0 h 691"/>
                  <a:gd name="T48" fmla="*/ 0 w 358"/>
                  <a:gd name="T49" fmla="*/ 0 h 691"/>
                  <a:gd name="T50" fmla="*/ 0 w 358"/>
                  <a:gd name="T51" fmla="*/ 0 h 691"/>
                  <a:gd name="T52" fmla="*/ 0 w 358"/>
                  <a:gd name="T53" fmla="*/ 0 h 691"/>
                  <a:gd name="T54" fmla="*/ 0 w 358"/>
                  <a:gd name="T55" fmla="*/ 0 h 691"/>
                  <a:gd name="T56" fmla="*/ 0 w 358"/>
                  <a:gd name="T57" fmla="*/ 0 h 691"/>
                  <a:gd name="T58" fmla="*/ 0 w 358"/>
                  <a:gd name="T59" fmla="*/ 0 h 691"/>
                  <a:gd name="T60" fmla="*/ 0 w 358"/>
                  <a:gd name="T61" fmla="*/ 0 h 691"/>
                  <a:gd name="T62" fmla="*/ 0 w 358"/>
                  <a:gd name="T63" fmla="*/ 0 h 691"/>
                  <a:gd name="T64" fmla="*/ 0 w 358"/>
                  <a:gd name="T65" fmla="*/ 0 h 691"/>
                  <a:gd name="T66" fmla="*/ 0 w 358"/>
                  <a:gd name="T67" fmla="*/ 0 h 691"/>
                  <a:gd name="T68" fmla="*/ 0 w 358"/>
                  <a:gd name="T69" fmla="*/ 0 h 691"/>
                  <a:gd name="T70" fmla="*/ 0 w 358"/>
                  <a:gd name="T71" fmla="*/ 0 h 691"/>
                  <a:gd name="T72" fmla="*/ 0 w 358"/>
                  <a:gd name="T73" fmla="*/ 0 h 691"/>
                  <a:gd name="T74" fmla="*/ 0 w 358"/>
                  <a:gd name="T75" fmla="*/ 0 h 691"/>
                  <a:gd name="T76" fmla="*/ 0 w 358"/>
                  <a:gd name="T77" fmla="*/ 0 h 691"/>
                  <a:gd name="T78" fmla="*/ 0 w 358"/>
                  <a:gd name="T79" fmla="*/ 0 h 6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8"/>
                  <a:gd name="T121" fmla="*/ 0 h 691"/>
                  <a:gd name="T122" fmla="*/ 358 w 358"/>
                  <a:gd name="T123" fmla="*/ 691 h 6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8" h="691">
                    <a:moveTo>
                      <a:pt x="135" y="345"/>
                    </a:moveTo>
                    <a:lnTo>
                      <a:pt x="132" y="356"/>
                    </a:lnTo>
                    <a:lnTo>
                      <a:pt x="125" y="374"/>
                    </a:lnTo>
                    <a:lnTo>
                      <a:pt x="118" y="392"/>
                    </a:lnTo>
                    <a:lnTo>
                      <a:pt x="114" y="401"/>
                    </a:lnTo>
                    <a:lnTo>
                      <a:pt x="111" y="404"/>
                    </a:lnTo>
                    <a:lnTo>
                      <a:pt x="102" y="411"/>
                    </a:lnTo>
                    <a:lnTo>
                      <a:pt x="92" y="419"/>
                    </a:lnTo>
                    <a:lnTo>
                      <a:pt x="79" y="430"/>
                    </a:lnTo>
                    <a:lnTo>
                      <a:pt x="66" y="441"/>
                    </a:lnTo>
                    <a:lnTo>
                      <a:pt x="52" y="454"/>
                    </a:lnTo>
                    <a:lnTo>
                      <a:pt x="42" y="467"/>
                    </a:lnTo>
                    <a:lnTo>
                      <a:pt x="35" y="478"/>
                    </a:lnTo>
                    <a:lnTo>
                      <a:pt x="22" y="502"/>
                    </a:lnTo>
                    <a:lnTo>
                      <a:pt x="12" y="527"/>
                    </a:lnTo>
                    <a:lnTo>
                      <a:pt x="3" y="548"/>
                    </a:lnTo>
                    <a:lnTo>
                      <a:pt x="0" y="559"/>
                    </a:lnTo>
                    <a:lnTo>
                      <a:pt x="6" y="566"/>
                    </a:lnTo>
                    <a:lnTo>
                      <a:pt x="19" y="580"/>
                    </a:lnTo>
                    <a:lnTo>
                      <a:pt x="39" y="598"/>
                    </a:lnTo>
                    <a:lnTo>
                      <a:pt x="64" y="620"/>
                    </a:lnTo>
                    <a:lnTo>
                      <a:pt x="92" y="642"/>
                    </a:lnTo>
                    <a:lnTo>
                      <a:pt x="122" y="663"/>
                    </a:lnTo>
                    <a:lnTo>
                      <a:pt x="153" y="680"/>
                    </a:lnTo>
                    <a:lnTo>
                      <a:pt x="182" y="690"/>
                    </a:lnTo>
                    <a:lnTo>
                      <a:pt x="188" y="691"/>
                    </a:lnTo>
                    <a:lnTo>
                      <a:pt x="195" y="691"/>
                    </a:lnTo>
                    <a:lnTo>
                      <a:pt x="201" y="690"/>
                    </a:lnTo>
                    <a:lnTo>
                      <a:pt x="208" y="687"/>
                    </a:lnTo>
                    <a:lnTo>
                      <a:pt x="214" y="683"/>
                    </a:lnTo>
                    <a:lnTo>
                      <a:pt x="220" y="677"/>
                    </a:lnTo>
                    <a:lnTo>
                      <a:pt x="226" y="671"/>
                    </a:lnTo>
                    <a:lnTo>
                      <a:pt x="229" y="663"/>
                    </a:lnTo>
                    <a:lnTo>
                      <a:pt x="233" y="646"/>
                    </a:lnTo>
                    <a:lnTo>
                      <a:pt x="240" y="617"/>
                    </a:lnTo>
                    <a:lnTo>
                      <a:pt x="250" y="579"/>
                    </a:lnTo>
                    <a:lnTo>
                      <a:pt x="262" y="535"/>
                    </a:lnTo>
                    <a:lnTo>
                      <a:pt x="272" y="493"/>
                    </a:lnTo>
                    <a:lnTo>
                      <a:pt x="283" y="454"/>
                    </a:lnTo>
                    <a:lnTo>
                      <a:pt x="291" y="422"/>
                    </a:lnTo>
                    <a:lnTo>
                      <a:pt x="297" y="402"/>
                    </a:lnTo>
                    <a:lnTo>
                      <a:pt x="303" y="383"/>
                    </a:lnTo>
                    <a:lnTo>
                      <a:pt x="313" y="352"/>
                    </a:lnTo>
                    <a:lnTo>
                      <a:pt x="325" y="314"/>
                    </a:lnTo>
                    <a:lnTo>
                      <a:pt x="336" y="272"/>
                    </a:lnTo>
                    <a:lnTo>
                      <a:pt x="347" y="228"/>
                    </a:lnTo>
                    <a:lnTo>
                      <a:pt x="354" y="189"/>
                    </a:lnTo>
                    <a:lnTo>
                      <a:pt x="358" y="155"/>
                    </a:lnTo>
                    <a:lnTo>
                      <a:pt x="355" y="133"/>
                    </a:lnTo>
                    <a:lnTo>
                      <a:pt x="347" y="102"/>
                    </a:lnTo>
                    <a:lnTo>
                      <a:pt x="341" y="78"/>
                    </a:lnTo>
                    <a:lnTo>
                      <a:pt x="335" y="61"/>
                    </a:lnTo>
                    <a:lnTo>
                      <a:pt x="328" y="52"/>
                    </a:lnTo>
                    <a:lnTo>
                      <a:pt x="322" y="46"/>
                    </a:lnTo>
                    <a:lnTo>
                      <a:pt x="312" y="40"/>
                    </a:lnTo>
                    <a:lnTo>
                      <a:pt x="300" y="32"/>
                    </a:lnTo>
                    <a:lnTo>
                      <a:pt x="287" y="24"/>
                    </a:lnTo>
                    <a:lnTo>
                      <a:pt x="275" y="15"/>
                    </a:lnTo>
                    <a:lnTo>
                      <a:pt x="264" y="8"/>
                    </a:lnTo>
                    <a:lnTo>
                      <a:pt x="255" y="4"/>
                    </a:lnTo>
                    <a:lnTo>
                      <a:pt x="250" y="1"/>
                    </a:lnTo>
                    <a:lnTo>
                      <a:pt x="249" y="0"/>
                    </a:lnTo>
                    <a:lnTo>
                      <a:pt x="246" y="0"/>
                    </a:lnTo>
                    <a:lnTo>
                      <a:pt x="245" y="0"/>
                    </a:lnTo>
                    <a:lnTo>
                      <a:pt x="243" y="1"/>
                    </a:lnTo>
                    <a:lnTo>
                      <a:pt x="239" y="7"/>
                    </a:lnTo>
                    <a:lnTo>
                      <a:pt x="233" y="18"/>
                    </a:lnTo>
                    <a:lnTo>
                      <a:pt x="226" y="31"/>
                    </a:lnTo>
                    <a:lnTo>
                      <a:pt x="224" y="36"/>
                    </a:lnTo>
                    <a:lnTo>
                      <a:pt x="217" y="43"/>
                    </a:lnTo>
                    <a:lnTo>
                      <a:pt x="210" y="52"/>
                    </a:lnTo>
                    <a:lnTo>
                      <a:pt x="199" y="61"/>
                    </a:lnTo>
                    <a:lnTo>
                      <a:pt x="189" y="74"/>
                    </a:lnTo>
                    <a:lnTo>
                      <a:pt x="178" y="88"/>
                    </a:lnTo>
                    <a:lnTo>
                      <a:pt x="167" y="104"/>
                    </a:lnTo>
                    <a:lnTo>
                      <a:pt x="159" y="120"/>
                    </a:lnTo>
                    <a:lnTo>
                      <a:pt x="151" y="139"/>
                    </a:lnTo>
                    <a:lnTo>
                      <a:pt x="141" y="189"/>
                    </a:lnTo>
                    <a:lnTo>
                      <a:pt x="137" y="251"/>
                    </a:lnTo>
                    <a:lnTo>
                      <a:pt x="134" y="308"/>
                    </a:lnTo>
                    <a:lnTo>
                      <a:pt x="135" y="34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2" name="Freeform 365">
                <a:extLst>
                  <a:ext uri="{FF2B5EF4-FFF2-40B4-BE49-F238E27FC236}">
                    <a16:creationId xmlns:a16="http://schemas.microsoft.com/office/drawing/2014/main" id="{6760B7AC-AE8A-9F31-EE06-AB35782D84FB}"/>
                  </a:ext>
                </a:extLst>
              </p:cNvPr>
              <p:cNvSpPr>
                <a:spLocks/>
              </p:cNvSpPr>
              <p:nvPr/>
            </p:nvSpPr>
            <p:spPr bwMode="auto">
              <a:xfrm>
                <a:off x="3265" y="5036"/>
                <a:ext cx="48" cy="146"/>
              </a:xfrm>
              <a:custGeom>
                <a:avLst/>
                <a:gdLst>
                  <a:gd name="T0" fmla="*/ 0 w 143"/>
                  <a:gd name="T1" fmla="*/ 0 h 439"/>
                  <a:gd name="T2" fmla="*/ 0 w 143"/>
                  <a:gd name="T3" fmla="*/ 0 h 439"/>
                  <a:gd name="T4" fmla="*/ 0 w 143"/>
                  <a:gd name="T5" fmla="*/ 0 h 439"/>
                  <a:gd name="T6" fmla="*/ 0 w 143"/>
                  <a:gd name="T7" fmla="*/ 0 h 439"/>
                  <a:gd name="T8" fmla="*/ 0 w 143"/>
                  <a:gd name="T9" fmla="*/ 0 h 439"/>
                  <a:gd name="T10" fmla="*/ 0 w 143"/>
                  <a:gd name="T11" fmla="*/ 0 h 439"/>
                  <a:gd name="T12" fmla="*/ 0 w 143"/>
                  <a:gd name="T13" fmla="*/ 0 h 439"/>
                  <a:gd name="T14" fmla="*/ 0 w 143"/>
                  <a:gd name="T15" fmla="*/ 0 h 439"/>
                  <a:gd name="T16" fmla="*/ 0 w 143"/>
                  <a:gd name="T17" fmla="*/ 0 h 439"/>
                  <a:gd name="T18" fmla="*/ 0 w 143"/>
                  <a:gd name="T19" fmla="*/ 1 h 439"/>
                  <a:gd name="T20" fmla="*/ 0 w 143"/>
                  <a:gd name="T21" fmla="*/ 1 h 439"/>
                  <a:gd name="T22" fmla="*/ 0 w 143"/>
                  <a:gd name="T23" fmla="*/ 1 h 439"/>
                  <a:gd name="T24" fmla="*/ 0 w 143"/>
                  <a:gd name="T25" fmla="*/ 1 h 439"/>
                  <a:gd name="T26" fmla="*/ 0 w 143"/>
                  <a:gd name="T27" fmla="*/ 1 h 439"/>
                  <a:gd name="T28" fmla="*/ 0 w 143"/>
                  <a:gd name="T29" fmla="*/ 1 h 439"/>
                  <a:gd name="T30" fmla="*/ 0 w 143"/>
                  <a:gd name="T31" fmla="*/ 1 h 439"/>
                  <a:gd name="T32" fmla="*/ 0 w 143"/>
                  <a:gd name="T33" fmla="*/ 1 h 439"/>
                  <a:gd name="T34" fmla="*/ 0 w 143"/>
                  <a:gd name="T35" fmla="*/ 1 h 439"/>
                  <a:gd name="T36" fmla="*/ 0 w 143"/>
                  <a:gd name="T37" fmla="*/ 1 h 439"/>
                  <a:gd name="T38" fmla="*/ 0 w 143"/>
                  <a:gd name="T39" fmla="*/ 0 h 439"/>
                  <a:gd name="T40" fmla="*/ 0 w 143"/>
                  <a:gd name="T41" fmla="*/ 0 h 439"/>
                  <a:gd name="T42" fmla="*/ 0 w 143"/>
                  <a:gd name="T43" fmla="*/ 0 h 439"/>
                  <a:gd name="T44" fmla="*/ 0 w 143"/>
                  <a:gd name="T45" fmla="*/ 0 h 439"/>
                  <a:gd name="T46" fmla="*/ 0 w 143"/>
                  <a:gd name="T47" fmla="*/ 0 h 439"/>
                  <a:gd name="T48" fmla="*/ 0 w 143"/>
                  <a:gd name="T49" fmla="*/ 0 h 439"/>
                  <a:gd name="T50" fmla="*/ 0 w 143"/>
                  <a:gd name="T51" fmla="*/ 0 h 439"/>
                  <a:gd name="T52" fmla="*/ 0 w 143"/>
                  <a:gd name="T53" fmla="*/ 0 h 439"/>
                  <a:gd name="T54" fmla="*/ 0 w 143"/>
                  <a:gd name="T55" fmla="*/ 0 h 439"/>
                  <a:gd name="T56" fmla="*/ 0 w 143"/>
                  <a:gd name="T57" fmla="*/ 0 h 439"/>
                  <a:gd name="T58" fmla="*/ 0 w 143"/>
                  <a:gd name="T59" fmla="*/ 0 h 439"/>
                  <a:gd name="T60" fmla="*/ 0 w 143"/>
                  <a:gd name="T61" fmla="*/ 0 h 439"/>
                  <a:gd name="T62" fmla="*/ 0 w 143"/>
                  <a:gd name="T63" fmla="*/ 0 h 4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439"/>
                  <a:gd name="T98" fmla="*/ 143 w 143"/>
                  <a:gd name="T99" fmla="*/ 439 h 4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439">
                    <a:moveTo>
                      <a:pt x="0" y="18"/>
                    </a:moveTo>
                    <a:lnTo>
                      <a:pt x="5" y="21"/>
                    </a:lnTo>
                    <a:lnTo>
                      <a:pt x="14" y="25"/>
                    </a:lnTo>
                    <a:lnTo>
                      <a:pt x="25" y="32"/>
                    </a:lnTo>
                    <a:lnTo>
                      <a:pt x="37" y="41"/>
                    </a:lnTo>
                    <a:lnTo>
                      <a:pt x="50" y="49"/>
                    </a:lnTo>
                    <a:lnTo>
                      <a:pt x="62" y="57"/>
                    </a:lnTo>
                    <a:lnTo>
                      <a:pt x="72" y="63"/>
                    </a:lnTo>
                    <a:lnTo>
                      <a:pt x="78" y="69"/>
                    </a:lnTo>
                    <a:lnTo>
                      <a:pt x="85" y="78"/>
                    </a:lnTo>
                    <a:lnTo>
                      <a:pt x="91" y="95"/>
                    </a:lnTo>
                    <a:lnTo>
                      <a:pt x="97" y="119"/>
                    </a:lnTo>
                    <a:lnTo>
                      <a:pt x="105" y="150"/>
                    </a:lnTo>
                    <a:lnTo>
                      <a:pt x="108" y="172"/>
                    </a:lnTo>
                    <a:lnTo>
                      <a:pt x="104" y="206"/>
                    </a:lnTo>
                    <a:lnTo>
                      <a:pt x="97" y="245"/>
                    </a:lnTo>
                    <a:lnTo>
                      <a:pt x="86" y="289"/>
                    </a:lnTo>
                    <a:lnTo>
                      <a:pt x="75" y="331"/>
                    </a:lnTo>
                    <a:lnTo>
                      <a:pt x="63" y="369"/>
                    </a:lnTo>
                    <a:lnTo>
                      <a:pt x="53" y="400"/>
                    </a:lnTo>
                    <a:lnTo>
                      <a:pt x="47" y="419"/>
                    </a:lnTo>
                    <a:lnTo>
                      <a:pt x="46" y="422"/>
                    </a:lnTo>
                    <a:lnTo>
                      <a:pt x="46" y="426"/>
                    </a:lnTo>
                    <a:lnTo>
                      <a:pt x="44" y="432"/>
                    </a:lnTo>
                    <a:lnTo>
                      <a:pt x="43" y="437"/>
                    </a:lnTo>
                    <a:lnTo>
                      <a:pt x="51" y="437"/>
                    </a:lnTo>
                    <a:lnTo>
                      <a:pt x="59" y="439"/>
                    </a:lnTo>
                    <a:lnTo>
                      <a:pt x="67" y="439"/>
                    </a:lnTo>
                    <a:lnTo>
                      <a:pt x="73" y="439"/>
                    </a:lnTo>
                    <a:lnTo>
                      <a:pt x="79" y="439"/>
                    </a:lnTo>
                    <a:lnTo>
                      <a:pt x="83" y="439"/>
                    </a:lnTo>
                    <a:lnTo>
                      <a:pt x="86" y="439"/>
                    </a:lnTo>
                    <a:lnTo>
                      <a:pt x="88" y="439"/>
                    </a:lnTo>
                    <a:lnTo>
                      <a:pt x="98" y="437"/>
                    </a:lnTo>
                    <a:lnTo>
                      <a:pt x="108" y="435"/>
                    </a:lnTo>
                    <a:lnTo>
                      <a:pt x="116" y="429"/>
                    </a:lnTo>
                    <a:lnTo>
                      <a:pt x="118" y="422"/>
                    </a:lnTo>
                    <a:lnTo>
                      <a:pt x="118" y="408"/>
                    </a:lnTo>
                    <a:lnTo>
                      <a:pt x="123" y="386"/>
                    </a:lnTo>
                    <a:lnTo>
                      <a:pt x="127" y="360"/>
                    </a:lnTo>
                    <a:lnTo>
                      <a:pt x="134" y="338"/>
                    </a:lnTo>
                    <a:lnTo>
                      <a:pt x="143" y="297"/>
                    </a:lnTo>
                    <a:lnTo>
                      <a:pt x="143" y="245"/>
                    </a:lnTo>
                    <a:lnTo>
                      <a:pt x="137" y="193"/>
                    </a:lnTo>
                    <a:lnTo>
                      <a:pt x="127" y="156"/>
                    </a:lnTo>
                    <a:lnTo>
                      <a:pt x="114" y="129"/>
                    </a:lnTo>
                    <a:lnTo>
                      <a:pt x="104" y="107"/>
                    </a:lnTo>
                    <a:lnTo>
                      <a:pt x="98" y="90"/>
                    </a:lnTo>
                    <a:lnTo>
                      <a:pt x="95" y="80"/>
                    </a:lnTo>
                    <a:lnTo>
                      <a:pt x="95" y="73"/>
                    </a:lnTo>
                    <a:lnTo>
                      <a:pt x="98" y="64"/>
                    </a:lnTo>
                    <a:lnTo>
                      <a:pt x="101" y="57"/>
                    </a:lnTo>
                    <a:lnTo>
                      <a:pt x="100" y="53"/>
                    </a:lnTo>
                    <a:lnTo>
                      <a:pt x="97" y="50"/>
                    </a:lnTo>
                    <a:lnTo>
                      <a:pt x="91" y="46"/>
                    </a:lnTo>
                    <a:lnTo>
                      <a:pt x="81" y="38"/>
                    </a:lnTo>
                    <a:lnTo>
                      <a:pt x="69" y="29"/>
                    </a:lnTo>
                    <a:lnTo>
                      <a:pt x="56" y="21"/>
                    </a:lnTo>
                    <a:lnTo>
                      <a:pt x="41" y="13"/>
                    </a:lnTo>
                    <a:lnTo>
                      <a:pt x="27" y="6"/>
                    </a:lnTo>
                    <a:lnTo>
                      <a:pt x="12" y="0"/>
                    </a:lnTo>
                    <a:lnTo>
                      <a:pt x="8" y="6"/>
                    </a:lnTo>
                    <a:lnTo>
                      <a:pt x="5" y="11"/>
                    </a:lnTo>
                    <a:lnTo>
                      <a:pt x="3" y="14"/>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3" name="Freeform 366">
                <a:extLst>
                  <a:ext uri="{FF2B5EF4-FFF2-40B4-BE49-F238E27FC236}">
                    <a16:creationId xmlns:a16="http://schemas.microsoft.com/office/drawing/2014/main" id="{4E424439-A4D3-E88B-D0FE-5C3445324EF4}"/>
                  </a:ext>
                </a:extLst>
              </p:cNvPr>
              <p:cNvSpPr>
                <a:spLocks/>
              </p:cNvSpPr>
              <p:nvPr/>
            </p:nvSpPr>
            <p:spPr bwMode="auto">
              <a:xfrm>
                <a:off x="3260" y="5053"/>
                <a:ext cx="67" cy="102"/>
              </a:xfrm>
              <a:custGeom>
                <a:avLst/>
                <a:gdLst>
                  <a:gd name="T0" fmla="*/ 0 w 203"/>
                  <a:gd name="T1" fmla="*/ 0 h 304"/>
                  <a:gd name="T2" fmla="*/ 0 w 203"/>
                  <a:gd name="T3" fmla="*/ 0 h 304"/>
                  <a:gd name="T4" fmla="*/ 0 w 203"/>
                  <a:gd name="T5" fmla="*/ 0 h 304"/>
                  <a:gd name="T6" fmla="*/ 0 w 203"/>
                  <a:gd name="T7" fmla="*/ 0 h 304"/>
                  <a:gd name="T8" fmla="*/ 0 w 203"/>
                  <a:gd name="T9" fmla="*/ 0 h 304"/>
                  <a:gd name="T10" fmla="*/ 0 w 203"/>
                  <a:gd name="T11" fmla="*/ 0 h 304"/>
                  <a:gd name="T12" fmla="*/ 0 w 203"/>
                  <a:gd name="T13" fmla="*/ 0 h 304"/>
                  <a:gd name="T14" fmla="*/ 0 w 203"/>
                  <a:gd name="T15" fmla="*/ 0 h 304"/>
                  <a:gd name="T16" fmla="*/ 0 w 203"/>
                  <a:gd name="T17" fmla="*/ 0 h 304"/>
                  <a:gd name="T18" fmla="*/ 0 w 203"/>
                  <a:gd name="T19" fmla="*/ 0 h 304"/>
                  <a:gd name="T20" fmla="*/ 0 w 203"/>
                  <a:gd name="T21" fmla="*/ 0 h 304"/>
                  <a:gd name="T22" fmla="*/ 0 w 203"/>
                  <a:gd name="T23" fmla="*/ 0 h 304"/>
                  <a:gd name="T24" fmla="*/ 0 w 203"/>
                  <a:gd name="T25" fmla="*/ 0 h 304"/>
                  <a:gd name="T26" fmla="*/ 0 w 203"/>
                  <a:gd name="T27" fmla="*/ 0 h 304"/>
                  <a:gd name="T28" fmla="*/ 0 w 203"/>
                  <a:gd name="T29" fmla="*/ 0 h 304"/>
                  <a:gd name="T30" fmla="*/ 0 w 203"/>
                  <a:gd name="T31" fmla="*/ 0 h 304"/>
                  <a:gd name="T32" fmla="*/ 0 w 203"/>
                  <a:gd name="T33" fmla="*/ 0 h 304"/>
                  <a:gd name="T34" fmla="*/ 0 w 203"/>
                  <a:gd name="T35" fmla="*/ 0 h 304"/>
                  <a:gd name="T36" fmla="*/ 0 w 203"/>
                  <a:gd name="T37" fmla="*/ 0 h 304"/>
                  <a:gd name="T38" fmla="*/ 0 w 203"/>
                  <a:gd name="T39" fmla="*/ 0 h 304"/>
                  <a:gd name="T40" fmla="*/ 0 w 203"/>
                  <a:gd name="T41" fmla="*/ 0 h 304"/>
                  <a:gd name="T42" fmla="*/ 0 w 203"/>
                  <a:gd name="T43" fmla="*/ 0 h 304"/>
                  <a:gd name="T44" fmla="*/ 0 w 203"/>
                  <a:gd name="T45" fmla="*/ 0 h 304"/>
                  <a:gd name="T46" fmla="*/ 0 w 203"/>
                  <a:gd name="T47" fmla="*/ 0 h 304"/>
                  <a:gd name="T48" fmla="*/ 0 w 203"/>
                  <a:gd name="T49" fmla="*/ 0 h 304"/>
                  <a:gd name="T50" fmla="*/ 0 w 203"/>
                  <a:gd name="T51" fmla="*/ 0 h 304"/>
                  <a:gd name="T52" fmla="*/ 0 w 203"/>
                  <a:gd name="T53" fmla="*/ 0 h 304"/>
                  <a:gd name="T54" fmla="*/ 0 w 203"/>
                  <a:gd name="T55" fmla="*/ 0 h 304"/>
                  <a:gd name="T56" fmla="*/ 0 w 203"/>
                  <a:gd name="T57" fmla="*/ 0 h 304"/>
                  <a:gd name="T58" fmla="*/ 0 w 203"/>
                  <a:gd name="T59" fmla="*/ 0 h 304"/>
                  <a:gd name="T60" fmla="*/ 0 w 203"/>
                  <a:gd name="T61" fmla="*/ 0 h 304"/>
                  <a:gd name="T62" fmla="*/ 0 w 203"/>
                  <a:gd name="T63" fmla="*/ 0 h 3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3"/>
                  <a:gd name="T97" fmla="*/ 0 h 304"/>
                  <a:gd name="T98" fmla="*/ 203 w 203"/>
                  <a:gd name="T99" fmla="*/ 304 h 3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3" h="304">
                    <a:moveTo>
                      <a:pt x="111" y="27"/>
                    </a:moveTo>
                    <a:lnTo>
                      <a:pt x="111" y="20"/>
                    </a:lnTo>
                    <a:lnTo>
                      <a:pt x="114" y="11"/>
                    </a:lnTo>
                    <a:lnTo>
                      <a:pt x="117" y="4"/>
                    </a:lnTo>
                    <a:lnTo>
                      <a:pt x="116" y="0"/>
                    </a:lnTo>
                    <a:lnTo>
                      <a:pt x="123" y="3"/>
                    </a:lnTo>
                    <a:lnTo>
                      <a:pt x="127" y="7"/>
                    </a:lnTo>
                    <a:lnTo>
                      <a:pt x="130" y="13"/>
                    </a:lnTo>
                    <a:lnTo>
                      <a:pt x="132" y="20"/>
                    </a:lnTo>
                    <a:lnTo>
                      <a:pt x="130" y="28"/>
                    </a:lnTo>
                    <a:lnTo>
                      <a:pt x="129" y="34"/>
                    </a:lnTo>
                    <a:lnTo>
                      <a:pt x="127" y="38"/>
                    </a:lnTo>
                    <a:lnTo>
                      <a:pt x="129" y="41"/>
                    </a:lnTo>
                    <a:lnTo>
                      <a:pt x="133" y="45"/>
                    </a:lnTo>
                    <a:lnTo>
                      <a:pt x="140" y="55"/>
                    </a:lnTo>
                    <a:lnTo>
                      <a:pt x="152" y="68"/>
                    </a:lnTo>
                    <a:lnTo>
                      <a:pt x="165" y="83"/>
                    </a:lnTo>
                    <a:lnTo>
                      <a:pt x="178" y="101"/>
                    </a:lnTo>
                    <a:lnTo>
                      <a:pt x="190" y="118"/>
                    </a:lnTo>
                    <a:lnTo>
                      <a:pt x="199" y="135"/>
                    </a:lnTo>
                    <a:lnTo>
                      <a:pt x="203" y="150"/>
                    </a:lnTo>
                    <a:lnTo>
                      <a:pt x="201" y="167"/>
                    </a:lnTo>
                    <a:lnTo>
                      <a:pt x="197" y="184"/>
                    </a:lnTo>
                    <a:lnTo>
                      <a:pt x="190" y="202"/>
                    </a:lnTo>
                    <a:lnTo>
                      <a:pt x="180" y="218"/>
                    </a:lnTo>
                    <a:lnTo>
                      <a:pt x="165" y="233"/>
                    </a:lnTo>
                    <a:lnTo>
                      <a:pt x="149" y="246"/>
                    </a:lnTo>
                    <a:lnTo>
                      <a:pt x="130" y="257"/>
                    </a:lnTo>
                    <a:lnTo>
                      <a:pt x="108" y="265"/>
                    </a:lnTo>
                    <a:lnTo>
                      <a:pt x="104" y="267"/>
                    </a:lnTo>
                    <a:lnTo>
                      <a:pt x="97" y="269"/>
                    </a:lnTo>
                    <a:lnTo>
                      <a:pt x="89" y="274"/>
                    </a:lnTo>
                    <a:lnTo>
                      <a:pt x="81" y="278"/>
                    </a:lnTo>
                    <a:lnTo>
                      <a:pt x="72" y="283"/>
                    </a:lnTo>
                    <a:lnTo>
                      <a:pt x="63" y="290"/>
                    </a:lnTo>
                    <a:lnTo>
                      <a:pt x="56" y="296"/>
                    </a:lnTo>
                    <a:lnTo>
                      <a:pt x="50" y="303"/>
                    </a:lnTo>
                    <a:lnTo>
                      <a:pt x="43" y="304"/>
                    </a:lnTo>
                    <a:lnTo>
                      <a:pt x="35" y="304"/>
                    </a:lnTo>
                    <a:lnTo>
                      <a:pt x="27" y="304"/>
                    </a:lnTo>
                    <a:lnTo>
                      <a:pt x="19" y="303"/>
                    </a:lnTo>
                    <a:lnTo>
                      <a:pt x="12" y="303"/>
                    </a:lnTo>
                    <a:lnTo>
                      <a:pt x="6" y="302"/>
                    </a:lnTo>
                    <a:lnTo>
                      <a:pt x="2" y="300"/>
                    </a:lnTo>
                    <a:lnTo>
                      <a:pt x="0" y="299"/>
                    </a:lnTo>
                    <a:lnTo>
                      <a:pt x="3" y="289"/>
                    </a:lnTo>
                    <a:lnTo>
                      <a:pt x="12" y="272"/>
                    </a:lnTo>
                    <a:lnTo>
                      <a:pt x="22" y="254"/>
                    </a:lnTo>
                    <a:lnTo>
                      <a:pt x="28" y="244"/>
                    </a:lnTo>
                    <a:lnTo>
                      <a:pt x="46" y="234"/>
                    </a:lnTo>
                    <a:lnTo>
                      <a:pt x="66" y="226"/>
                    </a:lnTo>
                    <a:lnTo>
                      <a:pt x="88" y="218"/>
                    </a:lnTo>
                    <a:lnTo>
                      <a:pt x="108" y="209"/>
                    </a:lnTo>
                    <a:lnTo>
                      <a:pt x="127" y="198"/>
                    </a:lnTo>
                    <a:lnTo>
                      <a:pt x="143" y="185"/>
                    </a:lnTo>
                    <a:lnTo>
                      <a:pt x="155" y="167"/>
                    </a:lnTo>
                    <a:lnTo>
                      <a:pt x="161" y="145"/>
                    </a:lnTo>
                    <a:lnTo>
                      <a:pt x="159" y="133"/>
                    </a:lnTo>
                    <a:lnTo>
                      <a:pt x="156" y="118"/>
                    </a:lnTo>
                    <a:lnTo>
                      <a:pt x="149" y="101"/>
                    </a:lnTo>
                    <a:lnTo>
                      <a:pt x="142" y="83"/>
                    </a:lnTo>
                    <a:lnTo>
                      <a:pt x="133" y="66"/>
                    </a:lnTo>
                    <a:lnTo>
                      <a:pt x="124" y="51"/>
                    </a:lnTo>
                    <a:lnTo>
                      <a:pt x="117" y="37"/>
                    </a:lnTo>
                    <a:lnTo>
                      <a:pt x="111" y="27"/>
                    </a:lnTo>
                    <a:close/>
                  </a:path>
                </a:pathLst>
              </a:custGeom>
              <a:solidFill>
                <a:srgbClr val="B2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4" name="Freeform 367">
                <a:extLst>
                  <a:ext uri="{FF2B5EF4-FFF2-40B4-BE49-F238E27FC236}">
                    <a16:creationId xmlns:a16="http://schemas.microsoft.com/office/drawing/2014/main" id="{87BB511C-CFDD-036C-9CD8-A7E331C5BB5F}"/>
                  </a:ext>
                </a:extLst>
              </p:cNvPr>
              <p:cNvSpPr>
                <a:spLocks/>
              </p:cNvSpPr>
              <p:nvPr/>
            </p:nvSpPr>
            <p:spPr bwMode="auto">
              <a:xfrm>
                <a:off x="3223" y="5224"/>
                <a:ext cx="119" cy="261"/>
              </a:xfrm>
              <a:custGeom>
                <a:avLst/>
                <a:gdLst>
                  <a:gd name="T0" fmla="*/ 0 w 357"/>
                  <a:gd name="T1" fmla="*/ 1 h 783"/>
                  <a:gd name="T2" fmla="*/ 0 w 357"/>
                  <a:gd name="T3" fmla="*/ 1 h 783"/>
                  <a:gd name="T4" fmla="*/ 0 w 357"/>
                  <a:gd name="T5" fmla="*/ 1 h 783"/>
                  <a:gd name="T6" fmla="*/ 0 w 357"/>
                  <a:gd name="T7" fmla="*/ 1 h 783"/>
                  <a:gd name="T8" fmla="*/ 0 w 357"/>
                  <a:gd name="T9" fmla="*/ 1 h 783"/>
                  <a:gd name="T10" fmla="*/ 0 w 357"/>
                  <a:gd name="T11" fmla="*/ 1 h 783"/>
                  <a:gd name="T12" fmla="*/ 0 w 357"/>
                  <a:gd name="T13" fmla="*/ 1 h 783"/>
                  <a:gd name="T14" fmla="*/ 0 w 357"/>
                  <a:gd name="T15" fmla="*/ 1 h 783"/>
                  <a:gd name="T16" fmla="*/ 0 w 357"/>
                  <a:gd name="T17" fmla="*/ 1 h 783"/>
                  <a:gd name="T18" fmla="*/ 0 w 357"/>
                  <a:gd name="T19" fmla="*/ 1 h 783"/>
                  <a:gd name="T20" fmla="*/ 0 w 357"/>
                  <a:gd name="T21" fmla="*/ 1 h 783"/>
                  <a:gd name="T22" fmla="*/ 0 w 357"/>
                  <a:gd name="T23" fmla="*/ 0 h 783"/>
                  <a:gd name="T24" fmla="*/ 0 w 357"/>
                  <a:gd name="T25" fmla="*/ 0 h 783"/>
                  <a:gd name="T26" fmla="*/ 0 w 357"/>
                  <a:gd name="T27" fmla="*/ 0 h 783"/>
                  <a:gd name="T28" fmla="*/ 0 w 357"/>
                  <a:gd name="T29" fmla="*/ 0 h 783"/>
                  <a:gd name="T30" fmla="*/ 0 w 357"/>
                  <a:gd name="T31" fmla="*/ 0 h 783"/>
                  <a:gd name="T32" fmla="*/ 0 w 357"/>
                  <a:gd name="T33" fmla="*/ 0 h 783"/>
                  <a:gd name="T34" fmla="*/ 0 w 357"/>
                  <a:gd name="T35" fmla="*/ 0 h 783"/>
                  <a:gd name="T36" fmla="*/ 0 w 357"/>
                  <a:gd name="T37" fmla="*/ 0 h 783"/>
                  <a:gd name="T38" fmla="*/ 0 w 357"/>
                  <a:gd name="T39" fmla="*/ 0 h 783"/>
                  <a:gd name="T40" fmla="*/ 0 w 357"/>
                  <a:gd name="T41" fmla="*/ 0 h 783"/>
                  <a:gd name="T42" fmla="*/ 0 w 357"/>
                  <a:gd name="T43" fmla="*/ 0 h 783"/>
                  <a:gd name="T44" fmla="*/ 0 w 357"/>
                  <a:gd name="T45" fmla="*/ 0 h 783"/>
                  <a:gd name="T46" fmla="*/ 0 w 357"/>
                  <a:gd name="T47" fmla="*/ 0 h 783"/>
                  <a:gd name="T48" fmla="*/ 0 w 357"/>
                  <a:gd name="T49" fmla="*/ 0 h 783"/>
                  <a:gd name="T50" fmla="*/ 0 w 357"/>
                  <a:gd name="T51" fmla="*/ 0 h 783"/>
                  <a:gd name="T52" fmla="*/ 0 w 357"/>
                  <a:gd name="T53" fmla="*/ 0 h 783"/>
                  <a:gd name="T54" fmla="*/ 0 w 357"/>
                  <a:gd name="T55" fmla="*/ 0 h 783"/>
                  <a:gd name="T56" fmla="*/ 0 w 357"/>
                  <a:gd name="T57" fmla="*/ 0 h 783"/>
                  <a:gd name="T58" fmla="*/ 0 w 357"/>
                  <a:gd name="T59" fmla="*/ 0 h 783"/>
                  <a:gd name="T60" fmla="*/ 0 w 357"/>
                  <a:gd name="T61" fmla="*/ 0 h 783"/>
                  <a:gd name="T62" fmla="*/ 0 w 357"/>
                  <a:gd name="T63" fmla="*/ 0 h 783"/>
                  <a:gd name="T64" fmla="*/ 0 w 357"/>
                  <a:gd name="T65" fmla="*/ 0 h 783"/>
                  <a:gd name="T66" fmla="*/ 0 w 357"/>
                  <a:gd name="T67" fmla="*/ 0 h 783"/>
                  <a:gd name="T68" fmla="*/ 0 w 357"/>
                  <a:gd name="T69" fmla="*/ 0 h 783"/>
                  <a:gd name="T70" fmla="*/ 0 w 357"/>
                  <a:gd name="T71" fmla="*/ 0 h 783"/>
                  <a:gd name="T72" fmla="*/ 0 w 357"/>
                  <a:gd name="T73" fmla="*/ 0 h 783"/>
                  <a:gd name="T74" fmla="*/ 0 w 357"/>
                  <a:gd name="T75" fmla="*/ 0 h 783"/>
                  <a:gd name="T76" fmla="*/ 0 w 357"/>
                  <a:gd name="T77" fmla="*/ 0 h 783"/>
                  <a:gd name="T78" fmla="*/ 0 w 357"/>
                  <a:gd name="T79" fmla="*/ 0 h 783"/>
                  <a:gd name="T80" fmla="*/ 0 w 357"/>
                  <a:gd name="T81" fmla="*/ 0 h 783"/>
                  <a:gd name="T82" fmla="*/ 0 w 357"/>
                  <a:gd name="T83" fmla="*/ 1 h 783"/>
                  <a:gd name="T84" fmla="*/ 0 w 357"/>
                  <a:gd name="T85" fmla="*/ 1 h 783"/>
                  <a:gd name="T86" fmla="*/ 0 w 357"/>
                  <a:gd name="T87" fmla="*/ 1 h 783"/>
                  <a:gd name="T88" fmla="*/ 0 w 357"/>
                  <a:gd name="T89" fmla="*/ 1 h 783"/>
                  <a:gd name="T90" fmla="*/ 0 w 357"/>
                  <a:gd name="T91" fmla="*/ 1 h 783"/>
                  <a:gd name="T92" fmla="*/ 0 w 357"/>
                  <a:gd name="T93" fmla="*/ 1 h 783"/>
                  <a:gd name="T94" fmla="*/ 0 w 357"/>
                  <a:gd name="T95" fmla="*/ 1 h 783"/>
                  <a:gd name="T96" fmla="*/ 0 w 357"/>
                  <a:gd name="T97" fmla="*/ 1 h 783"/>
                  <a:gd name="T98" fmla="*/ 0 w 357"/>
                  <a:gd name="T99" fmla="*/ 1 h 783"/>
                  <a:gd name="T100" fmla="*/ 0 w 357"/>
                  <a:gd name="T101" fmla="*/ 1 h 783"/>
                  <a:gd name="T102" fmla="*/ 0 w 357"/>
                  <a:gd name="T103" fmla="*/ 1 h 7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7"/>
                  <a:gd name="T157" fmla="*/ 0 h 783"/>
                  <a:gd name="T158" fmla="*/ 357 w 357"/>
                  <a:gd name="T159" fmla="*/ 783 h 7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7" h="783">
                    <a:moveTo>
                      <a:pt x="200" y="770"/>
                    </a:moveTo>
                    <a:lnTo>
                      <a:pt x="195" y="752"/>
                    </a:lnTo>
                    <a:lnTo>
                      <a:pt x="198" y="729"/>
                    </a:lnTo>
                    <a:lnTo>
                      <a:pt x="204" y="707"/>
                    </a:lnTo>
                    <a:lnTo>
                      <a:pt x="208" y="690"/>
                    </a:lnTo>
                    <a:lnTo>
                      <a:pt x="210" y="668"/>
                    </a:lnTo>
                    <a:lnTo>
                      <a:pt x="211" y="637"/>
                    </a:lnTo>
                    <a:lnTo>
                      <a:pt x="210" y="603"/>
                    </a:lnTo>
                    <a:lnTo>
                      <a:pt x="206" y="575"/>
                    </a:lnTo>
                    <a:lnTo>
                      <a:pt x="203" y="554"/>
                    </a:lnTo>
                    <a:lnTo>
                      <a:pt x="203" y="532"/>
                    </a:lnTo>
                    <a:lnTo>
                      <a:pt x="206" y="505"/>
                    </a:lnTo>
                    <a:lnTo>
                      <a:pt x="210" y="473"/>
                    </a:lnTo>
                    <a:lnTo>
                      <a:pt x="214" y="456"/>
                    </a:lnTo>
                    <a:lnTo>
                      <a:pt x="220" y="439"/>
                    </a:lnTo>
                    <a:lnTo>
                      <a:pt x="227" y="424"/>
                    </a:lnTo>
                    <a:lnTo>
                      <a:pt x="236" y="410"/>
                    </a:lnTo>
                    <a:lnTo>
                      <a:pt x="243" y="397"/>
                    </a:lnTo>
                    <a:lnTo>
                      <a:pt x="251" y="387"/>
                    </a:lnTo>
                    <a:lnTo>
                      <a:pt x="255" y="380"/>
                    </a:lnTo>
                    <a:lnTo>
                      <a:pt x="258" y="378"/>
                    </a:lnTo>
                    <a:lnTo>
                      <a:pt x="255" y="372"/>
                    </a:lnTo>
                    <a:lnTo>
                      <a:pt x="246" y="362"/>
                    </a:lnTo>
                    <a:lnTo>
                      <a:pt x="236" y="351"/>
                    </a:lnTo>
                    <a:lnTo>
                      <a:pt x="226" y="338"/>
                    </a:lnTo>
                    <a:lnTo>
                      <a:pt x="220" y="330"/>
                    </a:lnTo>
                    <a:lnTo>
                      <a:pt x="211" y="319"/>
                    </a:lnTo>
                    <a:lnTo>
                      <a:pt x="200" y="305"/>
                    </a:lnTo>
                    <a:lnTo>
                      <a:pt x="188" y="291"/>
                    </a:lnTo>
                    <a:lnTo>
                      <a:pt x="175" y="278"/>
                    </a:lnTo>
                    <a:lnTo>
                      <a:pt x="162" y="265"/>
                    </a:lnTo>
                    <a:lnTo>
                      <a:pt x="152" y="254"/>
                    </a:lnTo>
                    <a:lnTo>
                      <a:pt x="143" y="247"/>
                    </a:lnTo>
                    <a:lnTo>
                      <a:pt x="136" y="242"/>
                    </a:lnTo>
                    <a:lnTo>
                      <a:pt x="127" y="233"/>
                    </a:lnTo>
                    <a:lnTo>
                      <a:pt x="117" y="225"/>
                    </a:lnTo>
                    <a:lnTo>
                      <a:pt x="108" y="216"/>
                    </a:lnTo>
                    <a:lnTo>
                      <a:pt x="98" y="208"/>
                    </a:lnTo>
                    <a:lnTo>
                      <a:pt x="91" y="199"/>
                    </a:lnTo>
                    <a:lnTo>
                      <a:pt x="83" y="192"/>
                    </a:lnTo>
                    <a:lnTo>
                      <a:pt x="77" y="187"/>
                    </a:lnTo>
                    <a:lnTo>
                      <a:pt x="69" y="176"/>
                    </a:lnTo>
                    <a:lnTo>
                      <a:pt x="60" y="166"/>
                    </a:lnTo>
                    <a:lnTo>
                      <a:pt x="53" y="156"/>
                    </a:lnTo>
                    <a:lnTo>
                      <a:pt x="45" y="148"/>
                    </a:lnTo>
                    <a:lnTo>
                      <a:pt x="40" y="139"/>
                    </a:lnTo>
                    <a:lnTo>
                      <a:pt x="29" y="131"/>
                    </a:lnTo>
                    <a:lnTo>
                      <a:pt x="19" y="121"/>
                    </a:lnTo>
                    <a:lnTo>
                      <a:pt x="9" y="107"/>
                    </a:lnTo>
                    <a:lnTo>
                      <a:pt x="3" y="94"/>
                    </a:lnTo>
                    <a:lnTo>
                      <a:pt x="0" y="80"/>
                    </a:lnTo>
                    <a:lnTo>
                      <a:pt x="2" y="66"/>
                    </a:lnTo>
                    <a:lnTo>
                      <a:pt x="5" y="54"/>
                    </a:lnTo>
                    <a:lnTo>
                      <a:pt x="12" y="41"/>
                    </a:lnTo>
                    <a:lnTo>
                      <a:pt x="21" y="30"/>
                    </a:lnTo>
                    <a:lnTo>
                      <a:pt x="34" y="20"/>
                    </a:lnTo>
                    <a:lnTo>
                      <a:pt x="47" y="10"/>
                    </a:lnTo>
                    <a:lnTo>
                      <a:pt x="58" y="5"/>
                    </a:lnTo>
                    <a:lnTo>
                      <a:pt x="72" y="2"/>
                    </a:lnTo>
                    <a:lnTo>
                      <a:pt x="86" y="0"/>
                    </a:lnTo>
                    <a:lnTo>
                      <a:pt x="101" y="2"/>
                    </a:lnTo>
                    <a:lnTo>
                      <a:pt x="117" y="6"/>
                    </a:lnTo>
                    <a:lnTo>
                      <a:pt x="133" y="13"/>
                    </a:lnTo>
                    <a:lnTo>
                      <a:pt x="150" y="23"/>
                    </a:lnTo>
                    <a:lnTo>
                      <a:pt x="169" y="37"/>
                    </a:lnTo>
                    <a:lnTo>
                      <a:pt x="178" y="45"/>
                    </a:lnTo>
                    <a:lnTo>
                      <a:pt x="188" y="55"/>
                    </a:lnTo>
                    <a:lnTo>
                      <a:pt x="200" y="68"/>
                    </a:lnTo>
                    <a:lnTo>
                      <a:pt x="211" y="82"/>
                    </a:lnTo>
                    <a:lnTo>
                      <a:pt x="222" y="96"/>
                    </a:lnTo>
                    <a:lnTo>
                      <a:pt x="232" y="110"/>
                    </a:lnTo>
                    <a:lnTo>
                      <a:pt x="241" y="122"/>
                    </a:lnTo>
                    <a:lnTo>
                      <a:pt x="248" y="134"/>
                    </a:lnTo>
                    <a:lnTo>
                      <a:pt x="257" y="149"/>
                    </a:lnTo>
                    <a:lnTo>
                      <a:pt x="270" y="173"/>
                    </a:lnTo>
                    <a:lnTo>
                      <a:pt x="284" y="201"/>
                    </a:lnTo>
                    <a:lnTo>
                      <a:pt x="300" y="233"/>
                    </a:lnTo>
                    <a:lnTo>
                      <a:pt x="316" y="265"/>
                    </a:lnTo>
                    <a:lnTo>
                      <a:pt x="331" y="295"/>
                    </a:lnTo>
                    <a:lnTo>
                      <a:pt x="342" y="319"/>
                    </a:lnTo>
                    <a:lnTo>
                      <a:pt x="350" y="335"/>
                    </a:lnTo>
                    <a:lnTo>
                      <a:pt x="357" y="358"/>
                    </a:lnTo>
                    <a:lnTo>
                      <a:pt x="356" y="379"/>
                    </a:lnTo>
                    <a:lnTo>
                      <a:pt x="350" y="399"/>
                    </a:lnTo>
                    <a:lnTo>
                      <a:pt x="340" y="418"/>
                    </a:lnTo>
                    <a:lnTo>
                      <a:pt x="329" y="442"/>
                    </a:lnTo>
                    <a:lnTo>
                      <a:pt x="321" y="471"/>
                    </a:lnTo>
                    <a:lnTo>
                      <a:pt x="312" y="505"/>
                    </a:lnTo>
                    <a:lnTo>
                      <a:pt x="303" y="542"/>
                    </a:lnTo>
                    <a:lnTo>
                      <a:pt x="297" y="561"/>
                    </a:lnTo>
                    <a:lnTo>
                      <a:pt x="290" y="585"/>
                    </a:lnTo>
                    <a:lnTo>
                      <a:pt x="281" y="610"/>
                    </a:lnTo>
                    <a:lnTo>
                      <a:pt x="273" y="636"/>
                    </a:lnTo>
                    <a:lnTo>
                      <a:pt x="265" y="658"/>
                    </a:lnTo>
                    <a:lnTo>
                      <a:pt x="258" y="679"/>
                    </a:lnTo>
                    <a:lnTo>
                      <a:pt x="254" y="694"/>
                    </a:lnTo>
                    <a:lnTo>
                      <a:pt x="251" y="704"/>
                    </a:lnTo>
                    <a:lnTo>
                      <a:pt x="249" y="718"/>
                    </a:lnTo>
                    <a:lnTo>
                      <a:pt x="245" y="734"/>
                    </a:lnTo>
                    <a:lnTo>
                      <a:pt x="239" y="749"/>
                    </a:lnTo>
                    <a:lnTo>
                      <a:pt x="236" y="760"/>
                    </a:lnTo>
                    <a:lnTo>
                      <a:pt x="230" y="773"/>
                    </a:lnTo>
                    <a:lnTo>
                      <a:pt x="223" y="781"/>
                    </a:lnTo>
                    <a:lnTo>
                      <a:pt x="211" y="783"/>
                    </a:lnTo>
                    <a:lnTo>
                      <a:pt x="200" y="770"/>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5" name="Freeform 368">
                <a:extLst>
                  <a:ext uri="{FF2B5EF4-FFF2-40B4-BE49-F238E27FC236}">
                    <a16:creationId xmlns:a16="http://schemas.microsoft.com/office/drawing/2014/main" id="{6D9F8222-E0F4-4069-B33B-879F8D6BDFEC}"/>
                  </a:ext>
                </a:extLst>
              </p:cNvPr>
              <p:cNvSpPr>
                <a:spLocks/>
              </p:cNvSpPr>
              <p:nvPr/>
            </p:nvSpPr>
            <p:spPr bwMode="auto">
              <a:xfrm>
                <a:off x="3244" y="5240"/>
                <a:ext cx="8" cy="7"/>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18" y="21"/>
                    </a:moveTo>
                    <a:lnTo>
                      <a:pt x="21" y="18"/>
                    </a:lnTo>
                    <a:lnTo>
                      <a:pt x="24" y="14"/>
                    </a:lnTo>
                    <a:lnTo>
                      <a:pt x="24" y="9"/>
                    </a:lnTo>
                    <a:lnTo>
                      <a:pt x="22" y="5"/>
                    </a:lnTo>
                    <a:lnTo>
                      <a:pt x="19" y="2"/>
                    </a:lnTo>
                    <a:lnTo>
                      <a:pt x="15" y="0"/>
                    </a:lnTo>
                    <a:lnTo>
                      <a:pt x="11" y="0"/>
                    </a:lnTo>
                    <a:lnTo>
                      <a:pt x="6" y="1"/>
                    </a:lnTo>
                    <a:lnTo>
                      <a:pt x="3" y="4"/>
                    </a:lnTo>
                    <a:lnTo>
                      <a:pt x="0" y="8"/>
                    </a:lnTo>
                    <a:lnTo>
                      <a:pt x="0" y="12"/>
                    </a:lnTo>
                    <a:lnTo>
                      <a:pt x="2" y="16"/>
                    </a:lnTo>
                    <a:lnTo>
                      <a:pt x="5" y="19"/>
                    </a:lnTo>
                    <a:lnTo>
                      <a:pt x="9" y="22"/>
                    </a:lnTo>
                    <a:lnTo>
                      <a:pt x="13" y="22"/>
                    </a:lnTo>
                    <a:lnTo>
                      <a:pt x="18" y="21"/>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6" name="Freeform 369">
                <a:extLst>
                  <a:ext uri="{FF2B5EF4-FFF2-40B4-BE49-F238E27FC236}">
                    <a16:creationId xmlns:a16="http://schemas.microsoft.com/office/drawing/2014/main" id="{D5A6746D-2D26-D4B2-B6BB-A5087634AE41}"/>
                  </a:ext>
                </a:extLst>
              </p:cNvPr>
              <p:cNvSpPr>
                <a:spLocks/>
              </p:cNvSpPr>
              <p:nvPr/>
            </p:nvSpPr>
            <p:spPr bwMode="auto">
              <a:xfrm>
                <a:off x="3292" y="5469"/>
                <a:ext cx="8" cy="8"/>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17" y="21"/>
                    </a:moveTo>
                    <a:lnTo>
                      <a:pt x="20" y="18"/>
                    </a:lnTo>
                    <a:lnTo>
                      <a:pt x="23" y="14"/>
                    </a:lnTo>
                    <a:lnTo>
                      <a:pt x="23" y="10"/>
                    </a:lnTo>
                    <a:lnTo>
                      <a:pt x="21" y="6"/>
                    </a:lnTo>
                    <a:lnTo>
                      <a:pt x="19" y="3"/>
                    </a:lnTo>
                    <a:lnTo>
                      <a:pt x="14" y="0"/>
                    </a:lnTo>
                    <a:lnTo>
                      <a:pt x="10" y="0"/>
                    </a:lnTo>
                    <a:lnTo>
                      <a:pt x="5" y="1"/>
                    </a:lnTo>
                    <a:lnTo>
                      <a:pt x="2" y="4"/>
                    </a:lnTo>
                    <a:lnTo>
                      <a:pt x="0" y="8"/>
                    </a:lnTo>
                    <a:lnTo>
                      <a:pt x="0" y="13"/>
                    </a:lnTo>
                    <a:lnTo>
                      <a:pt x="1" y="17"/>
                    </a:lnTo>
                    <a:lnTo>
                      <a:pt x="4" y="20"/>
                    </a:lnTo>
                    <a:lnTo>
                      <a:pt x="8" y="23"/>
                    </a:lnTo>
                    <a:lnTo>
                      <a:pt x="13" y="23"/>
                    </a:lnTo>
                    <a:lnTo>
                      <a:pt x="17" y="21"/>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7" name="Freeform 370">
                <a:extLst>
                  <a:ext uri="{FF2B5EF4-FFF2-40B4-BE49-F238E27FC236}">
                    <a16:creationId xmlns:a16="http://schemas.microsoft.com/office/drawing/2014/main" id="{C7FDF053-0A77-4A62-7394-EB3DE155499C}"/>
                  </a:ext>
                </a:extLst>
              </p:cNvPr>
              <p:cNvSpPr>
                <a:spLocks/>
              </p:cNvSpPr>
              <p:nvPr/>
            </p:nvSpPr>
            <p:spPr bwMode="auto">
              <a:xfrm>
                <a:off x="3281" y="5465"/>
                <a:ext cx="70" cy="37"/>
              </a:xfrm>
              <a:custGeom>
                <a:avLst/>
                <a:gdLst>
                  <a:gd name="T0" fmla="*/ 0 w 209"/>
                  <a:gd name="T1" fmla="*/ 0 h 112"/>
                  <a:gd name="T2" fmla="*/ 0 w 209"/>
                  <a:gd name="T3" fmla="*/ 0 h 112"/>
                  <a:gd name="T4" fmla="*/ 0 w 209"/>
                  <a:gd name="T5" fmla="*/ 0 h 112"/>
                  <a:gd name="T6" fmla="*/ 0 w 209"/>
                  <a:gd name="T7" fmla="*/ 0 h 112"/>
                  <a:gd name="T8" fmla="*/ 0 w 209"/>
                  <a:gd name="T9" fmla="*/ 0 h 112"/>
                  <a:gd name="T10" fmla="*/ 0 w 209"/>
                  <a:gd name="T11" fmla="*/ 0 h 112"/>
                  <a:gd name="T12" fmla="*/ 0 w 209"/>
                  <a:gd name="T13" fmla="*/ 0 h 112"/>
                  <a:gd name="T14" fmla="*/ 0 w 209"/>
                  <a:gd name="T15" fmla="*/ 0 h 112"/>
                  <a:gd name="T16" fmla="*/ 0 w 209"/>
                  <a:gd name="T17" fmla="*/ 0 h 112"/>
                  <a:gd name="T18" fmla="*/ 0 w 209"/>
                  <a:gd name="T19" fmla="*/ 0 h 112"/>
                  <a:gd name="T20" fmla="*/ 0 w 209"/>
                  <a:gd name="T21" fmla="*/ 0 h 112"/>
                  <a:gd name="T22" fmla="*/ 0 w 209"/>
                  <a:gd name="T23" fmla="*/ 0 h 112"/>
                  <a:gd name="T24" fmla="*/ 0 w 209"/>
                  <a:gd name="T25" fmla="*/ 0 h 112"/>
                  <a:gd name="T26" fmla="*/ 0 w 209"/>
                  <a:gd name="T27" fmla="*/ 0 h 112"/>
                  <a:gd name="T28" fmla="*/ 0 w 209"/>
                  <a:gd name="T29" fmla="*/ 0 h 112"/>
                  <a:gd name="T30" fmla="*/ 0 w 209"/>
                  <a:gd name="T31" fmla="*/ 0 h 112"/>
                  <a:gd name="T32" fmla="*/ 0 w 209"/>
                  <a:gd name="T33" fmla="*/ 0 h 112"/>
                  <a:gd name="T34" fmla="*/ 0 w 209"/>
                  <a:gd name="T35" fmla="*/ 0 h 112"/>
                  <a:gd name="T36" fmla="*/ 0 w 209"/>
                  <a:gd name="T37" fmla="*/ 0 h 112"/>
                  <a:gd name="T38" fmla="*/ 0 w 209"/>
                  <a:gd name="T39" fmla="*/ 0 h 112"/>
                  <a:gd name="T40" fmla="*/ 0 w 209"/>
                  <a:gd name="T41" fmla="*/ 0 h 112"/>
                  <a:gd name="T42" fmla="*/ 0 w 209"/>
                  <a:gd name="T43" fmla="*/ 0 h 112"/>
                  <a:gd name="T44" fmla="*/ 0 w 209"/>
                  <a:gd name="T45" fmla="*/ 0 h 112"/>
                  <a:gd name="T46" fmla="*/ 0 w 209"/>
                  <a:gd name="T47" fmla="*/ 0 h 112"/>
                  <a:gd name="T48" fmla="*/ 0 w 209"/>
                  <a:gd name="T49" fmla="*/ 0 h 112"/>
                  <a:gd name="T50" fmla="*/ 0 w 209"/>
                  <a:gd name="T51" fmla="*/ 0 h 112"/>
                  <a:gd name="T52" fmla="*/ 0 w 209"/>
                  <a:gd name="T53" fmla="*/ 0 h 112"/>
                  <a:gd name="T54" fmla="*/ 0 w 209"/>
                  <a:gd name="T55" fmla="*/ 0 h 112"/>
                  <a:gd name="T56" fmla="*/ 0 w 209"/>
                  <a:gd name="T57" fmla="*/ 0 h 112"/>
                  <a:gd name="T58" fmla="*/ 0 w 209"/>
                  <a:gd name="T59" fmla="*/ 0 h 112"/>
                  <a:gd name="T60" fmla="*/ 0 w 209"/>
                  <a:gd name="T61" fmla="*/ 0 h 112"/>
                  <a:gd name="T62" fmla="*/ 0 w 209"/>
                  <a:gd name="T63" fmla="*/ 0 h 112"/>
                  <a:gd name="T64" fmla="*/ 0 w 209"/>
                  <a:gd name="T65" fmla="*/ 0 h 112"/>
                  <a:gd name="T66" fmla="*/ 0 w 209"/>
                  <a:gd name="T67" fmla="*/ 0 h 112"/>
                  <a:gd name="T68" fmla="*/ 0 w 209"/>
                  <a:gd name="T69" fmla="*/ 0 h 112"/>
                  <a:gd name="T70" fmla="*/ 0 w 209"/>
                  <a:gd name="T71" fmla="*/ 0 h 112"/>
                  <a:gd name="T72" fmla="*/ 0 w 209"/>
                  <a:gd name="T73" fmla="*/ 0 h 112"/>
                  <a:gd name="T74" fmla="*/ 0 w 209"/>
                  <a:gd name="T75" fmla="*/ 0 h 112"/>
                  <a:gd name="T76" fmla="*/ 0 w 209"/>
                  <a:gd name="T77" fmla="*/ 0 h 112"/>
                  <a:gd name="T78" fmla="*/ 0 w 209"/>
                  <a:gd name="T79" fmla="*/ 0 h 112"/>
                  <a:gd name="T80" fmla="*/ 0 w 209"/>
                  <a:gd name="T81" fmla="*/ 0 h 112"/>
                  <a:gd name="T82" fmla="*/ 0 w 209"/>
                  <a:gd name="T83" fmla="*/ 0 h 112"/>
                  <a:gd name="T84" fmla="*/ 0 w 209"/>
                  <a:gd name="T85" fmla="*/ 0 h 112"/>
                  <a:gd name="T86" fmla="*/ 0 w 209"/>
                  <a:gd name="T87" fmla="*/ 0 h 112"/>
                  <a:gd name="T88" fmla="*/ 0 w 209"/>
                  <a:gd name="T89" fmla="*/ 0 h 112"/>
                  <a:gd name="T90" fmla="*/ 0 w 209"/>
                  <a:gd name="T91" fmla="*/ 0 h 112"/>
                  <a:gd name="T92" fmla="*/ 0 w 209"/>
                  <a:gd name="T93" fmla="*/ 0 h 112"/>
                  <a:gd name="T94" fmla="*/ 0 w 209"/>
                  <a:gd name="T95" fmla="*/ 0 h 112"/>
                  <a:gd name="T96" fmla="*/ 0 w 209"/>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12"/>
                  <a:gd name="T149" fmla="*/ 209 w 209"/>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12">
                    <a:moveTo>
                      <a:pt x="36" y="0"/>
                    </a:moveTo>
                    <a:lnTo>
                      <a:pt x="32" y="3"/>
                    </a:lnTo>
                    <a:lnTo>
                      <a:pt x="26" y="7"/>
                    </a:lnTo>
                    <a:lnTo>
                      <a:pt x="20" y="15"/>
                    </a:lnTo>
                    <a:lnTo>
                      <a:pt x="16" y="24"/>
                    </a:lnTo>
                    <a:lnTo>
                      <a:pt x="10" y="35"/>
                    </a:lnTo>
                    <a:lnTo>
                      <a:pt x="4" y="46"/>
                    </a:lnTo>
                    <a:lnTo>
                      <a:pt x="0" y="59"/>
                    </a:lnTo>
                    <a:lnTo>
                      <a:pt x="0" y="73"/>
                    </a:lnTo>
                    <a:lnTo>
                      <a:pt x="0" y="83"/>
                    </a:lnTo>
                    <a:lnTo>
                      <a:pt x="0" y="90"/>
                    </a:lnTo>
                    <a:lnTo>
                      <a:pt x="1" y="93"/>
                    </a:lnTo>
                    <a:lnTo>
                      <a:pt x="7" y="94"/>
                    </a:lnTo>
                    <a:lnTo>
                      <a:pt x="13" y="94"/>
                    </a:lnTo>
                    <a:lnTo>
                      <a:pt x="20" y="94"/>
                    </a:lnTo>
                    <a:lnTo>
                      <a:pt x="29" y="94"/>
                    </a:lnTo>
                    <a:lnTo>
                      <a:pt x="42" y="97"/>
                    </a:lnTo>
                    <a:lnTo>
                      <a:pt x="51" y="98"/>
                    </a:lnTo>
                    <a:lnTo>
                      <a:pt x="61" y="101"/>
                    </a:lnTo>
                    <a:lnTo>
                      <a:pt x="74" y="104"/>
                    </a:lnTo>
                    <a:lnTo>
                      <a:pt x="87" y="107"/>
                    </a:lnTo>
                    <a:lnTo>
                      <a:pt x="101" y="109"/>
                    </a:lnTo>
                    <a:lnTo>
                      <a:pt x="115" y="111"/>
                    </a:lnTo>
                    <a:lnTo>
                      <a:pt x="129" y="112"/>
                    </a:lnTo>
                    <a:lnTo>
                      <a:pt x="141" y="112"/>
                    </a:lnTo>
                    <a:lnTo>
                      <a:pt x="152" y="112"/>
                    </a:lnTo>
                    <a:lnTo>
                      <a:pt x="164" y="111"/>
                    </a:lnTo>
                    <a:lnTo>
                      <a:pt x="176" y="111"/>
                    </a:lnTo>
                    <a:lnTo>
                      <a:pt x="186" y="109"/>
                    </a:lnTo>
                    <a:lnTo>
                      <a:pt x="196" y="109"/>
                    </a:lnTo>
                    <a:lnTo>
                      <a:pt x="203" y="107"/>
                    </a:lnTo>
                    <a:lnTo>
                      <a:pt x="208" y="105"/>
                    </a:lnTo>
                    <a:lnTo>
                      <a:pt x="209" y="102"/>
                    </a:lnTo>
                    <a:lnTo>
                      <a:pt x="206" y="98"/>
                    </a:lnTo>
                    <a:lnTo>
                      <a:pt x="199" y="94"/>
                    </a:lnTo>
                    <a:lnTo>
                      <a:pt x="190" y="88"/>
                    </a:lnTo>
                    <a:lnTo>
                      <a:pt x="179" y="83"/>
                    </a:lnTo>
                    <a:lnTo>
                      <a:pt x="167" y="79"/>
                    </a:lnTo>
                    <a:lnTo>
                      <a:pt x="155" y="73"/>
                    </a:lnTo>
                    <a:lnTo>
                      <a:pt x="147" y="69"/>
                    </a:lnTo>
                    <a:lnTo>
                      <a:pt x="139" y="66"/>
                    </a:lnTo>
                    <a:lnTo>
                      <a:pt x="128" y="58"/>
                    </a:lnTo>
                    <a:lnTo>
                      <a:pt x="115" y="46"/>
                    </a:lnTo>
                    <a:lnTo>
                      <a:pt x="99" y="34"/>
                    </a:lnTo>
                    <a:lnTo>
                      <a:pt x="84" y="22"/>
                    </a:lnTo>
                    <a:lnTo>
                      <a:pt x="69" y="13"/>
                    </a:lnTo>
                    <a:lnTo>
                      <a:pt x="55" y="6"/>
                    </a:lnTo>
                    <a:lnTo>
                      <a:pt x="45" y="0"/>
                    </a:lnTo>
                    <a:lnTo>
                      <a:pt x="36" y="0"/>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8" name="Freeform 371">
                <a:extLst>
                  <a:ext uri="{FF2B5EF4-FFF2-40B4-BE49-F238E27FC236}">
                    <a16:creationId xmlns:a16="http://schemas.microsoft.com/office/drawing/2014/main" id="{818448B5-990A-439C-C77B-211B8DF4D97A}"/>
                  </a:ext>
                </a:extLst>
              </p:cNvPr>
              <p:cNvSpPr>
                <a:spLocks/>
              </p:cNvSpPr>
              <p:nvPr/>
            </p:nvSpPr>
            <p:spPr bwMode="auto">
              <a:xfrm>
                <a:off x="3292" y="5469"/>
                <a:ext cx="8" cy="8"/>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14" y="23"/>
                    </a:moveTo>
                    <a:lnTo>
                      <a:pt x="19" y="20"/>
                    </a:lnTo>
                    <a:lnTo>
                      <a:pt x="21" y="17"/>
                    </a:lnTo>
                    <a:lnTo>
                      <a:pt x="23" y="13"/>
                    </a:lnTo>
                    <a:lnTo>
                      <a:pt x="23" y="8"/>
                    </a:lnTo>
                    <a:lnTo>
                      <a:pt x="20" y="4"/>
                    </a:lnTo>
                    <a:lnTo>
                      <a:pt x="17" y="1"/>
                    </a:lnTo>
                    <a:lnTo>
                      <a:pt x="13" y="0"/>
                    </a:lnTo>
                    <a:lnTo>
                      <a:pt x="7" y="1"/>
                    </a:lnTo>
                    <a:lnTo>
                      <a:pt x="2" y="3"/>
                    </a:lnTo>
                    <a:lnTo>
                      <a:pt x="1" y="7"/>
                    </a:lnTo>
                    <a:lnTo>
                      <a:pt x="0" y="11"/>
                    </a:lnTo>
                    <a:lnTo>
                      <a:pt x="0" y="16"/>
                    </a:lnTo>
                    <a:lnTo>
                      <a:pt x="2" y="20"/>
                    </a:lnTo>
                    <a:lnTo>
                      <a:pt x="5" y="21"/>
                    </a:lnTo>
                    <a:lnTo>
                      <a:pt x="10" y="23"/>
                    </a:lnTo>
                    <a:lnTo>
                      <a:pt x="14" y="23"/>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09" name="Freeform 372">
                <a:extLst>
                  <a:ext uri="{FF2B5EF4-FFF2-40B4-BE49-F238E27FC236}">
                    <a16:creationId xmlns:a16="http://schemas.microsoft.com/office/drawing/2014/main" id="{57E27750-7FBB-4935-255B-079C1299401D}"/>
                  </a:ext>
                </a:extLst>
              </p:cNvPr>
              <p:cNvSpPr>
                <a:spLocks/>
              </p:cNvSpPr>
              <p:nvPr/>
            </p:nvSpPr>
            <p:spPr bwMode="auto">
              <a:xfrm>
                <a:off x="3286" y="5422"/>
                <a:ext cx="33" cy="68"/>
              </a:xfrm>
              <a:custGeom>
                <a:avLst/>
                <a:gdLst>
                  <a:gd name="T0" fmla="*/ 0 w 99"/>
                  <a:gd name="T1" fmla="*/ 0 h 206"/>
                  <a:gd name="T2" fmla="*/ 0 w 99"/>
                  <a:gd name="T3" fmla="*/ 0 h 206"/>
                  <a:gd name="T4" fmla="*/ 0 w 99"/>
                  <a:gd name="T5" fmla="*/ 0 h 206"/>
                  <a:gd name="T6" fmla="*/ 0 w 99"/>
                  <a:gd name="T7" fmla="*/ 0 h 206"/>
                  <a:gd name="T8" fmla="*/ 0 w 99"/>
                  <a:gd name="T9" fmla="*/ 0 h 206"/>
                  <a:gd name="T10" fmla="*/ 0 w 99"/>
                  <a:gd name="T11" fmla="*/ 0 h 206"/>
                  <a:gd name="T12" fmla="*/ 0 w 99"/>
                  <a:gd name="T13" fmla="*/ 0 h 206"/>
                  <a:gd name="T14" fmla="*/ 0 w 99"/>
                  <a:gd name="T15" fmla="*/ 0 h 206"/>
                  <a:gd name="T16" fmla="*/ 0 w 99"/>
                  <a:gd name="T17" fmla="*/ 0 h 206"/>
                  <a:gd name="T18" fmla="*/ 0 w 99"/>
                  <a:gd name="T19" fmla="*/ 0 h 206"/>
                  <a:gd name="T20" fmla="*/ 0 w 99"/>
                  <a:gd name="T21" fmla="*/ 0 h 206"/>
                  <a:gd name="T22" fmla="*/ 0 w 99"/>
                  <a:gd name="T23" fmla="*/ 0 h 206"/>
                  <a:gd name="T24" fmla="*/ 0 w 99"/>
                  <a:gd name="T25" fmla="*/ 0 h 206"/>
                  <a:gd name="T26" fmla="*/ 0 w 99"/>
                  <a:gd name="T27" fmla="*/ 0 h 206"/>
                  <a:gd name="T28" fmla="*/ 0 w 99"/>
                  <a:gd name="T29" fmla="*/ 0 h 206"/>
                  <a:gd name="T30" fmla="*/ 0 w 99"/>
                  <a:gd name="T31" fmla="*/ 0 h 206"/>
                  <a:gd name="T32" fmla="*/ 0 w 99"/>
                  <a:gd name="T33" fmla="*/ 0 h 206"/>
                  <a:gd name="T34" fmla="*/ 0 w 99"/>
                  <a:gd name="T35" fmla="*/ 0 h 206"/>
                  <a:gd name="T36" fmla="*/ 0 w 99"/>
                  <a:gd name="T37" fmla="*/ 0 h 206"/>
                  <a:gd name="T38" fmla="*/ 0 w 99"/>
                  <a:gd name="T39" fmla="*/ 0 h 206"/>
                  <a:gd name="T40" fmla="*/ 0 w 99"/>
                  <a:gd name="T41" fmla="*/ 0 h 206"/>
                  <a:gd name="T42" fmla="*/ 0 w 99"/>
                  <a:gd name="T43" fmla="*/ 0 h 206"/>
                  <a:gd name="T44" fmla="*/ 0 w 99"/>
                  <a:gd name="T45" fmla="*/ 0 h 206"/>
                  <a:gd name="T46" fmla="*/ 0 w 99"/>
                  <a:gd name="T47" fmla="*/ 0 h 206"/>
                  <a:gd name="T48" fmla="*/ 0 w 99"/>
                  <a:gd name="T49" fmla="*/ 0 h 206"/>
                  <a:gd name="T50" fmla="*/ 0 w 99"/>
                  <a:gd name="T51" fmla="*/ 0 h 206"/>
                  <a:gd name="T52" fmla="*/ 0 w 99"/>
                  <a:gd name="T53" fmla="*/ 0 h 206"/>
                  <a:gd name="T54" fmla="*/ 0 w 99"/>
                  <a:gd name="T55" fmla="*/ 0 h 206"/>
                  <a:gd name="T56" fmla="*/ 0 w 99"/>
                  <a:gd name="T57" fmla="*/ 0 h 206"/>
                  <a:gd name="T58" fmla="*/ 0 w 99"/>
                  <a:gd name="T59" fmla="*/ 0 h 206"/>
                  <a:gd name="T60" fmla="*/ 0 w 99"/>
                  <a:gd name="T61" fmla="*/ 0 h 206"/>
                  <a:gd name="T62" fmla="*/ 0 w 99"/>
                  <a:gd name="T63" fmla="*/ 0 h 206"/>
                  <a:gd name="T64" fmla="*/ 0 w 99"/>
                  <a:gd name="T65" fmla="*/ 0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206"/>
                  <a:gd name="T101" fmla="*/ 99 w 99"/>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206">
                    <a:moveTo>
                      <a:pt x="19" y="0"/>
                    </a:moveTo>
                    <a:lnTo>
                      <a:pt x="17" y="39"/>
                    </a:lnTo>
                    <a:lnTo>
                      <a:pt x="11" y="90"/>
                    </a:lnTo>
                    <a:lnTo>
                      <a:pt x="4" y="137"/>
                    </a:lnTo>
                    <a:lnTo>
                      <a:pt x="0" y="164"/>
                    </a:lnTo>
                    <a:lnTo>
                      <a:pt x="1" y="178"/>
                    </a:lnTo>
                    <a:lnTo>
                      <a:pt x="8" y="192"/>
                    </a:lnTo>
                    <a:lnTo>
                      <a:pt x="20" y="202"/>
                    </a:lnTo>
                    <a:lnTo>
                      <a:pt x="38" y="206"/>
                    </a:lnTo>
                    <a:lnTo>
                      <a:pt x="48" y="205"/>
                    </a:lnTo>
                    <a:lnTo>
                      <a:pt x="58" y="202"/>
                    </a:lnTo>
                    <a:lnTo>
                      <a:pt x="70" y="199"/>
                    </a:lnTo>
                    <a:lnTo>
                      <a:pt x="78" y="195"/>
                    </a:lnTo>
                    <a:lnTo>
                      <a:pt x="86" y="191"/>
                    </a:lnTo>
                    <a:lnTo>
                      <a:pt x="91" y="185"/>
                    </a:lnTo>
                    <a:lnTo>
                      <a:pt x="93" y="180"/>
                    </a:lnTo>
                    <a:lnTo>
                      <a:pt x="90" y="173"/>
                    </a:lnTo>
                    <a:lnTo>
                      <a:pt x="83" y="156"/>
                    </a:lnTo>
                    <a:lnTo>
                      <a:pt x="80" y="137"/>
                    </a:lnTo>
                    <a:lnTo>
                      <a:pt x="78" y="119"/>
                    </a:lnTo>
                    <a:lnTo>
                      <a:pt x="78" y="102"/>
                    </a:lnTo>
                    <a:lnTo>
                      <a:pt x="83" y="83"/>
                    </a:lnTo>
                    <a:lnTo>
                      <a:pt x="88" y="58"/>
                    </a:lnTo>
                    <a:lnTo>
                      <a:pt x="94" y="32"/>
                    </a:lnTo>
                    <a:lnTo>
                      <a:pt x="99" y="14"/>
                    </a:lnTo>
                    <a:lnTo>
                      <a:pt x="87" y="15"/>
                    </a:lnTo>
                    <a:lnTo>
                      <a:pt x="75" y="17"/>
                    </a:lnTo>
                    <a:lnTo>
                      <a:pt x="64" y="15"/>
                    </a:lnTo>
                    <a:lnTo>
                      <a:pt x="54" y="15"/>
                    </a:lnTo>
                    <a:lnTo>
                      <a:pt x="43" y="13"/>
                    </a:lnTo>
                    <a:lnTo>
                      <a:pt x="35" y="10"/>
                    </a:lnTo>
                    <a:lnTo>
                      <a:pt x="26" y="6"/>
                    </a:lnTo>
                    <a:lnTo>
                      <a:pt x="19" y="0"/>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0" name="Freeform 373">
                <a:extLst>
                  <a:ext uri="{FF2B5EF4-FFF2-40B4-BE49-F238E27FC236}">
                    <a16:creationId xmlns:a16="http://schemas.microsoft.com/office/drawing/2014/main" id="{D92B9DC6-D574-2723-5496-8D762E553CC1}"/>
                  </a:ext>
                </a:extLst>
              </p:cNvPr>
              <p:cNvSpPr>
                <a:spLocks/>
              </p:cNvSpPr>
              <p:nvPr/>
            </p:nvSpPr>
            <p:spPr bwMode="auto">
              <a:xfrm>
                <a:off x="3280" y="5474"/>
                <a:ext cx="73" cy="29"/>
              </a:xfrm>
              <a:custGeom>
                <a:avLst/>
                <a:gdLst>
                  <a:gd name="T0" fmla="*/ 0 w 219"/>
                  <a:gd name="T1" fmla="*/ 0 h 88"/>
                  <a:gd name="T2" fmla="*/ 0 w 219"/>
                  <a:gd name="T3" fmla="*/ 0 h 88"/>
                  <a:gd name="T4" fmla="*/ 0 w 219"/>
                  <a:gd name="T5" fmla="*/ 0 h 88"/>
                  <a:gd name="T6" fmla="*/ 0 w 219"/>
                  <a:gd name="T7" fmla="*/ 0 h 88"/>
                  <a:gd name="T8" fmla="*/ 0 w 219"/>
                  <a:gd name="T9" fmla="*/ 0 h 88"/>
                  <a:gd name="T10" fmla="*/ 0 w 219"/>
                  <a:gd name="T11" fmla="*/ 0 h 88"/>
                  <a:gd name="T12" fmla="*/ 0 w 219"/>
                  <a:gd name="T13" fmla="*/ 0 h 88"/>
                  <a:gd name="T14" fmla="*/ 0 w 219"/>
                  <a:gd name="T15" fmla="*/ 0 h 88"/>
                  <a:gd name="T16" fmla="*/ 0 w 219"/>
                  <a:gd name="T17" fmla="*/ 0 h 88"/>
                  <a:gd name="T18" fmla="*/ 0 w 219"/>
                  <a:gd name="T19" fmla="*/ 0 h 88"/>
                  <a:gd name="T20" fmla="*/ 0 w 219"/>
                  <a:gd name="T21" fmla="*/ 0 h 88"/>
                  <a:gd name="T22" fmla="*/ 0 w 219"/>
                  <a:gd name="T23" fmla="*/ 0 h 88"/>
                  <a:gd name="T24" fmla="*/ 0 w 219"/>
                  <a:gd name="T25" fmla="*/ 0 h 88"/>
                  <a:gd name="T26" fmla="*/ 0 w 219"/>
                  <a:gd name="T27" fmla="*/ 0 h 88"/>
                  <a:gd name="T28" fmla="*/ 0 w 219"/>
                  <a:gd name="T29" fmla="*/ 0 h 88"/>
                  <a:gd name="T30" fmla="*/ 0 w 219"/>
                  <a:gd name="T31" fmla="*/ 0 h 88"/>
                  <a:gd name="T32" fmla="*/ 0 w 219"/>
                  <a:gd name="T33" fmla="*/ 0 h 88"/>
                  <a:gd name="T34" fmla="*/ 0 w 219"/>
                  <a:gd name="T35" fmla="*/ 0 h 88"/>
                  <a:gd name="T36" fmla="*/ 0 w 219"/>
                  <a:gd name="T37" fmla="*/ 0 h 88"/>
                  <a:gd name="T38" fmla="*/ 0 w 219"/>
                  <a:gd name="T39" fmla="*/ 0 h 88"/>
                  <a:gd name="T40" fmla="*/ 0 w 219"/>
                  <a:gd name="T41" fmla="*/ 0 h 88"/>
                  <a:gd name="T42" fmla="*/ 0 w 219"/>
                  <a:gd name="T43" fmla="*/ 0 h 88"/>
                  <a:gd name="T44" fmla="*/ 0 w 219"/>
                  <a:gd name="T45" fmla="*/ 0 h 88"/>
                  <a:gd name="T46" fmla="*/ 0 w 219"/>
                  <a:gd name="T47" fmla="*/ 0 h 88"/>
                  <a:gd name="T48" fmla="*/ 0 w 219"/>
                  <a:gd name="T49" fmla="*/ 0 h 88"/>
                  <a:gd name="T50" fmla="*/ 0 w 219"/>
                  <a:gd name="T51" fmla="*/ 0 h 88"/>
                  <a:gd name="T52" fmla="*/ 0 w 219"/>
                  <a:gd name="T53" fmla="*/ 0 h 88"/>
                  <a:gd name="T54" fmla="*/ 0 w 219"/>
                  <a:gd name="T55" fmla="*/ 0 h 88"/>
                  <a:gd name="T56" fmla="*/ 0 w 219"/>
                  <a:gd name="T57" fmla="*/ 0 h 88"/>
                  <a:gd name="T58" fmla="*/ 0 w 219"/>
                  <a:gd name="T59" fmla="*/ 0 h 88"/>
                  <a:gd name="T60" fmla="*/ 0 w 219"/>
                  <a:gd name="T61" fmla="*/ 0 h 88"/>
                  <a:gd name="T62" fmla="*/ 0 w 219"/>
                  <a:gd name="T63" fmla="*/ 0 h 88"/>
                  <a:gd name="T64" fmla="*/ 0 w 219"/>
                  <a:gd name="T65" fmla="*/ 0 h 88"/>
                  <a:gd name="T66" fmla="*/ 0 w 219"/>
                  <a:gd name="T67" fmla="*/ 0 h 88"/>
                  <a:gd name="T68" fmla="*/ 0 w 219"/>
                  <a:gd name="T69" fmla="*/ 0 h 88"/>
                  <a:gd name="T70" fmla="*/ 0 w 219"/>
                  <a:gd name="T71" fmla="*/ 0 h 88"/>
                  <a:gd name="T72" fmla="*/ 0 w 219"/>
                  <a:gd name="T73" fmla="*/ 0 h 88"/>
                  <a:gd name="T74" fmla="*/ 0 w 219"/>
                  <a:gd name="T75" fmla="*/ 0 h 88"/>
                  <a:gd name="T76" fmla="*/ 0 w 219"/>
                  <a:gd name="T77" fmla="*/ 0 h 88"/>
                  <a:gd name="T78" fmla="*/ 0 w 219"/>
                  <a:gd name="T79" fmla="*/ 0 h 88"/>
                  <a:gd name="T80" fmla="*/ 0 w 219"/>
                  <a:gd name="T81" fmla="*/ 0 h 88"/>
                  <a:gd name="T82" fmla="*/ 0 w 219"/>
                  <a:gd name="T83" fmla="*/ 0 h 88"/>
                  <a:gd name="T84" fmla="*/ 0 w 219"/>
                  <a:gd name="T85" fmla="*/ 0 h 88"/>
                  <a:gd name="T86" fmla="*/ 0 w 219"/>
                  <a:gd name="T87" fmla="*/ 0 h 88"/>
                  <a:gd name="T88" fmla="*/ 0 w 219"/>
                  <a:gd name="T89" fmla="*/ 0 h 88"/>
                  <a:gd name="T90" fmla="*/ 0 w 219"/>
                  <a:gd name="T91" fmla="*/ 0 h 88"/>
                  <a:gd name="T92" fmla="*/ 0 w 219"/>
                  <a:gd name="T93" fmla="*/ 0 h 88"/>
                  <a:gd name="T94" fmla="*/ 0 w 219"/>
                  <a:gd name="T95" fmla="*/ 0 h 88"/>
                  <a:gd name="T96" fmla="*/ 0 w 219"/>
                  <a:gd name="T97" fmla="*/ 0 h 88"/>
                  <a:gd name="T98" fmla="*/ 0 w 219"/>
                  <a:gd name="T99" fmla="*/ 0 h 88"/>
                  <a:gd name="T100" fmla="*/ 0 w 219"/>
                  <a:gd name="T101" fmla="*/ 0 h 88"/>
                  <a:gd name="T102" fmla="*/ 0 w 219"/>
                  <a:gd name="T103" fmla="*/ 0 h 88"/>
                  <a:gd name="T104" fmla="*/ 0 w 219"/>
                  <a:gd name="T105" fmla="*/ 0 h 88"/>
                  <a:gd name="T106" fmla="*/ 0 w 219"/>
                  <a:gd name="T107" fmla="*/ 0 h 88"/>
                  <a:gd name="T108" fmla="*/ 0 w 219"/>
                  <a:gd name="T109" fmla="*/ 0 h 88"/>
                  <a:gd name="T110" fmla="*/ 0 w 219"/>
                  <a:gd name="T111" fmla="*/ 0 h 88"/>
                  <a:gd name="T112" fmla="*/ 0 w 219"/>
                  <a:gd name="T113" fmla="*/ 0 h 88"/>
                  <a:gd name="T114" fmla="*/ 0 w 219"/>
                  <a:gd name="T115" fmla="*/ 0 h 88"/>
                  <a:gd name="T116" fmla="*/ 0 w 219"/>
                  <a:gd name="T117" fmla="*/ 0 h 88"/>
                  <a:gd name="T118" fmla="*/ 0 w 219"/>
                  <a:gd name="T119" fmla="*/ 0 h 88"/>
                  <a:gd name="T120" fmla="*/ 0 w 219"/>
                  <a:gd name="T121" fmla="*/ 0 h 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9"/>
                  <a:gd name="T184" fmla="*/ 0 h 88"/>
                  <a:gd name="T185" fmla="*/ 219 w 219"/>
                  <a:gd name="T186" fmla="*/ 88 h 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9" h="88">
                    <a:moveTo>
                      <a:pt x="13" y="5"/>
                    </a:moveTo>
                    <a:lnTo>
                      <a:pt x="10" y="11"/>
                    </a:lnTo>
                    <a:lnTo>
                      <a:pt x="6" y="21"/>
                    </a:lnTo>
                    <a:lnTo>
                      <a:pt x="2" y="33"/>
                    </a:lnTo>
                    <a:lnTo>
                      <a:pt x="0" y="45"/>
                    </a:lnTo>
                    <a:lnTo>
                      <a:pt x="0" y="50"/>
                    </a:lnTo>
                    <a:lnTo>
                      <a:pt x="0" y="57"/>
                    </a:lnTo>
                    <a:lnTo>
                      <a:pt x="2" y="64"/>
                    </a:lnTo>
                    <a:lnTo>
                      <a:pt x="5" y="68"/>
                    </a:lnTo>
                    <a:lnTo>
                      <a:pt x="7" y="70"/>
                    </a:lnTo>
                    <a:lnTo>
                      <a:pt x="15" y="70"/>
                    </a:lnTo>
                    <a:lnTo>
                      <a:pt x="22" y="71"/>
                    </a:lnTo>
                    <a:lnTo>
                      <a:pt x="32" y="73"/>
                    </a:lnTo>
                    <a:lnTo>
                      <a:pt x="42" y="74"/>
                    </a:lnTo>
                    <a:lnTo>
                      <a:pt x="51" y="74"/>
                    </a:lnTo>
                    <a:lnTo>
                      <a:pt x="60" y="75"/>
                    </a:lnTo>
                    <a:lnTo>
                      <a:pt x="66" y="77"/>
                    </a:lnTo>
                    <a:lnTo>
                      <a:pt x="86" y="81"/>
                    </a:lnTo>
                    <a:lnTo>
                      <a:pt x="105" y="85"/>
                    </a:lnTo>
                    <a:lnTo>
                      <a:pt x="123" y="87"/>
                    </a:lnTo>
                    <a:lnTo>
                      <a:pt x="139" y="88"/>
                    </a:lnTo>
                    <a:lnTo>
                      <a:pt x="153" y="88"/>
                    </a:lnTo>
                    <a:lnTo>
                      <a:pt x="166" y="88"/>
                    </a:lnTo>
                    <a:lnTo>
                      <a:pt x="179" y="87"/>
                    </a:lnTo>
                    <a:lnTo>
                      <a:pt x="194" y="85"/>
                    </a:lnTo>
                    <a:lnTo>
                      <a:pt x="206" y="85"/>
                    </a:lnTo>
                    <a:lnTo>
                      <a:pt x="214" y="82"/>
                    </a:lnTo>
                    <a:lnTo>
                      <a:pt x="219" y="78"/>
                    </a:lnTo>
                    <a:lnTo>
                      <a:pt x="219" y="71"/>
                    </a:lnTo>
                    <a:lnTo>
                      <a:pt x="214" y="67"/>
                    </a:lnTo>
                    <a:lnTo>
                      <a:pt x="207" y="63"/>
                    </a:lnTo>
                    <a:lnTo>
                      <a:pt x="195" y="57"/>
                    </a:lnTo>
                    <a:lnTo>
                      <a:pt x="184" y="52"/>
                    </a:lnTo>
                    <a:lnTo>
                      <a:pt x="172" y="46"/>
                    </a:lnTo>
                    <a:lnTo>
                      <a:pt x="160" y="42"/>
                    </a:lnTo>
                    <a:lnTo>
                      <a:pt x="152" y="39"/>
                    </a:lnTo>
                    <a:lnTo>
                      <a:pt x="146" y="36"/>
                    </a:lnTo>
                    <a:lnTo>
                      <a:pt x="139" y="31"/>
                    </a:lnTo>
                    <a:lnTo>
                      <a:pt x="127" y="24"/>
                    </a:lnTo>
                    <a:lnTo>
                      <a:pt x="117" y="17"/>
                    </a:lnTo>
                    <a:lnTo>
                      <a:pt x="111" y="11"/>
                    </a:lnTo>
                    <a:lnTo>
                      <a:pt x="108" y="8"/>
                    </a:lnTo>
                    <a:lnTo>
                      <a:pt x="102" y="8"/>
                    </a:lnTo>
                    <a:lnTo>
                      <a:pt x="96" y="11"/>
                    </a:lnTo>
                    <a:lnTo>
                      <a:pt x="92" y="21"/>
                    </a:lnTo>
                    <a:lnTo>
                      <a:pt x="85" y="24"/>
                    </a:lnTo>
                    <a:lnTo>
                      <a:pt x="77" y="25"/>
                    </a:lnTo>
                    <a:lnTo>
                      <a:pt x="69" y="25"/>
                    </a:lnTo>
                    <a:lnTo>
                      <a:pt x="60" y="22"/>
                    </a:lnTo>
                    <a:lnTo>
                      <a:pt x="51" y="19"/>
                    </a:lnTo>
                    <a:lnTo>
                      <a:pt x="42" y="17"/>
                    </a:lnTo>
                    <a:lnTo>
                      <a:pt x="35" y="12"/>
                    </a:lnTo>
                    <a:lnTo>
                      <a:pt x="28" y="7"/>
                    </a:lnTo>
                    <a:lnTo>
                      <a:pt x="25" y="4"/>
                    </a:lnTo>
                    <a:lnTo>
                      <a:pt x="22" y="1"/>
                    </a:lnTo>
                    <a:lnTo>
                      <a:pt x="19" y="0"/>
                    </a:lnTo>
                    <a:lnTo>
                      <a:pt x="18" y="0"/>
                    </a:lnTo>
                    <a:lnTo>
                      <a:pt x="16" y="3"/>
                    </a:lnTo>
                    <a:lnTo>
                      <a:pt x="15" y="4"/>
                    </a:lnTo>
                    <a:lnTo>
                      <a:pt x="13" y="5"/>
                    </a:lnTo>
                    <a:close/>
                  </a:path>
                </a:pathLst>
              </a:custGeom>
              <a:solidFill>
                <a:srgbClr val="7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1" name="Freeform 374">
                <a:extLst>
                  <a:ext uri="{FF2B5EF4-FFF2-40B4-BE49-F238E27FC236}">
                    <a16:creationId xmlns:a16="http://schemas.microsoft.com/office/drawing/2014/main" id="{064C21B1-C60C-C4E6-6989-BD5A688D3518}"/>
                  </a:ext>
                </a:extLst>
              </p:cNvPr>
              <p:cNvSpPr>
                <a:spLocks/>
              </p:cNvSpPr>
              <p:nvPr/>
            </p:nvSpPr>
            <p:spPr bwMode="auto">
              <a:xfrm>
                <a:off x="3280" y="5496"/>
                <a:ext cx="73" cy="9"/>
              </a:xfrm>
              <a:custGeom>
                <a:avLst/>
                <a:gdLst>
                  <a:gd name="T0" fmla="*/ 0 w 217"/>
                  <a:gd name="T1" fmla="*/ 0 h 26"/>
                  <a:gd name="T2" fmla="*/ 0 w 217"/>
                  <a:gd name="T3" fmla="*/ 0 h 26"/>
                  <a:gd name="T4" fmla="*/ 0 w 217"/>
                  <a:gd name="T5" fmla="*/ 0 h 26"/>
                  <a:gd name="T6" fmla="*/ 0 w 217"/>
                  <a:gd name="T7" fmla="*/ 0 h 26"/>
                  <a:gd name="T8" fmla="*/ 0 w 217"/>
                  <a:gd name="T9" fmla="*/ 0 h 26"/>
                  <a:gd name="T10" fmla="*/ 0 w 217"/>
                  <a:gd name="T11" fmla="*/ 0 h 26"/>
                  <a:gd name="T12" fmla="*/ 0 w 217"/>
                  <a:gd name="T13" fmla="*/ 0 h 26"/>
                  <a:gd name="T14" fmla="*/ 0 w 217"/>
                  <a:gd name="T15" fmla="*/ 0 h 26"/>
                  <a:gd name="T16" fmla="*/ 0 w 217"/>
                  <a:gd name="T17" fmla="*/ 0 h 26"/>
                  <a:gd name="T18" fmla="*/ 0 w 217"/>
                  <a:gd name="T19" fmla="*/ 0 h 26"/>
                  <a:gd name="T20" fmla="*/ 0 w 217"/>
                  <a:gd name="T21" fmla="*/ 0 h 26"/>
                  <a:gd name="T22" fmla="*/ 0 w 217"/>
                  <a:gd name="T23" fmla="*/ 0 h 26"/>
                  <a:gd name="T24" fmla="*/ 0 w 217"/>
                  <a:gd name="T25" fmla="*/ 0 h 26"/>
                  <a:gd name="T26" fmla="*/ 0 w 217"/>
                  <a:gd name="T27" fmla="*/ 0 h 26"/>
                  <a:gd name="T28" fmla="*/ 0 w 217"/>
                  <a:gd name="T29" fmla="*/ 0 h 26"/>
                  <a:gd name="T30" fmla="*/ 0 w 217"/>
                  <a:gd name="T31" fmla="*/ 0 h 26"/>
                  <a:gd name="T32" fmla="*/ 0 w 217"/>
                  <a:gd name="T33" fmla="*/ 0 h 26"/>
                  <a:gd name="T34" fmla="*/ 0 w 217"/>
                  <a:gd name="T35" fmla="*/ 0 h 26"/>
                  <a:gd name="T36" fmla="*/ 0 w 217"/>
                  <a:gd name="T37" fmla="*/ 0 h 26"/>
                  <a:gd name="T38" fmla="*/ 0 w 217"/>
                  <a:gd name="T39" fmla="*/ 0 h 26"/>
                  <a:gd name="T40" fmla="*/ 0 w 217"/>
                  <a:gd name="T41" fmla="*/ 0 h 26"/>
                  <a:gd name="T42" fmla="*/ 0 w 217"/>
                  <a:gd name="T43" fmla="*/ 0 h 26"/>
                  <a:gd name="T44" fmla="*/ 0 w 217"/>
                  <a:gd name="T45" fmla="*/ 0 h 26"/>
                  <a:gd name="T46" fmla="*/ 0 w 217"/>
                  <a:gd name="T47" fmla="*/ 0 h 26"/>
                  <a:gd name="T48" fmla="*/ 0 w 217"/>
                  <a:gd name="T49" fmla="*/ 0 h 26"/>
                  <a:gd name="T50" fmla="*/ 0 w 217"/>
                  <a:gd name="T51" fmla="*/ 0 h 26"/>
                  <a:gd name="T52" fmla="*/ 0 w 217"/>
                  <a:gd name="T53" fmla="*/ 0 h 26"/>
                  <a:gd name="T54" fmla="*/ 0 w 217"/>
                  <a:gd name="T55" fmla="*/ 0 h 26"/>
                  <a:gd name="T56" fmla="*/ 0 w 217"/>
                  <a:gd name="T57" fmla="*/ 0 h 26"/>
                  <a:gd name="T58" fmla="*/ 0 w 217"/>
                  <a:gd name="T59" fmla="*/ 0 h 26"/>
                  <a:gd name="T60" fmla="*/ 0 w 217"/>
                  <a:gd name="T61" fmla="*/ 0 h 26"/>
                  <a:gd name="T62" fmla="*/ 0 w 217"/>
                  <a:gd name="T63" fmla="*/ 0 h 26"/>
                  <a:gd name="T64" fmla="*/ 0 w 217"/>
                  <a:gd name="T65" fmla="*/ 0 h 26"/>
                  <a:gd name="T66" fmla="*/ 0 w 217"/>
                  <a:gd name="T67" fmla="*/ 0 h 26"/>
                  <a:gd name="T68" fmla="*/ 0 w 217"/>
                  <a:gd name="T69" fmla="*/ 0 h 26"/>
                  <a:gd name="T70" fmla="*/ 0 w 217"/>
                  <a:gd name="T71" fmla="*/ 0 h 26"/>
                  <a:gd name="T72" fmla="*/ 0 w 217"/>
                  <a:gd name="T73" fmla="*/ 0 h 26"/>
                  <a:gd name="T74" fmla="*/ 0 w 217"/>
                  <a:gd name="T75" fmla="*/ 0 h 26"/>
                  <a:gd name="T76" fmla="*/ 0 w 217"/>
                  <a:gd name="T77" fmla="*/ 0 h 26"/>
                  <a:gd name="T78" fmla="*/ 0 w 217"/>
                  <a:gd name="T79" fmla="*/ 0 h 26"/>
                  <a:gd name="T80" fmla="*/ 0 w 217"/>
                  <a:gd name="T81" fmla="*/ 0 h 26"/>
                  <a:gd name="T82" fmla="*/ 0 w 217"/>
                  <a:gd name="T83" fmla="*/ 0 h 26"/>
                  <a:gd name="T84" fmla="*/ 0 w 217"/>
                  <a:gd name="T85" fmla="*/ 0 h 26"/>
                  <a:gd name="T86" fmla="*/ 0 w 217"/>
                  <a:gd name="T87" fmla="*/ 0 h 26"/>
                  <a:gd name="T88" fmla="*/ 0 w 217"/>
                  <a:gd name="T89" fmla="*/ 0 h 26"/>
                  <a:gd name="T90" fmla="*/ 0 w 217"/>
                  <a:gd name="T91" fmla="*/ 0 h 26"/>
                  <a:gd name="T92" fmla="*/ 0 w 217"/>
                  <a:gd name="T93" fmla="*/ 0 h 26"/>
                  <a:gd name="T94" fmla="*/ 0 w 217"/>
                  <a:gd name="T95" fmla="*/ 0 h 26"/>
                  <a:gd name="T96" fmla="*/ 0 w 217"/>
                  <a:gd name="T97" fmla="*/ 0 h 26"/>
                  <a:gd name="T98" fmla="*/ 0 w 217"/>
                  <a:gd name="T99" fmla="*/ 0 h 26"/>
                  <a:gd name="T100" fmla="*/ 0 w 217"/>
                  <a:gd name="T101" fmla="*/ 0 h 26"/>
                  <a:gd name="T102" fmla="*/ 0 w 217"/>
                  <a:gd name="T103" fmla="*/ 0 h 26"/>
                  <a:gd name="T104" fmla="*/ 0 w 217"/>
                  <a:gd name="T105" fmla="*/ 0 h 26"/>
                  <a:gd name="T106" fmla="*/ 0 w 217"/>
                  <a:gd name="T107" fmla="*/ 0 h 26"/>
                  <a:gd name="T108" fmla="*/ 0 w 217"/>
                  <a:gd name="T109" fmla="*/ 0 h 26"/>
                  <a:gd name="T110" fmla="*/ 0 w 217"/>
                  <a:gd name="T111" fmla="*/ 0 h 26"/>
                  <a:gd name="T112" fmla="*/ 0 w 217"/>
                  <a:gd name="T113" fmla="*/ 0 h 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7"/>
                  <a:gd name="T172" fmla="*/ 0 h 26"/>
                  <a:gd name="T173" fmla="*/ 217 w 217"/>
                  <a:gd name="T174" fmla="*/ 26 h 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7" h="26">
                    <a:moveTo>
                      <a:pt x="3" y="0"/>
                    </a:moveTo>
                    <a:lnTo>
                      <a:pt x="5" y="2"/>
                    </a:lnTo>
                    <a:lnTo>
                      <a:pt x="13" y="2"/>
                    </a:lnTo>
                    <a:lnTo>
                      <a:pt x="20" y="3"/>
                    </a:lnTo>
                    <a:lnTo>
                      <a:pt x="30" y="5"/>
                    </a:lnTo>
                    <a:lnTo>
                      <a:pt x="40" y="6"/>
                    </a:lnTo>
                    <a:lnTo>
                      <a:pt x="49" y="6"/>
                    </a:lnTo>
                    <a:lnTo>
                      <a:pt x="58" y="7"/>
                    </a:lnTo>
                    <a:lnTo>
                      <a:pt x="64" y="9"/>
                    </a:lnTo>
                    <a:lnTo>
                      <a:pt x="84" y="13"/>
                    </a:lnTo>
                    <a:lnTo>
                      <a:pt x="103" y="17"/>
                    </a:lnTo>
                    <a:lnTo>
                      <a:pt x="121" y="19"/>
                    </a:lnTo>
                    <a:lnTo>
                      <a:pt x="137" y="20"/>
                    </a:lnTo>
                    <a:lnTo>
                      <a:pt x="151" y="20"/>
                    </a:lnTo>
                    <a:lnTo>
                      <a:pt x="164" y="20"/>
                    </a:lnTo>
                    <a:lnTo>
                      <a:pt x="177" y="19"/>
                    </a:lnTo>
                    <a:lnTo>
                      <a:pt x="192" y="17"/>
                    </a:lnTo>
                    <a:lnTo>
                      <a:pt x="198" y="17"/>
                    </a:lnTo>
                    <a:lnTo>
                      <a:pt x="204" y="16"/>
                    </a:lnTo>
                    <a:lnTo>
                      <a:pt x="208" y="14"/>
                    </a:lnTo>
                    <a:lnTo>
                      <a:pt x="212" y="13"/>
                    </a:lnTo>
                    <a:lnTo>
                      <a:pt x="215" y="13"/>
                    </a:lnTo>
                    <a:lnTo>
                      <a:pt x="217" y="14"/>
                    </a:lnTo>
                    <a:lnTo>
                      <a:pt x="217" y="17"/>
                    </a:lnTo>
                    <a:lnTo>
                      <a:pt x="215" y="19"/>
                    </a:lnTo>
                    <a:lnTo>
                      <a:pt x="211" y="20"/>
                    </a:lnTo>
                    <a:lnTo>
                      <a:pt x="202" y="21"/>
                    </a:lnTo>
                    <a:lnTo>
                      <a:pt x="190" y="23"/>
                    </a:lnTo>
                    <a:lnTo>
                      <a:pt x="177" y="24"/>
                    </a:lnTo>
                    <a:lnTo>
                      <a:pt x="161" y="26"/>
                    </a:lnTo>
                    <a:lnTo>
                      <a:pt x="147" y="26"/>
                    </a:lnTo>
                    <a:lnTo>
                      <a:pt x="134" y="26"/>
                    </a:lnTo>
                    <a:lnTo>
                      <a:pt x="122" y="24"/>
                    </a:lnTo>
                    <a:lnTo>
                      <a:pt x="112" y="23"/>
                    </a:lnTo>
                    <a:lnTo>
                      <a:pt x="103" y="20"/>
                    </a:lnTo>
                    <a:lnTo>
                      <a:pt x="93" y="19"/>
                    </a:lnTo>
                    <a:lnTo>
                      <a:pt x="84" y="17"/>
                    </a:lnTo>
                    <a:lnTo>
                      <a:pt x="77" y="14"/>
                    </a:lnTo>
                    <a:lnTo>
                      <a:pt x="71" y="13"/>
                    </a:lnTo>
                    <a:lnTo>
                      <a:pt x="67" y="13"/>
                    </a:lnTo>
                    <a:lnTo>
                      <a:pt x="64" y="12"/>
                    </a:lnTo>
                    <a:lnTo>
                      <a:pt x="64" y="14"/>
                    </a:lnTo>
                    <a:lnTo>
                      <a:pt x="64" y="17"/>
                    </a:lnTo>
                    <a:lnTo>
                      <a:pt x="64" y="19"/>
                    </a:lnTo>
                    <a:lnTo>
                      <a:pt x="62" y="20"/>
                    </a:lnTo>
                    <a:lnTo>
                      <a:pt x="59" y="20"/>
                    </a:lnTo>
                    <a:lnTo>
                      <a:pt x="55" y="20"/>
                    </a:lnTo>
                    <a:lnTo>
                      <a:pt x="46" y="20"/>
                    </a:lnTo>
                    <a:lnTo>
                      <a:pt x="37" y="20"/>
                    </a:lnTo>
                    <a:lnTo>
                      <a:pt x="27" y="19"/>
                    </a:lnTo>
                    <a:lnTo>
                      <a:pt x="17" y="19"/>
                    </a:lnTo>
                    <a:lnTo>
                      <a:pt x="8" y="17"/>
                    </a:lnTo>
                    <a:lnTo>
                      <a:pt x="1" y="14"/>
                    </a:lnTo>
                    <a:lnTo>
                      <a:pt x="0" y="10"/>
                    </a:lnTo>
                    <a:lnTo>
                      <a:pt x="0"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2" name="Freeform 375">
                <a:extLst>
                  <a:ext uri="{FF2B5EF4-FFF2-40B4-BE49-F238E27FC236}">
                    <a16:creationId xmlns:a16="http://schemas.microsoft.com/office/drawing/2014/main" id="{EC7A83D9-C43C-4CC9-E1B0-0E06736742FE}"/>
                  </a:ext>
                </a:extLst>
              </p:cNvPr>
              <p:cNvSpPr>
                <a:spLocks/>
              </p:cNvSpPr>
              <p:nvPr/>
            </p:nvSpPr>
            <p:spPr bwMode="auto">
              <a:xfrm>
                <a:off x="3221" y="5223"/>
                <a:ext cx="124" cy="257"/>
              </a:xfrm>
              <a:custGeom>
                <a:avLst/>
                <a:gdLst>
                  <a:gd name="T0" fmla="*/ 0 w 371"/>
                  <a:gd name="T1" fmla="*/ 1 h 771"/>
                  <a:gd name="T2" fmla="*/ 0 w 371"/>
                  <a:gd name="T3" fmla="*/ 1 h 771"/>
                  <a:gd name="T4" fmla="*/ 0 w 371"/>
                  <a:gd name="T5" fmla="*/ 1 h 771"/>
                  <a:gd name="T6" fmla="*/ 0 w 371"/>
                  <a:gd name="T7" fmla="*/ 1 h 771"/>
                  <a:gd name="T8" fmla="*/ 0 w 371"/>
                  <a:gd name="T9" fmla="*/ 1 h 771"/>
                  <a:gd name="T10" fmla="*/ 0 w 371"/>
                  <a:gd name="T11" fmla="*/ 1 h 771"/>
                  <a:gd name="T12" fmla="*/ 0 w 371"/>
                  <a:gd name="T13" fmla="*/ 1 h 771"/>
                  <a:gd name="T14" fmla="*/ 0 w 371"/>
                  <a:gd name="T15" fmla="*/ 1 h 771"/>
                  <a:gd name="T16" fmla="*/ 0 w 371"/>
                  <a:gd name="T17" fmla="*/ 1 h 771"/>
                  <a:gd name="T18" fmla="*/ 0 w 371"/>
                  <a:gd name="T19" fmla="*/ 1 h 771"/>
                  <a:gd name="T20" fmla="*/ 0 w 371"/>
                  <a:gd name="T21" fmla="*/ 1 h 771"/>
                  <a:gd name="T22" fmla="*/ 0 w 371"/>
                  <a:gd name="T23" fmla="*/ 1 h 771"/>
                  <a:gd name="T24" fmla="*/ 0 w 371"/>
                  <a:gd name="T25" fmla="*/ 1 h 771"/>
                  <a:gd name="T26" fmla="*/ 0 w 371"/>
                  <a:gd name="T27" fmla="*/ 1 h 771"/>
                  <a:gd name="T28" fmla="*/ 0 w 371"/>
                  <a:gd name="T29" fmla="*/ 1 h 771"/>
                  <a:gd name="T30" fmla="*/ 1 w 371"/>
                  <a:gd name="T31" fmla="*/ 1 h 771"/>
                  <a:gd name="T32" fmla="*/ 0 w 371"/>
                  <a:gd name="T33" fmla="*/ 0 h 771"/>
                  <a:gd name="T34" fmla="*/ 0 w 371"/>
                  <a:gd name="T35" fmla="*/ 0 h 771"/>
                  <a:gd name="T36" fmla="*/ 0 w 371"/>
                  <a:gd name="T37" fmla="*/ 0 h 771"/>
                  <a:gd name="T38" fmla="*/ 0 w 371"/>
                  <a:gd name="T39" fmla="*/ 0 h 771"/>
                  <a:gd name="T40" fmla="*/ 0 w 371"/>
                  <a:gd name="T41" fmla="*/ 0 h 771"/>
                  <a:gd name="T42" fmla="*/ 0 w 371"/>
                  <a:gd name="T43" fmla="*/ 0 h 771"/>
                  <a:gd name="T44" fmla="*/ 0 w 371"/>
                  <a:gd name="T45" fmla="*/ 0 h 771"/>
                  <a:gd name="T46" fmla="*/ 0 w 371"/>
                  <a:gd name="T47" fmla="*/ 0 h 771"/>
                  <a:gd name="T48" fmla="*/ 0 w 371"/>
                  <a:gd name="T49" fmla="*/ 0 h 771"/>
                  <a:gd name="T50" fmla="*/ 0 w 371"/>
                  <a:gd name="T51" fmla="*/ 0 h 771"/>
                  <a:gd name="T52" fmla="*/ 0 w 371"/>
                  <a:gd name="T53" fmla="*/ 0 h 771"/>
                  <a:gd name="T54" fmla="*/ 0 w 371"/>
                  <a:gd name="T55" fmla="*/ 0 h 771"/>
                  <a:gd name="T56" fmla="*/ 0 w 371"/>
                  <a:gd name="T57" fmla="*/ 0 h 771"/>
                  <a:gd name="T58" fmla="*/ 0 w 371"/>
                  <a:gd name="T59" fmla="*/ 0 h 771"/>
                  <a:gd name="T60" fmla="*/ 0 w 371"/>
                  <a:gd name="T61" fmla="*/ 0 h 771"/>
                  <a:gd name="T62" fmla="*/ 0 w 371"/>
                  <a:gd name="T63" fmla="*/ 0 h 771"/>
                  <a:gd name="T64" fmla="*/ 0 w 371"/>
                  <a:gd name="T65" fmla="*/ 0 h 771"/>
                  <a:gd name="T66" fmla="*/ 0 w 371"/>
                  <a:gd name="T67" fmla="*/ 0 h 771"/>
                  <a:gd name="T68" fmla="*/ 0 w 371"/>
                  <a:gd name="T69" fmla="*/ 0 h 771"/>
                  <a:gd name="T70" fmla="*/ 0 w 371"/>
                  <a:gd name="T71" fmla="*/ 0 h 771"/>
                  <a:gd name="T72" fmla="*/ 0 w 371"/>
                  <a:gd name="T73" fmla="*/ 0 h 771"/>
                  <a:gd name="T74" fmla="*/ 0 w 371"/>
                  <a:gd name="T75" fmla="*/ 0 h 771"/>
                  <a:gd name="T76" fmla="*/ 0 w 371"/>
                  <a:gd name="T77" fmla="*/ 0 h 771"/>
                  <a:gd name="T78" fmla="*/ 0 w 371"/>
                  <a:gd name="T79" fmla="*/ 0 h 771"/>
                  <a:gd name="T80" fmla="*/ 0 w 371"/>
                  <a:gd name="T81" fmla="*/ 0 h 771"/>
                  <a:gd name="T82" fmla="*/ 0 w 371"/>
                  <a:gd name="T83" fmla="*/ 0 h 771"/>
                  <a:gd name="T84" fmla="*/ 0 w 371"/>
                  <a:gd name="T85" fmla="*/ 1 h 771"/>
                  <a:gd name="T86" fmla="*/ 0 w 371"/>
                  <a:gd name="T87" fmla="*/ 1 h 771"/>
                  <a:gd name="T88" fmla="*/ 0 w 371"/>
                  <a:gd name="T89" fmla="*/ 1 h 771"/>
                  <a:gd name="T90" fmla="*/ 0 w 371"/>
                  <a:gd name="T91" fmla="*/ 1 h 771"/>
                  <a:gd name="T92" fmla="*/ 0 w 371"/>
                  <a:gd name="T93" fmla="*/ 1 h 771"/>
                  <a:gd name="T94" fmla="*/ 0 w 371"/>
                  <a:gd name="T95" fmla="*/ 1 h 771"/>
                  <a:gd name="T96" fmla="*/ 0 w 371"/>
                  <a:gd name="T97" fmla="*/ 1 h 771"/>
                  <a:gd name="T98" fmla="*/ 0 w 371"/>
                  <a:gd name="T99" fmla="*/ 1 h 771"/>
                  <a:gd name="T100" fmla="*/ 0 w 371"/>
                  <a:gd name="T101" fmla="*/ 1 h 771"/>
                  <a:gd name="T102" fmla="*/ 0 w 371"/>
                  <a:gd name="T103" fmla="*/ 1 h 771"/>
                  <a:gd name="T104" fmla="*/ 0 w 371"/>
                  <a:gd name="T105" fmla="*/ 1 h 771"/>
                  <a:gd name="T106" fmla="*/ 0 w 371"/>
                  <a:gd name="T107" fmla="*/ 1 h 771"/>
                  <a:gd name="T108" fmla="*/ 0 w 371"/>
                  <a:gd name="T109" fmla="*/ 1 h 771"/>
                  <a:gd name="T110" fmla="*/ 0 w 371"/>
                  <a:gd name="T111" fmla="*/ 1 h 771"/>
                  <a:gd name="T112" fmla="*/ 0 w 371"/>
                  <a:gd name="T113" fmla="*/ 1 h 771"/>
                  <a:gd name="T114" fmla="*/ 0 w 371"/>
                  <a:gd name="T115" fmla="*/ 1 h 7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1"/>
                  <a:gd name="T175" fmla="*/ 0 h 771"/>
                  <a:gd name="T176" fmla="*/ 371 w 371"/>
                  <a:gd name="T177" fmla="*/ 771 h 7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1" h="771">
                    <a:moveTo>
                      <a:pt x="199" y="771"/>
                    </a:moveTo>
                    <a:lnTo>
                      <a:pt x="210" y="771"/>
                    </a:lnTo>
                    <a:lnTo>
                      <a:pt x="221" y="770"/>
                    </a:lnTo>
                    <a:lnTo>
                      <a:pt x="232" y="770"/>
                    </a:lnTo>
                    <a:lnTo>
                      <a:pt x="243" y="768"/>
                    </a:lnTo>
                    <a:lnTo>
                      <a:pt x="253" y="765"/>
                    </a:lnTo>
                    <a:lnTo>
                      <a:pt x="264" y="763"/>
                    </a:lnTo>
                    <a:lnTo>
                      <a:pt x="272" y="760"/>
                    </a:lnTo>
                    <a:lnTo>
                      <a:pt x="280" y="754"/>
                    </a:lnTo>
                    <a:lnTo>
                      <a:pt x="282" y="751"/>
                    </a:lnTo>
                    <a:lnTo>
                      <a:pt x="284" y="748"/>
                    </a:lnTo>
                    <a:lnTo>
                      <a:pt x="284" y="744"/>
                    </a:lnTo>
                    <a:lnTo>
                      <a:pt x="284" y="739"/>
                    </a:lnTo>
                    <a:lnTo>
                      <a:pt x="282" y="729"/>
                    </a:lnTo>
                    <a:lnTo>
                      <a:pt x="280" y="715"/>
                    </a:lnTo>
                    <a:lnTo>
                      <a:pt x="278" y="698"/>
                    </a:lnTo>
                    <a:lnTo>
                      <a:pt x="282" y="680"/>
                    </a:lnTo>
                    <a:lnTo>
                      <a:pt x="288" y="664"/>
                    </a:lnTo>
                    <a:lnTo>
                      <a:pt x="296" y="641"/>
                    </a:lnTo>
                    <a:lnTo>
                      <a:pt x="306" y="611"/>
                    </a:lnTo>
                    <a:lnTo>
                      <a:pt x="316" y="579"/>
                    </a:lnTo>
                    <a:lnTo>
                      <a:pt x="326" y="547"/>
                    </a:lnTo>
                    <a:lnTo>
                      <a:pt x="335" y="520"/>
                    </a:lnTo>
                    <a:lnTo>
                      <a:pt x="341" y="499"/>
                    </a:lnTo>
                    <a:lnTo>
                      <a:pt x="344" y="489"/>
                    </a:lnTo>
                    <a:lnTo>
                      <a:pt x="344" y="479"/>
                    </a:lnTo>
                    <a:lnTo>
                      <a:pt x="342" y="468"/>
                    </a:lnTo>
                    <a:lnTo>
                      <a:pt x="342" y="454"/>
                    </a:lnTo>
                    <a:lnTo>
                      <a:pt x="348" y="437"/>
                    </a:lnTo>
                    <a:lnTo>
                      <a:pt x="357" y="419"/>
                    </a:lnTo>
                    <a:lnTo>
                      <a:pt x="367" y="397"/>
                    </a:lnTo>
                    <a:lnTo>
                      <a:pt x="371" y="373"/>
                    </a:lnTo>
                    <a:lnTo>
                      <a:pt x="368" y="353"/>
                    </a:lnTo>
                    <a:lnTo>
                      <a:pt x="352" y="315"/>
                    </a:lnTo>
                    <a:lnTo>
                      <a:pt x="335" y="277"/>
                    </a:lnTo>
                    <a:lnTo>
                      <a:pt x="317" y="240"/>
                    </a:lnTo>
                    <a:lnTo>
                      <a:pt x="300" y="206"/>
                    </a:lnTo>
                    <a:lnTo>
                      <a:pt x="284" y="175"/>
                    </a:lnTo>
                    <a:lnTo>
                      <a:pt x="269" y="147"/>
                    </a:lnTo>
                    <a:lnTo>
                      <a:pt x="256" y="126"/>
                    </a:lnTo>
                    <a:lnTo>
                      <a:pt x="245" y="109"/>
                    </a:lnTo>
                    <a:lnTo>
                      <a:pt x="239" y="101"/>
                    </a:lnTo>
                    <a:lnTo>
                      <a:pt x="233" y="90"/>
                    </a:lnTo>
                    <a:lnTo>
                      <a:pt x="226" y="78"/>
                    </a:lnTo>
                    <a:lnTo>
                      <a:pt x="220" y="71"/>
                    </a:lnTo>
                    <a:lnTo>
                      <a:pt x="215" y="67"/>
                    </a:lnTo>
                    <a:lnTo>
                      <a:pt x="213" y="63"/>
                    </a:lnTo>
                    <a:lnTo>
                      <a:pt x="213" y="59"/>
                    </a:lnTo>
                    <a:lnTo>
                      <a:pt x="213" y="54"/>
                    </a:lnTo>
                    <a:lnTo>
                      <a:pt x="211" y="50"/>
                    </a:lnTo>
                    <a:lnTo>
                      <a:pt x="210" y="47"/>
                    </a:lnTo>
                    <a:lnTo>
                      <a:pt x="207" y="45"/>
                    </a:lnTo>
                    <a:lnTo>
                      <a:pt x="201" y="43"/>
                    </a:lnTo>
                    <a:lnTo>
                      <a:pt x="197" y="40"/>
                    </a:lnTo>
                    <a:lnTo>
                      <a:pt x="188" y="35"/>
                    </a:lnTo>
                    <a:lnTo>
                      <a:pt x="176" y="28"/>
                    </a:lnTo>
                    <a:lnTo>
                      <a:pt x="163" y="19"/>
                    </a:lnTo>
                    <a:lnTo>
                      <a:pt x="146" y="11"/>
                    </a:lnTo>
                    <a:lnTo>
                      <a:pt x="128" y="4"/>
                    </a:lnTo>
                    <a:lnTo>
                      <a:pt x="108" y="0"/>
                    </a:lnTo>
                    <a:lnTo>
                      <a:pt x="86" y="0"/>
                    </a:lnTo>
                    <a:lnTo>
                      <a:pt x="64" y="4"/>
                    </a:lnTo>
                    <a:lnTo>
                      <a:pt x="47" y="11"/>
                    </a:lnTo>
                    <a:lnTo>
                      <a:pt x="31" y="21"/>
                    </a:lnTo>
                    <a:lnTo>
                      <a:pt x="19" y="33"/>
                    </a:lnTo>
                    <a:lnTo>
                      <a:pt x="10" y="46"/>
                    </a:lnTo>
                    <a:lnTo>
                      <a:pt x="3" y="60"/>
                    </a:lnTo>
                    <a:lnTo>
                      <a:pt x="0" y="73"/>
                    </a:lnTo>
                    <a:lnTo>
                      <a:pt x="0" y="84"/>
                    </a:lnTo>
                    <a:lnTo>
                      <a:pt x="6" y="105"/>
                    </a:lnTo>
                    <a:lnTo>
                      <a:pt x="19" y="129"/>
                    </a:lnTo>
                    <a:lnTo>
                      <a:pt x="38" y="151"/>
                    </a:lnTo>
                    <a:lnTo>
                      <a:pt x="58" y="175"/>
                    </a:lnTo>
                    <a:lnTo>
                      <a:pt x="80" y="196"/>
                    </a:lnTo>
                    <a:lnTo>
                      <a:pt x="100" y="216"/>
                    </a:lnTo>
                    <a:lnTo>
                      <a:pt x="116" y="233"/>
                    </a:lnTo>
                    <a:lnTo>
                      <a:pt x="128" y="245"/>
                    </a:lnTo>
                    <a:lnTo>
                      <a:pt x="138" y="258"/>
                    </a:lnTo>
                    <a:lnTo>
                      <a:pt x="150" y="273"/>
                    </a:lnTo>
                    <a:lnTo>
                      <a:pt x="163" y="291"/>
                    </a:lnTo>
                    <a:lnTo>
                      <a:pt x="178" y="310"/>
                    </a:lnTo>
                    <a:lnTo>
                      <a:pt x="191" y="328"/>
                    </a:lnTo>
                    <a:lnTo>
                      <a:pt x="201" y="343"/>
                    </a:lnTo>
                    <a:lnTo>
                      <a:pt x="210" y="356"/>
                    </a:lnTo>
                    <a:lnTo>
                      <a:pt x="213" y="363"/>
                    </a:lnTo>
                    <a:lnTo>
                      <a:pt x="217" y="370"/>
                    </a:lnTo>
                    <a:lnTo>
                      <a:pt x="221" y="374"/>
                    </a:lnTo>
                    <a:lnTo>
                      <a:pt x="227" y="377"/>
                    </a:lnTo>
                    <a:lnTo>
                      <a:pt x="233" y="377"/>
                    </a:lnTo>
                    <a:lnTo>
                      <a:pt x="242" y="380"/>
                    </a:lnTo>
                    <a:lnTo>
                      <a:pt x="245" y="385"/>
                    </a:lnTo>
                    <a:lnTo>
                      <a:pt x="242" y="392"/>
                    </a:lnTo>
                    <a:lnTo>
                      <a:pt x="237" y="395"/>
                    </a:lnTo>
                    <a:lnTo>
                      <a:pt x="233" y="395"/>
                    </a:lnTo>
                    <a:lnTo>
                      <a:pt x="230" y="394"/>
                    </a:lnTo>
                    <a:lnTo>
                      <a:pt x="227" y="392"/>
                    </a:lnTo>
                    <a:lnTo>
                      <a:pt x="224" y="394"/>
                    </a:lnTo>
                    <a:lnTo>
                      <a:pt x="223" y="398"/>
                    </a:lnTo>
                    <a:lnTo>
                      <a:pt x="217" y="408"/>
                    </a:lnTo>
                    <a:lnTo>
                      <a:pt x="211" y="423"/>
                    </a:lnTo>
                    <a:lnTo>
                      <a:pt x="204" y="441"/>
                    </a:lnTo>
                    <a:lnTo>
                      <a:pt x="195" y="465"/>
                    </a:lnTo>
                    <a:lnTo>
                      <a:pt x="188" y="489"/>
                    </a:lnTo>
                    <a:lnTo>
                      <a:pt x="181" y="517"/>
                    </a:lnTo>
                    <a:lnTo>
                      <a:pt x="176" y="544"/>
                    </a:lnTo>
                    <a:lnTo>
                      <a:pt x="167" y="603"/>
                    </a:lnTo>
                    <a:lnTo>
                      <a:pt x="156" y="666"/>
                    </a:lnTo>
                    <a:lnTo>
                      <a:pt x="144" y="718"/>
                    </a:lnTo>
                    <a:lnTo>
                      <a:pt x="138" y="747"/>
                    </a:lnTo>
                    <a:lnTo>
                      <a:pt x="147" y="753"/>
                    </a:lnTo>
                    <a:lnTo>
                      <a:pt x="156" y="757"/>
                    </a:lnTo>
                    <a:lnTo>
                      <a:pt x="165" y="761"/>
                    </a:lnTo>
                    <a:lnTo>
                      <a:pt x="173" y="765"/>
                    </a:lnTo>
                    <a:lnTo>
                      <a:pt x="181" y="768"/>
                    </a:lnTo>
                    <a:lnTo>
                      <a:pt x="188" y="770"/>
                    </a:lnTo>
                    <a:lnTo>
                      <a:pt x="195" y="771"/>
                    </a:lnTo>
                    <a:lnTo>
                      <a:pt x="199" y="77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3" name="Freeform 376">
                <a:extLst>
                  <a:ext uri="{FF2B5EF4-FFF2-40B4-BE49-F238E27FC236}">
                    <a16:creationId xmlns:a16="http://schemas.microsoft.com/office/drawing/2014/main" id="{3CFCF46D-A198-C6B0-335E-25645BA200DD}"/>
                  </a:ext>
                </a:extLst>
              </p:cNvPr>
              <p:cNvSpPr>
                <a:spLocks/>
              </p:cNvSpPr>
              <p:nvPr/>
            </p:nvSpPr>
            <p:spPr bwMode="auto">
              <a:xfrm>
                <a:off x="3061" y="5208"/>
                <a:ext cx="132" cy="122"/>
              </a:xfrm>
              <a:custGeom>
                <a:avLst/>
                <a:gdLst>
                  <a:gd name="T0" fmla="*/ 0 w 396"/>
                  <a:gd name="T1" fmla="*/ 1 h 367"/>
                  <a:gd name="T2" fmla="*/ 0 w 396"/>
                  <a:gd name="T3" fmla="*/ 1 h 367"/>
                  <a:gd name="T4" fmla="*/ 0 w 396"/>
                  <a:gd name="T5" fmla="*/ 1 h 367"/>
                  <a:gd name="T6" fmla="*/ 0 w 396"/>
                  <a:gd name="T7" fmla="*/ 1 h 367"/>
                  <a:gd name="T8" fmla="*/ 0 w 396"/>
                  <a:gd name="T9" fmla="*/ 0 h 367"/>
                  <a:gd name="T10" fmla="*/ 1 w 396"/>
                  <a:gd name="T11" fmla="*/ 0 h 367"/>
                  <a:gd name="T12" fmla="*/ 1 w 396"/>
                  <a:gd name="T13" fmla="*/ 0 h 367"/>
                  <a:gd name="T14" fmla="*/ 1 w 396"/>
                  <a:gd name="T15" fmla="*/ 0 h 367"/>
                  <a:gd name="T16" fmla="*/ 1 w 396"/>
                  <a:gd name="T17" fmla="*/ 0 h 367"/>
                  <a:gd name="T18" fmla="*/ 1 w 396"/>
                  <a:gd name="T19" fmla="*/ 0 h 367"/>
                  <a:gd name="T20" fmla="*/ 0 w 396"/>
                  <a:gd name="T21" fmla="*/ 0 h 367"/>
                  <a:gd name="T22" fmla="*/ 0 w 396"/>
                  <a:gd name="T23" fmla="*/ 0 h 367"/>
                  <a:gd name="T24" fmla="*/ 0 w 396"/>
                  <a:gd name="T25" fmla="*/ 0 h 367"/>
                  <a:gd name="T26" fmla="*/ 0 w 396"/>
                  <a:gd name="T27" fmla="*/ 0 h 367"/>
                  <a:gd name="T28" fmla="*/ 0 w 396"/>
                  <a:gd name="T29" fmla="*/ 0 h 367"/>
                  <a:gd name="T30" fmla="*/ 0 w 396"/>
                  <a:gd name="T31" fmla="*/ 0 h 367"/>
                  <a:gd name="T32" fmla="*/ 0 w 396"/>
                  <a:gd name="T33" fmla="*/ 0 h 367"/>
                  <a:gd name="T34" fmla="*/ 0 w 396"/>
                  <a:gd name="T35" fmla="*/ 0 h 367"/>
                  <a:gd name="T36" fmla="*/ 0 w 396"/>
                  <a:gd name="T37" fmla="*/ 0 h 367"/>
                  <a:gd name="T38" fmla="*/ 0 w 396"/>
                  <a:gd name="T39" fmla="*/ 0 h 367"/>
                  <a:gd name="T40" fmla="*/ 0 w 396"/>
                  <a:gd name="T41" fmla="*/ 1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6"/>
                  <a:gd name="T64" fmla="*/ 0 h 367"/>
                  <a:gd name="T65" fmla="*/ 396 w 396"/>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6" h="367">
                    <a:moveTo>
                      <a:pt x="255" y="366"/>
                    </a:moveTo>
                    <a:lnTo>
                      <a:pt x="258" y="367"/>
                    </a:lnTo>
                    <a:lnTo>
                      <a:pt x="262" y="367"/>
                    </a:lnTo>
                    <a:lnTo>
                      <a:pt x="265" y="367"/>
                    </a:lnTo>
                    <a:lnTo>
                      <a:pt x="268" y="364"/>
                    </a:lnTo>
                    <a:lnTo>
                      <a:pt x="395" y="227"/>
                    </a:lnTo>
                    <a:lnTo>
                      <a:pt x="396" y="224"/>
                    </a:lnTo>
                    <a:lnTo>
                      <a:pt x="396" y="220"/>
                    </a:lnTo>
                    <a:lnTo>
                      <a:pt x="396" y="216"/>
                    </a:lnTo>
                    <a:lnTo>
                      <a:pt x="394" y="213"/>
                    </a:lnTo>
                    <a:lnTo>
                      <a:pt x="142" y="1"/>
                    </a:lnTo>
                    <a:lnTo>
                      <a:pt x="139" y="0"/>
                    </a:lnTo>
                    <a:lnTo>
                      <a:pt x="134" y="0"/>
                    </a:lnTo>
                    <a:lnTo>
                      <a:pt x="131" y="0"/>
                    </a:lnTo>
                    <a:lnTo>
                      <a:pt x="128" y="3"/>
                    </a:lnTo>
                    <a:lnTo>
                      <a:pt x="3" y="142"/>
                    </a:lnTo>
                    <a:lnTo>
                      <a:pt x="0" y="144"/>
                    </a:lnTo>
                    <a:lnTo>
                      <a:pt x="0" y="147"/>
                    </a:lnTo>
                    <a:lnTo>
                      <a:pt x="2" y="151"/>
                    </a:lnTo>
                    <a:lnTo>
                      <a:pt x="3" y="154"/>
                    </a:lnTo>
                    <a:lnTo>
                      <a:pt x="255" y="3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4" name="Freeform 377">
                <a:extLst>
                  <a:ext uri="{FF2B5EF4-FFF2-40B4-BE49-F238E27FC236}">
                    <a16:creationId xmlns:a16="http://schemas.microsoft.com/office/drawing/2014/main" id="{479182B8-F28B-D7DE-F916-34CF44903DDC}"/>
                  </a:ext>
                </a:extLst>
              </p:cNvPr>
              <p:cNvSpPr>
                <a:spLocks/>
              </p:cNvSpPr>
              <p:nvPr/>
            </p:nvSpPr>
            <p:spPr bwMode="auto">
              <a:xfrm>
                <a:off x="3106" y="5208"/>
                <a:ext cx="93" cy="122"/>
              </a:xfrm>
              <a:custGeom>
                <a:avLst/>
                <a:gdLst>
                  <a:gd name="T0" fmla="*/ 0 w 278"/>
                  <a:gd name="T1" fmla="*/ 0 h 366"/>
                  <a:gd name="T2" fmla="*/ 0 w 278"/>
                  <a:gd name="T3" fmla="*/ 0 h 366"/>
                  <a:gd name="T4" fmla="*/ 0 w 278"/>
                  <a:gd name="T5" fmla="*/ 0 h 366"/>
                  <a:gd name="T6" fmla="*/ 0 w 278"/>
                  <a:gd name="T7" fmla="*/ 0 h 366"/>
                  <a:gd name="T8" fmla="*/ 0 w 278"/>
                  <a:gd name="T9" fmla="*/ 0 h 366"/>
                  <a:gd name="T10" fmla="*/ 0 w 278"/>
                  <a:gd name="T11" fmla="*/ 0 h 366"/>
                  <a:gd name="T12" fmla="*/ 0 w 278"/>
                  <a:gd name="T13" fmla="*/ 0 h 366"/>
                  <a:gd name="T14" fmla="*/ 0 w 278"/>
                  <a:gd name="T15" fmla="*/ 0 h 366"/>
                  <a:gd name="T16" fmla="*/ 0 w 278"/>
                  <a:gd name="T17" fmla="*/ 0 h 366"/>
                  <a:gd name="T18" fmla="*/ 0 w 278"/>
                  <a:gd name="T19" fmla="*/ 1 h 366"/>
                  <a:gd name="T20" fmla="*/ 0 w 278"/>
                  <a:gd name="T21" fmla="*/ 0 h 366"/>
                  <a:gd name="T22" fmla="*/ 0 w 278"/>
                  <a:gd name="T23" fmla="*/ 0 h 366"/>
                  <a:gd name="T24" fmla="*/ 0 w 278"/>
                  <a:gd name="T25" fmla="*/ 0 h 366"/>
                  <a:gd name="T26" fmla="*/ 0 w 278"/>
                  <a:gd name="T27" fmla="*/ 0 h 366"/>
                  <a:gd name="T28" fmla="*/ 0 w 278"/>
                  <a:gd name="T29" fmla="*/ 0 h 366"/>
                  <a:gd name="T30" fmla="*/ 0 w 278"/>
                  <a:gd name="T31" fmla="*/ 0 h 366"/>
                  <a:gd name="T32" fmla="*/ 0 w 278"/>
                  <a:gd name="T33" fmla="*/ 0 h 366"/>
                  <a:gd name="T34" fmla="*/ 0 w 278"/>
                  <a:gd name="T35" fmla="*/ 0 h 366"/>
                  <a:gd name="T36" fmla="*/ 0 w 278"/>
                  <a:gd name="T37" fmla="*/ 0 h 366"/>
                  <a:gd name="T38" fmla="*/ 0 w 278"/>
                  <a:gd name="T39" fmla="*/ 0 h 366"/>
                  <a:gd name="T40" fmla="*/ 0 w 278"/>
                  <a:gd name="T41" fmla="*/ 0 h 366"/>
                  <a:gd name="T42" fmla="*/ 0 w 278"/>
                  <a:gd name="T43" fmla="*/ 0 h 366"/>
                  <a:gd name="T44" fmla="*/ 0 w 278"/>
                  <a:gd name="T45" fmla="*/ 0 h 366"/>
                  <a:gd name="T46" fmla="*/ 0 w 278"/>
                  <a:gd name="T47" fmla="*/ 0 h 366"/>
                  <a:gd name="T48" fmla="*/ 0 w 278"/>
                  <a:gd name="T49" fmla="*/ 0 h 366"/>
                  <a:gd name="T50" fmla="*/ 0 w 278"/>
                  <a:gd name="T51" fmla="*/ 0 h 366"/>
                  <a:gd name="T52" fmla="*/ 0 w 278"/>
                  <a:gd name="T53" fmla="*/ 0 h 366"/>
                  <a:gd name="T54" fmla="*/ 0 w 278"/>
                  <a:gd name="T55" fmla="*/ 0 h 366"/>
                  <a:gd name="T56" fmla="*/ 0 w 278"/>
                  <a:gd name="T57" fmla="*/ 0 h 366"/>
                  <a:gd name="T58" fmla="*/ 0 w 278"/>
                  <a:gd name="T59" fmla="*/ 0 h 366"/>
                  <a:gd name="T60" fmla="*/ 0 w 278"/>
                  <a:gd name="T61" fmla="*/ 0 h 366"/>
                  <a:gd name="T62" fmla="*/ 0 w 278"/>
                  <a:gd name="T63" fmla="*/ 0 h 366"/>
                  <a:gd name="T64" fmla="*/ 0 w 278"/>
                  <a:gd name="T65" fmla="*/ 0 h 366"/>
                  <a:gd name="T66" fmla="*/ 0 w 278"/>
                  <a:gd name="T67" fmla="*/ 0 h 366"/>
                  <a:gd name="T68" fmla="*/ 0 w 278"/>
                  <a:gd name="T69" fmla="*/ 0 h 366"/>
                  <a:gd name="T70" fmla="*/ 0 w 278"/>
                  <a:gd name="T71" fmla="*/ 0 h 366"/>
                  <a:gd name="T72" fmla="*/ 0 w 278"/>
                  <a:gd name="T73" fmla="*/ 0 h 366"/>
                  <a:gd name="T74" fmla="*/ 0 w 278"/>
                  <a:gd name="T75" fmla="*/ 0 h 366"/>
                  <a:gd name="T76" fmla="*/ 0 w 278"/>
                  <a:gd name="T77" fmla="*/ 0 h 366"/>
                  <a:gd name="T78" fmla="*/ 0 w 278"/>
                  <a:gd name="T79" fmla="*/ 0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8"/>
                  <a:gd name="T121" fmla="*/ 0 h 366"/>
                  <a:gd name="T122" fmla="*/ 278 w 278"/>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8" h="366">
                    <a:moveTo>
                      <a:pt x="180" y="136"/>
                    </a:moveTo>
                    <a:lnTo>
                      <a:pt x="23" y="3"/>
                    </a:lnTo>
                    <a:lnTo>
                      <a:pt x="22" y="1"/>
                    </a:lnTo>
                    <a:lnTo>
                      <a:pt x="20" y="1"/>
                    </a:lnTo>
                    <a:lnTo>
                      <a:pt x="19" y="1"/>
                    </a:lnTo>
                    <a:lnTo>
                      <a:pt x="17" y="0"/>
                    </a:lnTo>
                    <a:lnTo>
                      <a:pt x="14" y="0"/>
                    </a:lnTo>
                    <a:lnTo>
                      <a:pt x="7" y="0"/>
                    </a:lnTo>
                    <a:lnTo>
                      <a:pt x="0" y="0"/>
                    </a:lnTo>
                    <a:lnTo>
                      <a:pt x="1" y="0"/>
                    </a:lnTo>
                    <a:lnTo>
                      <a:pt x="3" y="0"/>
                    </a:lnTo>
                    <a:lnTo>
                      <a:pt x="4" y="0"/>
                    </a:lnTo>
                    <a:lnTo>
                      <a:pt x="6" y="1"/>
                    </a:lnTo>
                    <a:lnTo>
                      <a:pt x="258" y="213"/>
                    </a:lnTo>
                    <a:lnTo>
                      <a:pt x="260" y="216"/>
                    </a:lnTo>
                    <a:lnTo>
                      <a:pt x="260" y="220"/>
                    </a:lnTo>
                    <a:lnTo>
                      <a:pt x="260" y="224"/>
                    </a:lnTo>
                    <a:lnTo>
                      <a:pt x="259" y="227"/>
                    </a:lnTo>
                    <a:lnTo>
                      <a:pt x="132" y="366"/>
                    </a:lnTo>
                    <a:lnTo>
                      <a:pt x="157" y="356"/>
                    </a:lnTo>
                    <a:lnTo>
                      <a:pt x="276" y="227"/>
                    </a:lnTo>
                    <a:lnTo>
                      <a:pt x="278" y="224"/>
                    </a:lnTo>
                    <a:lnTo>
                      <a:pt x="278" y="220"/>
                    </a:lnTo>
                    <a:lnTo>
                      <a:pt x="278" y="217"/>
                    </a:lnTo>
                    <a:lnTo>
                      <a:pt x="275" y="214"/>
                    </a:lnTo>
                    <a:lnTo>
                      <a:pt x="195" y="149"/>
                    </a:lnTo>
                    <a:lnTo>
                      <a:pt x="198" y="144"/>
                    </a:lnTo>
                    <a:lnTo>
                      <a:pt x="199" y="143"/>
                    </a:lnTo>
                    <a:lnTo>
                      <a:pt x="199" y="140"/>
                    </a:lnTo>
                    <a:lnTo>
                      <a:pt x="198" y="137"/>
                    </a:lnTo>
                    <a:lnTo>
                      <a:pt x="205" y="128"/>
                    </a:lnTo>
                    <a:lnTo>
                      <a:pt x="209" y="121"/>
                    </a:lnTo>
                    <a:lnTo>
                      <a:pt x="208" y="115"/>
                    </a:lnTo>
                    <a:lnTo>
                      <a:pt x="202" y="108"/>
                    </a:lnTo>
                    <a:lnTo>
                      <a:pt x="196" y="104"/>
                    </a:lnTo>
                    <a:lnTo>
                      <a:pt x="191" y="98"/>
                    </a:lnTo>
                    <a:lnTo>
                      <a:pt x="183" y="91"/>
                    </a:lnTo>
                    <a:lnTo>
                      <a:pt x="175" y="85"/>
                    </a:lnTo>
                    <a:lnTo>
                      <a:pt x="167" y="78"/>
                    </a:lnTo>
                    <a:lnTo>
                      <a:pt x="160" y="73"/>
                    </a:lnTo>
                    <a:lnTo>
                      <a:pt x="156" y="67"/>
                    </a:lnTo>
                    <a:lnTo>
                      <a:pt x="151" y="64"/>
                    </a:lnTo>
                    <a:lnTo>
                      <a:pt x="145" y="60"/>
                    </a:lnTo>
                    <a:lnTo>
                      <a:pt x="141" y="59"/>
                    </a:lnTo>
                    <a:lnTo>
                      <a:pt x="137" y="59"/>
                    </a:lnTo>
                    <a:lnTo>
                      <a:pt x="131" y="63"/>
                    </a:lnTo>
                    <a:lnTo>
                      <a:pt x="125" y="67"/>
                    </a:lnTo>
                    <a:lnTo>
                      <a:pt x="121" y="70"/>
                    </a:lnTo>
                    <a:lnTo>
                      <a:pt x="119" y="73"/>
                    </a:lnTo>
                    <a:lnTo>
                      <a:pt x="118" y="73"/>
                    </a:lnTo>
                    <a:lnTo>
                      <a:pt x="115" y="70"/>
                    </a:lnTo>
                    <a:lnTo>
                      <a:pt x="112" y="70"/>
                    </a:lnTo>
                    <a:lnTo>
                      <a:pt x="110" y="71"/>
                    </a:lnTo>
                    <a:lnTo>
                      <a:pt x="108" y="74"/>
                    </a:lnTo>
                    <a:lnTo>
                      <a:pt x="124" y="88"/>
                    </a:lnTo>
                    <a:lnTo>
                      <a:pt x="129" y="84"/>
                    </a:lnTo>
                    <a:lnTo>
                      <a:pt x="132" y="81"/>
                    </a:lnTo>
                    <a:lnTo>
                      <a:pt x="134" y="78"/>
                    </a:lnTo>
                    <a:lnTo>
                      <a:pt x="135" y="77"/>
                    </a:lnTo>
                    <a:lnTo>
                      <a:pt x="137" y="76"/>
                    </a:lnTo>
                    <a:lnTo>
                      <a:pt x="140" y="76"/>
                    </a:lnTo>
                    <a:lnTo>
                      <a:pt x="141" y="76"/>
                    </a:lnTo>
                    <a:lnTo>
                      <a:pt x="142" y="77"/>
                    </a:lnTo>
                    <a:lnTo>
                      <a:pt x="145" y="80"/>
                    </a:lnTo>
                    <a:lnTo>
                      <a:pt x="151" y="84"/>
                    </a:lnTo>
                    <a:lnTo>
                      <a:pt x="159" y="91"/>
                    </a:lnTo>
                    <a:lnTo>
                      <a:pt x="166" y="97"/>
                    </a:lnTo>
                    <a:lnTo>
                      <a:pt x="175" y="104"/>
                    </a:lnTo>
                    <a:lnTo>
                      <a:pt x="182" y="109"/>
                    </a:lnTo>
                    <a:lnTo>
                      <a:pt x="186" y="113"/>
                    </a:lnTo>
                    <a:lnTo>
                      <a:pt x="189" y="116"/>
                    </a:lnTo>
                    <a:lnTo>
                      <a:pt x="191" y="118"/>
                    </a:lnTo>
                    <a:lnTo>
                      <a:pt x="191" y="121"/>
                    </a:lnTo>
                    <a:lnTo>
                      <a:pt x="191" y="122"/>
                    </a:lnTo>
                    <a:lnTo>
                      <a:pt x="189" y="123"/>
                    </a:lnTo>
                    <a:lnTo>
                      <a:pt x="188" y="126"/>
                    </a:lnTo>
                    <a:lnTo>
                      <a:pt x="185" y="129"/>
                    </a:lnTo>
                    <a:lnTo>
                      <a:pt x="182" y="133"/>
                    </a:lnTo>
                    <a:lnTo>
                      <a:pt x="180" y="13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5" name="Freeform 378">
                <a:extLst>
                  <a:ext uri="{FF2B5EF4-FFF2-40B4-BE49-F238E27FC236}">
                    <a16:creationId xmlns:a16="http://schemas.microsoft.com/office/drawing/2014/main" id="{CA505058-E599-D177-E42E-B3737DCFE5C7}"/>
                  </a:ext>
                </a:extLst>
              </p:cNvPr>
              <p:cNvSpPr>
                <a:spLocks/>
              </p:cNvSpPr>
              <p:nvPr/>
            </p:nvSpPr>
            <p:spPr bwMode="auto">
              <a:xfrm>
                <a:off x="3146" y="5209"/>
                <a:ext cx="31" cy="38"/>
              </a:xfrm>
              <a:custGeom>
                <a:avLst/>
                <a:gdLst>
                  <a:gd name="T0" fmla="*/ 0 w 95"/>
                  <a:gd name="T1" fmla="*/ 0 h 116"/>
                  <a:gd name="T2" fmla="*/ 0 w 95"/>
                  <a:gd name="T3" fmla="*/ 0 h 116"/>
                  <a:gd name="T4" fmla="*/ 0 w 95"/>
                  <a:gd name="T5" fmla="*/ 0 h 116"/>
                  <a:gd name="T6" fmla="*/ 0 w 95"/>
                  <a:gd name="T7" fmla="*/ 0 h 116"/>
                  <a:gd name="T8" fmla="*/ 0 w 95"/>
                  <a:gd name="T9" fmla="*/ 0 h 116"/>
                  <a:gd name="T10" fmla="*/ 0 w 95"/>
                  <a:gd name="T11" fmla="*/ 0 h 116"/>
                  <a:gd name="T12" fmla="*/ 0 w 95"/>
                  <a:gd name="T13" fmla="*/ 0 h 116"/>
                  <a:gd name="T14" fmla="*/ 0 w 95"/>
                  <a:gd name="T15" fmla="*/ 0 h 116"/>
                  <a:gd name="T16" fmla="*/ 0 w 95"/>
                  <a:gd name="T17" fmla="*/ 0 h 116"/>
                  <a:gd name="T18" fmla="*/ 0 w 95"/>
                  <a:gd name="T19" fmla="*/ 0 h 116"/>
                  <a:gd name="T20" fmla="*/ 0 w 95"/>
                  <a:gd name="T21" fmla="*/ 0 h 116"/>
                  <a:gd name="T22" fmla="*/ 0 w 95"/>
                  <a:gd name="T23" fmla="*/ 0 h 116"/>
                  <a:gd name="T24" fmla="*/ 0 w 95"/>
                  <a:gd name="T25" fmla="*/ 0 h 116"/>
                  <a:gd name="T26" fmla="*/ 0 w 95"/>
                  <a:gd name="T27" fmla="*/ 0 h 116"/>
                  <a:gd name="T28" fmla="*/ 0 w 95"/>
                  <a:gd name="T29" fmla="*/ 0 h 116"/>
                  <a:gd name="T30" fmla="*/ 0 w 95"/>
                  <a:gd name="T31" fmla="*/ 0 h 116"/>
                  <a:gd name="T32" fmla="*/ 0 w 95"/>
                  <a:gd name="T33" fmla="*/ 0 h 116"/>
                  <a:gd name="T34" fmla="*/ 0 w 95"/>
                  <a:gd name="T35" fmla="*/ 0 h 116"/>
                  <a:gd name="T36" fmla="*/ 0 w 95"/>
                  <a:gd name="T37" fmla="*/ 0 h 116"/>
                  <a:gd name="T38" fmla="*/ 0 w 95"/>
                  <a:gd name="T39" fmla="*/ 0 h 116"/>
                  <a:gd name="T40" fmla="*/ 0 w 95"/>
                  <a:gd name="T41" fmla="*/ 0 h 116"/>
                  <a:gd name="T42" fmla="*/ 0 w 95"/>
                  <a:gd name="T43" fmla="*/ 0 h 116"/>
                  <a:gd name="T44" fmla="*/ 0 w 95"/>
                  <a:gd name="T45" fmla="*/ 0 h 116"/>
                  <a:gd name="T46" fmla="*/ 0 w 95"/>
                  <a:gd name="T47" fmla="*/ 0 h 116"/>
                  <a:gd name="T48" fmla="*/ 0 w 95"/>
                  <a:gd name="T49" fmla="*/ 0 h 116"/>
                  <a:gd name="T50" fmla="*/ 0 w 95"/>
                  <a:gd name="T51" fmla="*/ 0 h 116"/>
                  <a:gd name="T52" fmla="*/ 0 w 95"/>
                  <a:gd name="T53" fmla="*/ 0 h 116"/>
                  <a:gd name="T54" fmla="*/ 0 w 95"/>
                  <a:gd name="T55" fmla="*/ 0 h 116"/>
                  <a:gd name="T56" fmla="*/ 0 w 95"/>
                  <a:gd name="T57" fmla="*/ 0 h 116"/>
                  <a:gd name="T58" fmla="*/ 0 w 95"/>
                  <a:gd name="T59" fmla="*/ 0 h 116"/>
                  <a:gd name="T60" fmla="*/ 0 w 95"/>
                  <a:gd name="T61" fmla="*/ 0 h 116"/>
                  <a:gd name="T62" fmla="*/ 0 w 95"/>
                  <a:gd name="T63" fmla="*/ 0 h 116"/>
                  <a:gd name="T64" fmla="*/ 0 w 95"/>
                  <a:gd name="T65" fmla="*/ 0 h 116"/>
                  <a:gd name="T66" fmla="*/ 0 w 95"/>
                  <a:gd name="T67" fmla="*/ 0 h 116"/>
                  <a:gd name="T68" fmla="*/ 0 w 95"/>
                  <a:gd name="T69" fmla="*/ 0 h 116"/>
                  <a:gd name="T70" fmla="*/ 0 w 95"/>
                  <a:gd name="T71" fmla="*/ 0 h 116"/>
                  <a:gd name="T72" fmla="*/ 0 w 95"/>
                  <a:gd name="T73" fmla="*/ 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
                  <a:gd name="T112" fmla="*/ 0 h 116"/>
                  <a:gd name="T113" fmla="*/ 95 w 95"/>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 h="116">
                    <a:moveTo>
                      <a:pt x="86" y="3"/>
                    </a:moveTo>
                    <a:lnTo>
                      <a:pt x="79" y="0"/>
                    </a:lnTo>
                    <a:lnTo>
                      <a:pt x="73" y="0"/>
                    </a:lnTo>
                    <a:lnTo>
                      <a:pt x="67" y="1"/>
                    </a:lnTo>
                    <a:lnTo>
                      <a:pt x="61" y="5"/>
                    </a:lnTo>
                    <a:lnTo>
                      <a:pt x="57" y="12"/>
                    </a:lnTo>
                    <a:lnTo>
                      <a:pt x="51" y="22"/>
                    </a:lnTo>
                    <a:lnTo>
                      <a:pt x="44" y="33"/>
                    </a:lnTo>
                    <a:lnTo>
                      <a:pt x="38" y="42"/>
                    </a:lnTo>
                    <a:lnTo>
                      <a:pt x="31" y="50"/>
                    </a:lnTo>
                    <a:lnTo>
                      <a:pt x="23" y="61"/>
                    </a:lnTo>
                    <a:lnTo>
                      <a:pt x="16" y="73"/>
                    </a:lnTo>
                    <a:lnTo>
                      <a:pt x="10" y="80"/>
                    </a:lnTo>
                    <a:lnTo>
                      <a:pt x="6" y="84"/>
                    </a:lnTo>
                    <a:lnTo>
                      <a:pt x="2" y="88"/>
                    </a:lnTo>
                    <a:lnTo>
                      <a:pt x="0" y="94"/>
                    </a:lnTo>
                    <a:lnTo>
                      <a:pt x="5" y="99"/>
                    </a:lnTo>
                    <a:lnTo>
                      <a:pt x="10" y="102"/>
                    </a:lnTo>
                    <a:lnTo>
                      <a:pt x="19" y="105"/>
                    </a:lnTo>
                    <a:lnTo>
                      <a:pt x="31" y="109"/>
                    </a:lnTo>
                    <a:lnTo>
                      <a:pt x="42" y="112"/>
                    </a:lnTo>
                    <a:lnTo>
                      <a:pt x="54" y="113"/>
                    </a:lnTo>
                    <a:lnTo>
                      <a:pt x="64" y="116"/>
                    </a:lnTo>
                    <a:lnTo>
                      <a:pt x="73" y="116"/>
                    </a:lnTo>
                    <a:lnTo>
                      <a:pt x="77" y="116"/>
                    </a:lnTo>
                    <a:lnTo>
                      <a:pt x="83" y="113"/>
                    </a:lnTo>
                    <a:lnTo>
                      <a:pt x="88" y="109"/>
                    </a:lnTo>
                    <a:lnTo>
                      <a:pt x="90" y="103"/>
                    </a:lnTo>
                    <a:lnTo>
                      <a:pt x="92" y="98"/>
                    </a:lnTo>
                    <a:lnTo>
                      <a:pt x="92" y="84"/>
                    </a:lnTo>
                    <a:lnTo>
                      <a:pt x="93" y="60"/>
                    </a:lnTo>
                    <a:lnTo>
                      <a:pt x="95" y="38"/>
                    </a:lnTo>
                    <a:lnTo>
                      <a:pt x="95" y="24"/>
                    </a:lnTo>
                    <a:lnTo>
                      <a:pt x="93" y="18"/>
                    </a:lnTo>
                    <a:lnTo>
                      <a:pt x="92" y="12"/>
                    </a:lnTo>
                    <a:lnTo>
                      <a:pt x="89" y="7"/>
                    </a:lnTo>
                    <a:lnTo>
                      <a:pt x="86" y="3"/>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6" name="Freeform 379">
                <a:extLst>
                  <a:ext uri="{FF2B5EF4-FFF2-40B4-BE49-F238E27FC236}">
                    <a16:creationId xmlns:a16="http://schemas.microsoft.com/office/drawing/2014/main" id="{F7DFA9CA-738A-DC2F-EB32-9F50F850F1DE}"/>
                  </a:ext>
                </a:extLst>
              </p:cNvPr>
              <p:cNvSpPr>
                <a:spLocks/>
              </p:cNvSpPr>
              <p:nvPr/>
            </p:nvSpPr>
            <p:spPr bwMode="auto">
              <a:xfrm>
                <a:off x="3167" y="5210"/>
                <a:ext cx="8" cy="7"/>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5" y="21"/>
                    </a:moveTo>
                    <a:lnTo>
                      <a:pt x="9" y="22"/>
                    </a:lnTo>
                    <a:lnTo>
                      <a:pt x="13" y="22"/>
                    </a:lnTo>
                    <a:lnTo>
                      <a:pt x="18" y="21"/>
                    </a:lnTo>
                    <a:lnTo>
                      <a:pt x="21" y="18"/>
                    </a:lnTo>
                    <a:lnTo>
                      <a:pt x="24" y="14"/>
                    </a:lnTo>
                    <a:lnTo>
                      <a:pt x="24" y="9"/>
                    </a:lnTo>
                    <a:lnTo>
                      <a:pt x="22" y="5"/>
                    </a:lnTo>
                    <a:lnTo>
                      <a:pt x="19" y="2"/>
                    </a:lnTo>
                    <a:lnTo>
                      <a:pt x="15" y="0"/>
                    </a:lnTo>
                    <a:lnTo>
                      <a:pt x="10" y="0"/>
                    </a:lnTo>
                    <a:lnTo>
                      <a:pt x="6" y="1"/>
                    </a:lnTo>
                    <a:lnTo>
                      <a:pt x="2" y="4"/>
                    </a:lnTo>
                    <a:lnTo>
                      <a:pt x="0" y="8"/>
                    </a:lnTo>
                    <a:lnTo>
                      <a:pt x="0" y="12"/>
                    </a:lnTo>
                    <a:lnTo>
                      <a:pt x="2" y="16"/>
                    </a:lnTo>
                    <a:lnTo>
                      <a:pt x="5" y="21"/>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7" name="Freeform 380">
                <a:extLst>
                  <a:ext uri="{FF2B5EF4-FFF2-40B4-BE49-F238E27FC236}">
                    <a16:creationId xmlns:a16="http://schemas.microsoft.com/office/drawing/2014/main" id="{F8748177-27C3-D23C-2FF5-0FD695416CDE}"/>
                  </a:ext>
                </a:extLst>
              </p:cNvPr>
              <p:cNvSpPr>
                <a:spLocks/>
              </p:cNvSpPr>
              <p:nvPr/>
            </p:nvSpPr>
            <p:spPr bwMode="auto">
              <a:xfrm>
                <a:off x="3166" y="5060"/>
                <a:ext cx="129" cy="158"/>
              </a:xfrm>
              <a:custGeom>
                <a:avLst/>
                <a:gdLst>
                  <a:gd name="T0" fmla="*/ 0 w 386"/>
                  <a:gd name="T1" fmla="*/ 0 h 474"/>
                  <a:gd name="T2" fmla="*/ 0 w 386"/>
                  <a:gd name="T3" fmla="*/ 0 h 474"/>
                  <a:gd name="T4" fmla="*/ 0 w 386"/>
                  <a:gd name="T5" fmla="*/ 0 h 474"/>
                  <a:gd name="T6" fmla="*/ 0 w 386"/>
                  <a:gd name="T7" fmla="*/ 0 h 474"/>
                  <a:gd name="T8" fmla="*/ 0 w 386"/>
                  <a:gd name="T9" fmla="*/ 0 h 474"/>
                  <a:gd name="T10" fmla="*/ 0 w 386"/>
                  <a:gd name="T11" fmla="*/ 0 h 474"/>
                  <a:gd name="T12" fmla="*/ 0 w 386"/>
                  <a:gd name="T13" fmla="*/ 0 h 474"/>
                  <a:gd name="T14" fmla="*/ 0 w 386"/>
                  <a:gd name="T15" fmla="*/ 0 h 474"/>
                  <a:gd name="T16" fmla="*/ 0 w 386"/>
                  <a:gd name="T17" fmla="*/ 0 h 474"/>
                  <a:gd name="T18" fmla="*/ 0 w 386"/>
                  <a:gd name="T19" fmla="*/ 0 h 474"/>
                  <a:gd name="T20" fmla="*/ 0 w 386"/>
                  <a:gd name="T21" fmla="*/ 0 h 474"/>
                  <a:gd name="T22" fmla="*/ 0 w 386"/>
                  <a:gd name="T23" fmla="*/ 0 h 474"/>
                  <a:gd name="T24" fmla="*/ 0 w 386"/>
                  <a:gd name="T25" fmla="*/ 0 h 474"/>
                  <a:gd name="T26" fmla="*/ 0 w 386"/>
                  <a:gd name="T27" fmla="*/ 0 h 474"/>
                  <a:gd name="T28" fmla="*/ 0 w 386"/>
                  <a:gd name="T29" fmla="*/ 0 h 474"/>
                  <a:gd name="T30" fmla="*/ 0 w 386"/>
                  <a:gd name="T31" fmla="*/ 0 h 474"/>
                  <a:gd name="T32" fmla="*/ 0 w 386"/>
                  <a:gd name="T33" fmla="*/ 0 h 474"/>
                  <a:gd name="T34" fmla="*/ 0 w 386"/>
                  <a:gd name="T35" fmla="*/ 0 h 474"/>
                  <a:gd name="T36" fmla="*/ 0 w 386"/>
                  <a:gd name="T37" fmla="*/ 0 h 474"/>
                  <a:gd name="T38" fmla="*/ 0 w 386"/>
                  <a:gd name="T39" fmla="*/ 0 h 474"/>
                  <a:gd name="T40" fmla="*/ 0 w 386"/>
                  <a:gd name="T41" fmla="*/ 1 h 474"/>
                  <a:gd name="T42" fmla="*/ 0 w 386"/>
                  <a:gd name="T43" fmla="*/ 1 h 474"/>
                  <a:gd name="T44" fmla="*/ 0 w 386"/>
                  <a:gd name="T45" fmla="*/ 1 h 474"/>
                  <a:gd name="T46" fmla="*/ 0 w 386"/>
                  <a:gd name="T47" fmla="*/ 1 h 474"/>
                  <a:gd name="T48" fmla="*/ 0 w 386"/>
                  <a:gd name="T49" fmla="*/ 1 h 474"/>
                  <a:gd name="T50" fmla="*/ 0 w 386"/>
                  <a:gd name="T51" fmla="*/ 1 h 474"/>
                  <a:gd name="T52" fmla="*/ 0 w 386"/>
                  <a:gd name="T53" fmla="*/ 1 h 474"/>
                  <a:gd name="T54" fmla="*/ 0 w 386"/>
                  <a:gd name="T55" fmla="*/ 0 h 474"/>
                  <a:gd name="T56" fmla="*/ 0 w 386"/>
                  <a:gd name="T57" fmla="*/ 0 h 474"/>
                  <a:gd name="T58" fmla="*/ 0 w 386"/>
                  <a:gd name="T59" fmla="*/ 0 h 474"/>
                  <a:gd name="T60" fmla="*/ 0 w 386"/>
                  <a:gd name="T61" fmla="*/ 0 h 474"/>
                  <a:gd name="T62" fmla="*/ 0 w 386"/>
                  <a:gd name="T63" fmla="*/ 0 h 474"/>
                  <a:gd name="T64" fmla="*/ 0 w 386"/>
                  <a:gd name="T65" fmla="*/ 0 h 474"/>
                  <a:gd name="T66" fmla="*/ 0 w 386"/>
                  <a:gd name="T67" fmla="*/ 0 h 474"/>
                  <a:gd name="T68" fmla="*/ 0 w 386"/>
                  <a:gd name="T69" fmla="*/ 0 h 474"/>
                  <a:gd name="T70" fmla="*/ 0 w 386"/>
                  <a:gd name="T71" fmla="*/ 0 h 474"/>
                  <a:gd name="T72" fmla="*/ 0 w 386"/>
                  <a:gd name="T73" fmla="*/ 0 h 474"/>
                  <a:gd name="T74" fmla="*/ 0 w 386"/>
                  <a:gd name="T75" fmla="*/ 0 h 474"/>
                  <a:gd name="T76" fmla="*/ 0 w 386"/>
                  <a:gd name="T77" fmla="*/ 0 h 474"/>
                  <a:gd name="T78" fmla="*/ 0 w 386"/>
                  <a:gd name="T79" fmla="*/ 0 h 474"/>
                  <a:gd name="T80" fmla="*/ 0 w 386"/>
                  <a:gd name="T81" fmla="*/ 0 h 474"/>
                  <a:gd name="T82" fmla="*/ 0 w 386"/>
                  <a:gd name="T83" fmla="*/ 0 h 474"/>
                  <a:gd name="T84" fmla="*/ 0 w 386"/>
                  <a:gd name="T85" fmla="*/ 0 h 474"/>
                  <a:gd name="T86" fmla="*/ 0 w 386"/>
                  <a:gd name="T87" fmla="*/ 0 h 474"/>
                  <a:gd name="T88" fmla="*/ 1 w 386"/>
                  <a:gd name="T89" fmla="*/ 0 h 474"/>
                  <a:gd name="T90" fmla="*/ 1 w 386"/>
                  <a:gd name="T91" fmla="*/ 0 h 474"/>
                  <a:gd name="T92" fmla="*/ 1 w 386"/>
                  <a:gd name="T93" fmla="*/ 0 h 474"/>
                  <a:gd name="T94" fmla="*/ 1 w 386"/>
                  <a:gd name="T95" fmla="*/ 0 h 4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6"/>
                  <a:gd name="T145" fmla="*/ 0 h 474"/>
                  <a:gd name="T146" fmla="*/ 386 w 386"/>
                  <a:gd name="T147" fmla="*/ 474 h 4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6" h="474">
                    <a:moveTo>
                      <a:pt x="372" y="18"/>
                    </a:moveTo>
                    <a:lnTo>
                      <a:pt x="363" y="11"/>
                    </a:lnTo>
                    <a:lnTo>
                      <a:pt x="353" y="4"/>
                    </a:lnTo>
                    <a:lnTo>
                      <a:pt x="341" y="1"/>
                    </a:lnTo>
                    <a:lnTo>
                      <a:pt x="330" y="0"/>
                    </a:lnTo>
                    <a:lnTo>
                      <a:pt x="315" y="4"/>
                    </a:lnTo>
                    <a:lnTo>
                      <a:pt x="300" y="10"/>
                    </a:lnTo>
                    <a:lnTo>
                      <a:pt x="284" y="21"/>
                    </a:lnTo>
                    <a:lnTo>
                      <a:pt x="268" y="38"/>
                    </a:lnTo>
                    <a:lnTo>
                      <a:pt x="261" y="45"/>
                    </a:lnTo>
                    <a:lnTo>
                      <a:pt x="255" y="52"/>
                    </a:lnTo>
                    <a:lnTo>
                      <a:pt x="248" y="57"/>
                    </a:lnTo>
                    <a:lnTo>
                      <a:pt x="242" y="64"/>
                    </a:lnTo>
                    <a:lnTo>
                      <a:pt x="236" y="69"/>
                    </a:lnTo>
                    <a:lnTo>
                      <a:pt x="230" y="74"/>
                    </a:lnTo>
                    <a:lnTo>
                      <a:pt x="225" y="78"/>
                    </a:lnTo>
                    <a:lnTo>
                      <a:pt x="220" y="83"/>
                    </a:lnTo>
                    <a:lnTo>
                      <a:pt x="213" y="88"/>
                    </a:lnTo>
                    <a:lnTo>
                      <a:pt x="203" y="99"/>
                    </a:lnTo>
                    <a:lnTo>
                      <a:pt x="188" y="112"/>
                    </a:lnTo>
                    <a:lnTo>
                      <a:pt x="174" y="126"/>
                    </a:lnTo>
                    <a:lnTo>
                      <a:pt x="159" y="140"/>
                    </a:lnTo>
                    <a:lnTo>
                      <a:pt x="146" y="153"/>
                    </a:lnTo>
                    <a:lnTo>
                      <a:pt x="136" y="163"/>
                    </a:lnTo>
                    <a:lnTo>
                      <a:pt x="131" y="168"/>
                    </a:lnTo>
                    <a:lnTo>
                      <a:pt x="127" y="175"/>
                    </a:lnTo>
                    <a:lnTo>
                      <a:pt x="120" y="181"/>
                    </a:lnTo>
                    <a:lnTo>
                      <a:pt x="113" y="189"/>
                    </a:lnTo>
                    <a:lnTo>
                      <a:pt x="107" y="199"/>
                    </a:lnTo>
                    <a:lnTo>
                      <a:pt x="101" y="210"/>
                    </a:lnTo>
                    <a:lnTo>
                      <a:pt x="91" y="224"/>
                    </a:lnTo>
                    <a:lnTo>
                      <a:pt x="80" y="240"/>
                    </a:lnTo>
                    <a:lnTo>
                      <a:pt x="70" y="254"/>
                    </a:lnTo>
                    <a:lnTo>
                      <a:pt x="66" y="261"/>
                    </a:lnTo>
                    <a:lnTo>
                      <a:pt x="60" y="268"/>
                    </a:lnTo>
                    <a:lnTo>
                      <a:pt x="53" y="276"/>
                    </a:lnTo>
                    <a:lnTo>
                      <a:pt x="47" y="286"/>
                    </a:lnTo>
                    <a:lnTo>
                      <a:pt x="40" y="296"/>
                    </a:lnTo>
                    <a:lnTo>
                      <a:pt x="34" y="308"/>
                    </a:lnTo>
                    <a:lnTo>
                      <a:pt x="29" y="321"/>
                    </a:lnTo>
                    <a:lnTo>
                      <a:pt x="25" y="335"/>
                    </a:lnTo>
                    <a:lnTo>
                      <a:pt x="18" y="369"/>
                    </a:lnTo>
                    <a:lnTo>
                      <a:pt x="11" y="405"/>
                    </a:lnTo>
                    <a:lnTo>
                      <a:pt x="3" y="436"/>
                    </a:lnTo>
                    <a:lnTo>
                      <a:pt x="0" y="453"/>
                    </a:lnTo>
                    <a:lnTo>
                      <a:pt x="2" y="465"/>
                    </a:lnTo>
                    <a:lnTo>
                      <a:pt x="9" y="472"/>
                    </a:lnTo>
                    <a:lnTo>
                      <a:pt x="21" y="474"/>
                    </a:lnTo>
                    <a:lnTo>
                      <a:pt x="29" y="465"/>
                    </a:lnTo>
                    <a:lnTo>
                      <a:pt x="40" y="447"/>
                    </a:lnTo>
                    <a:lnTo>
                      <a:pt x="53" y="428"/>
                    </a:lnTo>
                    <a:lnTo>
                      <a:pt x="64" y="409"/>
                    </a:lnTo>
                    <a:lnTo>
                      <a:pt x="79" y="390"/>
                    </a:lnTo>
                    <a:lnTo>
                      <a:pt x="91" y="373"/>
                    </a:lnTo>
                    <a:lnTo>
                      <a:pt x="104" y="357"/>
                    </a:lnTo>
                    <a:lnTo>
                      <a:pt x="114" y="343"/>
                    </a:lnTo>
                    <a:lnTo>
                      <a:pt x="123" y="332"/>
                    </a:lnTo>
                    <a:lnTo>
                      <a:pt x="137" y="310"/>
                    </a:lnTo>
                    <a:lnTo>
                      <a:pt x="143" y="293"/>
                    </a:lnTo>
                    <a:lnTo>
                      <a:pt x="146" y="280"/>
                    </a:lnTo>
                    <a:lnTo>
                      <a:pt x="150" y="266"/>
                    </a:lnTo>
                    <a:lnTo>
                      <a:pt x="156" y="254"/>
                    </a:lnTo>
                    <a:lnTo>
                      <a:pt x="162" y="245"/>
                    </a:lnTo>
                    <a:lnTo>
                      <a:pt x="169" y="238"/>
                    </a:lnTo>
                    <a:lnTo>
                      <a:pt x="178" y="233"/>
                    </a:lnTo>
                    <a:lnTo>
                      <a:pt x="182" y="230"/>
                    </a:lnTo>
                    <a:lnTo>
                      <a:pt x="188" y="226"/>
                    </a:lnTo>
                    <a:lnTo>
                      <a:pt x="194" y="221"/>
                    </a:lnTo>
                    <a:lnTo>
                      <a:pt x="200" y="219"/>
                    </a:lnTo>
                    <a:lnTo>
                      <a:pt x="207" y="214"/>
                    </a:lnTo>
                    <a:lnTo>
                      <a:pt x="214" y="210"/>
                    </a:lnTo>
                    <a:lnTo>
                      <a:pt x="222" y="205"/>
                    </a:lnTo>
                    <a:lnTo>
                      <a:pt x="230" y="200"/>
                    </a:lnTo>
                    <a:lnTo>
                      <a:pt x="242" y="193"/>
                    </a:lnTo>
                    <a:lnTo>
                      <a:pt x="254" y="184"/>
                    </a:lnTo>
                    <a:lnTo>
                      <a:pt x="264" y="174"/>
                    </a:lnTo>
                    <a:lnTo>
                      <a:pt x="276" y="164"/>
                    </a:lnTo>
                    <a:lnTo>
                      <a:pt x="286" y="154"/>
                    </a:lnTo>
                    <a:lnTo>
                      <a:pt x="293" y="146"/>
                    </a:lnTo>
                    <a:lnTo>
                      <a:pt x="300" y="139"/>
                    </a:lnTo>
                    <a:lnTo>
                      <a:pt x="305" y="136"/>
                    </a:lnTo>
                    <a:lnTo>
                      <a:pt x="309" y="134"/>
                    </a:lnTo>
                    <a:lnTo>
                      <a:pt x="313" y="133"/>
                    </a:lnTo>
                    <a:lnTo>
                      <a:pt x="319" y="130"/>
                    </a:lnTo>
                    <a:lnTo>
                      <a:pt x="325" y="127"/>
                    </a:lnTo>
                    <a:lnTo>
                      <a:pt x="332" y="125"/>
                    </a:lnTo>
                    <a:lnTo>
                      <a:pt x="340" y="122"/>
                    </a:lnTo>
                    <a:lnTo>
                      <a:pt x="346" y="118"/>
                    </a:lnTo>
                    <a:lnTo>
                      <a:pt x="353" y="112"/>
                    </a:lnTo>
                    <a:lnTo>
                      <a:pt x="364" y="99"/>
                    </a:lnTo>
                    <a:lnTo>
                      <a:pt x="375" y="87"/>
                    </a:lnTo>
                    <a:lnTo>
                      <a:pt x="382" y="74"/>
                    </a:lnTo>
                    <a:lnTo>
                      <a:pt x="386" y="62"/>
                    </a:lnTo>
                    <a:lnTo>
                      <a:pt x="386" y="50"/>
                    </a:lnTo>
                    <a:lnTo>
                      <a:pt x="385" y="39"/>
                    </a:lnTo>
                    <a:lnTo>
                      <a:pt x="380" y="28"/>
                    </a:lnTo>
                    <a:lnTo>
                      <a:pt x="372" y="18"/>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8" name="Freeform 381">
                <a:extLst>
                  <a:ext uri="{FF2B5EF4-FFF2-40B4-BE49-F238E27FC236}">
                    <a16:creationId xmlns:a16="http://schemas.microsoft.com/office/drawing/2014/main" id="{F718C7F8-E6E2-6809-B59C-F4FD3819AD46}"/>
                  </a:ext>
                </a:extLst>
              </p:cNvPr>
              <p:cNvSpPr>
                <a:spLocks/>
              </p:cNvSpPr>
              <p:nvPr/>
            </p:nvSpPr>
            <p:spPr bwMode="auto">
              <a:xfrm>
                <a:off x="3167" y="5210"/>
                <a:ext cx="8" cy="7"/>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3" y="19"/>
                    </a:moveTo>
                    <a:lnTo>
                      <a:pt x="8" y="22"/>
                    </a:lnTo>
                    <a:lnTo>
                      <a:pt x="12" y="22"/>
                    </a:lnTo>
                    <a:lnTo>
                      <a:pt x="15" y="22"/>
                    </a:lnTo>
                    <a:lnTo>
                      <a:pt x="19" y="19"/>
                    </a:lnTo>
                    <a:lnTo>
                      <a:pt x="22" y="15"/>
                    </a:lnTo>
                    <a:lnTo>
                      <a:pt x="24" y="11"/>
                    </a:lnTo>
                    <a:lnTo>
                      <a:pt x="22" y="7"/>
                    </a:lnTo>
                    <a:lnTo>
                      <a:pt x="19" y="2"/>
                    </a:lnTo>
                    <a:lnTo>
                      <a:pt x="15" y="0"/>
                    </a:lnTo>
                    <a:lnTo>
                      <a:pt x="12" y="0"/>
                    </a:lnTo>
                    <a:lnTo>
                      <a:pt x="8" y="0"/>
                    </a:lnTo>
                    <a:lnTo>
                      <a:pt x="3" y="2"/>
                    </a:lnTo>
                    <a:lnTo>
                      <a:pt x="0" y="7"/>
                    </a:lnTo>
                    <a:lnTo>
                      <a:pt x="0" y="11"/>
                    </a:lnTo>
                    <a:lnTo>
                      <a:pt x="0" y="15"/>
                    </a:lnTo>
                    <a:lnTo>
                      <a:pt x="3" y="19"/>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19" name="Freeform 382">
                <a:extLst>
                  <a:ext uri="{FF2B5EF4-FFF2-40B4-BE49-F238E27FC236}">
                    <a16:creationId xmlns:a16="http://schemas.microsoft.com/office/drawing/2014/main" id="{97E9862C-4152-974A-A932-3128DA2A75EB}"/>
                  </a:ext>
                </a:extLst>
              </p:cNvPr>
              <p:cNvSpPr>
                <a:spLocks/>
              </p:cNvSpPr>
              <p:nvPr/>
            </p:nvSpPr>
            <p:spPr bwMode="auto">
              <a:xfrm>
                <a:off x="3270" y="5074"/>
                <a:ext cx="7" cy="7"/>
              </a:xfrm>
              <a:custGeom>
                <a:avLst/>
                <a:gdLst>
                  <a:gd name="T0" fmla="*/ 0 w 23"/>
                  <a:gd name="T1" fmla="*/ 0 h 21"/>
                  <a:gd name="T2" fmla="*/ 0 w 23"/>
                  <a:gd name="T3" fmla="*/ 0 h 21"/>
                  <a:gd name="T4" fmla="*/ 0 w 23"/>
                  <a:gd name="T5" fmla="*/ 0 h 21"/>
                  <a:gd name="T6" fmla="*/ 0 w 23"/>
                  <a:gd name="T7" fmla="*/ 0 h 21"/>
                  <a:gd name="T8" fmla="*/ 0 w 23"/>
                  <a:gd name="T9" fmla="*/ 0 h 21"/>
                  <a:gd name="T10" fmla="*/ 0 w 23"/>
                  <a:gd name="T11" fmla="*/ 0 h 21"/>
                  <a:gd name="T12" fmla="*/ 0 w 23"/>
                  <a:gd name="T13" fmla="*/ 0 h 21"/>
                  <a:gd name="T14" fmla="*/ 0 w 23"/>
                  <a:gd name="T15" fmla="*/ 0 h 21"/>
                  <a:gd name="T16" fmla="*/ 0 w 23"/>
                  <a:gd name="T17" fmla="*/ 0 h 21"/>
                  <a:gd name="T18" fmla="*/ 0 w 23"/>
                  <a:gd name="T19" fmla="*/ 0 h 21"/>
                  <a:gd name="T20" fmla="*/ 0 w 23"/>
                  <a:gd name="T21" fmla="*/ 0 h 21"/>
                  <a:gd name="T22" fmla="*/ 0 w 23"/>
                  <a:gd name="T23" fmla="*/ 0 h 21"/>
                  <a:gd name="T24" fmla="*/ 0 w 23"/>
                  <a:gd name="T25" fmla="*/ 0 h 21"/>
                  <a:gd name="T26" fmla="*/ 0 w 23"/>
                  <a:gd name="T27" fmla="*/ 0 h 21"/>
                  <a:gd name="T28" fmla="*/ 0 w 23"/>
                  <a:gd name="T29" fmla="*/ 0 h 21"/>
                  <a:gd name="T30" fmla="*/ 0 w 23"/>
                  <a:gd name="T31" fmla="*/ 0 h 21"/>
                  <a:gd name="T32" fmla="*/ 0 w 2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2" y="19"/>
                    </a:moveTo>
                    <a:lnTo>
                      <a:pt x="7" y="21"/>
                    </a:lnTo>
                    <a:lnTo>
                      <a:pt x="11" y="21"/>
                    </a:lnTo>
                    <a:lnTo>
                      <a:pt x="16" y="21"/>
                    </a:lnTo>
                    <a:lnTo>
                      <a:pt x="20" y="19"/>
                    </a:lnTo>
                    <a:lnTo>
                      <a:pt x="23" y="14"/>
                    </a:lnTo>
                    <a:lnTo>
                      <a:pt x="23" y="10"/>
                    </a:lnTo>
                    <a:lnTo>
                      <a:pt x="23" y="7"/>
                    </a:lnTo>
                    <a:lnTo>
                      <a:pt x="20" y="3"/>
                    </a:lnTo>
                    <a:lnTo>
                      <a:pt x="16" y="0"/>
                    </a:lnTo>
                    <a:lnTo>
                      <a:pt x="11" y="0"/>
                    </a:lnTo>
                    <a:lnTo>
                      <a:pt x="7" y="0"/>
                    </a:lnTo>
                    <a:lnTo>
                      <a:pt x="2" y="3"/>
                    </a:lnTo>
                    <a:lnTo>
                      <a:pt x="0" y="7"/>
                    </a:lnTo>
                    <a:lnTo>
                      <a:pt x="0" y="10"/>
                    </a:lnTo>
                    <a:lnTo>
                      <a:pt x="0" y="14"/>
                    </a:lnTo>
                    <a:lnTo>
                      <a:pt x="2" y="19"/>
                    </a:lnTo>
                    <a:close/>
                  </a:path>
                </a:pathLst>
              </a:custGeom>
              <a:solidFill>
                <a:srgbClr val="EA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0" name="Freeform 383">
                <a:extLst>
                  <a:ext uri="{FF2B5EF4-FFF2-40B4-BE49-F238E27FC236}">
                    <a16:creationId xmlns:a16="http://schemas.microsoft.com/office/drawing/2014/main" id="{DF5A93B3-D3A6-7F15-0260-0E8879BFF327}"/>
                  </a:ext>
                </a:extLst>
              </p:cNvPr>
              <p:cNvSpPr>
                <a:spLocks/>
              </p:cNvSpPr>
              <p:nvPr/>
            </p:nvSpPr>
            <p:spPr bwMode="auto">
              <a:xfrm>
                <a:off x="3156" y="5059"/>
                <a:ext cx="140" cy="151"/>
              </a:xfrm>
              <a:custGeom>
                <a:avLst/>
                <a:gdLst>
                  <a:gd name="T0" fmla="*/ 0 w 419"/>
                  <a:gd name="T1" fmla="*/ 0 h 454"/>
                  <a:gd name="T2" fmla="*/ 0 w 419"/>
                  <a:gd name="T3" fmla="*/ 0 h 454"/>
                  <a:gd name="T4" fmla="*/ 0 w 419"/>
                  <a:gd name="T5" fmla="*/ 0 h 454"/>
                  <a:gd name="T6" fmla="*/ 0 w 419"/>
                  <a:gd name="T7" fmla="*/ 0 h 454"/>
                  <a:gd name="T8" fmla="*/ 0 w 419"/>
                  <a:gd name="T9" fmla="*/ 0 h 454"/>
                  <a:gd name="T10" fmla="*/ 0 w 419"/>
                  <a:gd name="T11" fmla="*/ 0 h 454"/>
                  <a:gd name="T12" fmla="*/ 0 w 419"/>
                  <a:gd name="T13" fmla="*/ 0 h 454"/>
                  <a:gd name="T14" fmla="*/ 0 w 419"/>
                  <a:gd name="T15" fmla="*/ 0 h 454"/>
                  <a:gd name="T16" fmla="*/ 0 w 419"/>
                  <a:gd name="T17" fmla="*/ 0 h 454"/>
                  <a:gd name="T18" fmla="*/ 0 w 419"/>
                  <a:gd name="T19" fmla="*/ 1 h 454"/>
                  <a:gd name="T20" fmla="*/ 0 w 419"/>
                  <a:gd name="T21" fmla="*/ 1 h 454"/>
                  <a:gd name="T22" fmla="*/ 0 w 419"/>
                  <a:gd name="T23" fmla="*/ 1 h 454"/>
                  <a:gd name="T24" fmla="*/ 0 w 419"/>
                  <a:gd name="T25" fmla="*/ 1 h 454"/>
                  <a:gd name="T26" fmla="*/ 0 w 419"/>
                  <a:gd name="T27" fmla="*/ 1 h 454"/>
                  <a:gd name="T28" fmla="*/ 0 w 419"/>
                  <a:gd name="T29" fmla="*/ 1 h 454"/>
                  <a:gd name="T30" fmla="*/ 0 w 419"/>
                  <a:gd name="T31" fmla="*/ 1 h 454"/>
                  <a:gd name="T32" fmla="*/ 0 w 419"/>
                  <a:gd name="T33" fmla="*/ 1 h 454"/>
                  <a:gd name="T34" fmla="*/ 0 w 419"/>
                  <a:gd name="T35" fmla="*/ 0 h 454"/>
                  <a:gd name="T36" fmla="*/ 0 w 419"/>
                  <a:gd name="T37" fmla="*/ 0 h 454"/>
                  <a:gd name="T38" fmla="*/ 0 w 419"/>
                  <a:gd name="T39" fmla="*/ 0 h 454"/>
                  <a:gd name="T40" fmla="*/ 0 w 419"/>
                  <a:gd name="T41" fmla="*/ 0 h 454"/>
                  <a:gd name="T42" fmla="*/ 0 w 419"/>
                  <a:gd name="T43" fmla="*/ 0 h 454"/>
                  <a:gd name="T44" fmla="*/ 0 w 419"/>
                  <a:gd name="T45" fmla="*/ 0 h 454"/>
                  <a:gd name="T46" fmla="*/ 0 w 419"/>
                  <a:gd name="T47" fmla="*/ 0 h 454"/>
                  <a:gd name="T48" fmla="*/ 0 w 419"/>
                  <a:gd name="T49" fmla="*/ 0 h 454"/>
                  <a:gd name="T50" fmla="*/ 0 w 419"/>
                  <a:gd name="T51" fmla="*/ 0 h 454"/>
                  <a:gd name="T52" fmla="*/ 0 w 419"/>
                  <a:gd name="T53" fmla="*/ 0 h 454"/>
                  <a:gd name="T54" fmla="*/ 0 w 419"/>
                  <a:gd name="T55" fmla="*/ 0 h 454"/>
                  <a:gd name="T56" fmla="*/ 1 w 419"/>
                  <a:gd name="T57" fmla="*/ 0 h 454"/>
                  <a:gd name="T58" fmla="*/ 1 w 419"/>
                  <a:gd name="T59" fmla="*/ 0 h 454"/>
                  <a:gd name="T60" fmla="*/ 1 w 419"/>
                  <a:gd name="T61" fmla="*/ 0 h 454"/>
                  <a:gd name="T62" fmla="*/ 1 w 419"/>
                  <a:gd name="T63" fmla="*/ 0 h 454"/>
                  <a:gd name="T64" fmla="*/ 1 w 419"/>
                  <a:gd name="T65" fmla="*/ 0 h 454"/>
                  <a:gd name="T66" fmla="*/ 1 w 419"/>
                  <a:gd name="T67" fmla="*/ 0 h 454"/>
                  <a:gd name="T68" fmla="*/ 0 w 419"/>
                  <a:gd name="T69" fmla="*/ 0 h 454"/>
                  <a:gd name="T70" fmla="*/ 0 w 419"/>
                  <a:gd name="T71" fmla="*/ 0 h 454"/>
                  <a:gd name="T72" fmla="*/ 0 w 419"/>
                  <a:gd name="T73" fmla="*/ 0 h 454"/>
                  <a:gd name="T74" fmla="*/ 0 w 419"/>
                  <a:gd name="T75" fmla="*/ 0 h 454"/>
                  <a:gd name="T76" fmla="*/ 0 w 419"/>
                  <a:gd name="T77" fmla="*/ 0 h 454"/>
                  <a:gd name="T78" fmla="*/ 0 w 419"/>
                  <a:gd name="T79" fmla="*/ 0 h 454"/>
                  <a:gd name="T80" fmla="*/ 0 w 419"/>
                  <a:gd name="T81" fmla="*/ 0 h 454"/>
                  <a:gd name="T82" fmla="*/ 0 w 419"/>
                  <a:gd name="T83" fmla="*/ 0 h 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9"/>
                  <a:gd name="T127" fmla="*/ 0 h 454"/>
                  <a:gd name="T128" fmla="*/ 419 w 419"/>
                  <a:gd name="T129" fmla="*/ 454 h 4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9" h="454">
                    <a:moveTo>
                      <a:pt x="182" y="142"/>
                    </a:moveTo>
                    <a:lnTo>
                      <a:pt x="173" y="146"/>
                    </a:lnTo>
                    <a:lnTo>
                      <a:pt x="163" y="151"/>
                    </a:lnTo>
                    <a:lnTo>
                      <a:pt x="153" y="159"/>
                    </a:lnTo>
                    <a:lnTo>
                      <a:pt x="145" y="167"/>
                    </a:lnTo>
                    <a:lnTo>
                      <a:pt x="140" y="174"/>
                    </a:lnTo>
                    <a:lnTo>
                      <a:pt x="132" y="185"/>
                    </a:lnTo>
                    <a:lnTo>
                      <a:pt x="121" y="199"/>
                    </a:lnTo>
                    <a:lnTo>
                      <a:pt x="109" y="216"/>
                    </a:lnTo>
                    <a:lnTo>
                      <a:pt x="97" y="233"/>
                    </a:lnTo>
                    <a:lnTo>
                      <a:pt x="86" y="250"/>
                    </a:lnTo>
                    <a:lnTo>
                      <a:pt x="77" y="264"/>
                    </a:lnTo>
                    <a:lnTo>
                      <a:pt x="70" y="276"/>
                    </a:lnTo>
                    <a:lnTo>
                      <a:pt x="62" y="289"/>
                    </a:lnTo>
                    <a:lnTo>
                      <a:pt x="54" y="304"/>
                    </a:lnTo>
                    <a:lnTo>
                      <a:pt x="43" y="323"/>
                    </a:lnTo>
                    <a:lnTo>
                      <a:pt x="33" y="342"/>
                    </a:lnTo>
                    <a:lnTo>
                      <a:pt x="23" y="360"/>
                    </a:lnTo>
                    <a:lnTo>
                      <a:pt x="13" y="377"/>
                    </a:lnTo>
                    <a:lnTo>
                      <a:pt x="6" y="391"/>
                    </a:lnTo>
                    <a:lnTo>
                      <a:pt x="0" y="401"/>
                    </a:lnTo>
                    <a:lnTo>
                      <a:pt x="7" y="411"/>
                    </a:lnTo>
                    <a:lnTo>
                      <a:pt x="16" y="421"/>
                    </a:lnTo>
                    <a:lnTo>
                      <a:pt x="27" y="429"/>
                    </a:lnTo>
                    <a:lnTo>
                      <a:pt x="41" y="438"/>
                    </a:lnTo>
                    <a:lnTo>
                      <a:pt x="52" y="446"/>
                    </a:lnTo>
                    <a:lnTo>
                      <a:pt x="65" y="450"/>
                    </a:lnTo>
                    <a:lnTo>
                      <a:pt x="78" y="454"/>
                    </a:lnTo>
                    <a:lnTo>
                      <a:pt x="89" y="454"/>
                    </a:lnTo>
                    <a:lnTo>
                      <a:pt x="97" y="447"/>
                    </a:lnTo>
                    <a:lnTo>
                      <a:pt x="109" y="429"/>
                    </a:lnTo>
                    <a:lnTo>
                      <a:pt x="119" y="408"/>
                    </a:lnTo>
                    <a:lnTo>
                      <a:pt x="128" y="391"/>
                    </a:lnTo>
                    <a:lnTo>
                      <a:pt x="132" y="384"/>
                    </a:lnTo>
                    <a:lnTo>
                      <a:pt x="137" y="374"/>
                    </a:lnTo>
                    <a:lnTo>
                      <a:pt x="144" y="365"/>
                    </a:lnTo>
                    <a:lnTo>
                      <a:pt x="151" y="352"/>
                    </a:lnTo>
                    <a:lnTo>
                      <a:pt x="157" y="341"/>
                    </a:lnTo>
                    <a:lnTo>
                      <a:pt x="164" y="331"/>
                    </a:lnTo>
                    <a:lnTo>
                      <a:pt x="169" y="323"/>
                    </a:lnTo>
                    <a:lnTo>
                      <a:pt x="173" y="317"/>
                    </a:lnTo>
                    <a:lnTo>
                      <a:pt x="179" y="306"/>
                    </a:lnTo>
                    <a:lnTo>
                      <a:pt x="186" y="290"/>
                    </a:lnTo>
                    <a:lnTo>
                      <a:pt x="193" y="276"/>
                    </a:lnTo>
                    <a:lnTo>
                      <a:pt x="199" y="268"/>
                    </a:lnTo>
                    <a:lnTo>
                      <a:pt x="205" y="264"/>
                    </a:lnTo>
                    <a:lnTo>
                      <a:pt x="215" y="255"/>
                    </a:lnTo>
                    <a:lnTo>
                      <a:pt x="230" y="244"/>
                    </a:lnTo>
                    <a:lnTo>
                      <a:pt x="247" y="231"/>
                    </a:lnTo>
                    <a:lnTo>
                      <a:pt x="265" y="219"/>
                    </a:lnTo>
                    <a:lnTo>
                      <a:pt x="282" y="205"/>
                    </a:lnTo>
                    <a:lnTo>
                      <a:pt x="298" y="194"/>
                    </a:lnTo>
                    <a:lnTo>
                      <a:pt x="311" y="182"/>
                    </a:lnTo>
                    <a:lnTo>
                      <a:pt x="325" y="173"/>
                    </a:lnTo>
                    <a:lnTo>
                      <a:pt x="339" y="161"/>
                    </a:lnTo>
                    <a:lnTo>
                      <a:pt x="355" y="149"/>
                    </a:lnTo>
                    <a:lnTo>
                      <a:pt x="371" y="136"/>
                    </a:lnTo>
                    <a:lnTo>
                      <a:pt x="386" y="123"/>
                    </a:lnTo>
                    <a:lnTo>
                      <a:pt x="399" y="111"/>
                    </a:lnTo>
                    <a:lnTo>
                      <a:pt x="409" y="100"/>
                    </a:lnTo>
                    <a:lnTo>
                      <a:pt x="415" y="88"/>
                    </a:lnTo>
                    <a:lnTo>
                      <a:pt x="418" y="76"/>
                    </a:lnTo>
                    <a:lnTo>
                      <a:pt x="419" y="62"/>
                    </a:lnTo>
                    <a:lnTo>
                      <a:pt x="418" y="46"/>
                    </a:lnTo>
                    <a:lnTo>
                      <a:pt x="415" y="31"/>
                    </a:lnTo>
                    <a:lnTo>
                      <a:pt x="408" y="18"/>
                    </a:lnTo>
                    <a:lnTo>
                      <a:pt x="396" y="7"/>
                    </a:lnTo>
                    <a:lnTo>
                      <a:pt x="380" y="1"/>
                    </a:lnTo>
                    <a:lnTo>
                      <a:pt x="358" y="0"/>
                    </a:lnTo>
                    <a:lnTo>
                      <a:pt x="335" y="6"/>
                    </a:lnTo>
                    <a:lnTo>
                      <a:pt x="313" y="15"/>
                    </a:lnTo>
                    <a:lnTo>
                      <a:pt x="293" y="31"/>
                    </a:lnTo>
                    <a:lnTo>
                      <a:pt x="275" y="46"/>
                    </a:lnTo>
                    <a:lnTo>
                      <a:pt x="260" y="63"/>
                    </a:lnTo>
                    <a:lnTo>
                      <a:pt x="249" y="79"/>
                    </a:lnTo>
                    <a:lnTo>
                      <a:pt x="239" y="91"/>
                    </a:lnTo>
                    <a:lnTo>
                      <a:pt x="231" y="98"/>
                    </a:lnTo>
                    <a:lnTo>
                      <a:pt x="224" y="104"/>
                    </a:lnTo>
                    <a:lnTo>
                      <a:pt x="218" y="109"/>
                    </a:lnTo>
                    <a:lnTo>
                      <a:pt x="211" y="116"/>
                    </a:lnTo>
                    <a:lnTo>
                      <a:pt x="204" y="122"/>
                    </a:lnTo>
                    <a:lnTo>
                      <a:pt x="198" y="129"/>
                    </a:lnTo>
                    <a:lnTo>
                      <a:pt x="192" y="135"/>
                    </a:lnTo>
                    <a:lnTo>
                      <a:pt x="186" y="139"/>
                    </a:lnTo>
                    <a:lnTo>
                      <a:pt x="182" y="142"/>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1" name="Freeform 384">
                <a:extLst>
                  <a:ext uri="{FF2B5EF4-FFF2-40B4-BE49-F238E27FC236}">
                    <a16:creationId xmlns:a16="http://schemas.microsoft.com/office/drawing/2014/main" id="{A16A78BC-96AE-C1A6-EDE4-E9FAD9AC55A0}"/>
                  </a:ext>
                </a:extLst>
              </p:cNvPr>
              <p:cNvSpPr>
                <a:spLocks/>
              </p:cNvSpPr>
              <p:nvPr/>
            </p:nvSpPr>
            <p:spPr bwMode="auto">
              <a:xfrm>
                <a:off x="3160" y="5200"/>
                <a:ext cx="21" cy="18"/>
              </a:xfrm>
              <a:custGeom>
                <a:avLst/>
                <a:gdLst>
                  <a:gd name="T0" fmla="*/ 0 w 65"/>
                  <a:gd name="T1" fmla="*/ 0 h 55"/>
                  <a:gd name="T2" fmla="*/ 0 w 65"/>
                  <a:gd name="T3" fmla="*/ 0 h 55"/>
                  <a:gd name="T4" fmla="*/ 0 w 65"/>
                  <a:gd name="T5" fmla="*/ 0 h 55"/>
                  <a:gd name="T6" fmla="*/ 0 w 65"/>
                  <a:gd name="T7" fmla="*/ 0 h 55"/>
                  <a:gd name="T8" fmla="*/ 0 w 65"/>
                  <a:gd name="T9" fmla="*/ 0 h 55"/>
                  <a:gd name="T10" fmla="*/ 0 w 65"/>
                  <a:gd name="T11" fmla="*/ 0 h 55"/>
                  <a:gd name="T12" fmla="*/ 0 w 65"/>
                  <a:gd name="T13" fmla="*/ 0 h 55"/>
                  <a:gd name="T14" fmla="*/ 0 w 65"/>
                  <a:gd name="T15" fmla="*/ 0 h 55"/>
                  <a:gd name="T16" fmla="*/ 0 w 65"/>
                  <a:gd name="T17" fmla="*/ 0 h 55"/>
                  <a:gd name="T18" fmla="*/ 0 w 65"/>
                  <a:gd name="T19" fmla="*/ 0 h 55"/>
                  <a:gd name="T20" fmla="*/ 0 w 65"/>
                  <a:gd name="T21" fmla="*/ 0 h 55"/>
                  <a:gd name="T22" fmla="*/ 0 w 65"/>
                  <a:gd name="T23" fmla="*/ 0 h 55"/>
                  <a:gd name="T24" fmla="*/ 0 w 65"/>
                  <a:gd name="T25" fmla="*/ 0 h 55"/>
                  <a:gd name="T26" fmla="*/ 0 w 65"/>
                  <a:gd name="T27" fmla="*/ 0 h 55"/>
                  <a:gd name="T28" fmla="*/ 0 w 65"/>
                  <a:gd name="T29" fmla="*/ 0 h 55"/>
                  <a:gd name="T30" fmla="*/ 0 w 65"/>
                  <a:gd name="T31" fmla="*/ 0 h 55"/>
                  <a:gd name="T32" fmla="*/ 0 w 65"/>
                  <a:gd name="T33" fmla="*/ 0 h 55"/>
                  <a:gd name="T34" fmla="*/ 0 w 65"/>
                  <a:gd name="T35" fmla="*/ 0 h 55"/>
                  <a:gd name="T36" fmla="*/ 0 w 65"/>
                  <a:gd name="T37" fmla="*/ 0 h 55"/>
                  <a:gd name="T38" fmla="*/ 0 w 65"/>
                  <a:gd name="T39" fmla="*/ 0 h 55"/>
                  <a:gd name="T40" fmla="*/ 0 w 65"/>
                  <a:gd name="T41" fmla="*/ 0 h 55"/>
                  <a:gd name="T42" fmla="*/ 0 w 65"/>
                  <a:gd name="T43" fmla="*/ 0 h 55"/>
                  <a:gd name="T44" fmla="*/ 0 w 65"/>
                  <a:gd name="T45" fmla="*/ 0 h 55"/>
                  <a:gd name="T46" fmla="*/ 0 w 65"/>
                  <a:gd name="T47" fmla="*/ 0 h 55"/>
                  <a:gd name="T48" fmla="*/ 0 w 65"/>
                  <a:gd name="T49" fmla="*/ 0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55"/>
                  <a:gd name="T77" fmla="*/ 65 w 6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55">
                    <a:moveTo>
                      <a:pt x="9" y="0"/>
                    </a:moveTo>
                    <a:lnTo>
                      <a:pt x="15" y="6"/>
                    </a:lnTo>
                    <a:lnTo>
                      <a:pt x="22" y="10"/>
                    </a:lnTo>
                    <a:lnTo>
                      <a:pt x="30" y="16"/>
                    </a:lnTo>
                    <a:lnTo>
                      <a:pt x="37" y="19"/>
                    </a:lnTo>
                    <a:lnTo>
                      <a:pt x="44" y="23"/>
                    </a:lnTo>
                    <a:lnTo>
                      <a:pt x="51" y="26"/>
                    </a:lnTo>
                    <a:lnTo>
                      <a:pt x="57" y="29"/>
                    </a:lnTo>
                    <a:lnTo>
                      <a:pt x="65" y="30"/>
                    </a:lnTo>
                    <a:lnTo>
                      <a:pt x="62" y="37"/>
                    </a:lnTo>
                    <a:lnTo>
                      <a:pt x="59" y="44"/>
                    </a:lnTo>
                    <a:lnTo>
                      <a:pt x="56" y="51"/>
                    </a:lnTo>
                    <a:lnTo>
                      <a:pt x="53" y="55"/>
                    </a:lnTo>
                    <a:lnTo>
                      <a:pt x="50" y="55"/>
                    </a:lnTo>
                    <a:lnTo>
                      <a:pt x="44" y="54"/>
                    </a:lnTo>
                    <a:lnTo>
                      <a:pt x="37" y="51"/>
                    </a:lnTo>
                    <a:lnTo>
                      <a:pt x="30" y="48"/>
                    </a:lnTo>
                    <a:lnTo>
                      <a:pt x="21" y="44"/>
                    </a:lnTo>
                    <a:lnTo>
                      <a:pt x="12" y="37"/>
                    </a:lnTo>
                    <a:lnTo>
                      <a:pt x="5" y="31"/>
                    </a:lnTo>
                    <a:lnTo>
                      <a:pt x="0" y="23"/>
                    </a:lnTo>
                    <a:lnTo>
                      <a:pt x="3" y="16"/>
                    </a:lnTo>
                    <a:lnTo>
                      <a:pt x="5" y="10"/>
                    </a:lnTo>
                    <a:lnTo>
                      <a:pt x="8" y="6"/>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2" name="Freeform 385">
                <a:extLst>
                  <a:ext uri="{FF2B5EF4-FFF2-40B4-BE49-F238E27FC236}">
                    <a16:creationId xmlns:a16="http://schemas.microsoft.com/office/drawing/2014/main" id="{FDEA1D0A-3008-E37A-EF0A-D138BC0105CA}"/>
                  </a:ext>
                </a:extLst>
              </p:cNvPr>
              <p:cNvSpPr>
                <a:spLocks/>
              </p:cNvSpPr>
              <p:nvPr/>
            </p:nvSpPr>
            <p:spPr bwMode="auto">
              <a:xfrm>
                <a:off x="3009" y="4962"/>
                <a:ext cx="84" cy="80"/>
              </a:xfrm>
              <a:custGeom>
                <a:avLst/>
                <a:gdLst>
                  <a:gd name="T0" fmla="*/ 0 w 250"/>
                  <a:gd name="T1" fmla="*/ 0 h 242"/>
                  <a:gd name="T2" fmla="*/ 0 w 250"/>
                  <a:gd name="T3" fmla="*/ 0 h 242"/>
                  <a:gd name="T4" fmla="*/ 0 w 250"/>
                  <a:gd name="T5" fmla="*/ 0 h 242"/>
                  <a:gd name="T6" fmla="*/ 0 w 250"/>
                  <a:gd name="T7" fmla="*/ 0 h 242"/>
                  <a:gd name="T8" fmla="*/ 0 w 250"/>
                  <a:gd name="T9" fmla="*/ 0 h 242"/>
                  <a:gd name="T10" fmla="*/ 0 w 250"/>
                  <a:gd name="T11" fmla="*/ 0 h 242"/>
                  <a:gd name="T12" fmla="*/ 0 w 250"/>
                  <a:gd name="T13" fmla="*/ 0 h 242"/>
                  <a:gd name="T14" fmla="*/ 0 w 250"/>
                  <a:gd name="T15" fmla="*/ 0 h 242"/>
                  <a:gd name="T16" fmla="*/ 0 w 250"/>
                  <a:gd name="T17" fmla="*/ 0 h 242"/>
                  <a:gd name="T18" fmla="*/ 0 w 250"/>
                  <a:gd name="T19" fmla="*/ 0 h 242"/>
                  <a:gd name="T20" fmla="*/ 0 w 250"/>
                  <a:gd name="T21" fmla="*/ 0 h 242"/>
                  <a:gd name="T22" fmla="*/ 0 w 250"/>
                  <a:gd name="T23" fmla="*/ 0 h 242"/>
                  <a:gd name="T24" fmla="*/ 0 w 250"/>
                  <a:gd name="T25" fmla="*/ 0 h 242"/>
                  <a:gd name="T26" fmla="*/ 0 w 250"/>
                  <a:gd name="T27" fmla="*/ 0 h 242"/>
                  <a:gd name="T28" fmla="*/ 0 w 250"/>
                  <a:gd name="T29" fmla="*/ 0 h 242"/>
                  <a:gd name="T30" fmla="*/ 0 w 250"/>
                  <a:gd name="T31" fmla="*/ 0 h 242"/>
                  <a:gd name="T32" fmla="*/ 0 w 250"/>
                  <a:gd name="T33" fmla="*/ 0 h 242"/>
                  <a:gd name="T34" fmla="*/ 0 w 250"/>
                  <a:gd name="T35" fmla="*/ 0 h 242"/>
                  <a:gd name="T36" fmla="*/ 0 w 250"/>
                  <a:gd name="T37" fmla="*/ 0 h 242"/>
                  <a:gd name="T38" fmla="*/ 0 w 250"/>
                  <a:gd name="T39" fmla="*/ 0 h 242"/>
                  <a:gd name="T40" fmla="*/ 0 w 250"/>
                  <a:gd name="T41" fmla="*/ 0 h 242"/>
                  <a:gd name="T42" fmla="*/ 0 w 250"/>
                  <a:gd name="T43" fmla="*/ 0 h 242"/>
                  <a:gd name="T44" fmla="*/ 0 w 250"/>
                  <a:gd name="T45" fmla="*/ 0 h 242"/>
                  <a:gd name="T46" fmla="*/ 0 w 250"/>
                  <a:gd name="T47" fmla="*/ 0 h 242"/>
                  <a:gd name="T48" fmla="*/ 0 w 250"/>
                  <a:gd name="T49" fmla="*/ 0 h 242"/>
                  <a:gd name="T50" fmla="*/ 0 w 250"/>
                  <a:gd name="T51" fmla="*/ 0 h 242"/>
                  <a:gd name="T52" fmla="*/ 0 w 250"/>
                  <a:gd name="T53" fmla="*/ 0 h 242"/>
                  <a:gd name="T54" fmla="*/ 0 w 250"/>
                  <a:gd name="T55" fmla="*/ 0 h 242"/>
                  <a:gd name="T56" fmla="*/ 0 w 250"/>
                  <a:gd name="T57" fmla="*/ 0 h 242"/>
                  <a:gd name="T58" fmla="*/ 0 w 250"/>
                  <a:gd name="T59" fmla="*/ 0 h 242"/>
                  <a:gd name="T60" fmla="*/ 0 w 250"/>
                  <a:gd name="T61" fmla="*/ 0 h 242"/>
                  <a:gd name="T62" fmla="*/ 0 w 250"/>
                  <a:gd name="T63" fmla="*/ 0 h 242"/>
                  <a:gd name="T64" fmla="*/ 0 w 250"/>
                  <a:gd name="T65" fmla="*/ 0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0"/>
                  <a:gd name="T100" fmla="*/ 0 h 242"/>
                  <a:gd name="T101" fmla="*/ 250 w 25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0" h="242">
                    <a:moveTo>
                      <a:pt x="125" y="242"/>
                    </a:moveTo>
                    <a:lnTo>
                      <a:pt x="150" y="239"/>
                    </a:lnTo>
                    <a:lnTo>
                      <a:pt x="175" y="232"/>
                    </a:lnTo>
                    <a:lnTo>
                      <a:pt x="195" y="221"/>
                    </a:lnTo>
                    <a:lnTo>
                      <a:pt x="214" y="207"/>
                    </a:lnTo>
                    <a:lnTo>
                      <a:pt x="229" y="188"/>
                    </a:lnTo>
                    <a:lnTo>
                      <a:pt x="240" y="167"/>
                    </a:lnTo>
                    <a:lnTo>
                      <a:pt x="248" y="145"/>
                    </a:lnTo>
                    <a:lnTo>
                      <a:pt x="250" y="121"/>
                    </a:lnTo>
                    <a:lnTo>
                      <a:pt x="248" y="97"/>
                    </a:lnTo>
                    <a:lnTo>
                      <a:pt x="240" y="73"/>
                    </a:lnTo>
                    <a:lnTo>
                      <a:pt x="229" y="54"/>
                    </a:lnTo>
                    <a:lnTo>
                      <a:pt x="214" y="35"/>
                    </a:lnTo>
                    <a:lnTo>
                      <a:pt x="195" y="21"/>
                    </a:lnTo>
                    <a:lnTo>
                      <a:pt x="175" y="10"/>
                    </a:lnTo>
                    <a:lnTo>
                      <a:pt x="150" y="3"/>
                    </a:lnTo>
                    <a:lnTo>
                      <a:pt x="125" y="0"/>
                    </a:lnTo>
                    <a:lnTo>
                      <a:pt x="100" y="3"/>
                    </a:lnTo>
                    <a:lnTo>
                      <a:pt x="77" y="10"/>
                    </a:lnTo>
                    <a:lnTo>
                      <a:pt x="55" y="21"/>
                    </a:lnTo>
                    <a:lnTo>
                      <a:pt x="36" y="35"/>
                    </a:lnTo>
                    <a:lnTo>
                      <a:pt x="22" y="54"/>
                    </a:lnTo>
                    <a:lnTo>
                      <a:pt x="10" y="73"/>
                    </a:lnTo>
                    <a:lnTo>
                      <a:pt x="3" y="97"/>
                    </a:lnTo>
                    <a:lnTo>
                      <a:pt x="0" y="121"/>
                    </a:lnTo>
                    <a:lnTo>
                      <a:pt x="3" y="145"/>
                    </a:lnTo>
                    <a:lnTo>
                      <a:pt x="10" y="167"/>
                    </a:lnTo>
                    <a:lnTo>
                      <a:pt x="22" y="188"/>
                    </a:lnTo>
                    <a:lnTo>
                      <a:pt x="36" y="207"/>
                    </a:lnTo>
                    <a:lnTo>
                      <a:pt x="55" y="221"/>
                    </a:lnTo>
                    <a:lnTo>
                      <a:pt x="77" y="232"/>
                    </a:lnTo>
                    <a:lnTo>
                      <a:pt x="100" y="239"/>
                    </a:lnTo>
                    <a:lnTo>
                      <a:pt x="125" y="242"/>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3" name="Freeform 386">
                <a:extLst>
                  <a:ext uri="{FF2B5EF4-FFF2-40B4-BE49-F238E27FC236}">
                    <a16:creationId xmlns:a16="http://schemas.microsoft.com/office/drawing/2014/main" id="{483E3B45-1897-97BD-ADF3-BC77F6CF2B63}"/>
                  </a:ext>
                </a:extLst>
              </p:cNvPr>
              <p:cNvSpPr>
                <a:spLocks/>
              </p:cNvSpPr>
              <p:nvPr/>
            </p:nvSpPr>
            <p:spPr bwMode="auto">
              <a:xfrm>
                <a:off x="3016" y="4968"/>
                <a:ext cx="71" cy="68"/>
              </a:xfrm>
              <a:custGeom>
                <a:avLst/>
                <a:gdLst>
                  <a:gd name="T0" fmla="*/ 0 w 212"/>
                  <a:gd name="T1" fmla="*/ 0 h 203"/>
                  <a:gd name="T2" fmla="*/ 0 w 212"/>
                  <a:gd name="T3" fmla="*/ 0 h 203"/>
                  <a:gd name="T4" fmla="*/ 0 w 212"/>
                  <a:gd name="T5" fmla="*/ 0 h 203"/>
                  <a:gd name="T6" fmla="*/ 0 w 212"/>
                  <a:gd name="T7" fmla="*/ 0 h 203"/>
                  <a:gd name="T8" fmla="*/ 0 w 212"/>
                  <a:gd name="T9" fmla="*/ 0 h 203"/>
                  <a:gd name="T10" fmla="*/ 0 w 212"/>
                  <a:gd name="T11" fmla="*/ 0 h 203"/>
                  <a:gd name="T12" fmla="*/ 0 w 212"/>
                  <a:gd name="T13" fmla="*/ 0 h 203"/>
                  <a:gd name="T14" fmla="*/ 0 w 212"/>
                  <a:gd name="T15" fmla="*/ 0 h 203"/>
                  <a:gd name="T16" fmla="*/ 0 w 212"/>
                  <a:gd name="T17" fmla="*/ 0 h 203"/>
                  <a:gd name="T18" fmla="*/ 0 w 212"/>
                  <a:gd name="T19" fmla="*/ 0 h 203"/>
                  <a:gd name="T20" fmla="*/ 0 w 212"/>
                  <a:gd name="T21" fmla="*/ 0 h 203"/>
                  <a:gd name="T22" fmla="*/ 0 w 212"/>
                  <a:gd name="T23" fmla="*/ 0 h 203"/>
                  <a:gd name="T24" fmla="*/ 0 w 212"/>
                  <a:gd name="T25" fmla="*/ 0 h 203"/>
                  <a:gd name="T26" fmla="*/ 0 w 212"/>
                  <a:gd name="T27" fmla="*/ 0 h 203"/>
                  <a:gd name="T28" fmla="*/ 0 w 212"/>
                  <a:gd name="T29" fmla="*/ 0 h 203"/>
                  <a:gd name="T30" fmla="*/ 0 w 212"/>
                  <a:gd name="T31" fmla="*/ 0 h 203"/>
                  <a:gd name="T32" fmla="*/ 0 w 212"/>
                  <a:gd name="T33" fmla="*/ 0 h 203"/>
                  <a:gd name="T34" fmla="*/ 0 w 212"/>
                  <a:gd name="T35" fmla="*/ 0 h 203"/>
                  <a:gd name="T36" fmla="*/ 0 w 212"/>
                  <a:gd name="T37" fmla="*/ 0 h 203"/>
                  <a:gd name="T38" fmla="*/ 0 w 212"/>
                  <a:gd name="T39" fmla="*/ 0 h 203"/>
                  <a:gd name="T40" fmla="*/ 0 w 212"/>
                  <a:gd name="T41" fmla="*/ 0 h 203"/>
                  <a:gd name="T42" fmla="*/ 0 w 212"/>
                  <a:gd name="T43" fmla="*/ 0 h 203"/>
                  <a:gd name="T44" fmla="*/ 0 w 212"/>
                  <a:gd name="T45" fmla="*/ 0 h 203"/>
                  <a:gd name="T46" fmla="*/ 0 w 212"/>
                  <a:gd name="T47" fmla="*/ 0 h 203"/>
                  <a:gd name="T48" fmla="*/ 0 w 212"/>
                  <a:gd name="T49" fmla="*/ 0 h 203"/>
                  <a:gd name="T50" fmla="*/ 0 w 212"/>
                  <a:gd name="T51" fmla="*/ 0 h 203"/>
                  <a:gd name="T52" fmla="*/ 0 w 212"/>
                  <a:gd name="T53" fmla="*/ 0 h 203"/>
                  <a:gd name="T54" fmla="*/ 0 w 212"/>
                  <a:gd name="T55" fmla="*/ 0 h 203"/>
                  <a:gd name="T56" fmla="*/ 0 w 212"/>
                  <a:gd name="T57" fmla="*/ 0 h 203"/>
                  <a:gd name="T58" fmla="*/ 0 w 212"/>
                  <a:gd name="T59" fmla="*/ 0 h 203"/>
                  <a:gd name="T60" fmla="*/ 0 w 212"/>
                  <a:gd name="T61" fmla="*/ 0 h 203"/>
                  <a:gd name="T62" fmla="*/ 0 w 212"/>
                  <a:gd name="T63" fmla="*/ 0 h 203"/>
                  <a:gd name="T64" fmla="*/ 0 w 212"/>
                  <a:gd name="T65" fmla="*/ 0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2"/>
                  <a:gd name="T100" fmla="*/ 0 h 203"/>
                  <a:gd name="T101" fmla="*/ 212 w 212"/>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2" h="203">
                    <a:moveTo>
                      <a:pt x="105" y="203"/>
                    </a:moveTo>
                    <a:lnTo>
                      <a:pt x="127" y="202"/>
                    </a:lnTo>
                    <a:lnTo>
                      <a:pt x="146" y="195"/>
                    </a:lnTo>
                    <a:lnTo>
                      <a:pt x="165" y="186"/>
                    </a:lnTo>
                    <a:lnTo>
                      <a:pt x="181" y="174"/>
                    </a:lnTo>
                    <a:lnTo>
                      <a:pt x="193" y="158"/>
                    </a:lnTo>
                    <a:lnTo>
                      <a:pt x="203" y="141"/>
                    </a:lnTo>
                    <a:lnTo>
                      <a:pt x="210" y="122"/>
                    </a:lnTo>
                    <a:lnTo>
                      <a:pt x="212" y="102"/>
                    </a:lnTo>
                    <a:lnTo>
                      <a:pt x="210" y="81"/>
                    </a:lnTo>
                    <a:lnTo>
                      <a:pt x="203" y="63"/>
                    </a:lnTo>
                    <a:lnTo>
                      <a:pt x="193" y="45"/>
                    </a:lnTo>
                    <a:lnTo>
                      <a:pt x="181" y="29"/>
                    </a:lnTo>
                    <a:lnTo>
                      <a:pt x="165" y="18"/>
                    </a:lnTo>
                    <a:lnTo>
                      <a:pt x="146" y="8"/>
                    </a:lnTo>
                    <a:lnTo>
                      <a:pt x="127" y="1"/>
                    </a:lnTo>
                    <a:lnTo>
                      <a:pt x="105" y="0"/>
                    </a:lnTo>
                    <a:lnTo>
                      <a:pt x="83" y="1"/>
                    </a:lnTo>
                    <a:lnTo>
                      <a:pt x="64" y="8"/>
                    </a:lnTo>
                    <a:lnTo>
                      <a:pt x="47" y="18"/>
                    </a:lnTo>
                    <a:lnTo>
                      <a:pt x="31" y="29"/>
                    </a:lnTo>
                    <a:lnTo>
                      <a:pt x="18" y="45"/>
                    </a:lnTo>
                    <a:lnTo>
                      <a:pt x="9" y="63"/>
                    </a:lnTo>
                    <a:lnTo>
                      <a:pt x="2" y="81"/>
                    </a:lnTo>
                    <a:lnTo>
                      <a:pt x="0" y="102"/>
                    </a:lnTo>
                    <a:lnTo>
                      <a:pt x="2" y="122"/>
                    </a:lnTo>
                    <a:lnTo>
                      <a:pt x="9" y="141"/>
                    </a:lnTo>
                    <a:lnTo>
                      <a:pt x="18" y="158"/>
                    </a:lnTo>
                    <a:lnTo>
                      <a:pt x="31" y="174"/>
                    </a:lnTo>
                    <a:lnTo>
                      <a:pt x="47" y="186"/>
                    </a:lnTo>
                    <a:lnTo>
                      <a:pt x="64" y="195"/>
                    </a:lnTo>
                    <a:lnTo>
                      <a:pt x="83" y="202"/>
                    </a:lnTo>
                    <a:lnTo>
                      <a:pt x="105"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4" name="Freeform 387">
                <a:extLst>
                  <a:ext uri="{FF2B5EF4-FFF2-40B4-BE49-F238E27FC236}">
                    <a16:creationId xmlns:a16="http://schemas.microsoft.com/office/drawing/2014/main" id="{EF810443-8D86-C3DE-5830-F28456E2AF85}"/>
                  </a:ext>
                </a:extLst>
              </p:cNvPr>
              <p:cNvSpPr>
                <a:spLocks/>
              </p:cNvSpPr>
              <p:nvPr/>
            </p:nvSpPr>
            <p:spPr bwMode="auto">
              <a:xfrm>
                <a:off x="3034" y="4973"/>
                <a:ext cx="3" cy="6"/>
              </a:xfrm>
              <a:custGeom>
                <a:avLst/>
                <a:gdLst>
                  <a:gd name="T0" fmla="*/ 0 w 10"/>
                  <a:gd name="T1" fmla="*/ 0 h 16"/>
                  <a:gd name="T2" fmla="*/ 0 w 10"/>
                  <a:gd name="T3" fmla="*/ 0 h 16"/>
                  <a:gd name="T4" fmla="*/ 0 w 10"/>
                  <a:gd name="T5" fmla="*/ 0 h 16"/>
                  <a:gd name="T6" fmla="*/ 0 w 10"/>
                  <a:gd name="T7" fmla="*/ 0 h 16"/>
                  <a:gd name="T8" fmla="*/ 0 w 10"/>
                  <a:gd name="T9" fmla="*/ 0 h 16"/>
                  <a:gd name="T10" fmla="*/ 0 w 10"/>
                  <a:gd name="T11" fmla="*/ 0 h 16"/>
                  <a:gd name="T12" fmla="*/ 0 60000 65536"/>
                  <a:gd name="T13" fmla="*/ 0 60000 65536"/>
                  <a:gd name="T14" fmla="*/ 0 60000 65536"/>
                  <a:gd name="T15" fmla="*/ 0 60000 65536"/>
                  <a:gd name="T16" fmla="*/ 0 60000 65536"/>
                  <a:gd name="T17" fmla="*/ 0 60000 65536"/>
                  <a:gd name="T18" fmla="*/ 0 w 10"/>
                  <a:gd name="T19" fmla="*/ 0 h 16"/>
                  <a:gd name="T20" fmla="*/ 10 w 1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0" h="16">
                    <a:moveTo>
                      <a:pt x="10" y="16"/>
                    </a:moveTo>
                    <a:lnTo>
                      <a:pt x="10" y="15"/>
                    </a:lnTo>
                    <a:lnTo>
                      <a:pt x="3" y="0"/>
                    </a:lnTo>
                    <a:lnTo>
                      <a:pt x="0" y="3"/>
                    </a:lnTo>
                    <a:lnTo>
                      <a:pt x="9" y="16"/>
                    </a:lnTo>
                    <a:lnTo>
                      <a:pt x="10" y="1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5" name="Freeform 388">
                <a:extLst>
                  <a:ext uri="{FF2B5EF4-FFF2-40B4-BE49-F238E27FC236}">
                    <a16:creationId xmlns:a16="http://schemas.microsoft.com/office/drawing/2014/main" id="{5F906C05-FEEC-A86B-164B-B035E1DF00C1}"/>
                  </a:ext>
                </a:extLst>
              </p:cNvPr>
              <p:cNvSpPr>
                <a:spLocks/>
              </p:cNvSpPr>
              <p:nvPr/>
            </p:nvSpPr>
            <p:spPr bwMode="auto">
              <a:xfrm>
                <a:off x="3022" y="4985"/>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6" y="9"/>
                    </a:moveTo>
                    <a:lnTo>
                      <a:pt x="14" y="8"/>
                    </a:lnTo>
                    <a:lnTo>
                      <a:pt x="1" y="0"/>
                    </a:lnTo>
                    <a:lnTo>
                      <a:pt x="0" y="2"/>
                    </a:lnTo>
                    <a:lnTo>
                      <a:pt x="14" y="9"/>
                    </a:lnTo>
                    <a:lnTo>
                      <a:pt x="16" y="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6" name="Freeform 389">
                <a:extLst>
                  <a:ext uri="{FF2B5EF4-FFF2-40B4-BE49-F238E27FC236}">
                    <a16:creationId xmlns:a16="http://schemas.microsoft.com/office/drawing/2014/main" id="{BD54741E-BE97-0756-2319-ECCCE1CFC293}"/>
                  </a:ext>
                </a:extLst>
              </p:cNvPr>
              <p:cNvSpPr>
                <a:spLocks/>
              </p:cNvSpPr>
              <p:nvPr/>
            </p:nvSpPr>
            <p:spPr bwMode="auto">
              <a:xfrm>
                <a:off x="3022" y="5015"/>
                <a:ext cx="5" cy="3"/>
              </a:xfrm>
              <a:custGeom>
                <a:avLst/>
                <a:gdLst>
                  <a:gd name="T0" fmla="*/ 0 w 16"/>
                  <a:gd name="T1" fmla="*/ 0 h 10"/>
                  <a:gd name="T2" fmla="*/ 0 w 16"/>
                  <a:gd name="T3" fmla="*/ 0 h 10"/>
                  <a:gd name="T4" fmla="*/ 0 w 16"/>
                  <a:gd name="T5" fmla="*/ 0 h 10"/>
                  <a:gd name="T6" fmla="*/ 0 w 16"/>
                  <a:gd name="T7" fmla="*/ 0 h 10"/>
                  <a:gd name="T8" fmla="*/ 0 w 16"/>
                  <a:gd name="T9" fmla="*/ 0 h 10"/>
                  <a:gd name="T10" fmla="*/ 0 w 16"/>
                  <a:gd name="T11" fmla="*/ 0 h 10"/>
                  <a:gd name="T12" fmla="*/ 0 60000 65536"/>
                  <a:gd name="T13" fmla="*/ 0 60000 65536"/>
                  <a:gd name="T14" fmla="*/ 0 60000 65536"/>
                  <a:gd name="T15" fmla="*/ 0 60000 65536"/>
                  <a:gd name="T16" fmla="*/ 0 60000 65536"/>
                  <a:gd name="T17" fmla="*/ 0 60000 65536"/>
                  <a:gd name="T18" fmla="*/ 0 w 16"/>
                  <a:gd name="T19" fmla="*/ 0 h 10"/>
                  <a:gd name="T20" fmla="*/ 16 w 1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6" h="10">
                    <a:moveTo>
                      <a:pt x="16" y="0"/>
                    </a:moveTo>
                    <a:lnTo>
                      <a:pt x="14" y="0"/>
                    </a:lnTo>
                    <a:lnTo>
                      <a:pt x="0" y="7"/>
                    </a:lnTo>
                    <a:lnTo>
                      <a:pt x="1" y="10"/>
                    </a:lnTo>
                    <a:lnTo>
                      <a:pt x="14" y="2"/>
                    </a:lnTo>
                    <a:lnTo>
                      <a:pt x="1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7" name="Freeform 390">
                <a:extLst>
                  <a:ext uri="{FF2B5EF4-FFF2-40B4-BE49-F238E27FC236}">
                    <a16:creationId xmlns:a16="http://schemas.microsoft.com/office/drawing/2014/main" id="{F58BB931-AEA9-0309-4516-3643781287D5}"/>
                  </a:ext>
                </a:extLst>
              </p:cNvPr>
              <p:cNvSpPr>
                <a:spLocks/>
              </p:cNvSpPr>
              <p:nvPr/>
            </p:nvSpPr>
            <p:spPr bwMode="auto">
              <a:xfrm>
                <a:off x="3034" y="5025"/>
                <a:ext cx="3" cy="5"/>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10" y="0"/>
                    </a:moveTo>
                    <a:lnTo>
                      <a:pt x="9" y="1"/>
                    </a:lnTo>
                    <a:lnTo>
                      <a:pt x="0" y="14"/>
                    </a:lnTo>
                    <a:lnTo>
                      <a:pt x="3" y="15"/>
                    </a:lnTo>
                    <a:lnTo>
                      <a:pt x="10" y="1"/>
                    </a:lnTo>
                    <a:lnTo>
                      <a:pt x="1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8" name="Freeform 391">
                <a:extLst>
                  <a:ext uri="{FF2B5EF4-FFF2-40B4-BE49-F238E27FC236}">
                    <a16:creationId xmlns:a16="http://schemas.microsoft.com/office/drawing/2014/main" id="{4F324DA3-8B63-9651-FADF-3BACAC2930B1}"/>
                  </a:ext>
                </a:extLst>
              </p:cNvPr>
              <p:cNvSpPr>
                <a:spLocks/>
              </p:cNvSpPr>
              <p:nvPr/>
            </p:nvSpPr>
            <p:spPr bwMode="auto">
              <a:xfrm>
                <a:off x="3065" y="5025"/>
                <a:ext cx="4" cy="5"/>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0" y="0"/>
                    </a:moveTo>
                    <a:lnTo>
                      <a:pt x="0" y="1"/>
                    </a:lnTo>
                    <a:lnTo>
                      <a:pt x="8" y="15"/>
                    </a:lnTo>
                    <a:lnTo>
                      <a:pt x="11" y="14"/>
                    </a:lnTo>
                    <a:lnTo>
                      <a:pt x="2" y="1"/>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29" name="Freeform 392">
                <a:extLst>
                  <a:ext uri="{FF2B5EF4-FFF2-40B4-BE49-F238E27FC236}">
                    <a16:creationId xmlns:a16="http://schemas.microsoft.com/office/drawing/2014/main" id="{6114DE87-5AE3-E26E-B6B4-578B72471C68}"/>
                  </a:ext>
                </a:extLst>
              </p:cNvPr>
              <p:cNvSpPr>
                <a:spLocks/>
              </p:cNvSpPr>
              <p:nvPr/>
            </p:nvSpPr>
            <p:spPr bwMode="auto">
              <a:xfrm>
                <a:off x="3075" y="5015"/>
                <a:ext cx="5" cy="3"/>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0" y="0"/>
                    </a:moveTo>
                    <a:lnTo>
                      <a:pt x="0" y="2"/>
                    </a:lnTo>
                    <a:lnTo>
                      <a:pt x="13" y="10"/>
                    </a:lnTo>
                    <a:lnTo>
                      <a:pt x="15" y="7"/>
                    </a:lnTo>
                    <a:lnTo>
                      <a:pt x="1"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0" name="Freeform 393">
                <a:extLst>
                  <a:ext uri="{FF2B5EF4-FFF2-40B4-BE49-F238E27FC236}">
                    <a16:creationId xmlns:a16="http://schemas.microsoft.com/office/drawing/2014/main" id="{CDD3A2B2-314D-51FC-9246-8506916D82C5}"/>
                  </a:ext>
                </a:extLst>
              </p:cNvPr>
              <p:cNvSpPr>
                <a:spLocks/>
              </p:cNvSpPr>
              <p:nvPr/>
            </p:nvSpPr>
            <p:spPr bwMode="auto">
              <a:xfrm>
                <a:off x="3075" y="4985"/>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0" y="9"/>
                    </a:moveTo>
                    <a:lnTo>
                      <a:pt x="1" y="9"/>
                    </a:lnTo>
                    <a:lnTo>
                      <a:pt x="15" y="2"/>
                    </a:lnTo>
                    <a:lnTo>
                      <a:pt x="13" y="0"/>
                    </a:lnTo>
                    <a:lnTo>
                      <a:pt x="0" y="8"/>
                    </a:lnTo>
                    <a:lnTo>
                      <a:pt x="0" y="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1" name="Freeform 394">
                <a:extLst>
                  <a:ext uri="{FF2B5EF4-FFF2-40B4-BE49-F238E27FC236}">
                    <a16:creationId xmlns:a16="http://schemas.microsoft.com/office/drawing/2014/main" id="{9FAF1354-1F48-4959-2BF6-22CCD4647F24}"/>
                  </a:ext>
                </a:extLst>
              </p:cNvPr>
              <p:cNvSpPr>
                <a:spLocks/>
              </p:cNvSpPr>
              <p:nvPr/>
            </p:nvSpPr>
            <p:spPr bwMode="auto">
              <a:xfrm>
                <a:off x="3065" y="4973"/>
                <a:ext cx="4" cy="6"/>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60000 65536"/>
                  <a:gd name="T13" fmla="*/ 0 60000 65536"/>
                  <a:gd name="T14" fmla="*/ 0 60000 65536"/>
                  <a:gd name="T15" fmla="*/ 0 60000 65536"/>
                  <a:gd name="T16" fmla="*/ 0 60000 65536"/>
                  <a:gd name="T17" fmla="*/ 0 60000 65536"/>
                  <a:gd name="T18" fmla="*/ 0 w 11"/>
                  <a:gd name="T19" fmla="*/ 0 h 16"/>
                  <a:gd name="T20" fmla="*/ 11 w 1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1" h="16">
                    <a:moveTo>
                      <a:pt x="0" y="16"/>
                    </a:moveTo>
                    <a:lnTo>
                      <a:pt x="2" y="16"/>
                    </a:lnTo>
                    <a:lnTo>
                      <a:pt x="11" y="3"/>
                    </a:lnTo>
                    <a:lnTo>
                      <a:pt x="8" y="0"/>
                    </a:lnTo>
                    <a:lnTo>
                      <a:pt x="0" y="15"/>
                    </a:lnTo>
                    <a:lnTo>
                      <a:pt x="0" y="1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2" name="Freeform 395">
                <a:extLst>
                  <a:ext uri="{FF2B5EF4-FFF2-40B4-BE49-F238E27FC236}">
                    <a16:creationId xmlns:a16="http://schemas.microsoft.com/office/drawing/2014/main" id="{CA9171E2-7CDE-92D4-DE37-89F63A3F09ED}"/>
                  </a:ext>
                </a:extLst>
              </p:cNvPr>
              <p:cNvSpPr>
                <a:spLocks/>
              </p:cNvSpPr>
              <p:nvPr/>
            </p:nvSpPr>
            <p:spPr bwMode="auto">
              <a:xfrm>
                <a:off x="3049" y="5028"/>
                <a:ext cx="4" cy="7"/>
              </a:xfrm>
              <a:custGeom>
                <a:avLst/>
                <a:gdLst>
                  <a:gd name="T0" fmla="*/ 0 w 13"/>
                  <a:gd name="T1" fmla="*/ 0 h 21"/>
                  <a:gd name="T2" fmla="*/ 0 w 13"/>
                  <a:gd name="T3" fmla="*/ 0 h 21"/>
                  <a:gd name="T4" fmla="*/ 0 w 13"/>
                  <a:gd name="T5" fmla="*/ 0 h 21"/>
                  <a:gd name="T6" fmla="*/ 0 w 13"/>
                  <a:gd name="T7" fmla="*/ 0 h 21"/>
                  <a:gd name="T8" fmla="*/ 0 w 13"/>
                  <a:gd name="T9" fmla="*/ 0 h 21"/>
                  <a:gd name="T10" fmla="*/ 0 w 13"/>
                  <a:gd name="T11" fmla="*/ 0 h 21"/>
                  <a:gd name="T12" fmla="*/ 0 w 13"/>
                  <a:gd name="T13" fmla="*/ 0 h 21"/>
                  <a:gd name="T14" fmla="*/ 0 60000 65536"/>
                  <a:gd name="T15" fmla="*/ 0 60000 65536"/>
                  <a:gd name="T16" fmla="*/ 0 60000 65536"/>
                  <a:gd name="T17" fmla="*/ 0 60000 65536"/>
                  <a:gd name="T18" fmla="*/ 0 60000 65536"/>
                  <a:gd name="T19" fmla="*/ 0 60000 65536"/>
                  <a:gd name="T20" fmla="*/ 0 60000 65536"/>
                  <a:gd name="T21" fmla="*/ 0 w 13"/>
                  <a:gd name="T22" fmla="*/ 0 h 21"/>
                  <a:gd name="T23" fmla="*/ 13 w 1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1">
                    <a:moveTo>
                      <a:pt x="12" y="21"/>
                    </a:moveTo>
                    <a:lnTo>
                      <a:pt x="13" y="20"/>
                    </a:lnTo>
                    <a:lnTo>
                      <a:pt x="9" y="0"/>
                    </a:lnTo>
                    <a:lnTo>
                      <a:pt x="5" y="0"/>
                    </a:lnTo>
                    <a:lnTo>
                      <a:pt x="0" y="20"/>
                    </a:lnTo>
                    <a:lnTo>
                      <a:pt x="2" y="21"/>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3" name="Freeform 396">
                <a:extLst>
                  <a:ext uri="{FF2B5EF4-FFF2-40B4-BE49-F238E27FC236}">
                    <a16:creationId xmlns:a16="http://schemas.microsoft.com/office/drawing/2014/main" id="{4942F2F8-969D-35A6-4FA7-1785370F1BC9}"/>
                  </a:ext>
                </a:extLst>
              </p:cNvPr>
              <p:cNvSpPr>
                <a:spLocks/>
              </p:cNvSpPr>
              <p:nvPr/>
            </p:nvSpPr>
            <p:spPr bwMode="auto">
              <a:xfrm>
                <a:off x="3078" y="5000"/>
                <a:ext cx="8" cy="4"/>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22" y="1"/>
                    </a:moveTo>
                    <a:lnTo>
                      <a:pt x="20" y="0"/>
                    </a:lnTo>
                    <a:lnTo>
                      <a:pt x="0" y="4"/>
                    </a:lnTo>
                    <a:lnTo>
                      <a:pt x="0" y="8"/>
                    </a:lnTo>
                    <a:lnTo>
                      <a:pt x="20" y="13"/>
                    </a:lnTo>
                    <a:lnTo>
                      <a:pt x="22" y="11"/>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4" name="Freeform 397">
                <a:extLst>
                  <a:ext uri="{FF2B5EF4-FFF2-40B4-BE49-F238E27FC236}">
                    <a16:creationId xmlns:a16="http://schemas.microsoft.com/office/drawing/2014/main" id="{F05BF2CC-3B1B-7C39-FAA7-14702B276C19}"/>
                  </a:ext>
                </a:extLst>
              </p:cNvPr>
              <p:cNvSpPr>
                <a:spLocks/>
              </p:cNvSpPr>
              <p:nvPr/>
            </p:nvSpPr>
            <p:spPr bwMode="auto">
              <a:xfrm>
                <a:off x="3049" y="4969"/>
                <a:ext cx="4" cy="7"/>
              </a:xfrm>
              <a:custGeom>
                <a:avLst/>
                <a:gdLst>
                  <a:gd name="T0" fmla="*/ 0 w 13"/>
                  <a:gd name="T1" fmla="*/ 0 h 22"/>
                  <a:gd name="T2" fmla="*/ 0 w 13"/>
                  <a:gd name="T3" fmla="*/ 0 h 22"/>
                  <a:gd name="T4" fmla="*/ 0 w 13"/>
                  <a:gd name="T5" fmla="*/ 0 h 22"/>
                  <a:gd name="T6" fmla="*/ 0 w 13"/>
                  <a:gd name="T7" fmla="*/ 0 h 22"/>
                  <a:gd name="T8" fmla="*/ 0 w 13"/>
                  <a:gd name="T9" fmla="*/ 0 h 22"/>
                  <a:gd name="T10" fmla="*/ 0 w 13"/>
                  <a:gd name="T11" fmla="*/ 0 h 22"/>
                  <a:gd name="T12" fmla="*/ 0 w 13"/>
                  <a:gd name="T13" fmla="*/ 0 h 22"/>
                  <a:gd name="T14" fmla="*/ 0 60000 65536"/>
                  <a:gd name="T15" fmla="*/ 0 60000 65536"/>
                  <a:gd name="T16" fmla="*/ 0 60000 65536"/>
                  <a:gd name="T17" fmla="*/ 0 60000 65536"/>
                  <a:gd name="T18" fmla="*/ 0 60000 65536"/>
                  <a:gd name="T19" fmla="*/ 0 60000 65536"/>
                  <a:gd name="T20" fmla="*/ 0 60000 65536"/>
                  <a:gd name="T21" fmla="*/ 0 w 13"/>
                  <a:gd name="T22" fmla="*/ 0 h 22"/>
                  <a:gd name="T23" fmla="*/ 13 w 1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2">
                    <a:moveTo>
                      <a:pt x="2" y="0"/>
                    </a:moveTo>
                    <a:lnTo>
                      <a:pt x="0" y="2"/>
                    </a:lnTo>
                    <a:lnTo>
                      <a:pt x="5" y="22"/>
                    </a:lnTo>
                    <a:lnTo>
                      <a:pt x="9" y="22"/>
                    </a:lnTo>
                    <a:lnTo>
                      <a:pt x="13" y="2"/>
                    </a:lnTo>
                    <a:lnTo>
                      <a:pt x="1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5" name="Freeform 398">
                <a:extLst>
                  <a:ext uri="{FF2B5EF4-FFF2-40B4-BE49-F238E27FC236}">
                    <a16:creationId xmlns:a16="http://schemas.microsoft.com/office/drawing/2014/main" id="{8A15743D-044C-B56E-AA46-0000F64F09A0}"/>
                  </a:ext>
                </a:extLst>
              </p:cNvPr>
              <p:cNvSpPr>
                <a:spLocks/>
              </p:cNvSpPr>
              <p:nvPr/>
            </p:nvSpPr>
            <p:spPr bwMode="auto">
              <a:xfrm>
                <a:off x="3017" y="5000"/>
                <a:ext cx="7" cy="4"/>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1"/>
                    </a:moveTo>
                    <a:lnTo>
                      <a:pt x="2" y="13"/>
                    </a:lnTo>
                    <a:lnTo>
                      <a:pt x="22" y="8"/>
                    </a:lnTo>
                    <a:lnTo>
                      <a:pt x="22" y="4"/>
                    </a:lnTo>
                    <a:lnTo>
                      <a:pt x="2" y="0"/>
                    </a:lnTo>
                    <a:lnTo>
                      <a:pt x="0" y="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6" name="Freeform 399">
                <a:extLst>
                  <a:ext uri="{FF2B5EF4-FFF2-40B4-BE49-F238E27FC236}">
                    <a16:creationId xmlns:a16="http://schemas.microsoft.com/office/drawing/2014/main" id="{7187C1F6-5616-9CDE-2A88-A09EA077BCD1}"/>
                  </a:ext>
                </a:extLst>
              </p:cNvPr>
              <p:cNvSpPr>
                <a:spLocks/>
              </p:cNvSpPr>
              <p:nvPr/>
            </p:nvSpPr>
            <p:spPr bwMode="auto">
              <a:xfrm>
                <a:off x="3048" y="4998"/>
                <a:ext cx="23" cy="16"/>
              </a:xfrm>
              <a:custGeom>
                <a:avLst/>
                <a:gdLst>
                  <a:gd name="T0" fmla="*/ 0 w 70"/>
                  <a:gd name="T1" fmla="*/ 0 h 49"/>
                  <a:gd name="T2" fmla="*/ 0 w 70"/>
                  <a:gd name="T3" fmla="*/ 0 h 49"/>
                  <a:gd name="T4" fmla="*/ 0 w 70"/>
                  <a:gd name="T5" fmla="*/ 0 h 49"/>
                  <a:gd name="T6" fmla="*/ 0 w 70"/>
                  <a:gd name="T7" fmla="*/ 0 h 49"/>
                  <a:gd name="T8" fmla="*/ 0 w 70"/>
                  <a:gd name="T9" fmla="*/ 0 h 49"/>
                  <a:gd name="T10" fmla="*/ 0 w 70"/>
                  <a:gd name="T11" fmla="*/ 0 h 49"/>
                  <a:gd name="T12" fmla="*/ 0 w 70"/>
                  <a:gd name="T13" fmla="*/ 0 h 49"/>
                  <a:gd name="T14" fmla="*/ 0 w 70"/>
                  <a:gd name="T15" fmla="*/ 0 h 49"/>
                  <a:gd name="T16" fmla="*/ 0 w 70"/>
                  <a:gd name="T17" fmla="*/ 0 h 49"/>
                  <a:gd name="T18" fmla="*/ 0 w 70"/>
                  <a:gd name="T19" fmla="*/ 0 h 49"/>
                  <a:gd name="T20" fmla="*/ 0 w 70"/>
                  <a:gd name="T21" fmla="*/ 0 h 49"/>
                  <a:gd name="T22" fmla="*/ 0 w 70"/>
                  <a:gd name="T23" fmla="*/ 0 h 49"/>
                  <a:gd name="T24" fmla="*/ 0 w 70"/>
                  <a:gd name="T25" fmla="*/ 0 h 49"/>
                  <a:gd name="T26" fmla="*/ 0 w 70"/>
                  <a:gd name="T27" fmla="*/ 0 h 49"/>
                  <a:gd name="T28" fmla="*/ 0 w 70"/>
                  <a:gd name="T29" fmla="*/ 0 h 49"/>
                  <a:gd name="T30" fmla="*/ 0 w 70"/>
                  <a:gd name="T31" fmla="*/ 0 h 49"/>
                  <a:gd name="T32" fmla="*/ 0 w 70"/>
                  <a:gd name="T33" fmla="*/ 0 h 49"/>
                  <a:gd name="T34" fmla="*/ 0 w 70"/>
                  <a:gd name="T35" fmla="*/ 0 h 49"/>
                  <a:gd name="T36" fmla="*/ 0 w 70"/>
                  <a:gd name="T37" fmla="*/ 0 h 49"/>
                  <a:gd name="T38" fmla="*/ 0 w 70"/>
                  <a:gd name="T39" fmla="*/ 0 h 49"/>
                  <a:gd name="T40" fmla="*/ 0 w 70"/>
                  <a:gd name="T41" fmla="*/ 0 h 49"/>
                  <a:gd name="T42" fmla="*/ 0 w 70"/>
                  <a:gd name="T43" fmla="*/ 0 h 49"/>
                  <a:gd name="T44" fmla="*/ 0 w 70"/>
                  <a:gd name="T45" fmla="*/ 0 h 49"/>
                  <a:gd name="T46" fmla="*/ 0 w 70"/>
                  <a:gd name="T47" fmla="*/ 0 h 49"/>
                  <a:gd name="T48" fmla="*/ 0 w 70"/>
                  <a:gd name="T49" fmla="*/ 0 h 49"/>
                  <a:gd name="T50" fmla="*/ 0 w 70"/>
                  <a:gd name="T51" fmla="*/ 0 h 49"/>
                  <a:gd name="T52" fmla="*/ 0 w 70"/>
                  <a:gd name="T53" fmla="*/ 0 h 49"/>
                  <a:gd name="T54" fmla="*/ 0 w 70"/>
                  <a:gd name="T55" fmla="*/ 0 h 49"/>
                  <a:gd name="T56" fmla="*/ 0 w 70"/>
                  <a:gd name="T57" fmla="*/ 0 h 49"/>
                  <a:gd name="T58" fmla="*/ 0 w 70"/>
                  <a:gd name="T59" fmla="*/ 0 h 49"/>
                  <a:gd name="T60" fmla="*/ 0 w 70"/>
                  <a:gd name="T61" fmla="*/ 0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49"/>
                  <a:gd name="T95" fmla="*/ 70 w 70"/>
                  <a:gd name="T96" fmla="*/ 49 h 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49">
                    <a:moveTo>
                      <a:pt x="6" y="20"/>
                    </a:moveTo>
                    <a:lnTo>
                      <a:pt x="4" y="19"/>
                    </a:lnTo>
                    <a:lnTo>
                      <a:pt x="3" y="17"/>
                    </a:lnTo>
                    <a:lnTo>
                      <a:pt x="1" y="16"/>
                    </a:lnTo>
                    <a:lnTo>
                      <a:pt x="1" y="14"/>
                    </a:lnTo>
                    <a:lnTo>
                      <a:pt x="0" y="10"/>
                    </a:lnTo>
                    <a:lnTo>
                      <a:pt x="1" y="6"/>
                    </a:lnTo>
                    <a:lnTo>
                      <a:pt x="3" y="3"/>
                    </a:lnTo>
                    <a:lnTo>
                      <a:pt x="7" y="2"/>
                    </a:lnTo>
                    <a:lnTo>
                      <a:pt x="10" y="0"/>
                    </a:lnTo>
                    <a:lnTo>
                      <a:pt x="13" y="0"/>
                    </a:lnTo>
                    <a:lnTo>
                      <a:pt x="15" y="2"/>
                    </a:lnTo>
                    <a:lnTo>
                      <a:pt x="17" y="3"/>
                    </a:lnTo>
                    <a:lnTo>
                      <a:pt x="20" y="6"/>
                    </a:lnTo>
                    <a:lnTo>
                      <a:pt x="28" y="10"/>
                    </a:lnTo>
                    <a:lnTo>
                      <a:pt x="35" y="17"/>
                    </a:lnTo>
                    <a:lnTo>
                      <a:pt x="45" y="24"/>
                    </a:lnTo>
                    <a:lnTo>
                      <a:pt x="54" y="31"/>
                    </a:lnTo>
                    <a:lnTo>
                      <a:pt x="61" y="38"/>
                    </a:lnTo>
                    <a:lnTo>
                      <a:pt x="67" y="42"/>
                    </a:lnTo>
                    <a:lnTo>
                      <a:pt x="68" y="44"/>
                    </a:lnTo>
                    <a:lnTo>
                      <a:pt x="70" y="49"/>
                    </a:lnTo>
                    <a:lnTo>
                      <a:pt x="66" y="49"/>
                    </a:lnTo>
                    <a:lnTo>
                      <a:pt x="63" y="48"/>
                    </a:lnTo>
                    <a:lnTo>
                      <a:pt x="57" y="45"/>
                    </a:lnTo>
                    <a:lnTo>
                      <a:pt x="48" y="41"/>
                    </a:lnTo>
                    <a:lnTo>
                      <a:pt x="38" y="35"/>
                    </a:lnTo>
                    <a:lnTo>
                      <a:pt x="28" y="31"/>
                    </a:lnTo>
                    <a:lnTo>
                      <a:pt x="17" y="26"/>
                    </a:lnTo>
                    <a:lnTo>
                      <a:pt x="10" y="21"/>
                    </a:lnTo>
                    <a:lnTo>
                      <a:pt x="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7" name="Freeform 400">
                <a:extLst>
                  <a:ext uri="{FF2B5EF4-FFF2-40B4-BE49-F238E27FC236}">
                    <a16:creationId xmlns:a16="http://schemas.microsoft.com/office/drawing/2014/main" id="{14DC4997-B648-306A-2FC0-A446C87E7983}"/>
                  </a:ext>
                </a:extLst>
              </p:cNvPr>
              <p:cNvSpPr>
                <a:spLocks/>
              </p:cNvSpPr>
              <p:nvPr/>
            </p:nvSpPr>
            <p:spPr bwMode="auto">
              <a:xfrm>
                <a:off x="3048" y="4988"/>
                <a:ext cx="29" cy="17"/>
              </a:xfrm>
              <a:custGeom>
                <a:avLst/>
                <a:gdLst>
                  <a:gd name="T0" fmla="*/ 0 w 89"/>
                  <a:gd name="T1" fmla="*/ 0 h 53"/>
                  <a:gd name="T2" fmla="*/ 0 w 89"/>
                  <a:gd name="T3" fmla="*/ 0 h 53"/>
                  <a:gd name="T4" fmla="*/ 0 w 89"/>
                  <a:gd name="T5" fmla="*/ 0 h 53"/>
                  <a:gd name="T6" fmla="*/ 0 w 89"/>
                  <a:gd name="T7" fmla="*/ 0 h 53"/>
                  <a:gd name="T8" fmla="*/ 0 w 89"/>
                  <a:gd name="T9" fmla="*/ 0 h 53"/>
                  <a:gd name="T10" fmla="*/ 0 w 89"/>
                  <a:gd name="T11" fmla="*/ 0 h 53"/>
                  <a:gd name="T12" fmla="*/ 0 w 89"/>
                  <a:gd name="T13" fmla="*/ 0 h 53"/>
                  <a:gd name="T14" fmla="*/ 0 w 89"/>
                  <a:gd name="T15" fmla="*/ 0 h 53"/>
                  <a:gd name="T16" fmla="*/ 0 w 89"/>
                  <a:gd name="T17" fmla="*/ 0 h 53"/>
                  <a:gd name="T18" fmla="*/ 0 w 89"/>
                  <a:gd name="T19" fmla="*/ 0 h 53"/>
                  <a:gd name="T20" fmla="*/ 0 w 89"/>
                  <a:gd name="T21" fmla="*/ 0 h 53"/>
                  <a:gd name="T22" fmla="*/ 0 w 89"/>
                  <a:gd name="T23" fmla="*/ 0 h 53"/>
                  <a:gd name="T24" fmla="*/ 0 w 89"/>
                  <a:gd name="T25" fmla="*/ 0 h 53"/>
                  <a:gd name="T26" fmla="*/ 0 w 89"/>
                  <a:gd name="T27" fmla="*/ 0 h 53"/>
                  <a:gd name="T28" fmla="*/ 0 w 89"/>
                  <a:gd name="T29" fmla="*/ 0 h 53"/>
                  <a:gd name="T30" fmla="*/ 0 w 89"/>
                  <a:gd name="T31" fmla="*/ 0 h 53"/>
                  <a:gd name="T32" fmla="*/ 0 w 89"/>
                  <a:gd name="T33" fmla="*/ 0 h 53"/>
                  <a:gd name="T34" fmla="*/ 0 w 89"/>
                  <a:gd name="T35" fmla="*/ 0 h 53"/>
                  <a:gd name="T36" fmla="*/ 0 w 89"/>
                  <a:gd name="T37" fmla="*/ 0 h 53"/>
                  <a:gd name="T38" fmla="*/ 0 w 89"/>
                  <a:gd name="T39" fmla="*/ 0 h 53"/>
                  <a:gd name="T40" fmla="*/ 0 w 89"/>
                  <a:gd name="T41" fmla="*/ 0 h 53"/>
                  <a:gd name="T42" fmla="*/ 0 w 89"/>
                  <a:gd name="T43" fmla="*/ 0 h 53"/>
                  <a:gd name="T44" fmla="*/ 0 w 89"/>
                  <a:gd name="T45" fmla="*/ 0 h 53"/>
                  <a:gd name="T46" fmla="*/ 0 w 89"/>
                  <a:gd name="T47" fmla="*/ 0 h 53"/>
                  <a:gd name="T48" fmla="*/ 0 w 89"/>
                  <a:gd name="T49" fmla="*/ 0 h 53"/>
                  <a:gd name="T50" fmla="*/ 0 w 89"/>
                  <a:gd name="T51" fmla="*/ 0 h 53"/>
                  <a:gd name="T52" fmla="*/ 0 w 89"/>
                  <a:gd name="T53" fmla="*/ 0 h 53"/>
                  <a:gd name="T54" fmla="*/ 0 w 89"/>
                  <a:gd name="T55" fmla="*/ 0 h 53"/>
                  <a:gd name="T56" fmla="*/ 0 w 89"/>
                  <a:gd name="T57" fmla="*/ 0 h 53"/>
                  <a:gd name="T58" fmla="*/ 0 w 89"/>
                  <a:gd name="T59" fmla="*/ 0 h 53"/>
                  <a:gd name="T60" fmla="*/ 0 w 89"/>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9"/>
                  <a:gd name="T94" fmla="*/ 0 h 53"/>
                  <a:gd name="T95" fmla="*/ 89 w 89"/>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9" h="53">
                    <a:moveTo>
                      <a:pt x="17" y="50"/>
                    </a:moveTo>
                    <a:lnTo>
                      <a:pt x="16" y="51"/>
                    </a:lnTo>
                    <a:lnTo>
                      <a:pt x="15" y="51"/>
                    </a:lnTo>
                    <a:lnTo>
                      <a:pt x="12" y="53"/>
                    </a:lnTo>
                    <a:lnTo>
                      <a:pt x="10" y="53"/>
                    </a:lnTo>
                    <a:lnTo>
                      <a:pt x="6" y="51"/>
                    </a:lnTo>
                    <a:lnTo>
                      <a:pt x="3" y="49"/>
                    </a:lnTo>
                    <a:lnTo>
                      <a:pt x="1" y="46"/>
                    </a:lnTo>
                    <a:lnTo>
                      <a:pt x="0" y="42"/>
                    </a:lnTo>
                    <a:lnTo>
                      <a:pt x="0" y="39"/>
                    </a:lnTo>
                    <a:lnTo>
                      <a:pt x="1" y="36"/>
                    </a:lnTo>
                    <a:lnTo>
                      <a:pt x="4" y="35"/>
                    </a:lnTo>
                    <a:lnTo>
                      <a:pt x="6" y="33"/>
                    </a:lnTo>
                    <a:lnTo>
                      <a:pt x="10" y="30"/>
                    </a:lnTo>
                    <a:lnTo>
                      <a:pt x="20" y="26"/>
                    </a:lnTo>
                    <a:lnTo>
                      <a:pt x="32" y="22"/>
                    </a:lnTo>
                    <a:lnTo>
                      <a:pt x="47" y="15"/>
                    </a:lnTo>
                    <a:lnTo>
                      <a:pt x="60" y="9"/>
                    </a:lnTo>
                    <a:lnTo>
                      <a:pt x="71" y="4"/>
                    </a:lnTo>
                    <a:lnTo>
                      <a:pt x="80" y="1"/>
                    </a:lnTo>
                    <a:lnTo>
                      <a:pt x="83" y="0"/>
                    </a:lnTo>
                    <a:lnTo>
                      <a:pt x="89" y="0"/>
                    </a:lnTo>
                    <a:lnTo>
                      <a:pt x="87" y="4"/>
                    </a:lnTo>
                    <a:lnTo>
                      <a:pt x="84" y="5"/>
                    </a:lnTo>
                    <a:lnTo>
                      <a:pt x="77" y="11"/>
                    </a:lnTo>
                    <a:lnTo>
                      <a:pt x="67" y="18"/>
                    </a:lnTo>
                    <a:lnTo>
                      <a:pt x="54" y="26"/>
                    </a:lnTo>
                    <a:lnTo>
                      <a:pt x="42" y="35"/>
                    </a:lnTo>
                    <a:lnTo>
                      <a:pt x="31" y="42"/>
                    </a:lnTo>
                    <a:lnTo>
                      <a:pt x="22" y="47"/>
                    </a:lnTo>
                    <a:lnTo>
                      <a:pt x="1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8" name="Freeform 401">
                <a:extLst>
                  <a:ext uri="{FF2B5EF4-FFF2-40B4-BE49-F238E27FC236}">
                    <a16:creationId xmlns:a16="http://schemas.microsoft.com/office/drawing/2014/main" id="{CBBE9502-18CB-2AC6-5569-3F3BEC7E653F}"/>
                  </a:ext>
                </a:extLst>
              </p:cNvPr>
              <p:cNvSpPr>
                <a:spLocks/>
              </p:cNvSpPr>
              <p:nvPr/>
            </p:nvSpPr>
            <p:spPr bwMode="auto">
              <a:xfrm>
                <a:off x="3203" y="5201"/>
                <a:ext cx="34" cy="23"/>
              </a:xfrm>
              <a:custGeom>
                <a:avLst/>
                <a:gdLst>
                  <a:gd name="T0" fmla="*/ 0 w 103"/>
                  <a:gd name="T1" fmla="*/ 0 h 69"/>
                  <a:gd name="T2" fmla="*/ 0 w 103"/>
                  <a:gd name="T3" fmla="*/ 0 h 69"/>
                  <a:gd name="T4" fmla="*/ 0 w 103"/>
                  <a:gd name="T5" fmla="*/ 0 h 69"/>
                  <a:gd name="T6" fmla="*/ 0 w 103"/>
                  <a:gd name="T7" fmla="*/ 0 h 69"/>
                  <a:gd name="T8" fmla="*/ 0 w 103"/>
                  <a:gd name="T9" fmla="*/ 0 h 69"/>
                  <a:gd name="T10" fmla="*/ 0 w 103"/>
                  <a:gd name="T11" fmla="*/ 0 h 69"/>
                  <a:gd name="T12" fmla="*/ 0 w 103"/>
                  <a:gd name="T13" fmla="*/ 0 h 69"/>
                  <a:gd name="T14" fmla="*/ 0 w 103"/>
                  <a:gd name="T15" fmla="*/ 0 h 69"/>
                  <a:gd name="T16" fmla="*/ 0 w 103"/>
                  <a:gd name="T17" fmla="*/ 0 h 69"/>
                  <a:gd name="T18" fmla="*/ 0 w 103"/>
                  <a:gd name="T19" fmla="*/ 0 h 69"/>
                  <a:gd name="T20" fmla="*/ 0 w 103"/>
                  <a:gd name="T21" fmla="*/ 0 h 69"/>
                  <a:gd name="T22" fmla="*/ 0 w 103"/>
                  <a:gd name="T23" fmla="*/ 0 h 69"/>
                  <a:gd name="T24" fmla="*/ 0 w 103"/>
                  <a:gd name="T25" fmla="*/ 0 h 69"/>
                  <a:gd name="T26" fmla="*/ 0 w 103"/>
                  <a:gd name="T27" fmla="*/ 0 h 69"/>
                  <a:gd name="T28" fmla="*/ 0 w 103"/>
                  <a:gd name="T29" fmla="*/ 0 h 69"/>
                  <a:gd name="T30" fmla="*/ 0 w 103"/>
                  <a:gd name="T31" fmla="*/ 0 h 69"/>
                  <a:gd name="T32" fmla="*/ 0 w 103"/>
                  <a:gd name="T33" fmla="*/ 0 h 69"/>
                  <a:gd name="T34" fmla="*/ 0 w 103"/>
                  <a:gd name="T35" fmla="*/ 0 h 69"/>
                  <a:gd name="T36" fmla="*/ 0 w 103"/>
                  <a:gd name="T37" fmla="*/ 0 h 69"/>
                  <a:gd name="T38" fmla="*/ 0 w 103"/>
                  <a:gd name="T39" fmla="*/ 0 h 69"/>
                  <a:gd name="T40" fmla="*/ 0 w 103"/>
                  <a:gd name="T41" fmla="*/ 0 h 69"/>
                  <a:gd name="T42" fmla="*/ 0 w 103"/>
                  <a:gd name="T43" fmla="*/ 0 h 69"/>
                  <a:gd name="T44" fmla="*/ 0 w 103"/>
                  <a:gd name="T45" fmla="*/ 0 h 69"/>
                  <a:gd name="T46" fmla="*/ 0 w 103"/>
                  <a:gd name="T47" fmla="*/ 0 h 69"/>
                  <a:gd name="T48" fmla="*/ 0 w 103"/>
                  <a:gd name="T49" fmla="*/ 0 h 69"/>
                  <a:gd name="T50" fmla="*/ 0 w 103"/>
                  <a:gd name="T51" fmla="*/ 0 h 69"/>
                  <a:gd name="T52" fmla="*/ 0 w 103"/>
                  <a:gd name="T53" fmla="*/ 0 h 69"/>
                  <a:gd name="T54" fmla="*/ 0 w 103"/>
                  <a:gd name="T55" fmla="*/ 0 h 69"/>
                  <a:gd name="T56" fmla="*/ 0 w 103"/>
                  <a:gd name="T57" fmla="*/ 0 h 69"/>
                  <a:gd name="T58" fmla="*/ 0 w 103"/>
                  <a:gd name="T59" fmla="*/ 0 h 69"/>
                  <a:gd name="T60" fmla="*/ 0 w 103"/>
                  <a:gd name="T61" fmla="*/ 0 h 69"/>
                  <a:gd name="T62" fmla="*/ 0 w 103"/>
                  <a:gd name="T63" fmla="*/ 0 h 69"/>
                  <a:gd name="T64" fmla="*/ 0 w 103"/>
                  <a:gd name="T65" fmla="*/ 0 h 69"/>
                  <a:gd name="T66" fmla="*/ 0 w 103"/>
                  <a:gd name="T67" fmla="*/ 0 h 69"/>
                  <a:gd name="T68" fmla="*/ 0 w 103"/>
                  <a:gd name="T69" fmla="*/ 0 h 69"/>
                  <a:gd name="T70" fmla="*/ 0 w 103"/>
                  <a:gd name="T71" fmla="*/ 0 h 69"/>
                  <a:gd name="T72" fmla="*/ 0 w 103"/>
                  <a:gd name="T73" fmla="*/ 0 h 69"/>
                  <a:gd name="T74" fmla="*/ 0 w 103"/>
                  <a:gd name="T75" fmla="*/ 0 h 69"/>
                  <a:gd name="T76" fmla="*/ 0 w 103"/>
                  <a:gd name="T77" fmla="*/ 0 h 69"/>
                  <a:gd name="T78" fmla="*/ 0 w 103"/>
                  <a:gd name="T79" fmla="*/ 0 h 69"/>
                  <a:gd name="T80" fmla="*/ 0 w 103"/>
                  <a:gd name="T81" fmla="*/ 0 h 69"/>
                  <a:gd name="T82" fmla="*/ 0 w 103"/>
                  <a:gd name="T83" fmla="*/ 0 h 69"/>
                  <a:gd name="T84" fmla="*/ 0 w 103"/>
                  <a:gd name="T85" fmla="*/ 0 h 69"/>
                  <a:gd name="T86" fmla="*/ 0 w 103"/>
                  <a:gd name="T87" fmla="*/ 0 h 69"/>
                  <a:gd name="T88" fmla="*/ 0 w 103"/>
                  <a:gd name="T89" fmla="*/ 0 h 69"/>
                  <a:gd name="T90" fmla="*/ 0 w 103"/>
                  <a:gd name="T91" fmla="*/ 0 h 69"/>
                  <a:gd name="T92" fmla="*/ 0 w 103"/>
                  <a:gd name="T93" fmla="*/ 0 h 69"/>
                  <a:gd name="T94" fmla="*/ 0 w 103"/>
                  <a:gd name="T95" fmla="*/ 0 h 69"/>
                  <a:gd name="T96" fmla="*/ 0 w 103"/>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
                  <a:gd name="T148" fmla="*/ 0 h 69"/>
                  <a:gd name="T149" fmla="*/ 103 w 103"/>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 h="69">
                    <a:moveTo>
                      <a:pt x="9" y="24"/>
                    </a:moveTo>
                    <a:lnTo>
                      <a:pt x="7" y="22"/>
                    </a:lnTo>
                    <a:lnTo>
                      <a:pt x="6" y="21"/>
                    </a:lnTo>
                    <a:lnTo>
                      <a:pt x="3" y="18"/>
                    </a:lnTo>
                    <a:lnTo>
                      <a:pt x="2" y="17"/>
                    </a:lnTo>
                    <a:lnTo>
                      <a:pt x="0" y="13"/>
                    </a:lnTo>
                    <a:lnTo>
                      <a:pt x="0" y="8"/>
                    </a:lnTo>
                    <a:lnTo>
                      <a:pt x="2" y="6"/>
                    </a:lnTo>
                    <a:lnTo>
                      <a:pt x="4" y="1"/>
                    </a:lnTo>
                    <a:lnTo>
                      <a:pt x="7" y="0"/>
                    </a:lnTo>
                    <a:lnTo>
                      <a:pt x="10" y="0"/>
                    </a:lnTo>
                    <a:lnTo>
                      <a:pt x="13" y="0"/>
                    </a:lnTo>
                    <a:lnTo>
                      <a:pt x="16" y="0"/>
                    </a:lnTo>
                    <a:lnTo>
                      <a:pt x="22" y="0"/>
                    </a:lnTo>
                    <a:lnTo>
                      <a:pt x="32" y="0"/>
                    </a:lnTo>
                    <a:lnTo>
                      <a:pt x="42" y="1"/>
                    </a:lnTo>
                    <a:lnTo>
                      <a:pt x="52" y="4"/>
                    </a:lnTo>
                    <a:lnTo>
                      <a:pt x="58" y="6"/>
                    </a:lnTo>
                    <a:lnTo>
                      <a:pt x="66" y="6"/>
                    </a:lnTo>
                    <a:lnTo>
                      <a:pt x="73" y="7"/>
                    </a:lnTo>
                    <a:lnTo>
                      <a:pt x="80" y="8"/>
                    </a:lnTo>
                    <a:lnTo>
                      <a:pt x="87" y="8"/>
                    </a:lnTo>
                    <a:lnTo>
                      <a:pt x="93" y="10"/>
                    </a:lnTo>
                    <a:lnTo>
                      <a:pt x="98" y="11"/>
                    </a:lnTo>
                    <a:lnTo>
                      <a:pt x="99" y="13"/>
                    </a:lnTo>
                    <a:lnTo>
                      <a:pt x="101" y="15"/>
                    </a:lnTo>
                    <a:lnTo>
                      <a:pt x="103" y="18"/>
                    </a:lnTo>
                    <a:lnTo>
                      <a:pt x="103" y="21"/>
                    </a:lnTo>
                    <a:lnTo>
                      <a:pt x="102" y="24"/>
                    </a:lnTo>
                    <a:lnTo>
                      <a:pt x="99" y="31"/>
                    </a:lnTo>
                    <a:lnTo>
                      <a:pt x="96" y="41"/>
                    </a:lnTo>
                    <a:lnTo>
                      <a:pt x="92" y="50"/>
                    </a:lnTo>
                    <a:lnTo>
                      <a:pt x="89" y="57"/>
                    </a:lnTo>
                    <a:lnTo>
                      <a:pt x="86" y="63"/>
                    </a:lnTo>
                    <a:lnTo>
                      <a:pt x="83" y="67"/>
                    </a:lnTo>
                    <a:lnTo>
                      <a:pt x="79" y="69"/>
                    </a:lnTo>
                    <a:lnTo>
                      <a:pt x="73" y="69"/>
                    </a:lnTo>
                    <a:lnTo>
                      <a:pt x="63" y="66"/>
                    </a:lnTo>
                    <a:lnTo>
                      <a:pt x="51" y="63"/>
                    </a:lnTo>
                    <a:lnTo>
                      <a:pt x="39" y="60"/>
                    </a:lnTo>
                    <a:lnTo>
                      <a:pt x="32" y="59"/>
                    </a:lnTo>
                    <a:lnTo>
                      <a:pt x="29" y="57"/>
                    </a:lnTo>
                    <a:lnTo>
                      <a:pt x="32" y="53"/>
                    </a:lnTo>
                    <a:lnTo>
                      <a:pt x="38" y="50"/>
                    </a:lnTo>
                    <a:lnTo>
                      <a:pt x="47" y="49"/>
                    </a:lnTo>
                    <a:lnTo>
                      <a:pt x="31" y="42"/>
                    </a:lnTo>
                    <a:lnTo>
                      <a:pt x="22" y="35"/>
                    </a:lnTo>
                    <a:lnTo>
                      <a:pt x="15" y="29"/>
                    </a:lnTo>
                    <a:lnTo>
                      <a:pt x="9"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39" name="Freeform 402">
                <a:extLst>
                  <a:ext uri="{FF2B5EF4-FFF2-40B4-BE49-F238E27FC236}">
                    <a16:creationId xmlns:a16="http://schemas.microsoft.com/office/drawing/2014/main" id="{98FFC0AE-20C2-80E5-FF0A-BEA766ECF722}"/>
                  </a:ext>
                </a:extLst>
              </p:cNvPr>
              <p:cNvSpPr>
                <a:spLocks/>
              </p:cNvSpPr>
              <p:nvPr/>
            </p:nvSpPr>
            <p:spPr bwMode="auto">
              <a:xfrm>
                <a:off x="3203" y="5200"/>
                <a:ext cx="8" cy="8"/>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19" y="22"/>
                    </a:moveTo>
                    <a:lnTo>
                      <a:pt x="22" y="17"/>
                    </a:lnTo>
                    <a:lnTo>
                      <a:pt x="23" y="13"/>
                    </a:lnTo>
                    <a:lnTo>
                      <a:pt x="23" y="10"/>
                    </a:lnTo>
                    <a:lnTo>
                      <a:pt x="20" y="6"/>
                    </a:lnTo>
                    <a:lnTo>
                      <a:pt x="16" y="3"/>
                    </a:lnTo>
                    <a:lnTo>
                      <a:pt x="13" y="0"/>
                    </a:lnTo>
                    <a:lnTo>
                      <a:pt x="9" y="0"/>
                    </a:lnTo>
                    <a:lnTo>
                      <a:pt x="4" y="3"/>
                    </a:lnTo>
                    <a:lnTo>
                      <a:pt x="2" y="8"/>
                    </a:lnTo>
                    <a:lnTo>
                      <a:pt x="0" y="10"/>
                    </a:lnTo>
                    <a:lnTo>
                      <a:pt x="0" y="15"/>
                    </a:lnTo>
                    <a:lnTo>
                      <a:pt x="2" y="19"/>
                    </a:lnTo>
                    <a:lnTo>
                      <a:pt x="6" y="22"/>
                    </a:lnTo>
                    <a:lnTo>
                      <a:pt x="10" y="23"/>
                    </a:lnTo>
                    <a:lnTo>
                      <a:pt x="15" y="23"/>
                    </a:lnTo>
                    <a:lnTo>
                      <a:pt x="19"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0" name="Freeform 403">
                <a:extLst>
                  <a:ext uri="{FF2B5EF4-FFF2-40B4-BE49-F238E27FC236}">
                    <a16:creationId xmlns:a16="http://schemas.microsoft.com/office/drawing/2014/main" id="{2147DD93-EF9E-DC96-9D75-7E15EA378FC5}"/>
                  </a:ext>
                </a:extLst>
              </p:cNvPr>
              <p:cNvSpPr>
                <a:spLocks/>
              </p:cNvSpPr>
              <p:nvPr/>
            </p:nvSpPr>
            <p:spPr bwMode="auto">
              <a:xfrm>
                <a:off x="3111" y="5077"/>
                <a:ext cx="100" cy="131"/>
              </a:xfrm>
              <a:custGeom>
                <a:avLst/>
                <a:gdLst>
                  <a:gd name="T0" fmla="*/ 0 w 300"/>
                  <a:gd name="T1" fmla="*/ 0 h 394"/>
                  <a:gd name="T2" fmla="*/ 0 w 300"/>
                  <a:gd name="T3" fmla="*/ 0 h 394"/>
                  <a:gd name="T4" fmla="*/ 0 w 300"/>
                  <a:gd name="T5" fmla="*/ 0 h 394"/>
                  <a:gd name="T6" fmla="*/ 0 w 300"/>
                  <a:gd name="T7" fmla="*/ 0 h 394"/>
                  <a:gd name="T8" fmla="*/ 0 w 300"/>
                  <a:gd name="T9" fmla="*/ 0 h 394"/>
                  <a:gd name="T10" fmla="*/ 0 w 300"/>
                  <a:gd name="T11" fmla="*/ 0 h 394"/>
                  <a:gd name="T12" fmla="*/ 0 w 300"/>
                  <a:gd name="T13" fmla="*/ 0 h 394"/>
                  <a:gd name="T14" fmla="*/ 0 w 300"/>
                  <a:gd name="T15" fmla="*/ 0 h 394"/>
                  <a:gd name="T16" fmla="*/ 0 w 300"/>
                  <a:gd name="T17" fmla="*/ 0 h 394"/>
                  <a:gd name="T18" fmla="*/ 0 w 300"/>
                  <a:gd name="T19" fmla="*/ 0 h 394"/>
                  <a:gd name="T20" fmla="*/ 0 w 300"/>
                  <a:gd name="T21" fmla="*/ 0 h 394"/>
                  <a:gd name="T22" fmla="*/ 0 w 300"/>
                  <a:gd name="T23" fmla="*/ 0 h 394"/>
                  <a:gd name="T24" fmla="*/ 0 w 300"/>
                  <a:gd name="T25" fmla="*/ 0 h 394"/>
                  <a:gd name="T26" fmla="*/ 0 w 300"/>
                  <a:gd name="T27" fmla="*/ 0 h 394"/>
                  <a:gd name="T28" fmla="*/ 0 w 300"/>
                  <a:gd name="T29" fmla="*/ 0 h 394"/>
                  <a:gd name="T30" fmla="*/ 0 w 300"/>
                  <a:gd name="T31" fmla="*/ 0 h 394"/>
                  <a:gd name="T32" fmla="*/ 0 w 300"/>
                  <a:gd name="T33" fmla="*/ 0 h 394"/>
                  <a:gd name="T34" fmla="*/ 0 w 300"/>
                  <a:gd name="T35" fmla="*/ 0 h 394"/>
                  <a:gd name="T36" fmla="*/ 0 w 300"/>
                  <a:gd name="T37" fmla="*/ 0 h 394"/>
                  <a:gd name="T38" fmla="*/ 0 w 300"/>
                  <a:gd name="T39" fmla="*/ 0 h 394"/>
                  <a:gd name="T40" fmla="*/ 0 w 300"/>
                  <a:gd name="T41" fmla="*/ 0 h 394"/>
                  <a:gd name="T42" fmla="*/ 0 w 300"/>
                  <a:gd name="T43" fmla="*/ 0 h 394"/>
                  <a:gd name="T44" fmla="*/ 0 w 300"/>
                  <a:gd name="T45" fmla="*/ 0 h 394"/>
                  <a:gd name="T46" fmla="*/ 0 w 300"/>
                  <a:gd name="T47" fmla="*/ 0 h 394"/>
                  <a:gd name="T48" fmla="*/ 0 w 300"/>
                  <a:gd name="T49" fmla="*/ 0 h 394"/>
                  <a:gd name="T50" fmla="*/ 0 w 300"/>
                  <a:gd name="T51" fmla="*/ 0 h 394"/>
                  <a:gd name="T52" fmla="*/ 0 w 300"/>
                  <a:gd name="T53" fmla="*/ 0 h 394"/>
                  <a:gd name="T54" fmla="*/ 0 w 300"/>
                  <a:gd name="T55" fmla="*/ 0 h 394"/>
                  <a:gd name="T56" fmla="*/ 0 w 300"/>
                  <a:gd name="T57" fmla="*/ 0 h 394"/>
                  <a:gd name="T58" fmla="*/ 0 w 300"/>
                  <a:gd name="T59" fmla="*/ 1 h 394"/>
                  <a:gd name="T60" fmla="*/ 0 w 300"/>
                  <a:gd name="T61" fmla="*/ 1 h 394"/>
                  <a:gd name="T62" fmla="*/ 0 w 300"/>
                  <a:gd name="T63" fmla="*/ 1 h 394"/>
                  <a:gd name="T64" fmla="*/ 0 w 300"/>
                  <a:gd name="T65" fmla="*/ 1 h 394"/>
                  <a:gd name="T66" fmla="*/ 0 w 300"/>
                  <a:gd name="T67" fmla="*/ 1 h 394"/>
                  <a:gd name="T68" fmla="*/ 0 w 300"/>
                  <a:gd name="T69" fmla="*/ 1 h 394"/>
                  <a:gd name="T70" fmla="*/ 0 w 300"/>
                  <a:gd name="T71" fmla="*/ 1 h 394"/>
                  <a:gd name="T72" fmla="*/ 0 w 300"/>
                  <a:gd name="T73" fmla="*/ 1 h 394"/>
                  <a:gd name="T74" fmla="*/ 0 w 300"/>
                  <a:gd name="T75" fmla="*/ 1 h 394"/>
                  <a:gd name="T76" fmla="*/ 0 w 300"/>
                  <a:gd name="T77" fmla="*/ 1 h 394"/>
                  <a:gd name="T78" fmla="*/ 0 w 300"/>
                  <a:gd name="T79" fmla="*/ 0 h 3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0"/>
                  <a:gd name="T121" fmla="*/ 0 h 394"/>
                  <a:gd name="T122" fmla="*/ 300 w 300"/>
                  <a:gd name="T123" fmla="*/ 394 h 3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0" h="394">
                    <a:moveTo>
                      <a:pt x="143" y="335"/>
                    </a:moveTo>
                    <a:lnTo>
                      <a:pt x="136" y="331"/>
                    </a:lnTo>
                    <a:lnTo>
                      <a:pt x="126" y="324"/>
                    </a:lnTo>
                    <a:lnTo>
                      <a:pt x="115" y="317"/>
                    </a:lnTo>
                    <a:lnTo>
                      <a:pt x="105" y="309"/>
                    </a:lnTo>
                    <a:lnTo>
                      <a:pt x="95" y="302"/>
                    </a:lnTo>
                    <a:lnTo>
                      <a:pt x="86" y="295"/>
                    </a:lnTo>
                    <a:lnTo>
                      <a:pt x="79" y="289"/>
                    </a:lnTo>
                    <a:lnTo>
                      <a:pt x="73" y="286"/>
                    </a:lnTo>
                    <a:lnTo>
                      <a:pt x="66" y="284"/>
                    </a:lnTo>
                    <a:lnTo>
                      <a:pt x="61" y="278"/>
                    </a:lnTo>
                    <a:lnTo>
                      <a:pt x="59" y="274"/>
                    </a:lnTo>
                    <a:lnTo>
                      <a:pt x="57" y="267"/>
                    </a:lnTo>
                    <a:lnTo>
                      <a:pt x="53" y="253"/>
                    </a:lnTo>
                    <a:lnTo>
                      <a:pt x="45" y="230"/>
                    </a:lnTo>
                    <a:lnTo>
                      <a:pt x="37" y="206"/>
                    </a:lnTo>
                    <a:lnTo>
                      <a:pt x="31" y="188"/>
                    </a:lnTo>
                    <a:lnTo>
                      <a:pt x="25" y="163"/>
                    </a:lnTo>
                    <a:lnTo>
                      <a:pt x="16" y="120"/>
                    </a:lnTo>
                    <a:lnTo>
                      <a:pt x="8" y="79"/>
                    </a:lnTo>
                    <a:lnTo>
                      <a:pt x="2" y="56"/>
                    </a:lnTo>
                    <a:lnTo>
                      <a:pt x="0" y="35"/>
                    </a:lnTo>
                    <a:lnTo>
                      <a:pt x="5" y="19"/>
                    </a:lnTo>
                    <a:lnTo>
                      <a:pt x="16" y="7"/>
                    </a:lnTo>
                    <a:lnTo>
                      <a:pt x="31" y="2"/>
                    </a:lnTo>
                    <a:lnTo>
                      <a:pt x="48" y="0"/>
                    </a:lnTo>
                    <a:lnTo>
                      <a:pt x="64" y="6"/>
                    </a:lnTo>
                    <a:lnTo>
                      <a:pt x="78" y="17"/>
                    </a:lnTo>
                    <a:lnTo>
                      <a:pt x="86" y="35"/>
                    </a:lnTo>
                    <a:lnTo>
                      <a:pt x="91" y="55"/>
                    </a:lnTo>
                    <a:lnTo>
                      <a:pt x="92" y="75"/>
                    </a:lnTo>
                    <a:lnTo>
                      <a:pt x="95" y="97"/>
                    </a:lnTo>
                    <a:lnTo>
                      <a:pt x="99" y="124"/>
                    </a:lnTo>
                    <a:lnTo>
                      <a:pt x="105" y="155"/>
                    </a:lnTo>
                    <a:lnTo>
                      <a:pt x="110" y="187"/>
                    </a:lnTo>
                    <a:lnTo>
                      <a:pt x="112" y="215"/>
                    </a:lnTo>
                    <a:lnTo>
                      <a:pt x="114" y="230"/>
                    </a:lnTo>
                    <a:lnTo>
                      <a:pt x="115" y="236"/>
                    </a:lnTo>
                    <a:lnTo>
                      <a:pt x="117" y="240"/>
                    </a:lnTo>
                    <a:lnTo>
                      <a:pt x="120" y="244"/>
                    </a:lnTo>
                    <a:lnTo>
                      <a:pt x="124" y="246"/>
                    </a:lnTo>
                    <a:lnTo>
                      <a:pt x="127" y="247"/>
                    </a:lnTo>
                    <a:lnTo>
                      <a:pt x="131" y="250"/>
                    </a:lnTo>
                    <a:lnTo>
                      <a:pt x="137" y="253"/>
                    </a:lnTo>
                    <a:lnTo>
                      <a:pt x="143" y="257"/>
                    </a:lnTo>
                    <a:lnTo>
                      <a:pt x="150" y="263"/>
                    </a:lnTo>
                    <a:lnTo>
                      <a:pt x="158" y="268"/>
                    </a:lnTo>
                    <a:lnTo>
                      <a:pt x="166" y="275"/>
                    </a:lnTo>
                    <a:lnTo>
                      <a:pt x="175" y="284"/>
                    </a:lnTo>
                    <a:lnTo>
                      <a:pt x="185" y="292"/>
                    </a:lnTo>
                    <a:lnTo>
                      <a:pt x="197" y="302"/>
                    </a:lnTo>
                    <a:lnTo>
                      <a:pt x="209" y="312"/>
                    </a:lnTo>
                    <a:lnTo>
                      <a:pt x="222" y="320"/>
                    </a:lnTo>
                    <a:lnTo>
                      <a:pt x="233" y="330"/>
                    </a:lnTo>
                    <a:lnTo>
                      <a:pt x="246" y="338"/>
                    </a:lnTo>
                    <a:lnTo>
                      <a:pt x="258" y="347"/>
                    </a:lnTo>
                    <a:lnTo>
                      <a:pt x="268" y="354"/>
                    </a:lnTo>
                    <a:lnTo>
                      <a:pt x="276" y="358"/>
                    </a:lnTo>
                    <a:lnTo>
                      <a:pt x="284" y="363"/>
                    </a:lnTo>
                    <a:lnTo>
                      <a:pt x="292" y="368"/>
                    </a:lnTo>
                    <a:lnTo>
                      <a:pt x="296" y="370"/>
                    </a:lnTo>
                    <a:lnTo>
                      <a:pt x="297" y="372"/>
                    </a:lnTo>
                    <a:lnTo>
                      <a:pt x="299" y="375"/>
                    </a:lnTo>
                    <a:lnTo>
                      <a:pt x="300" y="378"/>
                    </a:lnTo>
                    <a:lnTo>
                      <a:pt x="300" y="380"/>
                    </a:lnTo>
                    <a:lnTo>
                      <a:pt x="300" y="385"/>
                    </a:lnTo>
                    <a:lnTo>
                      <a:pt x="299" y="389"/>
                    </a:lnTo>
                    <a:lnTo>
                      <a:pt x="297" y="392"/>
                    </a:lnTo>
                    <a:lnTo>
                      <a:pt x="293" y="394"/>
                    </a:lnTo>
                    <a:lnTo>
                      <a:pt x="292" y="394"/>
                    </a:lnTo>
                    <a:lnTo>
                      <a:pt x="289" y="394"/>
                    </a:lnTo>
                    <a:lnTo>
                      <a:pt x="287" y="394"/>
                    </a:lnTo>
                    <a:lnTo>
                      <a:pt x="284" y="393"/>
                    </a:lnTo>
                    <a:lnTo>
                      <a:pt x="279" y="392"/>
                    </a:lnTo>
                    <a:lnTo>
                      <a:pt x="268" y="389"/>
                    </a:lnTo>
                    <a:lnTo>
                      <a:pt x="254" y="385"/>
                    </a:lnTo>
                    <a:lnTo>
                      <a:pt x="235" y="378"/>
                    </a:lnTo>
                    <a:lnTo>
                      <a:pt x="214" y="370"/>
                    </a:lnTo>
                    <a:lnTo>
                      <a:pt x="191" y="361"/>
                    </a:lnTo>
                    <a:lnTo>
                      <a:pt x="166" y="349"/>
                    </a:lnTo>
                    <a:lnTo>
                      <a:pt x="143" y="33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1" name="Freeform 404">
                <a:extLst>
                  <a:ext uri="{FF2B5EF4-FFF2-40B4-BE49-F238E27FC236}">
                    <a16:creationId xmlns:a16="http://schemas.microsoft.com/office/drawing/2014/main" id="{0BDDB981-EAB9-48BF-7FEC-4AC17F52185F}"/>
                  </a:ext>
                </a:extLst>
              </p:cNvPr>
              <p:cNvSpPr>
                <a:spLocks/>
              </p:cNvSpPr>
              <p:nvPr/>
            </p:nvSpPr>
            <p:spPr bwMode="auto">
              <a:xfrm>
                <a:off x="3203" y="5201"/>
                <a:ext cx="8" cy="7"/>
              </a:xfrm>
              <a:custGeom>
                <a:avLst/>
                <a:gdLst>
                  <a:gd name="T0" fmla="*/ 0 w 23"/>
                  <a:gd name="T1" fmla="*/ 0 h 21"/>
                  <a:gd name="T2" fmla="*/ 0 w 23"/>
                  <a:gd name="T3" fmla="*/ 0 h 21"/>
                  <a:gd name="T4" fmla="*/ 0 w 23"/>
                  <a:gd name="T5" fmla="*/ 0 h 21"/>
                  <a:gd name="T6" fmla="*/ 0 w 23"/>
                  <a:gd name="T7" fmla="*/ 0 h 21"/>
                  <a:gd name="T8" fmla="*/ 0 w 23"/>
                  <a:gd name="T9" fmla="*/ 0 h 21"/>
                  <a:gd name="T10" fmla="*/ 0 w 23"/>
                  <a:gd name="T11" fmla="*/ 0 h 21"/>
                  <a:gd name="T12" fmla="*/ 0 w 23"/>
                  <a:gd name="T13" fmla="*/ 0 h 21"/>
                  <a:gd name="T14" fmla="*/ 0 w 23"/>
                  <a:gd name="T15" fmla="*/ 0 h 21"/>
                  <a:gd name="T16" fmla="*/ 0 w 23"/>
                  <a:gd name="T17" fmla="*/ 0 h 21"/>
                  <a:gd name="T18" fmla="*/ 0 w 23"/>
                  <a:gd name="T19" fmla="*/ 0 h 21"/>
                  <a:gd name="T20" fmla="*/ 0 w 23"/>
                  <a:gd name="T21" fmla="*/ 0 h 21"/>
                  <a:gd name="T22" fmla="*/ 0 w 23"/>
                  <a:gd name="T23" fmla="*/ 0 h 21"/>
                  <a:gd name="T24" fmla="*/ 0 w 23"/>
                  <a:gd name="T25" fmla="*/ 0 h 21"/>
                  <a:gd name="T26" fmla="*/ 0 w 23"/>
                  <a:gd name="T27" fmla="*/ 0 h 21"/>
                  <a:gd name="T28" fmla="*/ 0 w 23"/>
                  <a:gd name="T29" fmla="*/ 0 h 21"/>
                  <a:gd name="T30" fmla="*/ 0 w 23"/>
                  <a:gd name="T31" fmla="*/ 0 h 21"/>
                  <a:gd name="T32" fmla="*/ 0 w 2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15" y="21"/>
                    </a:moveTo>
                    <a:lnTo>
                      <a:pt x="19" y="20"/>
                    </a:lnTo>
                    <a:lnTo>
                      <a:pt x="22" y="15"/>
                    </a:lnTo>
                    <a:lnTo>
                      <a:pt x="23" y="13"/>
                    </a:lnTo>
                    <a:lnTo>
                      <a:pt x="22" y="7"/>
                    </a:lnTo>
                    <a:lnTo>
                      <a:pt x="20" y="3"/>
                    </a:lnTo>
                    <a:lnTo>
                      <a:pt x="18" y="1"/>
                    </a:lnTo>
                    <a:lnTo>
                      <a:pt x="13" y="0"/>
                    </a:lnTo>
                    <a:lnTo>
                      <a:pt x="9" y="0"/>
                    </a:lnTo>
                    <a:lnTo>
                      <a:pt x="4" y="1"/>
                    </a:lnTo>
                    <a:lnTo>
                      <a:pt x="2" y="4"/>
                    </a:lnTo>
                    <a:lnTo>
                      <a:pt x="0" y="8"/>
                    </a:lnTo>
                    <a:lnTo>
                      <a:pt x="0" y="14"/>
                    </a:lnTo>
                    <a:lnTo>
                      <a:pt x="2" y="18"/>
                    </a:lnTo>
                    <a:lnTo>
                      <a:pt x="6" y="20"/>
                    </a:lnTo>
                    <a:lnTo>
                      <a:pt x="10" y="21"/>
                    </a:lnTo>
                    <a:lnTo>
                      <a:pt x="15"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2" name="Freeform 405">
                <a:extLst>
                  <a:ext uri="{FF2B5EF4-FFF2-40B4-BE49-F238E27FC236}">
                    <a16:creationId xmlns:a16="http://schemas.microsoft.com/office/drawing/2014/main" id="{50F45B5F-4316-9CAB-C43C-79DECB338414}"/>
                  </a:ext>
                </a:extLst>
              </p:cNvPr>
              <p:cNvSpPr>
                <a:spLocks/>
              </p:cNvSpPr>
              <p:nvPr/>
            </p:nvSpPr>
            <p:spPr bwMode="auto">
              <a:xfrm>
                <a:off x="3120" y="5090"/>
                <a:ext cx="8" cy="7"/>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15" y="22"/>
                    </a:moveTo>
                    <a:lnTo>
                      <a:pt x="19" y="19"/>
                    </a:lnTo>
                    <a:lnTo>
                      <a:pt x="22" y="16"/>
                    </a:lnTo>
                    <a:lnTo>
                      <a:pt x="23" y="12"/>
                    </a:lnTo>
                    <a:lnTo>
                      <a:pt x="22" y="8"/>
                    </a:lnTo>
                    <a:lnTo>
                      <a:pt x="20" y="4"/>
                    </a:lnTo>
                    <a:lnTo>
                      <a:pt x="17" y="1"/>
                    </a:lnTo>
                    <a:lnTo>
                      <a:pt x="13" y="0"/>
                    </a:lnTo>
                    <a:lnTo>
                      <a:pt x="7" y="0"/>
                    </a:lnTo>
                    <a:lnTo>
                      <a:pt x="3" y="2"/>
                    </a:lnTo>
                    <a:lnTo>
                      <a:pt x="1" y="5"/>
                    </a:lnTo>
                    <a:lnTo>
                      <a:pt x="0" y="9"/>
                    </a:lnTo>
                    <a:lnTo>
                      <a:pt x="0" y="14"/>
                    </a:lnTo>
                    <a:lnTo>
                      <a:pt x="1" y="18"/>
                    </a:lnTo>
                    <a:lnTo>
                      <a:pt x="6" y="21"/>
                    </a:lnTo>
                    <a:lnTo>
                      <a:pt x="10" y="22"/>
                    </a:lnTo>
                    <a:lnTo>
                      <a:pt x="15"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3" name="Freeform 406">
                <a:extLst>
                  <a:ext uri="{FF2B5EF4-FFF2-40B4-BE49-F238E27FC236}">
                    <a16:creationId xmlns:a16="http://schemas.microsoft.com/office/drawing/2014/main" id="{83CACF99-E5B2-8D09-1056-16383EE1A338}"/>
                  </a:ext>
                </a:extLst>
              </p:cNvPr>
              <p:cNvSpPr>
                <a:spLocks/>
              </p:cNvSpPr>
              <p:nvPr/>
            </p:nvSpPr>
            <p:spPr bwMode="auto">
              <a:xfrm>
                <a:off x="3108" y="5074"/>
                <a:ext cx="98" cy="138"/>
              </a:xfrm>
              <a:custGeom>
                <a:avLst/>
                <a:gdLst>
                  <a:gd name="T0" fmla="*/ 0 w 294"/>
                  <a:gd name="T1" fmla="*/ 1 h 414"/>
                  <a:gd name="T2" fmla="*/ 0 w 294"/>
                  <a:gd name="T3" fmla="*/ 1 h 414"/>
                  <a:gd name="T4" fmla="*/ 0 w 294"/>
                  <a:gd name="T5" fmla="*/ 1 h 414"/>
                  <a:gd name="T6" fmla="*/ 0 w 294"/>
                  <a:gd name="T7" fmla="*/ 1 h 414"/>
                  <a:gd name="T8" fmla="*/ 0 w 294"/>
                  <a:gd name="T9" fmla="*/ 0 h 414"/>
                  <a:gd name="T10" fmla="*/ 0 w 294"/>
                  <a:gd name="T11" fmla="*/ 0 h 414"/>
                  <a:gd name="T12" fmla="*/ 0 w 294"/>
                  <a:gd name="T13" fmla="*/ 0 h 414"/>
                  <a:gd name="T14" fmla="*/ 0 w 294"/>
                  <a:gd name="T15" fmla="*/ 0 h 414"/>
                  <a:gd name="T16" fmla="*/ 0 w 294"/>
                  <a:gd name="T17" fmla="*/ 0 h 414"/>
                  <a:gd name="T18" fmla="*/ 0 w 294"/>
                  <a:gd name="T19" fmla="*/ 0 h 414"/>
                  <a:gd name="T20" fmla="*/ 0 w 294"/>
                  <a:gd name="T21" fmla="*/ 0 h 414"/>
                  <a:gd name="T22" fmla="*/ 0 w 294"/>
                  <a:gd name="T23" fmla="*/ 0 h 414"/>
                  <a:gd name="T24" fmla="*/ 0 w 294"/>
                  <a:gd name="T25" fmla="*/ 0 h 414"/>
                  <a:gd name="T26" fmla="*/ 0 w 294"/>
                  <a:gd name="T27" fmla="*/ 0 h 414"/>
                  <a:gd name="T28" fmla="*/ 0 w 294"/>
                  <a:gd name="T29" fmla="*/ 0 h 414"/>
                  <a:gd name="T30" fmla="*/ 0 w 294"/>
                  <a:gd name="T31" fmla="*/ 0 h 414"/>
                  <a:gd name="T32" fmla="*/ 0 w 294"/>
                  <a:gd name="T33" fmla="*/ 0 h 414"/>
                  <a:gd name="T34" fmla="*/ 0 w 294"/>
                  <a:gd name="T35" fmla="*/ 0 h 414"/>
                  <a:gd name="T36" fmla="*/ 0 w 294"/>
                  <a:gd name="T37" fmla="*/ 0 h 414"/>
                  <a:gd name="T38" fmla="*/ 0 w 294"/>
                  <a:gd name="T39" fmla="*/ 0 h 414"/>
                  <a:gd name="T40" fmla="*/ 0 w 294"/>
                  <a:gd name="T41" fmla="*/ 0 h 414"/>
                  <a:gd name="T42" fmla="*/ 0 w 294"/>
                  <a:gd name="T43" fmla="*/ 0 h 414"/>
                  <a:gd name="T44" fmla="*/ 0 w 294"/>
                  <a:gd name="T45" fmla="*/ 0 h 414"/>
                  <a:gd name="T46" fmla="*/ 0 w 294"/>
                  <a:gd name="T47" fmla="*/ 0 h 414"/>
                  <a:gd name="T48" fmla="*/ 0 w 294"/>
                  <a:gd name="T49" fmla="*/ 0 h 414"/>
                  <a:gd name="T50" fmla="*/ 0 w 294"/>
                  <a:gd name="T51" fmla="*/ 0 h 414"/>
                  <a:gd name="T52" fmla="*/ 0 w 294"/>
                  <a:gd name="T53" fmla="*/ 0 h 414"/>
                  <a:gd name="T54" fmla="*/ 0 w 294"/>
                  <a:gd name="T55" fmla="*/ 0 h 414"/>
                  <a:gd name="T56" fmla="*/ 0 w 294"/>
                  <a:gd name="T57" fmla="*/ 0 h 414"/>
                  <a:gd name="T58" fmla="*/ 0 w 294"/>
                  <a:gd name="T59" fmla="*/ 0 h 414"/>
                  <a:gd name="T60" fmla="*/ 0 w 294"/>
                  <a:gd name="T61" fmla="*/ 0 h 414"/>
                  <a:gd name="T62" fmla="*/ 0 w 294"/>
                  <a:gd name="T63" fmla="*/ 0 h 414"/>
                  <a:gd name="T64" fmla="*/ 0 w 294"/>
                  <a:gd name="T65" fmla="*/ 0 h 414"/>
                  <a:gd name="T66" fmla="*/ 0 w 294"/>
                  <a:gd name="T67" fmla="*/ 0 h 414"/>
                  <a:gd name="T68" fmla="*/ 0 w 294"/>
                  <a:gd name="T69" fmla="*/ 0 h 414"/>
                  <a:gd name="T70" fmla="*/ 0 w 294"/>
                  <a:gd name="T71" fmla="*/ 0 h 414"/>
                  <a:gd name="T72" fmla="*/ 0 w 294"/>
                  <a:gd name="T73" fmla="*/ 0 h 414"/>
                  <a:gd name="T74" fmla="*/ 0 w 294"/>
                  <a:gd name="T75" fmla="*/ 0 h 414"/>
                  <a:gd name="T76" fmla="*/ 0 w 294"/>
                  <a:gd name="T77" fmla="*/ 0 h 414"/>
                  <a:gd name="T78" fmla="*/ 0 w 294"/>
                  <a:gd name="T79" fmla="*/ 0 h 414"/>
                  <a:gd name="T80" fmla="*/ 0 w 294"/>
                  <a:gd name="T81" fmla="*/ 1 h 414"/>
                  <a:gd name="T82" fmla="*/ 0 w 294"/>
                  <a:gd name="T83" fmla="*/ 1 h 414"/>
                  <a:gd name="T84" fmla="*/ 0 w 294"/>
                  <a:gd name="T85" fmla="*/ 1 h 414"/>
                  <a:gd name="T86" fmla="*/ 0 w 294"/>
                  <a:gd name="T87" fmla="*/ 1 h 4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4"/>
                  <a:gd name="T133" fmla="*/ 0 h 414"/>
                  <a:gd name="T134" fmla="*/ 294 w 294"/>
                  <a:gd name="T135" fmla="*/ 414 h 4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4" h="414">
                    <a:moveTo>
                      <a:pt x="253" y="414"/>
                    </a:moveTo>
                    <a:lnTo>
                      <a:pt x="256" y="413"/>
                    </a:lnTo>
                    <a:lnTo>
                      <a:pt x="262" y="407"/>
                    </a:lnTo>
                    <a:lnTo>
                      <a:pt x="269" y="400"/>
                    </a:lnTo>
                    <a:lnTo>
                      <a:pt x="278" y="390"/>
                    </a:lnTo>
                    <a:lnTo>
                      <a:pt x="286" y="382"/>
                    </a:lnTo>
                    <a:lnTo>
                      <a:pt x="291" y="373"/>
                    </a:lnTo>
                    <a:lnTo>
                      <a:pt x="294" y="366"/>
                    </a:lnTo>
                    <a:lnTo>
                      <a:pt x="294" y="362"/>
                    </a:lnTo>
                    <a:lnTo>
                      <a:pt x="290" y="358"/>
                    </a:lnTo>
                    <a:lnTo>
                      <a:pt x="280" y="351"/>
                    </a:lnTo>
                    <a:lnTo>
                      <a:pt x="268" y="341"/>
                    </a:lnTo>
                    <a:lnTo>
                      <a:pt x="253" y="331"/>
                    </a:lnTo>
                    <a:lnTo>
                      <a:pt x="239" y="321"/>
                    </a:lnTo>
                    <a:lnTo>
                      <a:pt x="226" y="312"/>
                    </a:lnTo>
                    <a:lnTo>
                      <a:pt x="214" y="303"/>
                    </a:lnTo>
                    <a:lnTo>
                      <a:pt x="207" y="296"/>
                    </a:lnTo>
                    <a:lnTo>
                      <a:pt x="200" y="289"/>
                    </a:lnTo>
                    <a:lnTo>
                      <a:pt x="191" y="281"/>
                    </a:lnTo>
                    <a:lnTo>
                      <a:pt x="182" y="272"/>
                    </a:lnTo>
                    <a:lnTo>
                      <a:pt x="172" y="263"/>
                    </a:lnTo>
                    <a:lnTo>
                      <a:pt x="163" y="254"/>
                    </a:lnTo>
                    <a:lnTo>
                      <a:pt x="154" y="246"/>
                    </a:lnTo>
                    <a:lnTo>
                      <a:pt x="147" y="241"/>
                    </a:lnTo>
                    <a:lnTo>
                      <a:pt x="143" y="240"/>
                    </a:lnTo>
                    <a:lnTo>
                      <a:pt x="137" y="241"/>
                    </a:lnTo>
                    <a:lnTo>
                      <a:pt x="133" y="240"/>
                    </a:lnTo>
                    <a:lnTo>
                      <a:pt x="133" y="237"/>
                    </a:lnTo>
                    <a:lnTo>
                      <a:pt x="134" y="233"/>
                    </a:lnTo>
                    <a:lnTo>
                      <a:pt x="137" y="229"/>
                    </a:lnTo>
                    <a:lnTo>
                      <a:pt x="137" y="225"/>
                    </a:lnTo>
                    <a:lnTo>
                      <a:pt x="134" y="220"/>
                    </a:lnTo>
                    <a:lnTo>
                      <a:pt x="130" y="218"/>
                    </a:lnTo>
                    <a:lnTo>
                      <a:pt x="124" y="216"/>
                    </a:lnTo>
                    <a:lnTo>
                      <a:pt x="124" y="215"/>
                    </a:lnTo>
                    <a:lnTo>
                      <a:pt x="124" y="211"/>
                    </a:lnTo>
                    <a:lnTo>
                      <a:pt x="127" y="204"/>
                    </a:lnTo>
                    <a:lnTo>
                      <a:pt x="128" y="194"/>
                    </a:lnTo>
                    <a:lnTo>
                      <a:pt x="128" y="180"/>
                    </a:lnTo>
                    <a:lnTo>
                      <a:pt x="127" y="164"/>
                    </a:lnTo>
                    <a:lnTo>
                      <a:pt x="124" y="149"/>
                    </a:lnTo>
                    <a:lnTo>
                      <a:pt x="118" y="117"/>
                    </a:lnTo>
                    <a:lnTo>
                      <a:pt x="112" y="89"/>
                    </a:lnTo>
                    <a:lnTo>
                      <a:pt x="108" y="63"/>
                    </a:lnTo>
                    <a:lnTo>
                      <a:pt x="102" y="41"/>
                    </a:lnTo>
                    <a:lnTo>
                      <a:pt x="95" y="24"/>
                    </a:lnTo>
                    <a:lnTo>
                      <a:pt x="83" y="12"/>
                    </a:lnTo>
                    <a:lnTo>
                      <a:pt x="67" y="3"/>
                    </a:lnTo>
                    <a:lnTo>
                      <a:pt x="47" y="0"/>
                    </a:lnTo>
                    <a:lnTo>
                      <a:pt x="42" y="0"/>
                    </a:lnTo>
                    <a:lnTo>
                      <a:pt x="35" y="3"/>
                    </a:lnTo>
                    <a:lnTo>
                      <a:pt x="28" y="6"/>
                    </a:lnTo>
                    <a:lnTo>
                      <a:pt x="19" y="10"/>
                    </a:lnTo>
                    <a:lnTo>
                      <a:pt x="12" y="17"/>
                    </a:lnTo>
                    <a:lnTo>
                      <a:pt x="6" y="26"/>
                    </a:lnTo>
                    <a:lnTo>
                      <a:pt x="1" y="35"/>
                    </a:lnTo>
                    <a:lnTo>
                      <a:pt x="0" y="48"/>
                    </a:lnTo>
                    <a:lnTo>
                      <a:pt x="9" y="115"/>
                    </a:lnTo>
                    <a:lnTo>
                      <a:pt x="23" y="181"/>
                    </a:lnTo>
                    <a:lnTo>
                      <a:pt x="36" y="236"/>
                    </a:lnTo>
                    <a:lnTo>
                      <a:pt x="42" y="265"/>
                    </a:lnTo>
                    <a:lnTo>
                      <a:pt x="44" y="277"/>
                    </a:lnTo>
                    <a:lnTo>
                      <a:pt x="48" y="284"/>
                    </a:lnTo>
                    <a:lnTo>
                      <a:pt x="54" y="288"/>
                    </a:lnTo>
                    <a:lnTo>
                      <a:pt x="60" y="292"/>
                    </a:lnTo>
                    <a:lnTo>
                      <a:pt x="64" y="295"/>
                    </a:lnTo>
                    <a:lnTo>
                      <a:pt x="70" y="299"/>
                    </a:lnTo>
                    <a:lnTo>
                      <a:pt x="76" y="303"/>
                    </a:lnTo>
                    <a:lnTo>
                      <a:pt x="82" y="309"/>
                    </a:lnTo>
                    <a:lnTo>
                      <a:pt x="89" y="314"/>
                    </a:lnTo>
                    <a:lnTo>
                      <a:pt x="95" y="320"/>
                    </a:lnTo>
                    <a:lnTo>
                      <a:pt x="101" y="324"/>
                    </a:lnTo>
                    <a:lnTo>
                      <a:pt x="103" y="327"/>
                    </a:lnTo>
                    <a:lnTo>
                      <a:pt x="108" y="331"/>
                    </a:lnTo>
                    <a:lnTo>
                      <a:pt x="114" y="335"/>
                    </a:lnTo>
                    <a:lnTo>
                      <a:pt x="122" y="341"/>
                    </a:lnTo>
                    <a:lnTo>
                      <a:pt x="131" y="348"/>
                    </a:lnTo>
                    <a:lnTo>
                      <a:pt x="141" y="354"/>
                    </a:lnTo>
                    <a:lnTo>
                      <a:pt x="150" y="359"/>
                    </a:lnTo>
                    <a:lnTo>
                      <a:pt x="159" y="363"/>
                    </a:lnTo>
                    <a:lnTo>
                      <a:pt x="166" y="366"/>
                    </a:lnTo>
                    <a:lnTo>
                      <a:pt x="173" y="369"/>
                    </a:lnTo>
                    <a:lnTo>
                      <a:pt x="185" y="376"/>
                    </a:lnTo>
                    <a:lnTo>
                      <a:pt x="198" y="383"/>
                    </a:lnTo>
                    <a:lnTo>
                      <a:pt x="213" y="392"/>
                    </a:lnTo>
                    <a:lnTo>
                      <a:pt x="226" y="400"/>
                    </a:lnTo>
                    <a:lnTo>
                      <a:pt x="239" y="408"/>
                    </a:lnTo>
                    <a:lnTo>
                      <a:pt x="248" y="413"/>
                    </a:lnTo>
                    <a:lnTo>
                      <a:pt x="253" y="414"/>
                    </a:lnTo>
                    <a:close/>
                  </a:path>
                </a:pathLst>
              </a:custGeom>
              <a:solidFill>
                <a:srgbClr val="AD0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4" name="Freeform 407">
                <a:extLst>
                  <a:ext uri="{FF2B5EF4-FFF2-40B4-BE49-F238E27FC236}">
                    <a16:creationId xmlns:a16="http://schemas.microsoft.com/office/drawing/2014/main" id="{1FBA8C83-492D-0852-8107-A1F2FD601258}"/>
                  </a:ext>
                </a:extLst>
              </p:cNvPr>
              <p:cNvSpPr>
                <a:spLocks/>
              </p:cNvSpPr>
              <p:nvPr/>
            </p:nvSpPr>
            <p:spPr bwMode="auto">
              <a:xfrm>
                <a:off x="3196" y="5195"/>
                <a:ext cx="18" cy="19"/>
              </a:xfrm>
              <a:custGeom>
                <a:avLst/>
                <a:gdLst>
                  <a:gd name="T0" fmla="*/ 0 w 52"/>
                  <a:gd name="T1" fmla="*/ 0 h 55"/>
                  <a:gd name="T2" fmla="*/ 0 w 52"/>
                  <a:gd name="T3" fmla="*/ 0 h 55"/>
                  <a:gd name="T4" fmla="*/ 0 w 52"/>
                  <a:gd name="T5" fmla="*/ 0 h 55"/>
                  <a:gd name="T6" fmla="*/ 0 w 52"/>
                  <a:gd name="T7" fmla="*/ 0 h 55"/>
                  <a:gd name="T8" fmla="*/ 0 w 52"/>
                  <a:gd name="T9" fmla="*/ 0 h 55"/>
                  <a:gd name="T10" fmla="*/ 0 w 52"/>
                  <a:gd name="T11" fmla="*/ 0 h 55"/>
                  <a:gd name="T12" fmla="*/ 0 w 52"/>
                  <a:gd name="T13" fmla="*/ 0 h 55"/>
                  <a:gd name="T14" fmla="*/ 0 w 52"/>
                  <a:gd name="T15" fmla="*/ 0 h 55"/>
                  <a:gd name="T16" fmla="*/ 0 w 52"/>
                  <a:gd name="T17" fmla="*/ 0 h 55"/>
                  <a:gd name="T18" fmla="*/ 0 w 52"/>
                  <a:gd name="T19" fmla="*/ 0 h 55"/>
                  <a:gd name="T20" fmla="*/ 0 w 52"/>
                  <a:gd name="T21" fmla="*/ 0 h 55"/>
                  <a:gd name="T22" fmla="*/ 0 w 52"/>
                  <a:gd name="T23" fmla="*/ 0 h 55"/>
                  <a:gd name="T24" fmla="*/ 0 w 52"/>
                  <a:gd name="T25" fmla="*/ 0 h 55"/>
                  <a:gd name="T26" fmla="*/ 0 w 52"/>
                  <a:gd name="T27" fmla="*/ 0 h 55"/>
                  <a:gd name="T28" fmla="*/ 0 w 52"/>
                  <a:gd name="T29" fmla="*/ 0 h 55"/>
                  <a:gd name="T30" fmla="*/ 0 w 52"/>
                  <a:gd name="T31" fmla="*/ 0 h 55"/>
                  <a:gd name="T32" fmla="*/ 0 w 52"/>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5"/>
                  <a:gd name="T53" fmla="*/ 52 w 5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5">
                    <a:moveTo>
                      <a:pt x="32" y="0"/>
                    </a:moveTo>
                    <a:lnTo>
                      <a:pt x="29" y="9"/>
                    </a:lnTo>
                    <a:lnTo>
                      <a:pt x="20" y="20"/>
                    </a:lnTo>
                    <a:lnTo>
                      <a:pt x="10" y="33"/>
                    </a:lnTo>
                    <a:lnTo>
                      <a:pt x="0" y="44"/>
                    </a:lnTo>
                    <a:lnTo>
                      <a:pt x="5" y="48"/>
                    </a:lnTo>
                    <a:lnTo>
                      <a:pt x="11" y="51"/>
                    </a:lnTo>
                    <a:lnTo>
                      <a:pt x="17" y="55"/>
                    </a:lnTo>
                    <a:lnTo>
                      <a:pt x="20" y="55"/>
                    </a:lnTo>
                    <a:lnTo>
                      <a:pt x="32" y="48"/>
                    </a:lnTo>
                    <a:lnTo>
                      <a:pt x="42" y="36"/>
                    </a:lnTo>
                    <a:lnTo>
                      <a:pt x="49" y="23"/>
                    </a:lnTo>
                    <a:lnTo>
                      <a:pt x="52" y="13"/>
                    </a:lnTo>
                    <a:lnTo>
                      <a:pt x="46" y="9"/>
                    </a:lnTo>
                    <a:lnTo>
                      <a:pt x="40" y="5"/>
                    </a:lnTo>
                    <a:lnTo>
                      <a:pt x="35" y="2"/>
                    </a:lnTo>
                    <a:lnTo>
                      <a:pt x="32" y="0"/>
                    </a:lnTo>
                    <a:close/>
                  </a:path>
                </a:pathLst>
              </a:custGeom>
              <a:solidFill>
                <a:srgbClr val="F9C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5" name="Freeform 408">
                <a:extLst>
                  <a:ext uri="{FF2B5EF4-FFF2-40B4-BE49-F238E27FC236}">
                    <a16:creationId xmlns:a16="http://schemas.microsoft.com/office/drawing/2014/main" id="{B32807EE-2664-89ED-D8D4-068301912BD1}"/>
                  </a:ext>
                </a:extLst>
              </p:cNvPr>
              <p:cNvSpPr>
                <a:spLocks/>
              </p:cNvSpPr>
              <p:nvPr/>
            </p:nvSpPr>
            <p:spPr bwMode="auto">
              <a:xfrm>
                <a:off x="3121" y="4992"/>
                <a:ext cx="63" cy="89"/>
              </a:xfrm>
              <a:custGeom>
                <a:avLst/>
                <a:gdLst>
                  <a:gd name="T0" fmla="*/ 0 w 188"/>
                  <a:gd name="T1" fmla="*/ 0 h 266"/>
                  <a:gd name="T2" fmla="*/ 0 w 188"/>
                  <a:gd name="T3" fmla="*/ 0 h 266"/>
                  <a:gd name="T4" fmla="*/ 0 w 188"/>
                  <a:gd name="T5" fmla="*/ 0 h 266"/>
                  <a:gd name="T6" fmla="*/ 0 w 188"/>
                  <a:gd name="T7" fmla="*/ 0 h 266"/>
                  <a:gd name="T8" fmla="*/ 0 w 188"/>
                  <a:gd name="T9" fmla="*/ 0 h 266"/>
                  <a:gd name="T10" fmla="*/ 0 w 188"/>
                  <a:gd name="T11" fmla="*/ 0 h 266"/>
                  <a:gd name="T12" fmla="*/ 0 w 188"/>
                  <a:gd name="T13" fmla="*/ 0 h 266"/>
                  <a:gd name="T14" fmla="*/ 0 w 188"/>
                  <a:gd name="T15" fmla="*/ 0 h 266"/>
                  <a:gd name="T16" fmla="*/ 0 w 188"/>
                  <a:gd name="T17" fmla="*/ 0 h 266"/>
                  <a:gd name="T18" fmla="*/ 0 w 188"/>
                  <a:gd name="T19" fmla="*/ 0 h 266"/>
                  <a:gd name="T20" fmla="*/ 0 w 188"/>
                  <a:gd name="T21" fmla="*/ 0 h 266"/>
                  <a:gd name="T22" fmla="*/ 0 w 188"/>
                  <a:gd name="T23" fmla="*/ 0 h 266"/>
                  <a:gd name="T24" fmla="*/ 0 w 188"/>
                  <a:gd name="T25" fmla="*/ 0 h 266"/>
                  <a:gd name="T26" fmla="*/ 0 w 188"/>
                  <a:gd name="T27" fmla="*/ 0 h 266"/>
                  <a:gd name="T28" fmla="*/ 0 w 188"/>
                  <a:gd name="T29" fmla="*/ 0 h 266"/>
                  <a:gd name="T30" fmla="*/ 0 w 188"/>
                  <a:gd name="T31" fmla="*/ 0 h 266"/>
                  <a:gd name="T32" fmla="*/ 0 w 188"/>
                  <a:gd name="T33" fmla="*/ 0 h 266"/>
                  <a:gd name="T34" fmla="*/ 0 w 188"/>
                  <a:gd name="T35" fmla="*/ 0 h 266"/>
                  <a:gd name="T36" fmla="*/ 0 w 188"/>
                  <a:gd name="T37" fmla="*/ 0 h 266"/>
                  <a:gd name="T38" fmla="*/ 0 w 188"/>
                  <a:gd name="T39" fmla="*/ 0 h 266"/>
                  <a:gd name="T40" fmla="*/ 0 w 188"/>
                  <a:gd name="T41" fmla="*/ 0 h 266"/>
                  <a:gd name="T42" fmla="*/ 0 w 188"/>
                  <a:gd name="T43" fmla="*/ 0 h 266"/>
                  <a:gd name="T44" fmla="*/ 0 w 188"/>
                  <a:gd name="T45" fmla="*/ 0 h 266"/>
                  <a:gd name="T46" fmla="*/ 0 w 188"/>
                  <a:gd name="T47" fmla="*/ 0 h 266"/>
                  <a:gd name="T48" fmla="*/ 0 w 188"/>
                  <a:gd name="T49" fmla="*/ 0 h 266"/>
                  <a:gd name="T50" fmla="*/ 0 w 188"/>
                  <a:gd name="T51" fmla="*/ 0 h 266"/>
                  <a:gd name="T52" fmla="*/ 0 w 188"/>
                  <a:gd name="T53" fmla="*/ 0 h 266"/>
                  <a:gd name="T54" fmla="*/ 0 w 188"/>
                  <a:gd name="T55" fmla="*/ 0 h 266"/>
                  <a:gd name="T56" fmla="*/ 0 w 188"/>
                  <a:gd name="T57" fmla="*/ 0 h 266"/>
                  <a:gd name="T58" fmla="*/ 0 w 188"/>
                  <a:gd name="T59" fmla="*/ 0 h 266"/>
                  <a:gd name="T60" fmla="*/ 0 w 188"/>
                  <a:gd name="T61" fmla="*/ 0 h 266"/>
                  <a:gd name="T62" fmla="*/ 0 w 188"/>
                  <a:gd name="T63" fmla="*/ 0 h 266"/>
                  <a:gd name="T64" fmla="*/ 0 w 188"/>
                  <a:gd name="T65" fmla="*/ 0 h 266"/>
                  <a:gd name="T66" fmla="*/ 0 w 188"/>
                  <a:gd name="T67" fmla="*/ 0 h 266"/>
                  <a:gd name="T68" fmla="*/ 0 w 188"/>
                  <a:gd name="T69" fmla="*/ 0 h 266"/>
                  <a:gd name="T70" fmla="*/ 0 w 188"/>
                  <a:gd name="T71" fmla="*/ 0 h 266"/>
                  <a:gd name="T72" fmla="*/ 0 w 188"/>
                  <a:gd name="T73" fmla="*/ 0 h 266"/>
                  <a:gd name="T74" fmla="*/ 0 w 188"/>
                  <a:gd name="T75" fmla="*/ 0 h 266"/>
                  <a:gd name="T76" fmla="*/ 0 w 188"/>
                  <a:gd name="T77" fmla="*/ 0 h 266"/>
                  <a:gd name="T78" fmla="*/ 0 w 188"/>
                  <a:gd name="T79" fmla="*/ 0 h 2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8"/>
                  <a:gd name="T121" fmla="*/ 0 h 266"/>
                  <a:gd name="T122" fmla="*/ 188 w 188"/>
                  <a:gd name="T123" fmla="*/ 266 h 2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8" h="266">
                    <a:moveTo>
                      <a:pt x="154" y="193"/>
                    </a:moveTo>
                    <a:lnTo>
                      <a:pt x="159" y="192"/>
                    </a:lnTo>
                    <a:lnTo>
                      <a:pt x="162" y="190"/>
                    </a:lnTo>
                    <a:lnTo>
                      <a:pt x="162" y="187"/>
                    </a:lnTo>
                    <a:lnTo>
                      <a:pt x="162" y="185"/>
                    </a:lnTo>
                    <a:lnTo>
                      <a:pt x="162" y="183"/>
                    </a:lnTo>
                    <a:lnTo>
                      <a:pt x="163" y="183"/>
                    </a:lnTo>
                    <a:lnTo>
                      <a:pt x="166" y="182"/>
                    </a:lnTo>
                    <a:lnTo>
                      <a:pt x="167" y="179"/>
                    </a:lnTo>
                    <a:lnTo>
                      <a:pt x="167" y="176"/>
                    </a:lnTo>
                    <a:lnTo>
                      <a:pt x="169" y="173"/>
                    </a:lnTo>
                    <a:lnTo>
                      <a:pt x="170" y="171"/>
                    </a:lnTo>
                    <a:lnTo>
                      <a:pt x="172" y="169"/>
                    </a:lnTo>
                    <a:lnTo>
                      <a:pt x="175" y="168"/>
                    </a:lnTo>
                    <a:lnTo>
                      <a:pt x="178" y="168"/>
                    </a:lnTo>
                    <a:lnTo>
                      <a:pt x="179" y="166"/>
                    </a:lnTo>
                    <a:lnTo>
                      <a:pt x="182" y="166"/>
                    </a:lnTo>
                    <a:lnTo>
                      <a:pt x="185" y="165"/>
                    </a:lnTo>
                    <a:lnTo>
                      <a:pt x="188" y="159"/>
                    </a:lnTo>
                    <a:lnTo>
                      <a:pt x="186" y="152"/>
                    </a:lnTo>
                    <a:lnTo>
                      <a:pt x="182" y="145"/>
                    </a:lnTo>
                    <a:lnTo>
                      <a:pt x="179" y="137"/>
                    </a:lnTo>
                    <a:lnTo>
                      <a:pt x="179" y="127"/>
                    </a:lnTo>
                    <a:lnTo>
                      <a:pt x="181" y="117"/>
                    </a:lnTo>
                    <a:lnTo>
                      <a:pt x="183" y="108"/>
                    </a:lnTo>
                    <a:lnTo>
                      <a:pt x="185" y="101"/>
                    </a:lnTo>
                    <a:lnTo>
                      <a:pt x="186" y="87"/>
                    </a:lnTo>
                    <a:lnTo>
                      <a:pt x="185" y="72"/>
                    </a:lnTo>
                    <a:lnTo>
                      <a:pt x="181" y="57"/>
                    </a:lnTo>
                    <a:lnTo>
                      <a:pt x="173" y="42"/>
                    </a:lnTo>
                    <a:lnTo>
                      <a:pt x="163" y="28"/>
                    </a:lnTo>
                    <a:lnTo>
                      <a:pt x="150" y="15"/>
                    </a:lnTo>
                    <a:lnTo>
                      <a:pt x="134" y="7"/>
                    </a:lnTo>
                    <a:lnTo>
                      <a:pt x="115" y="1"/>
                    </a:lnTo>
                    <a:lnTo>
                      <a:pt x="96" y="0"/>
                    </a:lnTo>
                    <a:lnTo>
                      <a:pt x="79" y="2"/>
                    </a:lnTo>
                    <a:lnTo>
                      <a:pt x="64" y="8"/>
                    </a:lnTo>
                    <a:lnTo>
                      <a:pt x="51" y="15"/>
                    </a:lnTo>
                    <a:lnTo>
                      <a:pt x="41" y="25"/>
                    </a:lnTo>
                    <a:lnTo>
                      <a:pt x="33" y="36"/>
                    </a:lnTo>
                    <a:lnTo>
                      <a:pt x="28" y="50"/>
                    </a:lnTo>
                    <a:lnTo>
                      <a:pt x="23" y="64"/>
                    </a:lnTo>
                    <a:lnTo>
                      <a:pt x="22" y="92"/>
                    </a:lnTo>
                    <a:lnTo>
                      <a:pt x="26" y="113"/>
                    </a:lnTo>
                    <a:lnTo>
                      <a:pt x="32" y="129"/>
                    </a:lnTo>
                    <a:lnTo>
                      <a:pt x="36" y="138"/>
                    </a:lnTo>
                    <a:lnTo>
                      <a:pt x="39" y="150"/>
                    </a:lnTo>
                    <a:lnTo>
                      <a:pt x="36" y="162"/>
                    </a:lnTo>
                    <a:lnTo>
                      <a:pt x="30" y="178"/>
                    </a:lnTo>
                    <a:lnTo>
                      <a:pt x="19" y="194"/>
                    </a:lnTo>
                    <a:lnTo>
                      <a:pt x="7" y="213"/>
                    </a:lnTo>
                    <a:lnTo>
                      <a:pt x="1" y="231"/>
                    </a:lnTo>
                    <a:lnTo>
                      <a:pt x="0" y="246"/>
                    </a:lnTo>
                    <a:lnTo>
                      <a:pt x="4" y="256"/>
                    </a:lnTo>
                    <a:lnTo>
                      <a:pt x="10" y="262"/>
                    </a:lnTo>
                    <a:lnTo>
                      <a:pt x="17" y="265"/>
                    </a:lnTo>
                    <a:lnTo>
                      <a:pt x="25" y="266"/>
                    </a:lnTo>
                    <a:lnTo>
                      <a:pt x="32" y="266"/>
                    </a:lnTo>
                    <a:lnTo>
                      <a:pt x="41" y="265"/>
                    </a:lnTo>
                    <a:lnTo>
                      <a:pt x="49" y="260"/>
                    </a:lnTo>
                    <a:lnTo>
                      <a:pt x="60" y="255"/>
                    </a:lnTo>
                    <a:lnTo>
                      <a:pt x="70" y="246"/>
                    </a:lnTo>
                    <a:lnTo>
                      <a:pt x="77" y="239"/>
                    </a:lnTo>
                    <a:lnTo>
                      <a:pt x="84" y="234"/>
                    </a:lnTo>
                    <a:lnTo>
                      <a:pt x="90" y="227"/>
                    </a:lnTo>
                    <a:lnTo>
                      <a:pt x="96" y="223"/>
                    </a:lnTo>
                    <a:lnTo>
                      <a:pt x="100" y="218"/>
                    </a:lnTo>
                    <a:lnTo>
                      <a:pt x="105" y="215"/>
                    </a:lnTo>
                    <a:lnTo>
                      <a:pt x="109" y="214"/>
                    </a:lnTo>
                    <a:lnTo>
                      <a:pt x="114" y="214"/>
                    </a:lnTo>
                    <a:lnTo>
                      <a:pt x="124" y="215"/>
                    </a:lnTo>
                    <a:lnTo>
                      <a:pt x="134" y="217"/>
                    </a:lnTo>
                    <a:lnTo>
                      <a:pt x="143" y="217"/>
                    </a:lnTo>
                    <a:lnTo>
                      <a:pt x="148" y="214"/>
                    </a:lnTo>
                    <a:lnTo>
                      <a:pt x="153" y="210"/>
                    </a:lnTo>
                    <a:lnTo>
                      <a:pt x="156" y="203"/>
                    </a:lnTo>
                    <a:lnTo>
                      <a:pt x="156" y="197"/>
                    </a:lnTo>
                    <a:lnTo>
                      <a:pt x="154" y="19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6" name="Freeform 409">
                <a:extLst>
                  <a:ext uri="{FF2B5EF4-FFF2-40B4-BE49-F238E27FC236}">
                    <a16:creationId xmlns:a16="http://schemas.microsoft.com/office/drawing/2014/main" id="{0FF8AC47-FDC2-1EE1-4A3B-A069446CA71C}"/>
                  </a:ext>
                </a:extLst>
              </p:cNvPr>
              <p:cNvSpPr>
                <a:spLocks/>
              </p:cNvSpPr>
              <p:nvPr/>
            </p:nvSpPr>
            <p:spPr bwMode="auto">
              <a:xfrm>
                <a:off x="3129" y="5067"/>
                <a:ext cx="8" cy="7"/>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8" y="22"/>
                    </a:moveTo>
                    <a:lnTo>
                      <a:pt x="13" y="22"/>
                    </a:lnTo>
                    <a:lnTo>
                      <a:pt x="17" y="21"/>
                    </a:lnTo>
                    <a:lnTo>
                      <a:pt x="20" y="19"/>
                    </a:lnTo>
                    <a:lnTo>
                      <a:pt x="23" y="15"/>
                    </a:lnTo>
                    <a:lnTo>
                      <a:pt x="23" y="11"/>
                    </a:lnTo>
                    <a:lnTo>
                      <a:pt x="22" y="7"/>
                    </a:lnTo>
                    <a:lnTo>
                      <a:pt x="20" y="2"/>
                    </a:lnTo>
                    <a:lnTo>
                      <a:pt x="16" y="1"/>
                    </a:lnTo>
                    <a:lnTo>
                      <a:pt x="11" y="0"/>
                    </a:lnTo>
                    <a:lnTo>
                      <a:pt x="7" y="1"/>
                    </a:lnTo>
                    <a:lnTo>
                      <a:pt x="3" y="4"/>
                    </a:lnTo>
                    <a:lnTo>
                      <a:pt x="1" y="8"/>
                    </a:lnTo>
                    <a:lnTo>
                      <a:pt x="0" y="12"/>
                    </a:lnTo>
                    <a:lnTo>
                      <a:pt x="1" y="16"/>
                    </a:lnTo>
                    <a:lnTo>
                      <a:pt x="4" y="21"/>
                    </a:lnTo>
                    <a:lnTo>
                      <a:pt x="8"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7" name="Freeform 410">
                <a:extLst>
                  <a:ext uri="{FF2B5EF4-FFF2-40B4-BE49-F238E27FC236}">
                    <a16:creationId xmlns:a16="http://schemas.microsoft.com/office/drawing/2014/main" id="{C94753ED-C0AF-2915-72A3-FA1BB99EAD98}"/>
                  </a:ext>
                </a:extLst>
              </p:cNvPr>
              <p:cNvSpPr>
                <a:spLocks/>
              </p:cNvSpPr>
              <p:nvPr/>
            </p:nvSpPr>
            <p:spPr bwMode="auto">
              <a:xfrm>
                <a:off x="3149" y="5001"/>
                <a:ext cx="7" cy="8"/>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7" y="21"/>
                    </a:moveTo>
                    <a:lnTo>
                      <a:pt x="13" y="23"/>
                    </a:lnTo>
                    <a:lnTo>
                      <a:pt x="17" y="21"/>
                    </a:lnTo>
                    <a:lnTo>
                      <a:pt x="20" y="18"/>
                    </a:lnTo>
                    <a:lnTo>
                      <a:pt x="22" y="14"/>
                    </a:lnTo>
                    <a:lnTo>
                      <a:pt x="23" y="10"/>
                    </a:lnTo>
                    <a:lnTo>
                      <a:pt x="22" y="6"/>
                    </a:lnTo>
                    <a:lnTo>
                      <a:pt x="19" y="2"/>
                    </a:lnTo>
                    <a:lnTo>
                      <a:pt x="14" y="0"/>
                    </a:lnTo>
                    <a:lnTo>
                      <a:pt x="10" y="0"/>
                    </a:lnTo>
                    <a:lnTo>
                      <a:pt x="6" y="2"/>
                    </a:lnTo>
                    <a:lnTo>
                      <a:pt x="3" y="3"/>
                    </a:lnTo>
                    <a:lnTo>
                      <a:pt x="0" y="7"/>
                    </a:lnTo>
                    <a:lnTo>
                      <a:pt x="0" y="11"/>
                    </a:lnTo>
                    <a:lnTo>
                      <a:pt x="1" y="16"/>
                    </a:lnTo>
                    <a:lnTo>
                      <a:pt x="3" y="20"/>
                    </a:lnTo>
                    <a:lnTo>
                      <a:pt x="7"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8" name="Freeform 411">
                <a:extLst>
                  <a:ext uri="{FF2B5EF4-FFF2-40B4-BE49-F238E27FC236}">
                    <a16:creationId xmlns:a16="http://schemas.microsoft.com/office/drawing/2014/main" id="{B3005B19-E251-7ED0-A985-C229A1FD482D}"/>
                  </a:ext>
                </a:extLst>
              </p:cNvPr>
              <p:cNvSpPr>
                <a:spLocks/>
              </p:cNvSpPr>
              <p:nvPr/>
            </p:nvSpPr>
            <p:spPr bwMode="auto">
              <a:xfrm>
                <a:off x="3170" y="5027"/>
                <a:ext cx="9" cy="4"/>
              </a:xfrm>
              <a:custGeom>
                <a:avLst/>
                <a:gdLst>
                  <a:gd name="T0" fmla="*/ 0 w 29"/>
                  <a:gd name="T1" fmla="*/ 0 h 11"/>
                  <a:gd name="T2" fmla="*/ 0 w 29"/>
                  <a:gd name="T3" fmla="*/ 0 h 11"/>
                  <a:gd name="T4" fmla="*/ 0 w 29"/>
                  <a:gd name="T5" fmla="*/ 0 h 11"/>
                  <a:gd name="T6" fmla="*/ 0 w 29"/>
                  <a:gd name="T7" fmla="*/ 0 h 11"/>
                  <a:gd name="T8" fmla="*/ 0 w 29"/>
                  <a:gd name="T9" fmla="*/ 0 h 11"/>
                  <a:gd name="T10" fmla="*/ 0 w 29"/>
                  <a:gd name="T11" fmla="*/ 0 h 11"/>
                  <a:gd name="T12" fmla="*/ 0 w 29"/>
                  <a:gd name="T13" fmla="*/ 0 h 11"/>
                  <a:gd name="T14" fmla="*/ 0 w 29"/>
                  <a:gd name="T15" fmla="*/ 0 h 11"/>
                  <a:gd name="T16" fmla="*/ 0 w 29"/>
                  <a:gd name="T17" fmla="*/ 0 h 11"/>
                  <a:gd name="T18" fmla="*/ 0 w 29"/>
                  <a:gd name="T19" fmla="*/ 0 h 11"/>
                  <a:gd name="T20" fmla="*/ 0 w 29"/>
                  <a:gd name="T21" fmla="*/ 0 h 11"/>
                  <a:gd name="T22" fmla="*/ 0 w 29"/>
                  <a:gd name="T23" fmla="*/ 0 h 11"/>
                  <a:gd name="T24" fmla="*/ 0 w 29"/>
                  <a:gd name="T25" fmla="*/ 0 h 11"/>
                  <a:gd name="T26" fmla="*/ 0 w 29"/>
                  <a:gd name="T27" fmla="*/ 0 h 11"/>
                  <a:gd name="T28" fmla="*/ 0 w 29"/>
                  <a:gd name="T29" fmla="*/ 0 h 11"/>
                  <a:gd name="T30" fmla="*/ 0 w 29"/>
                  <a:gd name="T31" fmla="*/ 0 h 11"/>
                  <a:gd name="T32" fmla="*/ 0 w 29"/>
                  <a:gd name="T33" fmla="*/ 0 h 11"/>
                  <a:gd name="T34" fmla="*/ 0 w 29"/>
                  <a:gd name="T35" fmla="*/ 0 h 11"/>
                  <a:gd name="T36" fmla="*/ 0 w 29"/>
                  <a:gd name="T37" fmla="*/ 0 h 11"/>
                  <a:gd name="T38" fmla="*/ 0 w 29"/>
                  <a:gd name="T39" fmla="*/ 0 h 11"/>
                  <a:gd name="T40" fmla="*/ 0 w 29"/>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11"/>
                  <a:gd name="T65" fmla="*/ 29 w 29"/>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11">
                    <a:moveTo>
                      <a:pt x="2" y="4"/>
                    </a:moveTo>
                    <a:lnTo>
                      <a:pt x="10" y="1"/>
                    </a:lnTo>
                    <a:lnTo>
                      <a:pt x="18" y="0"/>
                    </a:lnTo>
                    <a:lnTo>
                      <a:pt x="26" y="1"/>
                    </a:lnTo>
                    <a:lnTo>
                      <a:pt x="29" y="8"/>
                    </a:lnTo>
                    <a:lnTo>
                      <a:pt x="29" y="10"/>
                    </a:lnTo>
                    <a:lnTo>
                      <a:pt x="27" y="11"/>
                    </a:lnTo>
                    <a:lnTo>
                      <a:pt x="26" y="10"/>
                    </a:lnTo>
                    <a:lnTo>
                      <a:pt x="23" y="8"/>
                    </a:lnTo>
                    <a:lnTo>
                      <a:pt x="20" y="5"/>
                    </a:lnTo>
                    <a:lnTo>
                      <a:pt x="16" y="4"/>
                    </a:lnTo>
                    <a:lnTo>
                      <a:pt x="11" y="4"/>
                    </a:lnTo>
                    <a:lnTo>
                      <a:pt x="8" y="5"/>
                    </a:lnTo>
                    <a:lnTo>
                      <a:pt x="7" y="5"/>
                    </a:lnTo>
                    <a:lnTo>
                      <a:pt x="4" y="5"/>
                    </a:lnTo>
                    <a:lnTo>
                      <a:pt x="2" y="7"/>
                    </a:lnTo>
                    <a:lnTo>
                      <a:pt x="1" y="7"/>
                    </a:lnTo>
                    <a:lnTo>
                      <a:pt x="0" y="5"/>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49" name="Freeform 412">
                <a:extLst>
                  <a:ext uri="{FF2B5EF4-FFF2-40B4-BE49-F238E27FC236}">
                    <a16:creationId xmlns:a16="http://schemas.microsoft.com/office/drawing/2014/main" id="{6A3D4F55-D928-18FC-D030-B7CB071D5DD3}"/>
                  </a:ext>
                </a:extLst>
              </p:cNvPr>
              <p:cNvSpPr>
                <a:spLocks/>
              </p:cNvSpPr>
              <p:nvPr/>
            </p:nvSpPr>
            <p:spPr bwMode="auto">
              <a:xfrm>
                <a:off x="3169" y="5032"/>
                <a:ext cx="10" cy="5"/>
              </a:xfrm>
              <a:custGeom>
                <a:avLst/>
                <a:gdLst>
                  <a:gd name="T0" fmla="*/ 0 w 29"/>
                  <a:gd name="T1" fmla="*/ 0 h 14"/>
                  <a:gd name="T2" fmla="*/ 0 w 29"/>
                  <a:gd name="T3" fmla="*/ 0 h 14"/>
                  <a:gd name="T4" fmla="*/ 0 w 29"/>
                  <a:gd name="T5" fmla="*/ 0 h 14"/>
                  <a:gd name="T6" fmla="*/ 0 w 29"/>
                  <a:gd name="T7" fmla="*/ 0 h 14"/>
                  <a:gd name="T8" fmla="*/ 0 w 29"/>
                  <a:gd name="T9" fmla="*/ 0 h 14"/>
                  <a:gd name="T10" fmla="*/ 0 w 29"/>
                  <a:gd name="T11" fmla="*/ 0 h 14"/>
                  <a:gd name="T12" fmla="*/ 0 w 29"/>
                  <a:gd name="T13" fmla="*/ 0 h 14"/>
                  <a:gd name="T14" fmla="*/ 0 w 29"/>
                  <a:gd name="T15" fmla="*/ 0 h 14"/>
                  <a:gd name="T16" fmla="*/ 0 w 29"/>
                  <a:gd name="T17" fmla="*/ 0 h 14"/>
                  <a:gd name="T18" fmla="*/ 0 w 29"/>
                  <a:gd name="T19" fmla="*/ 0 h 14"/>
                  <a:gd name="T20" fmla="*/ 0 w 29"/>
                  <a:gd name="T21" fmla="*/ 0 h 14"/>
                  <a:gd name="T22" fmla="*/ 0 w 29"/>
                  <a:gd name="T23" fmla="*/ 0 h 14"/>
                  <a:gd name="T24" fmla="*/ 0 w 29"/>
                  <a:gd name="T25" fmla="*/ 0 h 14"/>
                  <a:gd name="T26" fmla="*/ 0 w 29"/>
                  <a:gd name="T27" fmla="*/ 0 h 14"/>
                  <a:gd name="T28" fmla="*/ 0 w 29"/>
                  <a:gd name="T29" fmla="*/ 0 h 14"/>
                  <a:gd name="T30" fmla="*/ 0 w 29"/>
                  <a:gd name="T31" fmla="*/ 0 h 14"/>
                  <a:gd name="T32" fmla="*/ 0 w 29"/>
                  <a:gd name="T33" fmla="*/ 0 h 14"/>
                  <a:gd name="T34" fmla="*/ 0 w 29"/>
                  <a:gd name="T35" fmla="*/ 0 h 14"/>
                  <a:gd name="T36" fmla="*/ 0 w 29"/>
                  <a:gd name="T37" fmla="*/ 0 h 14"/>
                  <a:gd name="T38" fmla="*/ 0 w 29"/>
                  <a:gd name="T39" fmla="*/ 0 h 14"/>
                  <a:gd name="T40" fmla="*/ 0 w 29"/>
                  <a:gd name="T41" fmla="*/ 0 h 14"/>
                  <a:gd name="T42" fmla="*/ 0 w 29"/>
                  <a:gd name="T43" fmla="*/ 0 h 14"/>
                  <a:gd name="T44" fmla="*/ 0 w 29"/>
                  <a:gd name="T45" fmla="*/ 0 h 14"/>
                  <a:gd name="T46" fmla="*/ 0 w 29"/>
                  <a:gd name="T47" fmla="*/ 0 h 14"/>
                  <a:gd name="T48" fmla="*/ 0 w 29"/>
                  <a:gd name="T49" fmla="*/ 0 h 14"/>
                  <a:gd name="T50" fmla="*/ 0 w 29"/>
                  <a:gd name="T51" fmla="*/ 0 h 14"/>
                  <a:gd name="T52" fmla="*/ 0 w 29"/>
                  <a:gd name="T53" fmla="*/ 0 h 14"/>
                  <a:gd name="T54" fmla="*/ 0 w 29"/>
                  <a:gd name="T55" fmla="*/ 0 h 14"/>
                  <a:gd name="T56" fmla="*/ 0 w 29"/>
                  <a:gd name="T57" fmla="*/ 0 h 14"/>
                  <a:gd name="T58" fmla="*/ 0 w 29"/>
                  <a:gd name="T59" fmla="*/ 0 h 14"/>
                  <a:gd name="T60" fmla="*/ 0 w 29"/>
                  <a:gd name="T61" fmla="*/ 0 h 14"/>
                  <a:gd name="T62" fmla="*/ 0 w 29"/>
                  <a:gd name="T63" fmla="*/ 0 h 14"/>
                  <a:gd name="T64" fmla="*/ 0 w 29"/>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
                  <a:gd name="T101" fmla="*/ 29 w 29"/>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
                    <a:moveTo>
                      <a:pt x="19" y="10"/>
                    </a:moveTo>
                    <a:lnTo>
                      <a:pt x="20" y="11"/>
                    </a:lnTo>
                    <a:lnTo>
                      <a:pt x="22" y="13"/>
                    </a:lnTo>
                    <a:lnTo>
                      <a:pt x="22" y="14"/>
                    </a:lnTo>
                    <a:lnTo>
                      <a:pt x="20" y="14"/>
                    </a:lnTo>
                    <a:lnTo>
                      <a:pt x="19" y="14"/>
                    </a:lnTo>
                    <a:lnTo>
                      <a:pt x="18" y="13"/>
                    </a:lnTo>
                    <a:lnTo>
                      <a:pt x="15" y="10"/>
                    </a:lnTo>
                    <a:lnTo>
                      <a:pt x="12" y="7"/>
                    </a:lnTo>
                    <a:lnTo>
                      <a:pt x="7" y="6"/>
                    </a:lnTo>
                    <a:lnTo>
                      <a:pt x="4" y="4"/>
                    </a:lnTo>
                    <a:lnTo>
                      <a:pt x="2" y="3"/>
                    </a:lnTo>
                    <a:lnTo>
                      <a:pt x="0" y="2"/>
                    </a:lnTo>
                    <a:lnTo>
                      <a:pt x="2" y="0"/>
                    </a:lnTo>
                    <a:lnTo>
                      <a:pt x="6" y="2"/>
                    </a:lnTo>
                    <a:lnTo>
                      <a:pt x="10" y="2"/>
                    </a:lnTo>
                    <a:lnTo>
                      <a:pt x="15" y="2"/>
                    </a:lnTo>
                    <a:lnTo>
                      <a:pt x="20" y="2"/>
                    </a:lnTo>
                    <a:lnTo>
                      <a:pt x="23" y="2"/>
                    </a:lnTo>
                    <a:lnTo>
                      <a:pt x="26" y="0"/>
                    </a:lnTo>
                    <a:lnTo>
                      <a:pt x="28" y="0"/>
                    </a:lnTo>
                    <a:lnTo>
                      <a:pt x="29" y="2"/>
                    </a:lnTo>
                    <a:lnTo>
                      <a:pt x="28" y="3"/>
                    </a:lnTo>
                    <a:lnTo>
                      <a:pt x="26" y="4"/>
                    </a:lnTo>
                    <a:lnTo>
                      <a:pt x="23" y="6"/>
                    </a:lnTo>
                    <a:lnTo>
                      <a:pt x="22" y="7"/>
                    </a:lnTo>
                    <a:lnTo>
                      <a:pt x="20" y="7"/>
                    </a:lnTo>
                    <a:lnTo>
                      <a:pt x="20" y="9"/>
                    </a:ln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0" name="Freeform 413">
                <a:extLst>
                  <a:ext uri="{FF2B5EF4-FFF2-40B4-BE49-F238E27FC236}">
                    <a16:creationId xmlns:a16="http://schemas.microsoft.com/office/drawing/2014/main" id="{EECE93DE-DB17-6019-09C1-760A8CB46E32}"/>
                  </a:ext>
                </a:extLst>
              </p:cNvPr>
              <p:cNvSpPr>
                <a:spLocks/>
              </p:cNvSpPr>
              <p:nvPr/>
            </p:nvSpPr>
            <p:spPr bwMode="auto">
              <a:xfrm>
                <a:off x="3169" y="5051"/>
                <a:ext cx="8" cy="6"/>
              </a:xfrm>
              <a:custGeom>
                <a:avLst/>
                <a:gdLst>
                  <a:gd name="T0" fmla="*/ 0 w 24"/>
                  <a:gd name="T1" fmla="*/ 0 h 17"/>
                  <a:gd name="T2" fmla="*/ 0 w 24"/>
                  <a:gd name="T3" fmla="*/ 0 h 17"/>
                  <a:gd name="T4" fmla="*/ 0 w 24"/>
                  <a:gd name="T5" fmla="*/ 0 h 17"/>
                  <a:gd name="T6" fmla="*/ 0 w 24"/>
                  <a:gd name="T7" fmla="*/ 0 h 17"/>
                  <a:gd name="T8" fmla="*/ 0 w 24"/>
                  <a:gd name="T9" fmla="*/ 0 h 17"/>
                  <a:gd name="T10" fmla="*/ 0 w 24"/>
                  <a:gd name="T11" fmla="*/ 0 h 17"/>
                  <a:gd name="T12" fmla="*/ 0 w 24"/>
                  <a:gd name="T13" fmla="*/ 0 h 17"/>
                  <a:gd name="T14" fmla="*/ 0 w 24"/>
                  <a:gd name="T15" fmla="*/ 0 h 17"/>
                  <a:gd name="T16" fmla="*/ 0 w 24"/>
                  <a:gd name="T17" fmla="*/ 0 h 17"/>
                  <a:gd name="T18" fmla="*/ 0 w 24"/>
                  <a:gd name="T19" fmla="*/ 0 h 17"/>
                  <a:gd name="T20" fmla="*/ 0 w 24"/>
                  <a:gd name="T21" fmla="*/ 0 h 17"/>
                  <a:gd name="T22" fmla="*/ 0 w 24"/>
                  <a:gd name="T23" fmla="*/ 0 h 17"/>
                  <a:gd name="T24" fmla="*/ 0 w 24"/>
                  <a:gd name="T25" fmla="*/ 0 h 17"/>
                  <a:gd name="T26" fmla="*/ 0 w 24"/>
                  <a:gd name="T27" fmla="*/ 0 h 17"/>
                  <a:gd name="T28" fmla="*/ 0 w 24"/>
                  <a:gd name="T29" fmla="*/ 0 h 17"/>
                  <a:gd name="T30" fmla="*/ 0 w 24"/>
                  <a:gd name="T31" fmla="*/ 0 h 17"/>
                  <a:gd name="T32" fmla="*/ 0 w 24"/>
                  <a:gd name="T33" fmla="*/ 0 h 17"/>
                  <a:gd name="T34" fmla="*/ 0 w 24"/>
                  <a:gd name="T35" fmla="*/ 0 h 17"/>
                  <a:gd name="T36" fmla="*/ 0 w 24"/>
                  <a:gd name="T37" fmla="*/ 0 h 17"/>
                  <a:gd name="T38" fmla="*/ 0 w 24"/>
                  <a:gd name="T39" fmla="*/ 0 h 17"/>
                  <a:gd name="T40" fmla="*/ 0 w 24"/>
                  <a:gd name="T41" fmla="*/ 0 h 17"/>
                  <a:gd name="T42" fmla="*/ 0 w 24"/>
                  <a:gd name="T43" fmla="*/ 0 h 17"/>
                  <a:gd name="T44" fmla="*/ 0 w 24"/>
                  <a:gd name="T45" fmla="*/ 0 h 17"/>
                  <a:gd name="T46" fmla="*/ 0 w 24"/>
                  <a:gd name="T47" fmla="*/ 0 h 17"/>
                  <a:gd name="T48" fmla="*/ 0 w 24"/>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7"/>
                  <a:gd name="T77" fmla="*/ 24 w 24"/>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7">
                    <a:moveTo>
                      <a:pt x="1" y="2"/>
                    </a:moveTo>
                    <a:lnTo>
                      <a:pt x="0" y="2"/>
                    </a:lnTo>
                    <a:lnTo>
                      <a:pt x="1" y="2"/>
                    </a:lnTo>
                    <a:lnTo>
                      <a:pt x="3" y="4"/>
                    </a:lnTo>
                    <a:lnTo>
                      <a:pt x="4" y="9"/>
                    </a:lnTo>
                    <a:lnTo>
                      <a:pt x="7" y="13"/>
                    </a:lnTo>
                    <a:lnTo>
                      <a:pt x="11" y="17"/>
                    </a:lnTo>
                    <a:lnTo>
                      <a:pt x="16" y="16"/>
                    </a:lnTo>
                    <a:lnTo>
                      <a:pt x="19" y="14"/>
                    </a:lnTo>
                    <a:lnTo>
                      <a:pt x="19" y="11"/>
                    </a:lnTo>
                    <a:lnTo>
                      <a:pt x="19" y="9"/>
                    </a:lnTo>
                    <a:lnTo>
                      <a:pt x="19" y="7"/>
                    </a:lnTo>
                    <a:lnTo>
                      <a:pt x="20" y="7"/>
                    </a:lnTo>
                    <a:lnTo>
                      <a:pt x="23" y="6"/>
                    </a:lnTo>
                    <a:lnTo>
                      <a:pt x="24" y="3"/>
                    </a:lnTo>
                    <a:lnTo>
                      <a:pt x="24" y="0"/>
                    </a:lnTo>
                    <a:lnTo>
                      <a:pt x="20" y="0"/>
                    </a:lnTo>
                    <a:lnTo>
                      <a:pt x="13" y="0"/>
                    </a:lnTo>
                    <a:lnTo>
                      <a:pt x="7" y="0"/>
                    </a:lnTo>
                    <a:lnTo>
                      <a:pt x="1" y="2"/>
                    </a:lnTo>
                    <a:close/>
                  </a:path>
                </a:pathLst>
              </a:custGeom>
              <a:solidFill>
                <a:srgbClr val="C14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1" name="Freeform 414">
                <a:extLst>
                  <a:ext uri="{FF2B5EF4-FFF2-40B4-BE49-F238E27FC236}">
                    <a16:creationId xmlns:a16="http://schemas.microsoft.com/office/drawing/2014/main" id="{B2DA4C3B-8C87-2E9D-CABD-B3B87FC9B66E}"/>
                  </a:ext>
                </a:extLst>
              </p:cNvPr>
              <p:cNvSpPr>
                <a:spLocks/>
              </p:cNvSpPr>
              <p:nvPr/>
            </p:nvSpPr>
            <p:spPr bwMode="auto">
              <a:xfrm>
                <a:off x="3169" y="5052"/>
                <a:ext cx="6" cy="2"/>
              </a:xfrm>
              <a:custGeom>
                <a:avLst/>
                <a:gdLst>
                  <a:gd name="T0" fmla="*/ 0 w 19"/>
                  <a:gd name="T1" fmla="*/ 0 h 7"/>
                  <a:gd name="T2" fmla="*/ 0 w 19"/>
                  <a:gd name="T3" fmla="*/ 0 h 7"/>
                  <a:gd name="T4" fmla="*/ 0 w 19"/>
                  <a:gd name="T5" fmla="*/ 0 h 7"/>
                  <a:gd name="T6" fmla="*/ 0 w 19"/>
                  <a:gd name="T7" fmla="*/ 0 h 7"/>
                  <a:gd name="T8" fmla="*/ 0 w 19"/>
                  <a:gd name="T9" fmla="*/ 0 h 7"/>
                  <a:gd name="T10" fmla="*/ 0 w 19"/>
                  <a:gd name="T11" fmla="*/ 0 h 7"/>
                  <a:gd name="T12" fmla="*/ 0 w 19"/>
                  <a:gd name="T13" fmla="*/ 0 h 7"/>
                  <a:gd name="T14" fmla="*/ 0 w 19"/>
                  <a:gd name="T15" fmla="*/ 0 h 7"/>
                  <a:gd name="T16" fmla="*/ 0 w 19"/>
                  <a:gd name="T17" fmla="*/ 0 h 7"/>
                  <a:gd name="T18" fmla="*/ 0 w 19"/>
                  <a:gd name="T19" fmla="*/ 0 h 7"/>
                  <a:gd name="T20" fmla="*/ 0 w 19"/>
                  <a:gd name="T21" fmla="*/ 0 h 7"/>
                  <a:gd name="T22" fmla="*/ 0 w 19"/>
                  <a:gd name="T23" fmla="*/ 0 h 7"/>
                  <a:gd name="T24" fmla="*/ 0 w 19"/>
                  <a:gd name="T25" fmla="*/ 0 h 7"/>
                  <a:gd name="T26" fmla="*/ 0 w 19"/>
                  <a:gd name="T27" fmla="*/ 0 h 7"/>
                  <a:gd name="T28" fmla="*/ 0 w 19"/>
                  <a:gd name="T29" fmla="*/ 0 h 7"/>
                  <a:gd name="T30" fmla="*/ 0 w 19"/>
                  <a:gd name="T31" fmla="*/ 0 h 7"/>
                  <a:gd name="T32" fmla="*/ 0 w 19"/>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7"/>
                  <a:gd name="T53" fmla="*/ 19 w 19"/>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7">
                    <a:moveTo>
                      <a:pt x="1" y="0"/>
                    </a:moveTo>
                    <a:lnTo>
                      <a:pt x="4" y="1"/>
                    </a:lnTo>
                    <a:lnTo>
                      <a:pt x="10" y="4"/>
                    </a:lnTo>
                    <a:lnTo>
                      <a:pt x="16" y="5"/>
                    </a:lnTo>
                    <a:lnTo>
                      <a:pt x="19" y="7"/>
                    </a:lnTo>
                    <a:lnTo>
                      <a:pt x="19" y="5"/>
                    </a:lnTo>
                    <a:lnTo>
                      <a:pt x="14" y="4"/>
                    </a:lnTo>
                    <a:lnTo>
                      <a:pt x="10" y="2"/>
                    </a:lnTo>
                    <a:lnTo>
                      <a:pt x="4" y="1"/>
                    </a:lnTo>
                    <a:lnTo>
                      <a:pt x="1" y="0"/>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2" name="Freeform 415">
                <a:extLst>
                  <a:ext uri="{FF2B5EF4-FFF2-40B4-BE49-F238E27FC236}">
                    <a16:creationId xmlns:a16="http://schemas.microsoft.com/office/drawing/2014/main" id="{61D58494-E72D-92FD-311E-8706C1CD80EE}"/>
                  </a:ext>
                </a:extLst>
              </p:cNvPr>
              <p:cNvSpPr>
                <a:spLocks/>
              </p:cNvSpPr>
              <p:nvPr/>
            </p:nvSpPr>
            <p:spPr bwMode="auto">
              <a:xfrm>
                <a:off x="3120" y="4985"/>
                <a:ext cx="73" cy="67"/>
              </a:xfrm>
              <a:custGeom>
                <a:avLst/>
                <a:gdLst>
                  <a:gd name="T0" fmla="*/ 0 w 217"/>
                  <a:gd name="T1" fmla="*/ 0 h 200"/>
                  <a:gd name="T2" fmla="*/ 0 w 217"/>
                  <a:gd name="T3" fmla="*/ 0 h 200"/>
                  <a:gd name="T4" fmla="*/ 0 w 217"/>
                  <a:gd name="T5" fmla="*/ 0 h 200"/>
                  <a:gd name="T6" fmla="*/ 0 w 217"/>
                  <a:gd name="T7" fmla="*/ 0 h 200"/>
                  <a:gd name="T8" fmla="*/ 0 w 217"/>
                  <a:gd name="T9" fmla="*/ 0 h 200"/>
                  <a:gd name="T10" fmla="*/ 0 w 217"/>
                  <a:gd name="T11" fmla="*/ 0 h 200"/>
                  <a:gd name="T12" fmla="*/ 0 w 217"/>
                  <a:gd name="T13" fmla="*/ 0 h 200"/>
                  <a:gd name="T14" fmla="*/ 0 w 217"/>
                  <a:gd name="T15" fmla="*/ 0 h 200"/>
                  <a:gd name="T16" fmla="*/ 0 w 217"/>
                  <a:gd name="T17" fmla="*/ 0 h 200"/>
                  <a:gd name="T18" fmla="*/ 0 w 217"/>
                  <a:gd name="T19" fmla="*/ 0 h 200"/>
                  <a:gd name="T20" fmla="*/ 0 w 217"/>
                  <a:gd name="T21" fmla="*/ 0 h 200"/>
                  <a:gd name="T22" fmla="*/ 0 w 217"/>
                  <a:gd name="T23" fmla="*/ 0 h 200"/>
                  <a:gd name="T24" fmla="*/ 0 w 217"/>
                  <a:gd name="T25" fmla="*/ 0 h 200"/>
                  <a:gd name="T26" fmla="*/ 0 w 217"/>
                  <a:gd name="T27" fmla="*/ 0 h 200"/>
                  <a:gd name="T28" fmla="*/ 0 w 217"/>
                  <a:gd name="T29" fmla="*/ 0 h 200"/>
                  <a:gd name="T30" fmla="*/ 0 w 217"/>
                  <a:gd name="T31" fmla="*/ 0 h 200"/>
                  <a:gd name="T32" fmla="*/ 0 w 217"/>
                  <a:gd name="T33" fmla="*/ 0 h 200"/>
                  <a:gd name="T34" fmla="*/ 0 w 217"/>
                  <a:gd name="T35" fmla="*/ 0 h 200"/>
                  <a:gd name="T36" fmla="*/ 0 w 217"/>
                  <a:gd name="T37" fmla="*/ 0 h 200"/>
                  <a:gd name="T38" fmla="*/ 0 w 217"/>
                  <a:gd name="T39" fmla="*/ 0 h 200"/>
                  <a:gd name="T40" fmla="*/ 0 w 217"/>
                  <a:gd name="T41" fmla="*/ 0 h 200"/>
                  <a:gd name="T42" fmla="*/ 0 w 217"/>
                  <a:gd name="T43" fmla="*/ 0 h 200"/>
                  <a:gd name="T44" fmla="*/ 0 w 217"/>
                  <a:gd name="T45" fmla="*/ 0 h 200"/>
                  <a:gd name="T46" fmla="*/ 0 w 217"/>
                  <a:gd name="T47" fmla="*/ 0 h 200"/>
                  <a:gd name="T48" fmla="*/ 0 w 217"/>
                  <a:gd name="T49" fmla="*/ 0 h 200"/>
                  <a:gd name="T50" fmla="*/ 0 w 217"/>
                  <a:gd name="T51" fmla="*/ 0 h 200"/>
                  <a:gd name="T52" fmla="*/ 0 w 217"/>
                  <a:gd name="T53" fmla="*/ 0 h 200"/>
                  <a:gd name="T54" fmla="*/ 0 w 217"/>
                  <a:gd name="T55" fmla="*/ 0 h 200"/>
                  <a:gd name="T56" fmla="*/ 0 w 217"/>
                  <a:gd name="T57" fmla="*/ 0 h 200"/>
                  <a:gd name="T58" fmla="*/ 0 w 217"/>
                  <a:gd name="T59" fmla="*/ 0 h 200"/>
                  <a:gd name="T60" fmla="*/ 0 w 217"/>
                  <a:gd name="T61" fmla="*/ 0 h 200"/>
                  <a:gd name="T62" fmla="*/ 0 w 217"/>
                  <a:gd name="T63" fmla="*/ 0 h 200"/>
                  <a:gd name="T64" fmla="*/ 0 w 217"/>
                  <a:gd name="T65" fmla="*/ 0 h 200"/>
                  <a:gd name="T66" fmla="*/ 0 w 217"/>
                  <a:gd name="T67" fmla="*/ 0 h 200"/>
                  <a:gd name="T68" fmla="*/ 0 w 217"/>
                  <a:gd name="T69" fmla="*/ 0 h 200"/>
                  <a:gd name="T70" fmla="*/ 0 w 217"/>
                  <a:gd name="T71" fmla="*/ 0 h 200"/>
                  <a:gd name="T72" fmla="*/ 0 w 217"/>
                  <a:gd name="T73" fmla="*/ 0 h 200"/>
                  <a:gd name="T74" fmla="*/ 0 w 217"/>
                  <a:gd name="T75" fmla="*/ 0 h 200"/>
                  <a:gd name="T76" fmla="*/ 0 w 217"/>
                  <a:gd name="T77" fmla="*/ 0 h 200"/>
                  <a:gd name="T78" fmla="*/ 0 w 217"/>
                  <a:gd name="T79" fmla="*/ 0 h 200"/>
                  <a:gd name="T80" fmla="*/ 0 w 217"/>
                  <a:gd name="T81" fmla="*/ 0 h 200"/>
                  <a:gd name="T82" fmla="*/ 0 w 217"/>
                  <a:gd name="T83" fmla="*/ 0 h 2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7"/>
                  <a:gd name="T127" fmla="*/ 0 h 200"/>
                  <a:gd name="T128" fmla="*/ 217 w 217"/>
                  <a:gd name="T129" fmla="*/ 200 h 2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7" h="200">
                    <a:moveTo>
                      <a:pt x="89" y="137"/>
                    </a:moveTo>
                    <a:lnTo>
                      <a:pt x="98" y="134"/>
                    </a:lnTo>
                    <a:lnTo>
                      <a:pt x="108" y="131"/>
                    </a:lnTo>
                    <a:lnTo>
                      <a:pt x="118" y="131"/>
                    </a:lnTo>
                    <a:lnTo>
                      <a:pt x="127" y="130"/>
                    </a:lnTo>
                    <a:lnTo>
                      <a:pt x="136" y="127"/>
                    </a:lnTo>
                    <a:lnTo>
                      <a:pt x="146" y="120"/>
                    </a:lnTo>
                    <a:lnTo>
                      <a:pt x="156" y="112"/>
                    </a:lnTo>
                    <a:lnTo>
                      <a:pt x="162" y="100"/>
                    </a:lnTo>
                    <a:lnTo>
                      <a:pt x="174" y="105"/>
                    </a:lnTo>
                    <a:lnTo>
                      <a:pt x="185" y="108"/>
                    </a:lnTo>
                    <a:lnTo>
                      <a:pt x="197" y="106"/>
                    </a:lnTo>
                    <a:lnTo>
                      <a:pt x="204" y="98"/>
                    </a:lnTo>
                    <a:lnTo>
                      <a:pt x="206" y="95"/>
                    </a:lnTo>
                    <a:lnTo>
                      <a:pt x="206" y="91"/>
                    </a:lnTo>
                    <a:lnTo>
                      <a:pt x="207" y="86"/>
                    </a:lnTo>
                    <a:lnTo>
                      <a:pt x="207" y="85"/>
                    </a:lnTo>
                    <a:lnTo>
                      <a:pt x="215" y="79"/>
                    </a:lnTo>
                    <a:lnTo>
                      <a:pt x="217" y="68"/>
                    </a:lnTo>
                    <a:lnTo>
                      <a:pt x="213" y="51"/>
                    </a:lnTo>
                    <a:lnTo>
                      <a:pt x="197" y="30"/>
                    </a:lnTo>
                    <a:lnTo>
                      <a:pt x="191" y="33"/>
                    </a:lnTo>
                    <a:lnTo>
                      <a:pt x="187" y="33"/>
                    </a:lnTo>
                    <a:lnTo>
                      <a:pt x="184" y="33"/>
                    </a:lnTo>
                    <a:lnTo>
                      <a:pt x="181" y="29"/>
                    </a:lnTo>
                    <a:lnTo>
                      <a:pt x="177" y="23"/>
                    </a:lnTo>
                    <a:lnTo>
                      <a:pt x="171" y="18"/>
                    </a:lnTo>
                    <a:lnTo>
                      <a:pt x="165" y="15"/>
                    </a:lnTo>
                    <a:lnTo>
                      <a:pt x="158" y="16"/>
                    </a:lnTo>
                    <a:lnTo>
                      <a:pt x="150" y="19"/>
                    </a:lnTo>
                    <a:lnTo>
                      <a:pt x="145" y="19"/>
                    </a:lnTo>
                    <a:lnTo>
                      <a:pt x="139" y="19"/>
                    </a:lnTo>
                    <a:lnTo>
                      <a:pt x="134" y="18"/>
                    </a:lnTo>
                    <a:lnTo>
                      <a:pt x="129" y="15"/>
                    </a:lnTo>
                    <a:lnTo>
                      <a:pt x="121" y="9"/>
                    </a:lnTo>
                    <a:lnTo>
                      <a:pt x="114" y="4"/>
                    </a:lnTo>
                    <a:lnTo>
                      <a:pt x="105" y="0"/>
                    </a:lnTo>
                    <a:lnTo>
                      <a:pt x="99" y="0"/>
                    </a:lnTo>
                    <a:lnTo>
                      <a:pt x="91" y="1"/>
                    </a:lnTo>
                    <a:lnTo>
                      <a:pt x="78" y="2"/>
                    </a:lnTo>
                    <a:lnTo>
                      <a:pt x="65" y="7"/>
                    </a:lnTo>
                    <a:lnTo>
                      <a:pt x="51" y="12"/>
                    </a:lnTo>
                    <a:lnTo>
                      <a:pt x="38" y="19"/>
                    </a:lnTo>
                    <a:lnTo>
                      <a:pt x="28" y="26"/>
                    </a:lnTo>
                    <a:lnTo>
                      <a:pt x="22" y="36"/>
                    </a:lnTo>
                    <a:lnTo>
                      <a:pt x="18" y="51"/>
                    </a:lnTo>
                    <a:lnTo>
                      <a:pt x="18" y="61"/>
                    </a:lnTo>
                    <a:lnTo>
                      <a:pt x="18" y="68"/>
                    </a:lnTo>
                    <a:lnTo>
                      <a:pt x="16" y="74"/>
                    </a:lnTo>
                    <a:lnTo>
                      <a:pt x="14" y="79"/>
                    </a:lnTo>
                    <a:lnTo>
                      <a:pt x="9" y="85"/>
                    </a:lnTo>
                    <a:lnTo>
                      <a:pt x="3" y="91"/>
                    </a:lnTo>
                    <a:lnTo>
                      <a:pt x="0" y="96"/>
                    </a:lnTo>
                    <a:lnTo>
                      <a:pt x="2" y="116"/>
                    </a:lnTo>
                    <a:lnTo>
                      <a:pt x="14" y="143"/>
                    </a:lnTo>
                    <a:lnTo>
                      <a:pt x="24" y="168"/>
                    </a:lnTo>
                    <a:lnTo>
                      <a:pt x="27" y="185"/>
                    </a:lnTo>
                    <a:lnTo>
                      <a:pt x="24" y="187"/>
                    </a:lnTo>
                    <a:lnTo>
                      <a:pt x="21" y="187"/>
                    </a:lnTo>
                    <a:lnTo>
                      <a:pt x="16" y="186"/>
                    </a:lnTo>
                    <a:lnTo>
                      <a:pt x="15" y="185"/>
                    </a:lnTo>
                    <a:lnTo>
                      <a:pt x="21" y="196"/>
                    </a:lnTo>
                    <a:lnTo>
                      <a:pt x="30" y="200"/>
                    </a:lnTo>
                    <a:lnTo>
                      <a:pt x="38" y="199"/>
                    </a:lnTo>
                    <a:lnTo>
                      <a:pt x="46" y="193"/>
                    </a:lnTo>
                    <a:lnTo>
                      <a:pt x="47" y="189"/>
                    </a:lnTo>
                    <a:lnTo>
                      <a:pt x="47" y="185"/>
                    </a:lnTo>
                    <a:lnTo>
                      <a:pt x="47" y="182"/>
                    </a:lnTo>
                    <a:lnTo>
                      <a:pt x="47" y="180"/>
                    </a:lnTo>
                    <a:lnTo>
                      <a:pt x="56" y="180"/>
                    </a:lnTo>
                    <a:lnTo>
                      <a:pt x="62" y="179"/>
                    </a:lnTo>
                    <a:lnTo>
                      <a:pt x="65" y="175"/>
                    </a:lnTo>
                    <a:lnTo>
                      <a:pt x="66" y="171"/>
                    </a:lnTo>
                    <a:lnTo>
                      <a:pt x="56" y="166"/>
                    </a:lnTo>
                    <a:lnTo>
                      <a:pt x="50" y="158"/>
                    </a:lnTo>
                    <a:lnTo>
                      <a:pt x="47" y="150"/>
                    </a:lnTo>
                    <a:lnTo>
                      <a:pt x="49" y="138"/>
                    </a:lnTo>
                    <a:lnTo>
                      <a:pt x="54" y="127"/>
                    </a:lnTo>
                    <a:lnTo>
                      <a:pt x="60" y="120"/>
                    </a:lnTo>
                    <a:lnTo>
                      <a:pt x="67" y="119"/>
                    </a:lnTo>
                    <a:lnTo>
                      <a:pt x="75" y="119"/>
                    </a:lnTo>
                    <a:lnTo>
                      <a:pt x="82" y="122"/>
                    </a:lnTo>
                    <a:lnTo>
                      <a:pt x="86" y="124"/>
                    </a:lnTo>
                    <a:lnTo>
                      <a:pt x="88" y="129"/>
                    </a:lnTo>
                    <a:lnTo>
                      <a:pt x="89"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3" name="Freeform 416">
                <a:extLst>
                  <a:ext uri="{FF2B5EF4-FFF2-40B4-BE49-F238E27FC236}">
                    <a16:creationId xmlns:a16="http://schemas.microsoft.com/office/drawing/2014/main" id="{24507B01-0F28-60FE-CE75-79B9E2CCABF4}"/>
                  </a:ext>
                </a:extLst>
              </p:cNvPr>
              <p:cNvSpPr>
                <a:spLocks/>
              </p:cNvSpPr>
              <p:nvPr/>
            </p:nvSpPr>
            <p:spPr bwMode="auto">
              <a:xfrm>
                <a:off x="3149" y="5001"/>
                <a:ext cx="7" cy="8"/>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7" y="21"/>
                    </a:moveTo>
                    <a:lnTo>
                      <a:pt x="12" y="23"/>
                    </a:lnTo>
                    <a:lnTo>
                      <a:pt x="16" y="21"/>
                    </a:lnTo>
                    <a:lnTo>
                      <a:pt x="20" y="18"/>
                    </a:lnTo>
                    <a:lnTo>
                      <a:pt x="22" y="14"/>
                    </a:lnTo>
                    <a:lnTo>
                      <a:pt x="23" y="10"/>
                    </a:lnTo>
                    <a:lnTo>
                      <a:pt x="22" y="6"/>
                    </a:lnTo>
                    <a:lnTo>
                      <a:pt x="19" y="2"/>
                    </a:lnTo>
                    <a:lnTo>
                      <a:pt x="14" y="0"/>
                    </a:lnTo>
                    <a:lnTo>
                      <a:pt x="10" y="0"/>
                    </a:lnTo>
                    <a:lnTo>
                      <a:pt x="6" y="2"/>
                    </a:lnTo>
                    <a:lnTo>
                      <a:pt x="3" y="3"/>
                    </a:lnTo>
                    <a:lnTo>
                      <a:pt x="0" y="7"/>
                    </a:lnTo>
                    <a:lnTo>
                      <a:pt x="0" y="11"/>
                    </a:lnTo>
                    <a:lnTo>
                      <a:pt x="1" y="16"/>
                    </a:lnTo>
                    <a:lnTo>
                      <a:pt x="3" y="20"/>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4" name="Freeform 417">
                <a:extLst>
                  <a:ext uri="{FF2B5EF4-FFF2-40B4-BE49-F238E27FC236}">
                    <a16:creationId xmlns:a16="http://schemas.microsoft.com/office/drawing/2014/main" id="{EF66125C-9D3D-C70C-D5F9-680DC03A1CFE}"/>
                  </a:ext>
                </a:extLst>
              </p:cNvPr>
              <p:cNvSpPr>
                <a:spLocks/>
              </p:cNvSpPr>
              <p:nvPr/>
            </p:nvSpPr>
            <p:spPr bwMode="auto">
              <a:xfrm>
                <a:off x="3053" y="5212"/>
                <a:ext cx="95" cy="269"/>
              </a:xfrm>
              <a:custGeom>
                <a:avLst/>
                <a:gdLst>
                  <a:gd name="T0" fmla="*/ 0 w 284"/>
                  <a:gd name="T1" fmla="*/ 1 h 806"/>
                  <a:gd name="T2" fmla="*/ 0 w 284"/>
                  <a:gd name="T3" fmla="*/ 1 h 806"/>
                  <a:gd name="T4" fmla="*/ 0 w 284"/>
                  <a:gd name="T5" fmla="*/ 1 h 806"/>
                  <a:gd name="T6" fmla="*/ 0 w 284"/>
                  <a:gd name="T7" fmla="*/ 1 h 806"/>
                  <a:gd name="T8" fmla="*/ 0 w 284"/>
                  <a:gd name="T9" fmla="*/ 1 h 806"/>
                  <a:gd name="T10" fmla="*/ 0 w 284"/>
                  <a:gd name="T11" fmla="*/ 1 h 806"/>
                  <a:gd name="T12" fmla="*/ 0 w 284"/>
                  <a:gd name="T13" fmla="*/ 1 h 806"/>
                  <a:gd name="T14" fmla="*/ 0 w 284"/>
                  <a:gd name="T15" fmla="*/ 1 h 806"/>
                  <a:gd name="T16" fmla="*/ 0 w 284"/>
                  <a:gd name="T17" fmla="*/ 1 h 806"/>
                  <a:gd name="T18" fmla="*/ 0 w 284"/>
                  <a:gd name="T19" fmla="*/ 1 h 806"/>
                  <a:gd name="T20" fmla="*/ 0 w 284"/>
                  <a:gd name="T21" fmla="*/ 1 h 806"/>
                  <a:gd name="T22" fmla="*/ 0 w 284"/>
                  <a:gd name="T23" fmla="*/ 1 h 806"/>
                  <a:gd name="T24" fmla="*/ 0 w 284"/>
                  <a:gd name="T25" fmla="*/ 1 h 806"/>
                  <a:gd name="T26" fmla="*/ 0 w 284"/>
                  <a:gd name="T27" fmla="*/ 1 h 806"/>
                  <a:gd name="T28" fmla="*/ 0 w 284"/>
                  <a:gd name="T29" fmla="*/ 1 h 806"/>
                  <a:gd name="T30" fmla="*/ 0 w 284"/>
                  <a:gd name="T31" fmla="*/ 0 h 806"/>
                  <a:gd name="T32" fmla="*/ 0 w 284"/>
                  <a:gd name="T33" fmla="*/ 0 h 806"/>
                  <a:gd name="T34" fmla="*/ 0 w 284"/>
                  <a:gd name="T35" fmla="*/ 0 h 806"/>
                  <a:gd name="T36" fmla="*/ 0 w 284"/>
                  <a:gd name="T37" fmla="*/ 0 h 806"/>
                  <a:gd name="T38" fmla="*/ 0 w 284"/>
                  <a:gd name="T39" fmla="*/ 0 h 806"/>
                  <a:gd name="T40" fmla="*/ 0 w 284"/>
                  <a:gd name="T41" fmla="*/ 0 h 806"/>
                  <a:gd name="T42" fmla="*/ 0 w 284"/>
                  <a:gd name="T43" fmla="*/ 0 h 806"/>
                  <a:gd name="T44" fmla="*/ 0 w 284"/>
                  <a:gd name="T45" fmla="*/ 0 h 806"/>
                  <a:gd name="T46" fmla="*/ 0 w 284"/>
                  <a:gd name="T47" fmla="*/ 0 h 806"/>
                  <a:gd name="T48" fmla="*/ 0 w 284"/>
                  <a:gd name="T49" fmla="*/ 0 h 806"/>
                  <a:gd name="T50" fmla="*/ 0 w 284"/>
                  <a:gd name="T51" fmla="*/ 0 h 806"/>
                  <a:gd name="T52" fmla="*/ 0 w 284"/>
                  <a:gd name="T53" fmla="*/ 0 h 806"/>
                  <a:gd name="T54" fmla="*/ 0 w 284"/>
                  <a:gd name="T55" fmla="*/ 0 h 806"/>
                  <a:gd name="T56" fmla="*/ 0 w 284"/>
                  <a:gd name="T57" fmla="*/ 0 h 806"/>
                  <a:gd name="T58" fmla="*/ 0 w 284"/>
                  <a:gd name="T59" fmla="*/ 0 h 806"/>
                  <a:gd name="T60" fmla="*/ 0 w 284"/>
                  <a:gd name="T61" fmla="*/ 0 h 806"/>
                  <a:gd name="T62" fmla="*/ 0 w 284"/>
                  <a:gd name="T63" fmla="*/ 1 h 806"/>
                  <a:gd name="T64" fmla="*/ 0 w 284"/>
                  <a:gd name="T65" fmla="*/ 1 h 806"/>
                  <a:gd name="T66" fmla="*/ 0 w 284"/>
                  <a:gd name="T67" fmla="*/ 1 h 806"/>
                  <a:gd name="T68" fmla="*/ 0 w 284"/>
                  <a:gd name="T69" fmla="*/ 1 h 806"/>
                  <a:gd name="T70" fmla="*/ 0 w 284"/>
                  <a:gd name="T71" fmla="*/ 1 h 806"/>
                  <a:gd name="T72" fmla="*/ 0 w 284"/>
                  <a:gd name="T73" fmla="*/ 1 h 806"/>
                  <a:gd name="T74" fmla="*/ 0 w 284"/>
                  <a:gd name="T75" fmla="*/ 1 h 806"/>
                  <a:gd name="T76" fmla="*/ 0 w 284"/>
                  <a:gd name="T77" fmla="*/ 1 h 806"/>
                  <a:gd name="T78" fmla="*/ 0 w 284"/>
                  <a:gd name="T79" fmla="*/ 1 h 806"/>
                  <a:gd name="T80" fmla="*/ 0 w 284"/>
                  <a:gd name="T81" fmla="*/ 1 h 806"/>
                  <a:gd name="T82" fmla="*/ 0 w 284"/>
                  <a:gd name="T83" fmla="*/ 1 h 806"/>
                  <a:gd name="T84" fmla="*/ 0 w 284"/>
                  <a:gd name="T85" fmla="*/ 1 h 806"/>
                  <a:gd name="T86" fmla="*/ 0 w 284"/>
                  <a:gd name="T87" fmla="*/ 1 h 806"/>
                  <a:gd name="T88" fmla="*/ 0 w 284"/>
                  <a:gd name="T89" fmla="*/ 1 h 806"/>
                  <a:gd name="T90" fmla="*/ 0 w 284"/>
                  <a:gd name="T91" fmla="*/ 1 h 806"/>
                  <a:gd name="T92" fmla="*/ 0 w 284"/>
                  <a:gd name="T93" fmla="*/ 1 h 806"/>
                  <a:gd name="T94" fmla="*/ 0 w 284"/>
                  <a:gd name="T95" fmla="*/ 1 h 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806"/>
                  <a:gd name="T146" fmla="*/ 284 w 284"/>
                  <a:gd name="T147" fmla="*/ 806 h 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806">
                    <a:moveTo>
                      <a:pt x="48" y="803"/>
                    </a:moveTo>
                    <a:lnTo>
                      <a:pt x="42" y="798"/>
                    </a:lnTo>
                    <a:lnTo>
                      <a:pt x="41" y="787"/>
                    </a:lnTo>
                    <a:lnTo>
                      <a:pt x="41" y="772"/>
                    </a:lnTo>
                    <a:lnTo>
                      <a:pt x="47" y="754"/>
                    </a:lnTo>
                    <a:lnTo>
                      <a:pt x="52" y="740"/>
                    </a:lnTo>
                    <a:lnTo>
                      <a:pt x="60" y="721"/>
                    </a:lnTo>
                    <a:lnTo>
                      <a:pt x="67" y="695"/>
                    </a:lnTo>
                    <a:lnTo>
                      <a:pt x="76" y="667"/>
                    </a:lnTo>
                    <a:lnTo>
                      <a:pt x="83" y="638"/>
                    </a:lnTo>
                    <a:lnTo>
                      <a:pt x="90" y="610"/>
                    </a:lnTo>
                    <a:lnTo>
                      <a:pt x="95" y="585"/>
                    </a:lnTo>
                    <a:lnTo>
                      <a:pt x="96" y="564"/>
                    </a:lnTo>
                    <a:lnTo>
                      <a:pt x="98" y="545"/>
                    </a:lnTo>
                    <a:lnTo>
                      <a:pt x="103" y="530"/>
                    </a:lnTo>
                    <a:lnTo>
                      <a:pt x="112" y="516"/>
                    </a:lnTo>
                    <a:lnTo>
                      <a:pt x="124" y="499"/>
                    </a:lnTo>
                    <a:lnTo>
                      <a:pt x="131" y="489"/>
                    </a:lnTo>
                    <a:lnTo>
                      <a:pt x="140" y="478"/>
                    </a:lnTo>
                    <a:lnTo>
                      <a:pt x="149" y="467"/>
                    </a:lnTo>
                    <a:lnTo>
                      <a:pt x="159" y="456"/>
                    </a:lnTo>
                    <a:lnTo>
                      <a:pt x="167" y="447"/>
                    </a:lnTo>
                    <a:lnTo>
                      <a:pt x="175" y="439"/>
                    </a:lnTo>
                    <a:lnTo>
                      <a:pt x="181" y="433"/>
                    </a:lnTo>
                    <a:lnTo>
                      <a:pt x="184" y="429"/>
                    </a:lnTo>
                    <a:lnTo>
                      <a:pt x="186" y="425"/>
                    </a:lnTo>
                    <a:lnTo>
                      <a:pt x="188" y="419"/>
                    </a:lnTo>
                    <a:lnTo>
                      <a:pt x="188" y="414"/>
                    </a:lnTo>
                    <a:lnTo>
                      <a:pt x="188" y="409"/>
                    </a:lnTo>
                    <a:lnTo>
                      <a:pt x="179" y="394"/>
                    </a:lnTo>
                    <a:lnTo>
                      <a:pt x="159" y="363"/>
                    </a:lnTo>
                    <a:lnTo>
                      <a:pt x="131" y="322"/>
                    </a:lnTo>
                    <a:lnTo>
                      <a:pt x="101" y="275"/>
                    </a:lnTo>
                    <a:lnTo>
                      <a:pt x="68" y="223"/>
                    </a:lnTo>
                    <a:lnTo>
                      <a:pt x="39" y="175"/>
                    </a:lnTo>
                    <a:lnTo>
                      <a:pt x="16" y="132"/>
                    </a:lnTo>
                    <a:lnTo>
                      <a:pt x="3" y="98"/>
                    </a:lnTo>
                    <a:lnTo>
                      <a:pt x="0" y="84"/>
                    </a:lnTo>
                    <a:lnTo>
                      <a:pt x="0" y="69"/>
                    </a:lnTo>
                    <a:lnTo>
                      <a:pt x="0" y="53"/>
                    </a:lnTo>
                    <a:lnTo>
                      <a:pt x="4" y="39"/>
                    </a:lnTo>
                    <a:lnTo>
                      <a:pt x="10" y="27"/>
                    </a:lnTo>
                    <a:lnTo>
                      <a:pt x="19" y="15"/>
                    </a:lnTo>
                    <a:lnTo>
                      <a:pt x="31" y="7"/>
                    </a:lnTo>
                    <a:lnTo>
                      <a:pt x="45" y="1"/>
                    </a:lnTo>
                    <a:lnTo>
                      <a:pt x="52" y="0"/>
                    </a:lnTo>
                    <a:lnTo>
                      <a:pt x="61" y="1"/>
                    </a:lnTo>
                    <a:lnTo>
                      <a:pt x="70" y="4"/>
                    </a:lnTo>
                    <a:lnTo>
                      <a:pt x="80" y="8"/>
                    </a:lnTo>
                    <a:lnTo>
                      <a:pt x="89" y="14"/>
                    </a:lnTo>
                    <a:lnTo>
                      <a:pt x="98" y="20"/>
                    </a:lnTo>
                    <a:lnTo>
                      <a:pt x="106" y="27"/>
                    </a:lnTo>
                    <a:lnTo>
                      <a:pt x="114" y="34"/>
                    </a:lnTo>
                    <a:lnTo>
                      <a:pt x="134" y="56"/>
                    </a:lnTo>
                    <a:lnTo>
                      <a:pt x="154" y="83"/>
                    </a:lnTo>
                    <a:lnTo>
                      <a:pt x="176" y="115"/>
                    </a:lnTo>
                    <a:lnTo>
                      <a:pt x="195" y="151"/>
                    </a:lnTo>
                    <a:lnTo>
                      <a:pt x="214" y="189"/>
                    </a:lnTo>
                    <a:lnTo>
                      <a:pt x="232" y="230"/>
                    </a:lnTo>
                    <a:lnTo>
                      <a:pt x="246" y="272"/>
                    </a:lnTo>
                    <a:lnTo>
                      <a:pt x="259" y="314"/>
                    </a:lnTo>
                    <a:lnTo>
                      <a:pt x="264" y="331"/>
                    </a:lnTo>
                    <a:lnTo>
                      <a:pt x="268" y="349"/>
                    </a:lnTo>
                    <a:lnTo>
                      <a:pt x="274" y="369"/>
                    </a:lnTo>
                    <a:lnTo>
                      <a:pt x="278" y="381"/>
                    </a:lnTo>
                    <a:lnTo>
                      <a:pt x="283" y="391"/>
                    </a:lnTo>
                    <a:lnTo>
                      <a:pt x="284" y="401"/>
                    </a:lnTo>
                    <a:lnTo>
                      <a:pt x="284" y="412"/>
                    </a:lnTo>
                    <a:lnTo>
                      <a:pt x="281" y="426"/>
                    </a:lnTo>
                    <a:lnTo>
                      <a:pt x="277" y="433"/>
                    </a:lnTo>
                    <a:lnTo>
                      <a:pt x="271" y="440"/>
                    </a:lnTo>
                    <a:lnTo>
                      <a:pt x="264" y="447"/>
                    </a:lnTo>
                    <a:lnTo>
                      <a:pt x="255" y="456"/>
                    </a:lnTo>
                    <a:lnTo>
                      <a:pt x="245" y="464"/>
                    </a:lnTo>
                    <a:lnTo>
                      <a:pt x="236" y="475"/>
                    </a:lnTo>
                    <a:lnTo>
                      <a:pt x="226" y="488"/>
                    </a:lnTo>
                    <a:lnTo>
                      <a:pt x="216" y="505"/>
                    </a:lnTo>
                    <a:lnTo>
                      <a:pt x="210" y="516"/>
                    </a:lnTo>
                    <a:lnTo>
                      <a:pt x="201" y="533"/>
                    </a:lnTo>
                    <a:lnTo>
                      <a:pt x="191" y="551"/>
                    </a:lnTo>
                    <a:lnTo>
                      <a:pt x="181" y="572"/>
                    </a:lnTo>
                    <a:lnTo>
                      <a:pt x="169" y="593"/>
                    </a:lnTo>
                    <a:lnTo>
                      <a:pt x="159" y="613"/>
                    </a:lnTo>
                    <a:lnTo>
                      <a:pt x="150" y="629"/>
                    </a:lnTo>
                    <a:lnTo>
                      <a:pt x="146" y="642"/>
                    </a:lnTo>
                    <a:lnTo>
                      <a:pt x="141" y="655"/>
                    </a:lnTo>
                    <a:lnTo>
                      <a:pt x="134" y="672"/>
                    </a:lnTo>
                    <a:lnTo>
                      <a:pt x="125" y="693"/>
                    </a:lnTo>
                    <a:lnTo>
                      <a:pt x="117" y="715"/>
                    </a:lnTo>
                    <a:lnTo>
                      <a:pt x="108" y="736"/>
                    </a:lnTo>
                    <a:lnTo>
                      <a:pt x="99" y="756"/>
                    </a:lnTo>
                    <a:lnTo>
                      <a:pt x="93" y="771"/>
                    </a:lnTo>
                    <a:lnTo>
                      <a:pt x="89" y="781"/>
                    </a:lnTo>
                    <a:lnTo>
                      <a:pt x="83" y="791"/>
                    </a:lnTo>
                    <a:lnTo>
                      <a:pt x="76" y="801"/>
                    </a:lnTo>
                    <a:lnTo>
                      <a:pt x="64" y="806"/>
                    </a:lnTo>
                    <a:lnTo>
                      <a:pt x="48" y="80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5" name="Freeform 418">
                <a:extLst>
                  <a:ext uri="{FF2B5EF4-FFF2-40B4-BE49-F238E27FC236}">
                    <a16:creationId xmlns:a16="http://schemas.microsoft.com/office/drawing/2014/main" id="{3096AE81-E2CC-44BE-4A4E-26A740BB76DF}"/>
                  </a:ext>
                </a:extLst>
              </p:cNvPr>
              <p:cNvSpPr>
                <a:spLocks/>
              </p:cNvSpPr>
              <p:nvPr/>
            </p:nvSpPr>
            <p:spPr bwMode="auto">
              <a:xfrm>
                <a:off x="3068" y="5233"/>
                <a:ext cx="7" cy="7"/>
              </a:xfrm>
              <a:custGeom>
                <a:avLst/>
                <a:gdLst>
                  <a:gd name="T0" fmla="*/ 0 w 22"/>
                  <a:gd name="T1" fmla="*/ 0 h 22"/>
                  <a:gd name="T2" fmla="*/ 0 w 22"/>
                  <a:gd name="T3" fmla="*/ 0 h 22"/>
                  <a:gd name="T4" fmla="*/ 0 w 22"/>
                  <a:gd name="T5" fmla="*/ 0 h 22"/>
                  <a:gd name="T6" fmla="*/ 0 w 22"/>
                  <a:gd name="T7" fmla="*/ 0 h 22"/>
                  <a:gd name="T8" fmla="*/ 0 w 22"/>
                  <a:gd name="T9" fmla="*/ 0 h 22"/>
                  <a:gd name="T10" fmla="*/ 0 w 22"/>
                  <a:gd name="T11" fmla="*/ 0 h 22"/>
                  <a:gd name="T12" fmla="*/ 0 w 22"/>
                  <a:gd name="T13" fmla="*/ 0 h 22"/>
                  <a:gd name="T14" fmla="*/ 0 w 22"/>
                  <a:gd name="T15" fmla="*/ 0 h 22"/>
                  <a:gd name="T16" fmla="*/ 0 w 22"/>
                  <a:gd name="T17" fmla="*/ 0 h 22"/>
                  <a:gd name="T18" fmla="*/ 0 w 22"/>
                  <a:gd name="T19" fmla="*/ 0 h 22"/>
                  <a:gd name="T20" fmla="*/ 0 w 22"/>
                  <a:gd name="T21" fmla="*/ 0 h 22"/>
                  <a:gd name="T22" fmla="*/ 0 w 22"/>
                  <a:gd name="T23" fmla="*/ 0 h 22"/>
                  <a:gd name="T24" fmla="*/ 0 w 22"/>
                  <a:gd name="T25" fmla="*/ 0 h 22"/>
                  <a:gd name="T26" fmla="*/ 0 w 22"/>
                  <a:gd name="T27" fmla="*/ 0 h 22"/>
                  <a:gd name="T28" fmla="*/ 0 w 22"/>
                  <a:gd name="T29" fmla="*/ 0 h 22"/>
                  <a:gd name="T30" fmla="*/ 0 w 22"/>
                  <a:gd name="T31" fmla="*/ 0 h 22"/>
                  <a:gd name="T32" fmla="*/ 0 w 22"/>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4" y="22"/>
                    </a:moveTo>
                    <a:lnTo>
                      <a:pt x="19" y="21"/>
                    </a:lnTo>
                    <a:lnTo>
                      <a:pt x="20" y="16"/>
                    </a:lnTo>
                    <a:lnTo>
                      <a:pt x="22" y="12"/>
                    </a:lnTo>
                    <a:lnTo>
                      <a:pt x="22" y="8"/>
                    </a:lnTo>
                    <a:lnTo>
                      <a:pt x="20" y="4"/>
                    </a:lnTo>
                    <a:lnTo>
                      <a:pt x="17" y="1"/>
                    </a:lnTo>
                    <a:lnTo>
                      <a:pt x="13" y="0"/>
                    </a:lnTo>
                    <a:lnTo>
                      <a:pt x="8" y="0"/>
                    </a:lnTo>
                    <a:lnTo>
                      <a:pt x="4" y="2"/>
                    </a:lnTo>
                    <a:lnTo>
                      <a:pt x="1" y="5"/>
                    </a:lnTo>
                    <a:lnTo>
                      <a:pt x="0" y="9"/>
                    </a:lnTo>
                    <a:lnTo>
                      <a:pt x="0" y="14"/>
                    </a:lnTo>
                    <a:lnTo>
                      <a:pt x="1" y="18"/>
                    </a:lnTo>
                    <a:lnTo>
                      <a:pt x="6" y="21"/>
                    </a:lnTo>
                    <a:lnTo>
                      <a:pt x="8" y="22"/>
                    </a:lnTo>
                    <a:lnTo>
                      <a:pt x="14"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6" name="Freeform 419">
                <a:extLst>
                  <a:ext uri="{FF2B5EF4-FFF2-40B4-BE49-F238E27FC236}">
                    <a16:creationId xmlns:a16="http://schemas.microsoft.com/office/drawing/2014/main" id="{6CAA9027-3790-6654-DB95-05A9E64E6AEA}"/>
                  </a:ext>
                </a:extLst>
              </p:cNvPr>
              <p:cNvSpPr>
                <a:spLocks/>
              </p:cNvSpPr>
              <p:nvPr/>
            </p:nvSpPr>
            <p:spPr bwMode="auto">
              <a:xfrm>
                <a:off x="3072" y="5466"/>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1"/>
                  <a:gd name="T53" fmla="*/ 22 w 2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1">
                    <a:moveTo>
                      <a:pt x="14" y="21"/>
                    </a:moveTo>
                    <a:lnTo>
                      <a:pt x="19" y="19"/>
                    </a:lnTo>
                    <a:lnTo>
                      <a:pt x="20" y="15"/>
                    </a:lnTo>
                    <a:lnTo>
                      <a:pt x="22" y="12"/>
                    </a:lnTo>
                    <a:lnTo>
                      <a:pt x="22" y="7"/>
                    </a:lnTo>
                    <a:lnTo>
                      <a:pt x="20" y="3"/>
                    </a:lnTo>
                    <a:lnTo>
                      <a:pt x="17" y="1"/>
                    </a:lnTo>
                    <a:lnTo>
                      <a:pt x="13" y="0"/>
                    </a:lnTo>
                    <a:lnTo>
                      <a:pt x="9" y="0"/>
                    </a:lnTo>
                    <a:lnTo>
                      <a:pt x="4" y="1"/>
                    </a:lnTo>
                    <a:lnTo>
                      <a:pt x="1" y="4"/>
                    </a:lnTo>
                    <a:lnTo>
                      <a:pt x="0" y="8"/>
                    </a:lnTo>
                    <a:lnTo>
                      <a:pt x="0" y="12"/>
                    </a:lnTo>
                    <a:lnTo>
                      <a:pt x="1" y="17"/>
                    </a:lnTo>
                    <a:lnTo>
                      <a:pt x="6" y="19"/>
                    </a:lnTo>
                    <a:lnTo>
                      <a:pt x="9" y="21"/>
                    </a:lnTo>
                    <a:lnTo>
                      <a:pt x="14"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7" name="Freeform 420">
                <a:extLst>
                  <a:ext uri="{FF2B5EF4-FFF2-40B4-BE49-F238E27FC236}">
                    <a16:creationId xmlns:a16="http://schemas.microsoft.com/office/drawing/2014/main" id="{95C735A6-DD02-5F03-71FC-6187114FCBE0}"/>
                  </a:ext>
                </a:extLst>
              </p:cNvPr>
              <p:cNvSpPr>
                <a:spLocks/>
              </p:cNvSpPr>
              <p:nvPr/>
            </p:nvSpPr>
            <p:spPr bwMode="auto">
              <a:xfrm>
                <a:off x="3062" y="5459"/>
                <a:ext cx="57" cy="43"/>
              </a:xfrm>
              <a:custGeom>
                <a:avLst/>
                <a:gdLst>
                  <a:gd name="T0" fmla="*/ 0 w 169"/>
                  <a:gd name="T1" fmla="*/ 0 h 128"/>
                  <a:gd name="T2" fmla="*/ 0 w 169"/>
                  <a:gd name="T3" fmla="*/ 0 h 128"/>
                  <a:gd name="T4" fmla="*/ 0 w 169"/>
                  <a:gd name="T5" fmla="*/ 0 h 128"/>
                  <a:gd name="T6" fmla="*/ 0 w 169"/>
                  <a:gd name="T7" fmla="*/ 0 h 128"/>
                  <a:gd name="T8" fmla="*/ 0 w 169"/>
                  <a:gd name="T9" fmla="*/ 0 h 128"/>
                  <a:gd name="T10" fmla="*/ 0 w 169"/>
                  <a:gd name="T11" fmla="*/ 0 h 128"/>
                  <a:gd name="T12" fmla="*/ 0 w 169"/>
                  <a:gd name="T13" fmla="*/ 0 h 128"/>
                  <a:gd name="T14" fmla="*/ 0 w 169"/>
                  <a:gd name="T15" fmla="*/ 0 h 128"/>
                  <a:gd name="T16" fmla="*/ 0 w 169"/>
                  <a:gd name="T17" fmla="*/ 0 h 128"/>
                  <a:gd name="T18" fmla="*/ 0 w 169"/>
                  <a:gd name="T19" fmla="*/ 0 h 128"/>
                  <a:gd name="T20" fmla="*/ 0 w 169"/>
                  <a:gd name="T21" fmla="*/ 0 h 128"/>
                  <a:gd name="T22" fmla="*/ 0 w 169"/>
                  <a:gd name="T23" fmla="*/ 0 h 128"/>
                  <a:gd name="T24" fmla="*/ 0 w 169"/>
                  <a:gd name="T25" fmla="*/ 0 h 128"/>
                  <a:gd name="T26" fmla="*/ 0 w 169"/>
                  <a:gd name="T27" fmla="*/ 0 h 128"/>
                  <a:gd name="T28" fmla="*/ 0 w 169"/>
                  <a:gd name="T29" fmla="*/ 0 h 128"/>
                  <a:gd name="T30" fmla="*/ 0 w 169"/>
                  <a:gd name="T31" fmla="*/ 0 h 128"/>
                  <a:gd name="T32" fmla="*/ 0 w 169"/>
                  <a:gd name="T33" fmla="*/ 0 h 128"/>
                  <a:gd name="T34" fmla="*/ 0 w 169"/>
                  <a:gd name="T35" fmla="*/ 0 h 128"/>
                  <a:gd name="T36" fmla="*/ 0 w 169"/>
                  <a:gd name="T37" fmla="*/ 0 h 128"/>
                  <a:gd name="T38" fmla="*/ 0 w 169"/>
                  <a:gd name="T39" fmla="*/ 0 h 128"/>
                  <a:gd name="T40" fmla="*/ 0 w 169"/>
                  <a:gd name="T41" fmla="*/ 0 h 128"/>
                  <a:gd name="T42" fmla="*/ 0 w 169"/>
                  <a:gd name="T43" fmla="*/ 0 h 128"/>
                  <a:gd name="T44" fmla="*/ 0 w 169"/>
                  <a:gd name="T45" fmla="*/ 0 h 128"/>
                  <a:gd name="T46" fmla="*/ 0 w 169"/>
                  <a:gd name="T47" fmla="*/ 0 h 128"/>
                  <a:gd name="T48" fmla="*/ 0 w 169"/>
                  <a:gd name="T49" fmla="*/ 0 h 128"/>
                  <a:gd name="T50" fmla="*/ 0 w 169"/>
                  <a:gd name="T51" fmla="*/ 0 h 128"/>
                  <a:gd name="T52" fmla="*/ 0 w 169"/>
                  <a:gd name="T53" fmla="*/ 0 h 128"/>
                  <a:gd name="T54" fmla="*/ 0 w 169"/>
                  <a:gd name="T55" fmla="*/ 0 h 128"/>
                  <a:gd name="T56" fmla="*/ 0 w 169"/>
                  <a:gd name="T57" fmla="*/ 0 h 128"/>
                  <a:gd name="T58" fmla="*/ 0 w 169"/>
                  <a:gd name="T59" fmla="*/ 0 h 128"/>
                  <a:gd name="T60" fmla="*/ 0 w 169"/>
                  <a:gd name="T61" fmla="*/ 0 h 128"/>
                  <a:gd name="T62" fmla="*/ 0 w 169"/>
                  <a:gd name="T63" fmla="*/ 0 h 128"/>
                  <a:gd name="T64" fmla="*/ 0 w 169"/>
                  <a:gd name="T65" fmla="*/ 0 h 128"/>
                  <a:gd name="T66" fmla="*/ 0 w 169"/>
                  <a:gd name="T67" fmla="*/ 0 h 128"/>
                  <a:gd name="T68" fmla="*/ 0 w 169"/>
                  <a:gd name="T69" fmla="*/ 0 h 128"/>
                  <a:gd name="T70" fmla="*/ 0 w 169"/>
                  <a:gd name="T71" fmla="*/ 0 h 128"/>
                  <a:gd name="T72" fmla="*/ 0 w 169"/>
                  <a:gd name="T73" fmla="*/ 0 h 128"/>
                  <a:gd name="T74" fmla="*/ 0 w 169"/>
                  <a:gd name="T75" fmla="*/ 0 h 128"/>
                  <a:gd name="T76" fmla="*/ 0 w 169"/>
                  <a:gd name="T77" fmla="*/ 0 h 128"/>
                  <a:gd name="T78" fmla="*/ 0 w 169"/>
                  <a:gd name="T79" fmla="*/ 0 h 128"/>
                  <a:gd name="T80" fmla="*/ 0 w 169"/>
                  <a:gd name="T81" fmla="*/ 0 h 128"/>
                  <a:gd name="T82" fmla="*/ 0 w 169"/>
                  <a:gd name="T83" fmla="*/ 0 h 128"/>
                  <a:gd name="T84" fmla="*/ 0 w 169"/>
                  <a:gd name="T85" fmla="*/ 0 h 128"/>
                  <a:gd name="T86" fmla="*/ 0 w 169"/>
                  <a:gd name="T87" fmla="*/ 0 h 128"/>
                  <a:gd name="T88" fmla="*/ 0 w 169"/>
                  <a:gd name="T89" fmla="*/ 0 h 128"/>
                  <a:gd name="T90" fmla="*/ 0 w 169"/>
                  <a:gd name="T91" fmla="*/ 0 h 128"/>
                  <a:gd name="T92" fmla="*/ 0 w 169"/>
                  <a:gd name="T93" fmla="*/ 0 h 128"/>
                  <a:gd name="T94" fmla="*/ 0 w 169"/>
                  <a:gd name="T95" fmla="*/ 0 h 128"/>
                  <a:gd name="T96" fmla="*/ 0 w 169"/>
                  <a:gd name="T97" fmla="*/ 0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
                  <a:gd name="T148" fmla="*/ 0 h 128"/>
                  <a:gd name="T149" fmla="*/ 169 w 169"/>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 h="128">
                    <a:moveTo>
                      <a:pt x="36" y="0"/>
                    </a:moveTo>
                    <a:lnTo>
                      <a:pt x="30" y="3"/>
                    </a:lnTo>
                    <a:lnTo>
                      <a:pt x="24" y="11"/>
                    </a:lnTo>
                    <a:lnTo>
                      <a:pt x="19" y="23"/>
                    </a:lnTo>
                    <a:lnTo>
                      <a:pt x="14" y="32"/>
                    </a:lnTo>
                    <a:lnTo>
                      <a:pt x="10" y="41"/>
                    </a:lnTo>
                    <a:lnTo>
                      <a:pt x="6" y="49"/>
                    </a:lnTo>
                    <a:lnTo>
                      <a:pt x="1" y="58"/>
                    </a:lnTo>
                    <a:lnTo>
                      <a:pt x="0" y="63"/>
                    </a:lnTo>
                    <a:lnTo>
                      <a:pt x="4" y="69"/>
                    </a:lnTo>
                    <a:lnTo>
                      <a:pt x="11" y="75"/>
                    </a:lnTo>
                    <a:lnTo>
                      <a:pt x="20" y="80"/>
                    </a:lnTo>
                    <a:lnTo>
                      <a:pt x="30" y="84"/>
                    </a:lnTo>
                    <a:lnTo>
                      <a:pt x="36" y="86"/>
                    </a:lnTo>
                    <a:lnTo>
                      <a:pt x="43" y="89"/>
                    </a:lnTo>
                    <a:lnTo>
                      <a:pt x="51" y="91"/>
                    </a:lnTo>
                    <a:lnTo>
                      <a:pt x="59" y="96"/>
                    </a:lnTo>
                    <a:lnTo>
                      <a:pt x="68" y="101"/>
                    </a:lnTo>
                    <a:lnTo>
                      <a:pt x="77" y="107"/>
                    </a:lnTo>
                    <a:lnTo>
                      <a:pt x="87" y="115"/>
                    </a:lnTo>
                    <a:lnTo>
                      <a:pt x="96" y="124"/>
                    </a:lnTo>
                    <a:lnTo>
                      <a:pt x="100" y="126"/>
                    </a:lnTo>
                    <a:lnTo>
                      <a:pt x="103" y="128"/>
                    </a:lnTo>
                    <a:lnTo>
                      <a:pt x="106" y="128"/>
                    </a:lnTo>
                    <a:lnTo>
                      <a:pt x="110" y="128"/>
                    </a:lnTo>
                    <a:lnTo>
                      <a:pt x="115" y="128"/>
                    </a:lnTo>
                    <a:lnTo>
                      <a:pt x="119" y="128"/>
                    </a:lnTo>
                    <a:lnTo>
                      <a:pt x="126" y="128"/>
                    </a:lnTo>
                    <a:lnTo>
                      <a:pt x="134" y="128"/>
                    </a:lnTo>
                    <a:lnTo>
                      <a:pt x="141" y="128"/>
                    </a:lnTo>
                    <a:lnTo>
                      <a:pt x="148" y="128"/>
                    </a:lnTo>
                    <a:lnTo>
                      <a:pt x="154" y="128"/>
                    </a:lnTo>
                    <a:lnTo>
                      <a:pt x="158" y="128"/>
                    </a:lnTo>
                    <a:lnTo>
                      <a:pt x="164" y="126"/>
                    </a:lnTo>
                    <a:lnTo>
                      <a:pt x="169" y="124"/>
                    </a:lnTo>
                    <a:lnTo>
                      <a:pt x="169" y="121"/>
                    </a:lnTo>
                    <a:lnTo>
                      <a:pt x="167" y="118"/>
                    </a:lnTo>
                    <a:lnTo>
                      <a:pt x="163" y="114"/>
                    </a:lnTo>
                    <a:lnTo>
                      <a:pt x="156" y="111"/>
                    </a:lnTo>
                    <a:lnTo>
                      <a:pt x="147" y="107"/>
                    </a:lnTo>
                    <a:lnTo>
                      <a:pt x="134" y="105"/>
                    </a:lnTo>
                    <a:lnTo>
                      <a:pt x="123" y="91"/>
                    </a:lnTo>
                    <a:lnTo>
                      <a:pt x="109" y="76"/>
                    </a:lnTo>
                    <a:lnTo>
                      <a:pt x="94" y="59"/>
                    </a:lnTo>
                    <a:lnTo>
                      <a:pt x="78" y="41"/>
                    </a:lnTo>
                    <a:lnTo>
                      <a:pt x="64" y="25"/>
                    </a:lnTo>
                    <a:lnTo>
                      <a:pt x="51" y="13"/>
                    </a:lnTo>
                    <a:lnTo>
                      <a:pt x="42" y="3"/>
                    </a:lnTo>
                    <a:lnTo>
                      <a:pt x="36"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8" name="Freeform 421">
                <a:extLst>
                  <a:ext uri="{FF2B5EF4-FFF2-40B4-BE49-F238E27FC236}">
                    <a16:creationId xmlns:a16="http://schemas.microsoft.com/office/drawing/2014/main" id="{906F7A99-77CD-8FA8-74EA-9C1D474EDE16}"/>
                  </a:ext>
                </a:extLst>
              </p:cNvPr>
              <p:cNvSpPr>
                <a:spLocks/>
              </p:cNvSpPr>
              <p:nvPr/>
            </p:nvSpPr>
            <p:spPr bwMode="auto">
              <a:xfrm>
                <a:off x="3072" y="5465"/>
                <a:ext cx="8" cy="8"/>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11" y="23"/>
                    </a:moveTo>
                    <a:lnTo>
                      <a:pt x="16" y="21"/>
                    </a:lnTo>
                    <a:lnTo>
                      <a:pt x="20" y="20"/>
                    </a:lnTo>
                    <a:lnTo>
                      <a:pt x="22" y="16"/>
                    </a:lnTo>
                    <a:lnTo>
                      <a:pt x="23" y="12"/>
                    </a:lnTo>
                    <a:lnTo>
                      <a:pt x="22" y="7"/>
                    </a:lnTo>
                    <a:lnTo>
                      <a:pt x="20" y="3"/>
                    </a:lnTo>
                    <a:lnTo>
                      <a:pt x="16" y="2"/>
                    </a:lnTo>
                    <a:lnTo>
                      <a:pt x="11" y="0"/>
                    </a:lnTo>
                    <a:lnTo>
                      <a:pt x="7" y="2"/>
                    </a:lnTo>
                    <a:lnTo>
                      <a:pt x="3" y="3"/>
                    </a:lnTo>
                    <a:lnTo>
                      <a:pt x="1" y="7"/>
                    </a:lnTo>
                    <a:lnTo>
                      <a:pt x="0" y="12"/>
                    </a:lnTo>
                    <a:lnTo>
                      <a:pt x="1" y="16"/>
                    </a:lnTo>
                    <a:lnTo>
                      <a:pt x="3" y="20"/>
                    </a:lnTo>
                    <a:lnTo>
                      <a:pt x="7" y="21"/>
                    </a:lnTo>
                    <a:lnTo>
                      <a:pt x="11" y="2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59" name="Freeform 422">
                <a:extLst>
                  <a:ext uri="{FF2B5EF4-FFF2-40B4-BE49-F238E27FC236}">
                    <a16:creationId xmlns:a16="http://schemas.microsoft.com/office/drawing/2014/main" id="{CDD60270-C48F-941C-F719-E00D01D78101}"/>
                  </a:ext>
                </a:extLst>
              </p:cNvPr>
              <p:cNvSpPr>
                <a:spLocks/>
              </p:cNvSpPr>
              <p:nvPr/>
            </p:nvSpPr>
            <p:spPr bwMode="auto">
              <a:xfrm>
                <a:off x="3059" y="5467"/>
                <a:ext cx="61" cy="36"/>
              </a:xfrm>
              <a:custGeom>
                <a:avLst/>
                <a:gdLst>
                  <a:gd name="T0" fmla="*/ 0 w 182"/>
                  <a:gd name="T1" fmla="*/ 0 h 109"/>
                  <a:gd name="T2" fmla="*/ 0 w 182"/>
                  <a:gd name="T3" fmla="*/ 0 h 109"/>
                  <a:gd name="T4" fmla="*/ 0 w 182"/>
                  <a:gd name="T5" fmla="*/ 0 h 109"/>
                  <a:gd name="T6" fmla="*/ 0 w 182"/>
                  <a:gd name="T7" fmla="*/ 0 h 109"/>
                  <a:gd name="T8" fmla="*/ 0 w 182"/>
                  <a:gd name="T9" fmla="*/ 0 h 109"/>
                  <a:gd name="T10" fmla="*/ 0 w 182"/>
                  <a:gd name="T11" fmla="*/ 0 h 109"/>
                  <a:gd name="T12" fmla="*/ 0 w 182"/>
                  <a:gd name="T13" fmla="*/ 0 h 109"/>
                  <a:gd name="T14" fmla="*/ 0 w 182"/>
                  <a:gd name="T15" fmla="*/ 0 h 109"/>
                  <a:gd name="T16" fmla="*/ 0 w 182"/>
                  <a:gd name="T17" fmla="*/ 0 h 109"/>
                  <a:gd name="T18" fmla="*/ 0 w 182"/>
                  <a:gd name="T19" fmla="*/ 0 h 109"/>
                  <a:gd name="T20" fmla="*/ 0 w 182"/>
                  <a:gd name="T21" fmla="*/ 0 h 109"/>
                  <a:gd name="T22" fmla="*/ 0 w 182"/>
                  <a:gd name="T23" fmla="*/ 0 h 109"/>
                  <a:gd name="T24" fmla="*/ 0 w 182"/>
                  <a:gd name="T25" fmla="*/ 0 h 109"/>
                  <a:gd name="T26" fmla="*/ 0 w 182"/>
                  <a:gd name="T27" fmla="*/ 0 h 109"/>
                  <a:gd name="T28" fmla="*/ 0 w 182"/>
                  <a:gd name="T29" fmla="*/ 0 h 109"/>
                  <a:gd name="T30" fmla="*/ 0 w 182"/>
                  <a:gd name="T31" fmla="*/ 0 h 109"/>
                  <a:gd name="T32" fmla="*/ 0 w 182"/>
                  <a:gd name="T33" fmla="*/ 0 h 109"/>
                  <a:gd name="T34" fmla="*/ 0 w 182"/>
                  <a:gd name="T35" fmla="*/ 0 h 109"/>
                  <a:gd name="T36" fmla="*/ 0 w 182"/>
                  <a:gd name="T37" fmla="*/ 0 h 109"/>
                  <a:gd name="T38" fmla="*/ 0 w 182"/>
                  <a:gd name="T39" fmla="*/ 0 h 109"/>
                  <a:gd name="T40" fmla="*/ 0 w 182"/>
                  <a:gd name="T41" fmla="*/ 0 h 109"/>
                  <a:gd name="T42" fmla="*/ 0 w 182"/>
                  <a:gd name="T43" fmla="*/ 0 h 109"/>
                  <a:gd name="T44" fmla="*/ 0 w 182"/>
                  <a:gd name="T45" fmla="*/ 0 h 109"/>
                  <a:gd name="T46" fmla="*/ 0 w 182"/>
                  <a:gd name="T47" fmla="*/ 0 h 109"/>
                  <a:gd name="T48" fmla="*/ 0 w 182"/>
                  <a:gd name="T49" fmla="*/ 0 h 109"/>
                  <a:gd name="T50" fmla="*/ 0 w 182"/>
                  <a:gd name="T51" fmla="*/ 0 h 109"/>
                  <a:gd name="T52" fmla="*/ 0 w 182"/>
                  <a:gd name="T53" fmla="*/ 0 h 109"/>
                  <a:gd name="T54" fmla="*/ 0 w 182"/>
                  <a:gd name="T55" fmla="*/ 0 h 109"/>
                  <a:gd name="T56" fmla="*/ 0 w 182"/>
                  <a:gd name="T57" fmla="*/ 0 h 109"/>
                  <a:gd name="T58" fmla="*/ 0 w 182"/>
                  <a:gd name="T59" fmla="*/ 0 h 109"/>
                  <a:gd name="T60" fmla="*/ 0 w 182"/>
                  <a:gd name="T61" fmla="*/ 0 h 109"/>
                  <a:gd name="T62" fmla="*/ 0 w 182"/>
                  <a:gd name="T63" fmla="*/ 0 h 109"/>
                  <a:gd name="T64" fmla="*/ 0 w 182"/>
                  <a:gd name="T65" fmla="*/ 0 h 109"/>
                  <a:gd name="T66" fmla="*/ 0 w 182"/>
                  <a:gd name="T67" fmla="*/ 0 h 109"/>
                  <a:gd name="T68" fmla="*/ 0 w 182"/>
                  <a:gd name="T69" fmla="*/ 0 h 109"/>
                  <a:gd name="T70" fmla="*/ 0 w 182"/>
                  <a:gd name="T71" fmla="*/ 0 h 109"/>
                  <a:gd name="T72" fmla="*/ 0 w 182"/>
                  <a:gd name="T73" fmla="*/ 0 h 109"/>
                  <a:gd name="T74" fmla="*/ 0 w 182"/>
                  <a:gd name="T75" fmla="*/ 0 h 109"/>
                  <a:gd name="T76" fmla="*/ 0 w 182"/>
                  <a:gd name="T77" fmla="*/ 0 h 109"/>
                  <a:gd name="T78" fmla="*/ 0 w 182"/>
                  <a:gd name="T79" fmla="*/ 0 h 109"/>
                  <a:gd name="T80" fmla="*/ 0 w 182"/>
                  <a:gd name="T81" fmla="*/ 0 h 109"/>
                  <a:gd name="T82" fmla="*/ 0 w 182"/>
                  <a:gd name="T83" fmla="*/ 0 h 109"/>
                  <a:gd name="T84" fmla="*/ 0 w 182"/>
                  <a:gd name="T85" fmla="*/ 0 h 109"/>
                  <a:gd name="T86" fmla="*/ 0 w 182"/>
                  <a:gd name="T87" fmla="*/ 0 h 109"/>
                  <a:gd name="T88" fmla="*/ 0 w 182"/>
                  <a:gd name="T89" fmla="*/ 0 h 109"/>
                  <a:gd name="T90" fmla="*/ 0 w 182"/>
                  <a:gd name="T91" fmla="*/ 0 h 109"/>
                  <a:gd name="T92" fmla="*/ 0 w 182"/>
                  <a:gd name="T93" fmla="*/ 0 h 109"/>
                  <a:gd name="T94" fmla="*/ 0 w 182"/>
                  <a:gd name="T95" fmla="*/ 0 h 109"/>
                  <a:gd name="T96" fmla="*/ 0 w 182"/>
                  <a:gd name="T97" fmla="*/ 0 h 109"/>
                  <a:gd name="T98" fmla="*/ 0 w 182"/>
                  <a:gd name="T99" fmla="*/ 0 h 109"/>
                  <a:gd name="T100" fmla="*/ 0 w 182"/>
                  <a:gd name="T101" fmla="*/ 0 h 109"/>
                  <a:gd name="T102" fmla="*/ 0 w 182"/>
                  <a:gd name="T103" fmla="*/ 0 h 109"/>
                  <a:gd name="T104" fmla="*/ 0 w 182"/>
                  <a:gd name="T105" fmla="*/ 0 h 109"/>
                  <a:gd name="T106" fmla="*/ 0 w 182"/>
                  <a:gd name="T107" fmla="*/ 0 h 109"/>
                  <a:gd name="T108" fmla="*/ 0 w 182"/>
                  <a:gd name="T109" fmla="*/ 0 h 109"/>
                  <a:gd name="T110" fmla="*/ 0 w 182"/>
                  <a:gd name="T111" fmla="*/ 0 h 109"/>
                  <a:gd name="T112" fmla="*/ 0 w 182"/>
                  <a:gd name="T113" fmla="*/ 0 h 109"/>
                  <a:gd name="T114" fmla="*/ 0 w 182"/>
                  <a:gd name="T115" fmla="*/ 0 h 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09"/>
                  <a:gd name="T176" fmla="*/ 182 w 182"/>
                  <a:gd name="T177" fmla="*/ 109 h 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09">
                    <a:moveTo>
                      <a:pt x="22" y="0"/>
                    </a:moveTo>
                    <a:lnTo>
                      <a:pt x="17" y="4"/>
                    </a:lnTo>
                    <a:lnTo>
                      <a:pt x="10" y="13"/>
                    </a:lnTo>
                    <a:lnTo>
                      <a:pt x="3" y="23"/>
                    </a:lnTo>
                    <a:lnTo>
                      <a:pt x="0" y="34"/>
                    </a:lnTo>
                    <a:lnTo>
                      <a:pt x="3" y="46"/>
                    </a:lnTo>
                    <a:lnTo>
                      <a:pt x="9" y="59"/>
                    </a:lnTo>
                    <a:lnTo>
                      <a:pt x="16" y="76"/>
                    </a:lnTo>
                    <a:lnTo>
                      <a:pt x="20" y="101"/>
                    </a:lnTo>
                    <a:lnTo>
                      <a:pt x="23" y="101"/>
                    </a:lnTo>
                    <a:lnTo>
                      <a:pt x="25" y="101"/>
                    </a:lnTo>
                    <a:lnTo>
                      <a:pt x="28" y="101"/>
                    </a:lnTo>
                    <a:lnTo>
                      <a:pt x="29" y="101"/>
                    </a:lnTo>
                    <a:lnTo>
                      <a:pt x="29" y="90"/>
                    </a:lnTo>
                    <a:lnTo>
                      <a:pt x="32" y="79"/>
                    </a:lnTo>
                    <a:lnTo>
                      <a:pt x="35" y="70"/>
                    </a:lnTo>
                    <a:lnTo>
                      <a:pt x="42" y="65"/>
                    </a:lnTo>
                    <a:lnTo>
                      <a:pt x="55" y="70"/>
                    </a:lnTo>
                    <a:lnTo>
                      <a:pt x="67" y="77"/>
                    </a:lnTo>
                    <a:lnTo>
                      <a:pt x="77" y="84"/>
                    </a:lnTo>
                    <a:lnTo>
                      <a:pt x="86" y="91"/>
                    </a:lnTo>
                    <a:lnTo>
                      <a:pt x="93" y="98"/>
                    </a:lnTo>
                    <a:lnTo>
                      <a:pt x="99" y="102"/>
                    </a:lnTo>
                    <a:lnTo>
                      <a:pt x="103" y="107"/>
                    </a:lnTo>
                    <a:lnTo>
                      <a:pt x="108" y="108"/>
                    </a:lnTo>
                    <a:lnTo>
                      <a:pt x="114" y="108"/>
                    </a:lnTo>
                    <a:lnTo>
                      <a:pt x="121" y="109"/>
                    </a:lnTo>
                    <a:lnTo>
                      <a:pt x="130" y="109"/>
                    </a:lnTo>
                    <a:lnTo>
                      <a:pt x="138" y="109"/>
                    </a:lnTo>
                    <a:lnTo>
                      <a:pt x="148" y="109"/>
                    </a:lnTo>
                    <a:lnTo>
                      <a:pt x="157" y="109"/>
                    </a:lnTo>
                    <a:lnTo>
                      <a:pt x="165" y="108"/>
                    </a:lnTo>
                    <a:lnTo>
                      <a:pt x="170" y="107"/>
                    </a:lnTo>
                    <a:lnTo>
                      <a:pt x="178" y="104"/>
                    </a:lnTo>
                    <a:lnTo>
                      <a:pt x="182" y="100"/>
                    </a:lnTo>
                    <a:lnTo>
                      <a:pt x="182" y="95"/>
                    </a:lnTo>
                    <a:lnTo>
                      <a:pt x="178" y="91"/>
                    </a:lnTo>
                    <a:lnTo>
                      <a:pt x="169" y="86"/>
                    </a:lnTo>
                    <a:lnTo>
                      <a:pt x="159" y="83"/>
                    </a:lnTo>
                    <a:lnTo>
                      <a:pt x="148" y="80"/>
                    </a:lnTo>
                    <a:lnTo>
                      <a:pt x="141" y="79"/>
                    </a:lnTo>
                    <a:lnTo>
                      <a:pt x="134" y="83"/>
                    </a:lnTo>
                    <a:lnTo>
                      <a:pt x="125" y="83"/>
                    </a:lnTo>
                    <a:lnTo>
                      <a:pt x="115" y="80"/>
                    </a:lnTo>
                    <a:lnTo>
                      <a:pt x="102" y="73"/>
                    </a:lnTo>
                    <a:lnTo>
                      <a:pt x="93" y="67"/>
                    </a:lnTo>
                    <a:lnTo>
                      <a:pt x="82" y="60"/>
                    </a:lnTo>
                    <a:lnTo>
                      <a:pt x="68" y="52"/>
                    </a:lnTo>
                    <a:lnTo>
                      <a:pt x="57" y="45"/>
                    </a:lnTo>
                    <a:lnTo>
                      <a:pt x="45" y="37"/>
                    </a:lnTo>
                    <a:lnTo>
                      <a:pt x="36" y="28"/>
                    </a:lnTo>
                    <a:lnTo>
                      <a:pt x="29" y="23"/>
                    </a:lnTo>
                    <a:lnTo>
                      <a:pt x="26" y="17"/>
                    </a:lnTo>
                    <a:lnTo>
                      <a:pt x="25" y="11"/>
                    </a:lnTo>
                    <a:lnTo>
                      <a:pt x="23" y="6"/>
                    </a:lnTo>
                    <a:lnTo>
                      <a:pt x="23" y="3"/>
                    </a:lnTo>
                    <a:lnTo>
                      <a:pt x="25" y="0"/>
                    </a:lnTo>
                    <a:lnTo>
                      <a:pt x="22" y="0"/>
                    </a:lnTo>
                    <a:close/>
                  </a:path>
                </a:pathLst>
              </a:custGeom>
              <a:solidFill>
                <a:srgbClr val="66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0" name="Freeform 423">
                <a:extLst>
                  <a:ext uri="{FF2B5EF4-FFF2-40B4-BE49-F238E27FC236}">
                    <a16:creationId xmlns:a16="http://schemas.microsoft.com/office/drawing/2014/main" id="{0E3DB5D9-24B1-A703-E982-30E55FBD2A6F}"/>
                  </a:ext>
                </a:extLst>
              </p:cNvPr>
              <p:cNvSpPr>
                <a:spLocks/>
              </p:cNvSpPr>
              <p:nvPr/>
            </p:nvSpPr>
            <p:spPr bwMode="auto">
              <a:xfrm>
                <a:off x="2850" y="5217"/>
                <a:ext cx="245" cy="145"/>
              </a:xfrm>
              <a:custGeom>
                <a:avLst/>
                <a:gdLst>
                  <a:gd name="T0" fmla="*/ 0 w 737"/>
                  <a:gd name="T1" fmla="*/ 1 h 436"/>
                  <a:gd name="T2" fmla="*/ 0 w 737"/>
                  <a:gd name="T3" fmla="*/ 1 h 436"/>
                  <a:gd name="T4" fmla="*/ 0 w 737"/>
                  <a:gd name="T5" fmla="*/ 1 h 436"/>
                  <a:gd name="T6" fmla="*/ 0 w 737"/>
                  <a:gd name="T7" fmla="*/ 1 h 436"/>
                  <a:gd name="T8" fmla="*/ 0 w 737"/>
                  <a:gd name="T9" fmla="*/ 1 h 436"/>
                  <a:gd name="T10" fmla="*/ 0 w 737"/>
                  <a:gd name="T11" fmla="*/ 1 h 436"/>
                  <a:gd name="T12" fmla="*/ 0 w 737"/>
                  <a:gd name="T13" fmla="*/ 0 h 436"/>
                  <a:gd name="T14" fmla="*/ 0 w 737"/>
                  <a:gd name="T15" fmla="*/ 0 h 436"/>
                  <a:gd name="T16" fmla="*/ 0 w 737"/>
                  <a:gd name="T17" fmla="*/ 0 h 436"/>
                  <a:gd name="T18" fmla="*/ 0 w 737"/>
                  <a:gd name="T19" fmla="*/ 0 h 436"/>
                  <a:gd name="T20" fmla="*/ 0 w 737"/>
                  <a:gd name="T21" fmla="*/ 0 h 436"/>
                  <a:gd name="T22" fmla="*/ 0 w 737"/>
                  <a:gd name="T23" fmla="*/ 0 h 436"/>
                  <a:gd name="T24" fmla="*/ 0 w 737"/>
                  <a:gd name="T25" fmla="*/ 0 h 436"/>
                  <a:gd name="T26" fmla="*/ 0 w 737"/>
                  <a:gd name="T27" fmla="*/ 0 h 436"/>
                  <a:gd name="T28" fmla="*/ 1 w 737"/>
                  <a:gd name="T29" fmla="*/ 0 h 436"/>
                  <a:gd name="T30" fmla="*/ 1 w 737"/>
                  <a:gd name="T31" fmla="*/ 0 h 436"/>
                  <a:gd name="T32" fmla="*/ 1 w 737"/>
                  <a:gd name="T33" fmla="*/ 0 h 436"/>
                  <a:gd name="T34" fmla="*/ 1 w 737"/>
                  <a:gd name="T35" fmla="*/ 0 h 436"/>
                  <a:gd name="T36" fmla="*/ 1 w 737"/>
                  <a:gd name="T37" fmla="*/ 0 h 436"/>
                  <a:gd name="T38" fmla="*/ 1 w 737"/>
                  <a:gd name="T39" fmla="*/ 0 h 436"/>
                  <a:gd name="T40" fmla="*/ 1 w 737"/>
                  <a:gd name="T41" fmla="*/ 0 h 436"/>
                  <a:gd name="T42" fmla="*/ 1 w 737"/>
                  <a:gd name="T43" fmla="*/ 0 h 436"/>
                  <a:gd name="T44" fmla="*/ 1 w 737"/>
                  <a:gd name="T45" fmla="*/ 0 h 436"/>
                  <a:gd name="T46" fmla="*/ 1 w 737"/>
                  <a:gd name="T47" fmla="*/ 0 h 436"/>
                  <a:gd name="T48" fmla="*/ 1 w 737"/>
                  <a:gd name="T49" fmla="*/ 0 h 436"/>
                  <a:gd name="T50" fmla="*/ 1 w 737"/>
                  <a:gd name="T51" fmla="*/ 0 h 436"/>
                  <a:gd name="T52" fmla="*/ 1 w 737"/>
                  <a:gd name="T53" fmla="*/ 0 h 436"/>
                  <a:gd name="T54" fmla="*/ 1 w 737"/>
                  <a:gd name="T55" fmla="*/ 0 h 436"/>
                  <a:gd name="T56" fmla="*/ 1 w 737"/>
                  <a:gd name="T57" fmla="*/ 0 h 436"/>
                  <a:gd name="T58" fmla="*/ 1 w 737"/>
                  <a:gd name="T59" fmla="*/ 0 h 436"/>
                  <a:gd name="T60" fmla="*/ 1 w 737"/>
                  <a:gd name="T61" fmla="*/ 0 h 436"/>
                  <a:gd name="T62" fmla="*/ 1 w 737"/>
                  <a:gd name="T63" fmla="*/ 0 h 436"/>
                  <a:gd name="T64" fmla="*/ 1 w 737"/>
                  <a:gd name="T65" fmla="*/ 0 h 436"/>
                  <a:gd name="T66" fmla="*/ 1 w 737"/>
                  <a:gd name="T67" fmla="*/ 1 h 436"/>
                  <a:gd name="T68" fmla="*/ 1 w 737"/>
                  <a:gd name="T69" fmla="*/ 1 h 436"/>
                  <a:gd name="T70" fmla="*/ 1 w 737"/>
                  <a:gd name="T71" fmla="*/ 1 h 436"/>
                  <a:gd name="T72" fmla="*/ 1 w 737"/>
                  <a:gd name="T73" fmla="*/ 1 h 436"/>
                  <a:gd name="T74" fmla="*/ 1 w 737"/>
                  <a:gd name="T75" fmla="*/ 1 h 436"/>
                  <a:gd name="T76" fmla="*/ 1 w 737"/>
                  <a:gd name="T77" fmla="*/ 1 h 436"/>
                  <a:gd name="T78" fmla="*/ 1 w 737"/>
                  <a:gd name="T79" fmla="*/ 1 h 436"/>
                  <a:gd name="T80" fmla="*/ 1 w 737"/>
                  <a:gd name="T81" fmla="*/ 1 h 436"/>
                  <a:gd name="T82" fmla="*/ 1 w 737"/>
                  <a:gd name="T83" fmla="*/ 1 h 436"/>
                  <a:gd name="T84" fmla="*/ 0 w 737"/>
                  <a:gd name="T85" fmla="*/ 1 h 436"/>
                  <a:gd name="T86" fmla="*/ 0 w 737"/>
                  <a:gd name="T87" fmla="*/ 1 h 436"/>
                  <a:gd name="T88" fmla="*/ 0 w 737"/>
                  <a:gd name="T89" fmla="*/ 1 h 436"/>
                  <a:gd name="T90" fmla="*/ 0 w 737"/>
                  <a:gd name="T91" fmla="*/ 1 h 436"/>
                  <a:gd name="T92" fmla="*/ 0 w 737"/>
                  <a:gd name="T93" fmla="*/ 1 h 436"/>
                  <a:gd name="T94" fmla="*/ 0 w 737"/>
                  <a:gd name="T95" fmla="*/ 1 h 436"/>
                  <a:gd name="T96" fmla="*/ 0 w 737"/>
                  <a:gd name="T97" fmla="*/ 1 h 436"/>
                  <a:gd name="T98" fmla="*/ 0 w 737"/>
                  <a:gd name="T99" fmla="*/ 1 h 436"/>
                  <a:gd name="T100" fmla="*/ 0 w 737"/>
                  <a:gd name="T101" fmla="*/ 1 h 436"/>
                  <a:gd name="T102" fmla="*/ 0 w 737"/>
                  <a:gd name="T103" fmla="*/ 1 h 4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7"/>
                  <a:gd name="T157" fmla="*/ 0 h 436"/>
                  <a:gd name="T158" fmla="*/ 737 w 737"/>
                  <a:gd name="T159" fmla="*/ 436 h 4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7" h="436">
                    <a:moveTo>
                      <a:pt x="0" y="412"/>
                    </a:moveTo>
                    <a:lnTo>
                      <a:pt x="0" y="408"/>
                    </a:lnTo>
                    <a:lnTo>
                      <a:pt x="1" y="405"/>
                    </a:lnTo>
                    <a:lnTo>
                      <a:pt x="6" y="401"/>
                    </a:lnTo>
                    <a:lnTo>
                      <a:pt x="10" y="396"/>
                    </a:lnTo>
                    <a:lnTo>
                      <a:pt x="16" y="394"/>
                    </a:lnTo>
                    <a:lnTo>
                      <a:pt x="25" y="391"/>
                    </a:lnTo>
                    <a:lnTo>
                      <a:pt x="33" y="388"/>
                    </a:lnTo>
                    <a:lnTo>
                      <a:pt x="43" y="387"/>
                    </a:lnTo>
                    <a:lnTo>
                      <a:pt x="58" y="385"/>
                    </a:lnTo>
                    <a:lnTo>
                      <a:pt x="80" y="381"/>
                    </a:lnTo>
                    <a:lnTo>
                      <a:pt x="106" y="375"/>
                    </a:lnTo>
                    <a:lnTo>
                      <a:pt x="135" y="368"/>
                    </a:lnTo>
                    <a:lnTo>
                      <a:pt x="166" y="361"/>
                    </a:lnTo>
                    <a:lnTo>
                      <a:pt x="195" y="353"/>
                    </a:lnTo>
                    <a:lnTo>
                      <a:pt x="220" y="343"/>
                    </a:lnTo>
                    <a:lnTo>
                      <a:pt x="240" y="335"/>
                    </a:lnTo>
                    <a:lnTo>
                      <a:pt x="249" y="330"/>
                    </a:lnTo>
                    <a:lnTo>
                      <a:pt x="258" y="328"/>
                    </a:lnTo>
                    <a:lnTo>
                      <a:pt x="265" y="325"/>
                    </a:lnTo>
                    <a:lnTo>
                      <a:pt x="274" y="325"/>
                    </a:lnTo>
                    <a:lnTo>
                      <a:pt x="282" y="325"/>
                    </a:lnTo>
                    <a:lnTo>
                      <a:pt x="291" y="325"/>
                    </a:lnTo>
                    <a:lnTo>
                      <a:pt x="301" y="326"/>
                    </a:lnTo>
                    <a:lnTo>
                      <a:pt x="311" y="326"/>
                    </a:lnTo>
                    <a:lnTo>
                      <a:pt x="325" y="328"/>
                    </a:lnTo>
                    <a:lnTo>
                      <a:pt x="339" y="329"/>
                    </a:lnTo>
                    <a:lnTo>
                      <a:pt x="354" y="332"/>
                    </a:lnTo>
                    <a:lnTo>
                      <a:pt x="367" y="335"/>
                    </a:lnTo>
                    <a:lnTo>
                      <a:pt x="380" y="337"/>
                    </a:lnTo>
                    <a:lnTo>
                      <a:pt x="392" y="340"/>
                    </a:lnTo>
                    <a:lnTo>
                      <a:pt x="400" y="342"/>
                    </a:lnTo>
                    <a:lnTo>
                      <a:pt x="405" y="343"/>
                    </a:lnTo>
                    <a:lnTo>
                      <a:pt x="410" y="343"/>
                    </a:lnTo>
                    <a:lnTo>
                      <a:pt x="416" y="342"/>
                    </a:lnTo>
                    <a:lnTo>
                      <a:pt x="421" y="340"/>
                    </a:lnTo>
                    <a:lnTo>
                      <a:pt x="425" y="337"/>
                    </a:lnTo>
                    <a:lnTo>
                      <a:pt x="435" y="322"/>
                    </a:lnTo>
                    <a:lnTo>
                      <a:pt x="453" y="291"/>
                    </a:lnTo>
                    <a:lnTo>
                      <a:pt x="476" y="248"/>
                    </a:lnTo>
                    <a:lnTo>
                      <a:pt x="505" y="197"/>
                    </a:lnTo>
                    <a:lnTo>
                      <a:pt x="534" y="145"/>
                    </a:lnTo>
                    <a:lnTo>
                      <a:pt x="565" y="98"/>
                    </a:lnTo>
                    <a:lnTo>
                      <a:pt x="594" y="57"/>
                    </a:lnTo>
                    <a:lnTo>
                      <a:pt x="617" y="29"/>
                    </a:lnTo>
                    <a:lnTo>
                      <a:pt x="629" y="19"/>
                    </a:lnTo>
                    <a:lnTo>
                      <a:pt x="642" y="11"/>
                    </a:lnTo>
                    <a:lnTo>
                      <a:pt x="657" y="5"/>
                    </a:lnTo>
                    <a:lnTo>
                      <a:pt x="671" y="1"/>
                    </a:lnTo>
                    <a:lnTo>
                      <a:pt x="686" y="0"/>
                    </a:lnTo>
                    <a:lnTo>
                      <a:pt x="700" y="1"/>
                    </a:lnTo>
                    <a:lnTo>
                      <a:pt x="713" y="7"/>
                    </a:lnTo>
                    <a:lnTo>
                      <a:pt x="725" y="16"/>
                    </a:lnTo>
                    <a:lnTo>
                      <a:pt x="734" y="30"/>
                    </a:lnTo>
                    <a:lnTo>
                      <a:pt x="737" y="49"/>
                    </a:lnTo>
                    <a:lnTo>
                      <a:pt x="734" y="68"/>
                    </a:lnTo>
                    <a:lnTo>
                      <a:pt x="729" y="89"/>
                    </a:lnTo>
                    <a:lnTo>
                      <a:pt x="719" y="117"/>
                    </a:lnTo>
                    <a:lnTo>
                      <a:pt x="705" y="148"/>
                    </a:lnTo>
                    <a:lnTo>
                      <a:pt x="686" y="182"/>
                    </a:lnTo>
                    <a:lnTo>
                      <a:pt x="662" y="217"/>
                    </a:lnTo>
                    <a:lnTo>
                      <a:pt x="636" y="252"/>
                    </a:lnTo>
                    <a:lnTo>
                      <a:pt x="609" y="286"/>
                    </a:lnTo>
                    <a:lnTo>
                      <a:pt x="578" y="319"/>
                    </a:lnTo>
                    <a:lnTo>
                      <a:pt x="546" y="350"/>
                    </a:lnTo>
                    <a:lnTo>
                      <a:pt x="540" y="356"/>
                    </a:lnTo>
                    <a:lnTo>
                      <a:pt x="533" y="363"/>
                    </a:lnTo>
                    <a:lnTo>
                      <a:pt x="526" y="368"/>
                    </a:lnTo>
                    <a:lnTo>
                      <a:pt x="518" y="375"/>
                    </a:lnTo>
                    <a:lnTo>
                      <a:pt x="511" y="382"/>
                    </a:lnTo>
                    <a:lnTo>
                      <a:pt x="505" y="389"/>
                    </a:lnTo>
                    <a:lnTo>
                      <a:pt x="499" y="395"/>
                    </a:lnTo>
                    <a:lnTo>
                      <a:pt x="495" y="399"/>
                    </a:lnTo>
                    <a:lnTo>
                      <a:pt x="489" y="408"/>
                    </a:lnTo>
                    <a:lnTo>
                      <a:pt x="480" y="413"/>
                    </a:lnTo>
                    <a:lnTo>
                      <a:pt x="470" y="419"/>
                    </a:lnTo>
                    <a:lnTo>
                      <a:pt x="456" y="423"/>
                    </a:lnTo>
                    <a:lnTo>
                      <a:pt x="447" y="423"/>
                    </a:lnTo>
                    <a:lnTo>
                      <a:pt x="438" y="422"/>
                    </a:lnTo>
                    <a:lnTo>
                      <a:pt x="428" y="419"/>
                    </a:lnTo>
                    <a:lnTo>
                      <a:pt x="416" y="415"/>
                    </a:lnTo>
                    <a:lnTo>
                      <a:pt x="403" y="412"/>
                    </a:lnTo>
                    <a:lnTo>
                      <a:pt x="389" y="409"/>
                    </a:lnTo>
                    <a:lnTo>
                      <a:pt x="371" y="408"/>
                    </a:lnTo>
                    <a:lnTo>
                      <a:pt x="352" y="408"/>
                    </a:lnTo>
                    <a:lnTo>
                      <a:pt x="339" y="408"/>
                    </a:lnTo>
                    <a:lnTo>
                      <a:pt x="320" y="409"/>
                    </a:lnTo>
                    <a:lnTo>
                      <a:pt x="298" y="409"/>
                    </a:lnTo>
                    <a:lnTo>
                      <a:pt x="274" y="410"/>
                    </a:lnTo>
                    <a:lnTo>
                      <a:pt x="249" y="412"/>
                    </a:lnTo>
                    <a:lnTo>
                      <a:pt x="227" y="413"/>
                    </a:lnTo>
                    <a:lnTo>
                      <a:pt x="207" y="413"/>
                    </a:lnTo>
                    <a:lnTo>
                      <a:pt x="193" y="415"/>
                    </a:lnTo>
                    <a:lnTo>
                      <a:pt x="179" y="416"/>
                    </a:lnTo>
                    <a:lnTo>
                      <a:pt x="160" y="419"/>
                    </a:lnTo>
                    <a:lnTo>
                      <a:pt x="137" y="422"/>
                    </a:lnTo>
                    <a:lnTo>
                      <a:pt x="113" y="426"/>
                    </a:lnTo>
                    <a:lnTo>
                      <a:pt x="89" y="429"/>
                    </a:lnTo>
                    <a:lnTo>
                      <a:pt x="67" y="433"/>
                    </a:lnTo>
                    <a:lnTo>
                      <a:pt x="51" y="434"/>
                    </a:lnTo>
                    <a:lnTo>
                      <a:pt x="41" y="436"/>
                    </a:lnTo>
                    <a:lnTo>
                      <a:pt x="27" y="436"/>
                    </a:lnTo>
                    <a:lnTo>
                      <a:pt x="16" y="434"/>
                    </a:lnTo>
                    <a:lnTo>
                      <a:pt x="6" y="427"/>
                    </a:lnTo>
                    <a:lnTo>
                      <a:pt x="0" y="41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1" name="Freeform 424">
                <a:extLst>
                  <a:ext uri="{FF2B5EF4-FFF2-40B4-BE49-F238E27FC236}">
                    <a16:creationId xmlns:a16="http://schemas.microsoft.com/office/drawing/2014/main" id="{74FFAA61-E037-8F6E-91C3-E6B1D5838FF1}"/>
                  </a:ext>
                </a:extLst>
              </p:cNvPr>
              <p:cNvSpPr>
                <a:spLocks/>
              </p:cNvSpPr>
              <p:nvPr/>
            </p:nvSpPr>
            <p:spPr bwMode="auto">
              <a:xfrm>
                <a:off x="3068" y="5233"/>
                <a:ext cx="7" cy="7"/>
              </a:xfrm>
              <a:custGeom>
                <a:avLst/>
                <a:gdLst>
                  <a:gd name="T0" fmla="*/ 0 w 22"/>
                  <a:gd name="T1" fmla="*/ 0 h 22"/>
                  <a:gd name="T2" fmla="*/ 0 w 22"/>
                  <a:gd name="T3" fmla="*/ 0 h 22"/>
                  <a:gd name="T4" fmla="*/ 0 w 22"/>
                  <a:gd name="T5" fmla="*/ 0 h 22"/>
                  <a:gd name="T6" fmla="*/ 0 w 22"/>
                  <a:gd name="T7" fmla="*/ 0 h 22"/>
                  <a:gd name="T8" fmla="*/ 0 w 22"/>
                  <a:gd name="T9" fmla="*/ 0 h 22"/>
                  <a:gd name="T10" fmla="*/ 0 w 22"/>
                  <a:gd name="T11" fmla="*/ 0 h 22"/>
                  <a:gd name="T12" fmla="*/ 0 w 22"/>
                  <a:gd name="T13" fmla="*/ 0 h 22"/>
                  <a:gd name="T14" fmla="*/ 0 w 22"/>
                  <a:gd name="T15" fmla="*/ 0 h 22"/>
                  <a:gd name="T16" fmla="*/ 0 w 22"/>
                  <a:gd name="T17" fmla="*/ 0 h 22"/>
                  <a:gd name="T18" fmla="*/ 0 w 22"/>
                  <a:gd name="T19" fmla="*/ 0 h 22"/>
                  <a:gd name="T20" fmla="*/ 0 w 22"/>
                  <a:gd name="T21" fmla="*/ 0 h 22"/>
                  <a:gd name="T22" fmla="*/ 0 w 22"/>
                  <a:gd name="T23" fmla="*/ 0 h 22"/>
                  <a:gd name="T24" fmla="*/ 0 w 22"/>
                  <a:gd name="T25" fmla="*/ 0 h 22"/>
                  <a:gd name="T26" fmla="*/ 0 w 22"/>
                  <a:gd name="T27" fmla="*/ 0 h 22"/>
                  <a:gd name="T28" fmla="*/ 0 w 22"/>
                  <a:gd name="T29" fmla="*/ 0 h 22"/>
                  <a:gd name="T30" fmla="*/ 0 w 22"/>
                  <a:gd name="T31" fmla="*/ 0 h 22"/>
                  <a:gd name="T32" fmla="*/ 0 w 22"/>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3" y="19"/>
                    </a:moveTo>
                    <a:lnTo>
                      <a:pt x="7" y="22"/>
                    </a:lnTo>
                    <a:lnTo>
                      <a:pt x="11" y="22"/>
                    </a:lnTo>
                    <a:lnTo>
                      <a:pt x="14" y="22"/>
                    </a:lnTo>
                    <a:lnTo>
                      <a:pt x="19" y="19"/>
                    </a:lnTo>
                    <a:lnTo>
                      <a:pt x="22" y="15"/>
                    </a:lnTo>
                    <a:lnTo>
                      <a:pt x="22" y="11"/>
                    </a:lnTo>
                    <a:lnTo>
                      <a:pt x="22" y="8"/>
                    </a:lnTo>
                    <a:lnTo>
                      <a:pt x="19" y="4"/>
                    </a:lnTo>
                    <a:lnTo>
                      <a:pt x="14" y="1"/>
                    </a:lnTo>
                    <a:lnTo>
                      <a:pt x="11" y="0"/>
                    </a:lnTo>
                    <a:lnTo>
                      <a:pt x="7" y="0"/>
                    </a:lnTo>
                    <a:lnTo>
                      <a:pt x="3" y="2"/>
                    </a:lnTo>
                    <a:lnTo>
                      <a:pt x="0" y="7"/>
                    </a:lnTo>
                    <a:lnTo>
                      <a:pt x="0" y="11"/>
                    </a:lnTo>
                    <a:lnTo>
                      <a:pt x="0" y="15"/>
                    </a:lnTo>
                    <a:lnTo>
                      <a:pt x="3"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2" name="Freeform 425">
                <a:extLst>
                  <a:ext uri="{FF2B5EF4-FFF2-40B4-BE49-F238E27FC236}">
                    <a16:creationId xmlns:a16="http://schemas.microsoft.com/office/drawing/2014/main" id="{A0391CE6-1F4A-305B-0126-BC8FF970F60D}"/>
                  </a:ext>
                </a:extLst>
              </p:cNvPr>
              <p:cNvSpPr>
                <a:spLocks/>
              </p:cNvSpPr>
              <p:nvPr/>
            </p:nvSpPr>
            <p:spPr bwMode="auto">
              <a:xfrm>
                <a:off x="2859" y="5350"/>
                <a:ext cx="8" cy="8"/>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3" y="19"/>
                    </a:moveTo>
                    <a:lnTo>
                      <a:pt x="8" y="22"/>
                    </a:lnTo>
                    <a:lnTo>
                      <a:pt x="12" y="22"/>
                    </a:lnTo>
                    <a:lnTo>
                      <a:pt x="15" y="22"/>
                    </a:lnTo>
                    <a:lnTo>
                      <a:pt x="19" y="19"/>
                    </a:lnTo>
                    <a:lnTo>
                      <a:pt x="22" y="15"/>
                    </a:lnTo>
                    <a:lnTo>
                      <a:pt x="24" y="11"/>
                    </a:lnTo>
                    <a:lnTo>
                      <a:pt x="24" y="8"/>
                    </a:lnTo>
                    <a:lnTo>
                      <a:pt x="21" y="4"/>
                    </a:lnTo>
                    <a:lnTo>
                      <a:pt x="16" y="1"/>
                    </a:lnTo>
                    <a:lnTo>
                      <a:pt x="12" y="0"/>
                    </a:lnTo>
                    <a:lnTo>
                      <a:pt x="8" y="0"/>
                    </a:lnTo>
                    <a:lnTo>
                      <a:pt x="3" y="2"/>
                    </a:lnTo>
                    <a:lnTo>
                      <a:pt x="0" y="7"/>
                    </a:lnTo>
                    <a:lnTo>
                      <a:pt x="0" y="11"/>
                    </a:lnTo>
                    <a:lnTo>
                      <a:pt x="0" y="15"/>
                    </a:lnTo>
                    <a:lnTo>
                      <a:pt x="3"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3" name="Freeform 426">
                <a:extLst>
                  <a:ext uri="{FF2B5EF4-FFF2-40B4-BE49-F238E27FC236}">
                    <a16:creationId xmlns:a16="http://schemas.microsoft.com/office/drawing/2014/main" id="{01ABE0F0-2796-A55B-8D30-8A4D5F03E53B}"/>
                  </a:ext>
                </a:extLst>
              </p:cNvPr>
              <p:cNvSpPr>
                <a:spLocks/>
              </p:cNvSpPr>
              <p:nvPr/>
            </p:nvSpPr>
            <p:spPr bwMode="auto">
              <a:xfrm>
                <a:off x="2821" y="5339"/>
                <a:ext cx="52" cy="50"/>
              </a:xfrm>
              <a:custGeom>
                <a:avLst/>
                <a:gdLst>
                  <a:gd name="T0" fmla="*/ 0 w 155"/>
                  <a:gd name="T1" fmla="*/ 0 h 150"/>
                  <a:gd name="T2" fmla="*/ 0 w 155"/>
                  <a:gd name="T3" fmla="*/ 0 h 150"/>
                  <a:gd name="T4" fmla="*/ 0 w 155"/>
                  <a:gd name="T5" fmla="*/ 0 h 150"/>
                  <a:gd name="T6" fmla="*/ 0 w 155"/>
                  <a:gd name="T7" fmla="*/ 0 h 150"/>
                  <a:gd name="T8" fmla="*/ 0 w 155"/>
                  <a:gd name="T9" fmla="*/ 0 h 150"/>
                  <a:gd name="T10" fmla="*/ 0 w 155"/>
                  <a:gd name="T11" fmla="*/ 0 h 150"/>
                  <a:gd name="T12" fmla="*/ 0 w 155"/>
                  <a:gd name="T13" fmla="*/ 0 h 150"/>
                  <a:gd name="T14" fmla="*/ 0 w 155"/>
                  <a:gd name="T15" fmla="*/ 0 h 150"/>
                  <a:gd name="T16" fmla="*/ 0 w 155"/>
                  <a:gd name="T17" fmla="*/ 0 h 150"/>
                  <a:gd name="T18" fmla="*/ 0 w 155"/>
                  <a:gd name="T19" fmla="*/ 0 h 150"/>
                  <a:gd name="T20" fmla="*/ 0 w 155"/>
                  <a:gd name="T21" fmla="*/ 0 h 150"/>
                  <a:gd name="T22" fmla="*/ 0 w 155"/>
                  <a:gd name="T23" fmla="*/ 0 h 150"/>
                  <a:gd name="T24" fmla="*/ 0 w 155"/>
                  <a:gd name="T25" fmla="*/ 0 h 150"/>
                  <a:gd name="T26" fmla="*/ 0 w 155"/>
                  <a:gd name="T27" fmla="*/ 0 h 150"/>
                  <a:gd name="T28" fmla="*/ 0 w 155"/>
                  <a:gd name="T29" fmla="*/ 0 h 150"/>
                  <a:gd name="T30" fmla="*/ 0 w 155"/>
                  <a:gd name="T31" fmla="*/ 0 h 150"/>
                  <a:gd name="T32" fmla="*/ 0 w 155"/>
                  <a:gd name="T33" fmla="*/ 0 h 150"/>
                  <a:gd name="T34" fmla="*/ 0 w 155"/>
                  <a:gd name="T35" fmla="*/ 0 h 150"/>
                  <a:gd name="T36" fmla="*/ 0 w 155"/>
                  <a:gd name="T37" fmla="*/ 0 h 150"/>
                  <a:gd name="T38" fmla="*/ 0 w 155"/>
                  <a:gd name="T39" fmla="*/ 0 h 150"/>
                  <a:gd name="T40" fmla="*/ 0 w 155"/>
                  <a:gd name="T41" fmla="*/ 0 h 150"/>
                  <a:gd name="T42" fmla="*/ 0 w 155"/>
                  <a:gd name="T43" fmla="*/ 0 h 150"/>
                  <a:gd name="T44" fmla="*/ 0 w 155"/>
                  <a:gd name="T45" fmla="*/ 0 h 150"/>
                  <a:gd name="T46" fmla="*/ 0 w 155"/>
                  <a:gd name="T47" fmla="*/ 0 h 150"/>
                  <a:gd name="T48" fmla="*/ 0 w 155"/>
                  <a:gd name="T49" fmla="*/ 0 h 150"/>
                  <a:gd name="T50" fmla="*/ 0 w 155"/>
                  <a:gd name="T51" fmla="*/ 0 h 150"/>
                  <a:gd name="T52" fmla="*/ 0 w 155"/>
                  <a:gd name="T53" fmla="*/ 0 h 150"/>
                  <a:gd name="T54" fmla="*/ 0 w 155"/>
                  <a:gd name="T55" fmla="*/ 0 h 150"/>
                  <a:gd name="T56" fmla="*/ 0 w 155"/>
                  <a:gd name="T57" fmla="*/ 0 h 150"/>
                  <a:gd name="T58" fmla="*/ 0 w 155"/>
                  <a:gd name="T59" fmla="*/ 0 h 150"/>
                  <a:gd name="T60" fmla="*/ 0 w 155"/>
                  <a:gd name="T61" fmla="*/ 0 h 150"/>
                  <a:gd name="T62" fmla="*/ 0 w 155"/>
                  <a:gd name="T63" fmla="*/ 0 h 150"/>
                  <a:gd name="T64" fmla="*/ 0 w 155"/>
                  <a:gd name="T65" fmla="*/ 0 h 150"/>
                  <a:gd name="T66" fmla="*/ 0 w 155"/>
                  <a:gd name="T67" fmla="*/ 0 h 150"/>
                  <a:gd name="T68" fmla="*/ 0 w 155"/>
                  <a:gd name="T69" fmla="*/ 0 h 150"/>
                  <a:gd name="T70" fmla="*/ 0 w 155"/>
                  <a:gd name="T71" fmla="*/ 0 h 150"/>
                  <a:gd name="T72" fmla="*/ 0 w 155"/>
                  <a:gd name="T73" fmla="*/ 0 h 150"/>
                  <a:gd name="T74" fmla="*/ 0 w 155"/>
                  <a:gd name="T75" fmla="*/ 0 h 150"/>
                  <a:gd name="T76" fmla="*/ 0 w 155"/>
                  <a:gd name="T77" fmla="*/ 0 h 150"/>
                  <a:gd name="T78" fmla="*/ 0 w 155"/>
                  <a:gd name="T79" fmla="*/ 0 h 150"/>
                  <a:gd name="T80" fmla="*/ 0 w 155"/>
                  <a:gd name="T81" fmla="*/ 0 h 150"/>
                  <a:gd name="T82" fmla="*/ 0 w 155"/>
                  <a:gd name="T83" fmla="*/ 0 h 150"/>
                  <a:gd name="T84" fmla="*/ 0 w 155"/>
                  <a:gd name="T85" fmla="*/ 0 h 150"/>
                  <a:gd name="T86" fmla="*/ 0 w 155"/>
                  <a:gd name="T87" fmla="*/ 0 h 150"/>
                  <a:gd name="T88" fmla="*/ 0 w 155"/>
                  <a:gd name="T89" fmla="*/ 0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5"/>
                  <a:gd name="T136" fmla="*/ 0 h 150"/>
                  <a:gd name="T137" fmla="*/ 155 w 155"/>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5" h="150">
                    <a:moveTo>
                      <a:pt x="155" y="47"/>
                    </a:moveTo>
                    <a:lnTo>
                      <a:pt x="152" y="41"/>
                    </a:lnTo>
                    <a:lnTo>
                      <a:pt x="146" y="34"/>
                    </a:lnTo>
                    <a:lnTo>
                      <a:pt x="136" y="27"/>
                    </a:lnTo>
                    <a:lnTo>
                      <a:pt x="127" y="20"/>
                    </a:lnTo>
                    <a:lnTo>
                      <a:pt x="118" y="14"/>
                    </a:lnTo>
                    <a:lnTo>
                      <a:pt x="111" y="7"/>
                    </a:lnTo>
                    <a:lnTo>
                      <a:pt x="104" y="2"/>
                    </a:lnTo>
                    <a:lnTo>
                      <a:pt x="98" y="0"/>
                    </a:lnTo>
                    <a:lnTo>
                      <a:pt x="92" y="3"/>
                    </a:lnTo>
                    <a:lnTo>
                      <a:pt x="85" y="7"/>
                    </a:lnTo>
                    <a:lnTo>
                      <a:pt x="76" y="16"/>
                    </a:lnTo>
                    <a:lnTo>
                      <a:pt x="70" y="24"/>
                    </a:lnTo>
                    <a:lnTo>
                      <a:pt x="67" y="30"/>
                    </a:lnTo>
                    <a:lnTo>
                      <a:pt x="63" y="35"/>
                    </a:lnTo>
                    <a:lnTo>
                      <a:pt x="59" y="42"/>
                    </a:lnTo>
                    <a:lnTo>
                      <a:pt x="53" y="49"/>
                    </a:lnTo>
                    <a:lnTo>
                      <a:pt x="45" y="56"/>
                    </a:lnTo>
                    <a:lnTo>
                      <a:pt x="38" y="63"/>
                    </a:lnTo>
                    <a:lnTo>
                      <a:pt x="28" y="72"/>
                    </a:lnTo>
                    <a:lnTo>
                      <a:pt x="18" y="79"/>
                    </a:lnTo>
                    <a:lnTo>
                      <a:pt x="15" y="82"/>
                    </a:lnTo>
                    <a:lnTo>
                      <a:pt x="12" y="84"/>
                    </a:lnTo>
                    <a:lnTo>
                      <a:pt x="12" y="87"/>
                    </a:lnTo>
                    <a:lnTo>
                      <a:pt x="10" y="91"/>
                    </a:lnTo>
                    <a:lnTo>
                      <a:pt x="9" y="100"/>
                    </a:lnTo>
                    <a:lnTo>
                      <a:pt x="6" y="114"/>
                    </a:lnTo>
                    <a:lnTo>
                      <a:pt x="2" y="128"/>
                    </a:lnTo>
                    <a:lnTo>
                      <a:pt x="0" y="139"/>
                    </a:lnTo>
                    <a:lnTo>
                      <a:pt x="0" y="145"/>
                    </a:lnTo>
                    <a:lnTo>
                      <a:pt x="3" y="148"/>
                    </a:lnTo>
                    <a:lnTo>
                      <a:pt x="6" y="150"/>
                    </a:lnTo>
                    <a:lnTo>
                      <a:pt x="9" y="149"/>
                    </a:lnTo>
                    <a:lnTo>
                      <a:pt x="13" y="145"/>
                    </a:lnTo>
                    <a:lnTo>
                      <a:pt x="18" y="139"/>
                    </a:lnTo>
                    <a:lnTo>
                      <a:pt x="24" y="131"/>
                    </a:lnTo>
                    <a:lnTo>
                      <a:pt x="29" y="119"/>
                    </a:lnTo>
                    <a:lnTo>
                      <a:pt x="45" y="111"/>
                    </a:lnTo>
                    <a:lnTo>
                      <a:pt x="63" y="101"/>
                    </a:lnTo>
                    <a:lnTo>
                      <a:pt x="83" y="90"/>
                    </a:lnTo>
                    <a:lnTo>
                      <a:pt x="105" y="79"/>
                    </a:lnTo>
                    <a:lnTo>
                      <a:pt x="124" y="68"/>
                    </a:lnTo>
                    <a:lnTo>
                      <a:pt x="140" y="58"/>
                    </a:lnTo>
                    <a:lnTo>
                      <a:pt x="150" y="51"/>
                    </a:lnTo>
                    <a:lnTo>
                      <a:pt x="155" y="4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4" name="Freeform 427">
                <a:extLst>
                  <a:ext uri="{FF2B5EF4-FFF2-40B4-BE49-F238E27FC236}">
                    <a16:creationId xmlns:a16="http://schemas.microsoft.com/office/drawing/2014/main" id="{889B5D1A-15B9-5C67-1AC2-AB91C11311CA}"/>
                  </a:ext>
                </a:extLst>
              </p:cNvPr>
              <p:cNvSpPr>
                <a:spLocks/>
              </p:cNvSpPr>
              <p:nvPr/>
            </p:nvSpPr>
            <p:spPr bwMode="auto">
              <a:xfrm>
                <a:off x="2859" y="5350"/>
                <a:ext cx="8" cy="8"/>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9"/>
                    </a:moveTo>
                    <a:lnTo>
                      <a:pt x="0" y="14"/>
                    </a:lnTo>
                    <a:lnTo>
                      <a:pt x="2" y="18"/>
                    </a:lnTo>
                    <a:lnTo>
                      <a:pt x="5" y="21"/>
                    </a:lnTo>
                    <a:lnTo>
                      <a:pt x="9" y="22"/>
                    </a:lnTo>
                    <a:lnTo>
                      <a:pt x="14" y="22"/>
                    </a:lnTo>
                    <a:lnTo>
                      <a:pt x="18" y="21"/>
                    </a:lnTo>
                    <a:lnTo>
                      <a:pt x="22" y="18"/>
                    </a:lnTo>
                    <a:lnTo>
                      <a:pt x="24" y="14"/>
                    </a:lnTo>
                    <a:lnTo>
                      <a:pt x="24" y="9"/>
                    </a:lnTo>
                    <a:lnTo>
                      <a:pt x="22" y="5"/>
                    </a:lnTo>
                    <a:lnTo>
                      <a:pt x="18" y="1"/>
                    </a:lnTo>
                    <a:lnTo>
                      <a:pt x="14" y="0"/>
                    </a:lnTo>
                    <a:lnTo>
                      <a:pt x="9" y="0"/>
                    </a:lnTo>
                    <a:lnTo>
                      <a:pt x="5" y="2"/>
                    </a:lnTo>
                    <a:lnTo>
                      <a:pt x="2" y="5"/>
                    </a:lnTo>
                    <a:lnTo>
                      <a:pt x="0" y="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5" name="Freeform 428">
                <a:extLst>
                  <a:ext uri="{FF2B5EF4-FFF2-40B4-BE49-F238E27FC236}">
                    <a16:creationId xmlns:a16="http://schemas.microsoft.com/office/drawing/2014/main" id="{534F59F8-3CFD-D518-C40D-FB335F55BD13}"/>
                  </a:ext>
                </a:extLst>
              </p:cNvPr>
              <p:cNvSpPr>
                <a:spLocks/>
              </p:cNvSpPr>
              <p:nvPr/>
            </p:nvSpPr>
            <p:spPr bwMode="auto">
              <a:xfrm>
                <a:off x="2820" y="5336"/>
                <a:ext cx="45" cy="55"/>
              </a:xfrm>
              <a:custGeom>
                <a:avLst/>
                <a:gdLst>
                  <a:gd name="T0" fmla="*/ 0 w 135"/>
                  <a:gd name="T1" fmla="*/ 0 h 165"/>
                  <a:gd name="T2" fmla="*/ 0 w 135"/>
                  <a:gd name="T3" fmla="*/ 0 h 165"/>
                  <a:gd name="T4" fmla="*/ 0 w 135"/>
                  <a:gd name="T5" fmla="*/ 0 h 165"/>
                  <a:gd name="T6" fmla="*/ 0 w 135"/>
                  <a:gd name="T7" fmla="*/ 0 h 165"/>
                  <a:gd name="T8" fmla="*/ 0 w 135"/>
                  <a:gd name="T9" fmla="*/ 0 h 165"/>
                  <a:gd name="T10" fmla="*/ 0 w 135"/>
                  <a:gd name="T11" fmla="*/ 0 h 165"/>
                  <a:gd name="T12" fmla="*/ 0 w 135"/>
                  <a:gd name="T13" fmla="*/ 0 h 165"/>
                  <a:gd name="T14" fmla="*/ 0 w 135"/>
                  <a:gd name="T15" fmla="*/ 0 h 165"/>
                  <a:gd name="T16" fmla="*/ 0 w 135"/>
                  <a:gd name="T17" fmla="*/ 0 h 165"/>
                  <a:gd name="T18" fmla="*/ 0 w 135"/>
                  <a:gd name="T19" fmla="*/ 0 h 165"/>
                  <a:gd name="T20" fmla="*/ 0 w 135"/>
                  <a:gd name="T21" fmla="*/ 0 h 165"/>
                  <a:gd name="T22" fmla="*/ 0 w 135"/>
                  <a:gd name="T23" fmla="*/ 0 h 165"/>
                  <a:gd name="T24" fmla="*/ 0 w 135"/>
                  <a:gd name="T25" fmla="*/ 0 h 165"/>
                  <a:gd name="T26" fmla="*/ 0 w 135"/>
                  <a:gd name="T27" fmla="*/ 0 h 165"/>
                  <a:gd name="T28" fmla="*/ 0 w 135"/>
                  <a:gd name="T29" fmla="*/ 0 h 165"/>
                  <a:gd name="T30" fmla="*/ 0 w 135"/>
                  <a:gd name="T31" fmla="*/ 0 h 165"/>
                  <a:gd name="T32" fmla="*/ 0 w 135"/>
                  <a:gd name="T33" fmla="*/ 0 h 165"/>
                  <a:gd name="T34" fmla="*/ 0 w 135"/>
                  <a:gd name="T35" fmla="*/ 0 h 165"/>
                  <a:gd name="T36" fmla="*/ 0 w 135"/>
                  <a:gd name="T37" fmla="*/ 0 h 165"/>
                  <a:gd name="T38" fmla="*/ 0 w 135"/>
                  <a:gd name="T39" fmla="*/ 0 h 165"/>
                  <a:gd name="T40" fmla="*/ 0 w 135"/>
                  <a:gd name="T41" fmla="*/ 0 h 165"/>
                  <a:gd name="T42" fmla="*/ 0 w 135"/>
                  <a:gd name="T43" fmla="*/ 0 h 165"/>
                  <a:gd name="T44" fmla="*/ 0 w 135"/>
                  <a:gd name="T45" fmla="*/ 0 h 165"/>
                  <a:gd name="T46" fmla="*/ 0 w 135"/>
                  <a:gd name="T47" fmla="*/ 0 h 165"/>
                  <a:gd name="T48" fmla="*/ 0 w 135"/>
                  <a:gd name="T49" fmla="*/ 0 h 165"/>
                  <a:gd name="T50" fmla="*/ 0 w 135"/>
                  <a:gd name="T51" fmla="*/ 0 h 165"/>
                  <a:gd name="T52" fmla="*/ 0 w 135"/>
                  <a:gd name="T53" fmla="*/ 0 h 165"/>
                  <a:gd name="T54" fmla="*/ 0 w 135"/>
                  <a:gd name="T55" fmla="*/ 0 h 165"/>
                  <a:gd name="T56" fmla="*/ 0 w 135"/>
                  <a:gd name="T57" fmla="*/ 0 h 165"/>
                  <a:gd name="T58" fmla="*/ 0 w 135"/>
                  <a:gd name="T59" fmla="*/ 0 h 165"/>
                  <a:gd name="T60" fmla="*/ 0 w 135"/>
                  <a:gd name="T61" fmla="*/ 0 h 165"/>
                  <a:gd name="T62" fmla="*/ 0 w 135"/>
                  <a:gd name="T63" fmla="*/ 0 h 165"/>
                  <a:gd name="T64" fmla="*/ 0 w 135"/>
                  <a:gd name="T65" fmla="*/ 0 h 165"/>
                  <a:gd name="T66" fmla="*/ 0 w 135"/>
                  <a:gd name="T67" fmla="*/ 0 h 165"/>
                  <a:gd name="T68" fmla="*/ 0 w 135"/>
                  <a:gd name="T69" fmla="*/ 0 h 165"/>
                  <a:gd name="T70" fmla="*/ 0 w 135"/>
                  <a:gd name="T71" fmla="*/ 0 h 165"/>
                  <a:gd name="T72" fmla="*/ 0 w 135"/>
                  <a:gd name="T73" fmla="*/ 0 h 165"/>
                  <a:gd name="T74" fmla="*/ 0 w 135"/>
                  <a:gd name="T75" fmla="*/ 0 h 165"/>
                  <a:gd name="T76" fmla="*/ 0 w 135"/>
                  <a:gd name="T77" fmla="*/ 0 h 165"/>
                  <a:gd name="T78" fmla="*/ 0 w 135"/>
                  <a:gd name="T79" fmla="*/ 0 h 165"/>
                  <a:gd name="T80" fmla="*/ 0 w 135"/>
                  <a:gd name="T81" fmla="*/ 0 h 165"/>
                  <a:gd name="T82" fmla="*/ 0 w 135"/>
                  <a:gd name="T83" fmla="*/ 0 h 165"/>
                  <a:gd name="T84" fmla="*/ 0 w 135"/>
                  <a:gd name="T85" fmla="*/ 0 h 165"/>
                  <a:gd name="T86" fmla="*/ 0 w 135"/>
                  <a:gd name="T87" fmla="*/ 0 h 165"/>
                  <a:gd name="T88" fmla="*/ 0 w 135"/>
                  <a:gd name="T89" fmla="*/ 0 h 165"/>
                  <a:gd name="T90" fmla="*/ 0 w 135"/>
                  <a:gd name="T91" fmla="*/ 0 h 165"/>
                  <a:gd name="T92" fmla="*/ 0 w 135"/>
                  <a:gd name="T93" fmla="*/ 0 h 165"/>
                  <a:gd name="T94" fmla="*/ 0 w 135"/>
                  <a:gd name="T95" fmla="*/ 0 h 165"/>
                  <a:gd name="T96" fmla="*/ 0 w 135"/>
                  <a:gd name="T97" fmla="*/ 0 h 165"/>
                  <a:gd name="T98" fmla="*/ 0 w 135"/>
                  <a:gd name="T99" fmla="*/ 0 h 165"/>
                  <a:gd name="T100" fmla="*/ 0 w 135"/>
                  <a:gd name="T101" fmla="*/ 0 h 165"/>
                  <a:gd name="T102" fmla="*/ 0 w 135"/>
                  <a:gd name="T103" fmla="*/ 0 h 165"/>
                  <a:gd name="T104" fmla="*/ 0 w 135"/>
                  <a:gd name="T105" fmla="*/ 0 h 165"/>
                  <a:gd name="T106" fmla="*/ 0 w 135"/>
                  <a:gd name="T107" fmla="*/ 0 h 165"/>
                  <a:gd name="T108" fmla="*/ 0 w 135"/>
                  <a:gd name="T109" fmla="*/ 0 h 165"/>
                  <a:gd name="T110" fmla="*/ 0 w 135"/>
                  <a:gd name="T111" fmla="*/ 0 h 165"/>
                  <a:gd name="T112" fmla="*/ 0 w 135"/>
                  <a:gd name="T113" fmla="*/ 0 h 165"/>
                  <a:gd name="T114" fmla="*/ 0 w 135"/>
                  <a:gd name="T115" fmla="*/ 0 h 1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5"/>
                  <a:gd name="T175" fmla="*/ 0 h 165"/>
                  <a:gd name="T176" fmla="*/ 135 w 135"/>
                  <a:gd name="T177" fmla="*/ 165 h 1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5" h="165">
                    <a:moveTo>
                      <a:pt x="135" y="29"/>
                    </a:moveTo>
                    <a:lnTo>
                      <a:pt x="131" y="23"/>
                    </a:lnTo>
                    <a:lnTo>
                      <a:pt x="124" y="15"/>
                    </a:lnTo>
                    <a:lnTo>
                      <a:pt x="115" y="6"/>
                    </a:lnTo>
                    <a:lnTo>
                      <a:pt x="103" y="2"/>
                    </a:lnTo>
                    <a:lnTo>
                      <a:pt x="96" y="0"/>
                    </a:lnTo>
                    <a:lnTo>
                      <a:pt x="90" y="2"/>
                    </a:lnTo>
                    <a:lnTo>
                      <a:pt x="83" y="3"/>
                    </a:lnTo>
                    <a:lnTo>
                      <a:pt x="77" y="5"/>
                    </a:lnTo>
                    <a:lnTo>
                      <a:pt x="68" y="8"/>
                    </a:lnTo>
                    <a:lnTo>
                      <a:pt x="58" y="9"/>
                    </a:lnTo>
                    <a:lnTo>
                      <a:pt x="47" y="9"/>
                    </a:lnTo>
                    <a:lnTo>
                      <a:pt x="32" y="9"/>
                    </a:lnTo>
                    <a:lnTo>
                      <a:pt x="30" y="12"/>
                    </a:lnTo>
                    <a:lnTo>
                      <a:pt x="30" y="13"/>
                    </a:lnTo>
                    <a:lnTo>
                      <a:pt x="30" y="16"/>
                    </a:lnTo>
                    <a:lnTo>
                      <a:pt x="30" y="17"/>
                    </a:lnTo>
                    <a:lnTo>
                      <a:pt x="42" y="20"/>
                    </a:lnTo>
                    <a:lnTo>
                      <a:pt x="52" y="23"/>
                    </a:lnTo>
                    <a:lnTo>
                      <a:pt x="61" y="29"/>
                    </a:lnTo>
                    <a:lnTo>
                      <a:pt x="65" y="37"/>
                    </a:lnTo>
                    <a:lnTo>
                      <a:pt x="57" y="48"/>
                    </a:lnTo>
                    <a:lnTo>
                      <a:pt x="48" y="58"/>
                    </a:lnTo>
                    <a:lnTo>
                      <a:pt x="39" y="66"/>
                    </a:lnTo>
                    <a:lnTo>
                      <a:pt x="30" y="72"/>
                    </a:lnTo>
                    <a:lnTo>
                      <a:pt x="23" y="78"/>
                    </a:lnTo>
                    <a:lnTo>
                      <a:pt x="17" y="82"/>
                    </a:lnTo>
                    <a:lnTo>
                      <a:pt x="13" y="86"/>
                    </a:lnTo>
                    <a:lnTo>
                      <a:pt x="10" y="90"/>
                    </a:lnTo>
                    <a:lnTo>
                      <a:pt x="6" y="103"/>
                    </a:lnTo>
                    <a:lnTo>
                      <a:pt x="3" y="120"/>
                    </a:lnTo>
                    <a:lnTo>
                      <a:pt x="0" y="138"/>
                    </a:lnTo>
                    <a:lnTo>
                      <a:pt x="0" y="152"/>
                    </a:lnTo>
                    <a:lnTo>
                      <a:pt x="1" y="160"/>
                    </a:lnTo>
                    <a:lnTo>
                      <a:pt x="4" y="165"/>
                    </a:lnTo>
                    <a:lnTo>
                      <a:pt x="9" y="165"/>
                    </a:lnTo>
                    <a:lnTo>
                      <a:pt x="14" y="162"/>
                    </a:lnTo>
                    <a:lnTo>
                      <a:pt x="22" y="155"/>
                    </a:lnTo>
                    <a:lnTo>
                      <a:pt x="28" y="145"/>
                    </a:lnTo>
                    <a:lnTo>
                      <a:pt x="32" y="136"/>
                    </a:lnTo>
                    <a:lnTo>
                      <a:pt x="33" y="129"/>
                    </a:lnTo>
                    <a:lnTo>
                      <a:pt x="30" y="120"/>
                    </a:lnTo>
                    <a:lnTo>
                      <a:pt x="32" y="113"/>
                    </a:lnTo>
                    <a:lnTo>
                      <a:pt x="36" y="103"/>
                    </a:lnTo>
                    <a:lnTo>
                      <a:pt x="45" y="92"/>
                    </a:lnTo>
                    <a:lnTo>
                      <a:pt x="52" y="83"/>
                    </a:lnTo>
                    <a:lnTo>
                      <a:pt x="63" y="75"/>
                    </a:lnTo>
                    <a:lnTo>
                      <a:pt x="73" y="64"/>
                    </a:lnTo>
                    <a:lnTo>
                      <a:pt x="83" y="54"/>
                    </a:lnTo>
                    <a:lnTo>
                      <a:pt x="93" y="44"/>
                    </a:lnTo>
                    <a:lnTo>
                      <a:pt x="103" y="37"/>
                    </a:lnTo>
                    <a:lnTo>
                      <a:pt x="112" y="31"/>
                    </a:lnTo>
                    <a:lnTo>
                      <a:pt x="118" y="29"/>
                    </a:lnTo>
                    <a:lnTo>
                      <a:pt x="122" y="27"/>
                    </a:lnTo>
                    <a:lnTo>
                      <a:pt x="125" y="27"/>
                    </a:lnTo>
                    <a:lnTo>
                      <a:pt x="128" y="29"/>
                    </a:lnTo>
                    <a:lnTo>
                      <a:pt x="130" y="30"/>
                    </a:lnTo>
                    <a:lnTo>
                      <a:pt x="135" y="29"/>
                    </a:lnTo>
                    <a:close/>
                  </a:path>
                </a:pathLst>
              </a:custGeom>
              <a:solidFill>
                <a:srgbClr val="66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6" name="Freeform 429">
                <a:extLst>
                  <a:ext uri="{FF2B5EF4-FFF2-40B4-BE49-F238E27FC236}">
                    <a16:creationId xmlns:a16="http://schemas.microsoft.com/office/drawing/2014/main" id="{94A54C5D-A5D6-F320-E1A1-270DAD11DA28}"/>
                  </a:ext>
                </a:extLst>
              </p:cNvPr>
              <p:cNvSpPr>
                <a:spLocks/>
              </p:cNvSpPr>
              <p:nvPr/>
            </p:nvSpPr>
            <p:spPr bwMode="auto">
              <a:xfrm>
                <a:off x="3041" y="5061"/>
                <a:ext cx="112" cy="196"/>
              </a:xfrm>
              <a:custGeom>
                <a:avLst/>
                <a:gdLst>
                  <a:gd name="T0" fmla="*/ 0 w 335"/>
                  <a:gd name="T1" fmla="*/ 0 h 587"/>
                  <a:gd name="T2" fmla="*/ 0 w 335"/>
                  <a:gd name="T3" fmla="*/ 0 h 587"/>
                  <a:gd name="T4" fmla="*/ 0 w 335"/>
                  <a:gd name="T5" fmla="*/ 0 h 587"/>
                  <a:gd name="T6" fmla="*/ 0 w 335"/>
                  <a:gd name="T7" fmla="*/ 0 h 587"/>
                  <a:gd name="T8" fmla="*/ 0 w 335"/>
                  <a:gd name="T9" fmla="*/ 0 h 587"/>
                  <a:gd name="T10" fmla="*/ 0 w 335"/>
                  <a:gd name="T11" fmla="*/ 0 h 587"/>
                  <a:gd name="T12" fmla="*/ 0 w 335"/>
                  <a:gd name="T13" fmla="*/ 0 h 587"/>
                  <a:gd name="T14" fmla="*/ 0 w 335"/>
                  <a:gd name="T15" fmla="*/ 1 h 587"/>
                  <a:gd name="T16" fmla="*/ 0 w 335"/>
                  <a:gd name="T17" fmla="*/ 1 h 587"/>
                  <a:gd name="T18" fmla="*/ 0 w 335"/>
                  <a:gd name="T19" fmla="*/ 1 h 587"/>
                  <a:gd name="T20" fmla="*/ 0 w 335"/>
                  <a:gd name="T21" fmla="*/ 1 h 587"/>
                  <a:gd name="T22" fmla="*/ 0 w 335"/>
                  <a:gd name="T23" fmla="*/ 1 h 587"/>
                  <a:gd name="T24" fmla="*/ 0 w 335"/>
                  <a:gd name="T25" fmla="*/ 1 h 587"/>
                  <a:gd name="T26" fmla="*/ 0 w 335"/>
                  <a:gd name="T27" fmla="*/ 1 h 587"/>
                  <a:gd name="T28" fmla="*/ 0 w 335"/>
                  <a:gd name="T29" fmla="*/ 1 h 587"/>
                  <a:gd name="T30" fmla="*/ 0 w 335"/>
                  <a:gd name="T31" fmla="*/ 1 h 587"/>
                  <a:gd name="T32" fmla="*/ 0 w 335"/>
                  <a:gd name="T33" fmla="*/ 1 h 587"/>
                  <a:gd name="T34" fmla="*/ 0 w 335"/>
                  <a:gd name="T35" fmla="*/ 1 h 587"/>
                  <a:gd name="T36" fmla="*/ 0 w 335"/>
                  <a:gd name="T37" fmla="*/ 1 h 587"/>
                  <a:gd name="T38" fmla="*/ 0 w 335"/>
                  <a:gd name="T39" fmla="*/ 1 h 587"/>
                  <a:gd name="T40" fmla="*/ 0 w 335"/>
                  <a:gd name="T41" fmla="*/ 1 h 587"/>
                  <a:gd name="T42" fmla="*/ 0 w 335"/>
                  <a:gd name="T43" fmla="*/ 1 h 587"/>
                  <a:gd name="T44" fmla="*/ 0 w 335"/>
                  <a:gd name="T45" fmla="*/ 1 h 587"/>
                  <a:gd name="T46" fmla="*/ 0 w 335"/>
                  <a:gd name="T47" fmla="*/ 1 h 587"/>
                  <a:gd name="T48" fmla="*/ 0 w 335"/>
                  <a:gd name="T49" fmla="*/ 1 h 587"/>
                  <a:gd name="T50" fmla="*/ 0 w 335"/>
                  <a:gd name="T51" fmla="*/ 1 h 587"/>
                  <a:gd name="T52" fmla="*/ 0 w 335"/>
                  <a:gd name="T53" fmla="*/ 0 h 587"/>
                  <a:gd name="T54" fmla="*/ 0 w 335"/>
                  <a:gd name="T55" fmla="*/ 0 h 587"/>
                  <a:gd name="T56" fmla="*/ 0 w 335"/>
                  <a:gd name="T57" fmla="*/ 0 h 587"/>
                  <a:gd name="T58" fmla="*/ 0 w 335"/>
                  <a:gd name="T59" fmla="*/ 0 h 587"/>
                  <a:gd name="T60" fmla="*/ 0 w 335"/>
                  <a:gd name="T61" fmla="*/ 0 h 587"/>
                  <a:gd name="T62" fmla="*/ 0 w 335"/>
                  <a:gd name="T63" fmla="*/ 0 h 587"/>
                  <a:gd name="T64" fmla="*/ 0 w 335"/>
                  <a:gd name="T65" fmla="*/ 0 h 587"/>
                  <a:gd name="T66" fmla="*/ 0 w 335"/>
                  <a:gd name="T67" fmla="*/ 0 h 587"/>
                  <a:gd name="T68" fmla="*/ 0 w 335"/>
                  <a:gd name="T69" fmla="*/ 0 h 587"/>
                  <a:gd name="T70" fmla="*/ 0 w 335"/>
                  <a:gd name="T71" fmla="*/ 0 h 5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5"/>
                  <a:gd name="T109" fmla="*/ 0 h 587"/>
                  <a:gd name="T110" fmla="*/ 335 w 335"/>
                  <a:gd name="T111" fmla="*/ 587 h 5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5" h="587">
                    <a:moveTo>
                      <a:pt x="289" y="2"/>
                    </a:moveTo>
                    <a:lnTo>
                      <a:pt x="275" y="0"/>
                    </a:lnTo>
                    <a:lnTo>
                      <a:pt x="257" y="2"/>
                    </a:lnTo>
                    <a:lnTo>
                      <a:pt x="238" y="9"/>
                    </a:lnTo>
                    <a:lnTo>
                      <a:pt x="218" y="22"/>
                    </a:lnTo>
                    <a:lnTo>
                      <a:pt x="199" y="38"/>
                    </a:lnTo>
                    <a:lnTo>
                      <a:pt x="180" y="59"/>
                    </a:lnTo>
                    <a:lnTo>
                      <a:pt x="163" y="82"/>
                    </a:lnTo>
                    <a:lnTo>
                      <a:pt x="148" y="110"/>
                    </a:lnTo>
                    <a:lnTo>
                      <a:pt x="132" y="167"/>
                    </a:lnTo>
                    <a:lnTo>
                      <a:pt x="125" y="230"/>
                    </a:lnTo>
                    <a:lnTo>
                      <a:pt x="119" y="284"/>
                    </a:lnTo>
                    <a:lnTo>
                      <a:pt x="113" y="318"/>
                    </a:lnTo>
                    <a:lnTo>
                      <a:pt x="104" y="332"/>
                    </a:lnTo>
                    <a:lnTo>
                      <a:pt x="93" y="349"/>
                    </a:lnTo>
                    <a:lnTo>
                      <a:pt x="77" y="366"/>
                    </a:lnTo>
                    <a:lnTo>
                      <a:pt x="61" y="382"/>
                    </a:lnTo>
                    <a:lnTo>
                      <a:pt x="45" y="399"/>
                    </a:lnTo>
                    <a:lnTo>
                      <a:pt x="30" y="416"/>
                    </a:lnTo>
                    <a:lnTo>
                      <a:pt x="19" y="432"/>
                    </a:lnTo>
                    <a:lnTo>
                      <a:pt x="11" y="444"/>
                    </a:lnTo>
                    <a:lnTo>
                      <a:pt x="4" y="465"/>
                    </a:lnTo>
                    <a:lnTo>
                      <a:pt x="0" y="486"/>
                    </a:lnTo>
                    <a:lnTo>
                      <a:pt x="0" y="506"/>
                    </a:lnTo>
                    <a:lnTo>
                      <a:pt x="4" y="524"/>
                    </a:lnTo>
                    <a:lnTo>
                      <a:pt x="11" y="541"/>
                    </a:lnTo>
                    <a:lnTo>
                      <a:pt x="23" y="556"/>
                    </a:lnTo>
                    <a:lnTo>
                      <a:pt x="39" y="569"/>
                    </a:lnTo>
                    <a:lnTo>
                      <a:pt x="58" y="579"/>
                    </a:lnTo>
                    <a:lnTo>
                      <a:pt x="70" y="583"/>
                    </a:lnTo>
                    <a:lnTo>
                      <a:pt x="81" y="584"/>
                    </a:lnTo>
                    <a:lnTo>
                      <a:pt x="93" y="587"/>
                    </a:lnTo>
                    <a:lnTo>
                      <a:pt x="106" y="587"/>
                    </a:lnTo>
                    <a:lnTo>
                      <a:pt x="118" y="587"/>
                    </a:lnTo>
                    <a:lnTo>
                      <a:pt x="126" y="584"/>
                    </a:lnTo>
                    <a:lnTo>
                      <a:pt x="135" y="583"/>
                    </a:lnTo>
                    <a:lnTo>
                      <a:pt x="139" y="579"/>
                    </a:lnTo>
                    <a:lnTo>
                      <a:pt x="144" y="573"/>
                    </a:lnTo>
                    <a:lnTo>
                      <a:pt x="151" y="563"/>
                    </a:lnTo>
                    <a:lnTo>
                      <a:pt x="158" y="552"/>
                    </a:lnTo>
                    <a:lnTo>
                      <a:pt x="169" y="539"/>
                    </a:lnTo>
                    <a:lnTo>
                      <a:pt x="177" y="527"/>
                    </a:lnTo>
                    <a:lnTo>
                      <a:pt x="186" y="516"/>
                    </a:lnTo>
                    <a:lnTo>
                      <a:pt x="193" y="504"/>
                    </a:lnTo>
                    <a:lnTo>
                      <a:pt x="198" y="497"/>
                    </a:lnTo>
                    <a:lnTo>
                      <a:pt x="208" y="482"/>
                    </a:lnTo>
                    <a:lnTo>
                      <a:pt x="220" y="460"/>
                    </a:lnTo>
                    <a:lnTo>
                      <a:pt x="231" y="434"/>
                    </a:lnTo>
                    <a:lnTo>
                      <a:pt x="238" y="409"/>
                    </a:lnTo>
                    <a:lnTo>
                      <a:pt x="241" y="395"/>
                    </a:lnTo>
                    <a:lnTo>
                      <a:pt x="246" y="380"/>
                    </a:lnTo>
                    <a:lnTo>
                      <a:pt x="252" y="364"/>
                    </a:lnTo>
                    <a:lnTo>
                      <a:pt x="256" y="349"/>
                    </a:lnTo>
                    <a:lnTo>
                      <a:pt x="263" y="335"/>
                    </a:lnTo>
                    <a:lnTo>
                      <a:pt x="269" y="319"/>
                    </a:lnTo>
                    <a:lnTo>
                      <a:pt x="275" y="305"/>
                    </a:lnTo>
                    <a:lnTo>
                      <a:pt x="282" y="293"/>
                    </a:lnTo>
                    <a:lnTo>
                      <a:pt x="287" y="281"/>
                    </a:lnTo>
                    <a:lnTo>
                      <a:pt x="291" y="273"/>
                    </a:lnTo>
                    <a:lnTo>
                      <a:pt x="292" y="266"/>
                    </a:lnTo>
                    <a:lnTo>
                      <a:pt x="294" y="263"/>
                    </a:lnTo>
                    <a:lnTo>
                      <a:pt x="307" y="256"/>
                    </a:lnTo>
                    <a:lnTo>
                      <a:pt x="320" y="246"/>
                    </a:lnTo>
                    <a:lnTo>
                      <a:pt x="330" y="237"/>
                    </a:lnTo>
                    <a:lnTo>
                      <a:pt x="335" y="227"/>
                    </a:lnTo>
                    <a:lnTo>
                      <a:pt x="333" y="214"/>
                    </a:lnTo>
                    <a:lnTo>
                      <a:pt x="327" y="197"/>
                    </a:lnTo>
                    <a:lnTo>
                      <a:pt x="320" y="176"/>
                    </a:lnTo>
                    <a:lnTo>
                      <a:pt x="316" y="151"/>
                    </a:lnTo>
                    <a:lnTo>
                      <a:pt x="317" y="115"/>
                    </a:lnTo>
                    <a:lnTo>
                      <a:pt x="317" y="68"/>
                    </a:lnTo>
                    <a:lnTo>
                      <a:pt x="310" y="28"/>
                    </a:lnTo>
                    <a:lnTo>
                      <a:pt x="289" y="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7" name="Freeform 430">
                <a:extLst>
                  <a:ext uri="{FF2B5EF4-FFF2-40B4-BE49-F238E27FC236}">
                    <a16:creationId xmlns:a16="http://schemas.microsoft.com/office/drawing/2014/main" id="{391C83BE-D23A-45A1-D8DB-70B537B806E6}"/>
                  </a:ext>
                </a:extLst>
              </p:cNvPr>
              <p:cNvSpPr>
                <a:spLocks/>
              </p:cNvSpPr>
              <p:nvPr/>
            </p:nvSpPr>
            <p:spPr bwMode="auto">
              <a:xfrm>
                <a:off x="3120" y="5090"/>
                <a:ext cx="8" cy="7"/>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7" y="21"/>
                    </a:moveTo>
                    <a:lnTo>
                      <a:pt x="12" y="22"/>
                    </a:lnTo>
                    <a:lnTo>
                      <a:pt x="16" y="21"/>
                    </a:lnTo>
                    <a:lnTo>
                      <a:pt x="19" y="19"/>
                    </a:lnTo>
                    <a:lnTo>
                      <a:pt x="22" y="15"/>
                    </a:lnTo>
                    <a:lnTo>
                      <a:pt x="23" y="11"/>
                    </a:lnTo>
                    <a:lnTo>
                      <a:pt x="22" y="7"/>
                    </a:lnTo>
                    <a:lnTo>
                      <a:pt x="20" y="2"/>
                    </a:lnTo>
                    <a:lnTo>
                      <a:pt x="16" y="1"/>
                    </a:lnTo>
                    <a:lnTo>
                      <a:pt x="12" y="0"/>
                    </a:lnTo>
                    <a:lnTo>
                      <a:pt x="7" y="1"/>
                    </a:lnTo>
                    <a:lnTo>
                      <a:pt x="3" y="2"/>
                    </a:lnTo>
                    <a:lnTo>
                      <a:pt x="0" y="7"/>
                    </a:lnTo>
                    <a:lnTo>
                      <a:pt x="0" y="11"/>
                    </a:lnTo>
                    <a:lnTo>
                      <a:pt x="0" y="15"/>
                    </a:lnTo>
                    <a:lnTo>
                      <a:pt x="3" y="19"/>
                    </a:lnTo>
                    <a:lnTo>
                      <a:pt x="7"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8" name="Freeform 431">
                <a:extLst>
                  <a:ext uri="{FF2B5EF4-FFF2-40B4-BE49-F238E27FC236}">
                    <a16:creationId xmlns:a16="http://schemas.microsoft.com/office/drawing/2014/main" id="{465AAB48-14AA-9829-9B34-DDEF0ABFDF8E}"/>
                  </a:ext>
                </a:extLst>
              </p:cNvPr>
              <p:cNvSpPr>
                <a:spLocks/>
              </p:cNvSpPr>
              <p:nvPr/>
            </p:nvSpPr>
            <p:spPr bwMode="auto">
              <a:xfrm>
                <a:off x="3129" y="5067"/>
                <a:ext cx="8"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7" y="22"/>
                    </a:moveTo>
                    <a:lnTo>
                      <a:pt x="11" y="23"/>
                    </a:lnTo>
                    <a:lnTo>
                      <a:pt x="16" y="22"/>
                    </a:lnTo>
                    <a:lnTo>
                      <a:pt x="20" y="21"/>
                    </a:lnTo>
                    <a:lnTo>
                      <a:pt x="23" y="16"/>
                    </a:lnTo>
                    <a:lnTo>
                      <a:pt x="23" y="12"/>
                    </a:lnTo>
                    <a:lnTo>
                      <a:pt x="22" y="8"/>
                    </a:lnTo>
                    <a:lnTo>
                      <a:pt x="20" y="4"/>
                    </a:lnTo>
                    <a:lnTo>
                      <a:pt x="16" y="1"/>
                    </a:lnTo>
                    <a:lnTo>
                      <a:pt x="11" y="0"/>
                    </a:lnTo>
                    <a:lnTo>
                      <a:pt x="7" y="1"/>
                    </a:lnTo>
                    <a:lnTo>
                      <a:pt x="4" y="2"/>
                    </a:lnTo>
                    <a:lnTo>
                      <a:pt x="1" y="7"/>
                    </a:lnTo>
                    <a:lnTo>
                      <a:pt x="0" y="11"/>
                    </a:lnTo>
                    <a:lnTo>
                      <a:pt x="1" y="15"/>
                    </a:lnTo>
                    <a:lnTo>
                      <a:pt x="3" y="19"/>
                    </a:lnTo>
                    <a:lnTo>
                      <a:pt x="7"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69" name="Freeform 432">
                <a:extLst>
                  <a:ext uri="{FF2B5EF4-FFF2-40B4-BE49-F238E27FC236}">
                    <a16:creationId xmlns:a16="http://schemas.microsoft.com/office/drawing/2014/main" id="{ABC5E57C-BC5D-CD0D-2208-797A107D6810}"/>
                  </a:ext>
                </a:extLst>
              </p:cNvPr>
              <p:cNvSpPr>
                <a:spLocks/>
              </p:cNvSpPr>
              <p:nvPr/>
            </p:nvSpPr>
            <p:spPr bwMode="auto">
              <a:xfrm>
                <a:off x="3068" y="5233"/>
                <a:ext cx="7" cy="7"/>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6" y="22"/>
                    </a:moveTo>
                    <a:lnTo>
                      <a:pt x="11" y="22"/>
                    </a:lnTo>
                    <a:lnTo>
                      <a:pt x="16" y="21"/>
                    </a:lnTo>
                    <a:lnTo>
                      <a:pt x="19" y="19"/>
                    </a:lnTo>
                    <a:lnTo>
                      <a:pt x="22" y="15"/>
                    </a:lnTo>
                    <a:lnTo>
                      <a:pt x="23" y="11"/>
                    </a:lnTo>
                    <a:lnTo>
                      <a:pt x="22" y="7"/>
                    </a:lnTo>
                    <a:lnTo>
                      <a:pt x="20" y="4"/>
                    </a:lnTo>
                    <a:lnTo>
                      <a:pt x="16" y="1"/>
                    </a:lnTo>
                    <a:lnTo>
                      <a:pt x="11" y="0"/>
                    </a:lnTo>
                    <a:lnTo>
                      <a:pt x="7" y="1"/>
                    </a:lnTo>
                    <a:lnTo>
                      <a:pt x="3" y="2"/>
                    </a:lnTo>
                    <a:lnTo>
                      <a:pt x="0" y="7"/>
                    </a:lnTo>
                    <a:lnTo>
                      <a:pt x="0" y="11"/>
                    </a:lnTo>
                    <a:lnTo>
                      <a:pt x="0" y="15"/>
                    </a:lnTo>
                    <a:lnTo>
                      <a:pt x="3" y="19"/>
                    </a:lnTo>
                    <a:lnTo>
                      <a:pt x="6"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0" name="Freeform 433">
                <a:extLst>
                  <a:ext uri="{FF2B5EF4-FFF2-40B4-BE49-F238E27FC236}">
                    <a16:creationId xmlns:a16="http://schemas.microsoft.com/office/drawing/2014/main" id="{49775E82-4044-3DA5-50B7-9EC1011C1A75}"/>
                  </a:ext>
                </a:extLst>
              </p:cNvPr>
              <p:cNvSpPr>
                <a:spLocks/>
              </p:cNvSpPr>
              <p:nvPr/>
            </p:nvSpPr>
            <p:spPr bwMode="auto">
              <a:xfrm>
                <a:off x="2980" y="5161"/>
                <a:ext cx="169" cy="215"/>
              </a:xfrm>
              <a:custGeom>
                <a:avLst/>
                <a:gdLst>
                  <a:gd name="T0" fmla="*/ 0 w 508"/>
                  <a:gd name="T1" fmla="*/ 1 h 645"/>
                  <a:gd name="T2" fmla="*/ 0 w 508"/>
                  <a:gd name="T3" fmla="*/ 1 h 645"/>
                  <a:gd name="T4" fmla="*/ 0 w 508"/>
                  <a:gd name="T5" fmla="*/ 1 h 645"/>
                  <a:gd name="T6" fmla="*/ 0 w 508"/>
                  <a:gd name="T7" fmla="*/ 1 h 645"/>
                  <a:gd name="T8" fmla="*/ 0 w 508"/>
                  <a:gd name="T9" fmla="*/ 1 h 645"/>
                  <a:gd name="T10" fmla="*/ 0 w 508"/>
                  <a:gd name="T11" fmla="*/ 1 h 645"/>
                  <a:gd name="T12" fmla="*/ 0 w 508"/>
                  <a:gd name="T13" fmla="*/ 1 h 645"/>
                  <a:gd name="T14" fmla="*/ 0 w 508"/>
                  <a:gd name="T15" fmla="*/ 1 h 645"/>
                  <a:gd name="T16" fmla="*/ 0 w 508"/>
                  <a:gd name="T17" fmla="*/ 1 h 645"/>
                  <a:gd name="T18" fmla="*/ 0 w 508"/>
                  <a:gd name="T19" fmla="*/ 1 h 645"/>
                  <a:gd name="T20" fmla="*/ 0 w 508"/>
                  <a:gd name="T21" fmla="*/ 1 h 645"/>
                  <a:gd name="T22" fmla="*/ 1 w 508"/>
                  <a:gd name="T23" fmla="*/ 1 h 645"/>
                  <a:gd name="T24" fmla="*/ 1 w 508"/>
                  <a:gd name="T25" fmla="*/ 1 h 645"/>
                  <a:gd name="T26" fmla="*/ 1 w 508"/>
                  <a:gd name="T27" fmla="*/ 1 h 645"/>
                  <a:gd name="T28" fmla="*/ 1 w 508"/>
                  <a:gd name="T29" fmla="*/ 1 h 645"/>
                  <a:gd name="T30" fmla="*/ 1 w 508"/>
                  <a:gd name="T31" fmla="*/ 1 h 645"/>
                  <a:gd name="T32" fmla="*/ 1 w 508"/>
                  <a:gd name="T33" fmla="*/ 1 h 645"/>
                  <a:gd name="T34" fmla="*/ 1 w 508"/>
                  <a:gd name="T35" fmla="*/ 0 h 645"/>
                  <a:gd name="T36" fmla="*/ 1 w 508"/>
                  <a:gd name="T37" fmla="*/ 0 h 645"/>
                  <a:gd name="T38" fmla="*/ 1 w 508"/>
                  <a:gd name="T39" fmla="*/ 0 h 645"/>
                  <a:gd name="T40" fmla="*/ 1 w 508"/>
                  <a:gd name="T41" fmla="*/ 0 h 645"/>
                  <a:gd name="T42" fmla="*/ 1 w 508"/>
                  <a:gd name="T43" fmla="*/ 0 h 645"/>
                  <a:gd name="T44" fmla="*/ 1 w 508"/>
                  <a:gd name="T45" fmla="*/ 0 h 645"/>
                  <a:gd name="T46" fmla="*/ 1 w 508"/>
                  <a:gd name="T47" fmla="*/ 0 h 645"/>
                  <a:gd name="T48" fmla="*/ 1 w 508"/>
                  <a:gd name="T49" fmla="*/ 0 h 645"/>
                  <a:gd name="T50" fmla="*/ 1 w 508"/>
                  <a:gd name="T51" fmla="*/ 0 h 645"/>
                  <a:gd name="T52" fmla="*/ 1 w 508"/>
                  <a:gd name="T53" fmla="*/ 0 h 645"/>
                  <a:gd name="T54" fmla="*/ 1 w 508"/>
                  <a:gd name="T55" fmla="*/ 0 h 645"/>
                  <a:gd name="T56" fmla="*/ 1 w 508"/>
                  <a:gd name="T57" fmla="*/ 0 h 645"/>
                  <a:gd name="T58" fmla="*/ 1 w 508"/>
                  <a:gd name="T59" fmla="*/ 0 h 645"/>
                  <a:gd name="T60" fmla="*/ 0 w 508"/>
                  <a:gd name="T61" fmla="*/ 0 h 645"/>
                  <a:gd name="T62" fmla="*/ 0 w 508"/>
                  <a:gd name="T63" fmla="*/ 0 h 645"/>
                  <a:gd name="T64" fmla="*/ 0 w 508"/>
                  <a:gd name="T65" fmla="*/ 0 h 645"/>
                  <a:gd name="T66" fmla="*/ 0 w 508"/>
                  <a:gd name="T67" fmla="*/ 0 h 645"/>
                  <a:gd name="T68" fmla="*/ 0 w 508"/>
                  <a:gd name="T69" fmla="*/ 0 h 645"/>
                  <a:gd name="T70" fmla="*/ 0 w 508"/>
                  <a:gd name="T71" fmla="*/ 0 h 645"/>
                  <a:gd name="T72" fmla="*/ 0 w 508"/>
                  <a:gd name="T73" fmla="*/ 0 h 645"/>
                  <a:gd name="T74" fmla="*/ 0 w 508"/>
                  <a:gd name="T75" fmla="*/ 0 h 645"/>
                  <a:gd name="T76" fmla="*/ 0 w 508"/>
                  <a:gd name="T77" fmla="*/ 0 h 645"/>
                  <a:gd name="T78" fmla="*/ 0 w 508"/>
                  <a:gd name="T79" fmla="*/ 0 h 645"/>
                  <a:gd name="T80" fmla="*/ 0 w 508"/>
                  <a:gd name="T81" fmla="*/ 0 h 645"/>
                  <a:gd name="T82" fmla="*/ 0 w 508"/>
                  <a:gd name="T83" fmla="*/ 1 h 645"/>
                  <a:gd name="T84" fmla="*/ 0 w 508"/>
                  <a:gd name="T85" fmla="*/ 1 h 645"/>
                  <a:gd name="T86" fmla="*/ 0 w 508"/>
                  <a:gd name="T87" fmla="*/ 1 h 645"/>
                  <a:gd name="T88" fmla="*/ 0 w 508"/>
                  <a:gd name="T89" fmla="*/ 1 h 645"/>
                  <a:gd name="T90" fmla="*/ 0 w 508"/>
                  <a:gd name="T91" fmla="*/ 1 h 645"/>
                  <a:gd name="T92" fmla="*/ 0 w 508"/>
                  <a:gd name="T93" fmla="*/ 1 h 6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8"/>
                  <a:gd name="T142" fmla="*/ 0 h 645"/>
                  <a:gd name="T143" fmla="*/ 508 w 508"/>
                  <a:gd name="T144" fmla="*/ 645 h 6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8" h="645">
                    <a:moveTo>
                      <a:pt x="15" y="501"/>
                    </a:moveTo>
                    <a:lnTo>
                      <a:pt x="9" y="499"/>
                    </a:lnTo>
                    <a:lnTo>
                      <a:pt x="3" y="501"/>
                    </a:lnTo>
                    <a:lnTo>
                      <a:pt x="0" y="503"/>
                    </a:lnTo>
                    <a:lnTo>
                      <a:pt x="3" y="506"/>
                    </a:lnTo>
                    <a:lnTo>
                      <a:pt x="9" y="510"/>
                    </a:lnTo>
                    <a:lnTo>
                      <a:pt x="18" y="519"/>
                    </a:lnTo>
                    <a:lnTo>
                      <a:pt x="26" y="532"/>
                    </a:lnTo>
                    <a:lnTo>
                      <a:pt x="36" y="548"/>
                    </a:lnTo>
                    <a:lnTo>
                      <a:pt x="42" y="558"/>
                    </a:lnTo>
                    <a:lnTo>
                      <a:pt x="47" y="567"/>
                    </a:lnTo>
                    <a:lnTo>
                      <a:pt x="53" y="574"/>
                    </a:lnTo>
                    <a:lnTo>
                      <a:pt x="58" y="581"/>
                    </a:lnTo>
                    <a:lnTo>
                      <a:pt x="64" y="586"/>
                    </a:lnTo>
                    <a:lnTo>
                      <a:pt x="70" y="592"/>
                    </a:lnTo>
                    <a:lnTo>
                      <a:pt x="76" y="596"/>
                    </a:lnTo>
                    <a:lnTo>
                      <a:pt x="83" y="599"/>
                    </a:lnTo>
                    <a:lnTo>
                      <a:pt x="96" y="604"/>
                    </a:lnTo>
                    <a:lnTo>
                      <a:pt x="109" y="610"/>
                    </a:lnTo>
                    <a:lnTo>
                      <a:pt x="124" y="616"/>
                    </a:lnTo>
                    <a:lnTo>
                      <a:pt x="138" y="620"/>
                    </a:lnTo>
                    <a:lnTo>
                      <a:pt x="153" y="624"/>
                    </a:lnTo>
                    <a:lnTo>
                      <a:pt x="168" y="628"/>
                    </a:lnTo>
                    <a:lnTo>
                      <a:pt x="184" y="631"/>
                    </a:lnTo>
                    <a:lnTo>
                      <a:pt x="200" y="634"/>
                    </a:lnTo>
                    <a:lnTo>
                      <a:pt x="216" y="637"/>
                    </a:lnTo>
                    <a:lnTo>
                      <a:pt x="232" y="639"/>
                    </a:lnTo>
                    <a:lnTo>
                      <a:pt x="249" y="641"/>
                    </a:lnTo>
                    <a:lnTo>
                      <a:pt x="265" y="642"/>
                    </a:lnTo>
                    <a:lnTo>
                      <a:pt x="283" y="644"/>
                    </a:lnTo>
                    <a:lnTo>
                      <a:pt x="299" y="645"/>
                    </a:lnTo>
                    <a:lnTo>
                      <a:pt x="316" y="645"/>
                    </a:lnTo>
                    <a:lnTo>
                      <a:pt x="332" y="645"/>
                    </a:lnTo>
                    <a:lnTo>
                      <a:pt x="345" y="645"/>
                    </a:lnTo>
                    <a:lnTo>
                      <a:pt x="364" y="644"/>
                    </a:lnTo>
                    <a:lnTo>
                      <a:pt x="387" y="642"/>
                    </a:lnTo>
                    <a:lnTo>
                      <a:pt x="412" y="641"/>
                    </a:lnTo>
                    <a:lnTo>
                      <a:pt x="437" y="638"/>
                    </a:lnTo>
                    <a:lnTo>
                      <a:pt x="459" y="637"/>
                    </a:lnTo>
                    <a:lnTo>
                      <a:pt x="476" y="635"/>
                    </a:lnTo>
                    <a:lnTo>
                      <a:pt x="487" y="634"/>
                    </a:lnTo>
                    <a:lnTo>
                      <a:pt x="492" y="616"/>
                    </a:lnTo>
                    <a:lnTo>
                      <a:pt x="500" y="595"/>
                    </a:lnTo>
                    <a:lnTo>
                      <a:pt x="505" y="574"/>
                    </a:lnTo>
                    <a:lnTo>
                      <a:pt x="508" y="555"/>
                    </a:lnTo>
                    <a:lnTo>
                      <a:pt x="507" y="541"/>
                    </a:lnTo>
                    <a:lnTo>
                      <a:pt x="505" y="533"/>
                    </a:lnTo>
                    <a:lnTo>
                      <a:pt x="503" y="524"/>
                    </a:lnTo>
                    <a:lnTo>
                      <a:pt x="501" y="515"/>
                    </a:lnTo>
                    <a:lnTo>
                      <a:pt x="497" y="499"/>
                    </a:lnTo>
                    <a:lnTo>
                      <a:pt x="488" y="473"/>
                    </a:lnTo>
                    <a:lnTo>
                      <a:pt x="475" y="436"/>
                    </a:lnTo>
                    <a:lnTo>
                      <a:pt x="459" y="396"/>
                    </a:lnTo>
                    <a:lnTo>
                      <a:pt x="441" y="352"/>
                    </a:lnTo>
                    <a:lnTo>
                      <a:pt x="424" y="311"/>
                    </a:lnTo>
                    <a:lnTo>
                      <a:pt x="406" y="275"/>
                    </a:lnTo>
                    <a:lnTo>
                      <a:pt x="390" y="245"/>
                    </a:lnTo>
                    <a:lnTo>
                      <a:pt x="387" y="241"/>
                    </a:lnTo>
                    <a:lnTo>
                      <a:pt x="387" y="238"/>
                    </a:lnTo>
                    <a:lnTo>
                      <a:pt x="386" y="236"/>
                    </a:lnTo>
                    <a:lnTo>
                      <a:pt x="387" y="234"/>
                    </a:lnTo>
                    <a:lnTo>
                      <a:pt x="387" y="231"/>
                    </a:lnTo>
                    <a:lnTo>
                      <a:pt x="386" y="229"/>
                    </a:lnTo>
                    <a:lnTo>
                      <a:pt x="385" y="229"/>
                    </a:lnTo>
                    <a:lnTo>
                      <a:pt x="382" y="229"/>
                    </a:lnTo>
                    <a:lnTo>
                      <a:pt x="379" y="229"/>
                    </a:lnTo>
                    <a:lnTo>
                      <a:pt x="376" y="227"/>
                    </a:lnTo>
                    <a:lnTo>
                      <a:pt x="373" y="224"/>
                    </a:lnTo>
                    <a:lnTo>
                      <a:pt x="373" y="223"/>
                    </a:lnTo>
                    <a:lnTo>
                      <a:pt x="377" y="222"/>
                    </a:lnTo>
                    <a:lnTo>
                      <a:pt x="383" y="219"/>
                    </a:lnTo>
                    <a:lnTo>
                      <a:pt x="387" y="216"/>
                    </a:lnTo>
                    <a:lnTo>
                      <a:pt x="392" y="213"/>
                    </a:lnTo>
                    <a:lnTo>
                      <a:pt x="395" y="206"/>
                    </a:lnTo>
                    <a:lnTo>
                      <a:pt x="398" y="194"/>
                    </a:lnTo>
                    <a:lnTo>
                      <a:pt x="401" y="180"/>
                    </a:lnTo>
                    <a:lnTo>
                      <a:pt x="406" y="164"/>
                    </a:lnTo>
                    <a:lnTo>
                      <a:pt x="415" y="146"/>
                    </a:lnTo>
                    <a:lnTo>
                      <a:pt x="424" y="124"/>
                    </a:lnTo>
                    <a:lnTo>
                      <a:pt x="431" y="104"/>
                    </a:lnTo>
                    <a:lnTo>
                      <a:pt x="434" y="91"/>
                    </a:lnTo>
                    <a:lnTo>
                      <a:pt x="434" y="88"/>
                    </a:lnTo>
                    <a:lnTo>
                      <a:pt x="434" y="86"/>
                    </a:lnTo>
                    <a:lnTo>
                      <a:pt x="433" y="84"/>
                    </a:lnTo>
                    <a:lnTo>
                      <a:pt x="433" y="81"/>
                    </a:lnTo>
                    <a:lnTo>
                      <a:pt x="436" y="76"/>
                    </a:lnTo>
                    <a:lnTo>
                      <a:pt x="438" y="65"/>
                    </a:lnTo>
                    <a:lnTo>
                      <a:pt x="441" y="55"/>
                    </a:lnTo>
                    <a:lnTo>
                      <a:pt x="441" y="51"/>
                    </a:lnTo>
                    <a:lnTo>
                      <a:pt x="417" y="46"/>
                    </a:lnTo>
                    <a:lnTo>
                      <a:pt x="393" y="41"/>
                    </a:lnTo>
                    <a:lnTo>
                      <a:pt x="371" y="34"/>
                    </a:lnTo>
                    <a:lnTo>
                      <a:pt x="351" y="25"/>
                    </a:lnTo>
                    <a:lnTo>
                      <a:pt x="332" y="18"/>
                    </a:lnTo>
                    <a:lnTo>
                      <a:pt x="318" y="10"/>
                    </a:lnTo>
                    <a:lnTo>
                      <a:pt x="306" y="4"/>
                    </a:lnTo>
                    <a:lnTo>
                      <a:pt x="300" y="0"/>
                    </a:lnTo>
                    <a:lnTo>
                      <a:pt x="291" y="21"/>
                    </a:lnTo>
                    <a:lnTo>
                      <a:pt x="275" y="42"/>
                    </a:lnTo>
                    <a:lnTo>
                      <a:pt x="255" y="63"/>
                    </a:lnTo>
                    <a:lnTo>
                      <a:pt x="233" y="87"/>
                    </a:lnTo>
                    <a:lnTo>
                      <a:pt x="213" y="111"/>
                    </a:lnTo>
                    <a:lnTo>
                      <a:pt x="195" y="136"/>
                    </a:lnTo>
                    <a:lnTo>
                      <a:pt x="182" y="163"/>
                    </a:lnTo>
                    <a:lnTo>
                      <a:pt x="178" y="189"/>
                    </a:lnTo>
                    <a:lnTo>
                      <a:pt x="178" y="199"/>
                    </a:lnTo>
                    <a:lnTo>
                      <a:pt x="178" y="210"/>
                    </a:lnTo>
                    <a:lnTo>
                      <a:pt x="178" y="220"/>
                    </a:lnTo>
                    <a:lnTo>
                      <a:pt x="175" y="227"/>
                    </a:lnTo>
                    <a:lnTo>
                      <a:pt x="172" y="231"/>
                    </a:lnTo>
                    <a:lnTo>
                      <a:pt x="170" y="236"/>
                    </a:lnTo>
                    <a:lnTo>
                      <a:pt x="169" y="240"/>
                    </a:lnTo>
                    <a:lnTo>
                      <a:pt x="169" y="245"/>
                    </a:lnTo>
                    <a:lnTo>
                      <a:pt x="170" y="250"/>
                    </a:lnTo>
                    <a:lnTo>
                      <a:pt x="169" y="254"/>
                    </a:lnTo>
                    <a:lnTo>
                      <a:pt x="168" y="257"/>
                    </a:lnTo>
                    <a:lnTo>
                      <a:pt x="165" y="261"/>
                    </a:lnTo>
                    <a:lnTo>
                      <a:pt x="160" y="267"/>
                    </a:lnTo>
                    <a:lnTo>
                      <a:pt x="154" y="278"/>
                    </a:lnTo>
                    <a:lnTo>
                      <a:pt x="146" y="295"/>
                    </a:lnTo>
                    <a:lnTo>
                      <a:pt x="136" y="311"/>
                    </a:lnTo>
                    <a:lnTo>
                      <a:pt x="124" y="331"/>
                    </a:lnTo>
                    <a:lnTo>
                      <a:pt x="114" y="349"/>
                    </a:lnTo>
                    <a:lnTo>
                      <a:pt x="105" y="366"/>
                    </a:lnTo>
                    <a:lnTo>
                      <a:pt x="98" y="379"/>
                    </a:lnTo>
                    <a:lnTo>
                      <a:pt x="90" y="391"/>
                    </a:lnTo>
                    <a:lnTo>
                      <a:pt x="82" y="408"/>
                    </a:lnTo>
                    <a:lnTo>
                      <a:pt x="73" y="426"/>
                    </a:lnTo>
                    <a:lnTo>
                      <a:pt x="63" y="445"/>
                    </a:lnTo>
                    <a:lnTo>
                      <a:pt x="54" y="463"/>
                    </a:lnTo>
                    <a:lnTo>
                      <a:pt x="45" y="477"/>
                    </a:lnTo>
                    <a:lnTo>
                      <a:pt x="39" y="488"/>
                    </a:lnTo>
                    <a:lnTo>
                      <a:pt x="36" y="492"/>
                    </a:lnTo>
                    <a:lnTo>
                      <a:pt x="34" y="492"/>
                    </a:lnTo>
                    <a:lnTo>
                      <a:pt x="31" y="491"/>
                    </a:lnTo>
                    <a:lnTo>
                      <a:pt x="28" y="488"/>
                    </a:lnTo>
                    <a:lnTo>
                      <a:pt x="25" y="488"/>
                    </a:lnTo>
                    <a:lnTo>
                      <a:pt x="22" y="491"/>
                    </a:lnTo>
                    <a:lnTo>
                      <a:pt x="20" y="495"/>
                    </a:lnTo>
                    <a:lnTo>
                      <a:pt x="18" y="499"/>
                    </a:lnTo>
                    <a:lnTo>
                      <a:pt x="15" y="501"/>
                    </a:lnTo>
                    <a:close/>
                  </a:path>
                </a:pathLst>
              </a:custGeom>
              <a:solidFill>
                <a:srgbClr val="99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1" name="Freeform 434">
                <a:extLst>
                  <a:ext uri="{FF2B5EF4-FFF2-40B4-BE49-F238E27FC236}">
                    <a16:creationId xmlns:a16="http://schemas.microsoft.com/office/drawing/2014/main" id="{EF15D404-9F0B-815D-E007-5AE2927E68D3}"/>
                  </a:ext>
                </a:extLst>
              </p:cNvPr>
              <p:cNvSpPr>
                <a:spLocks/>
              </p:cNvSpPr>
              <p:nvPr/>
            </p:nvSpPr>
            <p:spPr bwMode="auto">
              <a:xfrm>
                <a:off x="3047" y="5056"/>
                <a:ext cx="100" cy="147"/>
              </a:xfrm>
              <a:custGeom>
                <a:avLst/>
                <a:gdLst>
                  <a:gd name="T0" fmla="*/ 0 w 300"/>
                  <a:gd name="T1" fmla="*/ 1 h 439"/>
                  <a:gd name="T2" fmla="*/ 0 w 300"/>
                  <a:gd name="T3" fmla="*/ 1 h 439"/>
                  <a:gd name="T4" fmla="*/ 0 w 300"/>
                  <a:gd name="T5" fmla="*/ 1 h 439"/>
                  <a:gd name="T6" fmla="*/ 0 w 300"/>
                  <a:gd name="T7" fmla="*/ 1 h 439"/>
                  <a:gd name="T8" fmla="*/ 0 w 300"/>
                  <a:gd name="T9" fmla="*/ 1 h 439"/>
                  <a:gd name="T10" fmla="*/ 0 w 300"/>
                  <a:gd name="T11" fmla="*/ 1 h 439"/>
                  <a:gd name="T12" fmla="*/ 0 w 300"/>
                  <a:gd name="T13" fmla="*/ 1 h 439"/>
                  <a:gd name="T14" fmla="*/ 0 w 300"/>
                  <a:gd name="T15" fmla="*/ 0 h 439"/>
                  <a:gd name="T16" fmla="*/ 0 w 300"/>
                  <a:gd name="T17" fmla="*/ 0 h 439"/>
                  <a:gd name="T18" fmla="*/ 0 w 300"/>
                  <a:gd name="T19" fmla="*/ 0 h 439"/>
                  <a:gd name="T20" fmla="*/ 0 w 300"/>
                  <a:gd name="T21" fmla="*/ 0 h 439"/>
                  <a:gd name="T22" fmla="*/ 0 w 300"/>
                  <a:gd name="T23" fmla="*/ 0 h 439"/>
                  <a:gd name="T24" fmla="*/ 0 w 300"/>
                  <a:gd name="T25" fmla="*/ 0 h 439"/>
                  <a:gd name="T26" fmla="*/ 0 w 300"/>
                  <a:gd name="T27" fmla="*/ 0 h 439"/>
                  <a:gd name="T28" fmla="*/ 0 w 300"/>
                  <a:gd name="T29" fmla="*/ 0 h 439"/>
                  <a:gd name="T30" fmla="*/ 0 w 300"/>
                  <a:gd name="T31" fmla="*/ 0 h 439"/>
                  <a:gd name="T32" fmla="*/ 0 w 300"/>
                  <a:gd name="T33" fmla="*/ 0 h 439"/>
                  <a:gd name="T34" fmla="*/ 0 w 300"/>
                  <a:gd name="T35" fmla="*/ 0 h 439"/>
                  <a:gd name="T36" fmla="*/ 0 w 300"/>
                  <a:gd name="T37" fmla="*/ 0 h 439"/>
                  <a:gd name="T38" fmla="*/ 0 w 300"/>
                  <a:gd name="T39" fmla="*/ 0 h 439"/>
                  <a:gd name="T40" fmla="*/ 0 w 300"/>
                  <a:gd name="T41" fmla="*/ 0 h 439"/>
                  <a:gd name="T42" fmla="*/ 0 w 300"/>
                  <a:gd name="T43" fmla="*/ 0 h 439"/>
                  <a:gd name="T44" fmla="*/ 0 w 300"/>
                  <a:gd name="T45" fmla="*/ 0 h 439"/>
                  <a:gd name="T46" fmla="*/ 0 w 300"/>
                  <a:gd name="T47" fmla="*/ 0 h 439"/>
                  <a:gd name="T48" fmla="*/ 0 w 300"/>
                  <a:gd name="T49" fmla="*/ 0 h 439"/>
                  <a:gd name="T50" fmla="*/ 0 w 300"/>
                  <a:gd name="T51" fmla="*/ 0 h 439"/>
                  <a:gd name="T52" fmla="*/ 0 w 300"/>
                  <a:gd name="T53" fmla="*/ 0 h 439"/>
                  <a:gd name="T54" fmla="*/ 0 w 300"/>
                  <a:gd name="T55" fmla="*/ 0 h 439"/>
                  <a:gd name="T56" fmla="*/ 0 w 300"/>
                  <a:gd name="T57" fmla="*/ 0 h 439"/>
                  <a:gd name="T58" fmla="*/ 0 w 300"/>
                  <a:gd name="T59" fmla="*/ 0 h 439"/>
                  <a:gd name="T60" fmla="*/ 0 w 300"/>
                  <a:gd name="T61" fmla="*/ 0 h 439"/>
                  <a:gd name="T62" fmla="*/ 0 w 300"/>
                  <a:gd name="T63" fmla="*/ 0 h 4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0"/>
                  <a:gd name="T97" fmla="*/ 0 h 439"/>
                  <a:gd name="T98" fmla="*/ 300 w 300"/>
                  <a:gd name="T99" fmla="*/ 439 h 4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0" h="439">
                    <a:moveTo>
                      <a:pt x="0" y="363"/>
                    </a:moveTo>
                    <a:lnTo>
                      <a:pt x="4" y="368"/>
                    </a:lnTo>
                    <a:lnTo>
                      <a:pt x="18" y="380"/>
                    </a:lnTo>
                    <a:lnTo>
                      <a:pt x="36" y="392"/>
                    </a:lnTo>
                    <a:lnTo>
                      <a:pt x="60" y="408"/>
                    </a:lnTo>
                    <a:lnTo>
                      <a:pt x="85" y="422"/>
                    </a:lnTo>
                    <a:lnTo>
                      <a:pt x="106" y="433"/>
                    </a:lnTo>
                    <a:lnTo>
                      <a:pt x="127" y="439"/>
                    </a:lnTo>
                    <a:lnTo>
                      <a:pt x="141" y="437"/>
                    </a:lnTo>
                    <a:lnTo>
                      <a:pt x="152" y="429"/>
                    </a:lnTo>
                    <a:lnTo>
                      <a:pt x="163" y="415"/>
                    </a:lnTo>
                    <a:lnTo>
                      <a:pt x="173" y="399"/>
                    </a:lnTo>
                    <a:lnTo>
                      <a:pt x="184" y="380"/>
                    </a:lnTo>
                    <a:lnTo>
                      <a:pt x="194" y="360"/>
                    </a:lnTo>
                    <a:lnTo>
                      <a:pt x="203" y="340"/>
                    </a:lnTo>
                    <a:lnTo>
                      <a:pt x="213" y="322"/>
                    </a:lnTo>
                    <a:lnTo>
                      <a:pt x="223" y="307"/>
                    </a:lnTo>
                    <a:lnTo>
                      <a:pt x="235" y="290"/>
                    </a:lnTo>
                    <a:lnTo>
                      <a:pt x="246" y="267"/>
                    </a:lnTo>
                    <a:lnTo>
                      <a:pt x="259" y="241"/>
                    </a:lnTo>
                    <a:lnTo>
                      <a:pt x="272" y="211"/>
                    </a:lnTo>
                    <a:lnTo>
                      <a:pt x="283" y="181"/>
                    </a:lnTo>
                    <a:lnTo>
                      <a:pt x="291" y="151"/>
                    </a:lnTo>
                    <a:lnTo>
                      <a:pt x="299" y="126"/>
                    </a:lnTo>
                    <a:lnTo>
                      <a:pt x="300" y="103"/>
                    </a:lnTo>
                    <a:lnTo>
                      <a:pt x="300" y="71"/>
                    </a:lnTo>
                    <a:lnTo>
                      <a:pt x="297" y="46"/>
                    </a:lnTo>
                    <a:lnTo>
                      <a:pt x="290" y="28"/>
                    </a:lnTo>
                    <a:lnTo>
                      <a:pt x="272" y="15"/>
                    </a:lnTo>
                    <a:lnTo>
                      <a:pt x="253" y="5"/>
                    </a:lnTo>
                    <a:lnTo>
                      <a:pt x="242" y="1"/>
                    </a:lnTo>
                    <a:lnTo>
                      <a:pt x="235" y="0"/>
                    </a:lnTo>
                    <a:lnTo>
                      <a:pt x="230" y="1"/>
                    </a:lnTo>
                    <a:lnTo>
                      <a:pt x="227" y="5"/>
                    </a:lnTo>
                    <a:lnTo>
                      <a:pt x="223" y="11"/>
                    </a:lnTo>
                    <a:lnTo>
                      <a:pt x="220" y="15"/>
                    </a:lnTo>
                    <a:lnTo>
                      <a:pt x="220" y="18"/>
                    </a:lnTo>
                    <a:lnTo>
                      <a:pt x="220" y="19"/>
                    </a:lnTo>
                    <a:lnTo>
                      <a:pt x="220" y="21"/>
                    </a:lnTo>
                    <a:lnTo>
                      <a:pt x="220" y="22"/>
                    </a:lnTo>
                    <a:lnTo>
                      <a:pt x="208" y="26"/>
                    </a:lnTo>
                    <a:lnTo>
                      <a:pt x="198" y="32"/>
                    </a:lnTo>
                    <a:lnTo>
                      <a:pt x="185" y="39"/>
                    </a:lnTo>
                    <a:lnTo>
                      <a:pt x="173" y="47"/>
                    </a:lnTo>
                    <a:lnTo>
                      <a:pt x="162" y="59"/>
                    </a:lnTo>
                    <a:lnTo>
                      <a:pt x="150" y="73"/>
                    </a:lnTo>
                    <a:lnTo>
                      <a:pt x="138" y="91"/>
                    </a:lnTo>
                    <a:lnTo>
                      <a:pt x="127" y="112"/>
                    </a:lnTo>
                    <a:lnTo>
                      <a:pt x="117" y="134"/>
                    </a:lnTo>
                    <a:lnTo>
                      <a:pt x="109" y="155"/>
                    </a:lnTo>
                    <a:lnTo>
                      <a:pt x="103" y="175"/>
                    </a:lnTo>
                    <a:lnTo>
                      <a:pt x="98" y="193"/>
                    </a:lnTo>
                    <a:lnTo>
                      <a:pt x="92" y="213"/>
                    </a:lnTo>
                    <a:lnTo>
                      <a:pt x="86" y="231"/>
                    </a:lnTo>
                    <a:lnTo>
                      <a:pt x="76" y="249"/>
                    </a:lnTo>
                    <a:lnTo>
                      <a:pt x="64" y="267"/>
                    </a:lnTo>
                    <a:lnTo>
                      <a:pt x="51" y="286"/>
                    </a:lnTo>
                    <a:lnTo>
                      <a:pt x="39" y="303"/>
                    </a:lnTo>
                    <a:lnTo>
                      <a:pt x="28" y="318"/>
                    </a:lnTo>
                    <a:lnTo>
                      <a:pt x="19" y="332"/>
                    </a:lnTo>
                    <a:lnTo>
                      <a:pt x="10" y="343"/>
                    </a:lnTo>
                    <a:lnTo>
                      <a:pt x="4" y="353"/>
                    </a:lnTo>
                    <a:lnTo>
                      <a:pt x="2" y="359"/>
                    </a:lnTo>
                    <a:lnTo>
                      <a:pt x="0" y="363"/>
                    </a:lnTo>
                    <a:close/>
                  </a:path>
                </a:pathLst>
              </a:custGeom>
              <a:solidFill>
                <a:srgbClr val="AD0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2" name="Freeform 435">
                <a:extLst>
                  <a:ext uri="{FF2B5EF4-FFF2-40B4-BE49-F238E27FC236}">
                    <a16:creationId xmlns:a16="http://schemas.microsoft.com/office/drawing/2014/main" id="{3EC23A8D-8CD8-6877-2857-F36F58DAE67C}"/>
                  </a:ext>
                </a:extLst>
              </p:cNvPr>
              <p:cNvSpPr>
                <a:spLocks/>
              </p:cNvSpPr>
              <p:nvPr/>
            </p:nvSpPr>
            <p:spPr bwMode="auto">
              <a:xfrm>
                <a:off x="3112" y="5052"/>
                <a:ext cx="45" cy="128"/>
              </a:xfrm>
              <a:custGeom>
                <a:avLst/>
                <a:gdLst>
                  <a:gd name="T0" fmla="*/ 0 w 137"/>
                  <a:gd name="T1" fmla="*/ 0 h 383"/>
                  <a:gd name="T2" fmla="*/ 0 w 137"/>
                  <a:gd name="T3" fmla="*/ 0 h 383"/>
                  <a:gd name="T4" fmla="*/ 0 w 137"/>
                  <a:gd name="T5" fmla="*/ 0 h 383"/>
                  <a:gd name="T6" fmla="*/ 0 w 137"/>
                  <a:gd name="T7" fmla="*/ 0 h 383"/>
                  <a:gd name="T8" fmla="*/ 0 w 137"/>
                  <a:gd name="T9" fmla="*/ 0 h 383"/>
                  <a:gd name="T10" fmla="*/ 0 w 137"/>
                  <a:gd name="T11" fmla="*/ 0 h 383"/>
                  <a:gd name="T12" fmla="*/ 0 w 137"/>
                  <a:gd name="T13" fmla="*/ 0 h 383"/>
                  <a:gd name="T14" fmla="*/ 0 w 137"/>
                  <a:gd name="T15" fmla="*/ 0 h 383"/>
                  <a:gd name="T16" fmla="*/ 0 w 137"/>
                  <a:gd name="T17" fmla="*/ 0 h 383"/>
                  <a:gd name="T18" fmla="*/ 0 w 137"/>
                  <a:gd name="T19" fmla="*/ 0 h 383"/>
                  <a:gd name="T20" fmla="*/ 0 w 137"/>
                  <a:gd name="T21" fmla="*/ 1 h 383"/>
                  <a:gd name="T22" fmla="*/ 0 w 137"/>
                  <a:gd name="T23" fmla="*/ 1 h 383"/>
                  <a:gd name="T24" fmla="*/ 0 w 137"/>
                  <a:gd name="T25" fmla="*/ 1 h 383"/>
                  <a:gd name="T26" fmla="*/ 0 w 137"/>
                  <a:gd name="T27" fmla="*/ 1 h 383"/>
                  <a:gd name="T28" fmla="*/ 0 w 137"/>
                  <a:gd name="T29" fmla="*/ 1 h 383"/>
                  <a:gd name="T30" fmla="*/ 0 w 137"/>
                  <a:gd name="T31" fmla="*/ 1 h 383"/>
                  <a:gd name="T32" fmla="*/ 0 w 137"/>
                  <a:gd name="T33" fmla="*/ 1 h 383"/>
                  <a:gd name="T34" fmla="*/ 0 w 137"/>
                  <a:gd name="T35" fmla="*/ 1 h 383"/>
                  <a:gd name="T36" fmla="*/ 0 w 137"/>
                  <a:gd name="T37" fmla="*/ 0 h 383"/>
                  <a:gd name="T38" fmla="*/ 0 w 137"/>
                  <a:gd name="T39" fmla="*/ 0 h 383"/>
                  <a:gd name="T40" fmla="*/ 0 w 137"/>
                  <a:gd name="T41" fmla="*/ 0 h 383"/>
                  <a:gd name="T42" fmla="*/ 0 w 137"/>
                  <a:gd name="T43" fmla="*/ 0 h 383"/>
                  <a:gd name="T44" fmla="*/ 0 w 137"/>
                  <a:gd name="T45" fmla="*/ 0 h 383"/>
                  <a:gd name="T46" fmla="*/ 0 w 137"/>
                  <a:gd name="T47" fmla="*/ 0 h 383"/>
                  <a:gd name="T48" fmla="*/ 0 w 137"/>
                  <a:gd name="T49" fmla="*/ 0 h 383"/>
                  <a:gd name="T50" fmla="*/ 0 w 137"/>
                  <a:gd name="T51" fmla="*/ 0 h 383"/>
                  <a:gd name="T52" fmla="*/ 0 w 137"/>
                  <a:gd name="T53" fmla="*/ 0 h 383"/>
                  <a:gd name="T54" fmla="*/ 0 w 137"/>
                  <a:gd name="T55" fmla="*/ 0 h 383"/>
                  <a:gd name="T56" fmla="*/ 0 w 137"/>
                  <a:gd name="T57" fmla="*/ 0 h 383"/>
                  <a:gd name="T58" fmla="*/ 0 w 137"/>
                  <a:gd name="T59" fmla="*/ 0 h 383"/>
                  <a:gd name="T60" fmla="*/ 0 w 137"/>
                  <a:gd name="T61" fmla="*/ 0 h 383"/>
                  <a:gd name="T62" fmla="*/ 0 w 137"/>
                  <a:gd name="T63" fmla="*/ 0 h 383"/>
                  <a:gd name="T64" fmla="*/ 0 w 137"/>
                  <a:gd name="T65" fmla="*/ 0 h 383"/>
                  <a:gd name="T66" fmla="*/ 0 w 137"/>
                  <a:gd name="T67" fmla="*/ 0 h 383"/>
                  <a:gd name="T68" fmla="*/ 0 w 137"/>
                  <a:gd name="T69" fmla="*/ 0 h 383"/>
                  <a:gd name="T70" fmla="*/ 0 w 137"/>
                  <a:gd name="T71" fmla="*/ 0 h 3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383"/>
                  <a:gd name="T110" fmla="*/ 137 w 137"/>
                  <a:gd name="T111" fmla="*/ 383 h 3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383">
                    <a:moveTo>
                      <a:pt x="44" y="12"/>
                    </a:moveTo>
                    <a:lnTo>
                      <a:pt x="50" y="14"/>
                    </a:lnTo>
                    <a:lnTo>
                      <a:pt x="57" y="17"/>
                    </a:lnTo>
                    <a:lnTo>
                      <a:pt x="66" y="21"/>
                    </a:lnTo>
                    <a:lnTo>
                      <a:pt x="77" y="27"/>
                    </a:lnTo>
                    <a:lnTo>
                      <a:pt x="95" y="40"/>
                    </a:lnTo>
                    <a:lnTo>
                      <a:pt x="102" y="58"/>
                    </a:lnTo>
                    <a:lnTo>
                      <a:pt x="105" y="83"/>
                    </a:lnTo>
                    <a:lnTo>
                      <a:pt x="105" y="115"/>
                    </a:lnTo>
                    <a:lnTo>
                      <a:pt x="104" y="138"/>
                    </a:lnTo>
                    <a:lnTo>
                      <a:pt x="96" y="163"/>
                    </a:lnTo>
                    <a:lnTo>
                      <a:pt x="88" y="193"/>
                    </a:lnTo>
                    <a:lnTo>
                      <a:pt x="77" y="223"/>
                    </a:lnTo>
                    <a:lnTo>
                      <a:pt x="64" y="253"/>
                    </a:lnTo>
                    <a:lnTo>
                      <a:pt x="51" y="279"/>
                    </a:lnTo>
                    <a:lnTo>
                      <a:pt x="40" y="302"/>
                    </a:lnTo>
                    <a:lnTo>
                      <a:pt x="28" y="319"/>
                    </a:lnTo>
                    <a:lnTo>
                      <a:pt x="21" y="329"/>
                    </a:lnTo>
                    <a:lnTo>
                      <a:pt x="15" y="341"/>
                    </a:lnTo>
                    <a:lnTo>
                      <a:pt x="8" y="354"/>
                    </a:lnTo>
                    <a:lnTo>
                      <a:pt x="0" y="368"/>
                    </a:lnTo>
                    <a:lnTo>
                      <a:pt x="6" y="369"/>
                    </a:lnTo>
                    <a:lnTo>
                      <a:pt x="12" y="371"/>
                    </a:lnTo>
                    <a:lnTo>
                      <a:pt x="18" y="372"/>
                    </a:lnTo>
                    <a:lnTo>
                      <a:pt x="24" y="373"/>
                    </a:lnTo>
                    <a:lnTo>
                      <a:pt x="28" y="375"/>
                    </a:lnTo>
                    <a:lnTo>
                      <a:pt x="34" y="376"/>
                    </a:lnTo>
                    <a:lnTo>
                      <a:pt x="40" y="378"/>
                    </a:lnTo>
                    <a:lnTo>
                      <a:pt x="45" y="378"/>
                    </a:lnTo>
                    <a:lnTo>
                      <a:pt x="45" y="379"/>
                    </a:lnTo>
                    <a:lnTo>
                      <a:pt x="45" y="380"/>
                    </a:lnTo>
                    <a:lnTo>
                      <a:pt x="45" y="382"/>
                    </a:lnTo>
                    <a:lnTo>
                      <a:pt x="45" y="383"/>
                    </a:lnTo>
                    <a:lnTo>
                      <a:pt x="54" y="383"/>
                    </a:lnTo>
                    <a:lnTo>
                      <a:pt x="60" y="382"/>
                    </a:lnTo>
                    <a:lnTo>
                      <a:pt x="64" y="378"/>
                    </a:lnTo>
                    <a:lnTo>
                      <a:pt x="66" y="371"/>
                    </a:lnTo>
                    <a:lnTo>
                      <a:pt x="72" y="355"/>
                    </a:lnTo>
                    <a:lnTo>
                      <a:pt x="80" y="333"/>
                    </a:lnTo>
                    <a:lnTo>
                      <a:pt x="93" y="307"/>
                    </a:lnTo>
                    <a:lnTo>
                      <a:pt x="108" y="286"/>
                    </a:lnTo>
                    <a:lnTo>
                      <a:pt x="120" y="271"/>
                    </a:lnTo>
                    <a:lnTo>
                      <a:pt x="127" y="257"/>
                    </a:lnTo>
                    <a:lnTo>
                      <a:pt x="128" y="244"/>
                    </a:lnTo>
                    <a:lnTo>
                      <a:pt x="125" y="232"/>
                    </a:lnTo>
                    <a:lnTo>
                      <a:pt x="120" y="218"/>
                    </a:lnTo>
                    <a:lnTo>
                      <a:pt x="117" y="204"/>
                    </a:lnTo>
                    <a:lnTo>
                      <a:pt x="115" y="190"/>
                    </a:lnTo>
                    <a:lnTo>
                      <a:pt x="117" y="174"/>
                    </a:lnTo>
                    <a:lnTo>
                      <a:pt x="123" y="153"/>
                    </a:lnTo>
                    <a:lnTo>
                      <a:pt x="130" y="128"/>
                    </a:lnTo>
                    <a:lnTo>
                      <a:pt x="137" y="107"/>
                    </a:lnTo>
                    <a:lnTo>
                      <a:pt x="137" y="96"/>
                    </a:lnTo>
                    <a:lnTo>
                      <a:pt x="134" y="93"/>
                    </a:lnTo>
                    <a:lnTo>
                      <a:pt x="131" y="90"/>
                    </a:lnTo>
                    <a:lnTo>
                      <a:pt x="128" y="87"/>
                    </a:lnTo>
                    <a:lnTo>
                      <a:pt x="123" y="83"/>
                    </a:lnTo>
                    <a:lnTo>
                      <a:pt x="127" y="78"/>
                    </a:lnTo>
                    <a:lnTo>
                      <a:pt x="131" y="73"/>
                    </a:lnTo>
                    <a:lnTo>
                      <a:pt x="133" y="69"/>
                    </a:lnTo>
                    <a:lnTo>
                      <a:pt x="133" y="66"/>
                    </a:lnTo>
                    <a:lnTo>
                      <a:pt x="125" y="55"/>
                    </a:lnTo>
                    <a:lnTo>
                      <a:pt x="117" y="44"/>
                    </a:lnTo>
                    <a:lnTo>
                      <a:pt x="107" y="33"/>
                    </a:lnTo>
                    <a:lnTo>
                      <a:pt x="95" y="23"/>
                    </a:lnTo>
                    <a:lnTo>
                      <a:pt x="82" y="14"/>
                    </a:lnTo>
                    <a:lnTo>
                      <a:pt x="72" y="7"/>
                    </a:lnTo>
                    <a:lnTo>
                      <a:pt x="61" y="2"/>
                    </a:lnTo>
                    <a:lnTo>
                      <a:pt x="53" y="0"/>
                    </a:lnTo>
                    <a:lnTo>
                      <a:pt x="50" y="5"/>
                    </a:lnTo>
                    <a:lnTo>
                      <a:pt x="48" y="7"/>
                    </a:lnTo>
                    <a:lnTo>
                      <a:pt x="45" y="9"/>
                    </a:lnTo>
                    <a:lnTo>
                      <a:pt x="44" y="12"/>
                    </a:lnTo>
                    <a:close/>
                  </a:path>
                </a:pathLst>
              </a:custGeom>
              <a:solidFill>
                <a:srgbClr val="F9C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3" name="Freeform 436">
                <a:extLst>
                  <a:ext uri="{FF2B5EF4-FFF2-40B4-BE49-F238E27FC236}">
                    <a16:creationId xmlns:a16="http://schemas.microsoft.com/office/drawing/2014/main" id="{DB78CE62-7839-DF3A-6F01-B9A80D3D3760}"/>
                  </a:ext>
                </a:extLst>
              </p:cNvPr>
              <p:cNvSpPr>
                <a:spLocks/>
              </p:cNvSpPr>
              <p:nvPr/>
            </p:nvSpPr>
            <p:spPr bwMode="auto">
              <a:xfrm>
                <a:off x="2927" y="5192"/>
                <a:ext cx="134" cy="103"/>
              </a:xfrm>
              <a:custGeom>
                <a:avLst/>
                <a:gdLst>
                  <a:gd name="T0" fmla="*/ 0 w 402"/>
                  <a:gd name="T1" fmla="*/ 0 h 310"/>
                  <a:gd name="T2" fmla="*/ 0 w 402"/>
                  <a:gd name="T3" fmla="*/ 0 h 310"/>
                  <a:gd name="T4" fmla="*/ 0 w 402"/>
                  <a:gd name="T5" fmla="*/ 0 h 310"/>
                  <a:gd name="T6" fmla="*/ 0 w 402"/>
                  <a:gd name="T7" fmla="*/ 0 h 310"/>
                  <a:gd name="T8" fmla="*/ 0 w 402"/>
                  <a:gd name="T9" fmla="*/ 0 h 310"/>
                  <a:gd name="T10" fmla="*/ 1 w 402"/>
                  <a:gd name="T11" fmla="*/ 0 h 310"/>
                  <a:gd name="T12" fmla="*/ 1 w 402"/>
                  <a:gd name="T13" fmla="*/ 0 h 310"/>
                  <a:gd name="T14" fmla="*/ 1 w 402"/>
                  <a:gd name="T15" fmla="*/ 0 h 310"/>
                  <a:gd name="T16" fmla="*/ 1 w 402"/>
                  <a:gd name="T17" fmla="*/ 0 h 310"/>
                  <a:gd name="T18" fmla="*/ 1 w 402"/>
                  <a:gd name="T19" fmla="*/ 0 h 310"/>
                  <a:gd name="T20" fmla="*/ 0 w 402"/>
                  <a:gd name="T21" fmla="*/ 0 h 310"/>
                  <a:gd name="T22" fmla="*/ 0 w 402"/>
                  <a:gd name="T23" fmla="*/ 0 h 310"/>
                  <a:gd name="T24" fmla="*/ 0 w 402"/>
                  <a:gd name="T25" fmla="*/ 0 h 310"/>
                  <a:gd name="T26" fmla="*/ 0 w 402"/>
                  <a:gd name="T27" fmla="*/ 0 h 310"/>
                  <a:gd name="T28" fmla="*/ 0 w 402"/>
                  <a:gd name="T29" fmla="*/ 0 h 310"/>
                  <a:gd name="T30" fmla="*/ 0 w 402"/>
                  <a:gd name="T31" fmla="*/ 0 h 310"/>
                  <a:gd name="T32" fmla="*/ 0 w 402"/>
                  <a:gd name="T33" fmla="*/ 0 h 310"/>
                  <a:gd name="T34" fmla="*/ 0 w 402"/>
                  <a:gd name="T35" fmla="*/ 0 h 310"/>
                  <a:gd name="T36" fmla="*/ 0 w 402"/>
                  <a:gd name="T37" fmla="*/ 0 h 310"/>
                  <a:gd name="T38" fmla="*/ 0 w 402"/>
                  <a:gd name="T39" fmla="*/ 0 h 310"/>
                  <a:gd name="T40" fmla="*/ 0 w 402"/>
                  <a:gd name="T41" fmla="*/ 0 h 3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10"/>
                  <a:gd name="T65" fmla="*/ 402 w 402"/>
                  <a:gd name="T66" fmla="*/ 310 h 3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10">
                    <a:moveTo>
                      <a:pt x="316" y="309"/>
                    </a:moveTo>
                    <a:lnTo>
                      <a:pt x="321" y="310"/>
                    </a:lnTo>
                    <a:lnTo>
                      <a:pt x="325" y="309"/>
                    </a:lnTo>
                    <a:lnTo>
                      <a:pt x="328" y="307"/>
                    </a:lnTo>
                    <a:lnTo>
                      <a:pt x="329" y="305"/>
                    </a:lnTo>
                    <a:lnTo>
                      <a:pt x="402" y="135"/>
                    </a:lnTo>
                    <a:lnTo>
                      <a:pt x="402" y="131"/>
                    </a:lnTo>
                    <a:lnTo>
                      <a:pt x="402" y="128"/>
                    </a:lnTo>
                    <a:lnTo>
                      <a:pt x="399" y="125"/>
                    </a:lnTo>
                    <a:lnTo>
                      <a:pt x="396" y="122"/>
                    </a:lnTo>
                    <a:lnTo>
                      <a:pt x="85" y="2"/>
                    </a:lnTo>
                    <a:lnTo>
                      <a:pt x="82" y="0"/>
                    </a:lnTo>
                    <a:lnTo>
                      <a:pt x="78" y="2"/>
                    </a:lnTo>
                    <a:lnTo>
                      <a:pt x="75" y="3"/>
                    </a:lnTo>
                    <a:lnTo>
                      <a:pt x="73" y="6"/>
                    </a:lnTo>
                    <a:lnTo>
                      <a:pt x="0" y="177"/>
                    </a:lnTo>
                    <a:lnTo>
                      <a:pt x="0" y="180"/>
                    </a:lnTo>
                    <a:lnTo>
                      <a:pt x="0" y="184"/>
                    </a:lnTo>
                    <a:lnTo>
                      <a:pt x="3" y="187"/>
                    </a:lnTo>
                    <a:lnTo>
                      <a:pt x="6" y="190"/>
                    </a:lnTo>
                    <a:lnTo>
                      <a:pt x="316" y="309"/>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4" name="Freeform 437">
                <a:extLst>
                  <a:ext uri="{FF2B5EF4-FFF2-40B4-BE49-F238E27FC236}">
                    <a16:creationId xmlns:a16="http://schemas.microsoft.com/office/drawing/2014/main" id="{6A53F202-59EF-8248-5FD0-CF3BF26FD687}"/>
                  </a:ext>
                </a:extLst>
              </p:cNvPr>
              <p:cNvSpPr>
                <a:spLocks/>
              </p:cNvSpPr>
              <p:nvPr/>
            </p:nvSpPr>
            <p:spPr bwMode="auto">
              <a:xfrm>
                <a:off x="2953" y="5190"/>
                <a:ext cx="113" cy="104"/>
              </a:xfrm>
              <a:custGeom>
                <a:avLst/>
                <a:gdLst>
                  <a:gd name="T0" fmla="*/ 0 w 339"/>
                  <a:gd name="T1" fmla="*/ 0 h 310"/>
                  <a:gd name="T2" fmla="*/ 0 w 339"/>
                  <a:gd name="T3" fmla="*/ 0 h 310"/>
                  <a:gd name="T4" fmla="*/ 0 w 339"/>
                  <a:gd name="T5" fmla="*/ 0 h 310"/>
                  <a:gd name="T6" fmla="*/ 0 w 339"/>
                  <a:gd name="T7" fmla="*/ 0 h 310"/>
                  <a:gd name="T8" fmla="*/ 0 w 339"/>
                  <a:gd name="T9" fmla="*/ 0 h 310"/>
                  <a:gd name="T10" fmla="*/ 0 w 339"/>
                  <a:gd name="T11" fmla="*/ 0 h 310"/>
                  <a:gd name="T12" fmla="*/ 0 w 339"/>
                  <a:gd name="T13" fmla="*/ 0 h 310"/>
                  <a:gd name="T14" fmla="*/ 0 w 339"/>
                  <a:gd name="T15" fmla="*/ 0 h 310"/>
                  <a:gd name="T16" fmla="*/ 0 w 339"/>
                  <a:gd name="T17" fmla="*/ 0 h 310"/>
                  <a:gd name="T18" fmla="*/ 0 w 339"/>
                  <a:gd name="T19" fmla="*/ 0 h 310"/>
                  <a:gd name="T20" fmla="*/ 0 w 339"/>
                  <a:gd name="T21" fmla="*/ 0 h 310"/>
                  <a:gd name="T22" fmla="*/ 0 w 339"/>
                  <a:gd name="T23" fmla="*/ 0 h 310"/>
                  <a:gd name="T24" fmla="*/ 0 w 339"/>
                  <a:gd name="T25" fmla="*/ 0 h 310"/>
                  <a:gd name="T26" fmla="*/ 0 w 339"/>
                  <a:gd name="T27" fmla="*/ 0 h 310"/>
                  <a:gd name="T28" fmla="*/ 0 w 339"/>
                  <a:gd name="T29" fmla="*/ 0 h 310"/>
                  <a:gd name="T30" fmla="*/ 0 w 339"/>
                  <a:gd name="T31" fmla="*/ 0 h 310"/>
                  <a:gd name="T32" fmla="*/ 0 w 339"/>
                  <a:gd name="T33" fmla="*/ 0 h 310"/>
                  <a:gd name="T34" fmla="*/ 0 w 339"/>
                  <a:gd name="T35" fmla="*/ 0 h 310"/>
                  <a:gd name="T36" fmla="*/ 0 w 339"/>
                  <a:gd name="T37" fmla="*/ 0 h 310"/>
                  <a:gd name="T38" fmla="*/ 0 w 339"/>
                  <a:gd name="T39" fmla="*/ 0 h 310"/>
                  <a:gd name="T40" fmla="*/ 0 w 339"/>
                  <a:gd name="T41" fmla="*/ 0 h 310"/>
                  <a:gd name="T42" fmla="*/ 0 w 339"/>
                  <a:gd name="T43" fmla="*/ 0 h 310"/>
                  <a:gd name="T44" fmla="*/ 0 w 339"/>
                  <a:gd name="T45" fmla="*/ 0 h 310"/>
                  <a:gd name="T46" fmla="*/ 0 w 339"/>
                  <a:gd name="T47" fmla="*/ 0 h 310"/>
                  <a:gd name="T48" fmla="*/ 0 w 339"/>
                  <a:gd name="T49" fmla="*/ 0 h 310"/>
                  <a:gd name="T50" fmla="*/ 0 w 339"/>
                  <a:gd name="T51" fmla="*/ 0 h 310"/>
                  <a:gd name="T52" fmla="*/ 0 w 339"/>
                  <a:gd name="T53" fmla="*/ 0 h 310"/>
                  <a:gd name="T54" fmla="*/ 0 w 339"/>
                  <a:gd name="T55" fmla="*/ 0 h 310"/>
                  <a:gd name="T56" fmla="*/ 0 w 339"/>
                  <a:gd name="T57" fmla="*/ 0 h 310"/>
                  <a:gd name="T58" fmla="*/ 0 w 339"/>
                  <a:gd name="T59" fmla="*/ 0 h 310"/>
                  <a:gd name="T60" fmla="*/ 0 w 339"/>
                  <a:gd name="T61" fmla="*/ 0 h 310"/>
                  <a:gd name="T62" fmla="*/ 0 w 339"/>
                  <a:gd name="T63" fmla="*/ 0 h 310"/>
                  <a:gd name="T64" fmla="*/ 0 w 339"/>
                  <a:gd name="T65" fmla="*/ 0 h 310"/>
                  <a:gd name="T66" fmla="*/ 0 w 339"/>
                  <a:gd name="T67" fmla="*/ 0 h 310"/>
                  <a:gd name="T68" fmla="*/ 0 w 339"/>
                  <a:gd name="T69" fmla="*/ 0 h 310"/>
                  <a:gd name="T70" fmla="*/ 0 w 339"/>
                  <a:gd name="T71" fmla="*/ 0 h 310"/>
                  <a:gd name="T72" fmla="*/ 0 w 339"/>
                  <a:gd name="T73" fmla="*/ 0 h 310"/>
                  <a:gd name="T74" fmla="*/ 0 w 339"/>
                  <a:gd name="T75" fmla="*/ 0 h 310"/>
                  <a:gd name="T76" fmla="*/ 0 w 339"/>
                  <a:gd name="T77" fmla="*/ 0 h 310"/>
                  <a:gd name="T78" fmla="*/ 0 w 339"/>
                  <a:gd name="T79" fmla="*/ 0 h 3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10"/>
                  <a:gd name="T122" fmla="*/ 339 w 339"/>
                  <a:gd name="T123" fmla="*/ 310 h 3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10">
                    <a:moveTo>
                      <a:pt x="217" y="76"/>
                    </a:moveTo>
                    <a:lnTo>
                      <a:pt x="22" y="0"/>
                    </a:lnTo>
                    <a:lnTo>
                      <a:pt x="20" y="0"/>
                    </a:lnTo>
                    <a:lnTo>
                      <a:pt x="19" y="0"/>
                    </a:lnTo>
                    <a:lnTo>
                      <a:pt x="17" y="0"/>
                    </a:lnTo>
                    <a:lnTo>
                      <a:pt x="13" y="1"/>
                    </a:lnTo>
                    <a:lnTo>
                      <a:pt x="7" y="3"/>
                    </a:lnTo>
                    <a:lnTo>
                      <a:pt x="0" y="4"/>
                    </a:lnTo>
                    <a:lnTo>
                      <a:pt x="1" y="4"/>
                    </a:lnTo>
                    <a:lnTo>
                      <a:pt x="3" y="4"/>
                    </a:lnTo>
                    <a:lnTo>
                      <a:pt x="4" y="4"/>
                    </a:lnTo>
                    <a:lnTo>
                      <a:pt x="6" y="6"/>
                    </a:lnTo>
                    <a:lnTo>
                      <a:pt x="317" y="126"/>
                    </a:lnTo>
                    <a:lnTo>
                      <a:pt x="320" y="129"/>
                    </a:lnTo>
                    <a:lnTo>
                      <a:pt x="323" y="132"/>
                    </a:lnTo>
                    <a:lnTo>
                      <a:pt x="323" y="135"/>
                    </a:lnTo>
                    <a:lnTo>
                      <a:pt x="323" y="139"/>
                    </a:lnTo>
                    <a:lnTo>
                      <a:pt x="250" y="310"/>
                    </a:lnTo>
                    <a:lnTo>
                      <a:pt x="271" y="292"/>
                    </a:lnTo>
                    <a:lnTo>
                      <a:pt x="339" y="133"/>
                    </a:lnTo>
                    <a:lnTo>
                      <a:pt x="339" y="130"/>
                    </a:lnTo>
                    <a:lnTo>
                      <a:pt x="339" y="126"/>
                    </a:lnTo>
                    <a:lnTo>
                      <a:pt x="336" y="123"/>
                    </a:lnTo>
                    <a:lnTo>
                      <a:pt x="334" y="122"/>
                    </a:lnTo>
                    <a:lnTo>
                      <a:pt x="236" y="84"/>
                    </a:lnTo>
                    <a:lnTo>
                      <a:pt x="237" y="80"/>
                    </a:lnTo>
                    <a:lnTo>
                      <a:pt x="237" y="77"/>
                    </a:lnTo>
                    <a:lnTo>
                      <a:pt x="237" y="74"/>
                    </a:lnTo>
                    <a:lnTo>
                      <a:pt x="234" y="73"/>
                    </a:lnTo>
                    <a:lnTo>
                      <a:pt x="237" y="60"/>
                    </a:lnTo>
                    <a:lnTo>
                      <a:pt x="239" y="53"/>
                    </a:lnTo>
                    <a:lnTo>
                      <a:pt x="236" y="48"/>
                    </a:lnTo>
                    <a:lnTo>
                      <a:pt x="229" y="44"/>
                    </a:lnTo>
                    <a:lnTo>
                      <a:pt x="221" y="41"/>
                    </a:lnTo>
                    <a:lnTo>
                      <a:pt x="213" y="38"/>
                    </a:lnTo>
                    <a:lnTo>
                      <a:pt x="204" y="34"/>
                    </a:lnTo>
                    <a:lnTo>
                      <a:pt x="195" y="31"/>
                    </a:lnTo>
                    <a:lnTo>
                      <a:pt x="185" y="27"/>
                    </a:lnTo>
                    <a:lnTo>
                      <a:pt x="176" y="24"/>
                    </a:lnTo>
                    <a:lnTo>
                      <a:pt x="169" y="20"/>
                    </a:lnTo>
                    <a:lnTo>
                      <a:pt x="165" y="18"/>
                    </a:lnTo>
                    <a:lnTo>
                      <a:pt x="159" y="17"/>
                    </a:lnTo>
                    <a:lnTo>
                      <a:pt x="153" y="17"/>
                    </a:lnTo>
                    <a:lnTo>
                      <a:pt x="149" y="18"/>
                    </a:lnTo>
                    <a:lnTo>
                      <a:pt x="146" y="24"/>
                    </a:lnTo>
                    <a:lnTo>
                      <a:pt x="141" y="29"/>
                    </a:lnTo>
                    <a:lnTo>
                      <a:pt x="140" y="34"/>
                    </a:lnTo>
                    <a:lnTo>
                      <a:pt x="137" y="35"/>
                    </a:lnTo>
                    <a:lnTo>
                      <a:pt x="137" y="37"/>
                    </a:lnTo>
                    <a:lnTo>
                      <a:pt x="133" y="35"/>
                    </a:lnTo>
                    <a:lnTo>
                      <a:pt x="130" y="37"/>
                    </a:lnTo>
                    <a:lnTo>
                      <a:pt x="128" y="38"/>
                    </a:lnTo>
                    <a:lnTo>
                      <a:pt x="127" y="41"/>
                    </a:lnTo>
                    <a:lnTo>
                      <a:pt x="147" y="49"/>
                    </a:lnTo>
                    <a:lnTo>
                      <a:pt x="150" y="44"/>
                    </a:lnTo>
                    <a:lnTo>
                      <a:pt x="153" y="39"/>
                    </a:lnTo>
                    <a:lnTo>
                      <a:pt x="153" y="37"/>
                    </a:lnTo>
                    <a:lnTo>
                      <a:pt x="154" y="35"/>
                    </a:lnTo>
                    <a:lnTo>
                      <a:pt x="156" y="34"/>
                    </a:lnTo>
                    <a:lnTo>
                      <a:pt x="157" y="32"/>
                    </a:lnTo>
                    <a:lnTo>
                      <a:pt x="159" y="32"/>
                    </a:lnTo>
                    <a:lnTo>
                      <a:pt x="162" y="34"/>
                    </a:lnTo>
                    <a:lnTo>
                      <a:pt x="166" y="35"/>
                    </a:lnTo>
                    <a:lnTo>
                      <a:pt x="172" y="38"/>
                    </a:lnTo>
                    <a:lnTo>
                      <a:pt x="181" y="41"/>
                    </a:lnTo>
                    <a:lnTo>
                      <a:pt x="191" y="44"/>
                    </a:lnTo>
                    <a:lnTo>
                      <a:pt x="200" y="48"/>
                    </a:lnTo>
                    <a:lnTo>
                      <a:pt x="208" y="51"/>
                    </a:lnTo>
                    <a:lnTo>
                      <a:pt x="216" y="53"/>
                    </a:lnTo>
                    <a:lnTo>
                      <a:pt x="218" y="55"/>
                    </a:lnTo>
                    <a:lnTo>
                      <a:pt x="221" y="56"/>
                    </a:lnTo>
                    <a:lnTo>
                      <a:pt x="221" y="58"/>
                    </a:lnTo>
                    <a:lnTo>
                      <a:pt x="221" y="60"/>
                    </a:lnTo>
                    <a:lnTo>
                      <a:pt x="221" y="62"/>
                    </a:lnTo>
                    <a:lnTo>
                      <a:pt x="221" y="65"/>
                    </a:lnTo>
                    <a:lnTo>
                      <a:pt x="220" y="69"/>
                    </a:lnTo>
                    <a:lnTo>
                      <a:pt x="218" y="73"/>
                    </a:lnTo>
                    <a:lnTo>
                      <a:pt x="217" y="76"/>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5" name="Freeform 438">
                <a:extLst>
                  <a:ext uri="{FF2B5EF4-FFF2-40B4-BE49-F238E27FC236}">
                    <a16:creationId xmlns:a16="http://schemas.microsoft.com/office/drawing/2014/main" id="{438FFB42-0993-06AB-DC19-971B4B62849D}"/>
                  </a:ext>
                </a:extLst>
              </p:cNvPr>
              <p:cNvSpPr>
                <a:spLocks/>
              </p:cNvSpPr>
              <p:nvPr/>
            </p:nvSpPr>
            <p:spPr bwMode="auto">
              <a:xfrm>
                <a:off x="3004" y="5184"/>
                <a:ext cx="22" cy="33"/>
              </a:xfrm>
              <a:custGeom>
                <a:avLst/>
                <a:gdLst>
                  <a:gd name="T0" fmla="*/ 0 w 66"/>
                  <a:gd name="T1" fmla="*/ 0 h 99"/>
                  <a:gd name="T2" fmla="*/ 0 w 66"/>
                  <a:gd name="T3" fmla="*/ 0 h 99"/>
                  <a:gd name="T4" fmla="*/ 0 w 66"/>
                  <a:gd name="T5" fmla="*/ 0 h 99"/>
                  <a:gd name="T6" fmla="*/ 0 w 66"/>
                  <a:gd name="T7" fmla="*/ 0 h 99"/>
                  <a:gd name="T8" fmla="*/ 0 w 66"/>
                  <a:gd name="T9" fmla="*/ 0 h 99"/>
                  <a:gd name="T10" fmla="*/ 0 w 66"/>
                  <a:gd name="T11" fmla="*/ 0 h 99"/>
                  <a:gd name="T12" fmla="*/ 0 w 66"/>
                  <a:gd name="T13" fmla="*/ 0 h 99"/>
                  <a:gd name="T14" fmla="*/ 0 w 66"/>
                  <a:gd name="T15" fmla="*/ 0 h 99"/>
                  <a:gd name="T16" fmla="*/ 0 w 66"/>
                  <a:gd name="T17" fmla="*/ 0 h 99"/>
                  <a:gd name="T18" fmla="*/ 0 w 66"/>
                  <a:gd name="T19" fmla="*/ 0 h 99"/>
                  <a:gd name="T20" fmla="*/ 0 w 66"/>
                  <a:gd name="T21" fmla="*/ 0 h 99"/>
                  <a:gd name="T22" fmla="*/ 0 w 66"/>
                  <a:gd name="T23" fmla="*/ 0 h 99"/>
                  <a:gd name="T24" fmla="*/ 0 w 66"/>
                  <a:gd name="T25" fmla="*/ 0 h 99"/>
                  <a:gd name="T26" fmla="*/ 0 w 66"/>
                  <a:gd name="T27" fmla="*/ 0 h 99"/>
                  <a:gd name="T28" fmla="*/ 0 w 66"/>
                  <a:gd name="T29" fmla="*/ 0 h 99"/>
                  <a:gd name="T30" fmla="*/ 0 w 66"/>
                  <a:gd name="T31" fmla="*/ 0 h 99"/>
                  <a:gd name="T32" fmla="*/ 0 w 66"/>
                  <a:gd name="T33" fmla="*/ 0 h 99"/>
                  <a:gd name="T34" fmla="*/ 0 w 66"/>
                  <a:gd name="T35" fmla="*/ 0 h 99"/>
                  <a:gd name="T36" fmla="*/ 0 w 66"/>
                  <a:gd name="T37" fmla="*/ 0 h 99"/>
                  <a:gd name="T38" fmla="*/ 0 w 66"/>
                  <a:gd name="T39" fmla="*/ 0 h 99"/>
                  <a:gd name="T40" fmla="*/ 0 w 66"/>
                  <a:gd name="T41" fmla="*/ 0 h 99"/>
                  <a:gd name="T42" fmla="*/ 0 w 66"/>
                  <a:gd name="T43" fmla="*/ 0 h 99"/>
                  <a:gd name="T44" fmla="*/ 0 w 66"/>
                  <a:gd name="T45" fmla="*/ 0 h 99"/>
                  <a:gd name="T46" fmla="*/ 0 w 66"/>
                  <a:gd name="T47" fmla="*/ 0 h 99"/>
                  <a:gd name="T48" fmla="*/ 0 w 66"/>
                  <a:gd name="T49" fmla="*/ 0 h 99"/>
                  <a:gd name="T50" fmla="*/ 0 w 66"/>
                  <a:gd name="T51" fmla="*/ 0 h 99"/>
                  <a:gd name="T52" fmla="*/ 0 w 66"/>
                  <a:gd name="T53" fmla="*/ 0 h 99"/>
                  <a:gd name="T54" fmla="*/ 0 w 66"/>
                  <a:gd name="T55" fmla="*/ 0 h 99"/>
                  <a:gd name="T56" fmla="*/ 0 w 66"/>
                  <a:gd name="T57" fmla="*/ 0 h 99"/>
                  <a:gd name="T58" fmla="*/ 0 w 66"/>
                  <a:gd name="T59" fmla="*/ 0 h 99"/>
                  <a:gd name="T60" fmla="*/ 0 w 66"/>
                  <a:gd name="T61" fmla="*/ 0 h 99"/>
                  <a:gd name="T62" fmla="*/ 0 w 66"/>
                  <a:gd name="T63" fmla="*/ 0 h 99"/>
                  <a:gd name="T64" fmla="*/ 0 w 66"/>
                  <a:gd name="T65" fmla="*/ 0 h 99"/>
                  <a:gd name="T66" fmla="*/ 0 w 66"/>
                  <a:gd name="T67" fmla="*/ 0 h 99"/>
                  <a:gd name="T68" fmla="*/ 0 w 66"/>
                  <a:gd name="T69" fmla="*/ 0 h 99"/>
                  <a:gd name="T70" fmla="*/ 0 w 66"/>
                  <a:gd name="T71" fmla="*/ 0 h 99"/>
                  <a:gd name="T72" fmla="*/ 0 w 66"/>
                  <a:gd name="T73" fmla="*/ 0 h 99"/>
                  <a:gd name="T74" fmla="*/ 0 w 66"/>
                  <a:gd name="T75" fmla="*/ 0 h 99"/>
                  <a:gd name="T76" fmla="*/ 0 w 66"/>
                  <a:gd name="T77" fmla="*/ 0 h 99"/>
                  <a:gd name="T78" fmla="*/ 0 w 66"/>
                  <a:gd name="T79" fmla="*/ 0 h 99"/>
                  <a:gd name="T80" fmla="*/ 0 w 66"/>
                  <a:gd name="T81" fmla="*/ 0 h 99"/>
                  <a:gd name="T82" fmla="*/ 0 w 66"/>
                  <a:gd name="T83" fmla="*/ 0 h 99"/>
                  <a:gd name="T84" fmla="*/ 0 w 66"/>
                  <a:gd name="T85" fmla="*/ 0 h 99"/>
                  <a:gd name="T86" fmla="*/ 0 w 66"/>
                  <a:gd name="T87" fmla="*/ 0 h 99"/>
                  <a:gd name="T88" fmla="*/ 0 w 66"/>
                  <a:gd name="T89" fmla="*/ 0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
                  <a:gd name="T136" fmla="*/ 0 h 99"/>
                  <a:gd name="T137" fmla="*/ 66 w 66"/>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 h="99">
                    <a:moveTo>
                      <a:pt x="40" y="11"/>
                    </a:moveTo>
                    <a:lnTo>
                      <a:pt x="40" y="8"/>
                    </a:lnTo>
                    <a:lnTo>
                      <a:pt x="41" y="7"/>
                    </a:lnTo>
                    <a:lnTo>
                      <a:pt x="43" y="4"/>
                    </a:lnTo>
                    <a:lnTo>
                      <a:pt x="44" y="3"/>
                    </a:lnTo>
                    <a:lnTo>
                      <a:pt x="48" y="0"/>
                    </a:lnTo>
                    <a:lnTo>
                      <a:pt x="53" y="0"/>
                    </a:lnTo>
                    <a:lnTo>
                      <a:pt x="57" y="0"/>
                    </a:lnTo>
                    <a:lnTo>
                      <a:pt x="62" y="3"/>
                    </a:lnTo>
                    <a:lnTo>
                      <a:pt x="63" y="5"/>
                    </a:lnTo>
                    <a:lnTo>
                      <a:pt x="63" y="8"/>
                    </a:lnTo>
                    <a:lnTo>
                      <a:pt x="64" y="11"/>
                    </a:lnTo>
                    <a:lnTo>
                      <a:pt x="64" y="14"/>
                    </a:lnTo>
                    <a:lnTo>
                      <a:pt x="66" y="19"/>
                    </a:lnTo>
                    <a:lnTo>
                      <a:pt x="66" y="29"/>
                    </a:lnTo>
                    <a:lnTo>
                      <a:pt x="66" y="39"/>
                    </a:lnTo>
                    <a:lnTo>
                      <a:pt x="66" y="49"/>
                    </a:lnTo>
                    <a:lnTo>
                      <a:pt x="64" y="62"/>
                    </a:lnTo>
                    <a:lnTo>
                      <a:pt x="64" y="76"/>
                    </a:lnTo>
                    <a:lnTo>
                      <a:pt x="64" y="88"/>
                    </a:lnTo>
                    <a:lnTo>
                      <a:pt x="63" y="95"/>
                    </a:lnTo>
                    <a:lnTo>
                      <a:pt x="60" y="97"/>
                    </a:lnTo>
                    <a:lnTo>
                      <a:pt x="57" y="99"/>
                    </a:lnTo>
                    <a:lnTo>
                      <a:pt x="56" y="99"/>
                    </a:lnTo>
                    <a:lnTo>
                      <a:pt x="51" y="99"/>
                    </a:lnTo>
                    <a:lnTo>
                      <a:pt x="44" y="98"/>
                    </a:lnTo>
                    <a:lnTo>
                      <a:pt x="34" y="95"/>
                    </a:lnTo>
                    <a:lnTo>
                      <a:pt x="22" y="92"/>
                    </a:lnTo>
                    <a:lnTo>
                      <a:pt x="15" y="91"/>
                    </a:lnTo>
                    <a:lnTo>
                      <a:pt x="9" y="90"/>
                    </a:lnTo>
                    <a:lnTo>
                      <a:pt x="5" y="87"/>
                    </a:lnTo>
                    <a:lnTo>
                      <a:pt x="0" y="83"/>
                    </a:lnTo>
                    <a:lnTo>
                      <a:pt x="0" y="77"/>
                    </a:lnTo>
                    <a:lnTo>
                      <a:pt x="2" y="67"/>
                    </a:lnTo>
                    <a:lnTo>
                      <a:pt x="3" y="56"/>
                    </a:lnTo>
                    <a:lnTo>
                      <a:pt x="6" y="45"/>
                    </a:lnTo>
                    <a:lnTo>
                      <a:pt x="6" y="38"/>
                    </a:lnTo>
                    <a:lnTo>
                      <a:pt x="8" y="35"/>
                    </a:lnTo>
                    <a:lnTo>
                      <a:pt x="12" y="36"/>
                    </a:lnTo>
                    <a:lnTo>
                      <a:pt x="16" y="40"/>
                    </a:lnTo>
                    <a:lnTo>
                      <a:pt x="18" y="49"/>
                    </a:lnTo>
                    <a:lnTo>
                      <a:pt x="24" y="33"/>
                    </a:lnTo>
                    <a:lnTo>
                      <a:pt x="29" y="24"/>
                    </a:lnTo>
                    <a:lnTo>
                      <a:pt x="35" y="17"/>
                    </a:lnTo>
                    <a:lnTo>
                      <a:pt x="40" y="1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6" name="Freeform 439">
                <a:extLst>
                  <a:ext uri="{FF2B5EF4-FFF2-40B4-BE49-F238E27FC236}">
                    <a16:creationId xmlns:a16="http://schemas.microsoft.com/office/drawing/2014/main" id="{C7CD9269-C01D-561E-1BDE-5FA808D4DC14}"/>
                  </a:ext>
                </a:extLst>
              </p:cNvPr>
              <p:cNvSpPr>
                <a:spLocks/>
              </p:cNvSpPr>
              <p:nvPr/>
            </p:nvSpPr>
            <p:spPr bwMode="auto">
              <a:xfrm>
                <a:off x="3018" y="5184"/>
                <a:ext cx="8" cy="8"/>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19"/>
                    </a:moveTo>
                    <a:lnTo>
                      <a:pt x="7" y="22"/>
                    </a:lnTo>
                    <a:lnTo>
                      <a:pt x="12" y="22"/>
                    </a:lnTo>
                    <a:lnTo>
                      <a:pt x="16" y="22"/>
                    </a:lnTo>
                    <a:lnTo>
                      <a:pt x="21" y="19"/>
                    </a:lnTo>
                    <a:lnTo>
                      <a:pt x="23" y="15"/>
                    </a:lnTo>
                    <a:lnTo>
                      <a:pt x="23" y="11"/>
                    </a:lnTo>
                    <a:lnTo>
                      <a:pt x="23" y="7"/>
                    </a:lnTo>
                    <a:lnTo>
                      <a:pt x="21" y="3"/>
                    </a:lnTo>
                    <a:lnTo>
                      <a:pt x="16" y="0"/>
                    </a:lnTo>
                    <a:lnTo>
                      <a:pt x="12" y="0"/>
                    </a:lnTo>
                    <a:lnTo>
                      <a:pt x="7" y="0"/>
                    </a:lnTo>
                    <a:lnTo>
                      <a:pt x="3" y="3"/>
                    </a:lnTo>
                    <a:lnTo>
                      <a:pt x="0" y="7"/>
                    </a:lnTo>
                    <a:lnTo>
                      <a:pt x="0" y="11"/>
                    </a:lnTo>
                    <a:lnTo>
                      <a:pt x="0" y="15"/>
                    </a:lnTo>
                    <a:lnTo>
                      <a:pt x="3"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7" name="Freeform 440">
                <a:extLst>
                  <a:ext uri="{FF2B5EF4-FFF2-40B4-BE49-F238E27FC236}">
                    <a16:creationId xmlns:a16="http://schemas.microsoft.com/office/drawing/2014/main" id="{A4EE1081-4E82-15EF-0CE9-7C899F11A34F}"/>
                  </a:ext>
                </a:extLst>
              </p:cNvPr>
              <p:cNvSpPr>
                <a:spLocks/>
              </p:cNvSpPr>
              <p:nvPr/>
            </p:nvSpPr>
            <p:spPr bwMode="auto">
              <a:xfrm>
                <a:off x="3018" y="5081"/>
                <a:ext cx="123" cy="111"/>
              </a:xfrm>
              <a:custGeom>
                <a:avLst/>
                <a:gdLst>
                  <a:gd name="T0" fmla="*/ 0 w 370"/>
                  <a:gd name="T1" fmla="*/ 0 h 335"/>
                  <a:gd name="T2" fmla="*/ 0 w 370"/>
                  <a:gd name="T3" fmla="*/ 0 h 335"/>
                  <a:gd name="T4" fmla="*/ 0 w 370"/>
                  <a:gd name="T5" fmla="*/ 0 h 335"/>
                  <a:gd name="T6" fmla="*/ 0 w 370"/>
                  <a:gd name="T7" fmla="*/ 0 h 335"/>
                  <a:gd name="T8" fmla="*/ 0 w 370"/>
                  <a:gd name="T9" fmla="*/ 0 h 335"/>
                  <a:gd name="T10" fmla="*/ 0 w 370"/>
                  <a:gd name="T11" fmla="*/ 0 h 335"/>
                  <a:gd name="T12" fmla="*/ 0 w 370"/>
                  <a:gd name="T13" fmla="*/ 0 h 335"/>
                  <a:gd name="T14" fmla="*/ 0 w 370"/>
                  <a:gd name="T15" fmla="*/ 0 h 335"/>
                  <a:gd name="T16" fmla="*/ 0 w 370"/>
                  <a:gd name="T17" fmla="*/ 0 h 335"/>
                  <a:gd name="T18" fmla="*/ 0 w 370"/>
                  <a:gd name="T19" fmla="*/ 0 h 335"/>
                  <a:gd name="T20" fmla="*/ 0 w 370"/>
                  <a:gd name="T21" fmla="*/ 0 h 335"/>
                  <a:gd name="T22" fmla="*/ 0 w 370"/>
                  <a:gd name="T23" fmla="*/ 0 h 335"/>
                  <a:gd name="T24" fmla="*/ 0 w 370"/>
                  <a:gd name="T25" fmla="*/ 0 h 335"/>
                  <a:gd name="T26" fmla="*/ 0 w 370"/>
                  <a:gd name="T27" fmla="*/ 0 h 335"/>
                  <a:gd name="T28" fmla="*/ 1 w 370"/>
                  <a:gd name="T29" fmla="*/ 0 h 335"/>
                  <a:gd name="T30" fmla="*/ 0 w 370"/>
                  <a:gd name="T31" fmla="*/ 0 h 335"/>
                  <a:gd name="T32" fmla="*/ 0 w 370"/>
                  <a:gd name="T33" fmla="*/ 0 h 335"/>
                  <a:gd name="T34" fmla="*/ 0 w 370"/>
                  <a:gd name="T35" fmla="*/ 0 h 335"/>
                  <a:gd name="T36" fmla="*/ 0 w 370"/>
                  <a:gd name="T37" fmla="*/ 0 h 335"/>
                  <a:gd name="T38" fmla="*/ 0 w 370"/>
                  <a:gd name="T39" fmla="*/ 0 h 335"/>
                  <a:gd name="T40" fmla="*/ 0 w 370"/>
                  <a:gd name="T41" fmla="*/ 0 h 335"/>
                  <a:gd name="T42" fmla="*/ 0 w 370"/>
                  <a:gd name="T43" fmla="*/ 0 h 335"/>
                  <a:gd name="T44" fmla="*/ 0 w 370"/>
                  <a:gd name="T45" fmla="*/ 0 h 335"/>
                  <a:gd name="T46" fmla="*/ 0 w 370"/>
                  <a:gd name="T47" fmla="*/ 0 h 335"/>
                  <a:gd name="T48" fmla="*/ 0 w 370"/>
                  <a:gd name="T49" fmla="*/ 0 h 335"/>
                  <a:gd name="T50" fmla="*/ 0 w 370"/>
                  <a:gd name="T51" fmla="*/ 0 h 335"/>
                  <a:gd name="T52" fmla="*/ 0 w 370"/>
                  <a:gd name="T53" fmla="*/ 0 h 335"/>
                  <a:gd name="T54" fmla="*/ 0 w 370"/>
                  <a:gd name="T55" fmla="*/ 0 h 335"/>
                  <a:gd name="T56" fmla="*/ 0 w 370"/>
                  <a:gd name="T57" fmla="*/ 0 h 335"/>
                  <a:gd name="T58" fmla="*/ 0 w 370"/>
                  <a:gd name="T59" fmla="*/ 0 h 335"/>
                  <a:gd name="T60" fmla="*/ 0 w 370"/>
                  <a:gd name="T61" fmla="*/ 0 h 335"/>
                  <a:gd name="T62" fmla="*/ 0 w 370"/>
                  <a:gd name="T63" fmla="*/ 0 h 335"/>
                  <a:gd name="T64" fmla="*/ 0 w 370"/>
                  <a:gd name="T65" fmla="*/ 0 h 335"/>
                  <a:gd name="T66" fmla="*/ 0 w 370"/>
                  <a:gd name="T67" fmla="*/ 0 h 335"/>
                  <a:gd name="T68" fmla="*/ 0 w 370"/>
                  <a:gd name="T69" fmla="*/ 0 h 335"/>
                  <a:gd name="T70" fmla="*/ 0 w 370"/>
                  <a:gd name="T71" fmla="*/ 0 h 335"/>
                  <a:gd name="T72" fmla="*/ 0 w 370"/>
                  <a:gd name="T73" fmla="*/ 0 h 335"/>
                  <a:gd name="T74" fmla="*/ 0 w 370"/>
                  <a:gd name="T75" fmla="*/ 0 h 335"/>
                  <a:gd name="T76" fmla="*/ 0 w 370"/>
                  <a:gd name="T77" fmla="*/ 0 h 335"/>
                  <a:gd name="T78" fmla="*/ 0 w 370"/>
                  <a:gd name="T79" fmla="*/ 0 h 335"/>
                  <a:gd name="T80" fmla="*/ 0 w 370"/>
                  <a:gd name="T81" fmla="*/ 0 h 335"/>
                  <a:gd name="T82" fmla="*/ 0 w 370"/>
                  <a:gd name="T83" fmla="*/ 0 h 3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0"/>
                  <a:gd name="T127" fmla="*/ 0 h 335"/>
                  <a:gd name="T128" fmla="*/ 370 w 370"/>
                  <a:gd name="T129" fmla="*/ 335 h 3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0" h="335">
                    <a:moveTo>
                      <a:pt x="39" y="176"/>
                    </a:moveTo>
                    <a:lnTo>
                      <a:pt x="50" y="159"/>
                    </a:lnTo>
                    <a:lnTo>
                      <a:pt x="63" y="137"/>
                    </a:lnTo>
                    <a:lnTo>
                      <a:pt x="74" y="116"/>
                    </a:lnTo>
                    <a:lnTo>
                      <a:pt x="82" y="103"/>
                    </a:lnTo>
                    <a:lnTo>
                      <a:pt x="85" y="96"/>
                    </a:lnTo>
                    <a:lnTo>
                      <a:pt x="88" y="92"/>
                    </a:lnTo>
                    <a:lnTo>
                      <a:pt x="92" y="88"/>
                    </a:lnTo>
                    <a:lnTo>
                      <a:pt x="99" y="85"/>
                    </a:lnTo>
                    <a:lnTo>
                      <a:pt x="105" y="84"/>
                    </a:lnTo>
                    <a:lnTo>
                      <a:pt x="114" y="79"/>
                    </a:lnTo>
                    <a:lnTo>
                      <a:pt x="124" y="75"/>
                    </a:lnTo>
                    <a:lnTo>
                      <a:pt x="136" y="70"/>
                    </a:lnTo>
                    <a:lnTo>
                      <a:pt x="147" y="64"/>
                    </a:lnTo>
                    <a:lnTo>
                      <a:pt x="157" y="58"/>
                    </a:lnTo>
                    <a:lnTo>
                      <a:pt x="168" y="53"/>
                    </a:lnTo>
                    <a:lnTo>
                      <a:pt x="175" y="50"/>
                    </a:lnTo>
                    <a:lnTo>
                      <a:pt x="185" y="46"/>
                    </a:lnTo>
                    <a:lnTo>
                      <a:pt x="201" y="40"/>
                    </a:lnTo>
                    <a:lnTo>
                      <a:pt x="222" y="33"/>
                    </a:lnTo>
                    <a:lnTo>
                      <a:pt x="243" y="26"/>
                    </a:lnTo>
                    <a:lnTo>
                      <a:pt x="265" y="18"/>
                    </a:lnTo>
                    <a:lnTo>
                      <a:pt x="284" y="12"/>
                    </a:lnTo>
                    <a:lnTo>
                      <a:pt x="299" y="7"/>
                    </a:lnTo>
                    <a:lnTo>
                      <a:pt x="306" y="4"/>
                    </a:lnTo>
                    <a:lnTo>
                      <a:pt x="328" y="0"/>
                    </a:lnTo>
                    <a:lnTo>
                      <a:pt x="345" y="2"/>
                    </a:lnTo>
                    <a:lnTo>
                      <a:pt x="358" y="11"/>
                    </a:lnTo>
                    <a:lnTo>
                      <a:pt x="367" y="25"/>
                    </a:lnTo>
                    <a:lnTo>
                      <a:pt x="370" y="40"/>
                    </a:lnTo>
                    <a:lnTo>
                      <a:pt x="367" y="56"/>
                    </a:lnTo>
                    <a:lnTo>
                      <a:pt x="357" y="70"/>
                    </a:lnTo>
                    <a:lnTo>
                      <a:pt x="339" y="81"/>
                    </a:lnTo>
                    <a:lnTo>
                      <a:pt x="331" y="85"/>
                    </a:lnTo>
                    <a:lnTo>
                      <a:pt x="321" y="88"/>
                    </a:lnTo>
                    <a:lnTo>
                      <a:pt x="310" y="91"/>
                    </a:lnTo>
                    <a:lnTo>
                      <a:pt x="300" y="92"/>
                    </a:lnTo>
                    <a:lnTo>
                      <a:pt x="289" y="95"/>
                    </a:lnTo>
                    <a:lnTo>
                      <a:pt x="277" y="98"/>
                    </a:lnTo>
                    <a:lnTo>
                      <a:pt x="265" y="102"/>
                    </a:lnTo>
                    <a:lnTo>
                      <a:pt x="252" y="106"/>
                    </a:lnTo>
                    <a:lnTo>
                      <a:pt x="238" y="110"/>
                    </a:lnTo>
                    <a:lnTo>
                      <a:pt x="220" y="116"/>
                    </a:lnTo>
                    <a:lnTo>
                      <a:pt x="204" y="120"/>
                    </a:lnTo>
                    <a:lnTo>
                      <a:pt x="188" y="124"/>
                    </a:lnTo>
                    <a:lnTo>
                      <a:pt x="172" y="129"/>
                    </a:lnTo>
                    <a:lnTo>
                      <a:pt x="159" y="131"/>
                    </a:lnTo>
                    <a:lnTo>
                      <a:pt x="150" y="134"/>
                    </a:lnTo>
                    <a:lnTo>
                      <a:pt x="144" y="136"/>
                    </a:lnTo>
                    <a:lnTo>
                      <a:pt x="139" y="137"/>
                    </a:lnTo>
                    <a:lnTo>
                      <a:pt x="134" y="138"/>
                    </a:lnTo>
                    <a:lnTo>
                      <a:pt x="131" y="143"/>
                    </a:lnTo>
                    <a:lnTo>
                      <a:pt x="130" y="147"/>
                    </a:lnTo>
                    <a:lnTo>
                      <a:pt x="127" y="154"/>
                    </a:lnTo>
                    <a:lnTo>
                      <a:pt x="121" y="166"/>
                    </a:lnTo>
                    <a:lnTo>
                      <a:pt x="111" y="182"/>
                    </a:lnTo>
                    <a:lnTo>
                      <a:pt x="98" y="200"/>
                    </a:lnTo>
                    <a:lnTo>
                      <a:pt x="90" y="211"/>
                    </a:lnTo>
                    <a:lnTo>
                      <a:pt x="83" y="222"/>
                    </a:lnTo>
                    <a:lnTo>
                      <a:pt x="74" y="237"/>
                    </a:lnTo>
                    <a:lnTo>
                      <a:pt x="66" y="249"/>
                    </a:lnTo>
                    <a:lnTo>
                      <a:pt x="58" y="263"/>
                    </a:lnTo>
                    <a:lnTo>
                      <a:pt x="51" y="276"/>
                    </a:lnTo>
                    <a:lnTo>
                      <a:pt x="44" y="288"/>
                    </a:lnTo>
                    <a:lnTo>
                      <a:pt x="38" y="300"/>
                    </a:lnTo>
                    <a:lnTo>
                      <a:pt x="34" y="307"/>
                    </a:lnTo>
                    <a:lnTo>
                      <a:pt x="31" y="315"/>
                    </a:lnTo>
                    <a:lnTo>
                      <a:pt x="26" y="322"/>
                    </a:lnTo>
                    <a:lnTo>
                      <a:pt x="25" y="328"/>
                    </a:lnTo>
                    <a:lnTo>
                      <a:pt x="23" y="329"/>
                    </a:lnTo>
                    <a:lnTo>
                      <a:pt x="21" y="330"/>
                    </a:lnTo>
                    <a:lnTo>
                      <a:pt x="19" y="332"/>
                    </a:lnTo>
                    <a:lnTo>
                      <a:pt x="16" y="333"/>
                    </a:lnTo>
                    <a:lnTo>
                      <a:pt x="12" y="335"/>
                    </a:lnTo>
                    <a:lnTo>
                      <a:pt x="7" y="333"/>
                    </a:lnTo>
                    <a:lnTo>
                      <a:pt x="3" y="332"/>
                    </a:lnTo>
                    <a:lnTo>
                      <a:pt x="0" y="328"/>
                    </a:lnTo>
                    <a:lnTo>
                      <a:pt x="0" y="325"/>
                    </a:lnTo>
                    <a:lnTo>
                      <a:pt x="0" y="323"/>
                    </a:lnTo>
                    <a:lnTo>
                      <a:pt x="0" y="321"/>
                    </a:lnTo>
                    <a:lnTo>
                      <a:pt x="0" y="319"/>
                    </a:lnTo>
                    <a:lnTo>
                      <a:pt x="3" y="304"/>
                    </a:lnTo>
                    <a:lnTo>
                      <a:pt x="9" y="270"/>
                    </a:lnTo>
                    <a:lnTo>
                      <a:pt x="21" y="225"/>
                    </a:lnTo>
                    <a:lnTo>
                      <a:pt x="39" y="176"/>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8" name="Freeform 441">
                <a:extLst>
                  <a:ext uri="{FF2B5EF4-FFF2-40B4-BE49-F238E27FC236}">
                    <a16:creationId xmlns:a16="http://schemas.microsoft.com/office/drawing/2014/main" id="{AFBE423A-AA6A-AACB-DCC5-EB6295AAB34F}"/>
                  </a:ext>
                </a:extLst>
              </p:cNvPr>
              <p:cNvSpPr>
                <a:spLocks/>
              </p:cNvSpPr>
              <p:nvPr/>
            </p:nvSpPr>
            <p:spPr bwMode="auto">
              <a:xfrm>
                <a:off x="3018" y="5184"/>
                <a:ext cx="8" cy="8"/>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2" y="15"/>
                    </a:moveTo>
                    <a:lnTo>
                      <a:pt x="3" y="19"/>
                    </a:lnTo>
                    <a:lnTo>
                      <a:pt x="7" y="21"/>
                    </a:lnTo>
                    <a:lnTo>
                      <a:pt x="12" y="22"/>
                    </a:lnTo>
                    <a:lnTo>
                      <a:pt x="16" y="21"/>
                    </a:lnTo>
                    <a:lnTo>
                      <a:pt x="21" y="18"/>
                    </a:lnTo>
                    <a:lnTo>
                      <a:pt x="22" y="15"/>
                    </a:lnTo>
                    <a:lnTo>
                      <a:pt x="23" y="11"/>
                    </a:lnTo>
                    <a:lnTo>
                      <a:pt x="22" y="7"/>
                    </a:lnTo>
                    <a:lnTo>
                      <a:pt x="19" y="3"/>
                    </a:lnTo>
                    <a:lnTo>
                      <a:pt x="16" y="1"/>
                    </a:lnTo>
                    <a:lnTo>
                      <a:pt x="12" y="0"/>
                    </a:lnTo>
                    <a:lnTo>
                      <a:pt x="7" y="1"/>
                    </a:lnTo>
                    <a:lnTo>
                      <a:pt x="3" y="3"/>
                    </a:lnTo>
                    <a:lnTo>
                      <a:pt x="2" y="7"/>
                    </a:lnTo>
                    <a:lnTo>
                      <a:pt x="0" y="11"/>
                    </a:lnTo>
                    <a:lnTo>
                      <a:pt x="2" y="1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79" name="Freeform 442">
                <a:extLst>
                  <a:ext uri="{FF2B5EF4-FFF2-40B4-BE49-F238E27FC236}">
                    <a16:creationId xmlns:a16="http://schemas.microsoft.com/office/drawing/2014/main" id="{F56393FE-B4D3-802C-5317-032B926E3E17}"/>
                  </a:ext>
                </a:extLst>
              </p:cNvPr>
              <p:cNvSpPr>
                <a:spLocks/>
              </p:cNvSpPr>
              <p:nvPr/>
            </p:nvSpPr>
            <p:spPr bwMode="auto">
              <a:xfrm>
                <a:off x="3120" y="5090"/>
                <a:ext cx="8" cy="7"/>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w 23"/>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0" y="15"/>
                    </a:moveTo>
                    <a:lnTo>
                      <a:pt x="3" y="19"/>
                    </a:lnTo>
                    <a:lnTo>
                      <a:pt x="7" y="21"/>
                    </a:lnTo>
                    <a:lnTo>
                      <a:pt x="12" y="22"/>
                    </a:lnTo>
                    <a:lnTo>
                      <a:pt x="16" y="21"/>
                    </a:lnTo>
                    <a:lnTo>
                      <a:pt x="20" y="19"/>
                    </a:lnTo>
                    <a:lnTo>
                      <a:pt x="22" y="15"/>
                    </a:lnTo>
                    <a:lnTo>
                      <a:pt x="23" y="11"/>
                    </a:lnTo>
                    <a:lnTo>
                      <a:pt x="22" y="7"/>
                    </a:lnTo>
                    <a:lnTo>
                      <a:pt x="19" y="2"/>
                    </a:lnTo>
                    <a:lnTo>
                      <a:pt x="15" y="1"/>
                    </a:lnTo>
                    <a:lnTo>
                      <a:pt x="10" y="0"/>
                    </a:lnTo>
                    <a:lnTo>
                      <a:pt x="6" y="1"/>
                    </a:lnTo>
                    <a:lnTo>
                      <a:pt x="3" y="2"/>
                    </a:lnTo>
                    <a:lnTo>
                      <a:pt x="0" y="7"/>
                    </a:lnTo>
                    <a:lnTo>
                      <a:pt x="0" y="11"/>
                    </a:lnTo>
                    <a:lnTo>
                      <a:pt x="0" y="1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80" name="Freeform 443">
                <a:extLst>
                  <a:ext uri="{FF2B5EF4-FFF2-40B4-BE49-F238E27FC236}">
                    <a16:creationId xmlns:a16="http://schemas.microsoft.com/office/drawing/2014/main" id="{691F1650-F0E8-2B13-89B3-DC78A95502BF}"/>
                  </a:ext>
                </a:extLst>
              </p:cNvPr>
              <p:cNvSpPr>
                <a:spLocks/>
              </p:cNvSpPr>
              <p:nvPr/>
            </p:nvSpPr>
            <p:spPr bwMode="auto">
              <a:xfrm>
                <a:off x="3013" y="5075"/>
                <a:ext cx="130" cy="112"/>
              </a:xfrm>
              <a:custGeom>
                <a:avLst/>
                <a:gdLst>
                  <a:gd name="T0" fmla="*/ 0 w 390"/>
                  <a:gd name="T1" fmla="*/ 0 h 336"/>
                  <a:gd name="T2" fmla="*/ 0 w 390"/>
                  <a:gd name="T3" fmla="*/ 0 h 336"/>
                  <a:gd name="T4" fmla="*/ 0 w 390"/>
                  <a:gd name="T5" fmla="*/ 0 h 336"/>
                  <a:gd name="T6" fmla="*/ 0 w 390"/>
                  <a:gd name="T7" fmla="*/ 0 h 336"/>
                  <a:gd name="T8" fmla="*/ 0 w 390"/>
                  <a:gd name="T9" fmla="*/ 0 h 336"/>
                  <a:gd name="T10" fmla="*/ 1 w 390"/>
                  <a:gd name="T11" fmla="*/ 0 h 336"/>
                  <a:gd name="T12" fmla="*/ 1 w 390"/>
                  <a:gd name="T13" fmla="*/ 0 h 336"/>
                  <a:gd name="T14" fmla="*/ 1 w 390"/>
                  <a:gd name="T15" fmla="*/ 0 h 336"/>
                  <a:gd name="T16" fmla="*/ 1 w 390"/>
                  <a:gd name="T17" fmla="*/ 0 h 336"/>
                  <a:gd name="T18" fmla="*/ 0 w 390"/>
                  <a:gd name="T19" fmla="*/ 0 h 336"/>
                  <a:gd name="T20" fmla="*/ 0 w 390"/>
                  <a:gd name="T21" fmla="*/ 0 h 336"/>
                  <a:gd name="T22" fmla="*/ 0 w 390"/>
                  <a:gd name="T23" fmla="*/ 0 h 336"/>
                  <a:gd name="T24" fmla="*/ 0 w 390"/>
                  <a:gd name="T25" fmla="*/ 0 h 336"/>
                  <a:gd name="T26" fmla="*/ 0 w 390"/>
                  <a:gd name="T27" fmla="*/ 0 h 336"/>
                  <a:gd name="T28" fmla="*/ 0 w 390"/>
                  <a:gd name="T29" fmla="*/ 0 h 336"/>
                  <a:gd name="T30" fmla="*/ 0 w 390"/>
                  <a:gd name="T31" fmla="*/ 0 h 336"/>
                  <a:gd name="T32" fmla="*/ 0 w 390"/>
                  <a:gd name="T33" fmla="*/ 0 h 336"/>
                  <a:gd name="T34" fmla="*/ 0 w 390"/>
                  <a:gd name="T35" fmla="*/ 0 h 336"/>
                  <a:gd name="T36" fmla="*/ 0 w 390"/>
                  <a:gd name="T37" fmla="*/ 0 h 336"/>
                  <a:gd name="T38" fmla="*/ 0 w 390"/>
                  <a:gd name="T39" fmla="*/ 0 h 336"/>
                  <a:gd name="T40" fmla="*/ 0 w 390"/>
                  <a:gd name="T41" fmla="*/ 0 h 336"/>
                  <a:gd name="T42" fmla="*/ 0 w 390"/>
                  <a:gd name="T43" fmla="*/ 0 h 336"/>
                  <a:gd name="T44" fmla="*/ 0 w 390"/>
                  <a:gd name="T45" fmla="*/ 0 h 336"/>
                  <a:gd name="T46" fmla="*/ 0 w 390"/>
                  <a:gd name="T47" fmla="*/ 0 h 336"/>
                  <a:gd name="T48" fmla="*/ 0 w 390"/>
                  <a:gd name="T49" fmla="*/ 0 h 336"/>
                  <a:gd name="T50" fmla="*/ 0 w 390"/>
                  <a:gd name="T51" fmla="*/ 0 h 336"/>
                  <a:gd name="T52" fmla="*/ 0 w 390"/>
                  <a:gd name="T53" fmla="*/ 0 h 336"/>
                  <a:gd name="T54" fmla="*/ 0 w 390"/>
                  <a:gd name="T55" fmla="*/ 0 h 336"/>
                  <a:gd name="T56" fmla="*/ 0 w 390"/>
                  <a:gd name="T57" fmla="*/ 0 h 336"/>
                  <a:gd name="T58" fmla="*/ 0 w 390"/>
                  <a:gd name="T59" fmla="*/ 0 h 336"/>
                  <a:gd name="T60" fmla="*/ 0 w 390"/>
                  <a:gd name="T61" fmla="*/ 0 h 336"/>
                  <a:gd name="T62" fmla="*/ 0 w 390"/>
                  <a:gd name="T63" fmla="*/ 0 h 336"/>
                  <a:gd name="T64" fmla="*/ 0 w 390"/>
                  <a:gd name="T65" fmla="*/ 0 h 336"/>
                  <a:gd name="T66" fmla="*/ 0 w 390"/>
                  <a:gd name="T67" fmla="*/ 0 h 3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0"/>
                  <a:gd name="T103" fmla="*/ 0 h 336"/>
                  <a:gd name="T104" fmla="*/ 390 w 390"/>
                  <a:gd name="T105" fmla="*/ 336 h 3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0" h="336">
                    <a:moveTo>
                      <a:pt x="166" y="171"/>
                    </a:moveTo>
                    <a:lnTo>
                      <a:pt x="171" y="169"/>
                    </a:lnTo>
                    <a:lnTo>
                      <a:pt x="182" y="167"/>
                    </a:lnTo>
                    <a:lnTo>
                      <a:pt x="192" y="162"/>
                    </a:lnTo>
                    <a:lnTo>
                      <a:pt x="202" y="160"/>
                    </a:lnTo>
                    <a:lnTo>
                      <a:pt x="230" y="153"/>
                    </a:lnTo>
                    <a:lnTo>
                      <a:pt x="263" y="146"/>
                    </a:lnTo>
                    <a:lnTo>
                      <a:pt x="295" y="136"/>
                    </a:lnTo>
                    <a:lnTo>
                      <a:pt x="327" y="123"/>
                    </a:lnTo>
                    <a:lnTo>
                      <a:pt x="355" y="109"/>
                    </a:lnTo>
                    <a:lnTo>
                      <a:pt x="377" y="91"/>
                    </a:lnTo>
                    <a:lnTo>
                      <a:pt x="390" y="71"/>
                    </a:lnTo>
                    <a:lnTo>
                      <a:pt x="390" y="47"/>
                    </a:lnTo>
                    <a:lnTo>
                      <a:pt x="388" y="40"/>
                    </a:lnTo>
                    <a:lnTo>
                      <a:pt x="384" y="32"/>
                    </a:lnTo>
                    <a:lnTo>
                      <a:pt x="380" y="22"/>
                    </a:lnTo>
                    <a:lnTo>
                      <a:pt x="374" y="14"/>
                    </a:lnTo>
                    <a:lnTo>
                      <a:pt x="365" y="7"/>
                    </a:lnTo>
                    <a:lnTo>
                      <a:pt x="356" y="3"/>
                    </a:lnTo>
                    <a:lnTo>
                      <a:pt x="345" y="0"/>
                    </a:lnTo>
                    <a:lnTo>
                      <a:pt x="330" y="1"/>
                    </a:lnTo>
                    <a:lnTo>
                      <a:pt x="310" y="8"/>
                    </a:lnTo>
                    <a:lnTo>
                      <a:pt x="282" y="19"/>
                    </a:lnTo>
                    <a:lnTo>
                      <a:pt x="250" y="33"/>
                    </a:lnTo>
                    <a:lnTo>
                      <a:pt x="215" y="49"/>
                    </a:lnTo>
                    <a:lnTo>
                      <a:pt x="182" y="64"/>
                    </a:lnTo>
                    <a:lnTo>
                      <a:pt x="151" y="78"/>
                    </a:lnTo>
                    <a:lnTo>
                      <a:pt x="128" y="88"/>
                    </a:lnTo>
                    <a:lnTo>
                      <a:pt x="115" y="92"/>
                    </a:lnTo>
                    <a:lnTo>
                      <a:pt x="103" y="96"/>
                    </a:lnTo>
                    <a:lnTo>
                      <a:pt x="96" y="102"/>
                    </a:lnTo>
                    <a:lnTo>
                      <a:pt x="91" y="109"/>
                    </a:lnTo>
                    <a:lnTo>
                      <a:pt x="88" y="116"/>
                    </a:lnTo>
                    <a:lnTo>
                      <a:pt x="84" y="123"/>
                    </a:lnTo>
                    <a:lnTo>
                      <a:pt x="75" y="137"/>
                    </a:lnTo>
                    <a:lnTo>
                      <a:pt x="65" y="157"/>
                    </a:lnTo>
                    <a:lnTo>
                      <a:pt x="53" y="178"/>
                    </a:lnTo>
                    <a:lnTo>
                      <a:pt x="42" y="200"/>
                    </a:lnTo>
                    <a:lnTo>
                      <a:pt x="32" y="223"/>
                    </a:lnTo>
                    <a:lnTo>
                      <a:pt x="23" y="242"/>
                    </a:lnTo>
                    <a:lnTo>
                      <a:pt x="19" y="258"/>
                    </a:lnTo>
                    <a:lnTo>
                      <a:pt x="14" y="270"/>
                    </a:lnTo>
                    <a:lnTo>
                      <a:pt x="7" y="284"/>
                    </a:lnTo>
                    <a:lnTo>
                      <a:pt x="1" y="297"/>
                    </a:lnTo>
                    <a:lnTo>
                      <a:pt x="0" y="304"/>
                    </a:lnTo>
                    <a:lnTo>
                      <a:pt x="5" y="310"/>
                    </a:lnTo>
                    <a:lnTo>
                      <a:pt x="13" y="315"/>
                    </a:lnTo>
                    <a:lnTo>
                      <a:pt x="21" y="321"/>
                    </a:lnTo>
                    <a:lnTo>
                      <a:pt x="32" y="325"/>
                    </a:lnTo>
                    <a:lnTo>
                      <a:pt x="42" y="329"/>
                    </a:lnTo>
                    <a:lnTo>
                      <a:pt x="52" y="333"/>
                    </a:lnTo>
                    <a:lnTo>
                      <a:pt x="62" y="335"/>
                    </a:lnTo>
                    <a:lnTo>
                      <a:pt x="71" y="336"/>
                    </a:lnTo>
                    <a:lnTo>
                      <a:pt x="77" y="324"/>
                    </a:lnTo>
                    <a:lnTo>
                      <a:pt x="87" y="305"/>
                    </a:lnTo>
                    <a:lnTo>
                      <a:pt x="97" y="282"/>
                    </a:lnTo>
                    <a:lnTo>
                      <a:pt x="110" y="258"/>
                    </a:lnTo>
                    <a:lnTo>
                      <a:pt x="122" y="234"/>
                    </a:lnTo>
                    <a:lnTo>
                      <a:pt x="134" y="213"/>
                    </a:lnTo>
                    <a:lnTo>
                      <a:pt x="144" y="196"/>
                    </a:lnTo>
                    <a:lnTo>
                      <a:pt x="151" y="186"/>
                    </a:lnTo>
                    <a:lnTo>
                      <a:pt x="154" y="183"/>
                    </a:lnTo>
                    <a:lnTo>
                      <a:pt x="157" y="179"/>
                    </a:lnTo>
                    <a:lnTo>
                      <a:pt x="157" y="176"/>
                    </a:lnTo>
                    <a:lnTo>
                      <a:pt x="157" y="174"/>
                    </a:lnTo>
                    <a:lnTo>
                      <a:pt x="157" y="171"/>
                    </a:lnTo>
                    <a:lnTo>
                      <a:pt x="160" y="169"/>
                    </a:lnTo>
                    <a:lnTo>
                      <a:pt x="163" y="171"/>
                    </a:lnTo>
                    <a:lnTo>
                      <a:pt x="166" y="171"/>
                    </a:lnTo>
                    <a:close/>
                  </a:path>
                </a:pathLst>
              </a:custGeom>
              <a:solidFill>
                <a:srgbClr val="AD0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81" name="Freeform 444">
                <a:extLst>
                  <a:ext uri="{FF2B5EF4-FFF2-40B4-BE49-F238E27FC236}">
                    <a16:creationId xmlns:a16="http://schemas.microsoft.com/office/drawing/2014/main" id="{D2CC6413-0D75-9B97-40D0-37EB9EA6B910}"/>
                  </a:ext>
                </a:extLst>
              </p:cNvPr>
              <p:cNvSpPr>
                <a:spLocks/>
              </p:cNvSpPr>
              <p:nvPr/>
            </p:nvSpPr>
            <p:spPr bwMode="auto">
              <a:xfrm>
                <a:off x="3013" y="5179"/>
                <a:ext cx="23" cy="15"/>
              </a:xfrm>
              <a:custGeom>
                <a:avLst/>
                <a:gdLst>
                  <a:gd name="T0" fmla="*/ 0 w 67"/>
                  <a:gd name="T1" fmla="*/ 0 h 45"/>
                  <a:gd name="T2" fmla="*/ 0 w 67"/>
                  <a:gd name="T3" fmla="*/ 0 h 45"/>
                  <a:gd name="T4" fmla="*/ 0 w 67"/>
                  <a:gd name="T5" fmla="*/ 0 h 45"/>
                  <a:gd name="T6" fmla="*/ 0 w 67"/>
                  <a:gd name="T7" fmla="*/ 0 h 45"/>
                  <a:gd name="T8" fmla="*/ 0 w 67"/>
                  <a:gd name="T9" fmla="*/ 0 h 45"/>
                  <a:gd name="T10" fmla="*/ 0 w 67"/>
                  <a:gd name="T11" fmla="*/ 0 h 45"/>
                  <a:gd name="T12" fmla="*/ 0 w 67"/>
                  <a:gd name="T13" fmla="*/ 0 h 45"/>
                  <a:gd name="T14" fmla="*/ 0 w 67"/>
                  <a:gd name="T15" fmla="*/ 0 h 45"/>
                  <a:gd name="T16" fmla="*/ 0 w 67"/>
                  <a:gd name="T17" fmla="*/ 0 h 45"/>
                  <a:gd name="T18" fmla="*/ 0 w 67"/>
                  <a:gd name="T19" fmla="*/ 0 h 45"/>
                  <a:gd name="T20" fmla="*/ 0 w 67"/>
                  <a:gd name="T21" fmla="*/ 0 h 45"/>
                  <a:gd name="T22" fmla="*/ 0 w 67"/>
                  <a:gd name="T23" fmla="*/ 0 h 45"/>
                  <a:gd name="T24" fmla="*/ 0 w 67"/>
                  <a:gd name="T25" fmla="*/ 0 h 45"/>
                  <a:gd name="T26" fmla="*/ 0 w 67"/>
                  <a:gd name="T27" fmla="*/ 0 h 45"/>
                  <a:gd name="T28" fmla="*/ 0 w 67"/>
                  <a:gd name="T29" fmla="*/ 0 h 45"/>
                  <a:gd name="T30" fmla="*/ 0 w 67"/>
                  <a:gd name="T31" fmla="*/ 0 h 45"/>
                  <a:gd name="T32" fmla="*/ 0 w 67"/>
                  <a:gd name="T33" fmla="*/ 0 h 45"/>
                  <a:gd name="T34" fmla="*/ 0 w 67"/>
                  <a:gd name="T35" fmla="*/ 0 h 45"/>
                  <a:gd name="T36" fmla="*/ 0 w 67"/>
                  <a:gd name="T37" fmla="*/ 0 h 45"/>
                  <a:gd name="T38" fmla="*/ 0 w 67"/>
                  <a:gd name="T39" fmla="*/ 0 h 45"/>
                  <a:gd name="T40" fmla="*/ 0 w 67"/>
                  <a:gd name="T41" fmla="*/ 0 h 45"/>
                  <a:gd name="T42" fmla="*/ 0 w 67"/>
                  <a:gd name="T43" fmla="*/ 0 h 45"/>
                  <a:gd name="T44" fmla="*/ 0 w 67"/>
                  <a:gd name="T45" fmla="*/ 0 h 45"/>
                  <a:gd name="T46" fmla="*/ 0 w 67"/>
                  <a:gd name="T47" fmla="*/ 0 h 45"/>
                  <a:gd name="T48" fmla="*/ 0 w 67"/>
                  <a:gd name="T49" fmla="*/ 0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45"/>
                  <a:gd name="T77" fmla="*/ 67 w 67"/>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45">
                    <a:moveTo>
                      <a:pt x="10" y="0"/>
                    </a:moveTo>
                    <a:lnTo>
                      <a:pt x="16" y="5"/>
                    </a:lnTo>
                    <a:lnTo>
                      <a:pt x="23" y="9"/>
                    </a:lnTo>
                    <a:lnTo>
                      <a:pt x="30" y="12"/>
                    </a:lnTo>
                    <a:lnTo>
                      <a:pt x="37" y="16"/>
                    </a:lnTo>
                    <a:lnTo>
                      <a:pt x="45" y="19"/>
                    </a:lnTo>
                    <a:lnTo>
                      <a:pt x="52" y="21"/>
                    </a:lnTo>
                    <a:lnTo>
                      <a:pt x="59" y="23"/>
                    </a:lnTo>
                    <a:lnTo>
                      <a:pt x="67" y="24"/>
                    </a:lnTo>
                    <a:lnTo>
                      <a:pt x="62" y="31"/>
                    </a:lnTo>
                    <a:lnTo>
                      <a:pt x="56" y="38"/>
                    </a:lnTo>
                    <a:lnTo>
                      <a:pt x="53" y="44"/>
                    </a:lnTo>
                    <a:lnTo>
                      <a:pt x="51" y="45"/>
                    </a:lnTo>
                    <a:lnTo>
                      <a:pt x="43" y="44"/>
                    </a:lnTo>
                    <a:lnTo>
                      <a:pt x="36" y="41"/>
                    </a:lnTo>
                    <a:lnTo>
                      <a:pt x="30" y="38"/>
                    </a:lnTo>
                    <a:lnTo>
                      <a:pt x="23" y="35"/>
                    </a:lnTo>
                    <a:lnTo>
                      <a:pt x="17" y="33"/>
                    </a:lnTo>
                    <a:lnTo>
                      <a:pt x="10" y="28"/>
                    </a:lnTo>
                    <a:lnTo>
                      <a:pt x="5" y="24"/>
                    </a:lnTo>
                    <a:lnTo>
                      <a:pt x="0" y="20"/>
                    </a:lnTo>
                    <a:lnTo>
                      <a:pt x="2" y="14"/>
                    </a:lnTo>
                    <a:lnTo>
                      <a:pt x="5" y="9"/>
                    </a:lnTo>
                    <a:lnTo>
                      <a:pt x="8" y="5"/>
                    </a:lnTo>
                    <a:lnTo>
                      <a:pt x="10" y="0"/>
                    </a:lnTo>
                    <a:close/>
                  </a:path>
                </a:pathLst>
              </a:custGeom>
              <a:solidFill>
                <a:srgbClr val="F9C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37" name="Group 445">
              <a:extLst>
                <a:ext uri="{FF2B5EF4-FFF2-40B4-BE49-F238E27FC236}">
                  <a16:creationId xmlns:a16="http://schemas.microsoft.com/office/drawing/2014/main" id="{2ABE55CA-775C-6243-2568-B40C054D2188}"/>
                </a:ext>
              </a:extLst>
            </p:cNvPr>
            <p:cNvGrpSpPr>
              <a:grpSpLocks/>
            </p:cNvGrpSpPr>
            <p:nvPr/>
          </p:nvGrpSpPr>
          <p:grpSpPr bwMode="auto">
            <a:xfrm>
              <a:off x="1948" y="3605"/>
              <a:ext cx="547" cy="567"/>
              <a:chOff x="144" y="4920"/>
              <a:chExt cx="547" cy="566"/>
            </a:xfrm>
          </p:grpSpPr>
          <p:sp>
            <p:nvSpPr>
              <p:cNvPr id="5593" name="Freeform 446">
                <a:extLst>
                  <a:ext uri="{FF2B5EF4-FFF2-40B4-BE49-F238E27FC236}">
                    <a16:creationId xmlns:a16="http://schemas.microsoft.com/office/drawing/2014/main" id="{C512DB1A-B910-B8C6-4446-9F7BF8D74F17}"/>
                  </a:ext>
                </a:extLst>
              </p:cNvPr>
              <p:cNvSpPr>
                <a:spLocks/>
              </p:cNvSpPr>
              <p:nvPr/>
            </p:nvSpPr>
            <p:spPr bwMode="auto">
              <a:xfrm>
                <a:off x="500" y="5332"/>
                <a:ext cx="191" cy="143"/>
              </a:xfrm>
              <a:custGeom>
                <a:avLst/>
                <a:gdLst>
                  <a:gd name="T0" fmla="*/ 1 w 574"/>
                  <a:gd name="T1" fmla="*/ 0 h 429"/>
                  <a:gd name="T2" fmla="*/ 1 w 574"/>
                  <a:gd name="T3" fmla="*/ 0 h 429"/>
                  <a:gd name="T4" fmla="*/ 0 w 574"/>
                  <a:gd name="T5" fmla="*/ 1 h 429"/>
                  <a:gd name="T6" fmla="*/ 0 w 574"/>
                  <a:gd name="T7" fmla="*/ 0 h 429"/>
                  <a:gd name="T8" fmla="*/ 1 w 574"/>
                  <a:gd name="T9" fmla="*/ 0 h 429"/>
                  <a:gd name="T10" fmla="*/ 0 60000 65536"/>
                  <a:gd name="T11" fmla="*/ 0 60000 65536"/>
                  <a:gd name="T12" fmla="*/ 0 60000 65536"/>
                  <a:gd name="T13" fmla="*/ 0 60000 65536"/>
                  <a:gd name="T14" fmla="*/ 0 60000 65536"/>
                  <a:gd name="T15" fmla="*/ 0 w 574"/>
                  <a:gd name="T16" fmla="*/ 0 h 429"/>
                  <a:gd name="T17" fmla="*/ 574 w 574"/>
                  <a:gd name="T18" fmla="*/ 429 h 429"/>
                </a:gdLst>
                <a:ahLst/>
                <a:cxnLst>
                  <a:cxn ang="T10">
                    <a:pos x="T0" y="T1"/>
                  </a:cxn>
                  <a:cxn ang="T11">
                    <a:pos x="T2" y="T3"/>
                  </a:cxn>
                  <a:cxn ang="T12">
                    <a:pos x="T4" y="T5"/>
                  </a:cxn>
                  <a:cxn ang="T13">
                    <a:pos x="T6" y="T7"/>
                  </a:cxn>
                  <a:cxn ang="T14">
                    <a:pos x="T8" y="T9"/>
                  </a:cxn>
                </a:cxnLst>
                <a:rect l="T15" t="T16" r="T17" b="T18"/>
                <a:pathLst>
                  <a:path w="574" h="429">
                    <a:moveTo>
                      <a:pt x="469" y="0"/>
                    </a:moveTo>
                    <a:lnTo>
                      <a:pt x="574" y="234"/>
                    </a:lnTo>
                    <a:lnTo>
                      <a:pt x="107" y="429"/>
                    </a:lnTo>
                    <a:lnTo>
                      <a:pt x="0" y="194"/>
                    </a:lnTo>
                    <a:lnTo>
                      <a:pt x="469" y="0"/>
                    </a:lnTo>
                    <a:close/>
                  </a:path>
                </a:pathLst>
              </a:custGeom>
              <a:solidFill>
                <a:srgbClr val="99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94" name="Freeform 447">
                <a:extLst>
                  <a:ext uri="{FF2B5EF4-FFF2-40B4-BE49-F238E27FC236}">
                    <a16:creationId xmlns:a16="http://schemas.microsoft.com/office/drawing/2014/main" id="{3FA77578-D67A-1FCF-05FB-DED5724C2E8B}"/>
                  </a:ext>
                </a:extLst>
              </p:cNvPr>
              <p:cNvSpPr>
                <a:spLocks/>
              </p:cNvSpPr>
              <p:nvPr/>
            </p:nvSpPr>
            <p:spPr bwMode="auto">
              <a:xfrm>
                <a:off x="614" y="5367"/>
                <a:ext cx="38" cy="43"/>
              </a:xfrm>
              <a:custGeom>
                <a:avLst/>
                <a:gdLst>
                  <a:gd name="T0" fmla="*/ 0 w 116"/>
                  <a:gd name="T1" fmla="*/ 0 h 129"/>
                  <a:gd name="T2" fmla="*/ 0 w 116"/>
                  <a:gd name="T3" fmla="*/ 0 h 129"/>
                  <a:gd name="T4" fmla="*/ 0 w 116"/>
                  <a:gd name="T5" fmla="*/ 0 h 129"/>
                  <a:gd name="T6" fmla="*/ 0 w 116"/>
                  <a:gd name="T7" fmla="*/ 0 h 129"/>
                  <a:gd name="T8" fmla="*/ 0 w 116"/>
                  <a:gd name="T9" fmla="*/ 0 h 129"/>
                  <a:gd name="T10" fmla="*/ 0 60000 65536"/>
                  <a:gd name="T11" fmla="*/ 0 60000 65536"/>
                  <a:gd name="T12" fmla="*/ 0 60000 65536"/>
                  <a:gd name="T13" fmla="*/ 0 60000 65536"/>
                  <a:gd name="T14" fmla="*/ 0 60000 65536"/>
                  <a:gd name="T15" fmla="*/ 0 w 116"/>
                  <a:gd name="T16" fmla="*/ 0 h 129"/>
                  <a:gd name="T17" fmla="*/ 116 w 116"/>
                  <a:gd name="T18" fmla="*/ 129 h 129"/>
                </a:gdLst>
                <a:ahLst/>
                <a:cxnLst>
                  <a:cxn ang="T10">
                    <a:pos x="T0" y="T1"/>
                  </a:cxn>
                  <a:cxn ang="T11">
                    <a:pos x="T2" y="T3"/>
                  </a:cxn>
                  <a:cxn ang="T12">
                    <a:pos x="T4" y="T5"/>
                  </a:cxn>
                  <a:cxn ang="T13">
                    <a:pos x="T6" y="T7"/>
                  </a:cxn>
                  <a:cxn ang="T14">
                    <a:pos x="T8" y="T9"/>
                  </a:cxn>
                </a:cxnLst>
                <a:rect l="T15" t="T16" r="T17" b="T18"/>
                <a:pathLst>
                  <a:path w="116" h="129">
                    <a:moveTo>
                      <a:pt x="0" y="105"/>
                    </a:moveTo>
                    <a:lnTo>
                      <a:pt x="33" y="129"/>
                    </a:lnTo>
                    <a:lnTo>
                      <a:pt x="116" y="22"/>
                    </a:lnTo>
                    <a:lnTo>
                      <a:pt x="78" y="0"/>
                    </a:lnTo>
                    <a:lnTo>
                      <a:pt x="0" y="105"/>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95" name="Freeform 448">
                <a:extLst>
                  <a:ext uri="{FF2B5EF4-FFF2-40B4-BE49-F238E27FC236}">
                    <a16:creationId xmlns:a16="http://schemas.microsoft.com/office/drawing/2014/main" id="{C2FCFD82-EE5A-5A1B-31E7-1AAC4335DBDF}"/>
                  </a:ext>
                </a:extLst>
              </p:cNvPr>
              <p:cNvSpPr>
                <a:spLocks/>
              </p:cNvSpPr>
              <p:nvPr/>
            </p:nvSpPr>
            <p:spPr bwMode="auto">
              <a:xfrm>
                <a:off x="455" y="5239"/>
                <a:ext cx="184" cy="158"/>
              </a:xfrm>
              <a:custGeom>
                <a:avLst/>
                <a:gdLst>
                  <a:gd name="T0" fmla="*/ 1 w 551"/>
                  <a:gd name="T1" fmla="*/ 0 h 473"/>
                  <a:gd name="T2" fmla="*/ 1 w 551"/>
                  <a:gd name="T3" fmla="*/ 0 h 473"/>
                  <a:gd name="T4" fmla="*/ 0 w 551"/>
                  <a:gd name="T5" fmla="*/ 1 h 473"/>
                  <a:gd name="T6" fmla="*/ 0 w 551"/>
                  <a:gd name="T7" fmla="*/ 0 h 473"/>
                  <a:gd name="T8" fmla="*/ 1 w 551"/>
                  <a:gd name="T9" fmla="*/ 0 h 473"/>
                  <a:gd name="T10" fmla="*/ 0 60000 65536"/>
                  <a:gd name="T11" fmla="*/ 0 60000 65536"/>
                  <a:gd name="T12" fmla="*/ 0 60000 65536"/>
                  <a:gd name="T13" fmla="*/ 0 60000 65536"/>
                  <a:gd name="T14" fmla="*/ 0 60000 65536"/>
                  <a:gd name="T15" fmla="*/ 0 w 551"/>
                  <a:gd name="T16" fmla="*/ 0 h 473"/>
                  <a:gd name="T17" fmla="*/ 551 w 551"/>
                  <a:gd name="T18" fmla="*/ 473 h 473"/>
                </a:gdLst>
                <a:ahLst/>
                <a:cxnLst>
                  <a:cxn ang="T10">
                    <a:pos x="T0" y="T1"/>
                  </a:cxn>
                  <a:cxn ang="T11">
                    <a:pos x="T2" y="T3"/>
                  </a:cxn>
                  <a:cxn ang="T12">
                    <a:pos x="T4" y="T5"/>
                  </a:cxn>
                  <a:cxn ang="T13">
                    <a:pos x="T6" y="T7"/>
                  </a:cxn>
                  <a:cxn ang="T14">
                    <a:pos x="T8" y="T9"/>
                  </a:cxn>
                </a:cxnLst>
                <a:rect l="T15" t="T16" r="T17" b="T18"/>
                <a:pathLst>
                  <a:path w="551" h="473">
                    <a:moveTo>
                      <a:pt x="417" y="0"/>
                    </a:moveTo>
                    <a:lnTo>
                      <a:pt x="551" y="300"/>
                    </a:lnTo>
                    <a:lnTo>
                      <a:pt x="134" y="473"/>
                    </a:lnTo>
                    <a:lnTo>
                      <a:pt x="0" y="173"/>
                    </a:lnTo>
                    <a:lnTo>
                      <a:pt x="417" y="0"/>
                    </a:lnTo>
                    <a:close/>
                  </a:path>
                </a:pathLst>
              </a:custGeom>
              <a:solidFill>
                <a:srgbClr val="D8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96" name="Freeform 449">
                <a:extLst>
                  <a:ext uri="{FF2B5EF4-FFF2-40B4-BE49-F238E27FC236}">
                    <a16:creationId xmlns:a16="http://schemas.microsoft.com/office/drawing/2014/main" id="{659E8C03-1D01-8BDD-AB1D-4334A1E883F7}"/>
                  </a:ext>
                </a:extLst>
              </p:cNvPr>
              <p:cNvSpPr>
                <a:spLocks/>
              </p:cNvSpPr>
              <p:nvPr/>
            </p:nvSpPr>
            <p:spPr bwMode="auto">
              <a:xfrm>
                <a:off x="496" y="5317"/>
                <a:ext cx="67" cy="51"/>
              </a:xfrm>
              <a:custGeom>
                <a:avLst/>
                <a:gdLst>
                  <a:gd name="T0" fmla="*/ 0 w 200"/>
                  <a:gd name="T1" fmla="*/ 0 h 152"/>
                  <a:gd name="T2" fmla="*/ 0 w 200"/>
                  <a:gd name="T3" fmla="*/ 0 h 152"/>
                  <a:gd name="T4" fmla="*/ 0 w 200"/>
                  <a:gd name="T5" fmla="*/ 0 h 152"/>
                  <a:gd name="T6" fmla="*/ 0 w 200"/>
                  <a:gd name="T7" fmla="*/ 0 h 152"/>
                  <a:gd name="T8" fmla="*/ 0 w 200"/>
                  <a:gd name="T9" fmla="*/ 0 h 152"/>
                  <a:gd name="T10" fmla="*/ 0 60000 65536"/>
                  <a:gd name="T11" fmla="*/ 0 60000 65536"/>
                  <a:gd name="T12" fmla="*/ 0 60000 65536"/>
                  <a:gd name="T13" fmla="*/ 0 60000 65536"/>
                  <a:gd name="T14" fmla="*/ 0 60000 65536"/>
                  <a:gd name="T15" fmla="*/ 0 w 200"/>
                  <a:gd name="T16" fmla="*/ 0 h 152"/>
                  <a:gd name="T17" fmla="*/ 200 w 200"/>
                  <a:gd name="T18" fmla="*/ 152 h 152"/>
                </a:gdLst>
                <a:ahLst/>
                <a:cxnLst>
                  <a:cxn ang="T10">
                    <a:pos x="T0" y="T1"/>
                  </a:cxn>
                  <a:cxn ang="T11">
                    <a:pos x="T2" y="T3"/>
                  </a:cxn>
                  <a:cxn ang="T12">
                    <a:pos x="T4" y="T5"/>
                  </a:cxn>
                  <a:cxn ang="T13">
                    <a:pos x="T6" y="T7"/>
                  </a:cxn>
                  <a:cxn ang="T14">
                    <a:pos x="T8" y="T9"/>
                  </a:cxn>
                </a:cxnLst>
                <a:rect l="T15" t="T16" r="T17" b="T18"/>
                <a:pathLst>
                  <a:path w="200" h="152">
                    <a:moveTo>
                      <a:pt x="162" y="0"/>
                    </a:moveTo>
                    <a:lnTo>
                      <a:pt x="200" y="84"/>
                    </a:lnTo>
                    <a:lnTo>
                      <a:pt x="38" y="152"/>
                    </a:lnTo>
                    <a:lnTo>
                      <a:pt x="0" y="68"/>
                    </a:lnTo>
                    <a:lnTo>
                      <a:pt x="1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97" name="Freeform 450">
                <a:extLst>
                  <a:ext uri="{FF2B5EF4-FFF2-40B4-BE49-F238E27FC236}">
                    <a16:creationId xmlns:a16="http://schemas.microsoft.com/office/drawing/2014/main" id="{7775DBE1-B27B-D663-3DD7-E32993D8376A}"/>
                  </a:ext>
                </a:extLst>
              </p:cNvPr>
              <p:cNvSpPr>
                <a:spLocks/>
              </p:cNvSpPr>
              <p:nvPr/>
            </p:nvSpPr>
            <p:spPr bwMode="auto">
              <a:xfrm>
                <a:off x="504" y="5325"/>
                <a:ext cx="52" cy="35"/>
              </a:xfrm>
              <a:custGeom>
                <a:avLst/>
                <a:gdLst>
                  <a:gd name="T0" fmla="*/ 0 w 156"/>
                  <a:gd name="T1" fmla="*/ 0 h 106"/>
                  <a:gd name="T2" fmla="*/ 0 w 156"/>
                  <a:gd name="T3" fmla="*/ 0 h 106"/>
                  <a:gd name="T4" fmla="*/ 0 w 156"/>
                  <a:gd name="T5" fmla="*/ 0 h 106"/>
                  <a:gd name="T6" fmla="*/ 0 w 156"/>
                  <a:gd name="T7" fmla="*/ 0 h 106"/>
                  <a:gd name="T8" fmla="*/ 0 w 156"/>
                  <a:gd name="T9" fmla="*/ 0 h 106"/>
                  <a:gd name="T10" fmla="*/ 0 60000 65536"/>
                  <a:gd name="T11" fmla="*/ 0 60000 65536"/>
                  <a:gd name="T12" fmla="*/ 0 60000 65536"/>
                  <a:gd name="T13" fmla="*/ 0 60000 65536"/>
                  <a:gd name="T14" fmla="*/ 0 60000 65536"/>
                  <a:gd name="T15" fmla="*/ 0 w 156"/>
                  <a:gd name="T16" fmla="*/ 0 h 106"/>
                  <a:gd name="T17" fmla="*/ 156 w 156"/>
                  <a:gd name="T18" fmla="*/ 106 h 106"/>
                </a:gdLst>
                <a:ahLst/>
                <a:cxnLst>
                  <a:cxn ang="T10">
                    <a:pos x="T0" y="T1"/>
                  </a:cxn>
                  <a:cxn ang="T11">
                    <a:pos x="T2" y="T3"/>
                  </a:cxn>
                  <a:cxn ang="T12">
                    <a:pos x="T4" y="T5"/>
                  </a:cxn>
                  <a:cxn ang="T13">
                    <a:pos x="T6" y="T7"/>
                  </a:cxn>
                  <a:cxn ang="T14">
                    <a:pos x="T8" y="T9"/>
                  </a:cxn>
                </a:cxnLst>
                <a:rect l="T15" t="T16" r="T17" b="T18"/>
                <a:pathLst>
                  <a:path w="156" h="106">
                    <a:moveTo>
                      <a:pt x="131" y="0"/>
                    </a:moveTo>
                    <a:lnTo>
                      <a:pt x="156" y="53"/>
                    </a:lnTo>
                    <a:lnTo>
                      <a:pt x="25" y="106"/>
                    </a:lnTo>
                    <a:lnTo>
                      <a:pt x="0" y="5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98" name="Freeform 451">
                <a:extLst>
                  <a:ext uri="{FF2B5EF4-FFF2-40B4-BE49-F238E27FC236}">
                    <a16:creationId xmlns:a16="http://schemas.microsoft.com/office/drawing/2014/main" id="{AAECB3D9-CA00-D4D1-95AD-DDD7384BF057}"/>
                  </a:ext>
                </a:extLst>
              </p:cNvPr>
              <p:cNvSpPr>
                <a:spLocks/>
              </p:cNvSpPr>
              <p:nvPr/>
            </p:nvSpPr>
            <p:spPr bwMode="auto">
              <a:xfrm>
                <a:off x="496" y="5290"/>
                <a:ext cx="81" cy="39"/>
              </a:xfrm>
              <a:custGeom>
                <a:avLst/>
                <a:gdLst>
                  <a:gd name="T0" fmla="*/ 0 w 244"/>
                  <a:gd name="T1" fmla="*/ 0 h 115"/>
                  <a:gd name="T2" fmla="*/ 0 w 244"/>
                  <a:gd name="T3" fmla="*/ 0 h 115"/>
                  <a:gd name="T4" fmla="*/ 0 w 244"/>
                  <a:gd name="T5" fmla="*/ 0 h 115"/>
                  <a:gd name="T6" fmla="*/ 0 w 244"/>
                  <a:gd name="T7" fmla="*/ 0 h 115"/>
                  <a:gd name="T8" fmla="*/ 0 w 244"/>
                  <a:gd name="T9" fmla="*/ 0 h 115"/>
                  <a:gd name="T10" fmla="*/ 0 60000 65536"/>
                  <a:gd name="T11" fmla="*/ 0 60000 65536"/>
                  <a:gd name="T12" fmla="*/ 0 60000 65536"/>
                  <a:gd name="T13" fmla="*/ 0 60000 65536"/>
                  <a:gd name="T14" fmla="*/ 0 60000 65536"/>
                  <a:gd name="T15" fmla="*/ 0 w 244"/>
                  <a:gd name="T16" fmla="*/ 0 h 115"/>
                  <a:gd name="T17" fmla="*/ 244 w 244"/>
                  <a:gd name="T18" fmla="*/ 115 h 115"/>
                </a:gdLst>
                <a:ahLst/>
                <a:cxnLst>
                  <a:cxn ang="T10">
                    <a:pos x="T0" y="T1"/>
                  </a:cxn>
                  <a:cxn ang="T11">
                    <a:pos x="T2" y="T3"/>
                  </a:cxn>
                  <a:cxn ang="T12">
                    <a:pos x="T4" y="T5"/>
                  </a:cxn>
                  <a:cxn ang="T13">
                    <a:pos x="T6" y="T7"/>
                  </a:cxn>
                  <a:cxn ang="T14">
                    <a:pos x="T8" y="T9"/>
                  </a:cxn>
                </a:cxnLst>
                <a:rect l="T15" t="T16" r="T17" b="T18"/>
                <a:pathLst>
                  <a:path w="244" h="115">
                    <a:moveTo>
                      <a:pt x="230" y="115"/>
                    </a:moveTo>
                    <a:lnTo>
                      <a:pt x="0" y="67"/>
                    </a:lnTo>
                    <a:lnTo>
                      <a:pt x="14" y="0"/>
                    </a:lnTo>
                    <a:lnTo>
                      <a:pt x="244" y="49"/>
                    </a:lnTo>
                    <a:lnTo>
                      <a:pt x="230" y="115"/>
                    </a:lnTo>
                    <a:close/>
                  </a:path>
                </a:pathLst>
              </a:custGeom>
              <a:solidFill>
                <a:srgbClr val="C10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99" name="Freeform 452">
                <a:extLst>
                  <a:ext uri="{FF2B5EF4-FFF2-40B4-BE49-F238E27FC236}">
                    <a16:creationId xmlns:a16="http://schemas.microsoft.com/office/drawing/2014/main" id="{45BE459F-22FB-7FDF-D3B3-119A5BA297C4}"/>
                  </a:ext>
                </a:extLst>
              </p:cNvPr>
              <p:cNvSpPr>
                <a:spLocks/>
              </p:cNvSpPr>
              <p:nvPr/>
            </p:nvSpPr>
            <p:spPr bwMode="auto">
              <a:xfrm>
                <a:off x="447" y="5203"/>
                <a:ext cx="162" cy="92"/>
              </a:xfrm>
              <a:custGeom>
                <a:avLst/>
                <a:gdLst>
                  <a:gd name="T0" fmla="*/ 1 w 486"/>
                  <a:gd name="T1" fmla="*/ 0 h 274"/>
                  <a:gd name="T2" fmla="*/ 1 w 486"/>
                  <a:gd name="T3" fmla="*/ 0 h 274"/>
                  <a:gd name="T4" fmla="*/ 0 w 486"/>
                  <a:gd name="T5" fmla="*/ 0 h 274"/>
                  <a:gd name="T6" fmla="*/ 0 w 486"/>
                  <a:gd name="T7" fmla="*/ 0 h 274"/>
                  <a:gd name="T8" fmla="*/ 1 w 486"/>
                  <a:gd name="T9" fmla="*/ 0 h 274"/>
                  <a:gd name="T10" fmla="*/ 0 60000 65536"/>
                  <a:gd name="T11" fmla="*/ 0 60000 65536"/>
                  <a:gd name="T12" fmla="*/ 0 60000 65536"/>
                  <a:gd name="T13" fmla="*/ 0 60000 65536"/>
                  <a:gd name="T14" fmla="*/ 0 60000 65536"/>
                  <a:gd name="T15" fmla="*/ 0 w 486"/>
                  <a:gd name="T16" fmla="*/ 0 h 274"/>
                  <a:gd name="T17" fmla="*/ 486 w 486"/>
                  <a:gd name="T18" fmla="*/ 274 h 274"/>
                </a:gdLst>
                <a:ahLst/>
                <a:cxnLst>
                  <a:cxn ang="T10">
                    <a:pos x="T0" y="T1"/>
                  </a:cxn>
                  <a:cxn ang="T11">
                    <a:pos x="T2" y="T3"/>
                  </a:cxn>
                  <a:cxn ang="T12">
                    <a:pos x="T4" y="T5"/>
                  </a:cxn>
                  <a:cxn ang="T13">
                    <a:pos x="T6" y="T7"/>
                  </a:cxn>
                  <a:cxn ang="T14">
                    <a:pos x="T8" y="T9"/>
                  </a:cxn>
                </a:cxnLst>
                <a:rect l="T15" t="T16" r="T17" b="T18"/>
                <a:pathLst>
                  <a:path w="486" h="274">
                    <a:moveTo>
                      <a:pt x="447" y="0"/>
                    </a:moveTo>
                    <a:lnTo>
                      <a:pt x="486" y="90"/>
                    </a:lnTo>
                    <a:lnTo>
                      <a:pt x="41" y="274"/>
                    </a:lnTo>
                    <a:lnTo>
                      <a:pt x="0" y="184"/>
                    </a:lnTo>
                    <a:lnTo>
                      <a:pt x="447"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0" name="Freeform 453">
                <a:extLst>
                  <a:ext uri="{FF2B5EF4-FFF2-40B4-BE49-F238E27FC236}">
                    <a16:creationId xmlns:a16="http://schemas.microsoft.com/office/drawing/2014/main" id="{57D6DE12-A0CD-F14F-88DD-5915694F64FE}"/>
                  </a:ext>
                </a:extLst>
              </p:cNvPr>
              <p:cNvSpPr>
                <a:spLocks/>
              </p:cNvSpPr>
              <p:nvPr/>
            </p:nvSpPr>
            <p:spPr bwMode="auto">
              <a:xfrm>
                <a:off x="408" y="5162"/>
                <a:ext cx="101" cy="105"/>
              </a:xfrm>
              <a:custGeom>
                <a:avLst/>
                <a:gdLst>
                  <a:gd name="T0" fmla="*/ 0 w 304"/>
                  <a:gd name="T1" fmla="*/ 0 h 314"/>
                  <a:gd name="T2" fmla="*/ 0 w 304"/>
                  <a:gd name="T3" fmla="*/ 0 h 314"/>
                  <a:gd name="T4" fmla="*/ 0 w 304"/>
                  <a:gd name="T5" fmla="*/ 0 h 314"/>
                  <a:gd name="T6" fmla="*/ 0 w 304"/>
                  <a:gd name="T7" fmla="*/ 0 h 314"/>
                  <a:gd name="T8" fmla="*/ 0 w 304"/>
                  <a:gd name="T9" fmla="*/ 0 h 314"/>
                  <a:gd name="T10" fmla="*/ 0 60000 65536"/>
                  <a:gd name="T11" fmla="*/ 0 60000 65536"/>
                  <a:gd name="T12" fmla="*/ 0 60000 65536"/>
                  <a:gd name="T13" fmla="*/ 0 60000 65536"/>
                  <a:gd name="T14" fmla="*/ 0 60000 65536"/>
                  <a:gd name="T15" fmla="*/ 0 w 304"/>
                  <a:gd name="T16" fmla="*/ 0 h 314"/>
                  <a:gd name="T17" fmla="*/ 304 w 304"/>
                  <a:gd name="T18" fmla="*/ 314 h 314"/>
                </a:gdLst>
                <a:ahLst/>
                <a:cxnLst>
                  <a:cxn ang="T10">
                    <a:pos x="T0" y="T1"/>
                  </a:cxn>
                  <a:cxn ang="T11">
                    <a:pos x="T2" y="T3"/>
                  </a:cxn>
                  <a:cxn ang="T12">
                    <a:pos x="T4" y="T5"/>
                  </a:cxn>
                  <a:cxn ang="T13">
                    <a:pos x="T6" y="T7"/>
                  </a:cxn>
                  <a:cxn ang="T14">
                    <a:pos x="T8" y="T9"/>
                  </a:cxn>
                </a:cxnLst>
                <a:rect l="T15" t="T16" r="T17" b="T18"/>
                <a:pathLst>
                  <a:path w="304" h="314">
                    <a:moveTo>
                      <a:pt x="0" y="84"/>
                    </a:moveTo>
                    <a:lnTo>
                      <a:pt x="102" y="314"/>
                    </a:lnTo>
                    <a:lnTo>
                      <a:pt x="304" y="231"/>
                    </a:lnTo>
                    <a:lnTo>
                      <a:pt x="199" y="0"/>
                    </a:lnTo>
                    <a:lnTo>
                      <a:pt x="0" y="84"/>
                    </a:lnTo>
                    <a:close/>
                  </a:path>
                </a:pathLst>
              </a:custGeom>
              <a:solidFill>
                <a:srgbClr val="CC8E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1" name="Freeform 454">
                <a:extLst>
                  <a:ext uri="{FF2B5EF4-FFF2-40B4-BE49-F238E27FC236}">
                    <a16:creationId xmlns:a16="http://schemas.microsoft.com/office/drawing/2014/main" id="{6D6241E3-8017-6A30-7424-2653EE5BCAB8}"/>
                  </a:ext>
                </a:extLst>
              </p:cNvPr>
              <p:cNvSpPr>
                <a:spLocks/>
              </p:cNvSpPr>
              <p:nvPr/>
            </p:nvSpPr>
            <p:spPr bwMode="auto">
              <a:xfrm>
                <a:off x="441" y="5219"/>
                <a:ext cx="28" cy="27"/>
              </a:xfrm>
              <a:custGeom>
                <a:avLst/>
                <a:gdLst>
                  <a:gd name="T0" fmla="*/ 0 w 83"/>
                  <a:gd name="T1" fmla="*/ 0 h 82"/>
                  <a:gd name="T2" fmla="*/ 0 w 83"/>
                  <a:gd name="T3" fmla="*/ 0 h 82"/>
                  <a:gd name="T4" fmla="*/ 0 w 83"/>
                  <a:gd name="T5" fmla="*/ 0 h 82"/>
                  <a:gd name="T6" fmla="*/ 0 w 83"/>
                  <a:gd name="T7" fmla="*/ 0 h 82"/>
                  <a:gd name="T8" fmla="*/ 0 w 83"/>
                  <a:gd name="T9" fmla="*/ 0 h 82"/>
                  <a:gd name="T10" fmla="*/ 0 60000 65536"/>
                  <a:gd name="T11" fmla="*/ 0 60000 65536"/>
                  <a:gd name="T12" fmla="*/ 0 60000 65536"/>
                  <a:gd name="T13" fmla="*/ 0 60000 65536"/>
                  <a:gd name="T14" fmla="*/ 0 60000 65536"/>
                  <a:gd name="T15" fmla="*/ 0 w 83"/>
                  <a:gd name="T16" fmla="*/ 0 h 82"/>
                  <a:gd name="T17" fmla="*/ 83 w 83"/>
                  <a:gd name="T18" fmla="*/ 82 h 82"/>
                </a:gdLst>
                <a:ahLst/>
                <a:cxnLst>
                  <a:cxn ang="T10">
                    <a:pos x="T0" y="T1"/>
                  </a:cxn>
                  <a:cxn ang="T11">
                    <a:pos x="T2" y="T3"/>
                  </a:cxn>
                  <a:cxn ang="T12">
                    <a:pos x="T4" y="T5"/>
                  </a:cxn>
                  <a:cxn ang="T13">
                    <a:pos x="T6" y="T7"/>
                  </a:cxn>
                  <a:cxn ang="T14">
                    <a:pos x="T8" y="T9"/>
                  </a:cxn>
                </a:cxnLst>
                <a:rect l="T15" t="T16" r="T17" b="T18"/>
                <a:pathLst>
                  <a:path w="83" h="82">
                    <a:moveTo>
                      <a:pt x="55" y="0"/>
                    </a:moveTo>
                    <a:lnTo>
                      <a:pt x="83" y="60"/>
                    </a:lnTo>
                    <a:lnTo>
                      <a:pt x="28" y="82"/>
                    </a:lnTo>
                    <a:lnTo>
                      <a:pt x="0" y="22"/>
                    </a:lnTo>
                    <a:lnTo>
                      <a:pt x="55" y="0"/>
                    </a:lnTo>
                    <a:close/>
                  </a:path>
                </a:pathLst>
              </a:custGeom>
              <a:solidFill>
                <a:srgbClr val="007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2" name="Freeform 455">
                <a:extLst>
                  <a:ext uri="{FF2B5EF4-FFF2-40B4-BE49-F238E27FC236}">
                    <a16:creationId xmlns:a16="http://schemas.microsoft.com/office/drawing/2014/main" id="{2905C9AD-CD22-2478-7DAB-87C903081AAA}"/>
                  </a:ext>
                </a:extLst>
              </p:cNvPr>
              <p:cNvSpPr>
                <a:spLocks/>
              </p:cNvSpPr>
              <p:nvPr/>
            </p:nvSpPr>
            <p:spPr bwMode="auto">
              <a:xfrm>
                <a:off x="439" y="5188"/>
                <a:ext cx="43" cy="47"/>
              </a:xfrm>
              <a:custGeom>
                <a:avLst/>
                <a:gdLst>
                  <a:gd name="T0" fmla="*/ 0 w 131"/>
                  <a:gd name="T1" fmla="*/ 0 h 143"/>
                  <a:gd name="T2" fmla="*/ 0 w 131"/>
                  <a:gd name="T3" fmla="*/ 0 h 143"/>
                  <a:gd name="T4" fmla="*/ 0 w 131"/>
                  <a:gd name="T5" fmla="*/ 0 h 143"/>
                  <a:gd name="T6" fmla="*/ 0 w 131"/>
                  <a:gd name="T7" fmla="*/ 0 h 143"/>
                  <a:gd name="T8" fmla="*/ 0 w 131"/>
                  <a:gd name="T9" fmla="*/ 0 h 143"/>
                  <a:gd name="T10" fmla="*/ 0 60000 65536"/>
                  <a:gd name="T11" fmla="*/ 0 60000 65536"/>
                  <a:gd name="T12" fmla="*/ 0 60000 65536"/>
                  <a:gd name="T13" fmla="*/ 0 60000 65536"/>
                  <a:gd name="T14" fmla="*/ 0 60000 65536"/>
                  <a:gd name="T15" fmla="*/ 0 w 131"/>
                  <a:gd name="T16" fmla="*/ 0 h 143"/>
                  <a:gd name="T17" fmla="*/ 131 w 131"/>
                  <a:gd name="T18" fmla="*/ 143 h 143"/>
                </a:gdLst>
                <a:ahLst/>
                <a:cxnLst>
                  <a:cxn ang="T10">
                    <a:pos x="T0" y="T1"/>
                  </a:cxn>
                  <a:cxn ang="T11">
                    <a:pos x="T2" y="T3"/>
                  </a:cxn>
                  <a:cxn ang="T12">
                    <a:pos x="T4" y="T5"/>
                  </a:cxn>
                  <a:cxn ang="T13">
                    <a:pos x="T6" y="T7"/>
                  </a:cxn>
                  <a:cxn ang="T14">
                    <a:pos x="T8" y="T9"/>
                  </a:cxn>
                </a:cxnLst>
                <a:rect l="T15" t="T16" r="T17" b="T18"/>
                <a:pathLst>
                  <a:path w="131" h="143">
                    <a:moveTo>
                      <a:pt x="83" y="0"/>
                    </a:moveTo>
                    <a:lnTo>
                      <a:pt x="131" y="108"/>
                    </a:lnTo>
                    <a:lnTo>
                      <a:pt x="49" y="143"/>
                    </a:lnTo>
                    <a:lnTo>
                      <a:pt x="0" y="33"/>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3" name="Freeform 456">
                <a:extLst>
                  <a:ext uri="{FF2B5EF4-FFF2-40B4-BE49-F238E27FC236}">
                    <a16:creationId xmlns:a16="http://schemas.microsoft.com/office/drawing/2014/main" id="{E17CD081-E404-74D9-4199-A4005297629F}"/>
                  </a:ext>
                </a:extLst>
              </p:cNvPr>
              <p:cNvSpPr>
                <a:spLocks/>
              </p:cNvSpPr>
              <p:nvPr/>
            </p:nvSpPr>
            <p:spPr bwMode="auto">
              <a:xfrm>
                <a:off x="458" y="5104"/>
                <a:ext cx="107" cy="135"/>
              </a:xfrm>
              <a:custGeom>
                <a:avLst/>
                <a:gdLst>
                  <a:gd name="T0" fmla="*/ 0 w 322"/>
                  <a:gd name="T1" fmla="*/ 0 h 405"/>
                  <a:gd name="T2" fmla="*/ 0 w 322"/>
                  <a:gd name="T3" fmla="*/ 0 h 405"/>
                  <a:gd name="T4" fmla="*/ 0 w 322"/>
                  <a:gd name="T5" fmla="*/ 1 h 405"/>
                  <a:gd name="T6" fmla="*/ 0 w 322"/>
                  <a:gd name="T7" fmla="*/ 0 h 405"/>
                  <a:gd name="T8" fmla="*/ 0 w 322"/>
                  <a:gd name="T9" fmla="*/ 0 h 405"/>
                  <a:gd name="T10" fmla="*/ 0 60000 65536"/>
                  <a:gd name="T11" fmla="*/ 0 60000 65536"/>
                  <a:gd name="T12" fmla="*/ 0 60000 65536"/>
                  <a:gd name="T13" fmla="*/ 0 60000 65536"/>
                  <a:gd name="T14" fmla="*/ 0 60000 65536"/>
                  <a:gd name="T15" fmla="*/ 0 w 322"/>
                  <a:gd name="T16" fmla="*/ 0 h 405"/>
                  <a:gd name="T17" fmla="*/ 322 w 322"/>
                  <a:gd name="T18" fmla="*/ 405 h 405"/>
                </a:gdLst>
                <a:ahLst/>
                <a:cxnLst>
                  <a:cxn ang="T10">
                    <a:pos x="T0" y="T1"/>
                  </a:cxn>
                  <a:cxn ang="T11">
                    <a:pos x="T2" y="T3"/>
                  </a:cxn>
                  <a:cxn ang="T12">
                    <a:pos x="T4" y="T5"/>
                  </a:cxn>
                  <a:cxn ang="T13">
                    <a:pos x="T6" y="T7"/>
                  </a:cxn>
                  <a:cxn ang="T14">
                    <a:pos x="T8" y="T9"/>
                  </a:cxn>
                </a:cxnLst>
                <a:rect l="T15" t="T16" r="T17" b="T18"/>
                <a:pathLst>
                  <a:path w="322" h="405">
                    <a:moveTo>
                      <a:pt x="170" y="0"/>
                    </a:moveTo>
                    <a:lnTo>
                      <a:pt x="322" y="335"/>
                    </a:lnTo>
                    <a:lnTo>
                      <a:pt x="153" y="405"/>
                    </a:lnTo>
                    <a:lnTo>
                      <a:pt x="0" y="70"/>
                    </a:lnTo>
                    <a:lnTo>
                      <a:pt x="170" y="0"/>
                    </a:lnTo>
                    <a:close/>
                  </a:path>
                </a:pathLst>
              </a:custGeom>
              <a:solidFill>
                <a:srgbClr val="995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4" name="Freeform 457">
                <a:extLst>
                  <a:ext uri="{FF2B5EF4-FFF2-40B4-BE49-F238E27FC236}">
                    <a16:creationId xmlns:a16="http://schemas.microsoft.com/office/drawing/2014/main" id="{3EBA51FA-E605-EF65-3798-E1F77074DFF7}"/>
                  </a:ext>
                </a:extLst>
              </p:cNvPr>
              <p:cNvSpPr>
                <a:spLocks/>
              </p:cNvSpPr>
              <p:nvPr/>
            </p:nvSpPr>
            <p:spPr bwMode="auto">
              <a:xfrm>
                <a:off x="514" y="5178"/>
                <a:ext cx="41" cy="41"/>
              </a:xfrm>
              <a:custGeom>
                <a:avLst/>
                <a:gdLst>
                  <a:gd name="T0" fmla="*/ 0 w 123"/>
                  <a:gd name="T1" fmla="*/ 0 h 123"/>
                  <a:gd name="T2" fmla="*/ 0 w 123"/>
                  <a:gd name="T3" fmla="*/ 0 h 123"/>
                  <a:gd name="T4" fmla="*/ 0 w 123"/>
                  <a:gd name="T5" fmla="*/ 0 h 123"/>
                  <a:gd name="T6" fmla="*/ 0 w 123"/>
                  <a:gd name="T7" fmla="*/ 0 h 123"/>
                  <a:gd name="T8" fmla="*/ 0 w 123"/>
                  <a:gd name="T9" fmla="*/ 0 h 123"/>
                  <a:gd name="T10" fmla="*/ 0 60000 65536"/>
                  <a:gd name="T11" fmla="*/ 0 60000 65536"/>
                  <a:gd name="T12" fmla="*/ 0 60000 65536"/>
                  <a:gd name="T13" fmla="*/ 0 60000 65536"/>
                  <a:gd name="T14" fmla="*/ 0 60000 65536"/>
                  <a:gd name="T15" fmla="*/ 0 w 123"/>
                  <a:gd name="T16" fmla="*/ 0 h 123"/>
                  <a:gd name="T17" fmla="*/ 123 w 123"/>
                  <a:gd name="T18" fmla="*/ 123 h 123"/>
                </a:gdLst>
                <a:ahLst/>
                <a:cxnLst>
                  <a:cxn ang="T10">
                    <a:pos x="T0" y="T1"/>
                  </a:cxn>
                  <a:cxn ang="T11">
                    <a:pos x="T2" y="T3"/>
                  </a:cxn>
                  <a:cxn ang="T12">
                    <a:pos x="T4" y="T5"/>
                  </a:cxn>
                  <a:cxn ang="T13">
                    <a:pos x="T6" y="T7"/>
                  </a:cxn>
                  <a:cxn ang="T14">
                    <a:pos x="T8" y="T9"/>
                  </a:cxn>
                </a:cxnLst>
                <a:rect l="T15" t="T16" r="T17" b="T18"/>
                <a:pathLst>
                  <a:path w="123" h="123">
                    <a:moveTo>
                      <a:pt x="0" y="46"/>
                    </a:moveTo>
                    <a:lnTo>
                      <a:pt x="56" y="0"/>
                    </a:lnTo>
                    <a:lnTo>
                      <a:pt x="123" y="77"/>
                    </a:lnTo>
                    <a:lnTo>
                      <a:pt x="67" y="123"/>
                    </a:lnTo>
                    <a:lnTo>
                      <a:pt x="0" y="46"/>
                    </a:lnTo>
                    <a:close/>
                  </a:path>
                </a:pathLst>
              </a:custGeom>
              <a:solidFill>
                <a:srgbClr val="E0A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5" name="Freeform 458">
                <a:extLst>
                  <a:ext uri="{FF2B5EF4-FFF2-40B4-BE49-F238E27FC236}">
                    <a16:creationId xmlns:a16="http://schemas.microsoft.com/office/drawing/2014/main" id="{9D71529F-D5AB-07B6-337A-B1CEA1D69354}"/>
                  </a:ext>
                </a:extLst>
              </p:cNvPr>
              <p:cNvSpPr>
                <a:spLocks/>
              </p:cNvSpPr>
              <p:nvPr/>
            </p:nvSpPr>
            <p:spPr bwMode="auto">
              <a:xfrm>
                <a:off x="361" y="5183"/>
                <a:ext cx="281" cy="300"/>
              </a:xfrm>
              <a:custGeom>
                <a:avLst/>
                <a:gdLst>
                  <a:gd name="T0" fmla="*/ 1 w 842"/>
                  <a:gd name="T1" fmla="*/ 1 h 900"/>
                  <a:gd name="T2" fmla="*/ 1 w 842"/>
                  <a:gd name="T3" fmla="*/ 1 h 900"/>
                  <a:gd name="T4" fmla="*/ 1 w 842"/>
                  <a:gd name="T5" fmla="*/ 1 h 900"/>
                  <a:gd name="T6" fmla="*/ 1 w 842"/>
                  <a:gd name="T7" fmla="*/ 1 h 900"/>
                  <a:gd name="T8" fmla="*/ 1 w 842"/>
                  <a:gd name="T9" fmla="*/ 1 h 900"/>
                  <a:gd name="T10" fmla="*/ 1 w 842"/>
                  <a:gd name="T11" fmla="*/ 1 h 900"/>
                  <a:gd name="T12" fmla="*/ 1 w 842"/>
                  <a:gd name="T13" fmla="*/ 1 h 900"/>
                  <a:gd name="T14" fmla="*/ 1 w 842"/>
                  <a:gd name="T15" fmla="*/ 1 h 900"/>
                  <a:gd name="T16" fmla="*/ 1 w 842"/>
                  <a:gd name="T17" fmla="*/ 1 h 900"/>
                  <a:gd name="T18" fmla="*/ 1 w 842"/>
                  <a:gd name="T19" fmla="*/ 1 h 900"/>
                  <a:gd name="T20" fmla="*/ 1 w 842"/>
                  <a:gd name="T21" fmla="*/ 1 h 900"/>
                  <a:gd name="T22" fmla="*/ 0 w 842"/>
                  <a:gd name="T23" fmla="*/ 1 h 900"/>
                  <a:gd name="T24" fmla="*/ 0 w 842"/>
                  <a:gd name="T25" fmla="*/ 1 h 900"/>
                  <a:gd name="T26" fmla="*/ 0 w 842"/>
                  <a:gd name="T27" fmla="*/ 0 h 900"/>
                  <a:gd name="T28" fmla="*/ 0 w 842"/>
                  <a:gd name="T29" fmla="*/ 0 h 900"/>
                  <a:gd name="T30" fmla="*/ 0 w 842"/>
                  <a:gd name="T31" fmla="*/ 0 h 900"/>
                  <a:gd name="T32" fmla="*/ 0 w 842"/>
                  <a:gd name="T33" fmla="*/ 0 h 900"/>
                  <a:gd name="T34" fmla="*/ 0 w 842"/>
                  <a:gd name="T35" fmla="*/ 0 h 900"/>
                  <a:gd name="T36" fmla="*/ 0 w 842"/>
                  <a:gd name="T37" fmla="*/ 0 h 900"/>
                  <a:gd name="T38" fmla="*/ 0 w 842"/>
                  <a:gd name="T39" fmla="*/ 0 h 900"/>
                  <a:gd name="T40" fmla="*/ 0 w 842"/>
                  <a:gd name="T41" fmla="*/ 0 h 900"/>
                  <a:gd name="T42" fmla="*/ 0 w 842"/>
                  <a:gd name="T43" fmla="*/ 0 h 900"/>
                  <a:gd name="T44" fmla="*/ 0 w 842"/>
                  <a:gd name="T45" fmla="*/ 0 h 900"/>
                  <a:gd name="T46" fmla="*/ 0 w 842"/>
                  <a:gd name="T47" fmla="*/ 0 h 900"/>
                  <a:gd name="T48" fmla="*/ 0 w 842"/>
                  <a:gd name="T49" fmla="*/ 0 h 900"/>
                  <a:gd name="T50" fmla="*/ 0 w 842"/>
                  <a:gd name="T51" fmla="*/ 0 h 900"/>
                  <a:gd name="T52" fmla="*/ 0 w 842"/>
                  <a:gd name="T53" fmla="*/ 0 h 900"/>
                  <a:gd name="T54" fmla="*/ 0 w 842"/>
                  <a:gd name="T55" fmla="*/ 0 h 900"/>
                  <a:gd name="T56" fmla="*/ 0 w 842"/>
                  <a:gd name="T57" fmla="*/ 0 h 900"/>
                  <a:gd name="T58" fmla="*/ 0 w 842"/>
                  <a:gd name="T59" fmla="*/ 0 h 900"/>
                  <a:gd name="T60" fmla="*/ 1 w 842"/>
                  <a:gd name="T61" fmla="*/ 1 h 900"/>
                  <a:gd name="T62" fmla="*/ 1 w 842"/>
                  <a:gd name="T63" fmla="*/ 1 h 900"/>
                  <a:gd name="T64" fmla="*/ 1 w 842"/>
                  <a:gd name="T65" fmla="*/ 1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2"/>
                  <a:gd name="T100" fmla="*/ 0 h 900"/>
                  <a:gd name="T101" fmla="*/ 842 w 842"/>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2" h="900">
                    <a:moveTo>
                      <a:pt x="836" y="763"/>
                    </a:moveTo>
                    <a:lnTo>
                      <a:pt x="832" y="764"/>
                    </a:lnTo>
                    <a:lnTo>
                      <a:pt x="822" y="768"/>
                    </a:lnTo>
                    <a:lnTo>
                      <a:pt x="804" y="775"/>
                    </a:lnTo>
                    <a:lnTo>
                      <a:pt x="784" y="785"/>
                    </a:lnTo>
                    <a:lnTo>
                      <a:pt x="757" y="795"/>
                    </a:lnTo>
                    <a:lnTo>
                      <a:pt x="730" y="806"/>
                    </a:lnTo>
                    <a:lnTo>
                      <a:pt x="701" y="819"/>
                    </a:lnTo>
                    <a:lnTo>
                      <a:pt x="670" y="831"/>
                    </a:lnTo>
                    <a:lnTo>
                      <a:pt x="640" y="844"/>
                    </a:lnTo>
                    <a:lnTo>
                      <a:pt x="609" y="857"/>
                    </a:lnTo>
                    <a:lnTo>
                      <a:pt x="581" y="868"/>
                    </a:lnTo>
                    <a:lnTo>
                      <a:pt x="557" y="879"/>
                    </a:lnTo>
                    <a:lnTo>
                      <a:pt x="536" y="887"/>
                    </a:lnTo>
                    <a:lnTo>
                      <a:pt x="520" y="894"/>
                    </a:lnTo>
                    <a:lnTo>
                      <a:pt x="510" y="899"/>
                    </a:lnTo>
                    <a:lnTo>
                      <a:pt x="506" y="900"/>
                    </a:lnTo>
                    <a:lnTo>
                      <a:pt x="501" y="892"/>
                    </a:lnTo>
                    <a:lnTo>
                      <a:pt x="490" y="865"/>
                    </a:lnTo>
                    <a:lnTo>
                      <a:pt x="472" y="826"/>
                    </a:lnTo>
                    <a:lnTo>
                      <a:pt x="450" y="775"/>
                    </a:lnTo>
                    <a:lnTo>
                      <a:pt x="423" y="714"/>
                    </a:lnTo>
                    <a:lnTo>
                      <a:pt x="392" y="646"/>
                    </a:lnTo>
                    <a:lnTo>
                      <a:pt x="359" y="572"/>
                    </a:lnTo>
                    <a:lnTo>
                      <a:pt x="325" y="496"/>
                    </a:lnTo>
                    <a:lnTo>
                      <a:pt x="292" y="421"/>
                    </a:lnTo>
                    <a:lnTo>
                      <a:pt x="258" y="345"/>
                    </a:lnTo>
                    <a:lnTo>
                      <a:pt x="226" y="275"/>
                    </a:lnTo>
                    <a:lnTo>
                      <a:pt x="197" y="212"/>
                    </a:lnTo>
                    <a:lnTo>
                      <a:pt x="172" y="156"/>
                    </a:lnTo>
                    <a:lnTo>
                      <a:pt x="152" y="111"/>
                    </a:lnTo>
                    <a:lnTo>
                      <a:pt x="139" y="80"/>
                    </a:lnTo>
                    <a:lnTo>
                      <a:pt x="131" y="65"/>
                    </a:lnTo>
                    <a:lnTo>
                      <a:pt x="118" y="43"/>
                    </a:lnTo>
                    <a:lnTo>
                      <a:pt x="105" y="32"/>
                    </a:lnTo>
                    <a:lnTo>
                      <a:pt x="89" y="28"/>
                    </a:lnTo>
                    <a:lnTo>
                      <a:pt x="73" y="28"/>
                    </a:lnTo>
                    <a:lnTo>
                      <a:pt x="59" y="34"/>
                    </a:lnTo>
                    <a:lnTo>
                      <a:pt x="44" y="41"/>
                    </a:lnTo>
                    <a:lnTo>
                      <a:pt x="32" y="46"/>
                    </a:lnTo>
                    <a:lnTo>
                      <a:pt x="22" y="52"/>
                    </a:lnTo>
                    <a:lnTo>
                      <a:pt x="8" y="53"/>
                    </a:lnTo>
                    <a:lnTo>
                      <a:pt x="0" y="46"/>
                    </a:lnTo>
                    <a:lnTo>
                      <a:pt x="0" y="36"/>
                    </a:lnTo>
                    <a:lnTo>
                      <a:pt x="11" y="28"/>
                    </a:lnTo>
                    <a:lnTo>
                      <a:pt x="19" y="24"/>
                    </a:lnTo>
                    <a:lnTo>
                      <a:pt x="31" y="20"/>
                    </a:lnTo>
                    <a:lnTo>
                      <a:pt x="44" y="14"/>
                    </a:lnTo>
                    <a:lnTo>
                      <a:pt x="57" y="10"/>
                    </a:lnTo>
                    <a:lnTo>
                      <a:pt x="70" y="6"/>
                    </a:lnTo>
                    <a:lnTo>
                      <a:pt x="83" y="1"/>
                    </a:lnTo>
                    <a:lnTo>
                      <a:pt x="94" y="0"/>
                    </a:lnTo>
                    <a:lnTo>
                      <a:pt x="101" y="1"/>
                    </a:lnTo>
                    <a:lnTo>
                      <a:pt x="111" y="6"/>
                    </a:lnTo>
                    <a:lnTo>
                      <a:pt x="120" y="11"/>
                    </a:lnTo>
                    <a:lnTo>
                      <a:pt x="128" y="15"/>
                    </a:lnTo>
                    <a:lnTo>
                      <a:pt x="134" y="22"/>
                    </a:lnTo>
                    <a:lnTo>
                      <a:pt x="140" y="29"/>
                    </a:lnTo>
                    <a:lnTo>
                      <a:pt x="144" y="36"/>
                    </a:lnTo>
                    <a:lnTo>
                      <a:pt x="150" y="46"/>
                    </a:lnTo>
                    <a:lnTo>
                      <a:pt x="155" y="56"/>
                    </a:lnTo>
                    <a:lnTo>
                      <a:pt x="522" y="876"/>
                    </a:lnTo>
                    <a:lnTo>
                      <a:pt x="830" y="747"/>
                    </a:lnTo>
                    <a:lnTo>
                      <a:pt x="839" y="746"/>
                    </a:lnTo>
                    <a:lnTo>
                      <a:pt x="842" y="750"/>
                    </a:lnTo>
                    <a:lnTo>
                      <a:pt x="842" y="757"/>
                    </a:lnTo>
                    <a:lnTo>
                      <a:pt x="836" y="763"/>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6" name="Freeform 459">
                <a:extLst>
                  <a:ext uri="{FF2B5EF4-FFF2-40B4-BE49-F238E27FC236}">
                    <a16:creationId xmlns:a16="http://schemas.microsoft.com/office/drawing/2014/main" id="{0D2CFE3D-E2EA-891A-1100-8FD1B283BED3}"/>
                  </a:ext>
                </a:extLst>
              </p:cNvPr>
              <p:cNvSpPr>
                <a:spLocks/>
              </p:cNvSpPr>
              <p:nvPr/>
            </p:nvSpPr>
            <p:spPr bwMode="auto">
              <a:xfrm>
                <a:off x="487" y="5420"/>
                <a:ext cx="68" cy="66"/>
              </a:xfrm>
              <a:custGeom>
                <a:avLst/>
                <a:gdLst>
                  <a:gd name="T0" fmla="*/ 0 w 205"/>
                  <a:gd name="T1" fmla="*/ 0 h 197"/>
                  <a:gd name="T2" fmla="*/ 0 w 205"/>
                  <a:gd name="T3" fmla="*/ 0 h 197"/>
                  <a:gd name="T4" fmla="*/ 0 w 205"/>
                  <a:gd name="T5" fmla="*/ 0 h 197"/>
                  <a:gd name="T6" fmla="*/ 0 w 205"/>
                  <a:gd name="T7" fmla="*/ 0 h 197"/>
                  <a:gd name="T8" fmla="*/ 0 w 205"/>
                  <a:gd name="T9" fmla="*/ 0 h 197"/>
                  <a:gd name="T10" fmla="*/ 0 w 205"/>
                  <a:gd name="T11" fmla="*/ 0 h 197"/>
                  <a:gd name="T12" fmla="*/ 0 w 205"/>
                  <a:gd name="T13" fmla="*/ 0 h 197"/>
                  <a:gd name="T14" fmla="*/ 0 w 205"/>
                  <a:gd name="T15" fmla="*/ 0 h 197"/>
                  <a:gd name="T16" fmla="*/ 0 w 205"/>
                  <a:gd name="T17" fmla="*/ 0 h 197"/>
                  <a:gd name="T18" fmla="*/ 0 w 205"/>
                  <a:gd name="T19" fmla="*/ 0 h 197"/>
                  <a:gd name="T20" fmla="*/ 0 w 205"/>
                  <a:gd name="T21" fmla="*/ 0 h 197"/>
                  <a:gd name="T22" fmla="*/ 0 w 205"/>
                  <a:gd name="T23" fmla="*/ 0 h 197"/>
                  <a:gd name="T24" fmla="*/ 0 w 205"/>
                  <a:gd name="T25" fmla="*/ 0 h 197"/>
                  <a:gd name="T26" fmla="*/ 0 w 205"/>
                  <a:gd name="T27" fmla="*/ 0 h 197"/>
                  <a:gd name="T28" fmla="*/ 0 w 205"/>
                  <a:gd name="T29" fmla="*/ 0 h 197"/>
                  <a:gd name="T30" fmla="*/ 0 w 205"/>
                  <a:gd name="T31" fmla="*/ 0 h 197"/>
                  <a:gd name="T32" fmla="*/ 0 w 205"/>
                  <a:gd name="T33" fmla="*/ 0 h 197"/>
                  <a:gd name="T34" fmla="*/ 0 w 205"/>
                  <a:gd name="T35" fmla="*/ 0 h 197"/>
                  <a:gd name="T36" fmla="*/ 0 w 205"/>
                  <a:gd name="T37" fmla="*/ 0 h 197"/>
                  <a:gd name="T38" fmla="*/ 0 w 205"/>
                  <a:gd name="T39" fmla="*/ 0 h 197"/>
                  <a:gd name="T40" fmla="*/ 0 w 205"/>
                  <a:gd name="T41" fmla="*/ 0 h 197"/>
                  <a:gd name="T42" fmla="*/ 0 w 205"/>
                  <a:gd name="T43" fmla="*/ 0 h 197"/>
                  <a:gd name="T44" fmla="*/ 0 w 205"/>
                  <a:gd name="T45" fmla="*/ 0 h 197"/>
                  <a:gd name="T46" fmla="*/ 0 w 205"/>
                  <a:gd name="T47" fmla="*/ 0 h 197"/>
                  <a:gd name="T48" fmla="*/ 0 w 205"/>
                  <a:gd name="T49" fmla="*/ 0 h 197"/>
                  <a:gd name="T50" fmla="*/ 0 w 205"/>
                  <a:gd name="T51" fmla="*/ 0 h 197"/>
                  <a:gd name="T52" fmla="*/ 0 w 205"/>
                  <a:gd name="T53" fmla="*/ 0 h 197"/>
                  <a:gd name="T54" fmla="*/ 0 w 205"/>
                  <a:gd name="T55" fmla="*/ 0 h 197"/>
                  <a:gd name="T56" fmla="*/ 0 w 205"/>
                  <a:gd name="T57" fmla="*/ 0 h 197"/>
                  <a:gd name="T58" fmla="*/ 0 w 205"/>
                  <a:gd name="T59" fmla="*/ 0 h 197"/>
                  <a:gd name="T60" fmla="*/ 0 w 205"/>
                  <a:gd name="T61" fmla="*/ 0 h 197"/>
                  <a:gd name="T62" fmla="*/ 0 w 205"/>
                  <a:gd name="T63" fmla="*/ 0 h 197"/>
                  <a:gd name="T64" fmla="*/ 0 w 205"/>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197"/>
                  <a:gd name="T101" fmla="*/ 205 w 205"/>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197">
                    <a:moveTo>
                      <a:pt x="143" y="189"/>
                    </a:moveTo>
                    <a:lnTo>
                      <a:pt x="124" y="195"/>
                    </a:lnTo>
                    <a:lnTo>
                      <a:pt x="103" y="197"/>
                    </a:lnTo>
                    <a:lnTo>
                      <a:pt x="83" y="195"/>
                    </a:lnTo>
                    <a:lnTo>
                      <a:pt x="66" y="190"/>
                    </a:lnTo>
                    <a:lnTo>
                      <a:pt x="47" y="181"/>
                    </a:lnTo>
                    <a:lnTo>
                      <a:pt x="32" y="169"/>
                    </a:lnTo>
                    <a:lnTo>
                      <a:pt x="19" y="155"/>
                    </a:lnTo>
                    <a:lnTo>
                      <a:pt x="9" y="137"/>
                    </a:lnTo>
                    <a:lnTo>
                      <a:pt x="3" y="119"/>
                    </a:lnTo>
                    <a:lnTo>
                      <a:pt x="0" y="99"/>
                    </a:lnTo>
                    <a:lnTo>
                      <a:pt x="3" y="80"/>
                    </a:lnTo>
                    <a:lnTo>
                      <a:pt x="7" y="61"/>
                    </a:lnTo>
                    <a:lnTo>
                      <a:pt x="17" y="45"/>
                    </a:lnTo>
                    <a:lnTo>
                      <a:pt x="29" y="31"/>
                    </a:lnTo>
                    <a:lnTo>
                      <a:pt x="44" y="18"/>
                    </a:lnTo>
                    <a:lnTo>
                      <a:pt x="63" y="8"/>
                    </a:lnTo>
                    <a:lnTo>
                      <a:pt x="82" y="3"/>
                    </a:lnTo>
                    <a:lnTo>
                      <a:pt x="102" y="0"/>
                    </a:lnTo>
                    <a:lnTo>
                      <a:pt x="121" y="3"/>
                    </a:lnTo>
                    <a:lnTo>
                      <a:pt x="140" y="7"/>
                    </a:lnTo>
                    <a:lnTo>
                      <a:pt x="157" y="17"/>
                    </a:lnTo>
                    <a:lnTo>
                      <a:pt x="173" y="28"/>
                    </a:lnTo>
                    <a:lnTo>
                      <a:pt x="186" y="42"/>
                    </a:lnTo>
                    <a:lnTo>
                      <a:pt x="197" y="60"/>
                    </a:lnTo>
                    <a:lnTo>
                      <a:pt x="202" y="78"/>
                    </a:lnTo>
                    <a:lnTo>
                      <a:pt x="205" y="98"/>
                    </a:lnTo>
                    <a:lnTo>
                      <a:pt x="202" y="116"/>
                    </a:lnTo>
                    <a:lnTo>
                      <a:pt x="198" y="134"/>
                    </a:lnTo>
                    <a:lnTo>
                      <a:pt x="188" y="151"/>
                    </a:lnTo>
                    <a:lnTo>
                      <a:pt x="176" y="167"/>
                    </a:lnTo>
                    <a:lnTo>
                      <a:pt x="162" y="179"/>
                    </a:lnTo>
                    <a:lnTo>
                      <a:pt x="143"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7" name="Freeform 460">
                <a:extLst>
                  <a:ext uri="{FF2B5EF4-FFF2-40B4-BE49-F238E27FC236}">
                    <a16:creationId xmlns:a16="http://schemas.microsoft.com/office/drawing/2014/main" id="{F15707A0-A270-5761-20DA-7F275CA87BD0}"/>
                  </a:ext>
                </a:extLst>
              </p:cNvPr>
              <p:cNvSpPr>
                <a:spLocks/>
              </p:cNvSpPr>
              <p:nvPr/>
            </p:nvSpPr>
            <p:spPr bwMode="auto">
              <a:xfrm>
                <a:off x="499" y="5432"/>
                <a:ext cx="44" cy="42"/>
              </a:xfrm>
              <a:custGeom>
                <a:avLst/>
                <a:gdLst>
                  <a:gd name="T0" fmla="*/ 0 w 133"/>
                  <a:gd name="T1" fmla="*/ 0 h 127"/>
                  <a:gd name="T2" fmla="*/ 0 w 133"/>
                  <a:gd name="T3" fmla="*/ 0 h 127"/>
                  <a:gd name="T4" fmla="*/ 0 w 133"/>
                  <a:gd name="T5" fmla="*/ 0 h 127"/>
                  <a:gd name="T6" fmla="*/ 0 w 133"/>
                  <a:gd name="T7" fmla="*/ 0 h 127"/>
                  <a:gd name="T8" fmla="*/ 0 w 133"/>
                  <a:gd name="T9" fmla="*/ 0 h 127"/>
                  <a:gd name="T10" fmla="*/ 0 w 133"/>
                  <a:gd name="T11" fmla="*/ 0 h 127"/>
                  <a:gd name="T12" fmla="*/ 0 w 133"/>
                  <a:gd name="T13" fmla="*/ 0 h 127"/>
                  <a:gd name="T14" fmla="*/ 0 w 133"/>
                  <a:gd name="T15" fmla="*/ 0 h 127"/>
                  <a:gd name="T16" fmla="*/ 0 w 133"/>
                  <a:gd name="T17" fmla="*/ 0 h 127"/>
                  <a:gd name="T18" fmla="*/ 0 w 133"/>
                  <a:gd name="T19" fmla="*/ 0 h 127"/>
                  <a:gd name="T20" fmla="*/ 0 w 133"/>
                  <a:gd name="T21" fmla="*/ 0 h 127"/>
                  <a:gd name="T22" fmla="*/ 0 w 133"/>
                  <a:gd name="T23" fmla="*/ 0 h 127"/>
                  <a:gd name="T24" fmla="*/ 0 w 133"/>
                  <a:gd name="T25" fmla="*/ 0 h 127"/>
                  <a:gd name="T26" fmla="*/ 0 w 133"/>
                  <a:gd name="T27" fmla="*/ 0 h 127"/>
                  <a:gd name="T28" fmla="*/ 0 w 133"/>
                  <a:gd name="T29" fmla="*/ 0 h 127"/>
                  <a:gd name="T30" fmla="*/ 0 w 133"/>
                  <a:gd name="T31" fmla="*/ 0 h 127"/>
                  <a:gd name="T32" fmla="*/ 0 w 133"/>
                  <a:gd name="T33" fmla="*/ 0 h 127"/>
                  <a:gd name="T34" fmla="*/ 0 w 133"/>
                  <a:gd name="T35" fmla="*/ 0 h 127"/>
                  <a:gd name="T36" fmla="*/ 0 w 133"/>
                  <a:gd name="T37" fmla="*/ 0 h 127"/>
                  <a:gd name="T38" fmla="*/ 0 w 133"/>
                  <a:gd name="T39" fmla="*/ 0 h 127"/>
                  <a:gd name="T40" fmla="*/ 0 w 133"/>
                  <a:gd name="T41" fmla="*/ 0 h 127"/>
                  <a:gd name="T42" fmla="*/ 0 w 133"/>
                  <a:gd name="T43" fmla="*/ 0 h 127"/>
                  <a:gd name="T44" fmla="*/ 0 w 133"/>
                  <a:gd name="T45" fmla="*/ 0 h 127"/>
                  <a:gd name="T46" fmla="*/ 0 w 133"/>
                  <a:gd name="T47" fmla="*/ 0 h 127"/>
                  <a:gd name="T48" fmla="*/ 0 w 133"/>
                  <a:gd name="T49" fmla="*/ 0 h 127"/>
                  <a:gd name="T50" fmla="*/ 0 w 133"/>
                  <a:gd name="T51" fmla="*/ 0 h 127"/>
                  <a:gd name="T52" fmla="*/ 0 w 133"/>
                  <a:gd name="T53" fmla="*/ 0 h 127"/>
                  <a:gd name="T54" fmla="*/ 0 w 133"/>
                  <a:gd name="T55" fmla="*/ 0 h 127"/>
                  <a:gd name="T56" fmla="*/ 0 w 133"/>
                  <a:gd name="T57" fmla="*/ 0 h 127"/>
                  <a:gd name="T58" fmla="*/ 0 w 133"/>
                  <a:gd name="T59" fmla="*/ 0 h 127"/>
                  <a:gd name="T60" fmla="*/ 0 w 133"/>
                  <a:gd name="T61" fmla="*/ 0 h 127"/>
                  <a:gd name="T62" fmla="*/ 0 w 133"/>
                  <a:gd name="T63" fmla="*/ 0 h 127"/>
                  <a:gd name="T64" fmla="*/ 0 w 133"/>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127"/>
                  <a:gd name="T101" fmla="*/ 133 w 133"/>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127">
                    <a:moveTo>
                      <a:pt x="92" y="122"/>
                    </a:moveTo>
                    <a:lnTo>
                      <a:pt x="79" y="126"/>
                    </a:lnTo>
                    <a:lnTo>
                      <a:pt x="66" y="127"/>
                    </a:lnTo>
                    <a:lnTo>
                      <a:pt x="54" y="126"/>
                    </a:lnTo>
                    <a:lnTo>
                      <a:pt x="43" y="122"/>
                    </a:lnTo>
                    <a:lnTo>
                      <a:pt x="31" y="116"/>
                    </a:lnTo>
                    <a:lnTo>
                      <a:pt x="21" y="109"/>
                    </a:lnTo>
                    <a:lnTo>
                      <a:pt x="12" y="99"/>
                    </a:lnTo>
                    <a:lnTo>
                      <a:pt x="6" y="88"/>
                    </a:lnTo>
                    <a:lnTo>
                      <a:pt x="2" y="75"/>
                    </a:lnTo>
                    <a:lnTo>
                      <a:pt x="0" y="63"/>
                    </a:lnTo>
                    <a:lnTo>
                      <a:pt x="2" y="52"/>
                    </a:lnTo>
                    <a:lnTo>
                      <a:pt x="5" y="40"/>
                    </a:lnTo>
                    <a:lnTo>
                      <a:pt x="11" y="29"/>
                    </a:lnTo>
                    <a:lnTo>
                      <a:pt x="18" y="19"/>
                    </a:lnTo>
                    <a:lnTo>
                      <a:pt x="28" y="11"/>
                    </a:lnTo>
                    <a:lnTo>
                      <a:pt x="40" y="5"/>
                    </a:lnTo>
                    <a:lnTo>
                      <a:pt x="53" y="1"/>
                    </a:lnTo>
                    <a:lnTo>
                      <a:pt x="66" y="0"/>
                    </a:lnTo>
                    <a:lnTo>
                      <a:pt x="78" y="1"/>
                    </a:lnTo>
                    <a:lnTo>
                      <a:pt x="91" y="4"/>
                    </a:lnTo>
                    <a:lnTo>
                      <a:pt x="102" y="10"/>
                    </a:lnTo>
                    <a:lnTo>
                      <a:pt x="113" y="17"/>
                    </a:lnTo>
                    <a:lnTo>
                      <a:pt x="120" y="26"/>
                    </a:lnTo>
                    <a:lnTo>
                      <a:pt x="127" y="38"/>
                    </a:lnTo>
                    <a:lnTo>
                      <a:pt x="131" y="50"/>
                    </a:lnTo>
                    <a:lnTo>
                      <a:pt x="133" y="63"/>
                    </a:lnTo>
                    <a:lnTo>
                      <a:pt x="131" y="74"/>
                    </a:lnTo>
                    <a:lnTo>
                      <a:pt x="127" y="87"/>
                    </a:lnTo>
                    <a:lnTo>
                      <a:pt x="121" y="98"/>
                    </a:lnTo>
                    <a:lnTo>
                      <a:pt x="114" y="108"/>
                    </a:lnTo>
                    <a:lnTo>
                      <a:pt x="104" y="115"/>
                    </a:lnTo>
                    <a:lnTo>
                      <a:pt x="92" y="12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8" name="Freeform 461">
                <a:extLst>
                  <a:ext uri="{FF2B5EF4-FFF2-40B4-BE49-F238E27FC236}">
                    <a16:creationId xmlns:a16="http://schemas.microsoft.com/office/drawing/2014/main" id="{651611F4-F0BA-929E-4A50-1FFF71576A26}"/>
                  </a:ext>
                </a:extLst>
              </p:cNvPr>
              <p:cNvSpPr>
                <a:spLocks/>
              </p:cNvSpPr>
              <p:nvPr/>
            </p:nvSpPr>
            <p:spPr bwMode="auto">
              <a:xfrm>
                <a:off x="438" y="5110"/>
                <a:ext cx="54" cy="24"/>
              </a:xfrm>
              <a:custGeom>
                <a:avLst/>
                <a:gdLst>
                  <a:gd name="T0" fmla="*/ 0 w 163"/>
                  <a:gd name="T1" fmla="*/ 0 h 70"/>
                  <a:gd name="T2" fmla="*/ 0 w 163"/>
                  <a:gd name="T3" fmla="*/ 0 h 70"/>
                  <a:gd name="T4" fmla="*/ 0 w 163"/>
                  <a:gd name="T5" fmla="*/ 0 h 70"/>
                  <a:gd name="T6" fmla="*/ 0 w 163"/>
                  <a:gd name="T7" fmla="*/ 0 h 70"/>
                  <a:gd name="T8" fmla="*/ 0 w 163"/>
                  <a:gd name="T9" fmla="*/ 0 h 70"/>
                  <a:gd name="T10" fmla="*/ 0 w 163"/>
                  <a:gd name="T11" fmla="*/ 0 h 70"/>
                  <a:gd name="T12" fmla="*/ 0 w 163"/>
                  <a:gd name="T13" fmla="*/ 0 h 70"/>
                  <a:gd name="T14" fmla="*/ 0 w 163"/>
                  <a:gd name="T15" fmla="*/ 0 h 70"/>
                  <a:gd name="T16" fmla="*/ 0 w 163"/>
                  <a:gd name="T17" fmla="*/ 0 h 70"/>
                  <a:gd name="T18" fmla="*/ 0 w 163"/>
                  <a:gd name="T19" fmla="*/ 0 h 70"/>
                  <a:gd name="T20" fmla="*/ 0 w 163"/>
                  <a:gd name="T21" fmla="*/ 0 h 70"/>
                  <a:gd name="T22" fmla="*/ 0 w 163"/>
                  <a:gd name="T23" fmla="*/ 0 h 70"/>
                  <a:gd name="T24" fmla="*/ 0 w 163"/>
                  <a:gd name="T25" fmla="*/ 0 h 70"/>
                  <a:gd name="T26" fmla="*/ 0 w 163"/>
                  <a:gd name="T27" fmla="*/ 0 h 70"/>
                  <a:gd name="T28" fmla="*/ 0 w 163"/>
                  <a:gd name="T29" fmla="*/ 0 h 70"/>
                  <a:gd name="T30" fmla="*/ 0 w 163"/>
                  <a:gd name="T31" fmla="*/ 0 h 70"/>
                  <a:gd name="T32" fmla="*/ 0 w 163"/>
                  <a:gd name="T33" fmla="*/ 0 h 70"/>
                  <a:gd name="T34" fmla="*/ 0 w 163"/>
                  <a:gd name="T35" fmla="*/ 0 h 70"/>
                  <a:gd name="T36" fmla="*/ 0 w 163"/>
                  <a:gd name="T37" fmla="*/ 0 h 70"/>
                  <a:gd name="T38" fmla="*/ 0 w 163"/>
                  <a:gd name="T39" fmla="*/ 0 h 70"/>
                  <a:gd name="T40" fmla="*/ 0 w 163"/>
                  <a:gd name="T41" fmla="*/ 0 h 70"/>
                  <a:gd name="T42" fmla="*/ 0 w 163"/>
                  <a:gd name="T43" fmla="*/ 0 h 70"/>
                  <a:gd name="T44" fmla="*/ 0 w 163"/>
                  <a:gd name="T45" fmla="*/ 0 h 70"/>
                  <a:gd name="T46" fmla="*/ 0 w 163"/>
                  <a:gd name="T47" fmla="*/ 0 h 70"/>
                  <a:gd name="T48" fmla="*/ 0 w 163"/>
                  <a:gd name="T49" fmla="*/ 0 h 70"/>
                  <a:gd name="T50" fmla="*/ 0 w 163"/>
                  <a:gd name="T51" fmla="*/ 0 h 70"/>
                  <a:gd name="T52" fmla="*/ 0 w 163"/>
                  <a:gd name="T53" fmla="*/ 0 h 70"/>
                  <a:gd name="T54" fmla="*/ 0 w 163"/>
                  <a:gd name="T55" fmla="*/ 0 h 70"/>
                  <a:gd name="T56" fmla="*/ 0 w 163"/>
                  <a:gd name="T57" fmla="*/ 0 h 70"/>
                  <a:gd name="T58" fmla="*/ 0 w 163"/>
                  <a:gd name="T59" fmla="*/ 0 h 70"/>
                  <a:gd name="T60" fmla="*/ 0 w 163"/>
                  <a:gd name="T61" fmla="*/ 0 h 70"/>
                  <a:gd name="T62" fmla="*/ 0 w 163"/>
                  <a:gd name="T63" fmla="*/ 0 h 70"/>
                  <a:gd name="T64" fmla="*/ 0 w 163"/>
                  <a:gd name="T65" fmla="*/ 0 h 70"/>
                  <a:gd name="T66" fmla="*/ 0 w 163"/>
                  <a:gd name="T67" fmla="*/ 0 h 70"/>
                  <a:gd name="T68" fmla="*/ 0 w 163"/>
                  <a:gd name="T69" fmla="*/ 0 h 70"/>
                  <a:gd name="T70" fmla="*/ 0 w 163"/>
                  <a:gd name="T71" fmla="*/ 0 h 70"/>
                  <a:gd name="T72" fmla="*/ 0 w 163"/>
                  <a:gd name="T73" fmla="*/ 0 h 70"/>
                  <a:gd name="T74" fmla="*/ 0 w 163"/>
                  <a:gd name="T75" fmla="*/ 0 h 70"/>
                  <a:gd name="T76" fmla="*/ 0 w 163"/>
                  <a:gd name="T77" fmla="*/ 0 h 70"/>
                  <a:gd name="T78" fmla="*/ 0 w 163"/>
                  <a:gd name="T79" fmla="*/ 0 h 70"/>
                  <a:gd name="T80" fmla="*/ 0 w 163"/>
                  <a:gd name="T81" fmla="*/ 0 h 70"/>
                  <a:gd name="T82" fmla="*/ 0 w 163"/>
                  <a:gd name="T83" fmla="*/ 0 h 70"/>
                  <a:gd name="T84" fmla="*/ 0 w 163"/>
                  <a:gd name="T85" fmla="*/ 0 h 70"/>
                  <a:gd name="T86" fmla="*/ 0 w 163"/>
                  <a:gd name="T87" fmla="*/ 0 h 70"/>
                  <a:gd name="T88" fmla="*/ 0 w 163"/>
                  <a:gd name="T89" fmla="*/ 0 h 70"/>
                  <a:gd name="T90" fmla="*/ 0 w 163"/>
                  <a:gd name="T91" fmla="*/ 0 h 70"/>
                  <a:gd name="T92" fmla="*/ 0 w 163"/>
                  <a:gd name="T93" fmla="*/ 0 h 70"/>
                  <a:gd name="T94" fmla="*/ 0 w 163"/>
                  <a:gd name="T95" fmla="*/ 0 h 70"/>
                  <a:gd name="T96" fmla="*/ 0 w 163"/>
                  <a:gd name="T97" fmla="*/ 0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70"/>
                  <a:gd name="T149" fmla="*/ 163 w 163"/>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70">
                    <a:moveTo>
                      <a:pt x="17" y="69"/>
                    </a:moveTo>
                    <a:lnTo>
                      <a:pt x="12" y="70"/>
                    </a:lnTo>
                    <a:lnTo>
                      <a:pt x="7" y="69"/>
                    </a:lnTo>
                    <a:lnTo>
                      <a:pt x="3" y="66"/>
                    </a:lnTo>
                    <a:lnTo>
                      <a:pt x="1" y="62"/>
                    </a:lnTo>
                    <a:lnTo>
                      <a:pt x="0" y="58"/>
                    </a:lnTo>
                    <a:lnTo>
                      <a:pt x="1" y="54"/>
                    </a:lnTo>
                    <a:lnTo>
                      <a:pt x="4" y="49"/>
                    </a:lnTo>
                    <a:lnTo>
                      <a:pt x="9" y="47"/>
                    </a:lnTo>
                    <a:lnTo>
                      <a:pt x="13" y="44"/>
                    </a:lnTo>
                    <a:lnTo>
                      <a:pt x="22" y="40"/>
                    </a:lnTo>
                    <a:lnTo>
                      <a:pt x="32" y="33"/>
                    </a:lnTo>
                    <a:lnTo>
                      <a:pt x="45" y="24"/>
                    </a:lnTo>
                    <a:lnTo>
                      <a:pt x="57" y="17"/>
                    </a:lnTo>
                    <a:lnTo>
                      <a:pt x="67" y="10"/>
                    </a:lnTo>
                    <a:lnTo>
                      <a:pt x="76" y="5"/>
                    </a:lnTo>
                    <a:lnTo>
                      <a:pt x="80" y="3"/>
                    </a:lnTo>
                    <a:lnTo>
                      <a:pt x="89" y="3"/>
                    </a:lnTo>
                    <a:lnTo>
                      <a:pt x="102" y="2"/>
                    </a:lnTo>
                    <a:lnTo>
                      <a:pt x="114" y="2"/>
                    </a:lnTo>
                    <a:lnTo>
                      <a:pt x="122" y="0"/>
                    </a:lnTo>
                    <a:lnTo>
                      <a:pt x="125" y="0"/>
                    </a:lnTo>
                    <a:lnTo>
                      <a:pt x="130" y="0"/>
                    </a:lnTo>
                    <a:lnTo>
                      <a:pt x="134" y="2"/>
                    </a:lnTo>
                    <a:lnTo>
                      <a:pt x="137" y="5"/>
                    </a:lnTo>
                    <a:lnTo>
                      <a:pt x="144" y="9"/>
                    </a:lnTo>
                    <a:lnTo>
                      <a:pt x="153" y="16"/>
                    </a:lnTo>
                    <a:lnTo>
                      <a:pt x="162" y="23"/>
                    </a:lnTo>
                    <a:lnTo>
                      <a:pt x="163" y="28"/>
                    </a:lnTo>
                    <a:lnTo>
                      <a:pt x="160" y="31"/>
                    </a:lnTo>
                    <a:lnTo>
                      <a:pt x="156" y="33"/>
                    </a:lnTo>
                    <a:lnTo>
                      <a:pt x="153" y="31"/>
                    </a:lnTo>
                    <a:lnTo>
                      <a:pt x="148" y="31"/>
                    </a:lnTo>
                    <a:lnTo>
                      <a:pt x="143" y="30"/>
                    </a:lnTo>
                    <a:lnTo>
                      <a:pt x="137" y="28"/>
                    </a:lnTo>
                    <a:lnTo>
                      <a:pt x="131" y="26"/>
                    </a:lnTo>
                    <a:lnTo>
                      <a:pt x="127" y="26"/>
                    </a:lnTo>
                    <a:lnTo>
                      <a:pt x="121" y="27"/>
                    </a:lnTo>
                    <a:lnTo>
                      <a:pt x="111" y="30"/>
                    </a:lnTo>
                    <a:lnTo>
                      <a:pt x="100" y="34"/>
                    </a:lnTo>
                    <a:lnTo>
                      <a:pt x="92" y="37"/>
                    </a:lnTo>
                    <a:lnTo>
                      <a:pt x="83" y="42"/>
                    </a:lnTo>
                    <a:lnTo>
                      <a:pt x="71" y="49"/>
                    </a:lnTo>
                    <a:lnTo>
                      <a:pt x="60" y="56"/>
                    </a:lnTo>
                    <a:lnTo>
                      <a:pt x="51" y="61"/>
                    </a:lnTo>
                    <a:lnTo>
                      <a:pt x="44" y="63"/>
                    </a:lnTo>
                    <a:lnTo>
                      <a:pt x="32" y="65"/>
                    </a:lnTo>
                    <a:lnTo>
                      <a:pt x="23" y="68"/>
                    </a:lnTo>
                    <a:lnTo>
                      <a:pt x="17" y="6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09" name="Freeform 462">
                <a:extLst>
                  <a:ext uri="{FF2B5EF4-FFF2-40B4-BE49-F238E27FC236}">
                    <a16:creationId xmlns:a16="http://schemas.microsoft.com/office/drawing/2014/main" id="{D873CC87-1A24-DBF4-FBAD-95775E8A7F2D}"/>
                  </a:ext>
                </a:extLst>
              </p:cNvPr>
              <p:cNvSpPr>
                <a:spLocks/>
              </p:cNvSpPr>
              <p:nvPr/>
            </p:nvSpPr>
            <p:spPr bwMode="auto">
              <a:xfrm>
                <a:off x="438" y="5126"/>
                <a:ext cx="8" cy="7"/>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2"/>
                  <a:gd name="T53" fmla="*/ 25 w 25"/>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2">
                    <a:moveTo>
                      <a:pt x="24" y="7"/>
                    </a:moveTo>
                    <a:lnTo>
                      <a:pt x="22" y="2"/>
                    </a:lnTo>
                    <a:lnTo>
                      <a:pt x="18" y="1"/>
                    </a:lnTo>
                    <a:lnTo>
                      <a:pt x="13" y="0"/>
                    </a:lnTo>
                    <a:lnTo>
                      <a:pt x="9" y="0"/>
                    </a:lnTo>
                    <a:lnTo>
                      <a:pt x="5" y="2"/>
                    </a:lnTo>
                    <a:lnTo>
                      <a:pt x="2" y="5"/>
                    </a:lnTo>
                    <a:lnTo>
                      <a:pt x="0" y="9"/>
                    </a:lnTo>
                    <a:lnTo>
                      <a:pt x="0" y="15"/>
                    </a:lnTo>
                    <a:lnTo>
                      <a:pt x="3" y="19"/>
                    </a:lnTo>
                    <a:lnTo>
                      <a:pt x="8" y="21"/>
                    </a:lnTo>
                    <a:lnTo>
                      <a:pt x="12" y="22"/>
                    </a:lnTo>
                    <a:lnTo>
                      <a:pt x="16" y="22"/>
                    </a:lnTo>
                    <a:lnTo>
                      <a:pt x="21" y="19"/>
                    </a:lnTo>
                    <a:lnTo>
                      <a:pt x="24" y="16"/>
                    </a:lnTo>
                    <a:lnTo>
                      <a:pt x="25" y="12"/>
                    </a:lnTo>
                    <a:lnTo>
                      <a:pt x="24" y="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0" name="Freeform 463">
                <a:extLst>
                  <a:ext uri="{FF2B5EF4-FFF2-40B4-BE49-F238E27FC236}">
                    <a16:creationId xmlns:a16="http://schemas.microsoft.com/office/drawing/2014/main" id="{0D0CD1AE-640F-7334-F38E-7521AA8F16FD}"/>
                  </a:ext>
                </a:extLst>
              </p:cNvPr>
              <p:cNvSpPr>
                <a:spLocks/>
              </p:cNvSpPr>
              <p:nvPr/>
            </p:nvSpPr>
            <p:spPr bwMode="auto">
              <a:xfrm>
                <a:off x="296" y="5021"/>
                <a:ext cx="150" cy="112"/>
              </a:xfrm>
              <a:custGeom>
                <a:avLst/>
                <a:gdLst>
                  <a:gd name="T0" fmla="*/ 1 w 451"/>
                  <a:gd name="T1" fmla="*/ 0 h 336"/>
                  <a:gd name="T2" fmla="*/ 1 w 451"/>
                  <a:gd name="T3" fmla="*/ 0 h 336"/>
                  <a:gd name="T4" fmla="*/ 1 w 451"/>
                  <a:gd name="T5" fmla="*/ 0 h 336"/>
                  <a:gd name="T6" fmla="*/ 1 w 451"/>
                  <a:gd name="T7" fmla="*/ 0 h 336"/>
                  <a:gd name="T8" fmla="*/ 1 w 451"/>
                  <a:gd name="T9" fmla="*/ 0 h 336"/>
                  <a:gd name="T10" fmla="*/ 1 w 451"/>
                  <a:gd name="T11" fmla="*/ 0 h 336"/>
                  <a:gd name="T12" fmla="*/ 1 w 451"/>
                  <a:gd name="T13" fmla="*/ 0 h 336"/>
                  <a:gd name="T14" fmla="*/ 1 w 451"/>
                  <a:gd name="T15" fmla="*/ 0 h 336"/>
                  <a:gd name="T16" fmla="*/ 1 w 451"/>
                  <a:gd name="T17" fmla="*/ 0 h 336"/>
                  <a:gd name="T18" fmla="*/ 0 w 451"/>
                  <a:gd name="T19" fmla="*/ 0 h 336"/>
                  <a:gd name="T20" fmla="*/ 0 w 451"/>
                  <a:gd name="T21" fmla="*/ 0 h 336"/>
                  <a:gd name="T22" fmla="*/ 0 w 451"/>
                  <a:gd name="T23" fmla="*/ 0 h 336"/>
                  <a:gd name="T24" fmla="*/ 0 w 451"/>
                  <a:gd name="T25" fmla="*/ 0 h 336"/>
                  <a:gd name="T26" fmla="*/ 0 w 451"/>
                  <a:gd name="T27" fmla="*/ 0 h 336"/>
                  <a:gd name="T28" fmla="*/ 0 w 451"/>
                  <a:gd name="T29" fmla="*/ 0 h 336"/>
                  <a:gd name="T30" fmla="*/ 0 w 451"/>
                  <a:gd name="T31" fmla="*/ 0 h 336"/>
                  <a:gd name="T32" fmla="*/ 0 w 451"/>
                  <a:gd name="T33" fmla="*/ 0 h 336"/>
                  <a:gd name="T34" fmla="*/ 0 w 451"/>
                  <a:gd name="T35" fmla="*/ 0 h 336"/>
                  <a:gd name="T36" fmla="*/ 0 w 451"/>
                  <a:gd name="T37" fmla="*/ 0 h 336"/>
                  <a:gd name="T38" fmla="*/ 0 w 451"/>
                  <a:gd name="T39" fmla="*/ 0 h 336"/>
                  <a:gd name="T40" fmla="*/ 0 w 451"/>
                  <a:gd name="T41" fmla="*/ 0 h 336"/>
                  <a:gd name="T42" fmla="*/ 0 w 451"/>
                  <a:gd name="T43" fmla="*/ 0 h 336"/>
                  <a:gd name="T44" fmla="*/ 0 w 451"/>
                  <a:gd name="T45" fmla="*/ 0 h 336"/>
                  <a:gd name="T46" fmla="*/ 0 w 451"/>
                  <a:gd name="T47" fmla="*/ 0 h 336"/>
                  <a:gd name="T48" fmla="*/ 0 w 451"/>
                  <a:gd name="T49" fmla="*/ 0 h 336"/>
                  <a:gd name="T50" fmla="*/ 0 w 451"/>
                  <a:gd name="T51" fmla="*/ 0 h 336"/>
                  <a:gd name="T52" fmla="*/ 0 w 451"/>
                  <a:gd name="T53" fmla="*/ 0 h 336"/>
                  <a:gd name="T54" fmla="*/ 0 w 451"/>
                  <a:gd name="T55" fmla="*/ 0 h 336"/>
                  <a:gd name="T56" fmla="*/ 0 w 451"/>
                  <a:gd name="T57" fmla="*/ 0 h 336"/>
                  <a:gd name="T58" fmla="*/ 0 w 451"/>
                  <a:gd name="T59" fmla="*/ 0 h 336"/>
                  <a:gd name="T60" fmla="*/ 0 w 451"/>
                  <a:gd name="T61" fmla="*/ 0 h 336"/>
                  <a:gd name="T62" fmla="*/ 0 w 451"/>
                  <a:gd name="T63" fmla="*/ 0 h 336"/>
                  <a:gd name="T64" fmla="*/ 0 w 451"/>
                  <a:gd name="T65" fmla="*/ 0 h 336"/>
                  <a:gd name="T66" fmla="*/ 0 w 451"/>
                  <a:gd name="T67" fmla="*/ 0 h 336"/>
                  <a:gd name="T68" fmla="*/ 0 w 451"/>
                  <a:gd name="T69" fmla="*/ 0 h 336"/>
                  <a:gd name="T70" fmla="*/ 0 w 451"/>
                  <a:gd name="T71" fmla="*/ 0 h 336"/>
                  <a:gd name="T72" fmla="*/ 0 w 451"/>
                  <a:gd name="T73" fmla="*/ 0 h 336"/>
                  <a:gd name="T74" fmla="*/ 0 w 451"/>
                  <a:gd name="T75" fmla="*/ 0 h 336"/>
                  <a:gd name="T76" fmla="*/ 0 w 451"/>
                  <a:gd name="T77" fmla="*/ 0 h 336"/>
                  <a:gd name="T78" fmla="*/ 0 w 451"/>
                  <a:gd name="T79" fmla="*/ 0 h 336"/>
                  <a:gd name="T80" fmla="*/ 0 w 451"/>
                  <a:gd name="T81" fmla="*/ 0 h 336"/>
                  <a:gd name="T82" fmla="*/ 0 w 451"/>
                  <a:gd name="T83" fmla="*/ 0 h 336"/>
                  <a:gd name="T84" fmla="*/ 1 w 451"/>
                  <a:gd name="T85" fmla="*/ 0 h 336"/>
                  <a:gd name="T86" fmla="*/ 1 w 451"/>
                  <a:gd name="T87" fmla="*/ 0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1"/>
                  <a:gd name="T133" fmla="*/ 0 h 336"/>
                  <a:gd name="T134" fmla="*/ 451 w 451"/>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1" h="336">
                    <a:moveTo>
                      <a:pt x="437" y="336"/>
                    </a:moveTo>
                    <a:lnTo>
                      <a:pt x="439" y="336"/>
                    </a:lnTo>
                    <a:lnTo>
                      <a:pt x="442" y="336"/>
                    </a:lnTo>
                    <a:lnTo>
                      <a:pt x="445" y="335"/>
                    </a:lnTo>
                    <a:lnTo>
                      <a:pt x="448" y="333"/>
                    </a:lnTo>
                    <a:lnTo>
                      <a:pt x="451" y="329"/>
                    </a:lnTo>
                    <a:lnTo>
                      <a:pt x="451" y="325"/>
                    </a:lnTo>
                    <a:lnTo>
                      <a:pt x="450" y="321"/>
                    </a:lnTo>
                    <a:lnTo>
                      <a:pt x="447" y="316"/>
                    </a:lnTo>
                    <a:lnTo>
                      <a:pt x="441" y="312"/>
                    </a:lnTo>
                    <a:lnTo>
                      <a:pt x="435" y="308"/>
                    </a:lnTo>
                    <a:lnTo>
                      <a:pt x="429" y="304"/>
                    </a:lnTo>
                    <a:lnTo>
                      <a:pt x="422" y="300"/>
                    </a:lnTo>
                    <a:lnTo>
                      <a:pt x="415" y="295"/>
                    </a:lnTo>
                    <a:lnTo>
                      <a:pt x="407" y="291"/>
                    </a:lnTo>
                    <a:lnTo>
                      <a:pt x="400" y="287"/>
                    </a:lnTo>
                    <a:lnTo>
                      <a:pt x="391" y="281"/>
                    </a:lnTo>
                    <a:lnTo>
                      <a:pt x="383" y="276"/>
                    </a:lnTo>
                    <a:lnTo>
                      <a:pt x="373" y="269"/>
                    </a:lnTo>
                    <a:lnTo>
                      <a:pt x="362" y="262"/>
                    </a:lnTo>
                    <a:lnTo>
                      <a:pt x="352" y="255"/>
                    </a:lnTo>
                    <a:lnTo>
                      <a:pt x="342" y="248"/>
                    </a:lnTo>
                    <a:lnTo>
                      <a:pt x="333" y="241"/>
                    </a:lnTo>
                    <a:lnTo>
                      <a:pt x="324" y="234"/>
                    </a:lnTo>
                    <a:lnTo>
                      <a:pt x="317" y="228"/>
                    </a:lnTo>
                    <a:lnTo>
                      <a:pt x="304" y="218"/>
                    </a:lnTo>
                    <a:lnTo>
                      <a:pt x="291" y="211"/>
                    </a:lnTo>
                    <a:lnTo>
                      <a:pt x="278" y="204"/>
                    </a:lnTo>
                    <a:lnTo>
                      <a:pt x="266" y="199"/>
                    </a:lnTo>
                    <a:lnTo>
                      <a:pt x="255" y="194"/>
                    </a:lnTo>
                    <a:lnTo>
                      <a:pt x="246" y="192"/>
                    </a:lnTo>
                    <a:lnTo>
                      <a:pt x="240" y="187"/>
                    </a:lnTo>
                    <a:lnTo>
                      <a:pt x="236" y="185"/>
                    </a:lnTo>
                    <a:lnTo>
                      <a:pt x="227" y="173"/>
                    </a:lnTo>
                    <a:lnTo>
                      <a:pt x="218" y="159"/>
                    </a:lnTo>
                    <a:lnTo>
                      <a:pt x="207" y="145"/>
                    </a:lnTo>
                    <a:lnTo>
                      <a:pt x="193" y="129"/>
                    </a:lnTo>
                    <a:lnTo>
                      <a:pt x="179" y="112"/>
                    </a:lnTo>
                    <a:lnTo>
                      <a:pt x="161" y="95"/>
                    </a:lnTo>
                    <a:lnTo>
                      <a:pt x="142" y="77"/>
                    </a:lnTo>
                    <a:lnTo>
                      <a:pt x="122" y="58"/>
                    </a:lnTo>
                    <a:lnTo>
                      <a:pt x="115" y="50"/>
                    </a:lnTo>
                    <a:lnTo>
                      <a:pt x="103" y="37"/>
                    </a:lnTo>
                    <a:lnTo>
                      <a:pt x="93" y="23"/>
                    </a:lnTo>
                    <a:lnTo>
                      <a:pt x="84" y="15"/>
                    </a:lnTo>
                    <a:lnTo>
                      <a:pt x="62" y="2"/>
                    </a:lnTo>
                    <a:lnTo>
                      <a:pt x="42" y="0"/>
                    </a:lnTo>
                    <a:lnTo>
                      <a:pt x="25" y="4"/>
                    </a:lnTo>
                    <a:lnTo>
                      <a:pt x="11" y="14"/>
                    </a:lnTo>
                    <a:lnTo>
                      <a:pt x="1" y="29"/>
                    </a:lnTo>
                    <a:lnTo>
                      <a:pt x="0" y="46"/>
                    </a:lnTo>
                    <a:lnTo>
                      <a:pt x="6" y="64"/>
                    </a:lnTo>
                    <a:lnTo>
                      <a:pt x="20" y="81"/>
                    </a:lnTo>
                    <a:lnTo>
                      <a:pt x="32" y="91"/>
                    </a:lnTo>
                    <a:lnTo>
                      <a:pt x="45" y="103"/>
                    </a:lnTo>
                    <a:lnTo>
                      <a:pt x="58" y="116"/>
                    </a:lnTo>
                    <a:lnTo>
                      <a:pt x="73" y="130"/>
                    </a:lnTo>
                    <a:lnTo>
                      <a:pt x="87" y="144"/>
                    </a:lnTo>
                    <a:lnTo>
                      <a:pt x="99" y="157"/>
                    </a:lnTo>
                    <a:lnTo>
                      <a:pt x="109" y="166"/>
                    </a:lnTo>
                    <a:lnTo>
                      <a:pt x="118" y="173"/>
                    </a:lnTo>
                    <a:lnTo>
                      <a:pt x="125" y="180"/>
                    </a:lnTo>
                    <a:lnTo>
                      <a:pt x="135" y="187"/>
                    </a:lnTo>
                    <a:lnTo>
                      <a:pt x="147" y="197"/>
                    </a:lnTo>
                    <a:lnTo>
                      <a:pt x="158" y="206"/>
                    </a:lnTo>
                    <a:lnTo>
                      <a:pt x="170" y="215"/>
                    </a:lnTo>
                    <a:lnTo>
                      <a:pt x="182" y="224"/>
                    </a:lnTo>
                    <a:lnTo>
                      <a:pt x="189" y="230"/>
                    </a:lnTo>
                    <a:lnTo>
                      <a:pt x="195" y="234"/>
                    </a:lnTo>
                    <a:lnTo>
                      <a:pt x="202" y="239"/>
                    </a:lnTo>
                    <a:lnTo>
                      <a:pt x="212" y="245"/>
                    </a:lnTo>
                    <a:lnTo>
                      <a:pt x="221" y="252"/>
                    </a:lnTo>
                    <a:lnTo>
                      <a:pt x="233" y="258"/>
                    </a:lnTo>
                    <a:lnTo>
                      <a:pt x="240" y="262"/>
                    </a:lnTo>
                    <a:lnTo>
                      <a:pt x="249" y="266"/>
                    </a:lnTo>
                    <a:lnTo>
                      <a:pt x="259" y="272"/>
                    </a:lnTo>
                    <a:lnTo>
                      <a:pt x="271" y="277"/>
                    </a:lnTo>
                    <a:lnTo>
                      <a:pt x="284" y="283"/>
                    </a:lnTo>
                    <a:lnTo>
                      <a:pt x="297" y="290"/>
                    </a:lnTo>
                    <a:lnTo>
                      <a:pt x="310" y="295"/>
                    </a:lnTo>
                    <a:lnTo>
                      <a:pt x="322" y="301"/>
                    </a:lnTo>
                    <a:lnTo>
                      <a:pt x="335" y="308"/>
                    </a:lnTo>
                    <a:lnTo>
                      <a:pt x="349" y="314"/>
                    </a:lnTo>
                    <a:lnTo>
                      <a:pt x="365" y="319"/>
                    </a:lnTo>
                    <a:lnTo>
                      <a:pt x="380" y="325"/>
                    </a:lnTo>
                    <a:lnTo>
                      <a:pt x="396" y="330"/>
                    </a:lnTo>
                    <a:lnTo>
                      <a:pt x="410" y="333"/>
                    </a:lnTo>
                    <a:lnTo>
                      <a:pt x="425" y="336"/>
                    </a:lnTo>
                    <a:lnTo>
                      <a:pt x="437" y="336"/>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1" name="Freeform 464">
                <a:extLst>
                  <a:ext uri="{FF2B5EF4-FFF2-40B4-BE49-F238E27FC236}">
                    <a16:creationId xmlns:a16="http://schemas.microsoft.com/office/drawing/2014/main" id="{FDD2D578-B8F2-7DC4-5E7E-C70CD32B4F1C}"/>
                  </a:ext>
                </a:extLst>
              </p:cNvPr>
              <p:cNvSpPr>
                <a:spLocks/>
              </p:cNvSpPr>
              <p:nvPr/>
            </p:nvSpPr>
            <p:spPr bwMode="auto">
              <a:xfrm>
                <a:off x="438" y="5126"/>
                <a:ext cx="8" cy="7"/>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2"/>
                  <a:gd name="T53" fmla="*/ 25 w 25"/>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2">
                    <a:moveTo>
                      <a:pt x="22" y="19"/>
                    </a:moveTo>
                    <a:lnTo>
                      <a:pt x="25" y="15"/>
                    </a:lnTo>
                    <a:lnTo>
                      <a:pt x="25" y="11"/>
                    </a:lnTo>
                    <a:lnTo>
                      <a:pt x="24" y="7"/>
                    </a:lnTo>
                    <a:lnTo>
                      <a:pt x="21" y="2"/>
                    </a:lnTo>
                    <a:lnTo>
                      <a:pt x="16" y="0"/>
                    </a:lnTo>
                    <a:lnTo>
                      <a:pt x="12" y="0"/>
                    </a:lnTo>
                    <a:lnTo>
                      <a:pt x="8" y="1"/>
                    </a:lnTo>
                    <a:lnTo>
                      <a:pt x="3" y="4"/>
                    </a:lnTo>
                    <a:lnTo>
                      <a:pt x="0" y="8"/>
                    </a:lnTo>
                    <a:lnTo>
                      <a:pt x="0" y="11"/>
                    </a:lnTo>
                    <a:lnTo>
                      <a:pt x="2" y="15"/>
                    </a:lnTo>
                    <a:lnTo>
                      <a:pt x="5" y="19"/>
                    </a:lnTo>
                    <a:lnTo>
                      <a:pt x="9" y="22"/>
                    </a:lnTo>
                    <a:lnTo>
                      <a:pt x="13" y="22"/>
                    </a:lnTo>
                    <a:lnTo>
                      <a:pt x="18" y="22"/>
                    </a:lnTo>
                    <a:lnTo>
                      <a:pt x="22"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2" name="Freeform 465">
                <a:extLst>
                  <a:ext uri="{FF2B5EF4-FFF2-40B4-BE49-F238E27FC236}">
                    <a16:creationId xmlns:a16="http://schemas.microsoft.com/office/drawing/2014/main" id="{A73216D3-7C2B-9B3D-0EDC-26B75977663D}"/>
                  </a:ext>
                </a:extLst>
              </p:cNvPr>
              <p:cNvSpPr>
                <a:spLocks/>
              </p:cNvSpPr>
              <p:nvPr/>
            </p:nvSpPr>
            <p:spPr bwMode="auto">
              <a:xfrm>
                <a:off x="309" y="5035"/>
                <a:ext cx="8" cy="8"/>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20" y="20"/>
                    </a:moveTo>
                    <a:lnTo>
                      <a:pt x="23" y="16"/>
                    </a:lnTo>
                    <a:lnTo>
                      <a:pt x="23" y="11"/>
                    </a:lnTo>
                    <a:lnTo>
                      <a:pt x="22" y="7"/>
                    </a:lnTo>
                    <a:lnTo>
                      <a:pt x="19" y="3"/>
                    </a:lnTo>
                    <a:lnTo>
                      <a:pt x="15" y="0"/>
                    </a:lnTo>
                    <a:lnTo>
                      <a:pt x="12" y="0"/>
                    </a:lnTo>
                    <a:lnTo>
                      <a:pt x="7" y="2"/>
                    </a:lnTo>
                    <a:lnTo>
                      <a:pt x="3" y="4"/>
                    </a:lnTo>
                    <a:lnTo>
                      <a:pt x="0" y="9"/>
                    </a:lnTo>
                    <a:lnTo>
                      <a:pt x="0" y="13"/>
                    </a:lnTo>
                    <a:lnTo>
                      <a:pt x="0" y="17"/>
                    </a:lnTo>
                    <a:lnTo>
                      <a:pt x="3" y="21"/>
                    </a:lnTo>
                    <a:lnTo>
                      <a:pt x="7" y="24"/>
                    </a:lnTo>
                    <a:lnTo>
                      <a:pt x="12" y="24"/>
                    </a:lnTo>
                    <a:lnTo>
                      <a:pt x="16" y="23"/>
                    </a:lnTo>
                    <a:lnTo>
                      <a:pt x="20"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3" name="Freeform 466">
                <a:extLst>
                  <a:ext uri="{FF2B5EF4-FFF2-40B4-BE49-F238E27FC236}">
                    <a16:creationId xmlns:a16="http://schemas.microsoft.com/office/drawing/2014/main" id="{09E24BDC-1802-2B1C-31B5-8D29151FA8FA}"/>
                  </a:ext>
                </a:extLst>
              </p:cNvPr>
              <p:cNvSpPr>
                <a:spLocks/>
              </p:cNvSpPr>
              <p:nvPr/>
            </p:nvSpPr>
            <p:spPr bwMode="auto">
              <a:xfrm>
                <a:off x="294" y="5020"/>
                <a:ext cx="82" cy="84"/>
              </a:xfrm>
              <a:custGeom>
                <a:avLst/>
                <a:gdLst>
                  <a:gd name="T0" fmla="*/ 0 w 245"/>
                  <a:gd name="T1" fmla="*/ 0 h 253"/>
                  <a:gd name="T2" fmla="*/ 0 w 245"/>
                  <a:gd name="T3" fmla="*/ 0 h 253"/>
                  <a:gd name="T4" fmla="*/ 0 w 245"/>
                  <a:gd name="T5" fmla="*/ 0 h 253"/>
                  <a:gd name="T6" fmla="*/ 0 w 245"/>
                  <a:gd name="T7" fmla="*/ 0 h 253"/>
                  <a:gd name="T8" fmla="*/ 0 w 245"/>
                  <a:gd name="T9" fmla="*/ 0 h 253"/>
                  <a:gd name="T10" fmla="*/ 0 w 245"/>
                  <a:gd name="T11" fmla="*/ 0 h 253"/>
                  <a:gd name="T12" fmla="*/ 0 w 245"/>
                  <a:gd name="T13" fmla="*/ 0 h 253"/>
                  <a:gd name="T14" fmla="*/ 0 w 245"/>
                  <a:gd name="T15" fmla="*/ 0 h 253"/>
                  <a:gd name="T16" fmla="*/ 0 w 245"/>
                  <a:gd name="T17" fmla="*/ 0 h 253"/>
                  <a:gd name="T18" fmla="*/ 0 w 245"/>
                  <a:gd name="T19" fmla="*/ 0 h 253"/>
                  <a:gd name="T20" fmla="*/ 0 w 245"/>
                  <a:gd name="T21" fmla="*/ 0 h 253"/>
                  <a:gd name="T22" fmla="*/ 0 w 245"/>
                  <a:gd name="T23" fmla="*/ 0 h 253"/>
                  <a:gd name="T24" fmla="*/ 0 w 245"/>
                  <a:gd name="T25" fmla="*/ 0 h 253"/>
                  <a:gd name="T26" fmla="*/ 0 w 245"/>
                  <a:gd name="T27" fmla="*/ 0 h 253"/>
                  <a:gd name="T28" fmla="*/ 0 w 245"/>
                  <a:gd name="T29" fmla="*/ 0 h 253"/>
                  <a:gd name="T30" fmla="*/ 0 w 245"/>
                  <a:gd name="T31" fmla="*/ 0 h 253"/>
                  <a:gd name="T32" fmla="*/ 0 w 245"/>
                  <a:gd name="T33" fmla="*/ 0 h 253"/>
                  <a:gd name="T34" fmla="*/ 0 w 245"/>
                  <a:gd name="T35" fmla="*/ 0 h 253"/>
                  <a:gd name="T36" fmla="*/ 0 w 245"/>
                  <a:gd name="T37" fmla="*/ 0 h 253"/>
                  <a:gd name="T38" fmla="*/ 0 w 245"/>
                  <a:gd name="T39" fmla="*/ 0 h 253"/>
                  <a:gd name="T40" fmla="*/ 0 w 245"/>
                  <a:gd name="T41" fmla="*/ 0 h 253"/>
                  <a:gd name="T42" fmla="*/ 0 w 245"/>
                  <a:gd name="T43" fmla="*/ 0 h 253"/>
                  <a:gd name="T44" fmla="*/ 0 w 245"/>
                  <a:gd name="T45" fmla="*/ 0 h 253"/>
                  <a:gd name="T46" fmla="*/ 0 w 245"/>
                  <a:gd name="T47" fmla="*/ 0 h 253"/>
                  <a:gd name="T48" fmla="*/ 0 w 245"/>
                  <a:gd name="T49" fmla="*/ 0 h 253"/>
                  <a:gd name="T50" fmla="*/ 0 w 245"/>
                  <a:gd name="T51" fmla="*/ 0 h 253"/>
                  <a:gd name="T52" fmla="*/ 0 w 245"/>
                  <a:gd name="T53" fmla="*/ 0 h 253"/>
                  <a:gd name="T54" fmla="*/ 0 w 245"/>
                  <a:gd name="T55" fmla="*/ 0 h 253"/>
                  <a:gd name="T56" fmla="*/ 0 w 245"/>
                  <a:gd name="T57" fmla="*/ 0 h 253"/>
                  <a:gd name="T58" fmla="*/ 0 w 245"/>
                  <a:gd name="T59" fmla="*/ 0 h 253"/>
                  <a:gd name="T60" fmla="*/ 0 w 245"/>
                  <a:gd name="T61" fmla="*/ 0 h 253"/>
                  <a:gd name="T62" fmla="*/ 0 w 245"/>
                  <a:gd name="T63" fmla="*/ 0 h 253"/>
                  <a:gd name="T64" fmla="*/ 0 w 245"/>
                  <a:gd name="T65" fmla="*/ 0 h 253"/>
                  <a:gd name="T66" fmla="*/ 0 w 245"/>
                  <a:gd name="T67" fmla="*/ 0 h 253"/>
                  <a:gd name="T68" fmla="*/ 0 w 245"/>
                  <a:gd name="T69" fmla="*/ 0 h 253"/>
                  <a:gd name="T70" fmla="*/ 0 w 245"/>
                  <a:gd name="T71" fmla="*/ 0 h 253"/>
                  <a:gd name="T72" fmla="*/ 0 w 245"/>
                  <a:gd name="T73" fmla="*/ 0 h 253"/>
                  <a:gd name="T74" fmla="*/ 0 w 245"/>
                  <a:gd name="T75" fmla="*/ 0 h 253"/>
                  <a:gd name="T76" fmla="*/ 0 w 245"/>
                  <a:gd name="T77" fmla="*/ 0 h 253"/>
                  <a:gd name="T78" fmla="*/ 0 w 245"/>
                  <a:gd name="T79" fmla="*/ 0 h 253"/>
                  <a:gd name="T80" fmla="*/ 0 w 245"/>
                  <a:gd name="T81" fmla="*/ 0 h 253"/>
                  <a:gd name="T82" fmla="*/ 0 w 245"/>
                  <a:gd name="T83" fmla="*/ 0 h 253"/>
                  <a:gd name="T84" fmla="*/ 0 w 245"/>
                  <a:gd name="T85" fmla="*/ 0 h 253"/>
                  <a:gd name="T86" fmla="*/ 0 w 245"/>
                  <a:gd name="T87" fmla="*/ 0 h 253"/>
                  <a:gd name="T88" fmla="*/ 0 w 245"/>
                  <a:gd name="T89" fmla="*/ 0 h 253"/>
                  <a:gd name="T90" fmla="*/ 0 w 245"/>
                  <a:gd name="T91" fmla="*/ 0 h 253"/>
                  <a:gd name="T92" fmla="*/ 0 w 245"/>
                  <a:gd name="T93" fmla="*/ 0 h 253"/>
                  <a:gd name="T94" fmla="*/ 0 w 245"/>
                  <a:gd name="T95" fmla="*/ 0 h 253"/>
                  <a:gd name="T96" fmla="*/ 0 w 245"/>
                  <a:gd name="T97" fmla="*/ 0 h 253"/>
                  <a:gd name="T98" fmla="*/ 0 w 245"/>
                  <a:gd name="T99" fmla="*/ 0 h 253"/>
                  <a:gd name="T100" fmla="*/ 0 w 245"/>
                  <a:gd name="T101" fmla="*/ 0 h 253"/>
                  <a:gd name="T102" fmla="*/ 0 w 245"/>
                  <a:gd name="T103" fmla="*/ 0 h 253"/>
                  <a:gd name="T104" fmla="*/ 0 w 245"/>
                  <a:gd name="T105" fmla="*/ 0 h 253"/>
                  <a:gd name="T106" fmla="*/ 0 w 245"/>
                  <a:gd name="T107" fmla="*/ 0 h 253"/>
                  <a:gd name="T108" fmla="*/ 0 w 245"/>
                  <a:gd name="T109" fmla="*/ 0 h 253"/>
                  <a:gd name="T110" fmla="*/ 0 w 245"/>
                  <a:gd name="T111" fmla="*/ 0 h 253"/>
                  <a:gd name="T112" fmla="*/ 0 w 245"/>
                  <a:gd name="T113" fmla="*/ 0 h 2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5"/>
                  <a:gd name="T172" fmla="*/ 0 h 253"/>
                  <a:gd name="T173" fmla="*/ 245 w 245"/>
                  <a:gd name="T174" fmla="*/ 253 h 2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5" h="253">
                    <a:moveTo>
                      <a:pt x="63" y="2"/>
                    </a:moveTo>
                    <a:lnTo>
                      <a:pt x="70" y="3"/>
                    </a:lnTo>
                    <a:lnTo>
                      <a:pt x="77" y="5"/>
                    </a:lnTo>
                    <a:lnTo>
                      <a:pt x="86" y="9"/>
                    </a:lnTo>
                    <a:lnTo>
                      <a:pt x="93" y="13"/>
                    </a:lnTo>
                    <a:lnTo>
                      <a:pt x="102" y="19"/>
                    </a:lnTo>
                    <a:lnTo>
                      <a:pt x="111" y="27"/>
                    </a:lnTo>
                    <a:lnTo>
                      <a:pt x="119" y="35"/>
                    </a:lnTo>
                    <a:lnTo>
                      <a:pt x="128" y="47"/>
                    </a:lnTo>
                    <a:lnTo>
                      <a:pt x="137" y="58"/>
                    </a:lnTo>
                    <a:lnTo>
                      <a:pt x="146" y="69"/>
                    </a:lnTo>
                    <a:lnTo>
                      <a:pt x="154" y="79"/>
                    </a:lnTo>
                    <a:lnTo>
                      <a:pt x="162" y="87"/>
                    </a:lnTo>
                    <a:lnTo>
                      <a:pt x="169" y="94"/>
                    </a:lnTo>
                    <a:lnTo>
                      <a:pt x="175" y="101"/>
                    </a:lnTo>
                    <a:lnTo>
                      <a:pt x="179" y="107"/>
                    </a:lnTo>
                    <a:lnTo>
                      <a:pt x="182" y="110"/>
                    </a:lnTo>
                    <a:lnTo>
                      <a:pt x="189" y="118"/>
                    </a:lnTo>
                    <a:lnTo>
                      <a:pt x="201" y="129"/>
                    </a:lnTo>
                    <a:lnTo>
                      <a:pt x="211" y="142"/>
                    </a:lnTo>
                    <a:lnTo>
                      <a:pt x="218" y="153"/>
                    </a:lnTo>
                    <a:lnTo>
                      <a:pt x="223" y="160"/>
                    </a:lnTo>
                    <a:lnTo>
                      <a:pt x="229" y="166"/>
                    </a:lnTo>
                    <a:lnTo>
                      <a:pt x="236" y="170"/>
                    </a:lnTo>
                    <a:lnTo>
                      <a:pt x="242" y="173"/>
                    </a:lnTo>
                    <a:lnTo>
                      <a:pt x="245" y="180"/>
                    </a:lnTo>
                    <a:lnTo>
                      <a:pt x="239" y="191"/>
                    </a:lnTo>
                    <a:lnTo>
                      <a:pt x="229" y="206"/>
                    </a:lnTo>
                    <a:lnTo>
                      <a:pt x="218" y="219"/>
                    </a:lnTo>
                    <a:lnTo>
                      <a:pt x="210" y="227"/>
                    </a:lnTo>
                    <a:lnTo>
                      <a:pt x="202" y="236"/>
                    </a:lnTo>
                    <a:lnTo>
                      <a:pt x="195" y="243"/>
                    </a:lnTo>
                    <a:lnTo>
                      <a:pt x="182" y="253"/>
                    </a:lnTo>
                    <a:lnTo>
                      <a:pt x="166" y="240"/>
                    </a:lnTo>
                    <a:lnTo>
                      <a:pt x="150" y="229"/>
                    </a:lnTo>
                    <a:lnTo>
                      <a:pt x="137" y="218"/>
                    </a:lnTo>
                    <a:lnTo>
                      <a:pt x="124" y="206"/>
                    </a:lnTo>
                    <a:lnTo>
                      <a:pt x="114" y="197"/>
                    </a:lnTo>
                    <a:lnTo>
                      <a:pt x="105" y="188"/>
                    </a:lnTo>
                    <a:lnTo>
                      <a:pt x="97" y="181"/>
                    </a:lnTo>
                    <a:lnTo>
                      <a:pt x="92" y="174"/>
                    </a:lnTo>
                    <a:lnTo>
                      <a:pt x="84" y="167"/>
                    </a:lnTo>
                    <a:lnTo>
                      <a:pt x="71" y="156"/>
                    </a:lnTo>
                    <a:lnTo>
                      <a:pt x="55" y="142"/>
                    </a:lnTo>
                    <a:lnTo>
                      <a:pt x="38" y="125"/>
                    </a:lnTo>
                    <a:lnTo>
                      <a:pt x="22" y="106"/>
                    </a:lnTo>
                    <a:lnTo>
                      <a:pt x="9" y="86"/>
                    </a:lnTo>
                    <a:lnTo>
                      <a:pt x="1" y="63"/>
                    </a:lnTo>
                    <a:lnTo>
                      <a:pt x="0" y="41"/>
                    </a:lnTo>
                    <a:lnTo>
                      <a:pt x="3" y="28"/>
                    </a:lnTo>
                    <a:lnTo>
                      <a:pt x="7" y="20"/>
                    </a:lnTo>
                    <a:lnTo>
                      <a:pt x="13" y="12"/>
                    </a:lnTo>
                    <a:lnTo>
                      <a:pt x="20" y="6"/>
                    </a:lnTo>
                    <a:lnTo>
                      <a:pt x="29" y="3"/>
                    </a:lnTo>
                    <a:lnTo>
                      <a:pt x="39" y="2"/>
                    </a:lnTo>
                    <a:lnTo>
                      <a:pt x="49" y="0"/>
                    </a:lnTo>
                    <a:lnTo>
                      <a:pt x="63" y="2"/>
                    </a:lnTo>
                    <a:close/>
                  </a:path>
                </a:pathLst>
              </a:custGeom>
              <a:solidFill>
                <a:srgbClr val="389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4" name="Freeform 467">
                <a:extLst>
                  <a:ext uri="{FF2B5EF4-FFF2-40B4-BE49-F238E27FC236}">
                    <a16:creationId xmlns:a16="http://schemas.microsoft.com/office/drawing/2014/main" id="{D1D3211C-27BF-18A5-A5A9-DF23EE6999A0}"/>
                  </a:ext>
                </a:extLst>
              </p:cNvPr>
              <p:cNvSpPr>
                <a:spLocks/>
              </p:cNvSpPr>
              <p:nvPr/>
            </p:nvSpPr>
            <p:spPr bwMode="auto">
              <a:xfrm>
                <a:off x="301" y="4924"/>
                <a:ext cx="53" cy="100"/>
              </a:xfrm>
              <a:custGeom>
                <a:avLst/>
                <a:gdLst>
                  <a:gd name="T0" fmla="*/ 0 w 159"/>
                  <a:gd name="T1" fmla="*/ 0 h 301"/>
                  <a:gd name="T2" fmla="*/ 0 w 159"/>
                  <a:gd name="T3" fmla="*/ 0 h 301"/>
                  <a:gd name="T4" fmla="*/ 0 w 159"/>
                  <a:gd name="T5" fmla="*/ 0 h 301"/>
                  <a:gd name="T6" fmla="*/ 0 w 159"/>
                  <a:gd name="T7" fmla="*/ 0 h 301"/>
                  <a:gd name="T8" fmla="*/ 0 w 159"/>
                  <a:gd name="T9" fmla="*/ 0 h 301"/>
                  <a:gd name="T10" fmla="*/ 0 w 159"/>
                  <a:gd name="T11" fmla="*/ 0 h 301"/>
                  <a:gd name="T12" fmla="*/ 0 w 159"/>
                  <a:gd name="T13" fmla="*/ 0 h 301"/>
                  <a:gd name="T14" fmla="*/ 0 w 159"/>
                  <a:gd name="T15" fmla="*/ 0 h 301"/>
                  <a:gd name="T16" fmla="*/ 0 w 159"/>
                  <a:gd name="T17" fmla="*/ 0 h 301"/>
                  <a:gd name="T18" fmla="*/ 0 w 159"/>
                  <a:gd name="T19" fmla="*/ 0 h 301"/>
                  <a:gd name="T20" fmla="*/ 0 w 159"/>
                  <a:gd name="T21" fmla="*/ 0 h 301"/>
                  <a:gd name="T22" fmla="*/ 0 w 159"/>
                  <a:gd name="T23" fmla="*/ 0 h 301"/>
                  <a:gd name="T24" fmla="*/ 0 w 159"/>
                  <a:gd name="T25" fmla="*/ 0 h 301"/>
                  <a:gd name="T26" fmla="*/ 0 w 159"/>
                  <a:gd name="T27" fmla="*/ 0 h 301"/>
                  <a:gd name="T28" fmla="*/ 0 w 159"/>
                  <a:gd name="T29" fmla="*/ 0 h 301"/>
                  <a:gd name="T30" fmla="*/ 0 w 159"/>
                  <a:gd name="T31" fmla="*/ 0 h 301"/>
                  <a:gd name="T32" fmla="*/ 0 w 159"/>
                  <a:gd name="T33" fmla="*/ 0 h 301"/>
                  <a:gd name="T34" fmla="*/ 0 w 159"/>
                  <a:gd name="T35" fmla="*/ 0 h 301"/>
                  <a:gd name="T36" fmla="*/ 0 w 159"/>
                  <a:gd name="T37" fmla="*/ 0 h 301"/>
                  <a:gd name="T38" fmla="*/ 0 w 159"/>
                  <a:gd name="T39" fmla="*/ 0 h 301"/>
                  <a:gd name="T40" fmla="*/ 0 w 159"/>
                  <a:gd name="T41" fmla="*/ 0 h 301"/>
                  <a:gd name="T42" fmla="*/ 0 w 159"/>
                  <a:gd name="T43" fmla="*/ 0 h 301"/>
                  <a:gd name="T44" fmla="*/ 0 w 159"/>
                  <a:gd name="T45" fmla="*/ 0 h 301"/>
                  <a:gd name="T46" fmla="*/ 0 w 159"/>
                  <a:gd name="T47" fmla="*/ 0 h 301"/>
                  <a:gd name="T48" fmla="*/ 0 w 159"/>
                  <a:gd name="T49" fmla="*/ 0 h 301"/>
                  <a:gd name="T50" fmla="*/ 0 w 159"/>
                  <a:gd name="T51" fmla="*/ 0 h 301"/>
                  <a:gd name="T52" fmla="*/ 0 w 159"/>
                  <a:gd name="T53" fmla="*/ 0 h 301"/>
                  <a:gd name="T54" fmla="*/ 0 w 159"/>
                  <a:gd name="T55" fmla="*/ 0 h 301"/>
                  <a:gd name="T56" fmla="*/ 0 w 159"/>
                  <a:gd name="T57" fmla="*/ 0 h 301"/>
                  <a:gd name="T58" fmla="*/ 0 w 159"/>
                  <a:gd name="T59" fmla="*/ 0 h 301"/>
                  <a:gd name="T60" fmla="*/ 0 w 159"/>
                  <a:gd name="T61" fmla="*/ 0 h 301"/>
                  <a:gd name="T62" fmla="*/ 0 w 159"/>
                  <a:gd name="T63" fmla="*/ 0 h 301"/>
                  <a:gd name="T64" fmla="*/ 0 w 159"/>
                  <a:gd name="T65" fmla="*/ 0 h 301"/>
                  <a:gd name="T66" fmla="*/ 0 w 159"/>
                  <a:gd name="T67" fmla="*/ 0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301"/>
                  <a:gd name="T104" fmla="*/ 159 w 159"/>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301">
                    <a:moveTo>
                      <a:pt x="32" y="12"/>
                    </a:moveTo>
                    <a:lnTo>
                      <a:pt x="48" y="5"/>
                    </a:lnTo>
                    <a:lnTo>
                      <a:pt x="63" y="1"/>
                    </a:lnTo>
                    <a:lnTo>
                      <a:pt x="79" y="0"/>
                    </a:lnTo>
                    <a:lnTo>
                      <a:pt x="94" y="2"/>
                    </a:lnTo>
                    <a:lnTo>
                      <a:pt x="107" y="9"/>
                    </a:lnTo>
                    <a:lnTo>
                      <a:pt x="120" y="18"/>
                    </a:lnTo>
                    <a:lnTo>
                      <a:pt x="131" y="30"/>
                    </a:lnTo>
                    <a:lnTo>
                      <a:pt x="142" y="46"/>
                    </a:lnTo>
                    <a:lnTo>
                      <a:pt x="146" y="56"/>
                    </a:lnTo>
                    <a:lnTo>
                      <a:pt x="150" y="66"/>
                    </a:lnTo>
                    <a:lnTo>
                      <a:pt x="152" y="73"/>
                    </a:lnTo>
                    <a:lnTo>
                      <a:pt x="153" y="78"/>
                    </a:lnTo>
                    <a:lnTo>
                      <a:pt x="153" y="82"/>
                    </a:lnTo>
                    <a:lnTo>
                      <a:pt x="155" y="88"/>
                    </a:lnTo>
                    <a:lnTo>
                      <a:pt x="158" y="94"/>
                    </a:lnTo>
                    <a:lnTo>
                      <a:pt x="159" y="98"/>
                    </a:lnTo>
                    <a:lnTo>
                      <a:pt x="159" y="103"/>
                    </a:lnTo>
                    <a:lnTo>
                      <a:pt x="159" y="108"/>
                    </a:lnTo>
                    <a:lnTo>
                      <a:pt x="158" y="113"/>
                    </a:lnTo>
                    <a:lnTo>
                      <a:pt x="156" y="117"/>
                    </a:lnTo>
                    <a:lnTo>
                      <a:pt x="155" y="119"/>
                    </a:lnTo>
                    <a:lnTo>
                      <a:pt x="155" y="122"/>
                    </a:lnTo>
                    <a:lnTo>
                      <a:pt x="155" y="123"/>
                    </a:lnTo>
                    <a:lnTo>
                      <a:pt x="155" y="126"/>
                    </a:lnTo>
                    <a:lnTo>
                      <a:pt x="156" y="130"/>
                    </a:lnTo>
                    <a:lnTo>
                      <a:pt x="159" y="136"/>
                    </a:lnTo>
                    <a:lnTo>
                      <a:pt x="159" y="144"/>
                    </a:lnTo>
                    <a:lnTo>
                      <a:pt x="158" y="154"/>
                    </a:lnTo>
                    <a:lnTo>
                      <a:pt x="153" y="164"/>
                    </a:lnTo>
                    <a:lnTo>
                      <a:pt x="150" y="175"/>
                    </a:lnTo>
                    <a:lnTo>
                      <a:pt x="146" y="185"/>
                    </a:lnTo>
                    <a:lnTo>
                      <a:pt x="143" y="192"/>
                    </a:lnTo>
                    <a:lnTo>
                      <a:pt x="142" y="196"/>
                    </a:lnTo>
                    <a:lnTo>
                      <a:pt x="139" y="200"/>
                    </a:lnTo>
                    <a:lnTo>
                      <a:pt x="137" y="204"/>
                    </a:lnTo>
                    <a:lnTo>
                      <a:pt x="137" y="208"/>
                    </a:lnTo>
                    <a:lnTo>
                      <a:pt x="134" y="213"/>
                    </a:lnTo>
                    <a:lnTo>
                      <a:pt x="130" y="220"/>
                    </a:lnTo>
                    <a:lnTo>
                      <a:pt x="120" y="225"/>
                    </a:lnTo>
                    <a:lnTo>
                      <a:pt x="105" y="227"/>
                    </a:lnTo>
                    <a:lnTo>
                      <a:pt x="102" y="235"/>
                    </a:lnTo>
                    <a:lnTo>
                      <a:pt x="99" y="245"/>
                    </a:lnTo>
                    <a:lnTo>
                      <a:pt x="95" y="255"/>
                    </a:lnTo>
                    <a:lnTo>
                      <a:pt x="91" y="266"/>
                    </a:lnTo>
                    <a:lnTo>
                      <a:pt x="85" y="276"/>
                    </a:lnTo>
                    <a:lnTo>
                      <a:pt x="77" y="284"/>
                    </a:lnTo>
                    <a:lnTo>
                      <a:pt x="70" y="293"/>
                    </a:lnTo>
                    <a:lnTo>
                      <a:pt x="60" y="298"/>
                    </a:lnTo>
                    <a:lnTo>
                      <a:pt x="54" y="300"/>
                    </a:lnTo>
                    <a:lnTo>
                      <a:pt x="47" y="301"/>
                    </a:lnTo>
                    <a:lnTo>
                      <a:pt x="40" y="300"/>
                    </a:lnTo>
                    <a:lnTo>
                      <a:pt x="34" y="297"/>
                    </a:lnTo>
                    <a:lnTo>
                      <a:pt x="27" y="293"/>
                    </a:lnTo>
                    <a:lnTo>
                      <a:pt x="22" y="287"/>
                    </a:lnTo>
                    <a:lnTo>
                      <a:pt x="18" y="280"/>
                    </a:lnTo>
                    <a:lnTo>
                      <a:pt x="16" y="272"/>
                    </a:lnTo>
                    <a:lnTo>
                      <a:pt x="18" y="253"/>
                    </a:lnTo>
                    <a:lnTo>
                      <a:pt x="21" y="234"/>
                    </a:lnTo>
                    <a:lnTo>
                      <a:pt x="25" y="216"/>
                    </a:lnTo>
                    <a:lnTo>
                      <a:pt x="25" y="199"/>
                    </a:lnTo>
                    <a:lnTo>
                      <a:pt x="19" y="178"/>
                    </a:lnTo>
                    <a:lnTo>
                      <a:pt x="12" y="157"/>
                    </a:lnTo>
                    <a:lnTo>
                      <a:pt x="5" y="136"/>
                    </a:lnTo>
                    <a:lnTo>
                      <a:pt x="0" y="110"/>
                    </a:lnTo>
                    <a:lnTo>
                      <a:pt x="0" y="84"/>
                    </a:lnTo>
                    <a:lnTo>
                      <a:pt x="5" y="56"/>
                    </a:lnTo>
                    <a:lnTo>
                      <a:pt x="15" y="30"/>
                    </a:lnTo>
                    <a:lnTo>
                      <a:pt x="32" y="1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5" name="Freeform 468">
                <a:extLst>
                  <a:ext uri="{FF2B5EF4-FFF2-40B4-BE49-F238E27FC236}">
                    <a16:creationId xmlns:a16="http://schemas.microsoft.com/office/drawing/2014/main" id="{40350825-7DDA-C4F2-6D5E-2963FA514F61}"/>
                  </a:ext>
                </a:extLst>
              </p:cNvPr>
              <p:cNvSpPr>
                <a:spLocks/>
              </p:cNvSpPr>
              <p:nvPr/>
            </p:nvSpPr>
            <p:spPr bwMode="auto">
              <a:xfrm>
                <a:off x="317" y="4934"/>
                <a:ext cx="9"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1" y="24"/>
                    </a:moveTo>
                    <a:lnTo>
                      <a:pt x="17" y="22"/>
                    </a:lnTo>
                    <a:lnTo>
                      <a:pt x="20" y="19"/>
                    </a:lnTo>
                    <a:lnTo>
                      <a:pt x="23" y="17"/>
                    </a:lnTo>
                    <a:lnTo>
                      <a:pt x="25" y="12"/>
                    </a:lnTo>
                    <a:lnTo>
                      <a:pt x="23" y="7"/>
                    </a:lnTo>
                    <a:lnTo>
                      <a:pt x="20" y="4"/>
                    </a:lnTo>
                    <a:lnTo>
                      <a:pt x="17" y="1"/>
                    </a:lnTo>
                    <a:lnTo>
                      <a:pt x="11" y="0"/>
                    </a:lnTo>
                    <a:lnTo>
                      <a:pt x="7" y="1"/>
                    </a:lnTo>
                    <a:lnTo>
                      <a:pt x="4" y="4"/>
                    </a:lnTo>
                    <a:lnTo>
                      <a:pt x="1" y="7"/>
                    </a:lnTo>
                    <a:lnTo>
                      <a:pt x="0" y="12"/>
                    </a:lnTo>
                    <a:lnTo>
                      <a:pt x="1" y="17"/>
                    </a:lnTo>
                    <a:lnTo>
                      <a:pt x="4" y="19"/>
                    </a:lnTo>
                    <a:lnTo>
                      <a:pt x="7" y="22"/>
                    </a:lnTo>
                    <a:lnTo>
                      <a:pt x="11"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6" name="Freeform 469">
                <a:extLst>
                  <a:ext uri="{FF2B5EF4-FFF2-40B4-BE49-F238E27FC236}">
                    <a16:creationId xmlns:a16="http://schemas.microsoft.com/office/drawing/2014/main" id="{0A4E823D-0582-60EE-69CB-9DF8C31A80DF}"/>
                  </a:ext>
                </a:extLst>
              </p:cNvPr>
              <p:cNvSpPr>
                <a:spLocks/>
              </p:cNvSpPr>
              <p:nvPr/>
            </p:nvSpPr>
            <p:spPr bwMode="auto">
              <a:xfrm>
                <a:off x="314" y="5009"/>
                <a:ext cx="8" cy="8"/>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w 24"/>
                  <a:gd name="T27" fmla="*/ 0 h 24"/>
                  <a:gd name="T28" fmla="*/ 0 w 24"/>
                  <a:gd name="T29" fmla="*/ 0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3" y="24"/>
                    </a:moveTo>
                    <a:lnTo>
                      <a:pt x="17" y="23"/>
                    </a:lnTo>
                    <a:lnTo>
                      <a:pt x="21" y="20"/>
                    </a:lnTo>
                    <a:lnTo>
                      <a:pt x="23" y="17"/>
                    </a:lnTo>
                    <a:lnTo>
                      <a:pt x="24" y="11"/>
                    </a:lnTo>
                    <a:lnTo>
                      <a:pt x="23" y="7"/>
                    </a:lnTo>
                    <a:lnTo>
                      <a:pt x="21" y="3"/>
                    </a:lnTo>
                    <a:lnTo>
                      <a:pt x="17" y="2"/>
                    </a:lnTo>
                    <a:lnTo>
                      <a:pt x="13" y="0"/>
                    </a:lnTo>
                    <a:lnTo>
                      <a:pt x="7" y="2"/>
                    </a:lnTo>
                    <a:lnTo>
                      <a:pt x="4" y="3"/>
                    </a:lnTo>
                    <a:lnTo>
                      <a:pt x="1" y="7"/>
                    </a:lnTo>
                    <a:lnTo>
                      <a:pt x="0" y="11"/>
                    </a:lnTo>
                    <a:lnTo>
                      <a:pt x="1" y="17"/>
                    </a:lnTo>
                    <a:lnTo>
                      <a:pt x="4" y="20"/>
                    </a:lnTo>
                    <a:lnTo>
                      <a:pt x="7" y="23"/>
                    </a:lnTo>
                    <a:lnTo>
                      <a:pt x="13"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7" name="Freeform 470">
                <a:extLst>
                  <a:ext uri="{FF2B5EF4-FFF2-40B4-BE49-F238E27FC236}">
                    <a16:creationId xmlns:a16="http://schemas.microsoft.com/office/drawing/2014/main" id="{7049FE1E-7496-6425-2FC9-141B196BE17E}"/>
                  </a:ext>
                </a:extLst>
              </p:cNvPr>
              <p:cNvSpPr>
                <a:spLocks/>
              </p:cNvSpPr>
              <p:nvPr/>
            </p:nvSpPr>
            <p:spPr bwMode="auto">
              <a:xfrm>
                <a:off x="326" y="4996"/>
                <a:ext cx="10" cy="4"/>
              </a:xfrm>
              <a:custGeom>
                <a:avLst/>
                <a:gdLst>
                  <a:gd name="T0" fmla="*/ 0 w 28"/>
                  <a:gd name="T1" fmla="*/ 0 h 10"/>
                  <a:gd name="T2" fmla="*/ 0 w 28"/>
                  <a:gd name="T3" fmla="*/ 0 h 10"/>
                  <a:gd name="T4" fmla="*/ 0 w 28"/>
                  <a:gd name="T5" fmla="*/ 0 h 10"/>
                  <a:gd name="T6" fmla="*/ 0 w 28"/>
                  <a:gd name="T7" fmla="*/ 0 h 10"/>
                  <a:gd name="T8" fmla="*/ 0 w 28"/>
                  <a:gd name="T9" fmla="*/ 0 h 10"/>
                  <a:gd name="T10" fmla="*/ 0 w 28"/>
                  <a:gd name="T11" fmla="*/ 0 h 10"/>
                  <a:gd name="T12" fmla="*/ 0 w 28"/>
                  <a:gd name="T13" fmla="*/ 0 h 10"/>
                  <a:gd name="T14" fmla="*/ 0 w 28"/>
                  <a:gd name="T15" fmla="*/ 0 h 10"/>
                  <a:gd name="T16" fmla="*/ 0 w 28"/>
                  <a:gd name="T17" fmla="*/ 0 h 10"/>
                  <a:gd name="T18" fmla="*/ 0 w 28"/>
                  <a:gd name="T19" fmla="*/ 0 h 10"/>
                  <a:gd name="T20" fmla="*/ 0 w 28"/>
                  <a:gd name="T21" fmla="*/ 0 h 10"/>
                  <a:gd name="T22" fmla="*/ 0 w 28"/>
                  <a:gd name="T23" fmla="*/ 0 h 10"/>
                  <a:gd name="T24" fmla="*/ 0 w 28"/>
                  <a:gd name="T25" fmla="*/ 0 h 10"/>
                  <a:gd name="T26" fmla="*/ 0 w 28"/>
                  <a:gd name="T27" fmla="*/ 0 h 10"/>
                  <a:gd name="T28" fmla="*/ 0 w 28"/>
                  <a:gd name="T29" fmla="*/ 0 h 10"/>
                  <a:gd name="T30" fmla="*/ 0 w 28"/>
                  <a:gd name="T31" fmla="*/ 0 h 10"/>
                  <a:gd name="T32" fmla="*/ 0 w 28"/>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0"/>
                  <a:gd name="T53" fmla="*/ 28 w 28"/>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0">
                    <a:moveTo>
                      <a:pt x="28" y="9"/>
                    </a:moveTo>
                    <a:lnTo>
                      <a:pt x="22" y="7"/>
                    </a:lnTo>
                    <a:lnTo>
                      <a:pt x="14" y="6"/>
                    </a:lnTo>
                    <a:lnTo>
                      <a:pt x="8" y="3"/>
                    </a:lnTo>
                    <a:lnTo>
                      <a:pt x="3" y="2"/>
                    </a:lnTo>
                    <a:lnTo>
                      <a:pt x="2" y="0"/>
                    </a:lnTo>
                    <a:lnTo>
                      <a:pt x="0" y="0"/>
                    </a:lnTo>
                    <a:lnTo>
                      <a:pt x="2" y="2"/>
                    </a:lnTo>
                    <a:lnTo>
                      <a:pt x="6" y="3"/>
                    </a:lnTo>
                    <a:lnTo>
                      <a:pt x="12" y="6"/>
                    </a:lnTo>
                    <a:lnTo>
                      <a:pt x="21" y="9"/>
                    </a:lnTo>
                    <a:lnTo>
                      <a:pt x="27" y="10"/>
                    </a:lnTo>
                    <a:lnTo>
                      <a:pt x="28" y="10"/>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8" name="Freeform 471">
                <a:extLst>
                  <a:ext uri="{FF2B5EF4-FFF2-40B4-BE49-F238E27FC236}">
                    <a16:creationId xmlns:a16="http://schemas.microsoft.com/office/drawing/2014/main" id="{9FC99660-115C-69DA-68F7-E5F4E3705DCC}"/>
                  </a:ext>
                </a:extLst>
              </p:cNvPr>
              <p:cNvSpPr>
                <a:spLocks/>
              </p:cNvSpPr>
              <p:nvPr/>
            </p:nvSpPr>
            <p:spPr bwMode="auto">
              <a:xfrm>
                <a:off x="333" y="4979"/>
                <a:ext cx="14" cy="10"/>
              </a:xfrm>
              <a:custGeom>
                <a:avLst/>
                <a:gdLst>
                  <a:gd name="T0" fmla="*/ 0 w 44"/>
                  <a:gd name="T1" fmla="*/ 0 h 31"/>
                  <a:gd name="T2" fmla="*/ 0 w 44"/>
                  <a:gd name="T3" fmla="*/ 0 h 31"/>
                  <a:gd name="T4" fmla="*/ 0 w 44"/>
                  <a:gd name="T5" fmla="*/ 0 h 31"/>
                  <a:gd name="T6" fmla="*/ 0 w 44"/>
                  <a:gd name="T7" fmla="*/ 0 h 31"/>
                  <a:gd name="T8" fmla="*/ 0 w 44"/>
                  <a:gd name="T9" fmla="*/ 0 h 31"/>
                  <a:gd name="T10" fmla="*/ 0 w 44"/>
                  <a:gd name="T11" fmla="*/ 0 h 31"/>
                  <a:gd name="T12" fmla="*/ 0 w 44"/>
                  <a:gd name="T13" fmla="*/ 0 h 31"/>
                  <a:gd name="T14" fmla="*/ 0 w 44"/>
                  <a:gd name="T15" fmla="*/ 0 h 31"/>
                  <a:gd name="T16" fmla="*/ 0 w 44"/>
                  <a:gd name="T17" fmla="*/ 0 h 31"/>
                  <a:gd name="T18" fmla="*/ 0 w 44"/>
                  <a:gd name="T19" fmla="*/ 0 h 31"/>
                  <a:gd name="T20" fmla="*/ 0 w 44"/>
                  <a:gd name="T21" fmla="*/ 0 h 31"/>
                  <a:gd name="T22" fmla="*/ 0 w 44"/>
                  <a:gd name="T23" fmla="*/ 0 h 31"/>
                  <a:gd name="T24" fmla="*/ 0 w 44"/>
                  <a:gd name="T25" fmla="*/ 0 h 31"/>
                  <a:gd name="T26" fmla="*/ 0 w 44"/>
                  <a:gd name="T27" fmla="*/ 0 h 31"/>
                  <a:gd name="T28" fmla="*/ 0 w 44"/>
                  <a:gd name="T29" fmla="*/ 0 h 31"/>
                  <a:gd name="T30" fmla="*/ 0 w 44"/>
                  <a:gd name="T31" fmla="*/ 0 h 31"/>
                  <a:gd name="T32" fmla="*/ 0 w 44"/>
                  <a:gd name="T33" fmla="*/ 0 h 31"/>
                  <a:gd name="T34" fmla="*/ 0 w 44"/>
                  <a:gd name="T35" fmla="*/ 0 h 31"/>
                  <a:gd name="T36" fmla="*/ 0 w 44"/>
                  <a:gd name="T37" fmla="*/ 0 h 31"/>
                  <a:gd name="T38" fmla="*/ 0 w 44"/>
                  <a:gd name="T39" fmla="*/ 0 h 31"/>
                  <a:gd name="T40" fmla="*/ 0 w 44"/>
                  <a:gd name="T41" fmla="*/ 0 h 31"/>
                  <a:gd name="T42" fmla="*/ 0 w 44"/>
                  <a:gd name="T43" fmla="*/ 0 h 31"/>
                  <a:gd name="T44" fmla="*/ 0 w 44"/>
                  <a:gd name="T45" fmla="*/ 0 h 31"/>
                  <a:gd name="T46" fmla="*/ 0 w 44"/>
                  <a:gd name="T47" fmla="*/ 0 h 31"/>
                  <a:gd name="T48" fmla="*/ 0 w 44"/>
                  <a:gd name="T49" fmla="*/ 0 h 31"/>
                  <a:gd name="T50" fmla="*/ 0 w 44"/>
                  <a:gd name="T51" fmla="*/ 0 h 31"/>
                  <a:gd name="T52" fmla="*/ 0 w 44"/>
                  <a:gd name="T53" fmla="*/ 0 h 31"/>
                  <a:gd name="T54" fmla="*/ 0 w 44"/>
                  <a:gd name="T55" fmla="*/ 0 h 31"/>
                  <a:gd name="T56" fmla="*/ 0 w 44"/>
                  <a:gd name="T57" fmla="*/ 0 h 31"/>
                  <a:gd name="T58" fmla="*/ 0 w 44"/>
                  <a:gd name="T59" fmla="*/ 0 h 31"/>
                  <a:gd name="T60" fmla="*/ 0 w 44"/>
                  <a:gd name="T61" fmla="*/ 0 h 31"/>
                  <a:gd name="T62" fmla="*/ 0 w 44"/>
                  <a:gd name="T63" fmla="*/ 0 h 31"/>
                  <a:gd name="T64" fmla="*/ 0 w 44"/>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31"/>
                  <a:gd name="T101" fmla="*/ 44 w 44"/>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31">
                    <a:moveTo>
                      <a:pt x="3" y="9"/>
                    </a:moveTo>
                    <a:lnTo>
                      <a:pt x="9" y="7"/>
                    </a:lnTo>
                    <a:lnTo>
                      <a:pt x="15" y="5"/>
                    </a:lnTo>
                    <a:lnTo>
                      <a:pt x="19" y="3"/>
                    </a:lnTo>
                    <a:lnTo>
                      <a:pt x="25" y="2"/>
                    </a:lnTo>
                    <a:lnTo>
                      <a:pt x="31" y="0"/>
                    </a:lnTo>
                    <a:lnTo>
                      <a:pt x="35" y="0"/>
                    </a:lnTo>
                    <a:lnTo>
                      <a:pt x="38" y="0"/>
                    </a:lnTo>
                    <a:lnTo>
                      <a:pt x="40" y="2"/>
                    </a:lnTo>
                    <a:lnTo>
                      <a:pt x="43" y="2"/>
                    </a:lnTo>
                    <a:lnTo>
                      <a:pt x="44" y="5"/>
                    </a:lnTo>
                    <a:lnTo>
                      <a:pt x="44" y="6"/>
                    </a:lnTo>
                    <a:lnTo>
                      <a:pt x="43" y="7"/>
                    </a:lnTo>
                    <a:lnTo>
                      <a:pt x="41" y="9"/>
                    </a:lnTo>
                    <a:lnTo>
                      <a:pt x="41" y="10"/>
                    </a:lnTo>
                    <a:lnTo>
                      <a:pt x="41" y="12"/>
                    </a:lnTo>
                    <a:lnTo>
                      <a:pt x="41" y="14"/>
                    </a:lnTo>
                    <a:lnTo>
                      <a:pt x="40" y="19"/>
                    </a:lnTo>
                    <a:lnTo>
                      <a:pt x="37" y="24"/>
                    </a:lnTo>
                    <a:lnTo>
                      <a:pt x="34" y="30"/>
                    </a:lnTo>
                    <a:lnTo>
                      <a:pt x="28" y="31"/>
                    </a:lnTo>
                    <a:lnTo>
                      <a:pt x="22" y="31"/>
                    </a:lnTo>
                    <a:lnTo>
                      <a:pt x="16" y="28"/>
                    </a:lnTo>
                    <a:lnTo>
                      <a:pt x="12" y="24"/>
                    </a:lnTo>
                    <a:lnTo>
                      <a:pt x="9" y="21"/>
                    </a:lnTo>
                    <a:lnTo>
                      <a:pt x="8" y="19"/>
                    </a:lnTo>
                    <a:lnTo>
                      <a:pt x="5" y="16"/>
                    </a:lnTo>
                    <a:lnTo>
                      <a:pt x="3" y="14"/>
                    </a:lnTo>
                    <a:lnTo>
                      <a:pt x="2" y="13"/>
                    </a:lnTo>
                    <a:lnTo>
                      <a:pt x="0" y="12"/>
                    </a:lnTo>
                    <a:lnTo>
                      <a:pt x="0" y="10"/>
                    </a:lnTo>
                    <a:lnTo>
                      <a:pt x="0" y="9"/>
                    </a:lnTo>
                    <a:lnTo>
                      <a:pt x="3" y="9"/>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19" name="Freeform 472">
                <a:extLst>
                  <a:ext uri="{FF2B5EF4-FFF2-40B4-BE49-F238E27FC236}">
                    <a16:creationId xmlns:a16="http://schemas.microsoft.com/office/drawing/2014/main" id="{3299DD34-5F11-C157-DD10-C814507ADB21}"/>
                  </a:ext>
                </a:extLst>
              </p:cNvPr>
              <p:cNvSpPr>
                <a:spLocks/>
              </p:cNvSpPr>
              <p:nvPr/>
            </p:nvSpPr>
            <p:spPr bwMode="auto">
              <a:xfrm>
                <a:off x="334" y="4981"/>
                <a:ext cx="11" cy="5"/>
              </a:xfrm>
              <a:custGeom>
                <a:avLst/>
                <a:gdLst>
                  <a:gd name="T0" fmla="*/ 0 w 33"/>
                  <a:gd name="T1" fmla="*/ 0 h 14"/>
                  <a:gd name="T2" fmla="*/ 0 w 33"/>
                  <a:gd name="T3" fmla="*/ 0 h 14"/>
                  <a:gd name="T4" fmla="*/ 0 w 33"/>
                  <a:gd name="T5" fmla="*/ 0 h 14"/>
                  <a:gd name="T6" fmla="*/ 0 w 33"/>
                  <a:gd name="T7" fmla="*/ 0 h 14"/>
                  <a:gd name="T8" fmla="*/ 0 w 33"/>
                  <a:gd name="T9" fmla="*/ 0 h 14"/>
                  <a:gd name="T10" fmla="*/ 0 w 33"/>
                  <a:gd name="T11" fmla="*/ 0 h 14"/>
                  <a:gd name="T12" fmla="*/ 0 w 33"/>
                  <a:gd name="T13" fmla="*/ 0 h 14"/>
                  <a:gd name="T14" fmla="*/ 0 w 33"/>
                  <a:gd name="T15" fmla="*/ 0 h 14"/>
                  <a:gd name="T16" fmla="*/ 0 w 33"/>
                  <a:gd name="T17" fmla="*/ 0 h 14"/>
                  <a:gd name="T18" fmla="*/ 0 w 33"/>
                  <a:gd name="T19" fmla="*/ 0 h 14"/>
                  <a:gd name="T20" fmla="*/ 0 w 33"/>
                  <a:gd name="T21" fmla="*/ 0 h 14"/>
                  <a:gd name="T22" fmla="*/ 0 w 33"/>
                  <a:gd name="T23" fmla="*/ 0 h 14"/>
                  <a:gd name="T24" fmla="*/ 0 w 33"/>
                  <a:gd name="T25" fmla="*/ 0 h 14"/>
                  <a:gd name="T26" fmla="*/ 0 w 33"/>
                  <a:gd name="T27" fmla="*/ 0 h 14"/>
                  <a:gd name="T28" fmla="*/ 0 w 33"/>
                  <a:gd name="T29" fmla="*/ 0 h 14"/>
                  <a:gd name="T30" fmla="*/ 0 w 33"/>
                  <a:gd name="T31" fmla="*/ 0 h 14"/>
                  <a:gd name="T32" fmla="*/ 0 w 33"/>
                  <a:gd name="T33" fmla="*/ 0 h 14"/>
                  <a:gd name="T34" fmla="*/ 0 w 33"/>
                  <a:gd name="T35" fmla="*/ 0 h 14"/>
                  <a:gd name="T36" fmla="*/ 0 w 33"/>
                  <a:gd name="T37" fmla="*/ 0 h 14"/>
                  <a:gd name="T38" fmla="*/ 0 w 33"/>
                  <a:gd name="T39" fmla="*/ 0 h 14"/>
                  <a:gd name="T40" fmla="*/ 0 w 33"/>
                  <a:gd name="T41" fmla="*/ 0 h 14"/>
                  <a:gd name="T42" fmla="*/ 0 w 33"/>
                  <a:gd name="T43" fmla="*/ 0 h 14"/>
                  <a:gd name="T44" fmla="*/ 0 w 33"/>
                  <a:gd name="T45" fmla="*/ 0 h 14"/>
                  <a:gd name="T46" fmla="*/ 0 w 33"/>
                  <a:gd name="T47" fmla="*/ 0 h 14"/>
                  <a:gd name="T48" fmla="*/ 0 w 33"/>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4"/>
                  <a:gd name="T77" fmla="*/ 33 w 33"/>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4">
                    <a:moveTo>
                      <a:pt x="1" y="3"/>
                    </a:moveTo>
                    <a:lnTo>
                      <a:pt x="6" y="2"/>
                    </a:lnTo>
                    <a:lnTo>
                      <a:pt x="11" y="0"/>
                    </a:lnTo>
                    <a:lnTo>
                      <a:pt x="17" y="0"/>
                    </a:lnTo>
                    <a:lnTo>
                      <a:pt x="23" y="0"/>
                    </a:lnTo>
                    <a:lnTo>
                      <a:pt x="27" y="0"/>
                    </a:lnTo>
                    <a:lnTo>
                      <a:pt x="30" y="0"/>
                    </a:lnTo>
                    <a:lnTo>
                      <a:pt x="33" y="0"/>
                    </a:lnTo>
                    <a:lnTo>
                      <a:pt x="33" y="2"/>
                    </a:lnTo>
                    <a:lnTo>
                      <a:pt x="33" y="5"/>
                    </a:lnTo>
                    <a:lnTo>
                      <a:pt x="33" y="7"/>
                    </a:lnTo>
                    <a:lnTo>
                      <a:pt x="30" y="12"/>
                    </a:lnTo>
                    <a:lnTo>
                      <a:pt x="27" y="13"/>
                    </a:lnTo>
                    <a:lnTo>
                      <a:pt x="25" y="14"/>
                    </a:lnTo>
                    <a:lnTo>
                      <a:pt x="20" y="14"/>
                    </a:lnTo>
                    <a:lnTo>
                      <a:pt x="16" y="13"/>
                    </a:lnTo>
                    <a:lnTo>
                      <a:pt x="11" y="12"/>
                    </a:lnTo>
                    <a:lnTo>
                      <a:pt x="9" y="10"/>
                    </a:lnTo>
                    <a:lnTo>
                      <a:pt x="6" y="9"/>
                    </a:lnTo>
                    <a:lnTo>
                      <a:pt x="3" y="6"/>
                    </a:lnTo>
                    <a:lnTo>
                      <a:pt x="1" y="6"/>
                    </a:lnTo>
                    <a:lnTo>
                      <a:pt x="0" y="6"/>
                    </a:lnTo>
                    <a:lnTo>
                      <a:pt x="0" y="5"/>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0" name="Freeform 473">
                <a:extLst>
                  <a:ext uri="{FF2B5EF4-FFF2-40B4-BE49-F238E27FC236}">
                    <a16:creationId xmlns:a16="http://schemas.microsoft.com/office/drawing/2014/main" id="{626EEF84-710B-6641-2FA3-5F36A6A76DCA}"/>
                  </a:ext>
                </a:extLst>
              </p:cNvPr>
              <p:cNvSpPr>
                <a:spLocks/>
              </p:cNvSpPr>
              <p:nvPr/>
            </p:nvSpPr>
            <p:spPr bwMode="auto">
              <a:xfrm>
                <a:off x="340" y="4973"/>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w 24"/>
                  <a:gd name="T27" fmla="*/ 0 h 7"/>
                  <a:gd name="T28" fmla="*/ 0 w 24"/>
                  <a:gd name="T29" fmla="*/ 0 h 7"/>
                  <a:gd name="T30" fmla="*/ 0 w 24"/>
                  <a:gd name="T31" fmla="*/ 0 h 7"/>
                  <a:gd name="T32" fmla="*/ 0 w 24"/>
                  <a:gd name="T33" fmla="*/ 0 h 7"/>
                  <a:gd name="T34" fmla="*/ 0 w 24"/>
                  <a:gd name="T35" fmla="*/ 0 h 7"/>
                  <a:gd name="T36" fmla="*/ 0 w 24"/>
                  <a:gd name="T37" fmla="*/ 0 h 7"/>
                  <a:gd name="T38" fmla="*/ 0 w 24"/>
                  <a:gd name="T39" fmla="*/ 0 h 7"/>
                  <a:gd name="T40" fmla="*/ 0 w 24"/>
                  <a:gd name="T41" fmla="*/ 0 h 7"/>
                  <a:gd name="T42" fmla="*/ 0 w 24"/>
                  <a:gd name="T43" fmla="*/ 0 h 7"/>
                  <a:gd name="T44" fmla="*/ 0 w 24"/>
                  <a:gd name="T45" fmla="*/ 0 h 7"/>
                  <a:gd name="T46" fmla="*/ 0 w 24"/>
                  <a:gd name="T47" fmla="*/ 0 h 7"/>
                  <a:gd name="T48" fmla="*/ 0 w 24"/>
                  <a:gd name="T49" fmla="*/ 0 h 7"/>
                  <a:gd name="T50" fmla="*/ 0 w 24"/>
                  <a:gd name="T51" fmla="*/ 0 h 7"/>
                  <a:gd name="T52" fmla="*/ 0 w 24"/>
                  <a:gd name="T53" fmla="*/ 0 h 7"/>
                  <a:gd name="T54" fmla="*/ 0 w 24"/>
                  <a:gd name="T55" fmla="*/ 0 h 7"/>
                  <a:gd name="T56" fmla="*/ 0 w 24"/>
                  <a:gd name="T57" fmla="*/ 0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7"/>
                  <a:gd name="T89" fmla="*/ 24 w 24"/>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7">
                    <a:moveTo>
                      <a:pt x="0" y="4"/>
                    </a:moveTo>
                    <a:lnTo>
                      <a:pt x="2" y="4"/>
                    </a:lnTo>
                    <a:lnTo>
                      <a:pt x="5" y="4"/>
                    </a:lnTo>
                    <a:lnTo>
                      <a:pt x="6" y="4"/>
                    </a:lnTo>
                    <a:lnTo>
                      <a:pt x="9" y="6"/>
                    </a:lnTo>
                    <a:lnTo>
                      <a:pt x="12" y="6"/>
                    </a:lnTo>
                    <a:lnTo>
                      <a:pt x="15" y="6"/>
                    </a:lnTo>
                    <a:lnTo>
                      <a:pt x="18" y="4"/>
                    </a:lnTo>
                    <a:lnTo>
                      <a:pt x="19" y="3"/>
                    </a:lnTo>
                    <a:lnTo>
                      <a:pt x="21" y="2"/>
                    </a:lnTo>
                    <a:lnTo>
                      <a:pt x="22" y="0"/>
                    </a:lnTo>
                    <a:lnTo>
                      <a:pt x="24" y="0"/>
                    </a:lnTo>
                    <a:lnTo>
                      <a:pt x="22" y="3"/>
                    </a:lnTo>
                    <a:lnTo>
                      <a:pt x="22" y="4"/>
                    </a:lnTo>
                    <a:lnTo>
                      <a:pt x="21" y="6"/>
                    </a:lnTo>
                    <a:lnTo>
                      <a:pt x="18" y="7"/>
                    </a:lnTo>
                    <a:lnTo>
                      <a:pt x="16" y="7"/>
                    </a:lnTo>
                    <a:lnTo>
                      <a:pt x="13" y="7"/>
                    </a:lnTo>
                    <a:lnTo>
                      <a:pt x="10" y="6"/>
                    </a:lnTo>
                    <a:lnTo>
                      <a:pt x="8" y="6"/>
                    </a:lnTo>
                    <a:lnTo>
                      <a:pt x="6" y="6"/>
                    </a:lnTo>
                    <a:lnTo>
                      <a:pt x="5" y="6"/>
                    </a:lnTo>
                    <a:lnTo>
                      <a:pt x="3" y="6"/>
                    </a:lnTo>
                    <a:lnTo>
                      <a:pt x="3" y="7"/>
                    </a:lnTo>
                    <a:lnTo>
                      <a:pt x="2" y="7"/>
                    </a:lnTo>
                    <a:lnTo>
                      <a:pt x="2" y="6"/>
                    </a:lnTo>
                    <a:lnTo>
                      <a:pt x="0" y="6"/>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1" name="Freeform 474">
                <a:extLst>
                  <a:ext uri="{FF2B5EF4-FFF2-40B4-BE49-F238E27FC236}">
                    <a16:creationId xmlns:a16="http://schemas.microsoft.com/office/drawing/2014/main" id="{DAADA05A-8777-7D2B-3A0C-452554A6806C}"/>
                  </a:ext>
                </a:extLst>
              </p:cNvPr>
              <p:cNvSpPr>
                <a:spLocks/>
              </p:cNvSpPr>
              <p:nvPr/>
            </p:nvSpPr>
            <p:spPr bwMode="auto">
              <a:xfrm>
                <a:off x="327" y="4963"/>
                <a:ext cx="12" cy="3"/>
              </a:xfrm>
              <a:custGeom>
                <a:avLst/>
                <a:gdLst>
                  <a:gd name="T0" fmla="*/ 0 w 36"/>
                  <a:gd name="T1" fmla="*/ 0 h 10"/>
                  <a:gd name="T2" fmla="*/ 0 w 36"/>
                  <a:gd name="T3" fmla="*/ 0 h 10"/>
                  <a:gd name="T4" fmla="*/ 0 w 36"/>
                  <a:gd name="T5" fmla="*/ 0 h 10"/>
                  <a:gd name="T6" fmla="*/ 0 w 36"/>
                  <a:gd name="T7" fmla="*/ 0 h 10"/>
                  <a:gd name="T8" fmla="*/ 0 w 36"/>
                  <a:gd name="T9" fmla="*/ 0 h 10"/>
                  <a:gd name="T10" fmla="*/ 0 w 36"/>
                  <a:gd name="T11" fmla="*/ 0 h 10"/>
                  <a:gd name="T12" fmla="*/ 0 w 36"/>
                  <a:gd name="T13" fmla="*/ 0 h 10"/>
                  <a:gd name="T14" fmla="*/ 0 w 36"/>
                  <a:gd name="T15" fmla="*/ 0 h 10"/>
                  <a:gd name="T16" fmla="*/ 0 w 36"/>
                  <a:gd name="T17" fmla="*/ 0 h 10"/>
                  <a:gd name="T18" fmla="*/ 0 w 36"/>
                  <a:gd name="T19" fmla="*/ 0 h 10"/>
                  <a:gd name="T20" fmla="*/ 0 w 36"/>
                  <a:gd name="T21" fmla="*/ 0 h 10"/>
                  <a:gd name="T22" fmla="*/ 0 w 36"/>
                  <a:gd name="T23" fmla="*/ 0 h 10"/>
                  <a:gd name="T24" fmla="*/ 0 w 36"/>
                  <a:gd name="T25" fmla="*/ 0 h 10"/>
                  <a:gd name="T26" fmla="*/ 0 w 36"/>
                  <a:gd name="T27" fmla="*/ 0 h 10"/>
                  <a:gd name="T28" fmla="*/ 0 w 36"/>
                  <a:gd name="T29" fmla="*/ 0 h 10"/>
                  <a:gd name="T30" fmla="*/ 0 w 36"/>
                  <a:gd name="T31" fmla="*/ 0 h 10"/>
                  <a:gd name="T32" fmla="*/ 0 w 36"/>
                  <a:gd name="T33" fmla="*/ 0 h 10"/>
                  <a:gd name="T34" fmla="*/ 0 w 36"/>
                  <a:gd name="T35" fmla="*/ 0 h 10"/>
                  <a:gd name="T36" fmla="*/ 0 w 36"/>
                  <a:gd name="T37" fmla="*/ 0 h 10"/>
                  <a:gd name="T38" fmla="*/ 0 w 36"/>
                  <a:gd name="T39" fmla="*/ 0 h 10"/>
                  <a:gd name="T40" fmla="*/ 0 w 36"/>
                  <a:gd name="T41" fmla="*/ 0 h 10"/>
                  <a:gd name="T42" fmla="*/ 0 w 36"/>
                  <a:gd name="T43" fmla="*/ 0 h 10"/>
                  <a:gd name="T44" fmla="*/ 0 w 36"/>
                  <a:gd name="T45" fmla="*/ 0 h 10"/>
                  <a:gd name="T46" fmla="*/ 0 w 36"/>
                  <a:gd name="T47" fmla="*/ 0 h 10"/>
                  <a:gd name="T48" fmla="*/ 0 w 36"/>
                  <a:gd name="T49" fmla="*/ 0 h 10"/>
                  <a:gd name="T50" fmla="*/ 0 w 36"/>
                  <a:gd name="T51" fmla="*/ 0 h 10"/>
                  <a:gd name="T52" fmla="*/ 0 w 36"/>
                  <a:gd name="T53" fmla="*/ 0 h 10"/>
                  <a:gd name="T54" fmla="*/ 0 w 36"/>
                  <a:gd name="T55" fmla="*/ 0 h 10"/>
                  <a:gd name="T56" fmla="*/ 0 w 36"/>
                  <a:gd name="T57" fmla="*/ 0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0"/>
                  <a:gd name="T89" fmla="*/ 36 w 36"/>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0">
                    <a:moveTo>
                      <a:pt x="33" y="5"/>
                    </a:moveTo>
                    <a:lnTo>
                      <a:pt x="31" y="3"/>
                    </a:lnTo>
                    <a:lnTo>
                      <a:pt x="26" y="0"/>
                    </a:lnTo>
                    <a:lnTo>
                      <a:pt x="20" y="0"/>
                    </a:lnTo>
                    <a:lnTo>
                      <a:pt x="15" y="2"/>
                    </a:lnTo>
                    <a:lnTo>
                      <a:pt x="10" y="3"/>
                    </a:lnTo>
                    <a:lnTo>
                      <a:pt x="7" y="3"/>
                    </a:lnTo>
                    <a:lnTo>
                      <a:pt x="3" y="5"/>
                    </a:lnTo>
                    <a:lnTo>
                      <a:pt x="1" y="5"/>
                    </a:lnTo>
                    <a:lnTo>
                      <a:pt x="0" y="5"/>
                    </a:lnTo>
                    <a:lnTo>
                      <a:pt x="0" y="6"/>
                    </a:lnTo>
                    <a:lnTo>
                      <a:pt x="1" y="6"/>
                    </a:lnTo>
                    <a:lnTo>
                      <a:pt x="6" y="6"/>
                    </a:lnTo>
                    <a:lnTo>
                      <a:pt x="10" y="6"/>
                    </a:lnTo>
                    <a:lnTo>
                      <a:pt x="13" y="7"/>
                    </a:lnTo>
                    <a:lnTo>
                      <a:pt x="16" y="9"/>
                    </a:lnTo>
                    <a:lnTo>
                      <a:pt x="17" y="10"/>
                    </a:lnTo>
                    <a:lnTo>
                      <a:pt x="20" y="10"/>
                    </a:lnTo>
                    <a:lnTo>
                      <a:pt x="22" y="10"/>
                    </a:lnTo>
                    <a:lnTo>
                      <a:pt x="25" y="9"/>
                    </a:lnTo>
                    <a:lnTo>
                      <a:pt x="28" y="7"/>
                    </a:lnTo>
                    <a:lnTo>
                      <a:pt x="29" y="7"/>
                    </a:lnTo>
                    <a:lnTo>
                      <a:pt x="32" y="7"/>
                    </a:lnTo>
                    <a:lnTo>
                      <a:pt x="35" y="9"/>
                    </a:lnTo>
                    <a:lnTo>
                      <a:pt x="36" y="9"/>
                    </a:lnTo>
                    <a:lnTo>
                      <a:pt x="36" y="7"/>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2" name="Freeform 475">
                <a:extLst>
                  <a:ext uri="{FF2B5EF4-FFF2-40B4-BE49-F238E27FC236}">
                    <a16:creationId xmlns:a16="http://schemas.microsoft.com/office/drawing/2014/main" id="{17B89B5F-55B7-BA37-56EC-9FFFBCA01639}"/>
                  </a:ext>
                </a:extLst>
              </p:cNvPr>
              <p:cNvSpPr>
                <a:spLocks/>
              </p:cNvSpPr>
              <p:nvPr/>
            </p:nvSpPr>
            <p:spPr bwMode="auto">
              <a:xfrm>
                <a:off x="346" y="4963"/>
                <a:ext cx="7" cy="3"/>
              </a:xfrm>
              <a:custGeom>
                <a:avLst/>
                <a:gdLst>
                  <a:gd name="T0" fmla="*/ 0 w 20"/>
                  <a:gd name="T1" fmla="*/ 0 h 10"/>
                  <a:gd name="T2" fmla="*/ 0 w 20"/>
                  <a:gd name="T3" fmla="*/ 0 h 10"/>
                  <a:gd name="T4" fmla="*/ 0 w 20"/>
                  <a:gd name="T5" fmla="*/ 0 h 10"/>
                  <a:gd name="T6" fmla="*/ 0 w 20"/>
                  <a:gd name="T7" fmla="*/ 0 h 10"/>
                  <a:gd name="T8" fmla="*/ 0 w 20"/>
                  <a:gd name="T9" fmla="*/ 0 h 10"/>
                  <a:gd name="T10" fmla="*/ 0 w 20"/>
                  <a:gd name="T11" fmla="*/ 0 h 10"/>
                  <a:gd name="T12" fmla="*/ 0 w 20"/>
                  <a:gd name="T13" fmla="*/ 0 h 10"/>
                  <a:gd name="T14" fmla="*/ 0 w 20"/>
                  <a:gd name="T15" fmla="*/ 0 h 10"/>
                  <a:gd name="T16" fmla="*/ 0 w 20"/>
                  <a:gd name="T17" fmla="*/ 0 h 10"/>
                  <a:gd name="T18" fmla="*/ 0 w 20"/>
                  <a:gd name="T19" fmla="*/ 0 h 10"/>
                  <a:gd name="T20" fmla="*/ 0 w 20"/>
                  <a:gd name="T21" fmla="*/ 0 h 10"/>
                  <a:gd name="T22" fmla="*/ 0 w 20"/>
                  <a:gd name="T23" fmla="*/ 0 h 10"/>
                  <a:gd name="T24" fmla="*/ 0 w 20"/>
                  <a:gd name="T25" fmla="*/ 0 h 10"/>
                  <a:gd name="T26" fmla="*/ 0 w 20"/>
                  <a:gd name="T27" fmla="*/ 0 h 10"/>
                  <a:gd name="T28" fmla="*/ 0 w 20"/>
                  <a:gd name="T29" fmla="*/ 0 h 10"/>
                  <a:gd name="T30" fmla="*/ 0 w 20"/>
                  <a:gd name="T31" fmla="*/ 0 h 10"/>
                  <a:gd name="T32" fmla="*/ 0 w 20"/>
                  <a:gd name="T33" fmla="*/ 0 h 10"/>
                  <a:gd name="T34" fmla="*/ 0 w 20"/>
                  <a:gd name="T35" fmla="*/ 0 h 10"/>
                  <a:gd name="T36" fmla="*/ 0 w 20"/>
                  <a:gd name="T37" fmla="*/ 0 h 10"/>
                  <a:gd name="T38" fmla="*/ 0 w 20"/>
                  <a:gd name="T39" fmla="*/ 0 h 10"/>
                  <a:gd name="T40" fmla="*/ 0 w 20"/>
                  <a:gd name="T41" fmla="*/ 0 h 10"/>
                  <a:gd name="T42" fmla="*/ 0 w 20"/>
                  <a:gd name="T43" fmla="*/ 0 h 10"/>
                  <a:gd name="T44" fmla="*/ 0 w 20"/>
                  <a:gd name="T45" fmla="*/ 0 h 10"/>
                  <a:gd name="T46" fmla="*/ 0 w 20"/>
                  <a:gd name="T47" fmla="*/ 0 h 10"/>
                  <a:gd name="T48" fmla="*/ 0 w 20"/>
                  <a:gd name="T49" fmla="*/ 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10"/>
                  <a:gd name="T77" fmla="*/ 20 w 20"/>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10">
                    <a:moveTo>
                      <a:pt x="14" y="2"/>
                    </a:moveTo>
                    <a:lnTo>
                      <a:pt x="16" y="2"/>
                    </a:lnTo>
                    <a:lnTo>
                      <a:pt x="19" y="2"/>
                    </a:lnTo>
                    <a:lnTo>
                      <a:pt x="20" y="2"/>
                    </a:lnTo>
                    <a:lnTo>
                      <a:pt x="19" y="3"/>
                    </a:lnTo>
                    <a:lnTo>
                      <a:pt x="19" y="5"/>
                    </a:lnTo>
                    <a:lnTo>
                      <a:pt x="19" y="6"/>
                    </a:lnTo>
                    <a:lnTo>
                      <a:pt x="19" y="7"/>
                    </a:lnTo>
                    <a:lnTo>
                      <a:pt x="17" y="7"/>
                    </a:lnTo>
                    <a:lnTo>
                      <a:pt x="16" y="7"/>
                    </a:lnTo>
                    <a:lnTo>
                      <a:pt x="14" y="7"/>
                    </a:lnTo>
                    <a:lnTo>
                      <a:pt x="13" y="7"/>
                    </a:lnTo>
                    <a:lnTo>
                      <a:pt x="10" y="9"/>
                    </a:lnTo>
                    <a:lnTo>
                      <a:pt x="8" y="9"/>
                    </a:lnTo>
                    <a:lnTo>
                      <a:pt x="6" y="10"/>
                    </a:lnTo>
                    <a:lnTo>
                      <a:pt x="4" y="10"/>
                    </a:lnTo>
                    <a:lnTo>
                      <a:pt x="1" y="9"/>
                    </a:lnTo>
                    <a:lnTo>
                      <a:pt x="0" y="7"/>
                    </a:lnTo>
                    <a:lnTo>
                      <a:pt x="0" y="5"/>
                    </a:lnTo>
                    <a:lnTo>
                      <a:pt x="3" y="3"/>
                    </a:lnTo>
                    <a:lnTo>
                      <a:pt x="6" y="2"/>
                    </a:lnTo>
                    <a:lnTo>
                      <a:pt x="8" y="0"/>
                    </a:lnTo>
                    <a:lnTo>
                      <a:pt x="11"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3" name="Freeform 476">
                <a:extLst>
                  <a:ext uri="{FF2B5EF4-FFF2-40B4-BE49-F238E27FC236}">
                    <a16:creationId xmlns:a16="http://schemas.microsoft.com/office/drawing/2014/main" id="{44244FFB-74A4-724F-04B9-E423D4027E81}"/>
                  </a:ext>
                </a:extLst>
              </p:cNvPr>
              <p:cNvSpPr>
                <a:spLocks/>
              </p:cNvSpPr>
              <p:nvPr/>
            </p:nvSpPr>
            <p:spPr bwMode="auto">
              <a:xfrm>
                <a:off x="347" y="4956"/>
                <a:ext cx="7" cy="3"/>
              </a:xfrm>
              <a:custGeom>
                <a:avLst/>
                <a:gdLst>
                  <a:gd name="T0" fmla="*/ 0 w 20"/>
                  <a:gd name="T1" fmla="*/ 0 h 8"/>
                  <a:gd name="T2" fmla="*/ 0 w 20"/>
                  <a:gd name="T3" fmla="*/ 0 h 8"/>
                  <a:gd name="T4" fmla="*/ 0 w 20"/>
                  <a:gd name="T5" fmla="*/ 0 h 8"/>
                  <a:gd name="T6" fmla="*/ 0 w 20"/>
                  <a:gd name="T7" fmla="*/ 0 h 8"/>
                  <a:gd name="T8" fmla="*/ 0 w 20"/>
                  <a:gd name="T9" fmla="*/ 0 h 8"/>
                  <a:gd name="T10" fmla="*/ 0 w 20"/>
                  <a:gd name="T11" fmla="*/ 0 h 8"/>
                  <a:gd name="T12" fmla="*/ 0 w 20"/>
                  <a:gd name="T13" fmla="*/ 0 h 8"/>
                  <a:gd name="T14" fmla="*/ 0 w 20"/>
                  <a:gd name="T15" fmla="*/ 0 h 8"/>
                  <a:gd name="T16" fmla="*/ 0 w 20"/>
                  <a:gd name="T17" fmla="*/ 0 h 8"/>
                  <a:gd name="T18" fmla="*/ 0 w 20"/>
                  <a:gd name="T19" fmla="*/ 0 h 8"/>
                  <a:gd name="T20" fmla="*/ 0 w 20"/>
                  <a:gd name="T21" fmla="*/ 0 h 8"/>
                  <a:gd name="T22" fmla="*/ 0 w 20"/>
                  <a:gd name="T23" fmla="*/ 0 h 8"/>
                  <a:gd name="T24" fmla="*/ 0 w 20"/>
                  <a:gd name="T25" fmla="*/ 0 h 8"/>
                  <a:gd name="T26" fmla="*/ 0 w 20"/>
                  <a:gd name="T27" fmla="*/ 0 h 8"/>
                  <a:gd name="T28" fmla="*/ 0 w 20"/>
                  <a:gd name="T29" fmla="*/ 0 h 8"/>
                  <a:gd name="T30" fmla="*/ 0 w 20"/>
                  <a:gd name="T31" fmla="*/ 0 h 8"/>
                  <a:gd name="T32" fmla="*/ 0 w 20"/>
                  <a:gd name="T33" fmla="*/ 0 h 8"/>
                  <a:gd name="T34" fmla="*/ 0 w 20"/>
                  <a:gd name="T35" fmla="*/ 0 h 8"/>
                  <a:gd name="T36" fmla="*/ 0 w 20"/>
                  <a:gd name="T37" fmla="*/ 0 h 8"/>
                  <a:gd name="T38" fmla="*/ 0 w 20"/>
                  <a:gd name="T39" fmla="*/ 0 h 8"/>
                  <a:gd name="T40" fmla="*/ 0 w 20"/>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8"/>
                  <a:gd name="T65" fmla="*/ 20 w 20"/>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8">
                    <a:moveTo>
                      <a:pt x="2" y="7"/>
                    </a:moveTo>
                    <a:lnTo>
                      <a:pt x="4" y="3"/>
                    </a:lnTo>
                    <a:lnTo>
                      <a:pt x="10" y="1"/>
                    </a:lnTo>
                    <a:lnTo>
                      <a:pt x="15" y="0"/>
                    </a:lnTo>
                    <a:lnTo>
                      <a:pt x="19" y="0"/>
                    </a:lnTo>
                    <a:lnTo>
                      <a:pt x="20" y="3"/>
                    </a:lnTo>
                    <a:lnTo>
                      <a:pt x="20" y="4"/>
                    </a:lnTo>
                    <a:lnTo>
                      <a:pt x="20" y="7"/>
                    </a:lnTo>
                    <a:lnTo>
                      <a:pt x="19" y="8"/>
                    </a:lnTo>
                    <a:lnTo>
                      <a:pt x="18" y="7"/>
                    </a:lnTo>
                    <a:lnTo>
                      <a:pt x="15" y="4"/>
                    </a:lnTo>
                    <a:lnTo>
                      <a:pt x="10" y="4"/>
                    </a:lnTo>
                    <a:lnTo>
                      <a:pt x="7" y="4"/>
                    </a:lnTo>
                    <a:lnTo>
                      <a:pt x="6" y="5"/>
                    </a:lnTo>
                    <a:lnTo>
                      <a:pt x="4" y="5"/>
                    </a:lnTo>
                    <a:lnTo>
                      <a:pt x="3" y="7"/>
                    </a:lnTo>
                    <a:lnTo>
                      <a:pt x="2" y="8"/>
                    </a:lnTo>
                    <a:lnTo>
                      <a:pt x="0" y="8"/>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4" name="Freeform 477">
                <a:extLst>
                  <a:ext uri="{FF2B5EF4-FFF2-40B4-BE49-F238E27FC236}">
                    <a16:creationId xmlns:a16="http://schemas.microsoft.com/office/drawing/2014/main" id="{EBF6D903-E64E-5E7E-25ED-7B23F93597EC}"/>
                  </a:ext>
                </a:extLst>
              </p:cNvPr>
              <p:cNvSpPr>
                <a:spLocks/>
              </p:cNvSpPr>
              <p:nvPr/>
            </p:nvSpPr>
            <p:spPr bwMode="auto">
              <a:xfrm>
                <a:off x="326" y="4956"/>
                <a:ext cx="13" cy="4"/>
              </a:xfrm>
              <a:custGeom>
                <a:avLst/>
                <a:gdLst>
                  <a:gd name="T0" fmla="*/ 0 w 40"/>
                  <a:gd name="T1" fmla="*/ 0 h 14"/>
                  <a:gd name="T2" fmla="*/ 0 w 40"/>
                  <a:gd name="T3" fmla="*/ 0 h 14"/>
                  <a:gd name="T4" fmla="*/ 0 w 40"/>
                  <a:gd name="T5" fmla="*/ 0 h 14"/>
                  <a:gd name="T6" fmla="*/ 0 w 40"/>
                  <a:gd name="T7" fmla="*/ 0 h 14"/>
                  <a:gd name="T8" fmla="*/ 0 w 40"/>
                  <a:gd name="T9" fmla="*/ 0 h 14"/>
                  <a:gd name="T10" fmla="*/ 0 w 40"/>
                  <a:gd name="T11" fmla="*/ 0 h 14"/>
                  <a:gd name="T12" fmla="*/ 0 w 40"/>
                  <a:gd name="T13" fmla="*/ 0 h 14"/>
                  <a:gd name="T14" fmla="*/ 0 w 40"/>
                  <a:gd name="T15" fmla="*/ 0 h 14"/>
                  <a:gd name="T16" fmla="*/ 0 w 40"/>
                  <a:gd name="T17" fmla="*/ 0 h 14"/>
                  <a:gd name="T18" fmla="*/ 0 w 40"/>
                  <a:gd name="T19" fmla="*/ 0 h 14"/>
                  <a:gd name="T20" fmla="*/ 0 w 40"/>
                  <a:gd name="T21" fmla="*/ 0 h 14"/>
                  <a:gd name="T22" fmla="*/ 0 w 40"/>
                  <a:gd name="T23" fmla="*/ 0 h 14"/>
                  <a:gd name="T24" fmla="*/ 0 w 40"/>
                  <a:gd name="T25" fmla="*/ 0 h 14"/>
                  <a:gd name="T26" fmla="*/ 0 w 40"/>
                  <a:gd name="T27" fmla="*/ 0 h 14"/>
                  <a:gd name="T28" fmla="*/ 0 w 40"/>
                  <a:gd name="T29" fmla="*/ 0 h 14"/>
                  <a:gd name="T30" fmla="*/ 0 w 40"/>
                  <a:gd name="T31" fmla="*/ 0 h 14"/>
                  <a:gd name="T32" fmla="*/ 0 w 40"/>
                  <a:gd name="T33" fmla="*/ 0 h 14"/>
                  <a:gd name="T34" fmla="*/ 0 w 40"/>
                  <a:gd name="T35" fmla="*/ 0 h 14"/>
                  <a:gd name="T36" fmla="*/ 0 w 40"/>
                  <a:gd name="T37" fmla="*/ 0 h 14"/>
                  <a:gd name="T38" fmla="*/ 0 w 40"/>
                  <a:gd name="T39" fmla="*/ 0 h 14"/>
                  <a:gd name="T40" fmla="*/ 0 w 40"/>
                  <a:gd name="T41" fmla="*/ 0 h 14"/>
                  <a:gd name="T42" fmla="*/ 0 w 40"/>
                  <a:gd name="T43" fmla="*/ 0 h 14"/>
                  <a:gd name="T44" fmla="*/ 0 w 40"/>
                  <a:gd name="T45" fmla="*/ 0 h 14"/>
                  <a:gd name="T46" fmla="*/ 0 w 40"/>
                  <a:gd name="T47" fmla="*/ 0 h 14"/>
                  <a:gd name="T48" fmla="*/ 0 w 40"/>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4"/>
                  <a:gd name="T77" fmla="*/ 40 w 40"/>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4">
                    <a:moveTo>
                      <a:pt x="5" y="10"/>
                    </a:moveTo>
                    <a:lnTo>
                      <a:pt x="1" y="13"/>
                    </a:lnTo>
                    <a:lnTo>
                      <a:pt x="0" y="14"/>
                    </a:lnTo>
                    <a:lnTo>
                      <a:pt x="1" y="12"/>
                    </a:lnTo>
                    <a:lnTo>
                      <a:pt x="4" y="10"/>
                    </a:lnTo>
                    <a:lnTo>
                      <a:pt x="7" y="6"/>
                    </a:lnTo>
                    <a:lnTo>
                      <a:pt x="11" y="3"/>
                    </a:lnTo>
                    <a:lnTo>
                      <a:pt x="14" y="2"/>
                    </a:lnTo>
                    <a:lnTo>
                      <a:pt x="19" y="0"/>
                    </a:lnTo>
                    <a:lnTo>
                      <a:pt x="26" y="0"/>
                    </a:lnTo>
                    <a:lnTo>
                      <a:pt x="33" y="0"/>
                    </a:lnTo>
                    <a:lnTo>
                      <a:pt x="37" y="3"/>
                    </a:lnTo>
                    <a:lnTo>
                      <a:pt x="39" y="5"/>
                    </a:lnTo>
                    <a:lnTo>
                      <a:pt x="40" y="6"/>
                    </a:lnTo>
                    <a:lnTo>
                      <a:pt x="40" y="7"/>
                    </a:lnTo>
                    <a:lnTo>
                      <a:pt x="39" y="7"/>
                    </a:lnTo>
                    <a:lnTo>
                      <a:pt x="37" y="7"/>
                    </a:lnTo>
                    <a:lnTo>
                      <a:pt x="36" y="6"/>
                    </a:lnTo>
                    <a:lnTo>
                      <a:pt x="30" y="5"/>
                    </a:lnTo>
                    <a:lnTo>
                      <a:pt x="23" y="5"/>
                    </a:lnTo>
                    <a:lnTo>
                      <a:pt x="14" y="6"/>
                    </a:lnTo>
                    <a:lnTo>
                      <a:pt x="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5" name="Freeform 478">
                <a:extLst>
                  <a:ext uri="{FF2B5EF4-FFF2-40B4-BE49-F238E27FC236}">
                    <a16:creationId xmlns:a16="http://schemas.microsoft.com/office/drawing/2014/main" id="{6060E82B-5356-8CC9-D608-3DF67DB86125}"/>
                  </a:ext>
                </a:extLst>
              </p:cNvPr>
              <p:cNvSpPr>
                <a:spLocks/>
              </p:cNvSpPr>
              <p:nvPr/>
            </p:nvSpPr>
            <p:spPr bwMode="auto">
              <a:xfrm>
                <a:off x="317" y="4934"/>
                <a:ext cx="9"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0" y="24"/>
                    </a:moveTo>
                    <a:lnTo>
                      <a:pt x="16" y="22"/>
                    </a:lnTo>
                    <a:lnTo>
                      <a:pt x="20" y="21"/>
                    </a:lnTo>
                    <a:lnTo>
                      <a:pt x="23" y="17"/>
                    </a:lnTo>
                    <a:lnTo>
                      <a:pt x="25" y="12"/>
                    </a:lnTo>
                    <a:lnTo>
                      <a:pt x="23" y="8"/>
                    </a:lnTo>
                    <a:lnTo>
                      <a:pt x="22" y="4"/>
                    </a:lnTo>
                    <a:lnTo>
                      <a:pt x="17" y="1"/>
                    </a:lnTo>
                    <a:lnTo>
                      <a:pt x="13" y="0"/>
                    </a:lnTo>
                    <a:lnTo>
                      <a:pt x="7" y="1"/>
                    </a:lnTo>
                    <a:lnTo>
                      <a:pt x="4" y="3"/>
                    </a:lnTo>
                    <a:lnTo>
                      <a:pt x="1" y="7"/>
                    </a:lnTo>
                    <a:lnTo>
                      <a:pt x="0" y="11"/>
                    </a:lnTo>
                    <a:lnTo>
                      <a:pt x="0" y="15"/>
                    </a:lnTo>
                    <a:lnTo>
                      <a:pt x="3" y="19"/>
                    </a:lnTo>
                    <a:lnTo>
                      <a:pt x="6" y="22"/>
                    </a:lnTo>
                    <a:lnTo>
                      <a:pt x="10" y="24"/>
                    </a:lnTo>
                    <a:close/>
                  </a:path>
                </a:pathLst>
              </a:custGeom>
              <a:solidFill>
                <a:srgbClr val="C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6" name="Freeform 479">
                <a:extLst>
                  <a:ext uri="{FF2B5EF4-FFF2-40B4-BE49-F238E27FC236}">
                    <a16:creationId xmlns:a16="http://schemas.microsoft.com/office/drawing/2014/main" id="{1D60C54D-8336-C447-26EC-E846A7ED8AE7}"/>
                  </a:ext>
                </a:extLst>
              </p:cNvPr>
              <p:cNvSpPr>
                <a:spLocks/>
              </p:cNvSpPr>
              <p:nvPr/>
            </p:nvSpPr>
            <p:spPr bwMode="auto">
              <a:xfrm>
                <a:off x="292" y="4920"/>
                <a:ext cx="68" cy="70"/>
              </a:xfrm>
              <a:custGeom>
                <a:avLst/>
                <a:gdLst>
                  <a:gd name="T0" fmla="*/ 0 w 205"/>
                  <a:gd name="T1" fmla="*/ 0 h 209"/>
                  <a:gd name="T2" fmla="*/ 0 w 205"/>
                  <a:gd name="T3" fmla="*/ 0 h 209"/>
                  <a:gd name="T4" fmla="*/ 0 w 205"/>
                  <a:gd name="T5" fmla="*/ 0 h 209"/>
                  <a:gd name="T6" fmla="*/ 0 w 205"/>
                  <a:gd name="T7" fmla="*/ 0 h 209"/>
                  <a:gd name="T8" fmla="*/ 0 w 205"/>
                  <a:gd name="T9" fmla="*/ 0 h 209"/>
                  <a:gd name="T10" fmla="*/ 0 w 205"/>
                  <a:gd name="T11" fmla="*/ 0 h 209"/>
                  <a:gd name="T12" fmla="*/ 0 w 205"/>
                  <a:gd name="T13" fmla="*/ 0 h 209"/>
                  <a:gd name="T14" fmla="*/ 0 w 205"/>
                  <a:gd name="T15" fmla="*/ 0 h 209"/>
                  <a:gd name="T16" fmla="*/ 0 w 205"/>
                  <a:gd name="T17" fmla="*/ 0 h 209"/>
                  <a:gd name="T18" fmla="*/ 0 w 205"/>
                  <a:gd name="T19" fmla="*/ 0 h 209"/>
                  <a:gd name="T20" fmla="*/ 0 w 205"/>
                  <a:gd name="T21" fmla="*/ 0 h 209"/>
                  <a:gd name="T22" fmla="*/ 0 w 205"/>
                  <a:gd name="T23" fmla="*/ 0 h 209"/>
                  <a:gd name="T24" fmla="*/ 0 w 205"/>
                  <a:gd name="T25" fmla="*/ 0 h 209"/>
                  <a:gd name="T26" fmla="*/ 0 w 205"/>
                  <a:gd name="T27" fmla="*/ 0 h 209"/>
                  <a:gd name="T28" fmla="*/ 0 w 205"/>
                  <a:gd name="T29" fmla="*/ 0 h 209"/>
                  <a:gd name="T30" fmla="*/ 0 w 205"/>
                  <a:gd name="T31" fmla="*/ 0 h 209"/>
                  <a:gd name="T32" fmla="*/ 0 w 205"/>
                  <a:gd name="T33" fmla="*/ 0 h 209"/>
                  <a:gd name="T34" fmla="*/ 0 w 205"/>
                  <a:gd name="T35" fmla="*/ 0 h 209"/>
                  <a:gd name="T36" fmla="*/ 0 w 205"/>
                  <a:gd name="T37" fmla="*/ 0 h 209"/>
                  <a:gd name="T38" fmla="*/ 0 w 205"/>
                  <a:gd name="T39" fmla="*/ 0 h 209"/>
                  <a:gd name="T40" fmla="*/ 0 w 205"/>
                  <a:gd name="T41" fmla="*/ 0 h 209"/>
                  <a:gd name="T42" fmla="*/ 0 w 205"/>
                  <a:gd name="T43" fmla="*/ 0 h 209"/>
                  <a:gd name="T44" fmla="*/ 0 w 205"/>
                  <a:gd name="T45" fmla="*/ 0 h 209"/>
                  <a:gd name="T46" fmla="*/ 0 w 205"/>
                  <a:gd name="T47" fmla="*/ 0 h 209"/>
                  <a:gd name="T48" fmla="*/ 0 w 205"/>
                  <a:gd name="T49" fmla="*/ 0 h 209"/>
                  <a:gd name="T50" fmla="*/ 0 w 205"/>
                  <a:gd name="T51" fmla="*/ 0 h 209"/>
                  <a:gd name="T52" fmla="*/ 0 w 205"/>
                  <a:gd name="T53" fmla="*/ 0 h 209"/>
                  <a:gd name="T54" fmla="*/ 0 w 205"/>
                  <a:gd name="T55" fmla="*/ 0 h 209"/>
                  <a:gd name="T56" fmla="*/ 0 w 205"/>
                  <a:gd name="T57" fmla="*/ 0 h 209"/>
                  <a:gd name="T58" fmla="*/ 0 w 205"/>
                  <a:gd name="T59" fmla="*/ 0 h 209"/>
                  <a:gd name="T60" fmla="*/ 0 w 205"/>
                  <a:gd name="T61" fmla="*/ 0 h 209"/>
                  <a:gd name="T62" fmla="*/ 0 w 205"/>
                  <a:gd name="T63" fmla="*/ 0 h 209"/>
                  <a:gd name="T64" fmla="*/ 0 w 205"/>
                  <a:gd name="T65" fmla="*/ 0 h 209"/>
                  <a:gd name="T66" fmla="*/ 0 w 205"/>
                  <a:gd name="T67" fmla="*/ 0 h 209"/>
                  <a:gd name="T68" fmla="*/ 0 w 205"/>
                  <a:gd name="T69" fmla="*/ 0 h 209"/>
                  <a:gd name="T70" fmla="*/ 0 w 205"/>
                  <a:gd name="T71" fmla="*/ 0 h 209"/>
                  <a:gd name="T72" fmla="*/ 0 w 205"/>
                  <a:gd name="T73" fmla="*/ 0 h 209"/>
                  <a:gd name="T74" fmla="*/ 0 w 205"/>
                  <a:gd name="T75" fmla="*/ 0 h 209"/>
                  <a:gd name="T76" fmla="*/ 0 w 205"/>
                  <a:gd name="T77" fmla="*/ 0 h 209"/>
                  <a:gd name="T78" fmla="*/ 0 w 205"/>
                  <a:gd name="T79" fmla="*/ 0 h 209"/>
                  <a:gd name="T80" fmla="*/ 0 w 205"/>
                  <a:gd name="T81" fmla="*/ 0 h 209"/>
                  <a:gd name="T82" fmla="*/ 0 w 205"/>
                  <a:gd name="T83" fmla="*/ 0 h 209"/>
                  <a:gd name="T84" fmla="*/ 0 w 205"/>
                  <a:gd name="T85" fmla="*/ 0 h 209"/>
                  <a:gd name="T86" fmla="*/ 0 w 205"/>
                  <a:gd name="T87" fmla="*/ 0 h 209"/>
                  <a:gd name="T88" fmla="*/ 0 w 205"/>
                  <a:gd name="T89" fmla="*/ 0 h 209"/>
                  <a:gd name="T90" fmla="*/ 0 w 205"/>
                  <a:gd name="T91" fmla="*/ 0 h 209"/>
                  <a:gd name="T92" fmla="*/ 0 w 205"/>
                  <a:gd name="T93" fmla="*/ 0 h 209"/>
                  <a:gd name="T94" fmla="*/ 0 w 205"/>
                  <a:gd name="T95" fmla="*/ 0 h 209"/>
                  <a:gd name="T96" fmla="*/ 0 w 205"/>
                  <a:gd name="T97" fmla="*/ 0 h 209"/>
                  <a:gd name="T98" fmla="*/ 0 w 205"/>
                  <a:gd name="T99" fmla="*/ 0 h 209"/>
                  <a:gd name="T100" fmla="*/ 0 w 205"/>
                  <a:gd name="T101" fmla="*/ 0 h 209"/>
                  <a:gd name="T102" fmla="*/ 0 w 205"/>
                  <a:gd name="T103" fmla="*/ 0 h 209"/>
                  <a:gd name="T104" fmla="*/ 0 w 205"/>
                  <a:gd name="T105" fmla="*/ 0 h 209"/>
                  <a:gd name="T106" fmla="*/ 0 w 205"/>
                  <a:gd name="T107" fmla="*/ 0 h 209"/>
                  <a:gd name="T108" fmla="*/ 0 w 205"/>
                  <a:gd name="T109" fmla="*/ 0 h 209"/>
                  <a:gd name="T110" fmla="*/ 0 w 205"/>
                  <a:gd name="T111" fmla="*/ 0 h 209"/>
                  <a:gd name="T112" fmla="*/ 0 w 205"/>
                  <a:gd name="T113" fmla="*/ 0 h 209"/>
                  <a:gd name="T114" fmla="*/ 0 w 205"/>
                  <a:gd name="T115" fmla="*/ 0 h 2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5"/>
                  <a:gd name="T175" fmla="*/ 0 h 209"/>
                  <a:gd name="T176" fmla="*/ 205 w 205"/>
                  <a:gd name="T177" fmla="*/ 209 h 2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5" h="209">
                    <a:moveTo>
                      <a:pt x="186" y="109"/>
                    </a:moveTo>
                    <a:lnTo>
                      <a:pt x="190" y="105"/>
                    </a:lnTo>
                    <a:lnTo>
                      <a:pt x="196" y="98"/>
                    </a:lnTo>
                    <a:lnTo>
                      <a:pt x="201" y="91"/>
                    </a:lnTo>
                    <a:lnTo>
                      <a:pt x="203" y="85"/>
                    </a:lnTo>
                    <a:lnTo>
                      <a:pt x="205" y="80"/>
                    </a:lnTo>
                    <a:lnTo>
                      <a:pt x="205" y="71"/>
                    </a:lnTo>
                    <a:lnTo>
                      <a:pt x="202" y="63"/>
                    </a:lnTo>
                    <a:lnTo>
                      <a:pt x="198" y="54"/>
                    </a:lnTo>
                    <a:lnTo>
                      <a:pt x="193" y="47"/>
                    </a:lnTo>
                    <a:lnTo>
                      <a:pt x="190" y="40"/>
                    </a:lnTo>
                    <a:lnTo>
                      <a:pt x="189" y="35"/>
                    </a:lnTo>
                    <a:lnTo>
                      <a:pt x="187" y="29"/>
                    </a:lnTo>
                    <a:lnTo>
                      <a:pt x="185" y="26"/>
                    </a:lnTo>
                    <a:lnTo>
                      <a:pt x="179" y="24"/>
                    </a:lnTo>
                    <a:lnTo>
                      <a:pt x="171" y="19"/>
                    </a:lnTo>
                    <a:lnTo>
                      <a:pt x="163" y="15"/>
                    </a:lnTo>
                    <a:lnTo>
                      <a:pt x="153" y="11"/>
                    </a:lnTo>
                    <a:lnTo>
                      <a:pt x="144" y="8"/>
                    </a:lnTo>
                    <a:lnTo>
                      <a:pt x="137" y="5"/>
                    </a:lnTo>
                    <a:lnTo>
                      <a:pt x="132" y="3"/>
                    </a:lnTo>
                    <a:lnTo>
                      <a:pt x="128" y="1"/>
                    </a:lnTo>
                    <a:lnTo>
                      <a:pt x="122" y="1"/>
                    </a:lnTo>
                    <a:lnTo>
                      <a:pt x="116" y="0"/>
                    </a:lnTo>
                    <a:lnTo>
                      <a:pt x="109" y="1"/>
                    </a:lnTo>
                    <a:lnTo>
                      <a:pt x="100" y="1"/>
                    </a:lnTo>
                    <a:lnTo>
                      <a:pt x="93" y="3"/>
                    </a:lnTo>
                    <a:lnTo>
                      <a:pt x="86" y="3"/>
                    </a:lnTo>
                    <a:lnTo>
                      <a:pt x="80" y="4"/>
                    </a:lnTo>
                    <a:lnTo>
                      <a:pt x="74" y="5"/>
                    </a:lnTo>
                    <a:lnTo>
                      <a:pt x="67" y="5"/>
                    </a:lnTo>
                    <a:lnTo>
                      <a:pt x="59" y="7"/>
                    </a:lnTo>
                    <a:lnTo>
                      <a:pt x="52" y="8"/>
                    </a:lnTo>
                    <a:lnTo>
                      <a:pt x="45" y="11"/>
                    </a:lnTo>
                    <a:lnTo>
                      <a:pt x="39" y="17"/>
                    </a:lnTo>
                    <a:lnTo>
                      <a:pt x="32" y="24"/>
                    </a:lnTo>
                    <a:lnTo>
                      <a:pt x="27" y="33"/>
                    </a:lnTo>
                    <a:lnTo>
                      <a:pt x="23" y="47"/>
                    </a:lnTo>
                    <a:lnTo>
                      <a:pt x="17" y="59"/>
                    </a:lnTo>
                    <a:lnTo>
                      <a:pt x="13" y="67"/>
                    </a:lnTo>
                    <a:lnTo>
                      <a:pt x="7" y="76"/>
                    </a:lnTo>
                    <a:lnTo>
                      <a:pt x="3" y="85"/>
                    </a:lnTo>
                    <a:lnTo>
                      <a:pt x="0" y="98"/>
                    </a:lnTo>
                    <a:lnTo>
                      <a:pt x="0" y="109"/>
                    </a:lnTo>
                    <a:lnTo>
                      <a:pt x="3" y="118"/>
                    </a:lnTo>
                    <a:lnTo>
                      <a:pt x="7" y="123"/>
                    </a:lnTo>
                    <a:lnTo>
                      <a:pt x="11" y="129"/>
                    </a:lnTo>
                    <a:lnTo>
                      <a:pt x="14" y="136"/>
                    </a:lnTo>
                    <a:lnTo>
                      <a:pt x="17" y="146"/>
                    </a:lnTo>
                    <a:lnTo>
                      <a:pt x="20" y="157"/>
                    </a:lnTo>
                    <a:lnTo>
                      <a:pt x="23" y="167"/>
                    </a:lnTo>
                    <a:lnTo>
                      <a:pt x="26" y="174"/>
                    </a:lnTo>
                    <a:lnTo>
                      <a:pt x="30" y="179"/>
                    </a:lnTo>
                    <a:lnTo>
                      <a:pt x="35" y="183"/>
                    </a:lnTo>
                    <a:lnTo>
                      <a:pt x="39" y="190"/>
                    </a:lnTo>
                    <a:lnTo>
                      <a:pt x="40" y="197"/>
                    </a:lnTo>
                    <a:lnTo>
                      <a:pt x="42" y="203"/>
                    </a:lnTo>
                    <a:lnTo>
                      <a:pt x="43" y="207"/>
                    </a:lnTo>
                    <a:lnTo>
                      <a:pt x="45" y="209"/>
                    </a:lnTo>
                    <a:lnTo>
                      <a:pt x="48" y="207"/>
                    </a:lnTo>
                    <a:lnTo>
                      <a:pt x="51" y="200"/>
                    </a:lnTo>
                    <a:lnTo>
                      <a:pt x="52" y="190"/>
                    </a:lnTo>
                    <a:lnTo>
                      <a:pt x="52" y="183"/>
                    </a:lnTo>
                    <a:lnTo>
                      <a:pt x="51" y="179"/>
                    </a:lnTo>
                    <a:lnTo>
                      <a:pt x="48" y="176"/>
                    </a:lnTo>
                    <a:lnTo>
                      <a:pt x="45" y="172"/>
                    </a:lnTo>
                    <a:lnTo>
                      <a:pt x="40" y="164"/>
                    </a:lnTo>
                    <a:lnTo>
                      <a:pt x="38" y="153"/>
                    </a:lnTo>
                    <a:lnTo>
                      <a:pt x="36" y="140"/>
                    </a:lnTo>
                    <a:lnTo>
                      <a:pt x="39" y="132"/>
                    </a:lnTo>
                    <a:lnTo>
                      <a:pt x="45" y="127"/>
                    </a:lnTo>
                    <a:lnTo>
                      <a:pt x="51" y="126"/>
                    </a:lnTo>
                    <a:lnTo>
                      <a:pt x="54" y="129"/>
                    </a:lnTo>
                    <a:lnTo>
                      <a:pt x="55" y="132"/>
                    </a:lnTo>
                    <a:lnTo>
                      <a:pt x="58" y="133"/>
                    </a:lnTo>
                    <a:lnTo>
                      <a:pt x="59" y="132"/>
                    </a:lnTo>
                    <a:lnTo>
                      <a:pt x="61" y="126"/>
                    </a:lnTo>
                    <a:lnTo>
                      <a:pt x="65" y="118"/>
                    </a:lnTo>
                    <a:lnTo>
                      <a:pt x="72" y="109"/>
                    </a:lnTo>
                    <a:lnTo>
                      <a:pt x="81" y="102"/>
                    </a:lnTo>
                    <a:lnTo>
                      <a:pt x="90" y="97"/>
                    </a:lnTo>
                    <a:lnTo>
                      <a:pt x="97" y="94"/>
                    </a:lnTo>
                    <a:lnTo>
                      <a:pt x="104" y="91"/>
                    </a:lnTo>
                    <a:lnTo>
                      <a:pt x="110" y="90"/>
                    </a:lnTo>
                    <a:lnTo>
                      <a:pt x="118" y="88"/>
                    </a:lnTo>
                    <a:lnTo>
                      <a:pt x="123" y="87"/>
                    </a:lnTo>
                    <a:lnTo>
                      <a:pt x="128" y="85"/>
                    </a:lnTo>
                    <a:lnTo>
                      <a:pt x="134" y="84"/>
                    </a:lnTo>
                    <a:lnTo>
                      <a:pt x="138" y="81"/>
                    </a:lnTo>
                    <a:lnTo>
                      <a:pt x="141" y="80"/>
                    </a:lnTo>
                    <a:lnTo>
                      <a:pt x="142" y="80"/>
                    </a:lnTo>
                    <a:lnTo>
                      <a:pt x="141" y="83"/>
                    </a:lnTo>
                    <a:lnTo>
                      <a:pt x="138" y="84"/>
                    </a:lnTo>
                    <a:lnTo>
                      <a:pt x="132" y="88"/>
                    </a:lnTo>
                    <a:lnTo>
                      <a:pt x="128" y="91"/>
                    </a:lnTo>
                    <a:lnTo>
                      <a:pt x="122" y="94"/>
                    </a:lnTo>
                    <a:lnTo>
                      <a:pt x="118" y="95"/>
                    </a:lnTo>
                    <a:lnTo>
                      <a:pt x="113" y="97"/>
                    </a:lnTo>
                    <a:lnTo>
                      <a:pt x="115" y="98"/>
                    </a:lnTo>
                    <a:lnTo>
                      <a:pt x="118" y="99"/>
                    </a:lnTo>
                    <a:lnTo>
                      <a:pt x="125" y="101"/>
                    </a:lnTo>
                    <a:lnTo>
                      <a:pt x="135" y="104"/>
                    </a:lnTo>
                    <a:lnTo>
                      <a:pt x="147" y="105"/>
                    </a:lnTo>
                    <a:lnTo>
                      <a:pt x="157" y="104"/>
                    </a:lnTo>
                    <a:lnTo>
                      <a:pt x="166" y="101"/>
                    </a:lnTo>
                    <a:lnTo>
                      <a:pt x="174" y="98"/>
                    </a:lnTo>
                    <a:lnTo>
                      <a:pt x="183" y="95"/>
                    </a:lnTo>
                    <a:lnTo>
                      <a:pt x="189" y="91"/>
                    </a:lnTo>
                    <a:lnTo>
                      <a:pt x="187" y="97"/>
                    </a:lnTo>
                    <a:lnTo>
                      <a:pt x="186" y="102"/>
                    </a:lnTo>
                    <a:lnTo>
                      <a:pt x="185" y="106"/>
                    </a:lnTo>
                    <a:lnTo>
                      <a:pt x="183" y="109"/>
                    </a:lnTo>
                    <a:lnTo>
                      <a:pt x="182" y="111"/>
                    </a:lnTo>
                    <a:lnTo>
                      <a:pt x="182" y="112"/>
                    </a:lnTo>
                    <a:lnTo>
                      <a:pt x="183" y="112"/>
                    </a:lnTo>
                    <a:lnTo>
                      <a:pt x="186" y="109"/>
                    </a:lnTo>
                    <a:close/>
                  </a:path>
                </a:pathLst>
              </a:custGeom>
              <a:solidFill>
                <a:srgbClr val="C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7" name="Freeform 480">
                <a:extLst>
                  <a:ext uri="{FF2B5EF4-FFF2-40B4-BE49-F238E27FC236}">
                    <a16:creationId xmlns:a16="http://schemas.microsoft.com/office/drawing/2014/main" id="{A84103D2-A1A4-4E0D-8EEA-D5F72E2702C9}"/>
                  </a:ext>
                </a:extLst>
              </p:cNvPr>
              <p:cNvSpPr>
                <a:spLocks/>
              </p:cNvSpPr>
              <p:nvPr/>
            </p:nvSpPr>
            <p:spPr bwMode="auto">
              <a:xfrm>
                <a:off x="265" y="5170"/>
                <a:ext cx="76" cy="299"/>
              </a:xfrm>
              <a:custGeom>
                <a:avLst/>
                <a:gdLst>
                  <a:gd name="T0" fmla="*/ 0 w 227"/>
                  <a:gd name="T1" fmla="*/ 0 h 898"/>
                  <a:gd name="T2" fmla="*/ 0 w 227"/>
                  <a:gd name="T3" fmla="*/ 0 h 898"/>
                  <a:gd name="T4" fmla="*/ 0 w 227"/>
                  <a:gd name="T5" fmla="*/ 0 h 898"/>
                  <a:gd name="T6" fmla="*/ 0 w 227"/>
                  <a:gd name="T7" fmla="*/ 0 h 898"/>
                  <a:gd name="T8" fmla="*/ 0 w 227"/>
                  <a:gd name="T9" fmla="*/ 0 h 898"/>
                  <a:gd name="T10" fmla="*/ 0 w 227"/>
                  <a:gd name="T11" fmla="*/ 0 h 898"/>
                  <a:gd name="T12" fmla="*/ 0 w 227"/>
                  <a:gd name="T13" fmla="*/ 1 h 898"/>
                  <a:gd name="T14" fmla="*/ 0 w 227"/>
                  <a:gd name="T15" fmla="*/ 1 h 898"/>
                  <a:gd name="T16" fmla="*/ 0 w 227"/>
                  <a:gd name="T17" fmla="*/ 1 h 898"/>
                  <a:gd name="T18" fmla="*/ 0 w 227"/>
                  <a:gd name="T19" fmla="*/ 1 h 898"/>
                  <a:gd name="T20" fmla="*/ 0 w 227"/>
                  <a:gd name="T21" fmla="*/ 1 h 898"/>
                  <a:gd name="T22" fmla="*/ 0 w 227"/>
                  <a:gd name="T23" fmla="*/ 1 h 898"/>
                  <a:gd name="T24" fmla="*/ 0 w 227"/>
                  <a:gd name="T25" fmla="*/ 1 h 898"/>
                  <a:gd name="T26" fmla="*/ 0 w 227"/>
                  <a:gd name="T27" fmla="*/ 1 h 898"/>
                  <a:gd name="T28" fmla="*/ 0 w 227"/>
                  <a:gd name="T29" fmla="*/ 1 h 898"/>
                  <a:gd name="T30" fmla="*/ 0 w 227"/>
                  <a:gd name="T31" fmla="*/ 1 h 898"/>
                  <a:gd name="T32" fmla="*/ 0 w 227"/>
                  <a:gd name="T33" fmla="*/ 1 h 898"/>
                  <a:gd name="T34" fmla="*/ 0 w 227"/>
                  <a:gd name="T35" fmla="*/ 1 h 898"/>
                  <a:gd name="T36" fmla="*/ 0 w 227"/>
                  <a:gd name="T37" fmla="*/ 1 h 898"/>
                  <a:gd name="T38" fmla="*/ 0 w 227"/>
                  <a:gd name="T39" fmla="*/ 1 h 898"/>
                  <a:gd name="T40" fmla="*/ 0 w 227"/>
                  <a:gd name="T41" fmla="*/ 1 h 898"/>
                  <a:gd name="T42" fmla="*/ 0 w 227"/>
                  <a:gd name="T43" fmla="*/ 1 h 898"/>
                  <a:gd name="T44" fmla="*/ 0 w 227"/>
                  <a:gd name="T45" fmla="*/ 1 h 898"/>
                  <a:gd name="T46" fmla="*/ 0 w 227"/>
                  <a:gd name="T47" fmla="*/ 1 h 898"/>
                  <a:gd name="T48" fmla="*/ 0 w 227"/>
                  <a:gd name="T49" fmla="*/ 1 h 898"/>
                  <a:gd name="T50" fmla="*/ 0 w 227"/>
                  <a:gd name="T51" fmla="*/ 1 h 898"/>
                  <a:gd name="T52" fmla="*/ 0 w 227"/>
                  <a:gd name="T53" fmla="*/ 1 h 898"/>
                  <a:gd name="T54" fmla="*/ 0 w 227"/>
                  <a:gd name="T55" fmla="*/ 1 h 898"/>
                  <a:gd name="T56" fmla="*/ 0 w 227"/>
                  <a:gd name="T57" fmla="*/ 1 h 898"/>
                  <a:gd name="T58" fmla="*/ 0 w 227"/>
                  <a:gd name="T59" fmla="*/ 1 h 898"/>
                  <a:gd name="T60" fmla="*/ 0 w 227"/>
                  <a:gd name="T61" fmla="*/ 0 h 898"/>
                  <a:gd name="T62" fmla="*/ 0 w 227"/>
                  <a:gd name="T63" fmla="*/ 0 h 898"/>
                  <a:gd name="T64" fmla="*/ 0 w 227"/>
                  <a:gd name="T65" fmla="*/ 0 h 898"/>
                  <a:gd name="T66" fmla="*/ 0 w 227"/>
                  <a:gd name="T67" fmla="*/ 0 h 898"/>
                  <a:gd name="T68" fmla="*/ 0 w 227"/>
                  <a:gd name="T69" fmla="*/ 0 h 898"/>
                  <a:gd name="T70" fmla="*/ 0 w 227"/>
                  <a:gd name="T71" fmla="*/ 0 h 8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898"/>
                  <a:gd name="T110" fmla="*/ 227 w 227"/>
                  <a:gd name="T111" fmla="*/ 898 h 8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898">
                    <a:moveTo>
                      <a:pt x="51" y="2"/>
                    </a:moveTo>
                    <a:lnTo>
                      <a:pt x="32" y="10"/>
                    </a:lnTo>
                    <a:lnTo>
                      <a:pt x="19" y="23"/>
                    </a:lnTo>
                    <a:lnTo>
                      <a:pt x="9" y="40"/>
                    </a:lnTo>
                    <a:lnTo>
                      <a:pt x="3" y="61"/>
                    </a:lnTo>
                    <a:lnTo>
                      <a:pt x="0" y="83"/>
                    </a:lnTo>
                    <a:lnTo>
                      <a:pt x="0" y="106"/>
                    </a:lnTo>
                    <a:lnTo>
                      <a:pt x="1" y="128"/>
                    </a:lnTo>
                    <a:lnTo>
                      <a:pt x="6" y="149"/>
                    </a:lnTo>
                    <a:lnTo>
                      <a:pt x="17" y="185"/>
                    </a:lnTo>
                    <a:lnTo>
                      <a:pt x="34" y="229"/>
                    </a:lnTo>
                    <a:lnTo>
                      <a:pt x="55" y="278"/>
                    </a:lnTo>
                    <a:lnTo>
                      <a:pt x="79" y="326"/>
                    </a:lnTo>
                    <a:lnTo>
                      <a:pt x="100" y="372"/>
                    </a:lnTo>
                    <a:lnTo>
                      <a:pt x="121" y="413"/>
                    </a:lnTo>
                    <a:lnTo>
                      <a:pt x="134" y="443"/>
                    </a:lnTo>
                    <a:lnTo>
                      <a:pt x="141" y="462"/>
                    </a:lnTo>
                    <a:lnTo>
                      <a:pt x="140" y="467"/>
                    </a:lnTo>
                    <a:lnTo>
                      <a:pt x="135" y="477"/>
                    </a:lnTo>
                    <a:lnTo>
                      <a:pt x="128" y="492"/>
                    </a:lnTo>
                    <a:lnTo>
                      <a:pt x="121" y="511"/>
                    </a:lnTo>
                    <a:lnTo>
                      <a:pt x="114" y="532"/>
                    </a:lnTo>
                    <a:lnTo>
                      <a:pt x="106" y="553"/>
                    </a:lnTo>
                    <a:lnTo>
                      <a:pt x="100" y="575"/>
                    </a:lnTo>
                    <a:lnTo>
                      <a:pt x="98" y="598"/>
                    </a:lnTo>
                    <a:lnTo>
                      <a:pt x="96" y="612"/>
                    </a:lnTo>
                    <a:lnTo>
                      <a:pt x="96" y="626"/>
                    </a:lnTo>
                    <a:lnTo>
                      <a:pt x="98" y="641"/>
                    </a:lnTo>
                    <a:lnTo>
                      <a:pt x="100" y="658"/>
                    </a:lnTo>
                    <a:lnTo>
                      <a:pt x="105" y="689"/>
                    </a:lnTo>
                    <a:lnTo>
                      <a:pt x="112" y="735"/>
                    </a:lnTo>
                    <a:lnTo>
                      <a:pt x="117" y="780"/>
                    </a:lnTo>
                    <a:lnTo>
                      <a:pt x="117" y="806"/>
                    </a:lnTo>
                    <a:lnTo>
                      <a:pt x="112" y="829"/>
                    </a:lnTo>
                    <a:lnTo>
                      <a:pt x="112" y="851"/>
                    </a:lnTo>
                    <a:lnTo>
                      <a:pt x="114" y="869"/>
                    </a:lnTo>
                    <a:lnTo>
                      <a:pt x="117" y="881"/>
                    </a:lnTo>
                    <a:lnTo>
                      <a:pt x="124" y="888"/>
                    </a:lnTo>
                    <a:lnTo>
                      <a:pt x="134" y="893"/>
                    </a:lnTo>
                    <a:lnTo>
                      <a:pt x="146" y="896"/>
                    </a:lnTo>
                    <a:lnTo>
                      <a:pt x="153" y="898"/>
                    </a:lnTo>
                    <a:lnTo>
                      <a:pt x="157" y="892"/>
                    </a:lnTo>
                    <a:lnTo>
                      <a:pt x="160" y="878"/>
                    </a:lnTo>
                    <a:lnTo>
                      <a:pt x="160" y="861"/>
                    </a:lnTo>
                    <a:lnTo>
                      <a:pt x="160" y="843"/>
                    </a:lnTo>
                    <a:lnTo>
                      <a:pt x="162" y="804"/>
                    </a:lnTo>
                    <a:lnTo>
                      <a:pt x="165" y="756"/>
                    </a:lnTo>
                    <a:lnTo>
                      <a:pt x="170" y="705"/>
                    </a:lnTo>
                    <a:lnTo>
                      <a:pt x="178" y="655"/>
                    </a:lnTo>
                    <a:lnTo>
                      <a:pt x="186" y="607"/>
                    </a:lnTo>
                    <a:lnTo>
                      <a:pt x="194" y="565"/>
                    </a:lnTo>
                    <a:lnTo>
                      <a:pt x="200" y="533"/>
                    </a:lnTo>
                    <a:lnTo>
                      <a:pt x="204" y="512"/>
                    </a:lnTo>
                    <a:lnTo>
                      <a:pt x="214" y="497"/>
                    </a:lnTo>
                    <a:lnTo>
                      <a:pt x="223" y="480"/>
                    </a:lnTo>
                    <a:lnTo>
                      <a:pt x="227" y="464"/>
                    </a:lnTo>
                    <a:lnTo>
                      <a:pt x="227" y="449"/>
                    </a:lnTo>
                    <a:lnTo>
                      <a:pt x="224" y="435"/>
                    </a:lnTo>
                    <a:lnTo>
                      <a:pt x="221" y="420"/>
                    </a:lnTo>
                    <a:lnTo>
                      <a:pt x="217" y="401"/>
                    </a:lnTo>
                    <a:lnTo>
                      <a:pt x="214" y="382"/>
                    </a:lnTo>
                    <a:lnTo>
                      <a:pt x="211" y="348"/>
                    </a:lnTo>
                    <a:lnTo>
                      <a:pt x="207" y="298"/>
                    </a:lnTo>
                    <a:lnTo>
                      <a:pt x="201" y="241"/>
                    </a:lnTo>
                    <a:lnTo>
                      <a:pt x="192" y="191"/>
                    </a:lnTo>
                    <a:lnTo>
                      <a:pt x="175" y="127"/>
                    </a:lnTo>
                    <a:lnTo>
                      <a:pt x="156" y="79"/>
                    </a:lnTo>
                    <a:lnTo>
                      <a:pt x="137" y="44"/>
                    </a:lnTo>
                    <a:lnTo>
                      <a:pt x="118" y="21"/>
                    </a:lnTo>
                    <a:lnTo>
                      <a:pt x="99" y="7"/>
                    </a:lnTo>
                    <a:lnTo>
                      <a:pt x="82" y="2"/>
                    </a:lnTo>
                    <a:lnTo>
                      <a:pt x="66" y="0"/>
                    </a:lnTo>
                    <a:lnTo>
                      <a:pt x="51" y="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8" name="Freeform 481">
                <a:extLst>
                  <a:ext uri="{FF2B5EF4-FFF2-40B4-BE49-F238E27FC236}">
                    <a16:creationId xmlns:a16="http://schemas.microsoft.com/office/drawing/2014/main" id="{F2A60F5E-DDF2-8ED3-7652-92B521551914}"/>
                  </a:ext>
                </a:extLst>
              </p:cNvPr>
              <p:cNvSpPr>
                <a:spLocks/>
              </p:cNvSpPr>
              <p:nvPr/>
            </p:nvSpPr>
            <p:spPr bwMode="auto">
              <a:xfrm>
                <a:off x="283" y="5192"/>
                <a:ext cx="8" cy="8"/>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15" y="22"/>
                    </a:moveTo>
                    <a:lnTo>
                      <a:pt x="19" y="21"/>
                    </a:lnTo>
                    <a:lnTo>
                      <a:pt x="22" y="18"/>
                    </a:lnTo>
                    <a:lnTo>
                      <a:pt x="24" y="14"/>
                    </a:lnTo>
                    <a:lnTo>
                      <a:pt x="24" y="8"/>
                    </a:lnTo>
                    <a:lnTo>
                      <a:pt x="22" y="4"/>
                    </a:lnTo>
                    <a:lnTo>
                      <a:pt x="19" y="1"/>
                    </a:lnTo>
                    <a:lnTo>
                      <a:pt x="15" y="0"/>
                    </a:lnTo>
                    <a:lnTo>
                      <a:pt x="9" y="0"/>
                    </a:lnTo>
                    <a:lnTo>
                      <a:pt x="5" y="1"/>
                    </a:lnTo>
                    <a:lnTo>
                      <a:pt x="2" y="5"/>
                    </a:lnTo>
                    <a:lnTo>
                      <a:pt x="0" y="9"/>
                    </a:lnTo>
                    <a:lnTo>
                      <a:pt x="0" y="14"/>
                    </a:lnTo>
                    <a:lnTo>
                      <a:pt x="2" y="18"/>
                    </a:lnTo>
                    <a:lnTo>
                      <a:pt x="6" y="21"/>
                    </a:lnTo>
                    <a:lnTo>
                      <a:pt x="9" y="22"/>
                    </a:lnTo>
                    <a:lnTo>
                      <a:pt x="15"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29" name="Freeform 482">
                <a:extLst>
                  <a:ext uri="{FF2B5EF4-FFF2-40B4-BE49-F238E27FC236}">
                    <a16:creationId xmlns:a16="http://schemas.microsoft.com/office/drawing/2014/main" id="{4C671DE6-B5B9-28B7-CCCE-69D016D6A3B4}"/>
                  </a:ext>
                </a:extLst>
              </p:cNvPr>
              <p:cNvSpPr>
                <a:spLocks/>
              </p:cNvSpPr>
              <p:nvPr/>
            </p:nvSpPr>
            <p:spPr bwMode="auto">
              <a:xfrm>
                <a:off x="307" y="5453"/>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4" y="24"/>
                    </a:moveTo>
                    <a:lnTo>
                      <a:pt x="19" y="22"/>
                    </a:lnTo>
                    <a:lnTo>
                      <a:pt x="23" y="18"/>
                    </a:lnTo>
                    <a:lnTo>
                      <a:pt x="25" y="14"/>
                    </a:lnTo>
                    <a:lnTo>
                      <a:pt x="25" y="10"/>
                    </a:lnTo>
                    <a:lnTo>
                      <a:pt x="23" y="5"/>
                    </a:lnTo>
                    <a:lnTo>
                      <a:pt x="19" y="1"/>
                    </a:lnTo>
                    <a:lnTo>
                      <a:pt x="14" y="0"/>
                    </a:lnTo>
                    <a:lnTo>
                      <a:pt x="10" y="0"/>
                    </a:lnTo>
                    <a:lnTo>
                      <a:pt x="6" y="1"/>
                    </a:lnTo>
                    <a:lnTo>
                      <a:pt x="1" y="5"/>
                    </a:lnTo>
                    <a:lnTo>
                      <a:pt x="0" y="10"/>
                    </a:lnTo>
                    <a:lnTo>
                      <a:pt x="0" y="14"/>
                    </a:lnTo>
                    <a:lnTo>
                      <a:pt x="1" y="18"/>
                    </a:lnTo>
                    <a:lnTo>
                      <a:pt x="6" y="22"/>
                    </a:lnTo>
                    <a:lnTo>
                      <a:pt x="10" y="24"/>
                    </a:lnTo>
                    <a:lnTo>
                      <a:pt x="14"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0" name="Freeform 483">
                <a:extLst>
                  <a:ext uri="{FF2B5EF4-FFF2-40B4-BE49-F238E27FC236}">
                    <a16:creationId xmlns:a16="http://schemas.microsoft.com/office/drawing/2014/main" id="{89167560-9A6A-0680-FC3A-3CAFB8EA1167}"/>
                  </a:ext>
                </a:extLst>
              </p:cNvPr>
              <p:cNvSpPr>
                <a:spLocks/>
              </p:cNvSpPr>
              <p:nvPr/>
            </p:nvSpPr>
            <p:spPr bwMode="auto">
              <a:xfrm>
                <a:off x="299" y="5450"/>
                <a:ext cx="65" cy="28"/>
              </a:xfrm>
              <a:custGeom>
                <a:avLst/>
                <a:gdLst>
                  <a:gd name="T0" fmla="*/ 0 w 196"/>
                  <a:gd name="T1" fmla="*/ 0 h 83"/>
                  <a:gd name="T2" fmla="*/ 0 w 196"/>
                  <a:gd name="T3" fmla="*/ 0 h 83"/>
                  <a:gd name="T4" fmla="*/ 0 w 196"/>
                  <a:gd name="T5" fmla="*/ 0 h 83"/>
                  <a:gd name="T6" fmla="*/ 0 w 196"/>
                  <a:gd name="T7" fmla="*/ 0 h 83"/>
                  <a:gd name="T8" fmla="*/ 0 w 196"/>
                  <a:gd name="T9" fmla="*/ 0 h 83"/>
                  <a:gd name="T10" fmla="*/ 0 w 196"/>
                  <a:gd name="T11" fmla="*/ 0 h 83"/>
                  <a:gd name="T12" fmla="*/ 0 w 196"/>
                  <a:gd name="T13" fmla="*/ 0 h 83"/>
                  <a:gd name="T14" fmla="*/ 0 w 196"/>
                  <a:gd name="T15" fmla="*/ 0 h 83"/>
                  <a:gd name="T16" fmla="*/ 0 w 196"/>
                  <a:gd name="T17" fmla="*/ 0 h 83"/>
                  <a:gd name="T18" fmla="*/ 0 w 196"/>
                  <a:gd name="T19" fmla="*/ 0 h 83"/>
                  <a:gd name="T20" fmla="*/ 0 w 196"/>
                  <a:gd name="T21" fmla="*/ 0 h 83"/>
                  <a:gd name="T22" fmla="*/ 0 w 196"/>
                  <a:gd name="T23" fmla="*/ 0 h 83"/>
                  <a:gd name="T24" fmla="*/ 0 w 196"/>
                  <a:gd name="T25" fmla="*/ 0 h 83"/>
                  <a:gd name="T26" fmla="*/ 0 w 196"/>
                  <a:gd name="T27" fmla="*/ 0 h 83"/>
                  <a:gd name="T28" fmla="*/ 0 w 196"/>
                  <a:gd name="T29" fmla="*/ 0 h 83"/>
                  <a:gd name="T30" fmla="*/ 0 w 196"/>
                  <a:gd name="T31" fmla="*/ 0 h 83"/>
                  <a:gd name="T32" fmla="*/ 0 w 196"/>
                  <a:gd name="T33" fmla="*/ 0 h 83"/>
                  <a:gd name="T34" fmla="*/ 0 w 196"/>
                  <a:gd name="T35" fmla="*/ 0 h 83"/>
                  <a:gd name="T36" fmla="*/ 0 w 196"/>
                  <a:gd name="T37" fmla="*/ 0 h 83"/>
                  <a:gd name="T38" fmla="*/ 0 w 196"/>
                  <a:gd name="T39" fmla="*/ 0 h 83"/>
                  <a:gd name="T40" fmla="*/ 0 w 196"/>
                  <a:gd name="T41" fmla="*/ 0 h 83"/>
                  <a:gd name="T42" fmla="*/ 0 w 196"/>
                  <a:gd name="T43" fmla="*/ 0 h 83"/>
                  <a:gd name="T44" fmla="*/ 0 w 196"/>
                  <a:gd name="T45" fmla="*/ 0 h 83"/>
                  <a:gd name="T46" fmla="*/ 0 w 196"/>
                  <a:gd name="T47" fmla="*/ 0 h 83"/>
                  <a:gd name="T48" fmla="*/ 0 w 196"/>
                  <a:gd name="T49" fmla="*/ 0 h 83"/>
                  <a:gd name="T50" fmla="*/ 0 w 196"/>
                  <a:gd name="T51" fmla="*/ 0 h 83"/>
                  <a:gd name="T52" fmla="*/ 0 w 196"/>
                  <a:gd name="T53" fmla="*/ 0 h 83"/>
                  <a:gd name="T54" fmla="*/ 0 w 196"/>
                  <a:gd name="T55" fmla="*/ 0 h 83"/>
                  <a:gd name="T56" fmla="*/ 0 w 196"/>
                  <a:gd name="T57" fmla="*/ 0 h 83"/>
                  <a:gd name="T58" fmla="*/ 0 w 196"/>
                  <a:gd name="T59" fmla="*/ 0 h 83"/>
                  <a:gd name="T60" fmla="*/ 0 w 196"/>
                  <a:gd name="T61" fmla="*/ 0 h 83"/>
                  <a:gd name="T62" fmla="*/ 0 w 196"/>
                  <a:gd name="T63" fmla="*/ 0 h 83"/>
                  <a:gd name="T64" fmla="*/ 0 w 196"/>
                  <a:gd name="T65" fmla="*/ 0 h 83"/>
                  <a:gd name="T66" fmla="*/ 0 w 196"/>
                  <a:gd name="T67" fmla="*/ 0 h 83"/>
                  <a:gd name="T68" fmla="*/ 0 w 196"/>
                  <a:gd name="T69" fmla="*/ 0 h 83"/>
                  <a:gd name="T70" fmla="*/ 0 w 196"/>
                  <a:gd name="T71" fmla="*/ 0 h 83"/>
                  <a:gd name="T72" fmla="*/ 0 w 196"/>
                  <a:gd name="T73" fmla="*/ 0 h 83"/>
                  <a:gd name="T74" fmla="*/ 0 w 196"/>
                  <a:gd name="T75" fmla="*/ 0 h 83"/>
                  <a:gd name="T76" fmla="*/ 0 w 196"/>
                  <a:gd name="T77" fmla="*/ 0 h 83"/>
                  <a:gd name="T78" fmla="*/ 0 w 196"/>
                  <a:gd name="T79" fmla="*/ 0 h 83"/>
                  <a:gd name="T80" fmla="*/ 0 w 196"/>
                  <a:gd name="T81" fmla="*/ 0 h 83"/>
                  <a:gd name="T82" fmla="*/ 0 w 196"/>
                  <a:gd name="T83" fmla="*/ 0 h 83"/>
                  <a:gd name="T84" fmla="*/ 0 w 196"/>
                  <a:gd name="T85" fmla="*/ 0 h 83"/>
                  <a:gd name="T86" fmla="*/ 0 w 196"/>
                  <a:gd name="T87" fmla="*/ 0 h 83"/>
                  <a:gd name="T88" fmla="*/ 0 w 196"/>
                  <a:gd name="T89" fmla="*/ 0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83"/>
                  <a:gd name="T137" fmla="*/ 196 w 196"/>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83">
                    <a:moveTo>
                      <a:pt x="27" y="0"/>
                    </a:moveTo>
                    <a:lnTo>
                      <a:pt x="17" y="9"/>
                    </a:lnTo>
                    <a:lnTo>
                      <a:pt x="8" y="26"/>
                    </a:lnTo>
                    <a:lnTo>
                      <a:pt x="2" y="45"/>
                    </a:lnTo>
                    <a:lnTo>
                      <a:pt x="0" y="59"/>
                    </a:lnTo>
                    <a:lnTo>
                      <a:pt x="2" y="64"/>
                    </a:lnTo>
                    <a:lnTo>
                      <a:pt x="3" y="69"/>
                    </a:lnTo>
                    <a:lnTo>
                      <a:pt x="6" y="72"/>
                    </a:lnTo>
                    <a:lnTo>
                      <a:pt x="11" y="76"/>
                    </a:lnTo>
                    <a:lnTo>
                      <a:pt x="17" y="79"/>
                    </a:lnTo>
                    <a:lnTo>
                      <a:pt x="24" y="80"/>
                    </a:lnTo>
                    <a:lnTo>
                      <a:pt x="33" y="82"/>
                    </a:lnTo>
                    <a:lnTo>
                      <a:pt x="44" y="80"/>
                    </a:lnTo>
                    <a:lnTo>
                      <a:pt x="59" y="79"/>
                    </a:lnTo>
                    <a:lnTo>
                      <a:pt x="75" y="79"/>
                    </a:lnTo>
                    <a:lnTo>
                      <a:pt x="91" y="79"/>
                    </a:lnTo>
                    <a:lnTo>
                      <a:pt x="107" y="80"/>
                    </a:lnTo>
                    <a:lnTo>
                      <a:pt x="123" y="82"/>
                    </a:lnTo>
                    <a:lnTo>
                      <a:pt x="137" y="83"/>
                    </a:lnTo>
                    <a:lnTo>
                      <a:pt x="150" y="83"/>
                    </a:lnTo>
                    <a:lnTo>
                      <a:pt x="161" y="83"/>
                    </a:lnTo>
                    <a:lnTo>
                      <a:pt x="174" y="80"/>
                    </a:lnTo>
                    <a:lnTo>
                      <a:pt x="185" y="76"/>
                    </a:lnTo>
                    <a:lnTo>
                      <a:pt x="194" y="72"/>
                    </a:lnTo>
                    <a:lnTo>
                      <a:pt x="196" y="68"/>
                    </a:lnTo>
                    <a:lnTo>
                      <a:pt x="191" y="64"/>
                    </a:lnTo>
                    <a:lnTo>
                      <a:pt x="182" y="61"/>
                    </a:lnTo>
                    <a:lnTo>
                      <a:pt x="171" y="59"/>
                    </a:lnTo>
                    <a:lnTo>
                      <a:pt x="161" y="58"/>
                    </a:lnTo>
                    <a:lnTo>
                      <a:pt x="155" y="57"/>
                    </a:lnTo>
                    <a:lnTo>
                      <a:pt x="148" y="54"/>
                    </a:lnTo>
                    <a:lnTo>
                      <a:pt x="137" y="50"/>
                    </a:lnTo>
                    <a:lnTo>
                      <a:pt x="127" y="44"/>
                    </a:lnTo>
                    <a:lnTo>
                      <a:pt x="117" y="38"/>
                    </a:lnTo>
                    <a:lnTo>
                      <a:pt x="107" y="34"/>
                    </a:lnTo>
                    <a:lnTo>
                      <a:pt x="98" y="30"/>
                    </a:lnTo>
                    <a:lnTo>
                      <a:pt x="92" y="27"/>
                    </a:lnTo>
                    <a:lnTo>
                      <a:pt x="86" y="24"/>
                    </a:lnTo>
                    <a:lnTo>
                      <a:pt x="79" y="19"/>
                    </a:lnTo>
                    <a:lnTo>
                      <a:pt x="70" y="14"/>
                    </a:lnTo>
                    <a:lnTo>
                      <a:pt x="62" y="9"/>
                    </a:lnTo>
                    <a:lnTo>
                      <a:pt x="53" y="5"/>
                    </a:lnTo>
                    <a:lnTo>
                      <a:pt x="44" y="2"/>
                    </a:lnTo>
                    <a:lnTo>
                      <a:pt x="35" y="0"/>
                    </a:lnTo>
                    <a:lnTo>
                      <a:pt x="27"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1" name="Freeform 484">
                <a:extLst>
                  <a:ext uri="{FF2B5EF4-FFF2-40B4-BE49-F238E27FC236}">
                    <a16:creationId xmlns:a16="http://schemas.microsoft.com/office/drawing/2014/main" id="{EB83678C-14E8-5499-6681-0F8F42E34970}"/>
                  </a:ext>
                </a:extLst>
              </p:cNvPr>
              <p:cNvSpPr>
                <a:spLocks/>
              </p:cNvSpPr>
              <p:nvPr/>
            </p:nvSpPr>
            <p:spPr bwMode="auto">
              <a:xfrm>
                <a:off x="307" y="5453"/>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3" y="24"/>
                    </a:moveTo>
                    <a:lnTo>
                      <a:pt x="17" y="22"/>
                    </a:lnTo>
                    <a:lnTo>
                      <a:pt x="22" y="19"/>
                    </a:lnTo>
                    <a:lnTo>
                      <a:pt x="23" y="15"/>
                    </a:lnTo>
                    <a:lnTo>
                      <a:pt x="25" y="11"/>
                    </a:lnTo>
                    <a:lnTo>
                      <a:pt x="23" y="7"/>
                    </a:lnTo>
                    <a:lnTo>
                      <a:pt x="20" y="3"/>
                    </a:lnTo>
                    <a:lnTo>
                      <a:pt x="16" y="1"/>
                    </a:lnTo>
                    <a:lnTo>
                      <a:pt x="11" y="0"/>
                    </a:lnTo>
                    <a:lnTo>
                      <a:pt x="7" y="1"/>
                    </a:lnTo>
                    <a:lnTo>
                      <a:pt x="3" y="4"/>
                    </a:lnTo>
                    <a:lnTo>
                      <a:pt x="1" y="8"/>
                    </a:lnTo>
                    <a:lnTo>
                      <a:pt x="0" y="14"/>
                    </a:lnTo>
                    <a:lnTo>
                      <a:pt x="1" y="18"/>
                    </a:lnTo>
                    <a:lnTo>
                      <a:pt x="4" y="21"/>
                    </a:lnTo>
                    <a:lnTo>
                      <a:pt x="9" y="24"/>
                    </a:lnTo>
                    <a:lnTo>
                      <a:pt x="13"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2" name="Freeform 485">
                <a:extLst>
                  <a:ext uri="{FF2B5EF4-FFF2-40B4-BE49-F238E27FC236}">
                    <a16:creationId xmlns:a16="http://schemas.microsoft.com/office/drawing/2014/main" id="{4209DCB4-91A4-8D17-8810-C554D7C97022}"/>
                  </a:ext>
                </a:extLst>
              </p:cNvPr>
              <p:cNvSpPr>
                <a:spLocks/>
              </p:cNvSpPr>
              <p:nvPr/>
            </p:nvSpPr>
            <p:spPr bwMode="auto">
              <a:xfrm>
                <a:off x="296" y="5457"/>
                <a:ext cx="69" cy="23"/>
              </a:xfrm>
              <a:custGeom>
                <a:avLst/>
                <a:gdLst>
                  <a:gd name="T0" fmla="*/ 0 w 207"/>
                  <a:gd name="T1" fmla="*/ 0 h 69"/>
                  <a:gd name="T2" fmla="*/ 0 w 207"/>
                  <a:gd name="T3" fmla="*/ 0 h 69"/>
                  <a:gd name="T4" fmla="*/ 0 w 207"/>
                  <a:gd name="T5" fmla="*/ 0 h 69"/>
                  <a:gd name="T6" fmla="*/ 0 w 207"/>
                  <a:gd name="T7" fmla="*/ 0 h 69"/>
                  <a:gd name="T8" fmla="*/ 0 w 207"/>
                  <a:gd name="T9" fmla="*/ 0 h 69"/>
                  <a:gd name="T10" fmla="*/ 0 w 207"/>
                  <a:gd name="T11" fmla="*/ 0 h 69"/>
                  <a:gd name="T12" fmla="*/ 0 w 207"/>
                  <a:gd name="T13" fmla="*/ 0 h 69"/>
                  <a:gd name="T14" fmla="*/ 0 w 207"/>
                  <a:gd name="T15" fmla="*/ 0 h 69"/>
                  <a:gd name="T16" fmla="*/ 0 w 207"/>
                  <a:gd name="T17" fmla="*/ 0 h 69"/>
                  <a:gd name="T18" fmla="*/ 0 w 207"/>
                  <a:gd name="T19" fmla="*/ 0 h 69"/>
                  <a:gd name="T20" fmla="*/ 0 w 207"/>
                  <a:gd name="T21" fmla="*/ 0 h 69"/>
                  <a:gd name="T22" fmla="*/ 0 w 207"/>
                  <a:gd name="T23" fmla="*/ 0 h 69"/>
                  <a:gd name="T24" fmla="*/ 0 w 207"/>
                  <a:gd name="T25" fmla="*/ 0 h 69"/>
                  <a:gd name="T26" fmla="*/ 0 w 207"/>
                  <a:gd name="T27" fmla="*/ 0 h 69"/>
                  <a:gd name="T28" fmla="*/ 0 w 207"/>
                  <a:gd name="T29" fmla="*/ 0 h 69"/>
                  <a:gd name="T30" fmla="*/ 0 w 207"/>
                  <a:gd name="T31" fmla="*/ 0 h 69"/>
                  <a:gd name="T32" fmla="*/ 0 w 207"/>
                  <a:gd name="T33" fmla="*/ 0 h 69"/>
                  <a:gd name="T34" fmla="*/ 0 w 207"/>
                  <a:gd name="T35" fmla="*/ 0 h 69"/>
                  <a:gd name="T36" fmla="*/ 0 w 207"/>
                  <a:gd name="T37" fmla="*/ 0 h 69"/>
                  <a:gd name="T38" fmla="*/ 0 w 207"/>
                  <a:gd name="T39" fmla="*/ 0 h 69"/>
                  <a:gd name="T40" fmla="*/ 0 w 207"/>
                  <a:gd name="T41" fmla="*/ 0 h 69"/>
                  <a:gd name="T42" fmla="*/ 0 w 207"/>
                  <a:gd name="T43" fmla="*/ 0 h 69"/>
                  <a:gd name="T44" fmla="*/ 0 w 207"/>
                  <a:gd name="T45" fmla="*/ 0 h 69"/>
                  <a:gd name="T46" fmla="*/ 0 w 207"/>
                  <a:gd name="T47" fmla="*/ 0 h 69"/>
                  <a:gd name="T48" fmla="*/ 0 w 207"/>
                  <a:gd name="T49" fmla="*/ 0 h 69"/>
                  <a:gd name="T50" fmla="*/ 0 w 207"/>
                  <a:gd name="T51" fmla="*/ 0 h 69"/>
                  <a:gd name="T52" fmla="*/ 0 w 207"/>
                  <a:gd name="T53" fmla="*/ 0 h 69"/>
                  <a:gd name="T54" fmla="*/ 0 w 207"/>
                  <a:gd name="T55" fmla="*/ 0 h 69"/>
                  <a:gd name="T56" fmla="*/ 0 w 207"/>
                  <a:gd name="T57" fmla="*/ 0 h 69"/>
                  <a:gd name="T58" fmla="*/ 0 w 207"/>
                  <a:gd name="T59" fmla="*/ 0 h 69"/>
                  <a:gd name="T60" fmla="*/ 0 w 207"/>
                  <a:gd name="T61" fmla="*/ 0 h 69"/>
                  <a:gd name="T62" fmla="*/ 0 w 207"/>
                  <a:gd name="T63" fmla="*/ 0 h 69"/>
                  <a:gd name="T64" fmla="*/ 0 w 207"/>
                  <a:gd name="T65" fmla="*/ 0 h 69"/>
                  <a:gd name="T66" fmla="*/ 0 w 207"/>
                  <a:gd name="T67" fmla="*/ 0 h 69"/>
                  <a:gd name="T68" fmla="*/ 0 w 207"/>
                  <a:gd name="T69" fmla="*/ 0 h 69"/>
                  <a:gd name="T70" fmla="*/ 0 w 207"/>
                  <a:gd name="T71" fmla="*/ 0 h 69"/>
                  <a:gd name="T72" fmla="*/ 0 w 207"/>
                  <a:gd name="T73" fmla="*/ 0 h 69"/>
                  <a:gd name="T74" fmla="*/ 0 w 207"/>
                  <a:gd name="T75" fmla="*/ 0 h 69"/>
                  <a:gd name="T76" fmla="*/ 0 w 207"/>
                  <a:gd name="T77" fmla="*/ 0 h 69"/>
                  <a:gd name="T78" fmla="*/ 0 w 207"/>
                  <a:gd name="T79" fmla="*/ 0 h 69"/>
                  <a:gd name="T80" fmla="*/ 0 w 207"/>
                  <a:gd name="T81" fmla="*/ 0 h 69"/>
                  <a:gd name="T82" fmla="*/ 0 w 207"/>
                  <a:gd name="T83" fmla="*/ 0 h 69"/>
                  <a:gd name="T84" fmla="*/ 0 w 207"/>
                  <a:gd name="T85" fmla="*/ 0 h 69"/>
                  <a:gd name="T86" fmla="*/ 0 w 207"/>
                  <a:gd name="T87" fmla="*/ 0 h 69"/>
                  <a:gd name="T88" fmla="*/ 0 w 207"/>
                  <a:gd name="T89" fmla="*/ 0 h 69"/>
                  <a:gd name="T90" fmla="*/ 0 w 207"/>
                  <a:gd name="T91" fmla="*/ 0 h 69"/>
                  <a:gd name="T92" fmla="*/ 0 w 207"/>
                  <a:gd name="T93" fmla="*/ 0 h 69"/>
                  <a:gd name="T94" fmla="*/ 0 w 207"/>
                  <a:gd name="T95" fmla="*/ 0 h 69"/>
                  <a:gd name="T96" fmla="*/ 0 w 207"/>
                  <a:gd name="T97" fmla="*/ 0 h 69"/>
                  <a:gd name="T98" fmla="*/ 0 w 207"/>
                  <a:gd name="T99" fmla="*/ 0 h 69"/>
                  <a:gd name="T100" fmla="*/ 0 w 207"/>
                  <a:gd name="T101" fmla="*/ 0 h 69"/>
                  <a:gd name="T102" fmla="*/ 0 w 207"/>
                  <a:gd name="T103" fmla="*/ 0 h 69"/>
                  <a:gd name="T104" fmla="*/ 0 w 207"/>
                  <a:gd name="T105" fmla="*/ 0 h 69"/>
                  <a:gd name="T106" fmla="*/ 0 w 207"/>
                  <a:gd name="T107" fmla="*/ 0 h 69"/>
                  <a:gd name="T108" fmla="*/ 0 w 207"/>
                  <a:gd name="T109" fmla="*/ 0 h 69"/>
                  <a:gd name="T110" fmla="*/ 0 w 207"/>
                  <a:gd name="T111" fmla="*/ 0 h 69"/>
                  <a:gd name="T112" fmla="*/ 0 w 207"/>
                  <a:gd name="T113" fmla="*/ 0 h 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7"/>
                  <a:gd name="T172" fmla="*/ 0 h 69"/>
                  <a:gd name="T173" fmla="*/ 207 w 207"/>
                  <a:gd name="T174" fmla="*/ 69 h 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7" h="69">
                    <a:moveTo>
                      <a:pt x="93" y="0"/>
                    </a:moveTo>
                    <a:lnTo>
                      <a:pt x="101" y="4"/>
                    </a:lnTo>
                    <a:lnTo>
                      <a:pt x="109" y="8"/>
                    </a:lnTo>
                    <a:lnTo>
                      <a:pt x="120" y="13"/>
                    </a:lnTo>
                    <a:lnTo>
                      <a:pt x="128" y="17"/>
                    </a:lnTo>
                    <a:lnTo>
                      <a:pt x="139" y="23"/>
                    </a:lnTo>
                    <a:lnTo>
                      <a:pt x="147" y="25"/>
                    </a:lnTo>
                    <a:lnTo>
                      <a:pt x="156" y="28"/>
                    </a:lnTo>
                    <a:lnTo>
                      <a:pt x="163" y="31"/>
                    </a:lnTo>
                    <a:lnTo>
                      <a:pt x="171" y="32"/>
                    </a:lnTo>
                    <a:lnTo>
                      <a:pt x="178" y="34"/>
                    </a:lnTo>
                    <a:lnTo>
                      <a:pt x="185" y="35"/>
                    </a:lnTo>
                    <a:lnTo>
                      <a:pt x="192" y="38"/>
                    </a:lnTo>
                    <a:lnTo>
                      <a:pt x="198" y="41"/>
                    </a:lnTo>
                    <a:lnTo>
                      <a:pt x="203" y="44"/>
                    </a:lnTo>
                    <a:lnTo>
                      <a:pt x="206" y="48"/>
                    </a:lnTo>
                    <a:lnTo>
                      <a:pt x="207" y="53"/>
                    </a:lnTo>
                    <a:lnTo>
                      <a:pt x="206" y="59"/>
                    </a:lnTo>
                    <a:lnTo>
                      <a:pt x="203" y="62"/>
                    </a:lnTo>
                    <a:lnTo>
                      <a:pt x="198" y="65"/>
                    </a:lnTo>
                    <a:lnTo>
                      <a:pt x="192" y="67"/>
                    </a:lnTo>
                    <a:lnTo>
                      <a:pt x="185" y="67"/>
                    </a:lnTo>
                    <a:lnTo>
                      <a:pt x="176" y="69"/>
                    </a:lnTo>
                    <a:lnTo>
                      <a:pt x="169" y="69"/>
                    </a:lnTo>
                    <a:lnTo>
                      <a:pt x="160" y="69"/>
                    </a:lnTo>
                    <a:lnTo>
                      <a:pt x="152" y="69"/>
                    </a:lnTo>
                    <a:lnTo>
                      <a:pt x="140" y="67"/>
                    </a:lnTo>
                    <a:lnTo>
                      <a:pt x="128" y="67"/>
                    </a:lnTo>
                    <a:lnTo>
                      <a:pt x="115" y="66"/>
                    </a:lnTo>
                    <a:lnTo>
                      <a:pt x="102" y="65"/>
                    </a:lnTo>
                    <a:lnTo>
                      <a:pt x="88" y="65"/>
                    </a:lnTo>
                    <a:lnTo>
                      <a:pt x="76" y="63"/>
                    </a:lnTo>
                    <a:lnTo>
                      <a:pt x="64" y="63"/>
                    </a:lnTo>
                    <a:lnTo>
                      <a:pt x="54" y="63"/>
                    </a:lnTo>
                    <a:lnTo>
                      <a:pt x="45" y="63"/>
                    </a:lnTo>
                    <a:lnTo>
                      <a:pt x="35" y="63"/>
                    </a:lnTo>
                    <a:lnTo>
                      <a:pt x="28" y="63"/>
                    </a:lnTo>
                    <a:lnTo>
                      <a:pt x="19" y="62"/>
                    </a:lnTo>
                    <a:lnTo>
                      <a:pt x="13" y="60"/>
                    </a:lnTo>
                    <a:lnTo>
                      <a:pt x="7" y="58"/>
                    </a:lnTo>
                    <a:lnTo>
                      <a:pt x="3" y="55"/>
                    </a:lnTo>
                    <a:lnTo>
                      <a:pt x="0" y="44"/>
                    </a:lnTo>
                    <a:lnTo>
                      <a:pt x="2" y="27"/>
                    </a:lnTo>
                    <a:lnTo>
                      <a:pt x="5" y="13"/>
                    </a:lnTo>
                    <a:lnTo>
                      <a:pt x="7" y="4"/>
                    </a:lnTo>
                    <a:lnTo>
                      <a:pt x="18" y="7"/>
                    </a:lnTo>
                    <a:lnTo>
                      <a:pt x="28" y="10"/>
                    </a:lnTo>
                    <a:lnTo>
                      <a:pt x="37" y="14"/>
                    </a:lnTo>
                    <a:lnTo>
                      <a:pt x="47" y="17"/>
                    </a:lnTo>
                    <a:lnTo>
                      <a:pt x="56" y="20"/>
                    </a:lnTo>
                    <a:lnTo>
                      <a:pt x="66" y="21"/>
                    </a:lnTo>
                    <a:lnTo>
                      <a:pt x="74" y="24"/>
                    </a:lnTo>
                    <a:lnTo>
                      <a:pt x="82" y="25"/>
                    </a:lnTo>
                    <a:lnTo>
                      <a:pt x="86" y="16"/>
                    </a:lnTo>
                    <a:lnTo>
                      <a:pt x="89" y="7"/>
                    </a:lnTo>
                    <a:lnTo>
                      <a:pt x="92" y="1"/>
                    </a:lnTo>
                    <a:lnTo>
                      <a:pt x="93" y="0"/>
                    </a:lnTo>
                    <a:close/>
                  </a:path>
                </a:pathLst>
              </a:custGeom>
              <a:solidFill>
                <a:srgbClr val="4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3" name="Freeform 486">
                <a:extLst>
                  <a:ext uri="{FF2B5EF4-FFF2-40B4-BE49-F238E27FC236}">
                    <a16:creationId xmlns:a16="http://schemas.microsoft.com/office/drawing/2014/main" id="{644AB1D5-03F7-6221-75BD-5630D4FD8983}"/>
                  </a:ext>
                </a:extLst>
              </p:cNvPr>
              <p:cNvSpPr>
                <a:spLocks/>
              </p:cNvSpPr>
              <p:nvPr/>
            </p:nvSpPr>
            <p:spPr bwMode="auto">
              <a:xfrm>
                <a:off x="297" y="5475"/>
                <a:ext cx="66" cy="7"/>
              </a:xfrm>
              <a:custGeom>
                <a:avLst/>
                <a:gdLst>
                  <a:gd name="T0" fmla="*/ 0 w 198"/>
                  <a:gd name="T1" fmla="*/ 0 h 21"/>
                  <a:gd name="T2" fmla="*/ 0 w 198"/>
                  <a:gd name="T3" fmla="*/ 0 h 21"/>
                  <a:gd name="T4" fmla="*/ 0 w 198"/>
                  <a:gd name="T5" fmla="*/ 0 h 21"/>
                  <a:gd name="T6" fmla="*/ 0 w 198"/>
                  <a:gd name="T7" fmla="*/ 0 h 21"/>
                  <a:gd name="T8" fmla="*/ 0 w 198"/>
                  <a:gd name="T9" fmla="*/ 0 h 21"/>
                  <a:gd name="T10" fmla="*/ 0 w 198"/>
                  <a:gd name="T11" fmla="*/ 0 h 21"/>
                  <a:gd name="T12" fmla="*/ 0 w 198"/>
                  <a:gd name="T13" fmla="*/ 0 h 21"/>
                  <a:gd name="T14" fmla="*/ 0 w 198"/>
                  <a:gd name="T15" fmla="*/ 0 h 21"/>
                  <a:gd name="T16" fmla="*/ 0 w 198"/>
                  <a:gd name="T17" fmla="*/ 0 h 21"/>
                  <a:gd name="T18" fmla="*/ 0 w 198"/>
                  <a:gd name="T19" fmla="*/ 0 h 21"/>
                  <a:gd name="T20" fmla="*/ 0 w 198"/>
                  <a:gd name="T21" fmla="*/ 0 h 21"/>
                  <a:gd name="T22" fmla="*/ 0 w 198"/>
                  <a:gd name="T23" fmla="*/ 0 h 21"/>
                  <a:gd name="T24" fmla="*/ 0 w 198"/>
                  <a:gd name="T25" fmla="*/ 0 h 21"/>
                  <a:gd name="T26" fmla="*/ 0 w 198"/>
                  <a:gd name="T27" fmla="*/ 0 h 21"/>
                  <a:gd name="T28" fmla="*/ 0 w 198"/>
                  <a:gd name="T29" fmla="*/ 0 h 21"/>
                  <a:gd name="T30" fmla="*/ 0 w 198"/>
                  <a:gd name="T31" fmla="*/ 0 h 21"/>
                  <a:gd name="T32" fmla="*/ 0 w 198"/>
                  <a:gd name="T33" fmla="*/ 0 h 21"/>
                  <a:gd name="T34" fmla="*/ 0 w 198"/>
                  <a:gd name="T35" fmla="*/ 0 h 21"/>
                  <a:gd name="T36" fmla="*/ 0 w 198"/>
                  <a:gd name="T37" fmla="*/ 0 h 21"/>
                  <a:gd name="T38" fmla="*/ 0 w 198"/>
                  <a:gd name="T39" fmla="*/ 0 h 21"/>
                  <a:gd name="T40" fmla="*/ 0 w 198"/>
                  <a:gd name="T41" fmla="*/ 0 h 21"/>
                  <a:gd name="T42" fmla="*/ 0 w 198"/>
                  <a:gd name="T43" fmla="*/ 0 h 21"/>
                  <a:gd name="T44" fmla="*/ 0 w 198"/>
                  <a:gd name="T45" fmla="*/ 0 h 21"/>
                  <a:gd name="T46" fmla="*/ 0 w 198"/>
                  <a:gd name="T47" fmla="*/ 0 h 21"/>
                  <a:gd name="T48" fmla="*/ 0 w 198"/>
                  <a:gd name="T49" fmla="*/ 0 h 21"/>
                  <a:gd name="T50" fmla="*/ 0 w 198"/>
                  <a:gd name="T51" fmla="*/ 0 h 21"/>
                  <a:gd name="T52" fmla="*/ 0 w 198"/>
                  <a:gd name="T53" fmla="*/ 0 h 21"/>
                  <a:gd name="T54" fmla="*/ 0 w 198"/>
                  <a:gd name="T55" fmla="*/ 0 h 21"/>
                  <a:gd name="T56" fmla="*/ 0 w 198"/>
                  <a:gd name="T57" fmla="*/ 0 h 21"/>
                  <a:gd name="T58" fmla="*/ 0 w 198"/>
                  <a:gd name="T59" fmla="*/ 0 h 21"/>
                  <a:gd name="T60" fmla="*/ 0 w 198"/>
                  <a:gd name="T61" fmla="*/ 0 h 21"/>
                  <a:gd name="T62" fmla="*/ 0 w 198"/>
                  <a:gd name="T63" fmla="*/ 0 h 21"/>
                  <a:gd name="T64" fmla="*/ 0 w 198"/>
                  <a:gd name="T65" fmla="*/ 0 h 21"/>
                  <a:gd name="T66" fmla="*/ 0 w 198"/>
                  <a:gd name="T67" fmla="*/ 0 h 21"/>
                  <a:gd name="T68" fmla="*/ 0 w 198"/>
                  <a:gd name="T69" fmla="*/ 0 h 21"/>
                  <a:gd name="T70" fmla="*/ 0 w 198"/>
                  <a:gd name="T71" fmla="*/ 0 h 21"/>
                  <a:gd name="T72" fmla="*/ 0 w 198"/>
                  <a:gd name="T73" fmla="*/ 0 h 21"/>
                  <a:gd name="T74" fmla="*/ 0 w 198"/>
                  <a:gd name="T75" fmla="*/ 0 h 21"/>
                  <a:gd name="T76" fmla="*/ 0 w 198"/>
                  <a:gd name="T77" fmla="*/ 0 h 21"/>
                  <a:gd name="T78" fmla="*/ 0 w 198"/>
                  <a:gd name="T79" fmla="*/ 0 h 21"/>
                  <a:gd name="T80" fmla="*/ 0 w 198"/>
                  <a:gd name="T81" fmla="*/ 0 h 21"/>
                  <a:gd name="T82" fmla="*/ 0 w 198"/>
                  <a:gd name="T83" fmla="*/ 0 h 21"/>
                  <a:gd name="T84" fmla="*/ 0 w 198"/>
                  <a:gd name="T85" fmla="*/ 0 h 21"/>
                  <a:gd name="T86" fmla="*/ 0 w 198"/>
                  <a:gd name="T87" fmla="*/ 0 h 21"/>
                  <a:gd name="T88" fmla="*/ 0 w 198"/>
                  <a:gd name="T89" fmla="*/ 0 h 21"/>
                  <a:gd name="T90" fmla="*/ 0 w 198"/>
                  <a:gd name="T91" fmla="*/ 0 h 21"/>
                  <a:gd name="T92" fmla="*/ 0 w 198"/>
                  <a:gd name="T93" fmla="*/ 0 h 21"/>
                  <a:gd name="T94" fmla="*/ 0 w 198"/>
                  <a:gd name="T95" fmla="*/ 0 h 21"/>
                  <a:gd name="T96" fmla="*/ 0 w 198"/>
                  <a:gd name="T97" fmla="*/ 0 h 21"/>
                  <a:gd name="T98" fmla="*/ 0 w 198"/>
                  <a:gd name="T99" fmla="*/ 0 h 21"/>
                  <a:gd name="T100" fmla="*/ 0 w 198"/>
                  <a:gd name="T101" fmla="*/ 0 h 21"/>
                  <a:gd name="T102" fmla="*/ 0 w 198"/>
                  <a:gd name="T103" fmla="*/ 0 h 21"/>
                  <a:gd name="T104" fmla="*/ 0 w 198"/>
                  <a:gd name="T105" fmla="*/ 0 h 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1"/>
                  <a:gd name="T161" fmla="*/ 198 w 198"/>
                  <a:gd name="T162" fmla="*/ 21 h 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1">
                    <a:moveTo>
                      <a:pt x="197" y="10"/>
                    </a:moveTo>
                    <a:lnTo>
                      <a:pt x="189" y="12"/>
                    </a:lnTo>
                    <a:lnTo>
                      <a:pt x="179" y="14"/>
                    </a:lnTo>
                    <a:lnTo>
                      <a:pt x="169" y="14"/>
                    </a:lnTo>
                    <a:lnTo>
                      <a:pt x="157" y="14"/>
                    </a:lnTo>
                    <a:lnTo>
                      <a:pt x="149" y="14"/>
                    </a:lnTo>
                    <a:lnTo>
                      <a:pt x="137" y="12"/>
                    </a:lnTo>
                    <a:lnTo>
                      <a:pt x="125" y="12"/>
                    </a:lnTo>
                    <a:lnTo>
                      <a:pt x="112" y="11"/>
                    </a:lnTo>
                    <a:lnTo>
                      <a:pt x="99" y="10"/>
                    </a:lnTo>
                    <a:lnTo>
                      <a:pt x="85" y="10"/>
                    </a:lnTo>
                    <a:lnTo>
                      <a:pt x="73" y="8"/>
                    </a:lnTo>
                    <a:lnTo>
                      <a:pt x="61" y="8"/>
                    </a:lnTo>
                    <a:lnTo>
                      <a:pt x="51" y="8"/>
                    </a:lnTo>
                    <a:lnTo>
                      <a:pt x="42" y="8"/>
                    </a:lnTo>
                    <a:lnTo>
                      <a:pt x="32" y="8"/>
                    </a:lnTo>
                    <a:lnTo>
                      <a:pt x="25" y="8"/>
                    </a:lnTo>
                    <a:lnTo>
                      <a:pt x="16" y="7"/>
                    </a:lnTo>
                    <a:lnTo>
                      <a:pt x="10" y="5"/>
                    </a:lnTo>
                    <a:lnTo>
                      <a:pt x="4" y="3"/>
                    </a:lnTo>
                    <a:lnTo>
                      <a:pt x="0" y="0"/>
                    </a:lnTo>
                    <a:lnTo>
                      <a:pt x="0" y="5"/>
                    </a:lnTo>
                    <a:lnTo>
                      <a:pt x="2" y="11"/>
                    </a:lnTo>
                    <a:lnTo>
                      <a:pt x="2" y="15"/>
                    </a:lnTo>
                    <a:lnTo>
                      <a:pt x="2" y="17"/>
                    </a:lnTo>
                    <a:lnTo>
                      <a:pt x="3" y="18"/>
                    </a:lnTo>
                    <a:lnTo>
                      <a:pt x="9" y="18"/>
                    </a:lnTo>
                    <a:lnTo>
                      <a:pt x="16" y="19"/>
                    </a:lnTo>
                    <a:lnTo>
                      <a:pt x="25" y="19"/>
                    </a:lnTo>
                    <a:lnTo>
                      <a:pt x="34" y="21"/>
                    </a:lnTo>
                    <a:lnTo>
                      <a:pt x="42" y="21"/>
                    </a:lnTo>
                    <a:lnTo>
                      <a:pt x="53" y="21"/>
                    </a:lnTo>
                    <a:lnTo>
                      <a:pt x="60" y="21"/>
                    </a:lnTo>
                    <a:lnTo>
                      <a:pt x="61" y="17"/>
                    </a:lnTo>
                    <a:lnTo>
                      <a:pt x="61" y="14"/>
                    </a:lnTo>
                    <a:lnTo>
                      <a:pt x="63" y="12"/>
                    </a:lnTo>
                    <a:lnTo>
                      <a:pt x="70" y="14"/>
                    </a:lnTo>
                    <a:lnTo>
                      <a:pt x="80" y="14"/>
                    </a:lnTo>
                    <a:lnTo>
                      <a:pt x="93" y="15"/>
                    </a:lnTo>
                    <a:lnTo>
                      <a:pt x="106" y="17"/>
                    </a:lnTo>
                    <a:lnTo>
                      <a:pt x="121" y="17"/>
                    </a:lnTo>
                    <a:lnTo>
                      <a:pt x="134" y="18"/>
                    </a:lnTo>
                    <a:lnTo>
                      <a:pt x="147" y="18"/>
                    </a:lnTo>
                    <a:lnTo>
                      <a:pt x="157" y="18"/>
                    </a:lnTo>
                    <a:lnTo>
                      <a:pt x="172" y="18"/>
                    </a:lnTo>
                    <a:lnTo>
                      <a:pt x="182" y="18"/>
                    </a:lnTo>
                    <a:lnTo>
                      <a:pt x="189" y="17"/>
                    </a:lnTo>
                    <a:lnTo>
                      <a:pt x="195" y="15"/>
                    </a:lnTo>
                    <a:lnTo>
                      <a:pt x="197" y="15"/>
                    </a:lnTo>
                    <a:lnTo>
                      <a:pt x="198" y="14"/>
                    </a:lnTo>
                    <a:lnTo>
                      <a:pt x="198" y="11"/>
                    </a:lnTo>
                    <a:lnTo>
                      <a:pt x="19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4" name="Freeform 487">
                <a:extLst>
                  <a:ext uri="{FF2B5EF4-FFF2-40B4-BE49-F238E27FC236}">
                    <a16:creationId xmlns:a16="http://schemas.microsoft.com/office/drawing/2014/main" id="{CEDB8F18-1F13-C3BF-3166-928EBF9D5CBA}"/>
                  </a:ext>
                </a:extLst>
              </p:cNvPr>
              <p:cNvSpPr>
                <a:spLocks/>
              </p:cNvSpPr>
              <p:nvPr/>
            </p:nvSpPr>
            <p:spPr bwMode="auto">
              <a:xfrm>
                <a:off x="261" y="5168"/>
                <a:ext cx="82" cy="296"/>
              </a:xfrm>
              <a:custGeom>
                <a:avLst/>
                <a:gdLst>
                  <a:gd name="T0" fmla="*/ 0 w 244"/>
                  <a:gd name="T1" fmla="*/ 1 h 889"/>
                  <a:gd name="T2" fmla="*/ 0 w 244"/>
                  <a:gd name="T3" fmla="*/ 1 h 889"/>
                  <a:gd name="T4" fmla="*/ 0 w 244"/>
                  <a:gd name="T5" fmla="*/ 1 h 889"/>
                  <a:gd name="T6" fmla="*/ 0 w 244"/>
                  <a:gd name="T7" fmla="*/ 1 h 889"/>
                  <a:gd name="T8" fmla="*/ 0 w 244"/>
                  <a:gd name="T9" fmla="*/ 1 h 889"/>
                  <a:gd name="T10" fmla="*/ 0 w 244"/>
                  <a:gd name="T11" fmla="*/ 1 h 889"/>
                  <a:gd name="T12" fmla="*/ 0 w 244"/>
                  <a:gd name="T13" fmla="*/ 1 h 889"/>
                  <a:gd name="T14" fmla="*/ 0 w 244"/>
                  <a:gd name="T15" fmla="*/ 1 h 889"/>
                  <a:gd name="T16" fmla="*/ 0 w 244"/>
                  <a:gd name="T17" fmla="*/ 1 h 889"/>
                  <a:gd name="T18" fmla="*/ 0 w 244"/>
                  <a:gd name="T19" fmla="*/ 1 h 889"/>
                  <a:gd name="T20" fmla="*/ 0 w 244"/>
                  <a:gd name="T21" fmla="*/ 1 h 889"/>
                  <a:gd name="T22" fmla="*/ 0 w 244"/>
                  <a:gd name="T23" fmla="*/ 1 h 889"/>
                  <a:gd name="T24" fmla="*/ 0 w 244"/>
                  <a:gd name="T25" fmla="*/ 1 h 889"/>
                  <a:gd name="T26" fmla="*/ 0 w 244"/>
                  <a:gd name="T27" fmla="*/ 1 h 889"/>
                  <a:gd name="T28" fmla="*/ 0 w 244"/>
                  <a:gd name="T29" fmla="*/ 1 h 889"/>
                  <a:gd name="T30" fmla="*/ 0 w 244"/>
                  <a:gd name="T31" fmla="*/ 1 h 889"/>
                  <a:gd name="T32" fmla="*/ 0 w 244"/>
                  <a:gd name="T33" fmla="*/ 1 h 889"/>
                  <a:gd name="T34" fmla="*/ 0 w 244"/>
                  <a:gd name="T35" fmla="*/ 1 h 889"/>
                  <a:gd name="T36" fmla="*/ 0 w 244"/>
                  <a:gd name="T37" fmla="*/ 1 h 889"/>
                  <a:gd name="T38" fmla="*/ 0 w 244"/>
                  <a:gd name="T39" fmla="*/ 1 h 889"/>
                  <a:gd name="T40" fmla="*/ 0 w 244"/>
                  <a:gd name="T41" fmla="*/ 0 h 889"/>
                  <a:gd name="T42" fmla="*/ 0 w 244"/>
                  <a:gd name="T43" fmla="*/ 0 h 889"/>
                  <a:gd name="T44" fmla="*/ 0 w 244"/>
                  <a:gd name="T45" fmla="*/ 0 h 889"/>
                  <a:gd name="T46" fmla="*/ 0 w 244"/>
                  <a:gd name="T47" fmla="*/ 0 h 889"/>
                  <a:gd name="T48" fmla="*/ 0 w 244"/>
                  <a:gd name="T49" fmla="*/ 0 h 889"/>
                  <a:gd name="T50" fmla="*/ 0 w 244"/>
                  <a:gd name="T51" fmla="*/ 0 h 889"/>
                  <a:gd name="T52" fmla="*/ 0 w 244"/>
                  <a:gd name="T53" fmla="*/ 0 h 889"/>
                  <a:gd name="T54" fmla="*/ 0 w 244"/>
                  <a:gd name="T55" fmla="*/ 0 h 889"/>
                  <a:gd name="T56" fmla="*/ 0 w 244"/>
                  <a:gd name="T57" fmla="*/ 0 h 889"/>
                  <a:gd name="T58" fmla="*/ 0 w 244"/>
                  <a:gd name="T59" fmla="*/ 0 h 889"/>
                  <a:gd name="T60" fmla="*/ 0 w 244"/>
                  <a:gd name="T61" fmla="*/ 0 h 889"/>
                  <a:gd name="T62" fmla="*/ 0 w 244"/>
                  <a:gd name="T63" fmla="*/ 0 h 889"/>
                  <a:gd name="T64" fmla="*/ 0 w 244"/>
                  <a:gd name="T65" fmla="*/ 0 h 889"/>
                  <a:gd name="T66" fmla="*/ 0 w 244"/>
                  <a:gd name="T67" fmla="*/ 0 h 889"/>
                  <a:gd name="T68" fmla="*/ 0 w 244"/>
                  <a:gd name="T69" fmla="*/ 0 h 889"/>
                  <a:gd name="T70" fmla="*/ 0 w 244"/>
                  <a:gd name="T71" fmla="*/ 0 h 889"/>
                  <a:gd name="T72" fmla="*/ 0 w 244"/>
                  <a:gd name="T73" fmla="*/ 0 h 889"/>
                  <a:gd name="T74" fmla="*/ 0 w 244"/>
                  <a:gd name="T75" fmla="*/ 0 h 889"/>
                  <a:gd name="T76" fmla="*/ 0 w 244"/>
                  <a:gd name="T77" fmla="*/ 1 h 889"/>
                  <a:gd name="T78" fmla="*/ 0 w 244"/>
                  <a:gd name="T79" fmla="*/ 1 h 889"/>
                  <a:gd name="T80" fmla="*/ 0 w 244"/>
                  <a:gd name="T81" fmla="*/ 1 h 889"/>
                  <a:gd name="T82" fmla="*/ 0 w 244"/>
                  <a:gd name="T83" fmla="*/ 1 h 889"/>
                  <a:gd name="T84" fmla="*/ 0 w 244"/>
                  <a:gd name="T85" fmla="*/ 1 h 889"/>
                  <a:gd name="T86" fmla="*/ 0 w 244"/>
                  <a:gd name="T87" fmla="*/ 1 h 8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4"/>
                  <a:gd name="T133" fmla="*/ 0 h 889"/>
                  <a:gd name="T134" fmla="*/ 244 w 244"/>
                  <a:gd name="T135" fmla="*/ 889 h 8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4" h="889">
                    <a:moveTo>
                      <a:pt x="203" y="867"/>
                    </a:moveTo>
                    <a:lnTo>
                      <a:pt x="200" y="870"/>
                    </a:lnTo>
                    <a:lnTo>
                      <a:pt x="195" y="873"/>
                    </a:lnTo>
                    <a:lnTo>
                      <a:pt x="191" y="877"/>
                    </a:lnTo>
                    <a:lnTo>
                      <a:pt x="185" y="880"/>
                    </a:lnTo>
                    <a:lnTo>
                      <a:pt x="179" y="883"/>
                    </a:lnTo>
                    <a:lnTo>
                      <a:pt x="172" y="886"/>
                    </a:lnTo>
                    <a:lnTo>
                      <a:pt x="165" y="889"/>
                    </a:lnTo>
                    <a:lnTo>
                      <a:pt x="158" y="889"/>
                    </a:lnTo>
                    <a:lnTo>
                      <a:pt x="147" y="887"/>
                    </a:lnTo>
                    <a:lnTo>
                      <a:pt x="136" y="886"/>
                    </a:lnTo>
                    <a:lnTo>
                      <a:pt x="123" y="883"/>
                    </a:lnTo>
                    <a:lnTo>
                      <a:pt x="110" y="880"/>
                    </a:lnTo>
                    <a:lnTo>
                      <a:pt x="96" y="876"/>
                    </a:lnTo>
                    <a:lnTo>
                      <a:pt x="86" y="873"/>
                    </a:lnTo>
                    <a:lnTo>
                      <a:pt x="78" y="870"/>
                    </a:lnTo>
                    <a:lnTo>
                      <a:pt x="72" y="869"/>
                    </a:lnTo>
                    <a:lnTo>
                      <a:pt x="78" y="790"/>
                    </a:lnTo>
                    <a:lnTo>
                      <a:pt x="86" y="694"/>
                    </a:lnTo>
                    <a:lnTo>
                      <a:pt x="98" y="607"/>
                    </a:lnTo>
                    <a:lnTo>
                      <a:pt x="105" y="558"/>
                    </a:lnTo>
                    <a:lnTo>
                      <a:pt x="111" y="538"/>
                    </a:lnTo>
                    <a:lnTo>
                      <a:pt x="114" y="523"/>
                    </a:lnTo>
                    <a:lnTo>
                      <a:pt x="117" y="511"/>
                    </a:lnTo>
                    <a:lnTo>
                      <a:pt x="118" y="504"/>
                    </a:lnTo>
                    <a:lnTo>
                      <a:pt x="120" y="500"/>
                    </a:lnTo>
                    <a:lnTo>
                      <a:pt x="121" y="496"/>
                    </a:lnTo>
                    <a:lnTo>
                      <a:pt x="126" y="495"/>
                    </a:lnTo>
                    <a:lnTo>
                      <a:pt x="129" y="493"/>
                    </a:lnTo>
                    <a:lnTo>
                      <a:pt x="131" y="492"/>
                    </a:lnTo>
                    <a:lnTo>
                      <a:pt x="133" y="488"/>
                    </a:lnTo>
                    <a:lnTo>
                      <a:pt x="133" y="483"/>
                    </a:lnTo>
                    <a:lnTo>
                      <a:pt x="131" y="479"/>
                    </a:lnTo>
                    <a:lnTo>
                      <a:pt x="129" y="476"/>
                    </a:lnTo>
                    <a:lnTo>
                      <a:pt x="124" y="471"/>
                    </a:lnTo>
                    <a:lnTo>
                      <a:pt x="120" y="465"/>
                    </a:lnTo>
                    <a:lnTo>
                      <a:pt x="117" y="455"/>
                    </a:lnTo>
                    <a:lnTo>
                      <a:pt x="112" y="443"/>
                    </a:lnTo>
                    <a:lnTo>
                      <a:pt x="105" y="420"/>
                    </a:lnTo>
                    <a:lnTo>
                      <a:pt x="95" y="391"/>
                    </a:lnTo>
                    <a:lnTo>
                      <a:pt x="83" y="356"/>
                    </a:lnTo>
                    <a:lnTo>
                      <a:pt x="70" y="319"/>
                    </a:lnTo>
                    <a:lnTo>
                      <a:pt x="57" y="284"/>
                    </a:lnTo>
                    <a:lnTo>
                      <a:pt x="46" y="253"/>
                    </a:lnTo>
                    <a:lnTo>
                      <a:pt x="35" y="230"/>
                    </a:lnTo>
                    <a:lnTo>
                      <a:pt x="16" y="179"/>
                    </a:lnTo>
                    <a:lnTo>
                      <a:pt x="5" y="134"/>
                    </a:lnTo>
                    <a:lnTo>
                      <a:pt x="0" y="95"/>
                    </a:lnTo>
                    <a:lnTo>
                      <a:pt x="3" y="61"/>
                    </a:lnTo>
                    <a:lnTo>
                      <a:pt x="11" y="35"/>
                    </a:lnTo>
                    <a:lnTo>
                      <a:pt x="25" y="15"/>
                    </a:lnTo>
                    <a:lnTo>
                      <a:pt x="44" y="4"/>
                    </a:lnTo>
                    <a:lnTo>
                      <a:pt x="67" y="0"/>
                    </a:lnTo>
                    <a:lnTo>
                      <a:pt x="94" y="3"/>
                    </a:lnTo>
                    <a:lnTo>
                      <a:pt x="115" y="10"/>
                    </a:lnTo>
                    <a:lnTo>
                      <a:pt x="133" y="21"/>
                    </a:lnTo>
                    <a:lnTo>
                      <a:pt x="145" y="33"/>
                    </a:lnTo>
                    <a:lnTo>
                      <a:pt x="155" y="47"/>
                    </a:lnTo>
                    <a:lnTo>
                      <a:pt x="162" y="60"/>
                    </a:lnTo>
                    <a:lnTo>
                      <a:pt x="166" y="71"/>
                    </a:lnTo>
                    <a:lnTo>
                      <a:pt x="169" y="80"/>
                    </a:lnTo>
                    <a:lnTo>
                      <a:pt x="174" y="84"/>
                    </a:lnTo>
                    <a:lnTo>
                      <a:pt x="178" y="88"/>
                    </a:lnTo>
                    <a:lnTo>
                      <a:pt x="181" y="92"/>
                    </a:lnTo>
                    <a:lnTo>
                      <a:pt x="181" y="96"/>
                    </a:lnTo>
                    <a:lnTo>
                      <a:pt x="181" y="104"/>
                    </a:lnTo>
                    <a:lnTo>
                      <a:pt x="182" y="112"/>
                    </a:lnTo>
                    <a:lnTo>
                      <a:pt x="185" y="120"/>
                    </a:lnTo>
                    <a:lnTo>
                      <a:pt x="188" y="127"/>
                    </a:lnTo>
                    <a:lnTo>
                      <a:pt x="198" y="157"/>
                    </a:lnTo>
                    <a:lnTo>
                      <a:pt x="207" y="190"/>
                    </a:lnTo>
                    <a:lnTo>
                      <a:pt x="214" y="228"/>
                    </a:lnTo>
                    <a:lnTo>
                      <a:pt x="220" y="266"/>
                    </a:lnTo>
                    <a:lnTo>
                      <a:pt x="225" y="301"/>
                    </a:lnTo>
                    <a:lnTo>
                      <a:pt x="229" y="333"/>
                    </a:lnTo>
                    <a:lnTo>
                      <a:pt x="232" y="359"/>
                    </a:lnTo>
                    <a:lnTo>
                      <a:pt x="233" y="375"/>
                    </a:lnTo>
                    <a:lnTo>
                      <a:pt x="235" y="396"/>
                    </a:lnTo>
                    <a:lnTo>
                      <a:pt x="238" y="413"/>
                    </a:lnTo>
                    <a:lnTo>
                      <a:pt x="239" y="426"/>
                    </a:lnTo>
                    <a:lnTo>
                      <a:pt x="241" y="436"/>
                    </a:lnTo>
                    <a:lnTo>
                      <a:pt x="242" y="444"/>
                    </a:lnTo>
                    <a:lnTo>
                      <a:pt x="244" y="455"/>
                    </a:lnTo>
                    <a:lnTo>
                      <a:pt x="244" y="467"/>
                    </a:lnTo>
                    <a:lnTo>
                      <a:pt x="241" y="481"/>
                    </a:lnTo>
                    <a:lnTo>
                      <a:pt x="232" y="535"/>
                    </a:lnTo>
                    <a:lnTo>
                      <a:pt x="219" y="645"/>
                    </a:lnTo>
                    <a:lnTo>
                      <a:pt x="206" y="768"/>
                    </a:lnTo>
                    <a:lnTo>
                      <a:pt x="203" y="867"/>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5" name="Freeform 488">
                <a:extLst>
                  <a:ext uri="{FF2B5EF4-FFF2-40B4-BE49-F238E27FC236}">
                    <a16:creationId xmlns:a16="http://schemas.microsoft.com/office/drawing/2014/main" id="{FFEA50FA-9344-AEBB-27DF-729CCD045715}"/>
                  </a:ext>
                </a:extLst>
              </p:cNvPr>
              <p:cNvSpPr>
                <a:spLocks/>
              </p:cNvSpPr>
              <p:nvPr/>
            </p:nvSpPr>
            <p:spPr bwMode="auto">
              <a:xfrm>
                <a:off x="157" y="5171"/>
                <a:ext cx="157" cy="273"/>
              </a:xfrm>
              <a:custGeom>
                <a:avLst/>
                <a:gdLst>
                  <a:gd name="T0" fmla="*/ 1 w 472"/>
                  <a:gd name="T1" fmla="*/ 0 h 817"/>
                  <a:gd name="T2" fmla="*/ 0 w 472"/>
                  <a:gd name="T3" fmla="*/ 0 h 817"/>
                  <a:gd name="T4" fmla="*/ 0 w 472"/>
                  <a:gd name="T5" fmla="*/ 0 h 817"/>
                  <a:gd name="T6" fmla="*/ 0 w 472"/>
                  <a:gd name="T7" fmla="*/ 0 h 817"/>
                  <a:gd name="T8" fmla="*/ 0 w 472"/>
                  <a:gd name="T9" fmla="*/ 0 h 817"/>
                  <a:gd name="T10" fmla="*/ 0 w 472"/>
                  <a:gd name="T11" fmla="*/ 0 h 817"/>
                  <a:gd name="T12" fmla="*/ 0 w 472"/>
                  <a:gd name="T13" fmla="*/ 0 h 817"/>
                  <a:gd name="T14" fmla="*/ 0 w 472"/>
                  <a:gd name="T15" fmla="*/ 1 h 817"/>
                  <a:gd name="T16" fmla="*/ 0 w 472"/>
                  <a:gd name="T17" fmla="*/ 1 h 817"/>
                  <a:gd name="T18" fmla="*/ 0 w 472"/>
                  <a:gd name="T19" fmla="*/ 1 h 817"/>
                  <a:gd name="T20" fmla="*/ 0 w 472"/>
                  <a:gd name="T21" fmla="*/ 1 h 817"/>
                  <a:gd name="T22" fmla="*/ 0 w 472"/>
                  <a:gd name="T23" fmla="*/ 1 h 817"/>
                  <a:gd name="T24" fmla="*/ 0 w 472"/>
                  <a:gd name="T25" fmla="*/ 1 h 817"/>
                  <a:gd name="T26" fmla="*/ 0 w 472"/>
                  <a:gd name="T27" fmla="*/ 1 h 817"/>
                  <a:gd name="T28" fmla="*/ 0 w 472"/>
                  <a:gd name="T29" fmla="*/ 1 h 817"/>
                  <a:gd name="T30" fmla="*/ 0 w 472"/>
                  <a:gd name="T31" fmla="*/ 1 h 817"/>
                  <a:gd name="T32" fmla="*/ 0 w 472"/>
                  <a:gd name="T33" fmla="*/ 1 h 817"/>
                  <a:gd name="T34" fmla="*/ 0 w 472"/>
                  <a:gd name="T35" fmla="*/ 1 h 817"/>
                  <a:gd name="T36" fmla="*/ 0 w 472"/>
                  <a:gd name="T37" fmla="*/ 1 h 817"/>
                  <a:gd name="T38" fmla="*/ 0 w 472"/>
                  <a:gd name="T39" fmla="*/ 1 h 817"/>
                  <a:gd name="T40" fmla="*/ 0 w 472"/>
                  <a:gd name="T41" fmla="*/ 1 h 817"/>
                  <a:gd name="T42" fmla="*/ 0 w 472"/>
                  <a:gd name="T43" fmla="*/ 1 h 817"/>
                  <a:gd name="T44" fmla="*/ 0 w 472"/>
                  <a:gd name="T45" fmla="*/ 1 h 817"/>
                  <a:gd name="T46" fmla="*/ 0 w 472"/>
                  <a:gd name="T47" fmla="*/ 1 h 817"/>
                  <a:gd name="T48" fmla="*/ 0 w 472"/>
                  <a:gd name="T49" fmla="*/ 1 h 817"/>
                  <a:gd name="T50" fmla="*/ 0 w 472"/>
                  <a:gd name="T51" fmla="*/ 1 h 817"/>
                  <a:gd name="T52" fmla="*/ 0 w 472"/>
                  <a:gd name="T53" fmla="*/ 1 h 817"/>
                  <a:gd name="T54" fmla="*/ 0 w 472"/>
                  <a:gd name="T55" fmla="*/ 1 h 817"/>
                  <a:gd name="T56" fmla="*/ 0 w 472"/>
                  <a:gd name="T57" fmla="*/ 1 h 817"/>
                  <a:gd name="T58" fmla="*/ 0 w 472"/>
                  <a:gd name="T59" fmla="*/ 1 h 817"/>
                  <a:gd name="T60" fmla="*/ 0 w 472"/>
                  <a:gd name="T61" fmla="*/ 1 h 817"/>
                  <a:gd name="T62" fmla="*/ 0 w 472"/>
                  <a:gd name="T63" fmla="*/ 1 h 817"/>
                  <a:gd name="T64" fmla="*/ 0 w 472"/>
                  <a:gd name="T65" fmla="*/ 1 h 817"/>
                  <a:gd name="T66" fmla="*/ 0 w 472"/>
                  <a:gd name="T67" fmla="*/ 1 h 817"/>
                  <a:gd name="T68" fmla="*/ 0 w 472"/>
                  <a:gd name="T69" fmla="*/ 1 h 817"/>
                  <a:gd name="T70" fmla="*/ 1 w 472"/>
                  <a:gd name="T71" fmla="*/ 0 h 817"/>
                  <a:gd name="T72" fmla="*/ 1 w 472"/>
                  <a:gd name="T73" fmla="*/ 0 h 817"/>
                  <a:gd name="T74" fmla="*/ 1 w 472"/>
                  <a:gd name="T75" fmla="*/ 0 h 817"/>
                  <a:gd name="T76" fmla="*/ 1 w 472"/>
                  <a:gd name="T77" fmla="*/ 0 h 817"/>
                  <a:gd name="T78" fmla="*/ 1 w 472"/>
                  <a:gd name="T79" fmla="*/ 0 h 817"/>
                  <a:gd name="T80" fmla="*/ 1 w 472"/>
                  <a:gd name="T81" fmla="*/ 0 h 817"/>
                  <a:gd name="T82" fmla="*/ 1 w 472"/>
                  <a:gd name="T83" fmla="*/ 0 h 8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2"/>
                  <a:gd name="T127" fmla="*/ 0 h 817"/>
                  <a:gd name="T128" fmla="*/ 472 w 472"/>
                  <a:gd name="T129" fmla="*/ 817 h 8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2" h="817">
                    <a:moveTo>
                      <a:pt x="421" y="2"/>
                    </a:moveTo>
                    <a:lnTo>
                      <a:pt x="402" y="0"/>
                    </a:lnTo>
                    <a:lnTo>
                      <a:pt x="383" y="4"/>
                    </a:lnTo>
                    <a:lnTo>
                      <a:pt x="365" y="14"/>
                    </a:lnTo>
                    <a:lnTo>
                      <a:pt x="349" y="28"/>
                    </a:lnTo>
                    <a:lnTo>
                      <a:pt x="333" y="46"/>
                    </a:lnTo>
                    <a:lnTo>
                      <a:pt x="322" y="65"/>
                    </a:lnTo>
                    <a:lnTo>
                      <a:pt x="310" y="85"/>
                    </a:lnTo>
                    <a:lnTo>
                      <a:pt x="303" y="105"/>
                    </a:lnTo>
                    <a:lnTo>
                      <a:pt x="293" y="141"/>
                    </a:lnTo>
                    <a:lnTo>
                      <a:pt x="282" y="187"/>
                    </a:lnTo>
                    <a:lnTo>
                      <a:pt x="275" y="239"/>
                    </a:lnTo>
                    <a:lnTo>
                      <a:pt x="268" y="293"/>
                    </a:lnTo>
                    <a:lnTo>
                      <a:pt x="262" y="343"/>
                    </a:lnTo>
                    <a:lnTo>
                      <a:pt x="256" y="386"/>
                    </a:lnTo>
                    <a:lnTo>
                      <a:pt x="252" y="420"/>
                    </a:lnTo>
                    <a:lnTo>
                      <a:pt x="249" y="440"/>
                    </a:lnTo>
                    <a:lnTo>
                      <a:pt x="244" y="444"/>
                    </a:lnTo>
                    <a:lnTo>
                      <a:pt x="234" y="450"/>
                    </a:lnTo>
                    <a:lnTo>
                      <a:pt x="221" y="459"/>
                    </a:lnTo>
                    <a:lnTo>
                      <a:pt x="204" y="471"/>
                    </a:lnTo>
                    <a:lnTo>
                      <a:pt x="186" y="485"/>
                    </a:lnTo>
                    <a:lnTo>
                      <a:pt x="167" y="499"/>
                    </a:lnTo>
                    <a:lnTo>
                      <a:pt x="151" y="515"/>
                    </a:lnTo>
                    <a:lnTo>
                      <a:pt x="137" y="532"/>
                    </a:lnTo>
                    <a:lnTo>
                      <a:pt x="128" y="543"/>
                    </a:lnTo>
                    <a:lnTo>
                      <a:pt x="121" y="556"/>
                    </a:lnTo>
                    <a:lnTo>
                      <a:pt x="112" y="570"/>
                    </a:lnTo>
                    <a:lnTo>
                      <a:pt x="106" y="586"/>
                    </a:lnTo>
                    <a:lnTo>
                      <a:pt x="102" y="597"/>
                    </a:lnTo>
                    <a:lnTo>
                      <a:pt x="95" y="614"/>
                    </a:lnTo>
                    <a:lnTo>
                      <a:pt x="86" y="635"/>
                    </a:lnTo>
                    <a:lnTo>
                      <a:pt x="76" y="657"/>
                    </a:lnTo>
                    <a:lnTo>
                      <a:pt x="64" y="678"/>
                    </a:lnTo>
                    <a:lnTo>
                      <a:pt x="55" y="698"/>
                    </a:lnTo>
                    <a:lnTo>
                      <a:pt x="46" y="713"/>
                    </a:lnTo>
                    <a:lnTo>
                      <a:pt x="41" y="722"/>
                    </a:lnTo>
                    <a:lnTo>
                      <a:pt x="25" y="738"/>
                    </a:lnTo>
                    <a:lnTo>
                      <a:pt x="12" y="757"/>
                    </a:lnTo>
                    <a:lnTo>
                      <a:pt x="3" y="773"/>
                    </a:lnTo>
                    <a:lnTo>
                      <a:pt x="0" y="785"/>
                    </a:lnTo>
                    <a:lnTo>
                      <a:pt x="3" y="793"/>
                    </a:lnTo>
                    <a:lnTo>
                      <a:pt x="9" y="804"/>
                    </a:lnTo>
                    <a:lnTo>
                      <a:pt x="16" y="813"/>
                    </a:lnTo>
                    <a:lnTo>
                      <a:pt x="22" y="817"/>
                    </a:lnTo>
                    <a:lnTo>
                      <a:pt x="29" y="814"/>
                    </a:lnTo>
                    <a:lnTo>
                      <a:pt x="38" y="804"/>
                    </a:lnTo>
                    <a:lnTo>
                      <a:pt x="48" y="790"/>
                    </a:lnTo>
                    <a:lnTo>
                      <a:pt x="58" y="775"/>
                    </a:lnTo>
                    <a:lnTo>
                      <a:pt x="80" y="741"/>
                    </a:lnTo>
                    <a:lnTo>
                      <a:pt x="109" y="703"/>
                    </a:lnTo>
                    <a:lnTo>
                      <a:pt x="141" y="663"/>
                    </a:lnTo>
                    <a:lnTo>
                      <a:pt x="175" y="623"/>
                    </a:lnTo>
                    <a:lnTo>
                      <a:pt x="208" y="586"/>
                    </a:lnTo>
                    <a:lnTo>
                      <a:pt x="237" y="553"/>
                    </a:lnTo>
                    <a:lnTo>
                      <a:pt x="260" y="529"/>
                    </a:lnTo>
                    <a:lnTo>
                      <a:pt x="275" y="514"/>
                    </a:lnTo>
                    <a:lnTo>
                      <a:pt x="284" y="510"/>
                    </a:lnTo>
                    <a:lnTo>
                      <a:pt x="291" y="506"/>
                    </a:lnTo>
                    <a:lnTo>
                      <a:pt x="300" y="501"/>
                    </a:lnTo>
                    <a:lnTo>
                      <a:pt x="307" y="496"/>
                    </a:lnTo>
                    <a:lnTo>
                      <a:pt x="314" y="490"/>
                    </a:lnTo>
                    <a:lnTo>
                      <a:pt x="320" y="485"/>
                    </a:lnTo>
                    <a:lnTo>
                      <a:pt x="326" y="479"/>
                    </a:lnTo>
                    <a:lnTo>
                      <a:pt x="329" y="472"/>
                    </a:lnTo>
                    <a:lnTo>
                      <a:pt x="333" y="458"/>
                    </a:lnTo>
                    <a:lnTo>
                      <a:pt x="339" y="443"/>
                    </a:lnTo>
                    <a:lnTo>
                      <a:pt x="345" y="426"/>
                    </a:lnTo>
                    <a:lnTo>
                      <a:pt x="354" y="408"/>
                    </a:lnTo>
                    <a:lnTo>
                      <a:pt x="361" y="395"/>
                    </a:lnTo>
                    <a:lnTo>
                      <a:pt x="370" y="378"/>
                    </a:lnTo>
                    <a:lnTo>
                      <a:pt x="381" y="356"/>
                    </a:lnTo>
                    <a:lnTo>
                      <a:pt x="394" y="332"/>
                    </a:lnTo>
                    <a:lnTo>
                      <a:pt x="408" y="307"/>
                    </a:lnTo>
                    <a:lnTo>
                      <a:pt x="419" y="281"/>
                    </a:lnTo>
                    <a:lnTo>
                      <a:pt x="431" y="256"/>
                    </a:lnTo>
                    <a:lnTo>
                      <a:pt x="440" y="234"/>
                    </a:lnTo>
                    <a:lnTo>
                      <a:pt x="460" y="171"/>
                    </a:lnTo>
                    <a:lnTo>
                      <a:pt x="469" y="120"/>
                    </a:lnTo>
                    <a:lnTo>
                      <a:pt x="472" y="81"/>
                    </a:lnTo>
                    <a:lnTo>
                      <a:pt x="467" y="51"/>
                    </a:lnTo>
                    <a:lnTo>
                      <a:pt x="459" y="30"/>
                    </a:lnTo>
                    <a:lnTo>
                      <a:pt x="447" y="16"/>
                    </a:lnTo>
                    <a:lnTo>
                      <a:pt x="434" y="8"/>
                    </a:lnTo>
                    <a:lnTo>
                      <a:pt x="421" y="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6" name="Freeform 489">
                <a:extLst>
                  <a:ext uri="{FF2B5EF4-FFF2-40B4-BE49-F238E27FC236}">
                    <a16:creationId xmlns:a16="http://schemas.microsoft.com/office/drawing/2014/main" id="{32F4F1E0-4937-1B0F-E0B6-F708486D0493}"/>
                  </a:ext>
                </a:extLst>
              </p:cNvPr>
              <p:cNvSpPr>
                <a:spLocks/>
              </p:cNvSpPr>
              <p:nvPr/>
            </p:nvSpPr>
            <p:spPr bwMode="auto">
              <a:xfrm>
                <a:off x="282" y="5192"/>
                <a:ext cx="9" cy="8"/>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w 25"/>
                  <a:gd name="T15" fmla="*/ 0 h 23"/>
                  <a:gd name="T16" fmla="*/ 0 w 25"/>
                  <a:gd name="T17" fmla="*/ 0 h 23"/>
                  <a:gd name="T18" fmla="*/ 0 w 25"/>
                  <a:gd name="T19" fmla="*/ 0 h 23"/>
                  <a:gd name="T20" fmla="*/ 0 w 25"/>
                  <a:gd name="T21" fmla="*/ 0 h 23"/>
                  <a:gd name="T22" fmla="*/ 0 w 25"/>
                  <a:gd name="T23" fmla="*/ 0 h 23"/>
                  <a:gd name="T24" fmla="*/ 0 w 25"/>
                  <a:gd name="T25" fmla="*/ 0 h 23"/>
                  <a:gd name="T26" fmla="*/ 0 w 25"/>
                  <a:gd name="T27" fmla="*/ 0 h 23"/>
                  <a:gd name="T28" fmla="*/ 0 w 25"/>
                  <a:gd name="T29" fmla="*/ 0 h 23"/>
                  <a:gd name="T30" fmla="*/ 0 w 25"/>
                  <a:gd name="T31" fmla="*/ 0 h 23"/>
                  <a:gd name="T32" fmla="*/ 0 w 25"/>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9" y="22"/>
                    </a:moveTo>
                    <a:lnTo>
                      <a:pt x="13" y="23"/>
                    </a:lnTo>
                    <a:lnTo>
                      <a:pt x="17" y="22"/>
                    </a:lnTo>
                    <a:lnTo>
                      <a:pt x="22" y="19"/>
                    </a:lnTo>
                    <a:lnTo>
                      <a:pt x="25" y="15"/>
                    </a:lnTo>
                    <a:lnTo>
                      <a:pt x="25" y="11"/>
                    </a:lnTo>
                    <a:lnTo>
                      <a:pt x="23" y="7"/>
                    </a:lnTo>
                    <a:lnTo>
                      <a:pt x="22" y="2"/>
                    </a:lnTo>
                    <a:lnTo>
                      <a:pt x="17" y="0"/>
                    </a:lnTo>
                    <a:lnTo>
                      <a:pt x="12" y="0"/>
                    </a:lnTo>
                    <a:lnTo>
                      <a:pt x="7" y="1"/>
                    </a:lnTo>
                    <a:lnTo>
                      <a:pt x="3" y="4"/>
                    </a:lnTo>
                    <a:lnTo>
                      <a:pt x="1" y="8"/>
                    </a:lnTo>
                    <a:lnTo>
                      <a:pt x="0" y="12"/>
                    </a:lnTo>
                    <a:lnTo>
                      <a:pt x="1" y="16"/>
                    </a:lnTo>
                    <a:lnTo>
                      <a:pt x="4" y="21"/>
                    </a:lnTo>
                    <a:lnTo>
                      <a:pt x="9"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7" name="Freeform 490">
                <a:extLst>
                  <a:ext uri="{FF2B5EF4-FFF2-40B4-BE49-F238E27FC236}">
                    <a16:creationId xmlns:a16="http://schemas.microsoft.com/office/drawing/2014/main" id="{69773035-9CFE-22E6-ADE4-7B01464E799F}"/>
                  </a:ext>
                </a:extLst>
              </p:cNvPr>
              <p:cNvSpPr>
                <a:spLocks/>
              </p:cNvSpPr>
              <p:nvPr/>
            </p:nvSpPr>
            <p:spPr bwMode="auto">
              <a:xfrm>
                <a:off x="161" y="5427"/>
                <a:ext cx="9"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9" y="23"/>
                    </a:moveTo>
                    <a:lnTo>
                      <a:pt x="14" y="24"/>
                    </a:lnTo>
                    <a:lnTo>
                      <a:pt x="18" y="23"/>
                    </a:lnTo>
                    <a:lnTo>
                      <a:pt x="22" y="20"/>
                    </a:lnTo>
                    <a:lnTo>
                      <a:pt x="25" y="16"/>
                    </a:lnTo>
                    <a:lnTo>
                      <a:pt x="25" y="12"/>
                    </a:lnTo>
                    <a:lnTo>
                      <a:pt x="24" y="7"/>
                    </a:lnTo>
                    <a:lnTo>
                      <a:pt x="21" y="3"/>
                    </a:lnTo>
                    <a:lnTo>
                      <a:pt x="16" y="2"/>
                    </a:lnTo>
                    <a:lnTo>
                      <a:pt x="12" y="0"/>
                    </a:lnTo>
                    <a:lnTo>
                      <a:pt x="8" y="2"/>
                    </a:lnTo>
                    <a:lnTo>
                      <a:pt x="3" y="5"/>
                    </a:lnTo>
                    <a:lnTo>
                      <a:pt x="2" y="9"/>
                    </a:lnTo>
                    <a:lnTo>
                      <a:pt x="0" y="13"/>
                    </a:lnTo>
                    <a:lnTo>
                      <a:pt x="2" y="17"/>
                    </a:lnTo>
                    <a:lnTo>
                      <a:pt x="5" y="21"/>
                    </a:lnTo>
                    <a:lnTo>
                      <a:pt x="9" y="2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8" name="Freeform 491">
                <a:extLst>
                  <a:ext uri="{FF2B5EF4-FFF2-40B4-BE49-F238E27FC236}">
                    <a16:creationId xmlns:a16="http://schemas.microsoft.com/office/drawing/2014/main" id="{E73F842E-DB90-45E4-B4CE-25F0669CFD25}"/>
                  </a:ext>
                </a:extLst>
              </p:cNvPr>
              <p:cNvSpPr>
                <a:spLocks/>
              </p:cNvSpPr>
              <p:nvPr/>
            </p:nvSpPr>
            <p:spPr bwMode="auto">
              <a:xfrm>
                <a:off x="148" y="5423"/>
                <a:ext cx="55" cy="49"/>
              </a:xfrm>
              <a:custGeom>
                <a:avLst/>
                <a:gdLst>
                  <a:gd name="T0" fmla="*/ 0 w 164"/>
                  <a:gd name="T1" fmla="*/ 0 h 146"/>
                  <a:gd name="T2" fmla="*/ 0 w 164"/>
                  <a:gd name="T3" fmla="*/ 0 h 146"/>
                  <a:gd name="T4" fmla="*/ 0 w 164"/>
                  <a:gd name="T5" fmla="*/ 0 h 146"/>
                  <a:gd name="T6" fmla="*/ 0 w 164"/>
                  <a:gd name="T7" fmla="*/ 0 h 146"/>
                  <a:gd name="T8" fmla="*/ 0 w 164"/>
                  <a:gd name="T9" fmla="*/ 0 h 146"/>
                  <a:gd name="T10" fmla="*/ 0 w 164"/>
                  <a:gd name="T11" fmla="*/ 0 h 146"/>
                  <a:gd name="T12" fmla="*/ 0 w 164"/>
                  <a:gd name="T13" fmla="*/ 0 h 146"/>
                  <a:gd name="T14" fmla="*/ 0 w 164"/>
                  <a:gd name="T15" fmla="*/ 0 h 146"/>
                  <a:gd name="T16" fmla="*/ 0 w 164"/>
                  <a:gd name="T17" fmla="*/ 0 h 146"/>
                  <a:gd name="T18" fmla="*/ 0 w 164"/>
                  <a:gd name="T19" fmla="*/ 0 h 146"/>
                  <a:gd name="T20" fmla="*/ 0 w 164"/>
                  <a:gd name="T21" fmla="*/ 0 h 146"/>
                  <a:gd name="T22" fmla="*/ 0 w 164"/>
                  <a:gd name="T23" fmla="*/ 0 h 146"/>
                  <a:gd name="T24" fmla="*/ 0 w 164"/>
                  <a:gd name="T25" fmla="*/ 0 h 146"/>
                  <a:gd name="T26" fmla="*/ 0 w 164"/>
                  <a:gd name="T27" fmla="*/ 0 h 146"/>
                  <a:gd name="T28" fmla="*/ 0 w 164"/>
                  <a:gd name="T29" fmla="*/ 0 h 146"/>
                  <a:gd name="T30" fmla="*/ 0 w 164"/>
                  <a:gd name="T31" fmla="*/ 0 h 146"/>
                  <a:gd name="T32" fmla="*/ 0 w 164"/>
                  <a:gd name="T33" fmla="*/ 0 h 146"/>
                  <a:gd name="T34" fmla="*/ 0 w 164"/>
                  <a:gd name="T35" fmla="*/ 0 h 146"/>
                  <a:gd name="T36" fmla="*/ 0 w 164"/>
                  <a:gd name="T37" fmla="*/ 0 h 146"/>
                  <a:gd name="T38" fmla="*/ 0 w 164"/>
                  <a:gd name="T39" fmla="*/ 0 h 146"/>
                  <a:gd name="T40" fmla="*/ 0 w 164"/>
                  <a:gd name="T41" fmla="*/ 0 h 146"/>
                  <a:gd name="T42" fmla="*/ 0 w 164"/>
                  <a:gd name="T43" fmla="*/ 0 h 146"/>
                  <a:gd name="T44" fmla="*/ 0 w 164"/>
                  <a:gd name="T45" fmla="*/ 0 h 146"/>
                  <a:gd name="T46" fmla="*/ 0 w 164"/>
                  <a:gd name="T47" fmla="*/ 0 h 146"/>
                  <a:gd name="T48" fmla="*/ 0 w 164"/>
                  <a:gd name="T49" fmla="*/ 0 h 146"/>
                  <a:gd name="T50" fmla="*/ 0 w 164"/>
                  <a:gd name="T51" fmla="*/ 0 h 146"/>
                  <a:gd name="T52" fmla="*/ 0 w 164"/>
                  <a:gd name="T53" fmla="*/ 0 h 146"/>
                  <a:gd name="T54" fmla="*/ 0 w 164"/>
                  <a:gd name="T55" fmla="*/ 0 h 146"/>
                  <a:gd name="T56" fmla="*/ 0 w 164"/>
                  <a:gd name="T57" fmla="*/ 0 h 146"/>
                  <a:gd name="T58" fmla="*/ 0 w 164"/>
                  <a:gd name="T59" fmla="*/ 0 h 146"/>
                  <a:gd name="T60" fmla="*/ 0 w 164"/>
                  <a:gd name="T61" fmla="*/ 0 h 146"/>
                  <a:gd name="T62" fmla="*/ 0 w 164"/>
                  <a:gd name="T63" fmla="*/ 0 h 146"/>
                  <a:gd name="T64" fmla="*/ 0 w 164"/>
                  <a:gd name="T65" fmla="*/ 0 h 146"/>
                  <a:gd name="T66" fmla="*/ 0 w 164"/>
                  <a:gd name="T67" fmla="*/ 0 h 146"/>
                  <a:gd name="T68" fmla="*/ 0 w 164"/>
                  <a:gd name="T69" fmla="*/ 0 h 146"/>
                  <a:gd name="T70" fmla="*/ 0 w 164"/>
                  <a:gd name="T71" fmla="*/ 0 h 146"/>
                  <a:gd name="T72" fmla="*/ 0 w 164"/>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146"/>
                  <a:gd name="T113" fmla="*/ 164 w 164"/>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146">
                    <a:moveTo>
                      <a:pt x="55" y="0"/>
                    </a:moveTo>
                    <a:lnTo>
                      <a:pt x="49" y="0"/>
                    </a:lnTo>
                    <a:lnTo>
                      <a:pt x="42" y="3"/>
                    </a:lnTo>
                    <a:lnTo>
                      <a:pt x="33" y="9"/>
                    </a:lnTo>
                    <a:lnTo>
                      <a:pt x="26" y="14"/>
                    </a:lnTo>
                    <a:lnTo>
                      <a:pt x="17" y="20"/>
                    </a:lnTo>
                    <a:lnTo>
                      <a:pt x="11" y="27"/>
                    </a:lnTo>
                    <a:lnTo>
                      <a:pt x="5" y="32"/>
                    </a:lnTo>
                    <a:lnTo>
                      <a:pt x="3" y="38"/>
                    </a:lnTo>
                    <a:lnTo>
                      <a:pt x="0" y="48"/>
                    </a:lnTo>
                    <a:lnTo>
                      <a:pt x="3" y="58"/>
                    </a:lnTo>
                    <a:lnTo>
                      <a:pt x="10" y="67"/>
                    </a:lnTo>
                    <a:lnTo>
                      <a:pt x="27" y="77"/>
                    </a:lnTo>
                    <a:lnTo>
                      <a:pt x="40" y="83"/>
                    </a:lnTo>
                    <a:lnTo>
                      <a:pt x="55" y="91"/>
                    </a:lnTo>
                    <a:lnTo>
                      <a:pt x="68" y="100"/>
                    </a:lnTo>
                    <a:lnTo>
                      <a:pt x="81" y="109"/>
                    </a:lnTo>
                    <a:lnTo>
                      <a:pt x="94" y="119"/>
                    </a:lnTo>
                    <a:lnTo>
                      <a:pt x="106" y="128"/>
                    </a:lnTo>
                    <a:lnTo>
                      <a:pt x="118" y="135"/>
                    </a:lnTo>
                    <a:lnTo>
                      <a:pt x="126" y="139"/>
                    </a:lnTo>
                    <a:lnTo>
                      <a:pt x="138" y="143"/>
                    </a:lnTo>
                    <a:lnTo>
                      <a:pt x="150" y="146"/>
                    </a:lnTo>
                    <a:lnTo>
                      <a:pt x="160" y="146"/>
                    </a:lnTo>
                    <a:lnTo>
                      <a:pt x="164" y="143"/>
                    </a:lnTo>
                    <a:lnTo>
                      <a:pt x="163" y="138"/>
                    </a:lnTo>
                    <a:lnTo>
                      <a:pt x="155" y="131"/>
                    </a:lnTo>
                    <a:lnTo>
                      <a:pt x="147" y="124"/>
                    </a:lnTo>
                    <a:lnTo>
                      <a:pt x="139" y="118"/>
                    </a:lnTo>
                    <a:lnTo>
                      <a:pt x="131" y="108"/>
                    </a:lnTo>
                    <a:lnTo>
                      <a:pt x="118" y="88"/>
                    </a:lnTo>
                    <a:lnTo>
                      <a:pt x="106" y="70"/>
                    </a:lnTo>
                    <a:lnTo>
                      <a:pt x="97" y="56"/>
                    </a:lnTo>
                    <a:lnTo>
                      <a:pt x="90" y="44"/>
                    </a:lnTo>
                    <a:lnTo>
                      <a:pt x="81" y="25"/>
                    </a:lnTo>
                    <a:lnTo>
                      <a:pt x="70" y="10"/>
                    </a:lnTo>
                    <a:lnTo>
                      <a:pt x="55"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39" name="Freeform 492">
                <a:extLst>
                  <a:ext uri="{FF2B5EF4-FFF2-40B4-BE49-F238E27FC236}">
                    <a16:creationId xmlns:a16="http://schemas.microsoft.com/office/drawing/2014/main" id="{E836FA96-620F-13A2-41D8-50EDB87F9737}"/>
                  </a:ext>
                </a:extLst>
              </p:cNvPr>
              <p:cNvSpPr>
                <a:spLocks/>
              </p:cNvSpPr>
              <p:nvPr/>
            </p:nvSpPr>
            <p:spPr bwMode="auto">
              <a:xfrm>
                <a:off x="161" y="5427"/>
                <a:ext cx="9"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8" y="23"/>
                    </a:moveTo>
                    <a:lnTo>
                      <a:pt x="12" y="24"/>
                    </a:lnTo>
                    <a:lnTo>
                      <a:pt x="16" y="23"/>
                    </a:lnTo>
                    <a:lnTo>
                      <a:pt x="21" y="21"/>
                    </a:lnTo>
                    <a:lnTo>
                      <a:pt x="24" y="17"/>
                    </a:lnTo>
                    <a:lnTo>
                      <a:pt x="25" y="13"/>
                    </a:lnTo>
                    <a:lnTo>
                      <a:pt x="24" y="9"/>
                    </a:lnTo>
                    <a:lnTo>
                      <a:pt x="22" y="5"/>
                    </a:lnTo>
                    <a:lnTo>
                      <a:pt x="18" y="2"/>
                    </a:lnTo>
                    <a:lnTo>
                      <a:pt x="14" y="0"/>
                    </a:lnTo>
                    <a:lnTo>
                      <a:pt x="9" y="2"/>
                    </a:lnTo>
                    <a:lnTo>
                      <a:pt x="5" y="3"/>
                    </a:lnTo>
                    <a:lnTo>
                      <a:pt x="2" y="7"/>
                    </a:lnTo>
                    <a:lnTo>
                      <a:pt x="0" y="12"/>
                    </a:lnTo>
                    <a:lnTo>
                      <a:pt x="2" y="16"/>
                    </a:lnTo>
                    <a:lnTo>
                      <a:pt x="3" y="20"/>
                    </a:lnTo>
                    <a:lnTo>
                      <a:pt x="8" y="2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0" name="Freeform 493">
                <a:extLst>
                  <a:ext uri="{FF2B5EF4-FFF2-40B4-BE49-F238E27FC236}">
                    <a16:creationId xmlns:a16="http://schemas.microsoft.com/office/drawing/2014/main" id="{739707E5-8496-8755-BD2B-F72C4BFA49EC}"/>
                  </a:ext>
                </a:extLst>
              </p:cNvPr>
              <p:cNvSpPr>
                <a:spLocks/>
              </p:cNvSpPr>
              <p:nvPr/>
            </p:nvSpPr>
            <p:spPr bwMode="auto">
              <a:xfrm>
                <a:off x="146" y="5427"/>
                <a:ext cx="60" cy="47"/>
              </a:xfrm>
              <a:custGeom>
                <a:avLst/>
                <a:gdLst>
                  <a:gd name="T0" fmla="*/ 0 w 180"/>
                  <a:gd name="T1" fmla="*/ 0 h 141"/>
                  <a:gd name="T2" fmla="*/ 0 w 180"/>
                  <a:gd name="T3" fmla="*/ 0 h 141"/>
                  <a:gd name="T4" fmla="*/ 0 w 180"/>
                  <a:gd name="T5" fmla="*/ 0 h 141"/>
                  <a:gd name="T6" fmla="*/ 0 w 180"/>
                  <a:gd name="T7" fmla="*/ 0 h 141"/>
                  <a:gd name="T8" fmla="*/ 0 w 180"/>
                  <a:gd name="T9" fmla="*/ 0 h 141"/>
                  <a:gd name="T10" fmla="*/ 0 w 180"/>
                  <a:gd name="T11" fmla="*/ 0 h 141"/>
                  <a:gd name="T12" fmla="*/ 0 w 180"/>
                  <a:gd name="T13" fmla="*/ 0 h 141"/>
                  <a:gd name="T14" fmla="*/ 0 w 180"/>
                  <a:gd name="T15" fmla="*/ 0 h 141"/>
                  <a:gd name="T16" fmla="*/ 0 w 180"/>
                  <a:gd name="T17" fmla="*/ 0 h 141"/>
                  <a:gd name="T18" fmla="*/ 0 w 180"/>
                  <a:gd name="T19" fmla="*/ 0 h 141"/>
                  <a:gd name="T20" fmla="*/ 0 w 180"/>
                  <a:gd name="T21" fmla="*/ 0 h 141"/>
                  <a:gd name="T22" fmla="*/ 0 w 180"/>
                  <a:gd name="T23" fmla="*/ 0 h 141"/>
                  <a:gd name="T24" fmla="*/ 0 w 180"/>
                  <a:gd name="T25" fmla="*/ 0 h 141"/>
                  <a:gd name="T26" fmla="*/ 0 w 180"/>
                  <a:gd name="T27" fmla="*/ 0 h 141"/>
                  <a:gd name="T28" fmla="*/ 0 w 180"/>
                  <a:gd name="T29" fmla="*/ 0 h 141"/>
                  <a:gd name="T30" fmla="*/ 0 w 180"/>
                  <a:gd name="T31" fmla="*/ 0 h 141"/>
                  <a:gd name="T32" fmla="*/ 0 w 180"/>
                  <a:gd name="T33" fmla="*/ 0 h 141"/>
                  <a:gd name="T34" fmla="*/ 0 w 180"/>
                  <a:gd name="T35" fmla="*/ 0 h 141"/>
                  <a:gd name="T36" fmla="*/ 0 w 180"/>
                  <a:gd name="T37" fmla="*/ 0 h 141"/>
                  <a:gd name="T38" fmla="*/ 0 w 180"/>
                  <a:gd name="T39" fmla="*/ 0 h 141"/>
                  <a:gd name="T40" fmla="*/ 0 w 180"/>
                  <a:gd name="T41" fmla="*/ 0 h 141"/>
                  <a:gd name="T42" fmla="*/ 0 w 180"/>
                  <a:gd name="T43" fmla="*/ 0 h 141"/>
                  <a:gd name="T44" fmla="*/ 0 w 180"/>
                  <a:gd name="T45" fmla="*/ 0 h 141"/>
                  <a:gd name="T46" fmla="*/ 0 w 180"/>
                  <a:gd name="T47" fmla="*/ 0 h 141"/>
                  <a:gd name="T48" fmla="*/ 0 w 180"/>
                  <a:gd name="T49" fmla="*/ 0 h 141"/>
                  <a:gd name="T50" fmla="*/ 0 w 180"/>
                  <a:gd name="T51" fmla="*/ 0 h 141"/>
                  <a:gd name="T52" fmla="*/ 0 w 180"/>
                  <a:gd name="T53" fmla="*/ 0 h 141"/>
                  <a:gd name="T54" fmla="*/ 0 w 180"/>
                  <a:gd name="T55" fmla="*/ 0 h 141"/>
                  <a:gd name="T56" fmla="*/ 0 w 180"/>
                  <a:gd name="T57" fmla="*/ 0 h 141"/>
                  <a:gd name="T58" fmla="*/ 0 w 180"/>
                  <a:gd name="T59" fmla="*/ 0 h 141"/>
                  <a:gd name="T60" fmla="*/ 0 w 180"/>
                  <a:gd name="T61" fmla="*/ 0 h 141"/>
                  <a:gd name="T62" fmla="*/ 0 w 180"/>
                  <a:gd name="T63" fmla="*/ 0 h 141"/>
                  <a:gd name="T64" fmla="*/ 0 w 180"/>
                  <a:gd name="T65" fmla="*/ 0 h 141"/>
                  <a:gd name="T66" fmla="*/ 0 w 180"/>
                  <a:gd name="T67" fmla="*/ 0 h 141"/>
                  <a:gd name="T68" fmla="*/ 0 w 180"/>
                  <a:gd name="T69" fmla="*/ 0 h 141"/>
                  <a:gd name="T70" fmla="*/ 0 w 180"/>
                  <a:gd name="T71" fmla="*/ 0 h 141"/>
                  <a:gd name="T72" fmla="*/ 0 w 180"/>
                  <a:gd name="T73" fmla="*/ 0 h 141"/>
                  <a:gd name="T74" fmla="*/ 0 w 180"/>
                  <a:gd name="T75" fmla="*/ 0 h 141"/>
                  <a:gd name="T76" fmla="*/ 0 w 180"/>
                  <a:gd name="T77" fmla="*/ 0 h 141"/>
                  <a:gd name="T78" fmla="*/ 0 w 180"/>
                  <a:gd name="T79" fmla="*/ 0 h 141"/>
                  <a:gd name="T80" fmla="*/ 0 w 180"/>
                  <a:gd name="T81" fmla="*/ 0 h 141"/>
                  <a:gd name="T82" fmla="*/ 0 w 180"/>
                  <a:gd name="T83" fmla="*/ 0 h 141"/>
                  <a:gd name="T84" fmla="*/ 0 w 180"/>
                  <a:gd name="T85" fmla="*/ 0 h 141"/>
                  <a:gd name="T86" fmla="*/ 0 w 180"/>
                  <a:gd name="T87" fmla="*/ 0 h 141"/>
                  <a:gd name="T88" fmla="*/ 0 w 180"/>
                  <a:gd name="T89" fmla="*/ 0 h 141"/>
                  <a:gd name="T90" fmla="*/ 0 w 180"/>
                  <a:gd name="T91" fmla="*/ 0 h 141"/>
                  <a:gd name="T92" fmla="*/ 0 w 180"/>
                  <a:gd name="T93" fmla="*/ 0 h 141"/>
                  <a:gd name="T94" fmla="*/ 0 w 180"/>
                  <a:gd name="T95" fmla="*/ 0 h 141"/>
                  <a:gd name="T96" fmla="*/ 0 w 180"/>
                  <a:gd name="T97" fmla="*/ 0 h 141"/>
                  <a:gd name="T98" fmla="*/ 0 w 180"/>
                  <a:gd name="T99" fmla="*/ 0 h 141"/>
                  <a:gd name="T100" fmla="*/ 0 w 180"/>
                  <a:gd name="T101" fmla="*/ 0 h 141"/>
                  <a:gd name="T102" fmla="*/ 0 w 180"/>
                  <a:gd name="T103" fmla="*/ 0 h 141"/>
                  <a:gd name="T104" fmla="*/ 0 w 180"/>
                  <a:gd name="T105" fmla="*/ 0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41"/>
                  <a:gd name="T161" fmla="*/ 180 w 180"/>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41">
                    <a:moveTo>
                      <a:pt x="106" y="35"/>
                    </a:moveTo>
                    <a:lnTo>
                      <a:pt x="110" y="42"/>
                    </a:lnTo>
                    <a:lnTo>
                      <a:pt x="116" y="50"/>
                    </a:lnTo>
                    <a:lnTo>
                      <a:pt x="122" y="59"/>
                    </a:lnTo>
                    <a:lnTo>
                      <a:pt x="129" y="67"/>
                    </a:lnTo>
                    <a:lnTo>
                      <a:pt x="135" y="75"/>
                    </a:lnTo>
                    <a:lnTo>
                      <a:pt x="141" y="84"/>
                    </a:lnTo>
                    <a:lnTo>
                      <a:pt x="147" y="89"/>
                    </a:lnTo>
                    <a:lnTo>
                      <a:pt x="153" y="95"/>
                    </a:lnTo>
                    <a:lnTo>
                      <a:pt x="163" y="105"/>
                    </a:lnTo>
                    <a:lnTo>
                      <a:pt x="175" y="115"/>
                    </a:lnTo>
                    <a:lnTo>
                      <a:pt x="180" y="126"/>
                    </a:lnTo>
                    <a:lnTo>
                      <a:pt x="180" y="136"/>
                    </a:lnTo>
                    <a:lnTo>
                      <a:pt x="177" y="140"/>
                    </a:lnTo>
                    <a:lnTo>
                      <a:pt x="172" y="141"/>
                    </a:lnTo>
                    <a:lnTo>
                      <a:pt x="166" y="141"/>
                    </a:lnTo>
                    <a:lnTo>
                      <a:pt x="160" y="140"/>
                    </a:lnTo>
                    <a:lnTo>
                      <a:pt x="153" y="137"/>
                    </a:lnTo>
                    <a:lnTo>
                      <a:pt x="145" y="134"/>
                    </a:lnTo>
                    <a:lnTo>
                      <a:pt x="138" y="132"/>
                    </a:lnTo>
                    <a:lnTo>
                      <a:pt x="131" y="127"/>
                    </a:lnTo>
                    <a:lnTo>
                      <a:pt x="124" y="123"/>
                    </a:lnTo>
                    <a:lnTo>
                      <a:pt x="115" y="118"/>
                    </a:lnTo>
                    <a:lnTo>
                      <a:pt x="105" y="111"/>
                    </a:lnTo>
                    <a:lnTo>
                      <a:pt x="93" y="104"/>
                    </a:lnTo>
                    <a:lnTo>
                      <a:pt x="81" y="96"/>
                    </a:lnTo>
                    <a:lnTo>
                      <a:pt x="71" y="89"/>
                    </a:lnTo>
                    <a:lnTo>
                      <a:pt x="60" y="84"/>
                    </a:lnTo>
                    <a:lnTo>
                      <a:pt x="51" y="78"/>
                    </a:lnTo>
                    <a:lnTo>
                      <a:pt x="42" y="74"/>
                    </a:lnTo>
                    <a:lnTo>
                      <a:pt x="33" y="68"/>
                    </a:lnTo>
                    <a:lnTo>
                      <a:pt x="25" y="64"/>
                    </a:lnTo>
                    <a:lnTo>
                      <a:pt x="17" y="60"/>
                    </a:lnTo>
                    <a:lnTo>
                      <a:pt x="11" y="56"/>
                    </a:lnTo>
                    <a:lnTo>
                      <a:pt x="6" y="52"/>
                    </a:lnTo>
                    <a:lnTo>
                      <a:pt x="1" y="46"/>
                    </a:lnTo>
                    <a:lnTo>
                      <a:pt x="0" y="42"/>
                    </a:lnTo>
                    <a:lnTo>
                      <a:pt x="3" y="29"/>
                    </a:lnTo>
                    <a:lnTo>
                      <a:pt x="13" y="17"/>
                    </a:lnTo>
                    <a:lnTo>
                      <a:pt x="23" y="5"/>
                    </a:lnTo>
                    <a:lnTo>
                      <a:pt x="30" y="0"/>
                    </a:lnTo>
                    <a:lnTo>
                      <a:pt x="38" y="7"/>
                    </a:lnTo>
                    <a:lnTo>
                      <a:pt x="44" y="15"/>
                    </a:lnTo>
                    <a:lnTo>
                      <a:pt x="51" y="22"/>
                    </a:lnTo>
                    <a:lnTo>
                      <a:pt x="58" y="29"/>
                    </a:lnTo>
                    <a:lnTo>
                      <a:pt x="65" y="35"/>
                    </a:lnTo>
                    <a:lnTo>
                      <a:pt x="71" y="42"/>
                    </a:lnTo>
                    <a:lnTo>
                      <a:pt x="78" y="47"/>
                    </a:lnTo>
                    <a:lnTo>
                      <a:pt x="84" y="52"/>
                    </a:lnTo>
                    <a:lnTo>
                      <a:pt x="93" y="45"/>
                    </a:lnTo>
                    <a:lnTo>
                      <a:pt x="100" y="39"/>
                    </a:lnTo>
                    <a:lnTo>
                      <a:pt x="105" y="36"/>
                    </a:lnTo>
                    <a:lnTo>
                      <a:pt x="106" y="35"/>
                    </a:lnTo>
                    <a:close/>
                  </a:path>
                </a:pathLst>
              </a:custGeom>
              <a:solidFill>
                <a:srgbClr val="4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1" name="Freeform 494">
                <a:extLst>
                  <a:ext uri="{FF2B5EF4-FFF2-40B4-BE49-F238E27FC236}">
                    <a16:creationId xmlns:a16="http://schemas.microsoft.com/office/drawing/2014/main" id="{EDD5F13A-A17E-168F-3C46-B27B0DCF3570}"/>
                  </a:ext>
                </a:extLst>
              </p:cNvPr>
              <p:cNvSpPr>
                <a:spLocks/>
              </p:cNvSpPr>
              <p:nvPr/>
            </p:nvSpPr>
            <p:spPr bwMode="auto">
              <a:xfrm>
                <a:off x="144" y="5441"/>
                <a:ext cx="58" cy="35"/>
              </a:xfrm>
              <a:custGeom>
                <a:avLst/>
                <a:gdLst>
                  <a:gd name="T0" fmla="*/ 0 w 175"/>
                  <a:gd name="T1" fmla="*/ 0 h 105"/>
                  <a:gd name="T2" fmla="*/ 0 w 175"/>
                  <a:gd name="T3" fmla="*/ 0 h 105"/>
                  <a:gd name="T4" fmla="*/ 0 w 175"/>
                  <a:gd name="T5" fmla="*/ 0 h 105"/>
                  <a:gd name="T6" fmla="*/ 0 w 175"/>
                  <a:gd name="T7" fmla="*/ 0 h 105"/>
                  <a:gd name="T8" fmla="*/ 0 w 175"/>
                  <a:gd name="T9" fmla="*/ 0 h 105"/>
                  <a:gd name="T10" fmla="*/ 0 w 175"/>
                  <a:gd name="T11" fmla="*/ 0 h 105"/>
                  <a:gd name="T12" fmla="*/ 0 w 175"/>
                  <a:gd name="T13" fmla="*/ 0 h 105"/>
                  <a:gd name="T14" fmla="*/ 0 w 175"/>
                  <a:gd name="T15" fmla="*/ 0 h 105"/>
                  <a:gd name="T16" fmla="*/ 0 w 175"/>
                  <a:gd name="T17" fmla="*/ 0 h 105"/>
                  <a:gd name="T18" fmla="*/ 0 w 175"/>
                  <a:gd name="T19" fmla="*/ 0 h 105"/>
                  <a:gd name="T20" fmla="*/ 0 w 175"/>
                  <a:gd name="T21" fmla="*/ 0 h 105"/>
                  <a:gd name="T22" fmla="*/ 0 w 175"/>
                  <a:gd name="T23" fmla="*/ 0 h 105"/>
                  <a:gd name="T24" fmla="*/ 0 w 175"/>
                  <a:gd name="T25" fmla="*/ 0 h 105"/>
                  <a:gd name="T26" fmla="*/ 0 w 175"/>
                  <a:gd name="T27" fmla="*/ 0 h 105"/>
                  <a:gd name="T28" fmla="*/ 0 w 175"/>
                  <a:gd name="T29" fmla="*/ 0 h 105"/>
                  <a:gd name="T30" fmla="*/ 0 w 175"/>
                  <a:gd name="T31" fmla="*/ 0 h 105"/>
                  <a:gd name="T32" fmla="*/ 0 w 175"/>
                  <a:gd name="T33" fmla="*/ 0 h 105"/>
                  <a:gd name="T34" fmla="*/ 0 w 175"/>
                  <a:gd name="T35" fmla="*/ 0 h 105"/>
                  <a:gd name="T36" fmla="*/ 0 w 175"/>
                  <a:gd name="T37" fmla="*/ 0 h 105"/>
                  <a:gd name="T38" fmla="*/ 0 w 175"/>
                  <a:gd name="T39" fmla="*/ 0 h 105"/>
                  <a:gd name="T40" fmla="*/ 0 w 175"/>
                  <a:gd name="T41" fmla="*/ 0 h 105"/>
                  <a:gd name="T42" fmla="*/ 0 w 175"/>
                  <a:gd name="T43" fmla="*/ 0 h 105"/>
                  <a:gd name="T44" fmla="*/ 0 w 175"/>
                  <a:gd name="T45" fmla="*/ 0 h 105"/>
                  <a:gd name="T46" fmla="*/ 0 w 175"/>
                  <a:gd name="T47" fmla="*/ 0 h 105"/>
                  <a:gd name="T48" fmla="*/ 0 w 175"/>
                  <a:gd name="T49" fmla="*/ 0 h 105"/>
                  <a:gd name="T50" fmla="*/ 0 w 175"/>
                  <a:gd name="T51" fmla="*/ 0 h 105"/>
                  <a:gd name="T52" fmla="*/ 0 w 175"/>
                  <a:gd name="T53" fmla="*/ 0 h 105"/>
                  <a:gd name="T54" fmla="*/ 0 w 175"/>
                  <a:gd name="T55" fmla="*/ 0 h 105"/>
                  <a:gd name="T56" fmla="*/ 0 w 175"/>
                  <a:gd name="T57" fmla="*/ 0 h 105"/>
                  <a:gd name="T58" fmla="*/ 0 w 175"/>
                  <a:gd name="T59" fmla="*/ 0 h 105"/>
                  <a:gd name="T60" fmla="*/ 0 w 175"/>
                  <a:gd name="T61" fmla="*/ 0 h 105"/>
                  <a:gd name="T62" fmla="*/ 0 w 175"/>
                  <a:gd name="T63" fmla="*/ 0 h 105"/>
                  <a:gd name="T64" fmla="*/ 0 w 175"/>
                  <a:gd name="T65" fmla="*/ 0 h 105"/>
                  <a:gd name="T66" fmla="*/ 0 w 175"/>
                  <a:gd name="T67" fmla="*/ 0 h 105"/>
                  <a:gd name="T68" fmla="*/ 0 w 175"/>
                  <a:gd name="T69" fmla="*/ 0 h 105"/>
                  <a:gd name="T70" fmla="*/ 0 w 175"/>
                  <a:gd name="T71" fmla="*/ 0 h 105"/>
                  <a:gd name="T72" fmla="*/ 0 w 175"/>
                  <a:gd name="T73" fmla="*/ 0 h 105"/>
                  <a:gd name="T74" fmla="*/ 0 w 175"/>
                  <a:gd name="T75" fmla="*/ 0 h 105"/>
                  <a:gd name="T76" fmla="*/ 0 w 175"/>
                  <a:gd name="T77" fmla="*/ 0 h 105"/>
                  <a:gd name="T78" fmla="*/ 0 w 175"/>
                  <a:gd name="T79" fmla="*/ 0 h 105"/>
                  <a:gd name="T80" fmla="*/ 0 w 175"/>
                  <a:gd name="T81" fmla="*/ 0 h 105"/>
                  <a:gd name="T82" fmla="*/ 0 w 175"/>
                  <a:gd name="T83" fmla="*/ 0 h 105"/>
                  <a:gd name="T84" fmla="*/ 0 w 175"/>
                  <a:gd name="T85" fmla="*/ 0 h 105"/>
                  <a:gd name="T86" fmla="*/ 0 w 175"/>
                  <a:gd name="T87" fmla="*/ 0 h 105"/>
                  <a:gd name="T88" fmla="*/ 0 w 175"/>
                  <a:gd name="T89" fmla="*/ 0 h 105"/>
                  <a:gd name="T90" fmla="*/ 0 w 175"/>
                  <a:gd name="T91" fmla="*/ 0 h 105"/>
                  <a:gd name="T92" fmla="*/ 0 w 175"/>
                  <a:gd name="T93" fmla="*/ 0 h 105"/>
                  <a:gd name="T94" fmla="*/ 0 w 175"/>
                  <a:gd name="T95" fmla="*/ 0 h 105"/>
                  <a:gd name="T96" fmla="*/ 0 w 175"/>
                  <a:gd name="T97" fmla="*/ 0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5"/>
                  <a:gd name="T148" fmla="*/ 0 h 105"/>
                  <a:gd name="T149" fmla="*/ 175 w 175"/>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5" h="105">
                    <a:moveTo>
                      <a:pt x="175" y="99"/>
                    </a:moveTo>
                    <a:lnTo>
                      <a:pt x="166" y="98"/>
                    </a:lnTo>
                    <a:lnTo>
                      <a:pt x="157" y="95"/>
                    </a:lnTo>
                    <a:lnTo>
                      <a:pt x="147" y="91"/>
                    </a:lnTo>
                    <a:lnTo>
                      <a:pt x="137" y="85"/>
                    </a:lnTo>
                    <a:lnTo>
                      <a:pt x="130" y="81"/>
                    </a:lnTo>
                    <a:lnTo>
                      <a:pt x="121" y="76"/>
                    </a:lnTo>
                    <a:lnTo>
                      <a:pt x="111" y="69"/>
                    </a:lnTo>
                    <a:lnTo>
                      <a:pt x="99" y="62"/>
                    </a:lnTo>
                    <a:lnTo>
                      <a:pt x="87" y="54"/>
                    </a:lnTo>
                    <a:lnTo>
                      <a:pt x="77" y="47"/>
                    </a:lnTo>
                    <a:lnTo>
                      <a:pt x="66" y="42"/>
                    </a:lnTo>
                    <a:lnTo>
                      <a:pt x="57" y="36"/>
                    </a:lnTo>
                    <a:lnTo>
                      <a:pt x="48" y="32"/>
                    </a:lnTo>
                    <a:lnTo>
                      <a:pt x="39" y="26"/>
                    </a:lnTo>
                    <a:lnTo>
                      <a:pt x="31" y="22"/>
                    </a:lnTo>
                    <a:lnTo>
                      <a:pt x="23" y="18"/>
                    </a:lnTo>
                    <a:lnTo>
                      <a:pt x="17" y="14"/>
                    </a:lnTo>
                    <a:lnTo>
                      <a:pt x="12" y="10"/>
                    </a:lnTo>
                    <a:lnTo>
                      <a:pt x="7" y="4"/>
                    </a:lnTo>
                    <a:lnTo>
                      <a:pt x="6" y="0"/>
                    </a:lnTo>
                    <a:lnTo>
                      <a:pt x="4" y="5"/>
                    </a:lnTo>
                    <a:lnTo>
                      <a:pt x="1" y="10"/>
                    </a:lnTo>
                    <a:lnTo>
                      <a:pt x="0" y="14"/>
                    </a:lnTo>
                    <a:lnTo>
                      <a:pt x="0" y="15"/>
                    </a:lnTo>
                    <a:lnTo>
                      <a:pt x="1" y="17"/>
                    </a:lnTo>
                    <a:lnTo>
                      <a:pt x="4" y="19"/>
                    </a:lnTo>
                    <a:lnTo>
                      <a:pt x="10" y="24"/>
                    </a:lnTo>
                    <a:lnTo>
                      <a:pt x="17" y="28"/>
                    </a:lnTo>
                    <a:lnTo>
                      <a:pt x="25" y="32"/>
                    </a:lnTo>
                    <a:lnTo>
                      <a:pt x="33" y="38"/>
                    </a:lnTo>
                    <a:lnTo>
                      <a:pt x="41" y="42"/>
                    </a:lnTo>
                    <a:lnTo>
                      <a:pt x="48" y="46"/>
                    </a:lnTo>
                    <a:lnTo>
                      <a:pt x="51" y="43"/>
                    </a:lnTo>
                    <a:lnTo>
                      <a:pt x="54" y="40"/>
                    </a:lnTo>
                    <a:lnTo>
                      <a:pt x="55" y="39"/>
                    </a:lnTo>
                    <a:lnTo>
                      <a:pt x="61" y="43"/>
                    </a:lnTo>
                    <a:lnTo>
                      <a:pt x="70" y="50"/>
                    </a:lnTo>
                    <a:lnTo>
                      <a:pt x="80" y="57"/>
                    </a:lnTo>
                    <a:lnTo>
                      <a:pt x="92" y="64"/>
                    </a:lnTo>
                    <a:lnTo>
                      <a:pt x="103" y="71"/>
                    </a:lnTo>
                    <a:lnTo>
                      <a:pt x="115" y="78"/>
                    </a:lnTo>
                    <a:lnTo>
                      <a:pt x="127" y="84"/>
                    </a:lnTo>
                    <a:lnTo>
                      <a:pt x="135" y="90"/>
                    </a:lnTo>
                    <a:lnTo>
                      <a:pt x="157" y="101"/>
                    </a:lnTo>
                    <a:lnTo>
                      <a:pt x="169" y="105"/>
                    </a:lnTo>
                    <a:lnTo>
                      <a:pt x="173" y="104"/>
                    </a:lnTo>
                    <a:lnTo>
                      <a:pt x="17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2" name="Freeform 495">
                <a:extLst>
                  <a:ext uri="{FF2B5EF4-FFF2-40B4-BE49-F238E27FC236}">
                    <a16:creationId xmlns:a16="http://schemas.microsoft.com/office/drawing/2014/main" id="{D18ACC8F-4486-D966-30E4-52FEFECB955D}"/>
                  </a:ext>
                </a:extLst>
              </p:cNvPr>
              <p:cNvSpPr>
                <a:spLocks/>
              </p:cNvSpPr>
              <p:nvPr/>
            </p:nvSpPr>
            <p:spPr bwMode="auto">
              <a:xfrm>
                <a:off x="155" y="5169"/>
                <a:ext cx="162" cy="277"/>
              </a:xfrm>
              <a:custGeom>
                <a:avLst/>
                <a:gdLst>
                  <a:gd name="T0" fmla="*/ 0 w 485"/>
                  <a:gd name="T1" fmla="*/ 1 h 830"/>
                  <a:gd name="T2" fmla="*/ 0 w 485"/>
                  <a:gd name="T3" fmla="*/ 1 h 830"/>
                  <a:gd name="T4" fmla="*/ 0 w 485"/>
                  <a:gd name="T5" fmla="*/ 1 h 830"/>
                  <a:gd name="T6" fmla="*/ 0 w 485"/>
                  <a:gd name="T7" fmla="*/ 1 h 830"/>
                  <a:gd name="T8" fmla="*/ 0 w 485"/>
                  <a:gd name="T9" fmla="*/ 1 h 830"/>
                  <a:gd name="T10" fmla="*/ 0 w 485"/>
                  <a:gd name="T11" fmla="*/ 1 h 830"/>
                  <a:gd name="T12" fmla="*/ 0 w 485"/>
                  <a:gd name="T13" fmla="*/ 1 h 830"/>
                  <a:gd name="T14" fmla="*/ 0 w 485"/>
                  <a:gd name="T15" fmla="*/ 1 h 830"/>
                  <a:gd name="T16" fmla="*/ 0 w 485"/>
                  <a:gd name="T17" fmla="*/ 1 h 830"/>
                  <a:gd name="T18" fmla="*/ 0 w 485"/>
                  <a:gd name="T19" fmla="*/ 1 h 830"/>
                  <a:gd name="T20" fmla="*/ 0 w 485"/>
                  <a:gd name="T21" fmla="*/ 1 h 830"/>
                  <a:gd name="T22" fmla="*/ 0 w 485"/>
                  <a:gd name="T23" fmla="*/ 1 h 830"/>
                  <a:gd name="T24" fmla="*/ 0 w 485"/>
                  <a:gd name="T25" fmla="*/ 1 h 830"/>
                  <a:gd name="T26" fmla="*/ 0 w 485"/>
                  <a:gd name="T27" fmla="*/ 1 h 830"/>
                  <a:gd name="T28" fmla="*/ 0 w 485"/>
                  <a:gd name="T29" fmla="*/ 1 h 830"/>
                  <a:gd name="T30" fmla="*/ 0 w 485"/>
                  <a:gd name="T31" fmla="*/ 1 h 830"/>
                  <a:gd name="T32" fmla="*/ 0 w 485"/>
                  <a:gd name="T33" fmla="*/ 1 h 830"/>
                  <a:gd name="T34" fmla="*/ 0 w 485"/>
                  <a:gd name="T35" fmla="*/ 1 h 830"/>
                  <a:gd name="T36" fmla="*/ 0 w 485"/>
                  <a:gd name="T37" fmla="*/ 1 h 830"/>
                  <a:gd name="T38" fmla="*/ 0 w 485"/>
                  <a:gd name="T39" fmla="*/ 1 h 830"/>
                  <a:gd name="T40" fmla="*/ 0 w 485"/>
                  <a:gd name="T41" fmla="*/ 1 h 830"/>
                  <a:gd name="T42" fmla="*/ 0 w 485"/>
                  <a:gd name="T43" fmla="*/ 1 h 830"/>
                  <a:gd name="T44" fmla="*/ 0 w 485"/>
                  <a:gd name="T45" fmla="*/ 1 h 830"/>
                  <a:gd name="T46" fmla="*/ 0 w 485"/>
                  <a:gd name="T47" fmla="*/ 1 h 830"/>
                  <a:gd name="T48" fmla="*/ 0 w 485"/>
                  <a:gd name="T49" fmla="*/ 0 h 830"/>
                  <a:gd name="T50" fmla="*/ 0 w 485"/>
                  <a:gd name="T51" fmla="*/ 0 h 830"/>
                  <a:gd name="T52" fmla="*/ 0 w 485"/>
                  <a:gd name="T53" fmla="*/ 0 h 830"/>
                  <a:gd name="T54" fmla="*/ 0 w 485"/>
                  <a:gd name="T55" fmla="*/ 0 h 830"/>
                  <a:gd name="T56" fmla="*/ 0 w 485"/>
                  <a:gd name="T57" fmla="*/ 0 h 830"/>
                  <a:gd name="T58" fmla="*/ 1 w 485"/>
                  <a:gd name="T59" fmla="*/ 0 h 830"/>
                  <a:gd name="T60" fmla="*/ 1 w 485"/>
                  <a:gd name="T61" fmla="*/ 0 h 830"/>
                  <a:gd name="T62" fmla="*/ 1 w 485"/>
                  <a:gd name="T63" fmla="*/ 0 h 830"/>
                  <a:gd name="T64" fmla="*/ 1 w 485"/>
                  <a:gd name="T65" fmla="*/ 0 h 830"/>
                  <a:gd name="T66" fmla="*/ 1 w 485"/>
                  <a:gd name="T67" fmla="*/ 0 h 830"/>
                  <a:gd name="T68" fmla="*/ 1 w 485"/>
                  <a:gd name="T69" fmla="*/ 0 h 830"/>
                  <a:gd name="T70" fmla="*/ 1 w 485"/>
                  <a:gd name="T71" fmla="*/ 0 h 830"/>
                  <a:gd name="T72" fmla="*/ 1 w 485"/>
                  <a:gd name="T73" fmla="*/ 0 h 830"/>
                  <a:gd name="T74" fmla="*/ 1 w 485"/>
                  <a:gd name="T75" fmla="*/ 0 h 830"/>
                  <a:gd name="T76" fmla="*/ 1 w 485"/>
                  <a:gd name="T77" fmla="*/ 1 h 830"/>
                  <a:gd name="T78" fmla="*/ 1 w 485"/>
                  <a:gd name="T79" fmla="*/ 1 h 830"/>
                  <a:gd name="T80" fmla="*/ 0 w 485"/>
                  <a:gd name="T81" fmla="*/ 1 h 830"/>
                  <a:gd name="T82" fmla="*/ 0 w 485"/>
                  <a:gd name="T83" fmla="*/ 1 h 830"/>
                  <a:gd name="T84" fmla="*/ 0 w 485"/>
                  <a:gd name="T85" fmla="*/ 1 h 830"/>
                  <a:gd name="T86" fmla="*/ 0 w 485"/>
                  <a:gd name="T87" fmla="*/ 1 h 830"/>
                  <a:gd name="T88" fmla="*/ 0 w 485"/>
                  <a:gd name="T89" fmla="*/ 1 h 830"/>
                  <a:gd name="T90" fmla="*/ 0 w 485"/>
                  <a:gd name="T91" fmla="*/ 1 h 830"/>
                  <a:gd name="T92" fmla="*/ 0 w 485"/>
                  <a:gd name="T93" fmla="*/ 1 h 830"/>
                  <a:gd name="T94" fmla="*/ 0 w 485"/>
                  <a:gd name="T95" fmla="*/ 1 h 830"/>
                  <a:gd name="T96" fmla="*/ 0 w 485"/>
                  <a:gd name="T97" fmla="*/ 1 h 830"/>
                  <a:gd name="T98" fmla="*/ 0 w 485"/>
                  <a:gd name="T99" fmla="*/ 1 h 8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830"/>
                  <a:gd name="T152" fmla="*/ 485 w 485"/>
                  <a:gd name="T153" fmla="*/ 830 h 8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830">
                    <a:moveTo>
                      <a:pt x="95" y="830"/>
                    </a:moveTo>
                    <a:lnTo>
                      <a:pt x="86" y="830"/>
                    </a:lnTo>
                    <a:lnTo>
                      <a:pt x="73" y="826"/>
                    </a:lnTo>
                    <a:lnTo>
                      <a:pt x="57" y="820"/>
                    </a:lnTo>
                    <a:lnTo>
                      <a:pt x="41" y="812"/>
                    </a:lnTo>
                    <a:lnTo>
                      <a:pt x="25" y="803"/>
                    </a:lnTo>
                    <a:lnTo>
                      <a:pt x="12" y="793"/>
                    </a:lnTo>
                    <a:lnTo>
                      <a:pt x="3" y="784"/>
                    </a:lnTo>
                    <a:lnTo>
                      <a:pt x="0" y="774"/>
                    </a:lnTo>
                    <a:lnTo>
                      <a:pt x="9" y="761"/>
                    </a:lnTo>
                    <a:lnTo>
                      <a:pt x="19" y="747"/>
                    </a:lnTo>
                    <a:lnTo>
                      <a:pt x="30" y="732"/>
                    </a:lnTo>
                    <a:lnTo>
                      <a:pt x="40" y="716"/>
                    </a:lnTo>
                    <a:lnTo>
                      <a:pt x="50" y="701"/>
                    </a:lnTo>
                    <a:lnTo>
                      <a:pt x="60" y="685"/>
                    </a:lnTo>
                    <a:lnTo>
                      <a:pt x="67" y="670"/>
                    </a:lnTo>
                    <a:lnTo>
                      <a:pt x="75" y="655"/>
                    </a:lnTo>
                    <a:lnTo>
                      <a:pt x="82" y="638"/>
                    </a:lnTo>
                    <a:lnTo>
                      <a:pt x="91" y="620"/>
                    </a:lnTo>
                    <a:lnTo>
                      <a:pt x="101" y="600"/>
                    </a:lnTo>
                    <a:lnTo>
                      <a:pt x="111" y="580"/>
                    </a:lnTo>
                    <a:lnTo>
                      <a:pt x="121" y="561"/>
                    </a:lnTo>
                    <a:lnTo>
                      <a:pt x="132" y="544"/>
                    </a:lnTo>
                    <a:lnTo>
                      <a:pt x="140" y="531"/>
                    </a:lnTo>
                    <a:lnTo>
                      <a:pt x="148" y="521"/>
                    </a:lnTo>
                    <a:lnTo>
                      <a:pt x="155" y="514"/>
                    </a:lnTo>
                    <a:lnTo>
                      <a:pt x="165" y="506"/>
                    </a:lnTo>
                    <a:lnTo>
                      <a:pt x="177" y="496"/>
                    </a:lnTo>
                    <a:lnTo>
                      <a:pt x="188" y="488"/>
                    </a:lnTo>
                    <a:lnTo>
                      <a:pt x="200" y="479"/>
                    </a:lnTo>
                    <a:lnTo>
                      <a:pt x="210" y="471"/>
                    </a:lnTo>
                    <a:lnTo>
                      <a:pt x="217" y="465"/>
                    </a:lnTo>
                    <a:lnTo>
                      <a:pt x="220" y="461"/>
                    </a:lnTo>
                    <a:lnTo>
                      <a:pt x="223" y="456"/>
                    </a:lnTo>
                    <a:lnTo>
                      <a:pt x="226" y="451"/>
                    </a:lnTo>
                    <a:lnTo>
                      <a:pt x="229" y="450"/>
                    </a:lnTo>
                    <a:lnTo>
                      <a:pt x="233" y="451"/>
                    </a:lnTo>
                    <a:lnTo>
                      <a:pt x="236" y="453"/>
                    </a:lnTo>
                    <a:lnTo>
                      <a:pt x="239" y="451"/>
                    </a:lnTo>
                    <a:lnTo>
                      <a:pt x="239" y="447"/>
                    </a:lnTo>
                    <a:lnTo>
                      <a:pt x="239" y="440"/>
                    </a:lnTo>
                    <a:lnTo>
                      <a:pt x="239" y="435"/>
                    </a:lnTo>
                    <a:lnTo>
                      <a:pt x="241" y="429"/>
                    </a:lnTo>
                    <a:lnTo>
                      <a:pt x="242" y="425"/>
                    </a:lnTo>
                    <a:lnTo>
                      <a:pt x="245" y="419"/>
                    </a:lnTo>
                    <a:lnTo>
                      <a:pt x="249" y="411"/>
                    </a:lnTo>
                    <a:lnTo>
                      <a:pt x="252" y="397"/>
                    </a:lnTo>
                    <a:lnTo>
                      <a:pt x="254" y="380"/>
                    </a:lnTo>
                    <a:lnTo>
                      <a:pt x="254" y="363"/>
                    </a:lnTo>
                    <a:lnTo>
                      <a:pt x="258" y="320"/>
                    </a:lnTo>
                    <a:lnTo>
                      <a:pt x="268" y="242"/>
                    </a:lnTo>
                    <a:lnTo>
                      <a:pt x="282" y="165"/>
                    </a:lnTo>
                    <a:lnTo>
                      <a:pt x="295" y="115"/>
                    </a:lnTo>
                    <a:lnTo>
                      <a:pt x="302" y="100"/>
                    </a:lnTo>
                    <a:lnTo>
                      <a:pt x="312" y="81"/>
                    </a:lnTo>
                    <a:lnTo>
                      <a:pt x="324" y="60"/>
                    </a:lnTo>
                    <a:lnTo>
                      <a:pt x="338" y="39"/>
                    </a:lnTo>
                    <a:lnTo>
                      <a:pt x="354" y="20"/>
                    </a:lnTo>
                    <a:lnTo>
                      <a:pt x="375" y="7"/>
                    </a:lnTo>
                    <a:lnTo>
                      <a:pt x="397" y="0"/>
                    </a:lnTo>
                    <a:lnTo>
                      <a:pt x="420" y="1"/>
                    </a:lnTo>
                    <a:lnTo>
                      <a:pt x="442" y="10"/>
                    </a:lnTo>
                    <a:lnTo>
                      <a:pt x="459" y="21"/>
                    </a:lnTo>
                    <a:lnTo>
                      <a:pt x="471" y="35"/>
                    </a:lnTo>
                    <a:lnTo>
                      <a:pt x="478" y="49"/>
                    </a:lnTo>
                    <a:lnTo>
                      <a:pt x="482" y="64"/>
                    </a:lnTo>
                    <a:lnTo>
                      <a:pt x="484" y="80"/>
                    </a:lnTo>
                    <a:lnTo>
                      <a:pt x="485" y="94"/>
                    </a:lnTo>
                    <a:lnTo>
                      <a:pt x="484" y="108"/>
                    </a:lnTo>
                    <a:lnTo>
                      <a:pt x="482" y="123"/>
                    </a:lnTo>
                    <a:lnTo>
                      <a:pt x="480" y="144"/>
                    </a:lnTo>
                    <a:lnTo>
                      <a:pt x="475" y="171"/>
                    </a:lnTo>
                    <a:lnTo>
                      <a:pt x="469" y="203"/>
                    </a:lnTo>
                    <a:lnTo>
                      <a:pt x="458" y="240"/>
                    </a:lnTo>
                    <a:lnTo>
                      <a:pt x="443" y="283"/>
                    </a:lnTo>
                    <a:lnTo>
                      <a:pt x="423" y="332"/>
                    </a:lnTo>
                    <a:lnTo>
                      <a:pt x="397" y="385"/>
                    </a:lnTo>
                    <a:lnTo>
                      <a:pt x="391" y="398"/>
                    </a:lnTo>
                    <a:lnTo>
                      <a:pt x="383" y="414"/>
                    </a:lnTo>
                    <a:lnTo>
                      <a:pt x="376" y="432"/>
                    </a:lnTo>
                    <a:lnTo>
                      <a:pt x="367" y="451"/>
                    </a:lnTo>
                    <a:lnTo>
                      <a:pt x="359" y="470"/>
                    </a:lnTo>
                    <a:lnTo>
                      <a:pt x="351" y="486"/>
                    </a:lnTo>
                    <a:lnTo>
                      <a:pt x="344" y="499"/>
                    </a:lnTo>
                    <a:lnTo>
                      <a:pt x="340" y="506"/>
                    </a:lnTo>
                    <a:lnTo>
                      <a:pt x="328" y="519"/>
                    </a:lnTo>
                    <a:lnTo>
                      <a:pt x="305" y="547"/>
                    </a:lnTo>
                    <a:lnTo>
                      <a:pt x="274" y="583"/>
                    </a:lnTo>
                    <a:lnTo>
                      <a:pt x="239" y="624"/>
                    </a:lnTo>
                    <a:lnTo>
                      <a:pt x="204" y="666"/>
                    </a:lnTo>
                    <a:lnTo>
                      <a:pt x="175" y="702"/>
                    </a:lnTo>
                    <a:lnTo>
                      <a:pt x="153" y="730"/>
                    </a:lnTo>
                    <a:lnTo>
                      <a:pt x="145" y="744"/>
                    </a:lnTo>
                    <a:lnTo>
                      <a:pt x="142" y="751"/>
                    </a:lnTo>
                    <a:lnTo>
                      <a:pt x="137" y="763"/>
                    </a:lnTo>
                    <a:lnTo>
                      <a:pt x="130" y="775"/>
                    </a:lnTo>
                    <a:lnTo>
                      <a:pt x="123" y="788"/>
                    </a:lnTo>
                    <a:lnTo>
                      <a:pt x="114" y="802"/>
                    </a:lnTo>
                    <a:lnTo>
                      <a:pt x="107" y="813"/>
                    </a:lnTo>
                    <a:lnTo>
                      <a:pt x="101" y="823"/>
                    </a:lnTo>
                    <a:lnTo>
                      <a:pt x="95" y="83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3" name="Freeform 496">
                <a:extLst>
                  <a:ext uri="{FF2B5EF4-FFF2-40B4-BE49-F238E27FC236}">
                    <a16:creationId xmlns:a16="http://schemas.microsoft.com/office/drawing/2014/main" id="{7CBB45E1-6A71-ED8E-0DF3-739CC85FCCA3}"/>
                  </a:ext>
                </a:extLst>
              </p:cNvPr>
              <p:cNvSpPr>
                <a:spLocks/>
              </p:cNvSpPr>
              <p:nvPr/>
            </p:nvSpPr>
            <p:spPr bwMode="auto">
              <a:xfrm>
                <a:off x="253" y="5003"/>
                <a:ext cx="98" cy="214"/>
              </a:xfrm>
              <a:custGeom>
                <a:avLst/>
                <a:gdLst>
                  <a:gd name="T0" fmla="*/ 0 w 296"/>
                  <a:gd name="T1" fmla="*/ 0 h 640"/>
                  <a:gd name="T2" fmla="*/ 0 w 296"/>
                  <a:gd name="T3" fmla="*/ 0 h 640"/>
                  <a:gd name="T4" fmla="*/ 0 w 296"/>
                  <a:gd name="T5" fmla="*/ 0 h 640"/>
                  <a:gd name="T6" fmla="*/ 0 w 296"/>
                  <a:gd name="T7" fmla="*/ 0 h 640"/>
                  <a:gd name="T8" fmla="*/ 0 w 296"/>
                  <a:gd name="T9" fmla="*/ 0 h 640"/>
                  <a:gd name="T10" fmla="*/ 0 w 296"/>
                  <a:gd name="T11" fmla="*/ 0 h 640"/>
                  <a:gd name="T12" fmla="*/ 0 w 296"/>
                  <a:gd name="T13" fmla="*/ 1 h 640"/>
                  <a:gd name="T14" fmla="*/ 0 w 296"/>
                  <a:gd name="T15" fmla="*/ 1 h 640"/>
                  <a:gd name="T16" fmla="*/ 0 w 296"/>
                  <a:gd name="T17" fmla="*/ 1 h 640"/>
                  <a:gd name="T18" fmla="*/ 0 w 296"/>
                  <a:gd name="T19" fmla="*/ 1 h 640"/>
                  <a:gd name="T20" fmla="*/ 0 w 296"/>
                  <a:gd name="T21" fmla="*/ 1 h 640"/>
                  <a:gd name="T22" fmla="*/ 0 w 296"/>
                  <a:gd name="T23" fmla="*/ 1 h 640"/>
                  <a:gd name="T24" fmla="*/ 0 w 296"/>
                  <a:gd name="T25" fmla="*/ 1 h 640"/>
                  <a:gd name="T26" fmla="*/ 0 w 296"/>
                  <a:gd name="T27" fmla="*/ 1 h 640"/>
                  <a:gd name="T28" fmla="*/ 0 w 296"/>
                  <a:gd name="T29" fmla="*/ 1 h 640"/>
                  <a:gd name="T30" fmla="*/ 0 w 296"/>
                  <a:gd name="T31" fmla="*/ 1 h 640"/>
                  <a:gd name="T32" fmla="*/ 0 w 296"/>
                  <a:gd name="T33" fmla="*/ 1 h 640"/>
                  <a:gd name="T34" fmla="*/ 0 w 296"/>
                  <a:gd name="T35" fmla="*/ 1 h 640"/>
                  <a:gd name="T36" fmla="*/ 0 w 296"/>
                  <a:gd name="T37" fmla="*/ 1 h 640"/>
                  <a:gd name="T38" fmla="*/ 0 w 296"/>
                  <a:gd name="T39" fmla="*/ 1 h 640"/>
                  <a:gd name="T40" fmla="*/ 0 w 296"/>
                  <a:gd name="T41" fmla="*/ 1 h 640"/>
                  <a:gd name="T42" fmla="*/ 0 w 296"/>
                  <a:gd name="T43" fmla="*/ 1 h 640"/>
                  <a:gd name="T44" fmla="*/ 0 w 296"/>
                  <a:gd name="T45" fmla="*/ 1 h 640"/>
                  <a:gd name="T46" fmla="*/ 0 w 296"/>
                  <a:gd name="T47" fmla="*/ 1 h 640"/>
                  <a:gd name="T48" fmla="*/ 0 w 296"/>
                  <a:gd name="T49" fmla="*/ 1 h 640"/>
                  <a:gd name="T50" fmla="*/ 0 w 296"/>
                  <a:gd name="T51" fmla="*/ 0 h 640"/>
                  <a:gd name="T52" fmla="*/ 0 w 296"/>
                  <a:gd name="T53" fmla="*/ 0 h 640"/>
                  <a:gd name="T54" fmla="*/ 0 w 296"/>
                  <a:gd name="T55" fmla="*/ 0 h 640"/>
                  <a:gd name="T56" fmla="*/ 0 w 296"/>
                  <a:gd name="T57" fmla="*/ 0 h 640"/>
                  <a:gd name="T58" fmla="*/ 0 w 296"/>
                  <a:gd name="T59" fmla="*/ 0 h 640"/>
                  <a:gd name="T60" fmla="*/ 0 w 296"/>
                  <a:gd name="T61" fmla="*/ 0 h 640"/>
                  <a:gd name="T62" fmla="*/ 0 w 296"/>
                  <a:gd name="T63" fmla="*/ 0 h 640"/>
                  <a:gd name="T64" fmla="*/ 0 w 296"/>
                  <a:gd name="T65" fmla="*/ 0 h 640"/>
                  <a:gd name="T66" fmla="*/ 0 w 296"/>
                  <a:gd name="T67" fmla="*/ 0 h 640"/>
                  <a:gd name="T68" fmla="*/ 0 w 296"/>
                  <a:gd name="T69" fmla="*/ 0 h 640"/>
                  <a:gd name="T70" fmla="*/ 0 w 296"/>
                  <a:gd name="T71" fmla="*/ 0 h 6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6"/>
                  <a:gd name="T109" fmla="*/ 0 h 640"/>
                  <a:gd name="T110" fmla="*/ 296 w 296"/>
                  <a:gd name="T111" fmla="*/ 640 h 6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6" h="640">
                    <a:moveTo>
                      <a:pt x="204" y="0"/>
                    </a:moveTo>
                    <a:lnTo>
                      <a:pt x="188" y="0"/>
                    </a:lnTo>
                    <a:lnTo>
                      <a:pt x="171" y="6"/>
                    </a:lnTo>
                    <a:lnTo>
                      <a:pt x="153" y="17"/>
                    </a:lnTo>
                    <a:lnTo>
                      <a:pt x="134" y="33"/>
                    </a:lnTo>
                    <a:lnTo>
                      <a:pt x="117" y="54"/>
                    </a:lnTo>
                    <a:lnTo>
                      <a:pt x="102" y="77"/>
                    </a:lnTo>
                    <a:lnTo>
                      <a:pt x="89" y="105"/>
                    </a:lnTo>
                    <a:lnTo>
                      <a:pt x="79" y="138"/>
                    </a:lnTo>
                    <a:lnTo>
                      <a:pt x="73" y="198"/>
                    </a:lnTo>
                    <a:lnTo>
                      <a:pt x="77" y="264"/>
                    </a:lnTo>
                    <a:lnTo>
                      <a:pt x="83" y="323"/>
                    </a:lnTo>
                    <a:lnTo>
                      <a:pt x="83" y="358"/>
                    </a:lnTo>
                    <a:lnTo>
                      <a:pt x="77" y="375"/>
                    </a:lnTo>
                    <a:lnTo>
                      <a:pt x="69" y="393"/>
                    </a:lnTo>
                    <a:lnTo>
                      <a:pt x="57" y="414"/>
                    </a:lnTo>
                    <a:lnTo>
                      <a:pt x="44" y="435"/>
                    </a:lnTo>
                    <a:lnTo>
                      <a:pt x="29" y="456"/>
                    </a:lnTo>
                    <a:lnTo>
                      <a:pt x="18" y="476"/>
                    </a:lnTo>
                    <a:lnTo>
                      <a:pt x="9" y="492"/>
                    </a:lnTo>
                    <a:lnTo>
                      <a:pt x="3" y="508"/>
                    </a:lnTo>
                    <a:lnTo>
                      <a:pt x="0" y="532"/>
                    </a:lnTo>
                    <a:lnTo>
                      <a:pt x="0" y="554"/>
                    </a:lnTo>
                    <a:lnTo>
                      <a:pt x="5" y="574"/>
                    </a:lnTo>
                    <a:lnTo>
                      <a:pt x="12" y="592"/>
                    </a:lnTo>
                    <a:lnTo>
                      <a:pt x="23" y="607"/>
                    </a:lnTo>
                    <a:lnTo>
                      <a:pt x="38" y="620"/>
                    </a:lnTo>
                    <a:lnTo>
                      <a:pt x="55" y="630"/>
                    </a:lnTo>
                    <a:lnTo>
                      <a:pt x="77" y="637"/>
                    </a:lnTo>
                    <a:lnTo>
                      <a:pt x="89" y="638"/>
                    </a:lnTo>
                    <a:lnTo>
                      <a:pt x="102" y="640"/>
                    </a:lnTo>
                    <a:lnTo>
                      <a:pt x="117" y="638"/>
                    </a:lnTo>
                    <a:lnTo>
                      <a:pt x="130" y="637"/>
                    </a:lnTo>
                    <a:lnTo>
                      <a:pt x="141" y="634"/>
                    </a:lnTo>
                    <a:lnTo>
                      <a:pt x="152" y="631"/>
                    </a:lnTo>
                    <a:lnTo>
                      <a:pt x="159" y="627"/>
                    </a:lnTo>
                    <a:lnTo>
                      <a:pt x="163" y="623"/>
                    </a:lnTo>
                    <a:lnTo>
                      <a:pt x="166" y="616"/>
                    </a:lnTo>
                    <a:lnTo>
                      <a:pt x="172" y="605"/>
                    </a:lnTo>
                    <a:lnTo>
                      <a:pt x="178" y="592"/>
                    </a:lnTo>
                    <a:lnTo>
                      <a:pt x="185" y="576"/>
                    </a:lnTo>
                    <a:lnTo>
                      <a:pt x="192" y="562"/>
                    </a:lnTo>
                    <a:lnTo>
                      <a:pt x="200" y="548"/>
                    </a:lnTo>
                    <a:lnTo>
                      <a:pt x="204" y="536"/>
                    </a:lnTo>
                    <a:lnTo>
                      <a:pt x="208" y="527"/>
                    </a:lnTo>
                    <a:lnTo>
                      <a:pt x="214" y="509"/>
                    </a:lnTo>
                    <a:lnTo>
                      <a:pt x="223" y="484"/>
                    </a:lnTo>
                    <a:lnTo>
                      <a:pt x="229" y="456"/>
                    </a:lnTo>
                    <a:lnTo>
                      <a:pt x="233" y="429"/>
                    </a:lnTo>
                    <a:lnTo>
                      <a:pt x="235" y="398"/>
                    </a:lnTo>
                    <a:lnTo>
                      <a:pt x="240" y="365"/>
                    </a:lnTo>
                    <a:lnTo>
                      <a:pt x="246" y="331"/>
                    </a:lnTo>
                    <a:lnTo>
                      <a:pt x="255" y="300"/>
                    </a:lnTo>
                    <a:lnTo>
                      <a:pt x="258" y="289"/>
                    </a:lnTo>
                    <a:lnTo>
                      <a:pt x="259" y="279"/>
                    </a:lnTo>
                    <a:lnTo>
                      <a:pt x="259" y="271"/>
                    </a:lnTo>
                    <a:lnTo>
                      <a:pt x="261" y="268"/>
                    </a:lnTo>
                    <a:lnTo>
                      <a:pt x="272" y="258"/>
                    </a:lnTo>
                    <a:lnTo>
                      <a:pt x="284" y="246"/>
                    </a:lnTo>
                    <a:lnTo>
                      <a:pt x="293" y="233"/>
                    </a:lnTo>
                    <a:lnTo>
                      <a:pt x="296" y="223"/>
                    </a:lnTo>
                    <a:lnTo>
                      <a:pt x="291" y="211"/>
                    </a:lnTo>
                    <a:lnTo>
                      <a:pt x="283" y="195"/>
                    </a:lnTo>
                    <a:lnTo>
                      <a:pt x="271" y="176"/>
                    </a:lnTo>
                    <a:lnTo>
                      <a:pt x="261" y="149"/>
                    </a:lnTo>
                    <a:lnTo>
                      <a:pt x="258" y="132"/>
                    </a:lnTo>
                    <a:lnTo>
                      <a:pt x="254" y="111"/>
                    </a:lnTo>
                    <a:lnTo>
                      <a:pt x="251" y="87"/>
                    </a:lnTo>
                    <a:lnTo>
                      <a:pt x="246" y="63"/>
                    </a:lnTo>
                    <a:lnTo>
                      <a:pt x="240" y="41"/>
                    </a:lnTo>
                    <a:lnTo>
                      <a:pt x="232" y="23"/>
                    </a:lnTo>
                    <a:lnTo>
                      <a:pt x="220" y="7"/>
                    </a:lnTo>
                    <a:lnTo>
                      <a:pt x="204"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4" name="Freeform 497">
                <a:extLst>
                  <a:ext uri="{FF2B5EF4-FFF2-40B4-BE49-F238E27FC236}">
                    <a16:creationId xmlns:a16="http://schemas.microsoft.com/office/drawing/2014/main" id="{C84AA795-06C4-B582-52BF-6328F6B884BD}"/>
                  </a:ext>
                </a:extLst>
              </p:cNvPr>
              <p:cNvSpPr>
                <a:spLocks/>
              </p:cNvSpPr>
              <p:nvPr/>
            </p:nvSpPr>
            <p:spPr bwMode="auto">
              <a:xfrm>
                <a:off x="309" y="5035"/>
                <a:ext cx="8" cy="8"/>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9" y="24"/>
                    </a:moveTo>
                    <a:lnTo>
                      <a:pt x="15" y="24"/>
                    </a:lnTo>
                    <a:lnTo>
                      <a:pt x="19" y="23"/>
                    </a:lnTo>
                    <a:lnTo>
                      <a:pt x="22" y="18"/>
                    </a:lnTo>
                    <a:lnTo>
                      <a:pt x="23" y="14"/>
                    </a:lnTo>
                    <a:lnTo>
                      <a:pt x="23" y="10"/>
                    </a:lnTo>
                    <a:lnTo>
                      <a:pt x="22" y="6"/>
                    </a:lnTo>
                    <a:lnTo>
                      <a:pt x="19" y="2"/>
                    </a:lnTo>
                    <a:lnTo>
                      <a:pt x="15" y="0"/>
                    </a:lnTo>
                    <a:lnTo>
                      <a:pt x="9" y="0"/>
                    </a:lnTo>
                    <a:lnTo>
                      <a:pt x="6" y="2"/>
                    </a:lnTo>
                    <a:lnTo>
                      <a:pt x="2" y="4"/>
                    </a:lnTo>
                    <a:lnTo>
                      <a:pt x="0" y="9"/>
                    </a:lnTo>
                    <a:lnTo>
                      <a:pt x="0" y="14"/>
                    </a:lnTo>
                    <a:lnTo>
                      <a:pt x="2" y="18"/>
                    </a:lnTo>
                    <a:lnTo>
                      <a:pt x="4" y="23"/>
                    </a:lnTo>
                    <a:lnTo>
                      <a:pt x="9"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5" name="Freeform 498">
                <a:extLst>
                  <a:ext uri="{FF2B5EF4-FFF2-40B4-BE49-F238E27FC236}">
                    <a16:creationId xmlns:a16="http://schemas.microsoft.com/office/drawing/2014/main" id="{5021E8D9-1BB1-1713-7017-545D33EA67B9}"/>
                  </a:ext>
                </a:extLst>
              </p:cNvPr>
              <p:cNvSpPr>
                <a:spLocks/>
              </p:cNvSpPr>
              <p:nvPr/>
            </p:nvSpPr>
            <p:spPr bwMode="auto">
              <a:xfrm>
                <a:off x="314" y="5009"/>
                <a:ext cx="8" cy="8"/>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9" y="24"/>
                    </a:moveTo>
                    <a:lnTo>
                      <a:pt x="13" y="24"/>
                    </a:lnTo>
                    <a:lnTo>
                      <a:pt x="18" y="23"/>
                    </a:lnTo>
                    <a:lnTo>
                      <a:pt x="22" y="18"/>
                    </a:lnTo>
                    <a:lnTo>
                      <a:pt x="23" y="14"/>
                    </a:lnTo>
                    <a:lnTo>
                      <a:pt x="23" y="10"/>
                    </a:lnTo>
                    <a:lnTo>
                      <a:pt x="22" y="6"/>
                    </a:lnTo>
                    <a:lnTo>
                      <a:pt x="19" y="2"/>
                    </a:lnTo>
                    <a:lnTo>
                      <a:pt x="15" y="0"/>
                    </a:lnTo>
                    <a:lnTo>
                      <a:pt x="9" y="0"/>
                    </a:lnTo>
                    <a:lnTo>
                      <a:pt x="6" y="2"/>
                    </a:lnTo>
                    <a:lnTo>
                      <a:pt x="2" y="6"/>
                    </a:lnTo>
                    <a:lnTo>
                      <a:pt x="0" y="10"/>
                    </a:lnTo>
                    <a:lnTo>
                      <a:pt x="0" y="14"/>
                    </a:lnTo>
                    <a:lnTo>
                      <a:pt x="2" y="18"/>
                    </a:lnTo>
                    <a:lnTo>
                      <a:pt x="4" y="23"/>
                    </a:lnTo>
                    <a:lnTo>
                      <a:pt x="9"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6" name="Freeform 499">
                <a:extLst>
                  <a:ext uri="{FF2B5EF4-FFF2-40B4-BE49-F238E27FC236}">
                    <a16:creationId xmlns:a16="http://schemas.microsoft.com/office/drawing/2014/main" id="{77DBC5F5-B9FB-BA09-7C14-F004D98F99C8}"/>
                  </a:ext>
                </a:extLst>
              </p:cNvPr>
              <p:cNvSpPr>
                <a:spLocks/>
              </p:cNvSpPr>
              <p:nvPr/>
            </p:nvSpPr>
            <p:spPr bwMode="auto">
              <a:xfrm>
                <a:off x="283" y="5192"/>
                <a:ext cx="8" cy="8"/>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w 24"/>
                  <a:gd name="T11" fmla="*/ 0 h 23"/>
                  <a:gd name="T12" fmla="*/ 0 w 24"/>
                  <a:gd name="T13" fmla="*/ 0 h 23"/>
                  <a:gd name="T14" fmla="*/ 0 w 24"/>
                  <a:gd name="T15" fmla="*/ 0 h 23"/>
                  <a:gd name="T16" fmla="*/ 0 w 24"/>
                  <a:gd name="T17" fmla="*/ 0 h 23"/>
                  <a:gd name="T18" fmla="*/ 0 w 24"/>
                  <a:gd name="T19" fmla="*/ 0 h 23"/>
                  <a:gd name="T20" fmla="*/ 0 w 24"/>
                  <a:gd name="T21" fmla="*/ 0 h 23"/>
                  <a:gd name="T22" fmla="*/ 0 w 24"/>
                  <a:gd name="T23" fmla="*/ 0 h 23"/>
                  <a:gd name="T24" fmla="*/ 0 w 24"/>
                  <a:gd name="T25" fmla="*/ 0 h 23"/>
                  <a:gd name="T26" fmla="*/ 0 w 24"/>
                  <a:gd name="T27" fmla="*/ 0 h 23"/>
                  <a:gd name="T28" fmla="*/ 0 w 24"/>
                  <a:gd name="T29" fmla="*/ 0 h 23"/>
                  <a:gd name="T30" fmla="*/ 0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3"/>
                  <a:gd name="T53" fmla="*/ 24 w 2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3">
                    <a:moveTo>
                      <a:pt x="9" y="22"/>
                    </a:moveTo>
                    <a:lnTo>
                      <a:pt x="14" y="23"/>
                    </a:lnTo>
                    <a:lnTo>
                      <a:pt x="18" y="22"/>
                    </a:lnTo>
                    <a:lnTo>
                      <a:pt x="22" y="18"/>
                    </a:lnTo>
                    <a:lnTo>
                      <a:pt x="24" y="14"/>
                    </a:lnTo>
                    <a:lnTo>
                      <a:pt x="24" y="9"/>
                    </a:lnTo>
                    <a:lnTo>
                      <a:pt x="22" y="5"/>
                    </a:lnTo>
                    <a:lnTo>
                      <a:pt x="19" y="1"/>
                    </a:lnTo>
                    <a:lnTo>
                      <a:pt x="15" y="0"/>
                    </a:lnTo>
                    <a:lnTo>
                      <a:pt x="9" y="0"/>
                    </a:lnTo>
                    <a:lnTo>
                      <a:pt x="6" y="1"/>
                    </a:lnTo>
                    <a:lnTo>
                      <a:pt x="2" y="4"/>
                    </a:lnTo>
                    <a:lnTo>
                      <a:pt x="0" y="8"/>
                    </a:lnTo>
                    <a:lnTo>
                      <a:pt x="0" y="14"/>
                    </a:lnTo>
                    <a:lnTo>
                      <a:pt x="2" y="16"/>
                    </a:lnTo>
                    <a:lnTo>
                      <a:pt x="5" y="21"/>
                    </a:lnTo>
                    <a:lnTo>
                      <a:pt x="9"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7" name="Freeform 500">
                <a:extLst>
                  <a:ext uri="{FF2B5EF4-FFF2-40B4-BE49-F238E27FC236}">
                    <a16:creationId xmlns:a16="http://schemas.microsoft.com/office/drawing/2014/main" id="{13CD761D-23C7-06B0-903C-962034EB4B69}"/>
                  </a:ext>
                </a:extLst>
              </p:cNvPr>
              <p:cNvSpPr>
                <a:spLocks/>
              </p:cNvSpPr>
              <p:nvPr/>
            </p:nvSpPr>
            <p:spPr bwMode="auto">
              <a:xfrm>
                <a:off x="247" y="5130"/>
                <a:ext cx="85" cy="88"/>
              </a:xfrm>
              <a:custGeom>
                <a:avLst/>
                <a:gdLst>
                  <a:gd name="T0" fmla="*/ 0 w 255"/>
                  <a:gd name="T1" fmla="*/ 0 h 265"/>
                  <a:gd name="T2" fmla="*/ 0 w 255"/>
                  <a:gd name="T3" fmla="*/ 0 h 265"/>
                  <a:gd name="T4" fmla="*/ 0 w 255"/>
                  <a:gd name="T5" fmla="*/ 0 h 265"/>
                  <a:gd name="T6" fmla="*/ 0 w 255"/>
                  <a:gd name="T7" fmla="*/ 0 h 265"/>
                  <a:gd name="T8" fmla="*/ 0 w 255"/>
                  <a:gd name="T9" fmla="*/ 0 h 265"/>
                  <a:gd name="T10" fmla="*/ 0 w 255"/>
                  <a:gd name="T11" fmla="*/ 0 h 265"/>
                  <a:gd name="T12" fmla="*/ 0 w 255"/>
                  <a:gd name="T13" fmla="*/ 0 h 265"/>
                  <a:gd name="T14" fmla="*/ 0 w 255"/>
                  <a:gd name="T15" fmla="*/ 0 h 265"/>
                  <a:gd name="T16" fmla="*/ 0 w 255"/>
                  <a:gd name="T17" fmla="*/ 0 h 265"/>
                  <a:gd name="T18" fmla="*/ 0 w 255"/>
                  <a:gd name="T19" fmla="*/ 0 h 265"/>
                  <a:gd name="T20" fmla="*/ 0 w 255"/>
                  <a:gd name="T21" fmla="*/ 0 h 265"/>
                  <a:gd name="T22" fmla="*/ 0 w 255"/>
                  <a:gd name="T23" fmla="*/ 0 h 265"/>
                  <a:gd name="T24" fmla="*/ 0 w 255"/>
                  <a:gd name="T25" fmla="*/ 0 h 265"/>
                  <a:gd name="T26" fmla="*/ 0 w 255"/>
                  <a:gd name="T27" fmla="*/ 0 h 265"/>
                  <a:gd name="T28" fmla="*/ 0 w 255"/>
                  <a:gd name="T29" fmla="*/ 0 h 265"/>
                  <a:gd name="T30" fmla="*/ 0 w 255"/>
                  <a:gd name="T31" fmla="*/ 0 h 265"/>
                  <a:gd name="T32" fmla="*/ 0 w 255"/>
                  <a:gd name="T33" fmla="*/ 0 h 265"/>
                  <a:gd name="T34" fmla="*/ 0 w 255"/>
                  <a:gd name="T35" fmla="*/ 0 h 265"/>
                  <a:gd name="T36" fmla="*/ 0 w 255"/>
                  <a:gd name="T37" fmla="*/ 0 h 265"/>
                  <a:gd name="T38" fmla="*/ 0 w 255"/>
                  <a:gd name="T39" fmla="*/ 0 h 265"/>
                  <a:gd name="T40" fmla="*/ 0 w 255"/>
                  <a:gd name="T41" fmla="*/ 0 h 265"/>
                  <a:gd name="T42" fmla="*/ 0 w 255"/>
                  <a:gd name="T43" fmla="*/ 0 h 265"/>
                  <a:gd name="T44" fmla="*/ 0 w 255"/>
                  <a:gd name="T45" fmla="*/ 0 h 265"/>
                  <a:gd name="T46" fmla="*/ 0 w 255"/>
                  <a:gd name="T47" fmla="*/ 0 h 265"/>
                  <a:gd name="T48" fmla="*/ 0 w 255"/>
                  <a:gd name="T49" fmla="*/ 0 h 265"/>
                  <a:gd name="T50" fmla="*/ 0 w 255"/>
                  <a:gd name="T51" fmla="*/ 0 h 265"/>
                  <a:gd name="T52" fmla="*/ 0 w 255"/>
                  <a:gd name="T53" fmla="*/ 0 h 265"/>
                  <a:gd name="T54" fmla="*/ 0 w 255"/>
                  <a:gd name="T55" fmla="*/ 0 h 265"/>
                  <a:gd name="T56" fmla="*/ 0 w 255"/>
                  <a:gd name="T57" fmla="*/ 0 h 265"/>
                  <a:gd name="T58" fmla="*/ 0 w 255"/>
                  <a:gd name="T59" fmla="*/ 0 h 265"/>
                  <a:gd name="T60" fmla="*/ 0 w 255"/>
                  <a:gd name="T61" fmla="*/ 0 h 265"/>
                  <a:gd name="T62" fmla="*/ 0 w 255"/>
                  <a:gd name="T63" fmla="*/ 0 h 265"/>
                  <a:gd name="T64" fmla="*/ 0 w 255"/>
                  <a:gd name="T65" fmla="*/ 0 h 265"/>
                  <a:gd name="T66" fmla="*/ 0 w 255"/>
                  <a:gd name="T67" fmla="*/ 0 h 265"/>
                  <a:gd name="T68" fmla="*/ 0 w 255"/>
                  <a:gd name="T69" fmla="*/ 0 h 265"/>
                  <a:gd name="T70" fmla="*/ 0 w 255"/>
                  <a:gd name="T71" fmla="*/ 0 h 265"/>
                  <a:gd name="T72" fmla="*/ 0 w 255"/>
                  <a:gd name="T73" fmla="*/ 0 h 265"/>
                  <a:gd name="T74" fmla="*/ 0 w 255"/>
                  <a:gd name="T75" fmla="*/ 0 h 265"/>
                  <a:gd name="T76" fmla="*/ 0 w 255"/>
                  <a:gd name="T77" fmla="*/ 0 h 265"/>
                  <a:gd name="T78" fmla="*/ 0 w 255"/>
                  <a:gd name="T79" fmla="*/ 0 h 2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5"/>
                  <a:gd name="T121" fmla="*/ 0 h 265"/>
                  <a:gd name="T122" fmla="*/ 255 w 255"/>
                  <a:gd name="T123" fmla="*/ 265 h 2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5" h="265">
                    <a:moveTo>
                      <a:pt x="250" y="72"/>
                    </a:moveTo>
                    <a:lnTo>
                      <a:pt x="249" y="87"/>
                    </a:lnTo>
                    <a:lnTo>
                      <a:pt x="243" y="114"/>
                    </a:lnTo>
                    <a:lnTo>
                      <a:pt x="234" y="142"/>
                    </a:lnTo>
                    <a:lnTo>
                      <a:pt x="227" y="160"/>
                    </a:lnTo>
                    <a:lnTo>
                      <a:pt x="225" y="166"/>
                    </a:lnTo>
                    <a:lnTo>
                      <a:pt x="224" y="173"/>
                    </a:lnTo>
                    <a:lnTo>
                      <a:pt x="222" y="180"/>
                    </a:lnTo>
                    <a:lnTo>
                      <a:pt x="220" y="184"/>
                    </a:lnTo>
                    <a:lnTo>
                      <a:pt x="215" y="195"/>
                    </a:lnTo>
                    <a:lnTo>
                      <a:pt x="206" y="216"/>
                    </a:lnTo>
                    <a:lnTo>
                      <a:pt x="195" y="239"/>
                    </a:lnTo>
                    <a:lnTo>
                      <a:pt x="179" y="253"/>
                    </a:lnTo>
                    <a:lnTo>
                      <a:pt x="167" y="257"/>
                    </a:lnTo>
                    <a:lnTo>
                      <a:pt x="153" y="260"/>
                    </a:lnTo>
                    <a:lnTo>
                      <a:pt x="135" y="264"/>
                    </a:lnTo>
                    <a:lnTo>
                      <a:pt x="116" y="265"/>
                    </a:lnTo>
                    <a:lnTo>
                      <a:pt x="97" y="265"/>
                    </a:lnTo>
                    <a:lnTo>
                      <a:pt x="77" y="264"/>
                    </a:lnTo>
                    <a:lnTo>
                      <a:pt x="59" y="257"/>
                    </a:lnTo>
                    <a:lnTo>
                      <a:pt x="43" y="247"/>
                    </a:lnTo>
                    <a:lnTo>
                      <a:pt x="30" y="234"/>
                    </a:lnTo>
                    <a:lnTo>
                      <a:pt x="20" y="222"/>
                    </a:lnTo>
                    <a:lnTo>
                      <a:pt x="13" y="209"/>
                    </a:lnTo>
                    <a:lnTo>
                      <a:pt x="7" y="198"/>
                    </a:lnTo>
                    <a:lnTo>
                      <a:pt x="3" y="188"/>
                    </a:lnTo>
                    <a:lnTo>
                      <a:pt x="0" y="178"/>
                    </a:lnTo>
                    <a:lnTo>
                      <a:pt x="0" y="170"/>
                    </a:lnTo>
                    <a:lnTo>
                      <a:pt x="0" y="161"/>
                    </a:lnTo>
                    <a:lnTo>
                      <a:pt x="1" y="149"/>
                    </a:lnTo>
                    <a:lnTo>
                      <a:pt x="3" y="139"/>
                    </a:lnTo>
                    <a:lnTo>
                      <a:pt x="4" y="132"/>
                    </a:lnTo>
                    <a:lnTo>
                      <a:pt x="6" y="125"/>
                    </a:lnTo>
                    <a:lnTo>
                      <a:pt x="7" y="119"/>
                    </a:lnTo>
                    <a:lnTo>
                      <a:pt x="11" y="111"/>
                    </a:lnTo>
                    <a:lnTo>
                      <a:pt x="19" y="104"/>
                    </a:lnTo>
                    <a:lnTo>
                      <a:pt x="26" y="94"/>
                    </a:lnTo>
                    <a:lnTo>
                      <a:pt x="35" y="82"/>
                    </a:lnTo>
                    <a:lnTo>
                      <a:pt x="43" y="66"/>
                    </a:lnTo>
                    <a:lnTo>
                      <a:pt x="52" y="49"/>
                    </a:lnTo>
                    <a:lnTo>
                      <a:pt x="56" y="38"/>
                    </a:lnTo>
                    <a:lnTo>
                      <a:pt x="58" y="30"/>
                    </a:lnTo>
                    <a:lnTo>
                      <a:pt x="59" y="23"/>
                    </a:lnTo>
                    <a:lnTo>
                      <a:pt x="65" y="17"/>
                    </a:lnTo>
                    <a:lnTo>
                      <a:pt x="74" y="16"/>
                    </a:lnTo>
                    <a:lnTo>
                      <a:pt x="77" y="13"/>
                    </a:lnTo>
                    <a:lnTo>
                      <a:pt x="80" y="9"/>
                    </a:lnTo>
                    <a:lnTo>
                      <a:pt x="83" y="4"/>
                    </a:lnTo>
                    <a:lnTo>
                      <a:pt x="84" y="0"/>
                    </a:lnTo>
                    <a:lnTo>
                      <a:pt x="91" y="0"/>
                    </a:lnTo>
                    <a:lnTo>
                      <a:pt x="99" y="2"/>
                    </a:lnTo>
                    <a:lnTo>
                      <a:pt x="105" y="3"/>
                    </a:lnTo>
                    <a:lnTo>
                      <a:pt x="112" y="4"/>
                    </a:lnTo>
                    <a:lnTo>
                      <a:pt x="118" y="6"/>
                    </a:lnTo>
                    <a:lnTo>
                      <a:pt x="123" y="9"/>
                    </a:lnTo>
                    <a:lnTo>
                      <a:pt x="128" y="11"/>
                    </a:lnTo>
                    <a:lnTo>
                      <a:pt x="134" y="14"/>
                    </a:lnTo>
                    <a:lnTo>
                      <a:pt x="139" y="18"/>
                    </a:lnTo>
                    <a:lnTo>
                      <a:pt x="147" y="21"/>
                    </a:lnTo>
                    <a:lnTo>
                      <a:pt x="154" y="25"/>
                    </a:lnTo>
                    <a:lnTo>
                      <a:pt x="163" y="30"/>
                    </a:lnTo>
                    <a:lnTo>
                      <a:pt x="172" y="34"/>
                    </a:lnTo>
                    <a:lnTo>
                      <a:pt x="180" y="37"/>
                    </a:lnTo>
                    <a:lnTo>
                      <a:pt x="188" y="39"/>
                    </a:lnTo>
                    <a:lnTo>
                      <a:pt x="193" y="41"/>
                    </a:lnTo>
                    <a:lnTo>
                      <a:pt x="199" y="42"/>
                    </a:lnTo>
                    <a:lnTo>
                      <a:pt x="205" y="44"/>
                    </a:lnTo>
                    <a:lnTo>
                      <a:pt x="212" y="45"/>
                    </a:lnTo>
                    <a:lnTo>
                      <a:pt x="220" y="45"/>
                    </a:lnTo>
                    <a:lnTo>
                      <a:pt x="227" y="46"/>
                    </a:lnTo>
                    <a:lnTo>
                      <a:pt x="234" y="48"/>
                    </a:lnTo>
                    <a:lnTo>
                      <a:pt x="240" y="49"/>
                    </a:lnTo>
                    <a:lnTo>
                      <a:pt x="246" y="51"/>
                    </a:lnTo>
                    <a:lnTo>
                      <a:pt x="249" y="52"/>
                    </a:lnTo>
                    <a:lnTo>
                      <a:pt x="253" y="55"/>
                    </a:lnTo>
                    <a:lnTo>
                      <a:pt x="255" y="56"/>
                    </a:lnTo>
                    <a:lnTo>
                      <a:pt x="255" y="59"/>
                    </a:lnTo>
                    <a:lnTo>
                      <a:pt x="253" y="62"/>
                    </a:lnTo>
                    <a:lnTo>
                      <a:pt x="252" y="66"/>
                    </a:lnTo>
                    <a:lnTo>
                      <a:pt x="250" y="70"/>
                    </a:lnTo>
                    <a:lnTo>
                      <a:pt x="250" y="7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8" name="Freeform 501">
                <a:extLst>
                  <a:ext uri="{FF2B5EF4-FFF2-40B4-BE49-F238E27FC236}">
                    <a16:creationId xmlns:a16="http://schemas.microsoft.com/office/drawing/2014/main" id="{C61C83DD-C8EF-A8E1-1E04-C142F4256A57}"/>
                  </a:ext>
                </a:extLst>
              </p:cNvPr>
              <p:cNvSpPr>
                <a:spLocks/>
              </p:cNvSpPr>
              <p:nvPr/>
            </p:nvSpPr>
            <p:spPr bwMode="auto">
              <a:xfrm>
                <a:off x="272" y="5130"/>
                <a:ext cx="15" cy="8"/>
              </a:xfrm>
              <a:custGeom>
                <a:avLst/>
                <a:gdLst>
                  <a:gd name="T0" fmla="*/ 0 w 45"/>
                  <a:gd name="T1" fmla="*/ 0 h 25"/>
                  <a:gd name="T2" fmla="*/ 0 w 45"/>
                  <a:gd name="T3" fmla="*/ 0 h 25"/>
                  <a:gd name="T4" fmla="*/ 0 w 45"/>
                  <a:gd name="T5" fmla="*/ 0 h 25"/>
                  <a:gd name="T6" fmla="*/ 0 w 45"/>
                  <a:gd name="T7" fmla="*/ 0 h 25"/>
                  <a:gd name="T8" fmla="*/ 0 w 45"/>
                  <a:gd name="T9" fmla="*/ 0 h 25"/>
                  <a:gd name="T10" fmla="*/ 0 w 45"/>
                  <a:gd name="T11" fmla="*/ 0 h 25"/>
                  <a:gd name="T12" fmla="*/ 0 w 45"/>
                  <a:gd name="T13" fmla="*/ 0 h 25"/>
                  <a:gd name="T14" fmla="*/ 0 w 45"/>
                  <a:gd name="T15" fmla="*/ 0 h 25"/>
                  <a:gd name="T16" fmla="*/ 0 w 45"/>
                  <a:gd name="T17" fmla="*/ 0 h 25"/>
                  <a:gd name="T18" fmla="*/ 0 w 45"/>
                  <a:gd name="T19" fmla="*/ 0 h 25"/>
                  <a:gd name="T20" fmla="*/ 0 w 45"/>
                  <a:gd name="T21" fmla="*/ 0 h 25"/>
                  <a:gd name="T22" fmla="*/ 0 w 45"/>
                  <a:gd name="T23" fmla="*/ 0 h 25"/>
                  <a:gd name="T24" fmla="*/ 0 w 45"/>
                  <a:gd name="T25" fmla="*/ 0 h 25"/>
                  <a:gd name="T26" fmla="*/ 0 w 45"/>
                  <a:gd name="T27" fmla="*/ 0 h 25"/>
                  <a:gd name="T28" fmla="*/ 0 w 45"/>
                  <a:gd name="T29" fmla="*/ 0 h 25"/>
                  <a:gd name="T30" fmla="*/ 0 w 45"/>
                  <a:gd name="T31" fmla="*/ 0 h 25"/>
                  <a:gd name="T32" fmla="*/ 0 w 4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25"/>
                  <a:gd name="T53" fmla="*/ 45 w 4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25">
                    <a:moveTo>
                      <a:pt x="0" y="16"/>
                    </a:moveTo>
                    <a:lnTo>
                      <a:pt x="3" y="13"/>
                    </a:lnTo>
                    <a:lnTo>
                      <a:pt x="6" y="9"/>
                    </a:lnTo>
                    <a:lnTo>
                      <a:pt x="9" y="4"/>
                    </a:lnTo>
                    <a:lnTo>
                      <a:pt x="10" y="0"/>
                    </a:lnTo>
                    <a:lnTo>
                      <a:pt x="19" y="0"/>
                    </a:lnTo>
                    <a:lnTo>
                      <a:pt x="28" y="2"/>
                    </a:lnTo>
                    <a:lnTo>
                      <a:pt x="36" y="4"/>
                    </a:lnTo>
                    <a:lnTo>
                      <a:pt x="45" y="7"/>
                    </a:lnTo>
                    <a:lnTo>
                      <a:pt x="42" y="13"/>
                    </a:lnTo>
                    <a:lnTo>
                      <a:pt x="39" y="18"/>
                    </a:lnTo>
                    <a:lnTo>
                      <a:pt x="38" y="24"/>
                    </a:lnTo>
                    <a:lnTo>
                      <a:pt x="36" y="25"/>
                    </a:lnTo>
                    <a:lnTo>
                      <a:pt x="26" y="21"/>
                    </a:lnTo>
                    <a:lnTo>
                      <a:pt x="16" y="18"/>
                    </a:lnTo>
                    <a:lnTo>
                      <a:pt x="7" y="1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49" name="Freeform 502">
                <a:extLst>
                  <a:ext uri="{FF2B5EF4-FFF2-40B4-BE49-F238E27FC236}">
                    <a16:creationId xmlns:a16="http://schemas.microsoft.com/office/drawing/2014/main" id="{D2C8CD41-A713-44EE-777F-B970BB1DD586}"/>
                  </a:ext>
                </a:extLst>
              </p:cNvPr>
              <p:cNvSpPr>
                <a:spLocks/>
              </p:cNvSpPr>
              <p:nvPr/>
            </p:nvSpPr>
            <p:spPr bwMode="auto">
              <a:xfrm>
                <a:off x="289" y="5135"/>
                <a:ext cx="29" cy="14"/>
              </a:xfrm>
              <a:custGeom>
                <a:avLst/>
                <a:gdLst>
                  <a:gd name="T0" fmla="*/ 0 w 87"/>
                  <a:gd name="T1" fmla="*/ 0 h 44"/>
                  <a:gd name="T2" fmla="*/ 0 w 87"/>
                  <a:gd name="T3" fmla="*/ 0 h 44"/>
                  <a:gd name="T4" fmla="*/ 0 w 87"/>
                  <a:gd name="T5" fmla="*/ 0 h 44"/>
                  <a:gd name="T6" fmla="*/ 0 w 87"/>
                  <a:gd name="T7" fmla="*/ 0 h 44"/>
                  <a:gd name="T8" fmla="*/ 0 w 87"/>
                  <a:gd name="T9" fmla="*/ 0 h 44"/>
                  <a:gd name="T10" fmla="*/ 0 w 87"/>
                  <a:gd name="T11" fmla="*/ 0 h 44"/>
                  <a:gd name="T12" fmla="*/ 0 w 87"/>
                  <a:gd name="T13" fmla="*/ 0 h 44"/>
                  <a:gd name="T14" fmla="*/ 0 w 87"/>
                  <a:gd name="T15" fmla="*/ 0 h 44"/>
                  <a:gd name="T16" fmla="*/ 0 w 87"/>
                  <a:gd name="T17" fmla="*/ 0 h 44"/>
                  <a:gd name="T18" fmla="*/ 0 w 87"/>
                  <a:gd name="T19" fmla="*/ 0 h 44"/>
                  <a:gd name="T20" fmla="*/ 0 w 87"/>
                  <a:gd name="T21" fmla="*/ 0 h 44"/>
                  <a:gd name="T22" fmla="*/ 0 w 87"/>
                  <a:gd name="T23" fmla="*/ 0 h 44"/>
                  <a:gd name="T24" fmla="*/ 0 w 87"/>
                  <a:gd name="T25" fmla="*/ 0 h 44"/>
                  <a:gd name="T26" fmla="*/ 0 w 87"/>
                  <a:gd name="T27" fmla="*/ 0 h 44"/>
                  <a:gd name="T28" fmla="*/ 0 w 87"/>
                  <a:gd name="T29" fmla="*/ 0 h 44"/>
                  <a:gd name="T30" fmla="*/ 0 w 87"/>
                  <a:gd name="T31" fmla="*/ 0 h 44"/>
                  <a:gd name="T32" fmla="*/ 0 w 87"/>
                  <a:gd name="T33" fmla="*/ 0 h 44"/>
                  <a:gd name="T34" fmla="*/ 0 w 87"/>
                  <a:gd name="T35" fmla="*/ 0 h 44"/>
                  <a:gd name="T36" fmla="*/ 0 w 87"/>
                  <a:gd name="T37" fmla="*/ 0 h 44"/>
                  <a:gd name="T38" fmla="*/ 0 w 87"/>
                  <a:gd name="T39" fmla="*/ 0 h 44"/>
                  <a:gd name="T40" fmla="*/ 0 w 87"/>
                  <a:gd name="T41" fmla="*/ 0 h 44"/>
                  <a:gd name="T42" fmla="*/ 0 w 87"/>
                  <a:gd name="T43" fmla="*/ 0 h 44"/>
                  <a:gd name="T44" fmla="*/ 0 w 87"/>
                  <a:gd name="T45" fmla="*/ 0 h 44"/>
                  <a:gd name="T46" fmla="*/ 0 w 87"/>
                  <a:gd name="T47" fmla="*/ 0 h 44"/>
                  <a:gd name="T48" fmla="*/ 0 w 87"/>
                  <a:gd name="T49" fmla="*/ 0 h 44"/>
                  <a:gd name="T50" fmla="*/ 0 w 87"/>
                  <a:gd name="T51" fmla="*/ 0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
                  <a:gd name="T79" fmla="*/ 0 h 44"/>
                  <a:gd name="T80" fmla="*/ 87 w 87"/>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 h="44">
                    <a:moveTo>
                      <a:pt x="9" y="0"/>
                    </a:moveTo>
                    <a:lnTo>
                      <a:pt x="14" y="4"/>
                    </a:lnTo>
                    <a:lnTo>
                      <a:pt x="22" y="7"/>
                    </a:lnTo>
                    <a:lnTo>
                      <a:pt x="29" y="11"/>
                    </a:lnTo>
                    <a:lnTo>
                      <a:pt x="38" y="16"/>
                    </a:lnTo>
                    <a:lnTo>
                      <a:pt x="47" y="20"/>
                    </a:lnTo>
                    <a:lnTo>
                      <a:pt x="55" y="23"/>
                    </a:lnTo>
                    <a:lnTo>
                      <a:pt x="63" y="25"/>
                    </a:lnTo>
                    <a:lnTo>
                      <a:pt x="68" y="27"/>
                    </a:lnTo>
                    <a:lnTo>
                      <a:pt x="73" y="28"/>
                    </a:lnTo>
                    <a:lnTo>
                      <a:pt x="77" y="28"/>
                    </a:lnTo>
                    <a:lnTo>
                      <a:pt x="81" y="30"/>
                    </a:lnTo>
                    <a:lnTo>
                      <a:pt x="87" y="31"/>
                    </a:lnTo>
                    <a:lnTo>
                      <a:pt x="84" y="44"/>
                    </a:lnTo>
                    <a:lnTo>
                      <a:pt x="73" y="42"/>
                    </a:lnTo>
                    <a:lnTo>
                      <a:pt x="61" y="39"/>
                    </a:lnTo>
                    <a:lnTo>
                      <a:pt x="49" y="37"/>
                    </a:lnTo>
                    <a:lnTo>
                      <a:pt x="38" y="32"/>
                    </a:lnTo>
                    <a:lnTo>
                      <a:pt x="26" y="28"/>
                    </a:lnTo>
                    <a:lnTo>
                      <a:pt x="16" y="24"/>
                    </a:lnTo>
                    <a:lnTo>
                      <a:pt x="7" y="20"/>
                    </a:lnTo>
                    <a:lnTo>
                      <a:pt x="0" y="17"/>
                    </a:lnTo>
                    <a:lnTo>
                      <a:pt x="1" y="14"/>
                    </a:lnTo>
                    <a:lnTo>
                      <a:pt x="3" y="10"/>
                    </a:lnTo>
                    <a:lnTo>
                      <a:pt x="6"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50" name="Freeform 503">
                <a:extLst>
                  <a:ext uri="{FF2B5EF4-FFF2-40B4-BE49-F238E27FC236}">
                    <a16:creationId xmlns:a16="http://schemas.microsoft.com/office/drawing/2014/main" id="{6DFC5A07-82A9-F866-AB70-EA27BD2B4B82}"/>
                  </a:ext>
                </a:extLst>
              </p:cNvPr>
              <p:cNvSpPr>
                <a:spLocks/>
              </p:cNvSpPr>
              <p:nvPr/>
            </p:nvSpPr>
            <p:spPr bwMode="auto">
              <a:xfrm>
                <a:off x="321" y="5145"/>
                <a:ext cx="11" cy="9"/>
              </a:xfrm>
              <a:custGeom>
                <a:avLst/>
                <a:gdLst>
                  <a:gd name="T0" fmla="*/ 0 w 33"/>
                  <a:gd name="T1" fmla="*/ 0 h 26"/>
                  <a:gd name="T2" fmla="*/ 0 w 33"/>
                  <a:gd name="T3" fmla="*/ 0 h 26"/>
                  <a:gd name="T4" fmla="*/ 0 w 33"/>
                  <a:gd name="T5" fmla="*/ 0 h 26"/>
                  <a:gd name="T6" fmla="*/ 0 w 33"/>
                  <a:gd name="T7" fmla="*/ 0 h 26"/>
                  <a:gd name="T8" fmla="*/ 0 w 33"/>
                  <a:gd name="T9" fmla="*/ 0 h 26"/>
                  <a:gd name="T10" fmla="*/ 0 w 33"/>
                  <a:gd name="T11" fmla="*/ 0 h 26"/>
                  <a:gd name="T12" fmla="*/ 0 w 33"/>
                  <a:gd name="T13" fmla="*/ 0 h 26"/>
                  <a:gd name="T14" fmla="*/ 0 w 33"/>
                  <a:gd name="T15" fmla="*/ 0 h 26"/>
                  <a:gd name="T16" fmla="*/ 0 w 33"/>
                  <a:gd name="T17" fmla="*/ 0 h 26"/>
                  <a:gd name="T18" fmla="*/ 0 w 33"/>
                  <a:gd name="T19" fmla="*/ 0 h 26"/>
                  <a:gd name="T20" fmla="*/ 0 w 33"/>
                  <a:gd name="T21" fmla="*/ 0 h 26"/>
                  <a:gd name="T22" fmla="*/ 0 w 33"/>
                  <a:gd name="T23" fmla="*/ 0 h 26"/>
                  <a:gd name="T24" fmla="*/ 0 w 33"/>
                  <a:gd name="T25" fmla="*/ 0 h 26"/>
                  <a:gd name="T26" fmla="*/ 0 w 33"/>
                  <a:gd name="T27" fmla="*/ 0 h 26"/>
                  <a:gd name="T28" fmla="*/ 0 w 33"/>
                  <a:gd name="T29" fmla="*/ 0 h 26"/>
                  <a:gd name="T30" fmla="*/ 0 w 33"/>
                  <a:gd name="T31" fmla="*/ 0 h 26"/>
                  <a:gd name="T32" fmla="*/ 0 w 33"/>
                  <a:gd name="T33" fmla="*/ 0 h 26"/>
                  <a:gd name="T34" fmla="*/ 0 w 33"/>
                  <a:gd name="T35" fmla="*/ 0 h 26"/>
                  <a:gd name="T36" fmla="*/ 0 w 33"/>
                  <a:gd name="T37" fmla="*/ 0 h 26"/>
                  <a:gd name="T38" fmla="*/ 0 w 33"/>
                  <a:gd name="T39" fmla="*/ 0 h 26"/>
                  <a:gd name="T40" fmla="*/ 0 w 33"/>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26"/>
                  <a:gd name="T65" fmla="*/ 33 w 33"/>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26">
                    <a:moveTo>
                      <a:pt x="28" y="26"/>
                    </a:moveTo>
                    <a:lnTo>
                      <a:pt x="28" y="24"/>
                    </a:lnTo>
                    <a:lnTo>
                      <a:pt x="30" y="20"/>
                    </a:lnTo>
                    <a:lnTo>
                      <a:pt x="31" y="16"/>
                    </a:lnTo>
                    <a:lnTo>
                      <a:pt x="33" y="13"/>
                    </a:lnTo>
                    <a:lnTo>
                      <a:pt x="33" y="10"/>
                    </a:lnTo>
                    <a:lnTo>
                      <a:pt x="31" y="9"/>
                    </a:lnTo>
                    <a:lnTo>
                      <a:pt x="27" y="6"/>
                    </a:lnTo>
                    <a:lnTo>
                      <a:pt x="24" y="5"/>
                    </a:lnTo>
                    <a:lnTo>
                      <a:pt x="19" y="3"/>
                    </a:lnTo>
                    <a:lnTo>
                      <a:pt x="14" y="2"/>
                    </a:lnTo>
                    <a:lnTo>
                      <a:pt x="9" y="2"/>
                    </a:lnTo>
                    <a:lnTo>
                      <a:pt x="3" y="0"/>
                    </a:lnTo>
                    <a:lnTo>
                      <a:pt x="2" y="5"/>
                    </a:lnTo>
                    <a:lnTo>
                      <a:pt x="2" y="7"/>
                    </a:lnTo>
                    <a:lnTo>
                      <a:pt x="2" y="12"/>
                    </a:lnTo>
                    <a:lnTo>
                      <a:pt x="0" y="16"/>
                    </a:lnTo>
                    <a:lnTo>
                      <a:pt x="9" y="17"/>
                    </a:lnTo>
                    <a:lnTo>
                      <a:pt x="16" y="20"/>
                    </a:lnTo>
                    <a:lnTo>
                      <a:pt x="24" y="23"/>
                    </a:lnTo>
                    <a:lnTo>
                      <a:pt x="2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51" name="Freeform 504">
                <a:extLst>
                  <a:ext uri="{FF2B5EF4-FFF2-40B4-BE49-F238E27FC236}">
                    <a16:creationId xmlns:a16="http://schemas.microsoft.com/office/drawing/2014/main" id="{93B50809-1485-B9BA-23FF-FC0D629DF1EB}"/>
                  </a:ext>
                </a:extLst>
              </p:cNvPr>
              <p:cNvSpPr>
                <a:spLocks/>
              </p:cNvSpPr>
              <p:nvPr/>
            </p:nvSpPr>
            <p:spPr bwMode="auto">
              <a:xfrm>
                <a:off x="266" y="4997"/>
                <a:ext cx="89" cy="153"/>
              </a:xfrm>
              <a:custGeom>
                <a:avLst/>
                <a:gdLst>
                  <a:gd name="T0" fmla="*/ 0 w 265"/>
                  <a:gd name="T1" fmla="*/ 1 h 457"/>
                  <a:gd name="T2" fmla="*/ 0 w 265"/>
                  <a:gd name="T3" fmla="*/ 1 h 457"/>
                  <a:gd name="T4" fmla="*/ 0 w 265"/>
                  <a:gd name="T5" fmla="*/ 1 h 457"/>
                  <a:gd name="T6" fmla="*/ 0 w 265"/>
                  <a:gd name="T7" fmla="*/ 1 h 457"/>
                  <a:gd name="T8" fmla="*/ 0 w 265"/>
                  <a:gd name="T9" fmla="*/ 1 h 457"/>
                  <a:gd name="T10" fmla="*/ 0 w 265"/>
                  <a:gd name="T11" fmla="*/ 1 h 457"/>
                  <a:gd name="T12" fmla="*/ 0 w 265"/>
                  <a:gd name="T13" fmla="*/ 1 h 457"/>
                  <a:gd name="T14" fmla="*/ 0 w 265"/>
                  <a:gd name="T15" fmla="*/ 1 h 457"/>
                  <a:gd name="T16" fmla="*/ 0 w 265"/>
                  <a:gd name="T17" fmla="*/ 1 h 457"/>
                  <a:gd name="T18" fmla="*/ 0 w 265"/>
                  <a:gd name="T19" fmla="*/ 1 h 457"/>
                  <a:gd name="T20" fmla="*/ 0 w 265"/>
                  <a:gd name="T21" fmla="*/ 1 h 457"/>
                  <a:gd name="T22" fmla="*/ 0 w 265"/>
                  <a:gd name="T23" fmla="*/ 1 h 457"/>
                  <a:gd name="T24" fmla="*/ 0 w 265"/>
                  <a:gd name="T25" fmla="*/ 1 h 457"/>
                  <a:gd name="T26" fmla="*/ 0 w 265"/>
                  <a:gd name="T27" fmla="*/ 1 h 457"/>
                  <a:gd name="T28" fmla="*/ 0 w 265"/>
                  <a:gd name="T29" fmla="*/ 1 h 457"/>
                  <a:gd name="T30" fmla="*/ 0 w 265"/>
                  <a:gd name="T31" fmla="*/ 1 h 457"/>
                  <a:gd name="T32" fmla="*/ 0 w 265"/>
                  <a:gd name="T33" fmla="*/ 1 h 457"/>
                  <a:gd name="T34" fmla="*/ 0 w 265"/>
                  <a:gd name="T35" fmla="*/ 1 h 457"/>
                  <a:gd name="T36" fmla="*/ 0 w 265"/>
                  <a:gd name="T37" fmla="*/ 0 h 457"/>
                  <a:gd name="T38" fmla="*/ 0 w 265"/>
                  <a:gd name="T39" fmla="*/ 0 h 457"/>
                  <a:gd name="T40" fmla="*/ 0 w 265"/>
                  <a:gd name="T41" fmla="*/ 0 h 457"/>
                  <a:gd name="T42" fmla="*/ 0 w 265"/>
                  <a:gd name="T43" fmla="*/ 0 h 457"/>
                  <a:gd name="T44" fmla="*/ 0 w 265"/>
                  <a:gd name="T45" fmla="*/ 0 h 457"/>
                  <a:gd name="T46" fmla="*/ 0 w 265"/>
                  <a:gd name="T47" fmla="*/ 0 h 457"/>
                  <a:gd name="T48" fmla="*/ 0 w 265"/>
                  <a:gd name="T49" fmla="*/ 0 h 457"/>
                  <a:gd name="T50" fmla="*/ 0 w 265"/>
                  <a:gd name="T51" fmla="*/ 0 h 457"/>
                  <a:gd name="T52" fmla="*/ 0 w 265"/>
                  <a:gd name="T53" fmla="*/ 0 h 457"/>
                  <a:gd name="T54" fmla="*/ 0 w 265"/>
                  <a:gd name="T55" fmla="*/ 0 h 457"/>
                  <a:gd name="T56" fmla="*/ 0 w 265"/>
                  <a:gd name="T57" fmla="*/ 0 h 457"/>
                  <a:gd name="T58" fmla="*/ 0 w 265"/>
                  <a:gd name="T59" fmla="*/ 0 h 457"/>
                  <a:gd name="T60" fmla="*/ 0 w 265"/>
                  <a:gd name="T61" fmla="*/ 0 h 457"/>
                  <a:gd name="T62" fmla="*/ 0 w 265"/>
                  <a:gd name="T63" fmla="*/ 0 h 457"/>
                  <a:gd name="T64" fmla="*/ 0 w 265"/>
                  <a:gd name="T65" fmla="*/ 0 h 457"/>
                  <a:gd name="T66" fmla="*/ 0 w 265"/>
                  <a:gd name="T67" fmla="*/ 0 h 457"/>
                  <a:gd name="T68" fmla="*/ 0 w 265"/>
                  <a:gd name="T69" fmla="*/ 0 h 457"/>
                  <a:gd name="T70" fmla="*/ 0 w 265"/>
                  <a:gd name="T71" fmla="*/ 0 h 457"/>
                  <a:gd name="T72" fmla="*/ 0 w 265"/>
                  <a:gd name="T73" fmla="*/ 0 h 457"/>
                  <a:gd name="T74" fmla="*/ 0 w 265"/>
                  <a:gd name="T75" fmla="*/ 0 h 457"/>
                  <a:gd name="T76" fmla="*/ 0 w 265"/>
                  <a:gd name="T77" fmla="*/ 0 h 457"/>
                  <a:gd name="T78" fmla="*/ 0 w 265"/>
                  <a:gd name="T79" fmla="*/ 0 h 457"/>
                  <a:gd name="T80" fmla="*/ 0 w 265"/>
                  <a:gd name="T81" fmla="*/ 0 h 457"/>
                  <a:gd name="T82" fmla="*/ 0 w 265"/>
                  <a:gd name="T83" fmla="*/ 0 h 457"/>
                  <a:gd name="T84" fmla="*/ 0 w 265"/>
                  <a:gd name="T85" fmla="*/ 0 h 457"/>
                  <a:gd name="T86" fmla="*/ 0 w 265"/>
                  <a:gd name="T87" fmla="*/ 0 h 457"/>
                  <a:gd name="T88" fmla="*/ 0 w 265"/>
                  <a:gd name="T89" fmla="*/ 0 h 457"/>
                  <a:gd name="T90" fmla="*/ 0 w 265"/>
                  <a:gd name="T91" fmla="*/ 0 h 457"/>
                  <a:gd name="T92" fmla="*/ 0 w 265"/>
                  <a:gd name="T93" fmla="*/ 0 h 457"/>
                  <a:gd name="T94" fmla="*/ 0 w 265"/>
                  <a:gd name="T95" fmla="*/ 0 h 457"/>
                  <a:gd name="T96" fmla="*/ 0 w 265"/>
                  <a:gd name="T97" fmla="*/ 0 h 457"/>
                  <a:gd name="T98" fmla="*/ 0 w 265"/>
                  <a:gd name="T99" fmla="*/ 0 h 457"/>
                  <a:gd name="T100" fmla="*/ 0 w 265"/>
                  <a:gd name="T101" fmla="*/ 1 h 457"/>
                  <a:gd name="T102" fmla="*/ 0 w 265"/>
                  <a:gd name="T103" fmla="*/ 1 h 457"/>
                  <a:gd name="T104" fmla="*/ 0 w 265"/>
                  <a:gd name="T105" fmla="*/ 1 h 457"/>
                  <a:gd name="T106" fmla="*/ 0 w 265"/>
                  <a:gd name="T107" fmla="*/ 1 h 4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
                  <a:gd name="T163" fmla="*/ 0 h 457"/>
                  <a:gd name="T164" fmla="*/ 265 w 265"/>
                  <a:gd name="T165" fmla="*/ 457 h 4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 h="457">
                    <a:moveTo>
                      <a:pt x="197" y="457"/>
                    </a:moveTo>
                    <a:lnTo>
                      <a:pt x="197" y="454"/>
                    </a:lnTo>
                    <a:lnTo>
                      <a:pt x="195" y="453"/>
                    </a:lnTo>
                    <a:lnTo>
                      <a:pt x="191" y="450"/>
                    </a:lnTo>
                    <a:lnTo>
                      <a:pt x="188" y="449"/>
                    </a:lnTo>
                    <a:lnTo>
                      <a:pt x="182" y="447"/>
                    </a:lnTo>
                    <a:lnTo>
                      <a:pt x="176" y="446"/>
                    </a:lnTo>
                    <a:lnTo>
                      <a:pt x="169" y="444"/>
                    </a:lnTo>
                    <a:lnTo>
                      <a:pt x="162" y="443"/>
                    </a:lnTo>
                    <a:lnTo>
                      <a:pt x="154" y="443"/>
                    </a:lnTo>
                    <a:lnTo>
                      <a:pt x="147" y="442"/>
                    </a:lnTo>
                    <a:lnTo>
                      <a:pt x="141" y="440"/>
                    </a:lnTo>
                    <a:lnTo>
                      <a:pt x="135" y="439"/>
                    </a:lnTo>
                    <a:lnTo>
                      <a:pt x="130" y="437"/>
                    </a:lnTo>
                    <a:lnTo>
                      <a:pt x="122" y="435"/>
                    </a:lnTo>
                    <a:lnTo>
                      <a:pt x="114" y="432"/>
                    </a:lnTo>
                    <a:lnTo>
                      <a:pt x="105" y="428"/>
                    </a:lnTo>
                    <a:lnTo>
                      <a:pt x="96" y="423"/>
                    </a:lnTo>
                    <a:lnTo>
                      <a:pt x="89" y="419"/>
                    </a:lnTo>
                    <a:lnTo>
                      <a:pt x="81" y="416"/>
                    </a:lnTo>
                    <a:lnTo>
                      <a:pt x="76" y="412"/>
                    </a:lnTo>
                    <a:lnTo>
                      <a:pt x="70" y="409"/>
                    </a:lnTo>
                    <a:lnTo>
                      <a:pt x="65" y="407"/>
                    </a:lnTo>
                    <a:lnTo>
                      <a:pt x="60" y="404"/>
                    </a:lnTo>
                    <a:lnTo>
                      <a:pt x="54" y="402"/>
                    </a:lnTo>
                    <a:lnTo>
                      <a:pt x="47" y="401"/>
                    </a:lnTo>
                    <a:lnTo>
                      <a:pt x="41" y="400"/>
                    </a:lnTo>
                    <a:lnTo>
                      <a:pt x="33" y="398"/>
                    </a:lnTo>
                    <a:lnTo>
                      <a:pt x="26" y="398"/>
                    </a:lnTo>
                    <a:lnTo>
                      <a:pt x="22" y="397"/>
                    </a:lnTo>
                    <a:lnTo>
                      <a:pt x="17" y="393"/>
                    </a:lnTo>
                    <a:lnTo>
                      <a:pt x="13" y="387"/>
                    </a:lnTo>
                    <a:lnTo>
                      <a:pt x="10" y="383"/>
                    </a:lnTo>
                    <a:lnTo>
                      <a:pt x="7" y="379"/>
                    </a:lnTo>
                    <a:lnTo>
                      <a:pt x="3" y="373"/>
                    </a:lnTo>
                    <a:lnTo>
                      <a:pt x="0" y="369"/>
                    </a:lnTo>
                    <a:lnTo>
                      <a:pt x="0" y="365"/>
                    </a:lnTo>
                    <a:lnTo>
                      <a:pt x="3" y="355"/>
                    </a:lnTo>
                    <a:lnTo>
                      <a:pt x="7" y="342"/>
                    </a:lnTo>
                    <a:lnTo>
                      <a:pt x="12" y="328"/>
                    </a:lnTo>
                    <a:lnTo>
                      <a:pt x="14" y="316"/>
                    </a:lnTo>
                    <a:lnTo>
                      <a:pt x="14" y="289"/>
                    </a:lnTo>
                    <a:lnTo>
                      <a:pt x="14" y="243"/>
                    </a:lnTo>
                    <a:lnTo>
                      <a:pt x="14" y="199"/>
                    </a:lnTo>
                    <a:lnTo>
                      <a:pt x="16" y="177"/>
                    </a:lnTo>
                    <a:lnTo>
                      <a:pt x="23" y="163"/>
                    </a:lnTo>
                    <a:lnTo>
                      <a:pt x="35" y="139"/>
                    </a:lnTo>
                    <a:lnTo>
                      <a:pt x="45" y="115"/>
                    </a:lnTo>
                    <a:lnTo>
                      <a:pt x="51" y="100"/>
                    </a:lnTo>
                    <a:lnTo>
                      <a:pt x="54" y="90"/>
                    </a:lnTo>
                    <a:lnTo>
                      <a:pt x="58" y="79"/>
                    </a:lnTo>
                    <a:lnTo>
                      <a:pt x="65" y="67"/>
                    </a:lnTo>
                    <a:lnTo>
                      <a:pt x="76" y="59"/>
                    </a:lnTo>
                    <a:lnTo>
                      <a:pt x="86" y="53"/>
                    </a:lnTo>
                    <a:lnTo>
                      <a:pt x="93" y="46"/>
                    </a:lnTo>
                    <a:lnTo>
                      <a:pt x="97" y="41"/>
                    </a:lnTo>
                    <a:lnTo>
                      <a:pt x="100" y="35"/>
                    </a:lnTo>
                    <a:lnTo>
                      <a:pt x="102" y="31"/>
                    </a:lnTo>
                    <a:lnTo>
                      <a:pt x="105" y="28"/>
                    </a:lnTo>
                    <a:lnTo>
                      <a:pt x="108" y="27"/>
                    </a:lnTo>
                    <a:lnTo>
                      <a:pt x="109" y="27"/>
                    </a:lnTo>
                    <a:lnTo>
                      <a:pt x="111" y="18"/>
                    </a:lnTo>
                    <a:lnTo>
                      <a:pt x="111" y="10"/>
                    </a:lnTo>
                    <a:lnTo>
                      <a:pt x="112" y="3"/>
                    </a:lnTo>
                    <a:lnTo>
                      <a:pt x="116" y="0"/>
                    </a:lnTo>
                    <a:lnTo>
                      <a:pt x="121" y="0"/>
                    </a:lnTo>
                    <a:lnTo>
                      <a:pt x="127" y="2"/>
                    </a:lnTo>
                    <a:lnTo>
                      <a:pt x="134" y="3"/>
                    </a:lnTo>
                    <a:lnTo>
                      <a:pt x="144" y="6"/>
                    </a:lnTo>
                    <a:lnTo>
                      <a:pt x="153" y="9"/>
                    </a:lnTo>
                    <a:lnTo>
                      <a:pt x="163" y="11"/>
                    </a:lnTo>
                    <a:lnTo>
                      <a:pt x="172" y="16"/>
                    </a:lnTo>
                    <a:lnTo>
                      <a:pt x="179" y="21"/>
                    </a:lnTo>
                    <a:lnTo>
                      <a:pt x="186" y="27"/>
                    </a:lnTo>
                    <a:lnTo>
                      <a:pt x="195" y="34"/>
                    </a:lnTo>
                    <a:lnTo>
                      <a:pt x="202" y="41"/>
                    </a:lnTo>
                    <a:lnTo>
                      <a:pt x="211" y="48"/>
                    </a:lnTo>
                    <a:lnTo>
                      <a:pt x="218" y="53"/>
                    </a:lnTo>
                    <a:lnTo>
                      <a:pt x="224" y="59"/>
                    </a:lnTo>
                    <a:lnTo>
                      <a:pt x="227" y="62"/>
                    </a:lnTo>
                    <a:lnTo>
                      <a:pt x="229" y="63"/>
                    </a:lnTo>
                    <a:lnTo>
                      <a:pt x="224" y="70"/>
                    </a:lnTo>
                    <a:lnTo>
                      <a:pt x="221" y="76"/>
                    </a:lnTo>
                    <a:lnTo>
                      <a:pt x="218" y="80"/>
                    </a:lnTo>
                    <a:lnTo>
                      <a:pt x="218" y="81"/>
                    </a:lnTo>
                    <a:lnTo>
                      <a:pt x="224" y="86"/>
                    </a:lnTo>
                    <a:lnTo>
                      <a:pt x="229" y="91"/>
                    </a:lnTo>
                    <a:lnTo>
                      <a:pt x="230" y="97"/>
                    </a:lnTo>
                    <a:lnTo>
                      <a:pt x="229" y="101"/>
                    </a:lnTo>
                    <a:lnTo>
                      <a:pt x="226" y="122"/>
                    </a:lnTo>
                    <a:lnTo>
                      <a:pt x="229" y="154"/>
                    </a:lnTo>
                    <a:lnTo>
                      <a:pt x="239" y="194"/>
                    </a:lnTo>
                    <a:lnTo>
                      <a:pt x="258" y="233"/>
                    </a:lnTo>
                    <a:lnTo>
                      <a:pt x="262" y="243"/>
                    </a:lnTo>
                    <a:lnTo>
                      <a:pt x="265" y="255"/>
                    </a:lnTo>
                    <a:lnTo>
                      <a:pt x="263" y="271"/>
                    </a:lnTo>
                    <a:lnTo>
                      <a:pt x="256" y="286"/>
                    </a:lnTo>
                    <a:lnTo>
                      <a:pt x="249" y="300"/>
                    </a:lnTo>
                    <a:lnTo>
                      <a:pt x="240" y="323"/>
                    </a:lnTo>
                    <a:lnTo>
                      <a:pt x="230" y="344"/>
                    </a:lnTo>
                    <a:lnTo>
                      <a:pt x="223" y="356"/>
                    </a:lnTo>
                    <a:lnTo>
                      <a:pt x="218" y="360"/>
                    </a:lnTo>
                    <a:lnTo>
                      <a:pt x="215" y="369"/>
                    </a:lnTo>
                    <a:lnTo>
                      <a:pt x="215" y="377"/>
                    </a:lnTo>
                    <a:lnTo>
                      <a:pt x="215" y="386"/>
                    </a:lnTo>
                    <a:lnTo>
                      <a:pt x="215" y="402"/>
                    </a:lnTo>
                    <a:lnTo>
                      <a:pt x="213" y="428"/>
                    </a:lnTo>
                    <a:lnTo>
                      <a:pt x="207" y="449"/>
                    </a:lnTo>
                    <a:lnTo>
                      <a:pt x="197" y="457"/>
                    </a:lnTo>
                    <a:close/>
                  </a:path>
                </a:pathLst>
              </a:custGeom>
              <a:solidFill>
                <a:srgbClr val="389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52" name="Freeform 505">
                <a:extLst>
                  <a:ext uri="{FF2B5EF4-FFF2-40B4-BE49-F238E27FC236}">
                    <a16:creationId xmlns:a16="http://schemas.microsoft.com/office/drawing/2014/main" id="{11D6E4A9-E7E8-DF2B-6A71-285BFF20811B}"/>
                  </a:ext>
                </a:extLst>
              </p:cNvPr>
              <p:cNvSpPr>
                <a:spLocks/>
              </p:cNvSpPr>
              <p:nvPr/>
            </p:nvSpPr>
            <p:spPr bwMode="auto">
              <a:xfrm>
                <a:off x="357" y="5171"/>
                <a:ext cx="34" cy="29"/>
              </a:xfrm>
              <a:custGeom>
                <a:avLst/>
                <a:gdLst>
                  <a:gd name="T0" fmla="*/ 0 w 103"/>
                  <a:gd name="T1" fmla="*/ 0 h 87"/>
                  <a:gd name="T2" fmla="*/ 0 w 103"/>
                  <a:gd name="T3" fmla="*/ 0 h 87"/>
                  <a:gd name="T4" fmla="*/ 0 w 103"/>
                  <a:gd name="T5" fmla="*/ 0 h 87"/>
                  <a:gd name="T6" fmla="*/ 0 w 103"/>
                  <a:gd name="T7" fmla="*/ 0 h 87"/>
                  <a:gd name="T8" fmla="*/ 0 w 103"/>
                  <a:gd name="T9" fmla="*/ 0 h 87"/>
                  <a:gd name="T10" fmla="*/ 0 w 103"/>
                  <a:gd name="T11" fmla="*/ 0 h 87"/>
                  <a:gd name="T12" fmla="*/ 0 w 103"/>
                  <a:gd name="T13" fmla="*/ 0 h 87"/>
                  <a:gd name="T14" fmla="*/ 0 w 103"/>
                  <a:gd name="T15" fmla="*/ 0 h 87"/>
                  <a:gd name="T16" fmla="*/ 0 w 103"/>
                  <a:gd name="T17" fmla="*/ 0 h 87"/>
                  <a:gd name="T18" fmla="*/ 0 w 103"/>
                  <a:gd name="T19" fmla="*/ 0 h 87"/>
                  <a:gd name="T20" fmla="*/ 0 w 103"/>
                  <a:gd name="T21" fmla="*/ 0 h 87"/>
                  <a:gd name="T22" fmla="*/ 0 w 103"/>
                  <a:gd name="T23" fmla="*/ 0 h 87"/>
                  <a:gd name="T24" fmla="*/ 0 w 103"/>
                  <a:gd name="T25" fmla="*/ 0 h 87"/>
                  <a:gd name="T26" fmla="*/ 0 w 103"/>
                  <a:gd name="T27" fmla="*/ 0 h 87"/>
                  <a:gd name="T28" fmla="*/ 0 w 103"/>
                  <a:gd name="T29" fmla="*/ 0 h 87"/>
                  <a:gd name="T30" fmla="*/ 0 w 103"/>
                  <a:gd name="T31" fmla="*/ 0 h 87"/>
                  <a:gd name="T32" fmla="*/ 0 w 103"/>
                  <a:gd name="T33" fmla="*/ 0 h 87"/>
                  <a:gd name="T34" fmla="*/ 0 w 103"/>
                  <a:gd name="T35" fmla="*/ 0 h 87"/>
                  <a:gd name="T36" fmla="*/ 0 w 103"/>
                  <a:gd name="T37" fmla="*/ 0 h 87"/>
                  <a:gd name="T38" fmla="*/ 0 w 103"/>
                  <a:gd name="T39" fmla="*/ 0 h 87"/>
                  <a:gd name="T40" fmla="*/ 0 w 103"/>
                  <a:gd name="T41" fmla="*/ 0 h 87"/>
                  <a:gd name="T42" fmla="*/ 0 w 103"/>
                  <a:gd name="T43" fmla="*/ 0 h 87"/>
                  <a:gd name="T44" fmla="*/ 0 w 103"/>
                  <a:gd name="T45" fmla="*/ 0 h 87"/>
                  <a:gd name="T46" fmla="*/ 0 w 103"/>
                  <a:gd name="T47" fmla="*/ 0 h 87"/>
                  <a:gd name="T48" fmla="*/ 0 w 103"/>
                  <a:gd name="T49" fmla="*/ 0 h 87"/>
                  <a:gd name="T50" fmla="*/ 0 w 103"/>
                  <a:gd name="T51" fmla="*/ 0 h 87"/>
                  <a:gd name="T52" fmla="*/ 0 w 103"/>
                  <a:gd name="T53" fmla="*/ 0 h 87"/>
                  <a:gd name="T54" fmla="*/ 0 w 103"/>
                  <a:gd name="T55" fmla="*/ 0 h 87"/>
                  <a:gd name="T56" fmla="*/ 0 w 103"/>
                  <a:gd name="T57" fmla="*/ 0 h 87"/>
                  <a:gd name="T58" fmla="*/ 0 w 103"/>
                  <a:gd name="T59" fmla="*/ 0 h 87"/>
                  <a:gd name="T60" fmla="*/ 0 w 103"/>
                  <a:gd name="T61" fmla="*/ 0 h 87"/>
                  <a:gd name="T62" fmla="*/ 0 w 103"/>
                  <a:gd name="T63" fmla="*/ 0 h 87"/>
                  <a:gd name="T64" fmla="*/ 0 w 103"/>
                  <a:gd name="T65" fmla="*/ 0 h 87"/>
                  <a:gd name="T66" fmla="*/ 0 w 103"/>
                  <a:gd name="T67" fmla="*/ 0 h 87"/>
                  <a:gd name="T68" fmla="*/ 0 w 103"/>
                  <a:gd name="T69" fmla="*/ 0 h 87"/>
                  <a:gd name="T70" fmla="*/ 0 w 103"/>
                  <a:gd name="T71" fmla="*/ 0 h 87"/>
                  <a:gd name="T72" fmla="*/ 0 w 103"/>
                  <a:gd name="T73" fmla="*/ 0 h 87"/>
                  <a:gd name="T74" fmla="*/ 0 w 103"/>
                  <a:gd name="T75" fmla="*/ 0 h 87"/>
                  <a:gd name="T76" fmla="*/ 0 w 103"/>
                  <a:gd name="T77" fmla="*/ 0 h 87"/>
                  <a:gd name="T78" fmla="*/ 0 w 103"/>
                  <a:gd name="T79" fmla="*/ 0 h 87"/>
                  <a:gd name="T80" fmla="*/ 0 w 103"/>
                  <a:gd name="T81" fmla="*/ 0 h 87"/>
                  <a:gd name="T82" fmla="*/ 0 w 103"/>
                  <a:gd name="T83" fmla="*/ 0 h 87"/>
                  <a:gd name="T84" fmla="*/ 0 w 103"/>
                  <a:gd name="T85" fmla="*/ 0 h 87"/>
                  <a:gd name="T86" fmla="*/ 0 w 103"/>
                  <a:gd name="T87" fmla="*/ 0 h 87"/>
                  <a:gd name="T88" fmla="*/ 0 w 103"/>
                  <a:gd name="T89" fmla="*/ 0 h 87"/>
                  <a:gd name="T90" fmla="*/ 0 w 103"/>
                  <a:gd name="T91" fmla="*/ 0 h 87"/>
                  <a:gd name="T92" fmla="*/ 0 w 103"/>
                  <a:gd name="T93" fmla="*/ 0 h 87"/>
                  <a:gd name="T94" fmla="*/ 0 w 103"/>
                  <a:gd name="T95" fmla="*/ 0 h 87"/>
                  <a:gd name="T96" fmla="*/ 0 w 103"/>
                  <a:gd name="T97" fmla="*/ 0 h 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
                  <a:gd name="T148" fmla="*/ 0 h 87"/>
                  <a:gd name="T149" fmla="*/ 103 w 103"/>
                  <a:gd name="T150" fmla="*/ 87 h 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 h="87">
                    <a:moveTo>
                      <a:pt x="6" y="24"/>
                    </a:moveTo>
                    <a:lnTo>
                      <a:pt x="4" y="23"/>
                    </a:lnTo>
                    <a:lnTo>
                      <a:pt x="3" y="20"/>
                    </a:lnTo>
                    <a:lnTo>
                      <a:pt x="1" y="18"/>
                    </a:lnTo>
                    <a:lnTo>
                      <a:pt x="0" y="16"/>
                    </a:lnTo>
                    <a:lnTo>
                      <a:pt x="0" y="11"/>
                    </a:lnTo>
                    <a:lnTo>
                      <a:pt x="1" y="7"/>
                    </a:lnTo>
                    <a:lnTo>
                      <a:pt x="3" y="3"/>
                    </a:lnTo>
                    <a:lnTo>
                      <a:pt x="7" y="0"/>
                    </a:lnTo>
                    <a:lnTo>
                      <a:pt x="10" y="0"/>
                    </a:lnTo>
                    <a:lnTo>
                      <a:pt x="13" y="0"/>
                    </a:lnTo>
                    <a:lnTo>
                      <a:pt x="16" y="2"/>
                    </a:lnTo>
                    <a:lnTo>
                      <a:pt x="19" y="2"/>
                    </a:lnTo>
                    <a:lnTo>
                      <a:pt x="25" y="3"/>
                    </a:lnTo>
                    <a:lnTo>
                      <a:pt x="35" y="6"/>
                    </a:lnTo>
                    <a:lnTo>
                      <a:pt x="45" y="10"/>
                    </a:lnTo>
                    <a:lnTo>
                      <a:pt x="55" y="14"/>
                    </a:lnTo>
                    <a:lnTo>
                      <a:pt x="61" y="17"/>
                    </a:lnTo>
                    <a:lnTo>
                      <a:pt x="68" y="20"/>
                    </a:lnTo>
                    <a:lnTo>
                      <a:pt x="75" y="23"/>
                    </a:lnTo>
                    <a:lnTo>
                      <a:pt x="83" y="25"/>
                    </a:lnTo>
                    <a:lnTo>
                      <a:pt x="90" y="28"/>
                    </a:lnTo>
                    <a:lnTo>
                      <a:pt x="96" y="30"/>
                    </a:lnTo>
                    <a:lnTo>
                      <a:pt x="100" y="32"/>
                    </a:lnTo>
                    <a:lnTo>
                      <a:pt x="102" y="34"/>
                    </a:lnTo>
                    <a:lnTo>
                      <a:pt x="103" y="38"/>
                    </a:lnTo>
                    <a:lnTo>
                      <a:pt x="103" y="41"/>
                    </a:lnTo>
                    <a:lnTo>
                      <a:pt x="103" y="44"/>
                    </a:lnTo>
                    <a:lnTo>
                      <a:pt x="100" y="48"/>
                    </a:lnTo>
                    <a:lnTo>
                      <a:pt x="96" y="53"/>
                    </a:lnTo>
                    <a:lnTo>
                      <a:pt x="90" y="62"/>
                    </a:lnTo>
                    <a:lnTo>
                      <a:pt x="83" y="70"/>
                    </a:lnTo>
                    <a:lnTo>
                      <a:pt x="78" y="77"/>
                    </a:lnTo>
                    <a:lnTo>
                      <a:pt x="74" y="83"/>
                    </a:lnTo>
                    <a:lnTo>
                      <a:pt x="70" y="86"/>
                    </a:lnTo>
                    <a:lnTo>
                      <a:pt x="64" y="87"/>
                    </a:lnTo>
                    <a:lnTo>
                      <a:pt x="58" y="86"/>
                    </a:lnTo>
                    <a:lnTo>
                      <a:pt x="49" y="80"/>
                    </a:lnTo>
                    <a:lnTo>
                      <a:pt x="38" y="74"/>
                    </a:lnTo>
                    <a:lnTo>
                      <a:pt x="27" y="69"/>
                    </a:lnTo>
                    <a:lnTo>
                      <a:pt x="20" y="66"/>
                    </a:lnTo>
                    <a:lnTo>
                      <a:pt x="19" y="63"/>
                    </a:lnTo>
                    <a:lnTo>
                      <a:pt x="22" y="59"/>
                    </a:lnTo>
                    <a:lnTo>
                      <a:pt x="29" y="56"/>
                    </a:lnTo>
                    <a:lnTo>
                      <a:pt x="38" y="58"/>
                    </a:lnTo>
                    <a:lnTo>
                      <a:pt x="25" y="46"/>
                    </a:lnTo>
                    <a:lnTo>
                      <a:pt x="16" y="38"/>
                    </a:lnTo>
                    <a:lnTo>
                      <a:pt x="10" y="30"/>
                    </a:lnTo>
                    <a:lnTo>
                      <a:pt x="6"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53" name="Freeform 506">
                <a:extLst>
                  <a:ext uri="{FF2B5EF4-FFF2-40B4-BE49-F238E27FC236}">
                    <a16:creationId xmlns:a16="http://schemas.microsoft.com/office/drawing/2014/main" id="{F40AB853-33A8-92DC-6B2B-0371FFFCEF7F}"/>
                  </a:ext>
                </a:extLst>
              </p:cNvPr>
              <p:cNvSpPr>
                <a:spLocks/>
              </p:cNvSpPr>
              <p:nvPr/>
            </p:nvSpPr>
            <p:spPr bwMode="auto">
              <a:xfrm>
                <a:off x="357" y="5170"/>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7" y="22"/>
                    </a:moveTo>
                    <a:lnTo>
                      <a:pt x="22" y="21"/>
                    </a:lnTo>
                    <a:lnTo>
                      <a:pt x="23" y="17"/>
                    </a:lnTo>
                    <a:lnTo>
                      <a:pt x="25" y="12"/>
                    </a:lnTo>
                    <a:lnTo>
                      <a:pt x="23" y="7"/>
                    </a:lnTo>
                    <a:lnTo>
                      <a:pt x="20" y="3"/>
                    </a:lnTo>
                    <a:lnTo>
                      <a:pt x="16" y="1"/>
                    </a:lnTo>
                    <a:lnTo>
                      <a:pt x="11" y="0"/>
                    </a:lnTo>
                    <a:lnTo>
                      <a:pt x="7" y="1"/>
                    </a:lnTo>
                    <a:lnTo>
                      <a:pt x="3" y="4"/>
                    </a:lnTo>
                    <a:lnTo>
                      <a:pt x="1" y="8"/>
                    </a:lnTo>
                    <a:lnTo>
                      <a:pt x="0" y="12"/>
                    </a:lnTo>
                    <a:lnTo>
                      <a:pt x="0" y="17"/>
                    </a:lnTo>
                    <a:lnTo>
                      <a:pt x="3" y="21"/>
                    </a:lnTo>
                    <a:lnTo>
                      <a:pt x="7" y="22"/>
                    </a:lnTo>
                    <a:lnTo>
                      <a:pt x="11" y="24"/>
                    </a:lnTo>
                    <a:lnTo>
                      <a:pt x="17"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54" name="Freeform 507">
                <a:extLst>
                  <a:ext uri="{FF2B5EF4-FFF2-40B4-BE49-F238E27FC236}">
                    <a16:creationId xmlns:a16="http://schemas.microsoft.com/office/drawing/2014/main" id="{8678FA78-7C96-4F4F-B3E6-82EB3CBCE604}"/>
                  </a:ext>
                </a:extLst>
              </p:cNvPr>
              <p:cNvSpPr>
                <a:spLocks/>
              </p:cNvSpPr>
              <p:nvPr/>
            </p:nvSpPr>
            <p:spPr bwMode="auto">
              <a:xfrm>
                <a:off x="295" y="5021"/>
                <a:ext cx="70" cy="158"/>
              </a:xfrm>
              <a:custGeom>
                <a:avLst/>
                <a:gdLst>
                  <a:gd name="T0" fmla="*/ 0 w 209"/>
                  <a:gd name="T1" fmla="*/ 1 h 472"/>
                  <a:gd name="T2" fmla="*/ 0 w 209"/>
                  <a:gd name="T3" fmla="*/ 0 h 472"/>
                  <a:gd name="T4" fmla="*/ 0 w 209"/>
                  <a:gd name="T5" fmla="*/ 0 h 472"/>
                  <a:gd name="T6" fmla="*/ 0 w 209"/>
                  <a:gd name="T7" fmla="*/ 0 h 472"/>
                  <a:gd name="T8" fmla="*/ 0 w 209"/>
                  <a:gd name="T9" fmla="*/ 0 h 472"/>
                  <a:gd name="T10" fmla="*/ 0 w 209"/>
                  <a:gd name="T11" fmla="*/ 0 h 472"/>
                  <a:gd name="T12" fmla="*/ 0 w 209"/>
                  <a:gd name="T13" fmla="*/ 0 h 472"/>
                  <a:gd name="T14" fmla="*/ 0 w 209"/>
                  <a:gd name="T15" fmla="*/ 0 h 472"/>
                  <a:gd name="T16" fmla="*/ 0 w 209"/>
                  <a:gd name="T17" fmla="*/ 0 h 472"/>
                  <a:gd name="T18" fmla="*/ 0 w 209"/>
                  <a:gd name="T19" fmla="*/ 0 h 472"/>
                  <a:gd name="T20" fmla="*/ 0 w 209"/>
                  <a:gd name="T21" fmla="*/ 0 h 472"/>
                  <a:gd name="T22" fmla="*/ 0 w 209"/>
                  <a:gd name="T23" fmla="*/ 0 h 472"/>
                  <a:gd name="T24" fmla="*/ 0 w 209"/>
                  <a:gd name="T25" fmla="*/ 0 h 472"/>
                  <a:gd name="T26" fmla="*/ 0 w 209"/>
                  <a:gd name="T27" fmla="*/ 0 h 472"/>
                  <a:gd name="T28" fmla="*/ 0 w 209"/>
                  <a:gd name="T29" fmla="*/ 0 h 472"/>
                  <a:gd name="T30" fmla="*/ 0 w 209"/>
                  <a:gd name="T31" fmla="*/ 0 h 472"/>
                  <a:gd name="T32" fmla="*/ 0 w 209"/>
                  <a:gd name="T33" fmla="*/ 0 h 472"/>
                  <a:gd name="T34" fmla="*/ 0 w 209"/>
                  <a:gd name="T35" fmla="*/ 0 h 472"/>
                  <a:gd name="T36" fmla="*/ 0 w 209"/>
                  <a:gd name="T37" fmla="*/ 0 h 472"/>
                  <a:gd name="T38" fmla="*/ 0 w 209"/>
                  <a:gd name="T39" fmla="*/ 0 h 472"/>
                  <a:gd name="T40" fmla="*/ 0 w 209"/>
                  <a:gd name="T41" fmla="*/ 0 h 472"/>
                  <a:gd name="T42" fmla="*/ 0 w 209"/>
                  <a:gd name="T43" fmla="*/ 0 h 472"/>
                  <a:gd name="T44" fmla="*/ 0 w 209"/>
                  <a:gd name="T45" fmla="*/ 0 h 472"/>
                  <a:gd name="T46" fmla="*/ 0 w 209"/>
                  <a:gd name="T47" fmla="*/ 1 h 472"/>
                  <a:gd name="T48" fmla="*/ 0 w 209"/>
                  <a:gd name="T49" fmla="*/ 1 h 472"/>
                  <a:gd name="T50" fmla="*/ 0 w 209"/>
                  <a:gd name="T51" fmla="*/ 1 h 472"/>
                  <a:gd name="T52" fmla="*/ 0 w 209"/>
                  <a:gd name="T53" fmla="*/ 1 h 472"/>
                  <a:gd name="T54" fmla="*/ 0 w 209"/>
                  <a:gd name="T55" fmla="*/ 1 h 472"/>
                  <a:gd name="T56" fmla="*/ 0 w 209"/>
                  <a:gd name="T57" fmla="*/ 1 h 472"/>
                  <a:gd name="T58" fmla="*/ 0 w 209"/>
                  <a:gd name="T59" fmla="*/ 1 h 472"/>
                  <a:gd name="T60" fmla="*/ 0 w 209"/>
                  <a:gd name="T61" fmla="*/ 1 h 472"/>
                  <a:gd name="T62" fmla="*/ 0 w 209"/>
                  <a:gd name="T63" fmla="*/ 1 h 472"/>
                  <a:gd name="T64" fmla="*/ 0 w 209"/>
                  <a:gd name="T65" fmla="*/ 1 h 472"/>
                  <a:gd name="T66" fmla="*/ 0 w 209"/>
                  <a:gd name="T67" fmla="*/ 1 h 472"/>
                  <a:gd name="T68" fmla="*/ 0 w 209"/>
                  <a:gd name="T69" fmla="*/ 1 h 472"/>
                  <a:gd name="T70" fmla="*/ 0 w 209"/>
                  <a:gd name="T71" fmla="*/ 1 h 472"/>
                  <a:gd name="T72" fmla="*/ 0 w 209"/>
                  <a:gd name="T73" fmla="*/ 1 h 472"/>
                  <a:gd name="T74" fmla="*/ 0 w 209"/>
                  <a:gd name="T75" fmla="*/ 1 h 4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9"/>
                  <a:gd name="T115" fmla="*/ 0 h 472"/>
                  <a:gd name="T116" fmla="*/ 209 w 209"/>
                  <a:gd name="T117" fmla="*/ 472 h 4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9" h="472">
                    <a:moveTo>
                      <a:pt x="64" y="368"/>
                    </a:moveTo>
                    <a:lnTo>
                      <a:pt x="59" y="361"/>
                    </a:lnTo>
                    <a:lnTo>
                      <a:pt x="51" y="351"/>
                    </a:lnTo>
                    <a:lnTo>
                      <a:pt x="44" y="342"/>
                    </a:lnTo>
                    <a:lnTo>
                      <a:pt x="37" y="330"/>
                    </a:lnTo>
                    <a:lnTo>
                      <a:pt x="28" y="319"/>
                    </a:lnTo>
                    <a:lnTo>
                      <a:pt x="21" y="309"/>
                    </a:lnTo>
                    <a:lnTo>
                      <a:pt x="16" y="302"/>
                    </a:lnTo>
                    <a:lnTo>
                      <a:pt x="12" y="298"/>
                    </a:lnTo>
                    <a:lnTo>
                      <a:pt x="6" y="293"/>
                    </a:lnTo>
                    <a:lnTo>
                      <a:pt x="2" y="287"/>
                    </a:lnTo>
                    <a:lnTo>
                      <a:pt x="0" y="281"/>
                    </a:lnTo>
                    <a:lnTo>
                      <a:pt x="0" y="274"/>
                    </a:lnTo>
                    <a:lnTo>
                      <a:pt x="0" y="259"/>
                    </a:lnTo>
                    <a:lnTo>
                      <a:pt x="0" y="234"/>
                    </a:lnTo>
                    <a:lnTo>
                      <a:pt x="0" y="207"/>
                    </a:lnTo>
                    <a:lnTo>
                      <a:pt x="0" y="187"/>
                    </a:lnTo>
                    <a:lnTo>
                      <a:pt x="2" y="159"/>
                    </a:lnTo>
                    <a:lnTo>
                      <a:pt x="8" y="115"/>
                    </a:lnTo>
                    <a:lnTo>
                      <a:pt x="12" y="70"/>
                    </a:lnTo>
                    <a:lnTo>
                      <a:pt x="13" y="46"/>
                    </a:lnTo>
                    <a:lnTo>
                      <a:pt x="18" y="25"/>
                    </a:lnTo>
                    <a:lnTo>
                      <a:pt x="29" y="9"/>
                    </a:lnTo>
                    <a:lnTo>
                      <a:pt x="44" y="1"/>
                    </a:lnTo>
                    <a:lnTo>
                      <a:pt x="61" y="0"/>
                    </a:lnTo>
                    <a:lnTo>
                      <a:pt x="77" y="4"/>
                    </a:lnTo>
                    <a:lnTo>
                      <a:pt x="92" y="14"/>
                    </a:lnTo>
                    <a:lnTo>
                      <a:pt x="102" y="29"/>
                    </a:lnTo>
                    <a:lnTo>
                      <a:pt x="105" y="50"/>
                    </a:lnTo>
                    <a:lnTo>
                      <a:pt x="104" y="71"/>
                    </a:lnTo>
                    <a:lnTo>
                      <a:pt x="98" y="92"/>
                    </a:lnTo>
                    <a:lnTo>
                      <a:pt x="93" y="116"/>
                    </a:lnTo>
                    <a:lnTo>
                      <a:pt x="89" y="143"/>
                    </a:lnTo>
                    <a:lnTo>
                      <a:pt x="85" y="176"/>
                    </a:lnTo>
                    <a:lnTo>
                      <a:pt x="79" y="211"/>
                    </a:lnTo>
                    <a:lnTo>
                      <a:pt x="73" y="239"/>
                    </a:lnTo>
                    <a:lnTo>
                      <a:pt x="70" y="255"/>
                    </a:lnTo>
                    <a:lnTo>
                      <a:pt x="69" y="260"/>
                    </a:lnTo>
                    <a:lnTo>
                      <a:pt x="70" y="266"/>
                    </a:lnTo>
                    <a:lnTo>
                      <a:pt x="72" y="270"/>
                    </a:lnTo>
                    <a:lnTo>
                      <a:pt x="75" y="273"/>
                    </a:lnTo>
                    <a:lnTo>
                      <a:pt x="80" y="279"/>
                    </a:lnTo>
                    <a:lnTo>
                      <a:pt x="91" y="290"/>
                    </a:lnTo>
                    <a:lnTo>
                      <a:pt x="102" y="305"/>
                    </a:lnTo>
                    <a:lnTo>
                      <a:pt x="115" y="326"/>
                    </a:lnTo>
                    <a:lnTo>
                      <a:pt x="123" y="337"/>
                    </a:lnTo>
                    <a:lnTo>
                      <a:pt x="130" y="350"/>
                    </a:lnTo>
                    <a:lnTo>
                      <a:pt x="139" y="364"/>
                    </a:lnTo>
                    <a:lnTo>
                      <a:pt x="149" y="377"/>
                    </a:lnTo>
                    <a:lnTo>
                      <a:pt x="159" y="389"/>
                    </a:lnTo>
                    <a:lnTo>
                      <a:pt x="168" y="402"/>
                    </a:lnTo>
                    <a:lnTo>
                      <a:pt x="176" y="415"/>
                    </a:lnTo>
                    <a:lnTo>
                      <a:pt x="185" y="424"/>
                    </a:lnTo>
                    <a:lnTo>
                      <a:pt x="191" y="431"/>
                    </a:lnTo>
                    <a:lnTo>
                      <a:pt x="197" y="438"/>
                    </a:lnTo>
                    <a:lnTo>
                      <a:pt x="203" y="445"/>
                    </a:lnTo>
                    <a:lnTo>
                      <a:pt x="207" y="450"/>
                    </a:lnTo>
                    <a:lnTo>
                      <a:pt x="209" y="452"/>
                    </a:lnTo>
                    <a:lnTo>
                      <a:pt x="209" y="454"/>
                    </a:lnTo>
                    <a:lnTo>
                      <a:pt x="209" y="457"/>
                    </a:lnTo>
                    <a:lnTo>
                      <a:pt x="209" y="459"/>
                    </a:lnTo>
                    <a:lnTo>
                      <a:pt x="207" y="465"/>
                    </a:lnTo>
                    <a:lnTo>
                      <a:pt x="206" y="468"/>
                    </a:lnTo>
                    <a:lnTo>
                      <a:pt x="201" y="471"/>
                    </a:lnTo>
                    <a:lnTo>
                      <a:pt x="197" y="472"/>
                    </a:lnTo>
                    <a:lnTo>
                      <a:pt x="195" y="472"/>
                    </a:lnTo>
                    <a:lnTo>
                      <a:pt x="192" y="471"/>
                    </a:lnTo>
                    <a:lnTo>
                      <a:pt x="191" y="469"/>
                    </a:lnTo>
                    <a:lnTo>
                      <a:pt x="188" y="468"/>
                    </a:lnTo>
                    <a:lnTo>
                      <a:pt x="184" y="465"/>
                    </a:lnTo>
                    <a:lnTo>
                      <a:pt x="175" y="459"/>
                    </a:lnTo>
                    <a:lnTo>
                      <a:pt x="160" y="450"/>
                    </a:lnTo>
                    <a:lnTo>
                      <a:pt x="144" y="438"/>
                    </a:lnTo>
                    <a:lnTo>
                      <a:pt x="126" y="424"/>
                    </a:lnTo>
                    <a:lnTo>
                      <a:pt x="105" y="408"/>
                    </a:lnTo>
                    <a:lnTo>
                      <a:pt x="85" y="389"/>
                    </a:lnTo>
                    <a:lnTo>
                      <a:pt x="64" y="36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55" name="Freeform 508">
                <a:extLst>
                  <a:ext uri="{FF2B5EF4-FFF2-40B4-BE49-F238E27FC236}">
                    <a16:creationId xmlns:a16="http://schemas.microsoft.com/office/drawing/2014/main" id="{38CF2F66-9F62-6BC8-0C8D-B3FBAF25B19A}"/>
                  </a:ext>
                </a:extLst>
              </p:cNvPr>
              <p:cNvSpPr>
                <a:spLocks/>
              </p:cNvSpPr>
              <p:nvPr/>
            </p:nvSpPr>
            <p:spPr bwMode="auto">
              <a:xfrm>
                <a:off x="357" y="5170"/>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1" y="24"/>
                    </a:moveTo>
                    <a:lnTo>
                      <a:pt x="17" y="22"/>
                    </a:lnTo>
                    <a:lnTo>
                      <a:pt x="20" y="19"/>
                    </a:lnTo>
                    <a:lnTo>
                      <a:pt x="23" y="17"/>
                    </a:lnTo>
                    <a:lnTo>
                      <a:pt x="25" y="12"/>
                    </a:lnTo>
                    <a:lnTo>
                      <a:pt x="23" y="7"/>
                    </a:lnTo>
                    <a:lnTo>
                      <a:pt x="22" y="4"/>
                    </a:lnTo>
                    <a:lnTo>
                      <a:pt x="17" y="1"/>
                    </a:lnTo>
                    <a:lnTo>
                      <a:pt x="13" y="0"/>
                    </a:lnTo>
                    <a:lnTo>
                      <a:pt x="7" y="1"/>
                    </a:lnTo>
                    <a:lnTo>
                      <a:pt x="4" y="3"/>
                    </a:lnTo>
                    <a:lnTo>
                      <a:pt x="1" y="7"/>
                    </a:lnTo>
                    <a:lnTo>
                      <a:pt x="0" y="11"/>
                    </a:lnTo>
                    <a:lnTo>
                      <a:pt x="1" y="17"/>
                    </a:lnTo>
                    <a:lnTo>
                      <a:pt x="4" y="19"/>
                    </a:lnTo>
                    <a:lnTo>
                      <a:pt x="7" y="22"/>
                    </a:lnTo>
                    <a:lnTo>
                      <a:pt x="11"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56" name="Freeform 509">
                <a:extLst>
                  <a:ext uri="{FF2B5EF4-FFF2-40B4-BE49-F238E27FC236}">
                    <a16:creationId xmlns:a16="http://schemas.microsoft.com/office/drawing/2014/main" id="{8202F032-FB30-01C9-5D20-1CBAB8504FF0}"/>
                  </a:ext>
                </a:extLst>
              </p:cNvPr>
              <p:cNvSpPr>
                <a:spLocks/>
              </p:cNvSpPr>
              <p:nvPr/>
            </p:nvSpPr>
            <p:spPr bwMode="auto">
              <a:xfrm>
                <a:off x="309" y="5035"/>
                <a:ext cx="8" cy="8"/>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16" y="23"/>
                    </a:lnTo>
                    <a:lnTo>
                      <a:pt x="20" y="20"/>
                    </a:lnTo>
                    <a:lnTo>
                      <a:pt x="22" y="17"/>
                    </a:lnTo>
                    <a:lnTo>
                      <a:pt x="23" y="13"/>
                    </a:lnTo>
                    <a:lnTo>
                      <a:pt x="23" y="7"/>
                    </a:lnTo>
                    <a:lnTo>
                      <a:pt x="20" y="4"/>
                    </a:lnTo>
                    <a:lnTo>
                      <a:pt x="18" y="2"/>
                    </a:lnTo>
                    <a:lnTo>
                      <a:pt x="12" y="0"/>
                    </a:lnTo>
                    <a:lnTo>
                      <a:pt x="7" y="2"/>
                    </a:lnTo>
                    <a:lnTo>
                      <a:pt x="4" y="3"/>
                    </a:lnTo>
                    <a:lnTo>
                      <a:pt x="2" y="7"/>
                    </a:lnTo>
                    <a:lnTo>
                      <a:pt x="0" y="11"/>
                    </a:lnTo>
                    <a:lnTo>
                      <a:pt x="2" y="17"/>
                    </a:lnTo>
                    <a:lnTo>
                      <a:pt x="3" y="20"/>
                    </a:lnTo>
                    <a:lnTo>
                      <a:pt x="7" y="23"/>
                    </a:lnTo>
                    <a:lnTo>
                      <a:pt x="12"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57" name="Freeform 510">
                <a:extLst>
                  <a:ext uri="{FF2B5EF4-FFF2-40B4-BE49-F238E27FC236}">
                    <a16:creationId xmlns:a16="http://schemas.microsoft.com/office/drawing/2014/main" id="{94F8E40B-1C1D-A8ED-CFA3-03AD7DE4FEC7}"/>
                  </a:ext>
                </a:extLst>
              </p:cNvPr>
              <p:cNvSpPr>
                <a:spLocks/>
              </p:cNvSpPr>
              <p:nvPr/>
            </p:nvSpPr>
            <p:spPr bwMode="auto">
              <a:xfrm>
                <a:off x="293" y="5020"/>
                <a:ext cx="39" cy="75"/>
              </a:xfrm>
              <a:custGeom>
                <a:avLst/>
                <a:gdLst>
                  <a:gd name="T0" fmla="*/ 0 w 117"/>
                  <a:gd name="T1" fmla="*/ 0 h 225"/>
                  <a:gd name="T2" fmla="*/ 0 w 117"/>
                  <a:gd name="T3" fmla="*/ 0 h 225"/>
                  <a:gd name="T4" fmla="*/ 0 w 117"/>
                  <a:gd name="T5" fmla="*/ 0 h 225"/>
                  <a:gd name="T6" fmla="*/ 0 w 117"/>
                  <a:gd name="T7" fmla="*/ 0 h 225"/>
                  <a:gd name="T8" fmla="*/ 0 w 117"/>
                  <a:gd name="T9" fmla="*/ 0 h 225"/>
                  <a:gd name="T10" fmla="*/ 0 w 117"/>
                  <a:gd name="T11" fmla="*/ 0 h 225"/>
                  <a:gd name="T12" fmla="*/ 0 w 117"/>
                  <a:gd name="T13" fmla="*/ 0 h 225"/>
                  <a:gd name="T14" fmla="*/ 0 w 117"/>
                  <a:gd name="T15" fmla="*/ 0 h 225"/>
                  <a:gd name="T16" fmla="*/ 0 w 117"/>
                  <a:gd name="T17" fmla="*/ 0 h 225"/>
                  <a:gd name="T18" fmla="*/ 0 w 117"/>
                  <a:gd name="T19" fmla="*/ 0 h 225"/>
                  <a:gd name="T20" fmla="*/ 0 w 117"/>
                  <a:gd name="T21" fmla="*/ 0 h 225"/>
                  <a:gd name="T22" fmla="*/ 0 w 117"/>
                  <a:gd name="T23" fmla="*/ 0 h 225"/>
                  <a:gd name="T24" fmla="*/ 0 w 117"/>
                  <a:gd name="T25" fmla="*/ 0 h 225"/>
                  <a:gd name="T26" fmla="*/ 0 w 117"/>
                  <a:gd name="T27" fmla="*/ 0 h 225"/>
                  <a:gd name="T28" fmla="*/ 0 w 117"/>
                  <a:gd name="T29" fmla="*/ 0 h 225"/>
                  <a:gd name="T30" fmla="*/ 0 w 117"/>
                  <a:gd name="T31" fmla="*/ 0 h 225"/>
                  <a:gd name="T32" fmla="*/ 0 w 117"/>
                  <a:gd name="T33" fmla="*/ 0 h 225"/>
                  <a:gd name="T34" fmla="*/ 0 w 117"/>
                  <a:gd name="T35" fmla="*/ 0 h 225"/>
                  <a:gd name="T36" fmla="*/ 0 w 117"/>
                  <a:gd name="T37" fmla="*/ 0 h 225"/>
                  <a:gd name="T38" fmla="*/ 0 w 117"/>
                  <a:gd name="T39" fmla="*/ 0 h 225"/>
                  <a:gd name="T40" fmla="*/ 0 w 117"/>
                  <a:gd name="T41" fmla="*/ 0 h 225"/>
                  <a:gd name="T42" fmla="*/ 0 w 117"/>
                  <a:gd name="T43" fmla="*/ 0 h 225"/>
                  <a:gd name="T44" fmla="*/ 0 w 117"/>
                  <a:gd name="T45" fmla="*/ 0 h 225"/>
                  <a:gd name="T46" fmla="*/ 0 w 117"/>
                  <a:gd name="T47" fmla="*/ 0 h 225"/>
                  <a:gd name="T48" fmla="*/ 0 w 117"/>
                  <a:gd name="T49" fmla="*/ 0 h 225"/>
                  <a:gd name="T50" fmla="*/ 0 w 117"/>
                  <a:gd name="T51" fmla="*/ 0 h 225"/>
                  <a:gd name="T52" fmla="*/ 0 w 117"/>
                  <a:gd name="T53" fmla="*/ 0 h 225"/>
                  <a:gd name="T54" fmla="*/ 0 w 117"/>
                  <a:gd name="T55" fmla="*/ 0 h 225"/>
                  <a:gd name="T56" fmla="*/ 0 w 117"/>
                  <a:gd name="T57" fmla="*/ 0 h 225"/>
                  <a:gd name="T58" fmla="*/ 0 w 117"/>
                  <a:gd name="T59" fmla="*/ 0 h 225"/>
                  <a:gd name="T60" fmla="*/ 0 w 117"/>
                  <a:gd name="T61" fmla="*/ 0 h 225"/>
                  <a:gd name="T62" fmla="*/ 0 w 117"/>
                  <a:gd name="T63" fmla="*/ 0 h 225"/>
                  <a:gd name="T64" fmla="*/ 0 w 117"/>
                  <a:gd name="T65" fmla="*/ 0 h 2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225"/>
                  <a:gd name="T101" fmla="*/ 117 w 117"/>
                  <a:gd name="T102" fmla="*/ 225 h 2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225">
                    <a:moveTo>
                      <a:pt x="66" y="0"/>
                    </a:moveTo>
                    <a:lnTo>
                      <a:pt x="75" y="1"/>
                    </a:lnTo>
                    <a:lnTo>
                      <a:pt x="83" y="4"/>
                    </a:lnTo>
                    <a:lnTo>
                      <a:pt x="94" y="7"/>
                    </a:lnTo>
                    <a:lnTo>
                      <a:pt x="102" y="14"/>
                    </a:lnTo>
                    <a:lnTo>
                      <a:pt x="110" y="22"/>
                    </a:lnTo>
                    <a:lnTo>
                      <a:pt x="116" y="33"/>
                    </a:lnTo>
                    <a:lnTo>
                      <a:pt x="117" y="50"/>
                    </a:lnTo>
                    <a:lnTo>
                      <a:pt x="116" y="70"/>
                    </a:lnTo>
                    <a:lnTo>
                      <a:pt x="107" y="116"/>
                    </a:lnTo>
                    <a:lnTo>
                      <a:pt x="101" y="158"/>
                    </a:lnTo>
                    <a:lnTo>
                      <a:pt x="97" y="195"/>
                    </a:lnTo>
                    <a:lnTo>
                      <a:pt x="95" y="218"/>
                    </a:lnTo>
                    <a:lnTo>
                      <a:pt x="85" y="221"/>
                    </a:lnTo>
                    <a:lnTo>
                      <a:pt x="72" y="223"/>
                    </a:lnTo>
                    <a:lnTo>
                      <a:pt x="59" y="224"/>
                    </a:lnTo>
                    <a:lnTo>
                      <a:pt x="46" y="225"/>
                    </a:lnTo>
                    <a:lnTo>
                      <a:pt x="31" y="224"/>
                    </a:lnTo>
                    <a:lnTo>
                      <a:pt x="19" y="224"/>
                    </a:lnTo>
                    <a:lnTo>
                      <a:pt x="9" y="223"/>
                    </a:lnTo>
                    <a:lnTo>
                      <a:pt x="0" y="220"/>
                    </a:lnTo>
                    <a:lnTo>
                      <a:pt x="3" y="167"/>
                    </a:lnTo>
                    <a:lnTo>
                      <a:pt x="6" y="112"/>
                    </a:lnTo>
                    <a:lnTo>
                      <a:pt x="9" y="67"/>
                    </a:lnTo>
                    <a:lnTo>
                      <a:pt x="14" y="40"/>
                    </a:lnTo>
                    <a:lnTo>
                      <a:pt x="15" y="33"/>
                    </a:lnTo>
                    <a:lnTo>
                      <a:pt x="18" y="25"/>
                    </a:lnTo>
                    <a:lnTo>
                      <a:pt x="21" y="18"/>
                    </a:lnTo>
                    <a:lnTo>
                      <a:pt x="25" y="11"/>
                    </a:lnTo>
                    <a:lnTo>
                      <a:pt x="31" y="5"/>
                    </a:lnTo>
                    <a:lnTo>
                      <a:pt x="40" y="1"/>
                    </a:lnTo>
                    <a:lnTo>
                      <a:pt x="51" y="0"/>
                    </a:lnTo>
                    <a:lnTo>
                      <a:pt x="66" y="0"/>
                    </a:lnTo>
                    <a:close/>
                  </a:path>
                </a:pathLst>
              </a:custGeom>
              <a:solidFill>
                <a:srgbClr val="389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658" name="Freeform 511">
                <a:extLst>
                  <a:ext uri="{FF2B5EF4-FFF2-40B4-BE49-F238E27FC236}">
                    <a16:creationId xmlns:a16="http://schemas.microsoft.com/office/drawing/2014/main" id="{B7DCA613-6643-2830-BC49-2EB299C09EDD}"/>
                  </a:ext>
                </a:extLst>
              </p:cNvPr>
              <p:cNvSpPr>
                <a:spLocks/>
              </p:cNvSpPr>
              <p:nvPr/>
            </p:nvSpPr>
            <p:spPr bwMode="auto">
              <a:xfrm>
                <a:off x="303" y="5046"/>
                <a:ext cx="21" cy="20"/>
              </a:xfrm>
              <a:custGeom>
                <a:avLst/>
                <a:gdLst>
                  <a:gd name="T0" fmla="*/ 0 w 63"/>
                  <a:gd name="T1" fmla="*/ 0 h 60"/>
                  <a:gd name="T2" fmla="*/ 0 w 63"/>
                  <a:gd name="T3" fmla="*/ 0 h 60"/>
                  <a:gd name="T4" fmla="*/ 0 w 63"/>
                  <a:gd name="T5" fmla="*/ 0 h 60"/>
                  <a:gd name="T6" fmla="*/ 0 w 63"/>
                  <a:gd name="T7" fmla="*/ 0 h 60"/>
                  <a:gd name="T8" fmla="*/ 0 w 63"/>
                  <a:gd name="T9" fmla="*/ 0 h 60"/>
                  <a:gd name="T10" fmla="*/ 0 w 63"/>
                  <a:gd name="T11" fmla="*/ 0 h 60"/>
                  <a:gd name="T12" fmla="*/ 0 w 63"/>
                  <a:gd name="T13" fmla="*/ 0 h 60"/>
                  <a:gd name="T14" fmla="*/ 0 w 63"/>
                  <a:gd name="T15" fmla="*/ 0 h 60"/>
                  <a:gd name="T16" fmla="*/ 0 w 63"/>
                  <a:gd name="T17" fmla="*/ 0 h 60"/>
                  <a:gd name="T18" fmla="*/ 0 w 63"/>
                  <a:gd name="T19" fmla="*/ 0 h 60"/>
                  <a:gd name="T20" fmla="*/ 0 w 63"/>
                  <a:gd name="T21" fmla="*/ 0 h 60"/>
                  <a:gd name="T22" fmla="*/ 0 w 63"/>
                  <a:gd name="T23" fmla="*/ 0 h 60"/>
                  <a:gd name="T24" fmla="*/ 0 w 63"/>
                  <a:gd name="T25" fmla="*/ 0 h 60"/>
                  <a:gd name="T26" fmla="*/ 0 w 63"/>
                  <a:gd name="T27" fmla="*/ 0 h 60"/>
                  <a:gd name="T28" fmla="*/ 0 w 63"/>
                  <a:gd name="T29" fmla="*/ 0 h 60"/>
                  <a:gd name="T30" fmla="*/ 0 w 63"/>
                  <a:gd name="T31" fmla="*/ 0 h 60"/>
                  <a:gd name="T32" fmla="*/ 0 w 63"/>
                  <a:gd name="T33" fmla="*/ 0 h 60"/>
                  <a:gd name="T34" fmla="*/ 0 w 63"/>
                  <a:gd name="T35" fmla="*/ 0 h 60"/>
                  <a:gd name="T36" fmla="*/ 0 w 63"/>
                  <a:gd name="T37" fmla="*/ 0 h 60"/>
                  <a:gd name="T38" fmla="*/ 0 w 63"/>
                  <a:gd name="T39" fmla="*/ 0 h 60"/>
                  <a:gd name="T40" fmla="*/ 0 w 63"/>
                  <a:gd name="T41" fmla="*/ 0 h 60"/>
                  <a:gd name="T42" fmla="*/ 0 w 63"/>
                  <a:gd name="T43" fmla="*/ 0 h 60"/>
                  <a:gd name="T44" fmla="*/ 0 w 63"/>
                  <a:gd name="T45" fmla="*/ 0 h 60"/>
                  <a:gd name="T46" fmla="*/ 0 w 63"/>
                  <a:gd name="T47" fmla="*/ 0 h 60"/>
                  <a:gd name="T48" fmla="*/ 0 w 63"/>
                  <a:gd name="T49" fmla="*/ 0 h 60"/>
                  <a:gd name="T50" fmla="*/ 0 w 63"/>
                  <a:gd name="T51" fmla="*/ 0 h 60"/>
                  <a:gd name="T52" fmla="*/ 0 w 63"/>
                  <a:gd name="T53" fmla="*/ 0 h 60"/>
                  <a:gd name="T54" fmla="*/ 0 w 63"/>
                  <a:gd name="T55" fmla="*/ 0 h 60"/>
                  <a:gd name="T56" fmla="*/ 0 w 63"/>
                  <a:gd name="T57" fmla="*/ 0 h 60"/>
                  <a:gd name="T58" fmla="*/ 0 w 63"/>
                  <a:gd name="T59" fmla="*/ 0 h 60"/>
                  <a:gd name="T60" fmla="*/ 0 w 63"/>
                  <a:gd name="T61" fmla="*/ 0 h 60"/>
                  <a:gd name="T62" fmla="*/ 0 w 63"/>
                  <a:gd name="T63" fmla="*/ 0 h 60"/>
                  <a:gd name="T64" fmla="*/ 0 w 63"/>
                  <a:gd name="T65" fmla="*/ 0 h 60"/>
                  <a:gd name="T66" fmla="*/ 0 w 63"/>
                  <a:gd name="T67" fmla="*/ 0 h 60"/>
                  <a:gd name="T68" fmla="*/ 0 w 63"/>
                  <a:gd name="T69" fmla="*/ 0 h 60"/>
                  <a:gd name="T70" fmla="*/ 0 w 63"/>
                  <a:gd name="T71" fmla="*/ 0 h 60"/>
                  <a:gd name="T72" fmla="*/ 0 w 63"/>
                  <a:gd name="T73" fmla="*/ 0 h 60"/>
                  <a:gd name="T74" fmla="*/ 0 w 63"/>
                  <a:gd name="T75" fmla="*/ 0 h 60"/>
                  <a:gd name="T76" fmla="*/ 0 w 63"/>
                  <a:gd name="T77" fmla="*/ 0 h 60"/>
                  <a:gd name="T78" fmla="*/ 0 w 63"/>
                  <a:gd name="T79" fmla="*/ 0 h 60"/>
                  <a:gd name="T80" fmla="*/ 0 w 63"/>
                  <a:gd name="T81" fmla="*/ 0 h 60"/>
                  <a:gd name="T82" fmla="*/ 0 w 63"/>
                  <a:gd name="T83" fmla="*/ 0 h 60"/>
                  <a:gd name="T84" fmla="*/ 0 w 63"/>
                  <a:gd name="T85" fmla="*/ 0 h 60"/>
                  <a:gd name="T86" fmla="*/ 0 w 63"/>
                  <a:gd name="T87" fmla="*/ 0 h 60"/>
                  <a:gd name="T88" fmla="*/ 0 w 63"/>
                  <a:gd name="T89" fmla="*/ 0 h 60"/>
                  <a:gd name="T90" fmla="*/ 0 w 63"/>
                  <a:gd name="T91" fmla="*/ 0 h 60"/>
                  <a:gd name="T92" fmla="*/ 0 w 63"/>
                  <a:gd name="T93" fmla="*/ 0 h 60"/>
                  <a:gd name="T94" fmla="*/ 0 w 63"/>
                  <a:gd name="T95" fmla="*/ 0 h 60"/>
                  <a:gd name="T96" fmla="*/ 0 w 63"/>
                  <a:gd name="T97" fmla="*/ 0 h 60"/>
                  <a:gd name="T98" fmla="*/ 0 w 63"/>
                  <a:gd name="T99" fmla="*/ 0 h 60"/>
                  <a:gd name="T100" fmla="*/ 0 w 63"/>
                  <a:gd name="T101" fmla="*/ 0 h 60"/>
                  <a:gd name="T102" fmla="*/ 0 w 63"/>
                  <a:gd name="T103" fmla="*/ 0 h 60"/>
                  <a:gd name="T104" fmla="*/ 0 w 63"/>
                  <a:gd name="T105" fmla="*/ 0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
                  <a:gd name="T160" fmla="*/ 0 h 60"/>
                  <a:gd name="T161" fmla="*/ 63 w 63"/>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 h="60">
                    <a:moveTo>
                      <a:pt x="28" y="52"/>
                    </a:moveTo>
                    <a:lnTo>
                      <a:pt x="22" y="50"/>
                    </a:lnTo>
                    <a:lnTo>
                      <a:pt x="18" y="48"/>
                    </a:lnTo>
                    <a:lnTo>
                      <a:pt x="15" y="45"/>
                    </a:lnTo>
                    <a:lnTo>
                      <a:pt x="12" y="41"/>
                    </a:lnTo>
                    <a:lnTo>
                      <a:pt x="16" y="32"/>
                    </a:lnTo>
                    <a:lnTo>
                      <a:pt x="35" y="34"/>
                    </a:lnTo>
                    <a:lnTo>
                      <a:pt x="45" y="22"/>
                    </a:lnTo>
                    <a:lnTo>
                      <a:pt x="53" y="21"/>
                    </a:lnTo>
                    <a:lnTo>
                      <a:pt x="54" y="24"/>
                    </a:lnTo>
                    <a:lnTo>
                      <a:pt x="54" y="27"/>
                    </a:lnTo>
                    <a:lnTo>
                      <a:pt x="54" y="29"/>
                    </a:lnTo>
                    <a:lnTo>
                      <a:pt x="54" y="32"/>
                    </a:lnTo>
                    <a:lnTo>
                      <a:pt x="51" y="41"/>
                    </a:lnTo>
                    <a:lnTo>
                      <a:pt x="45" y="48"/>
                    </a:lnTo>
                    <a:lnTo>
                      <a:pt x="37" y="50"/>
                    </a:lnTo>
                    <a:lnTo>
                      <a:pt x="28" y="52"/>
                    </a:lnTo>
                    <a:lnTo>
                      <a:pt x="28" y="60"/>
                    </a:lnTo>
                    <a:lnTo>
                      <a:pt x="39" y="59"/>
                    </a:lnTo>
                    <a:lnTo>
                      <a:pt x="50" y="53"/>
                    </a:lnTo>
                    <a:lnTo>
                      <a:pt x="58" y="45"/>
                    </a:lnTo>
                    <a:lnTo>
                      <a:pt x="63" y="34"/>
                    </a:lnTo>
                    <a:lnTo>
                      <a:pt x="61" y="21"/>
                    </a:lnTo>
                    <a:lnTo>
                      <a:pt x="55" y="11"/>
                    </a:lnTo>
                    <a:lnTo>
                      <a:pt x="47" y="4"/>
                    </a:lnTo>
                    <a:lnTo>
                      <a:pt x="35" y="0"/>
                    </a:lnTo>
                    <a:lnTo>
                      <a:pt x="22" y="0"/>
                    </a:lnTo>
                    <a:lnTo>
                      <a:pt x="12" y="6"/>
                    </a:lnTo>
                    <a:lnTo>
                      <a:pt x="5" y="14"/>
                    </a:lnTo>
                    <a:lnTo>
                      <a:pt x="0" y="25"/>
                    </a:lnTo>
                    <a:lnTo>
                      <a:pt x="9" y="27"/>
                    </a:lnTo>
                    <a:lnTo>
                      <a:pt x="12" y="18"/>
                    </a:lnTo>
                    <a:lnTo>
                      <a:pt x="18" y="13"/>
                    </a:lnTo>
                    <a:lnTo>
                      <a:pt x="25" y="8"/>
                    </a:lnTo>
                    <a:lnTo>
                      <a:pt x="34" y="8"/>
                    </a:lnTo>
                    <a:lnTo>
                      <a:pt x="38" y="8"/>
                    </a:lnTo>
                    <a:lnTo>
                      <a:pt x="41" y="10"/>
                    </a:lnTo>
                    <a:lnTo>
                      <a:pt x="44" y="11"/>
                    </a:lnTo>
                    <a:lnTo>
                      <a:pt x="47" y="13"/>
                    </a:lnTo>
                    <a:lnTo>
                      <a:pt x="35" y="14"/>
                    </a:lnTo>
                    <a:lnTo>
                      <a:pt x="32" y="27"/>
                    </a:lnTo>
                    <a:lnTo>
                      <a:pt x="13" y="28"/>
                    </a:lnTo>
                    <a:lnTo>
                      <a:pt x="9" y="36"/>
                    </a:lnTo>
                    <a:lnTo>
                      <a:pt x="9" y="34"/>
                    </a:lnTo>
                    <a:lnTo>
                      <a:pt x="9" y="32"/>
                    </a:lnTo>
                    <a:lnTo>
                      <a:pt x="9" y="29"/>
                    </a:lnTo>
                    <a:lnTo>
                      <a:pt x="9" y="27"/>
                    </a:lnTo>
                    <a:lnTo>
                      <a:pt x="0" y="25"/>
                    </a:lnTo>
                    <a:lnTo>
                      <a:pt x="2" y="38"/>
                    </a:lnTo>
                    <a:lnTo>
                      <a:pt x="7" y="48"/>
                    </a:lnTo>
                    <a:lnTo>
                      <a:pt x="16" y="56"/>
                    </a:lnTo>
                    <a:lnTo>
                      <a:pt x="28" y="60"/>
                    </a:lnTo>
                    <a:lnTo>
                      <a:pt x="28"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38" name="Group 512">
              <a:extLst>
                <a:ext uri="{FF2B5EF4-FFF2-40B4-BE49-F238E27FC236}">
                  <a16:creationId xmlns:a16="http://schemas.microsoft.com/office/drawing/2014/main" id="{B7804722-D4D1-6EB5-BDD6-9991C6D00B66}"/>
                </a:ext>
              </a:extLst>
            </p:cNvPr>
            <p:cNvGrpSpPr>
              <a:grpSpLocks/>
            </p:cNvGrpSpPr>
            <p:nvPr/>
          </p:nvGrpSpPr>
          <p:grpSpPr bwMode="auto">
            <a:xfrm>
              <a:off x="4488" y="2904"/>
              <a:ext cx="666" cy="620"/>
              <a:chOff x="2684" y="4218"/>
              <a:chExt cx="666" cy="621"/>
            </a:xfrm>
          </p:grpSpPr>
          <p:sp>
            <p:nvSpPr>
              <p:cNvPr id="5574" name="Freeform 513">
                <a:extLst>
                  <a:ext uri="{FF2B5EF4-FFF2-40B4-BE49-F238E27FC236}">
                    <a16:creationId xmlns:a16="http://schemas.microsoft.com/office/drawing/2014/main" id="{8CBB0A6E-B7F5-DD3B-C467-E57375BBB8AC}"/>
                  </a:ext>
                </a:extLst>
              </p:cNvPr>
              <p:cNvSpPr>
                <a:spLocks/>
              </p:cNvSpPr>
              <p:nvPr/>
            </p:nvSpPr>
            <p:spPr bwMode="auto">
              <a:xfrm>
                <a:off x="3020" y="4533"/>
                <a:ext cx="254" cy="302"/>
              </a:xfrm>
              <a:custGeom>
                <a:avLst/>
                <a:gdLst>
                  <a:gd name="T0" fmla="*/ 1 w 761"/>
                  <a:gd name="T1" fmla="*/ 0 h 905"/>
                  <a:gd name="T2" fmla="*/ 1 w 761"/>
                  <a:gd name="T3" fmla="*/ 0 h 905"/>
                  <a:gd name="T4" fmla="*/ 1 w 761"/>
                  <a:gd name="T5" fmla="*/ 0 h 905"/>
                  <a:gd name="T6" fmla="*/ 1 w 761"/>
                  <a:gd name="T7" fmla="*/ 0 h 905"/>
                  <a:gd name="T8" fmla="*/ 0 w 761"/>
                  <a:gd name="T9" fmla="*/ 0 h 905"/>
                  <a:gd name="T10" fmla="*/ 0 w 761"/>
                  <a:gd name="T11" fmla="*/ 0 h 905"/>
                  <a:gd name="T12" fmla="*/ 0 w 761"/>
                  <a:gd name="T13" fmla="*/ 0 h 905"/>
                  <a:gd name="T14" fmla="*/ 0 w 761"/>
                  <a:gd name="T15" fmla="*/ 0 h 905"/>
                  <a:gd name="T16" fmla="*/ 0 w 761"/>
                  <a:gd name="T17" fmla="*/ 0 h 905"/>
                  <a:gd name="T18" fmla="*/ 0 w 761"/>
                  <a:gd name="T19" fmla="*/ 0 h 905"/>
                  <a:gd name="T20" fmla="*/ 0 w 761"/>
                  <a:gd name="T21" fmla="*/ 1 h 905"/>
                  <a:gd name="T22" fmla="*/ 0 w 761"/>
                  <a:gd name="T23" fmla="*/ 1 h 905"/>
                  <a:gd name="T24" fmla="*/ 0 w 761"/>
                  <a:gd name="T25" fmla="*/ 1 h 905"/>
                  <a:gd name="T26" fmla="*/ 0 w 761"/>
                  <a:gd name="T27" fmla="*/ 1 h 905"/>
                  <a:gd name="T28" fmla="*/ 0 w 761"/>
                  <a:gd name="T29" fmla="*/ 1 h 905"/>
                  <a:gd name="T30" fmla="*/ 0 w 761"/>
                  <a:gd name="T31" fmla="*/ 1 h 905"/>
                  <a:gd name="T32" fmla="*/ 0 w 761"/>
                  <a:gd name="T33" fmla="*/ 1 h 905"/>
                  <a:gd name="T34" fmla="*/ 0 w 761"/>
                  <a:gd name="T35" fmla="*/ 1 h 905"/>
                  <a:gd name="T36" fmla="*/ 0 w 761"/>
                  <a:gd name="T37" fmla="*/ 1 h 905"/>
                  <a:gd name="T38" fmla="*/ 0 w 761"/>
                  <a:gd name="T39" fmla="*/ 1 h 905"/>
                  <a:gd name="T40" fmla="*/ 0 w 761"/>
                  <a:gd name="T41" fmla="*/ 1 h 905"/>
                  <a:gd name="T42" fmla="*/ 0 w 761"/>
                  <a:gd name="T43" fmla="*/ 1 h 905"/>
                  <a:gd name="T44" fmla="*/ 0 w 761"/>
                  <a:gd name="T45" fmla="*/ 1 h 905"/>
                  <a:gd name="T46" fmla="*/ 0 w 761"/>
                  <a:gd name="T47" fmla="*/ 1 h 905"/>
                  <a:gd name="T48" fmla="*/ 0 w 761"/>
                  <a:gd name="T49" fmla="*/ 1 h 905"/>
                  <a:gd name="T50" fmla="*/ 0 w 761"/>
                  <a:gd name="T51" fmla="*/ 1 h 905"/>
                  <a:gd name="T52" fmla="*/ 0 w 761"/>
                  <a:gd name="T53" fmla="*/ 1 h 905"/>
                  <a:gd name="T54" fmla="*/ 0 w 761"/>
                  <a:gd name="T55" fmla="*/ 1 h 905"/>
                  <a:gd name="T56" fmla="*/ 0 w 761"/>
                  <a:gd name="T57" fmla="*/ 1 h 905"/>
                  <a:gd name="T58" fmla="*/ 0 w 761"/>
                  <a:gd name="T59" fmla="*/ 1 h 905"/>
                  <a:gd name="T60" fmla="*/ 1 w 761"/>
                  <a:gd name="T61" fmla="*/ 1 h 905"/>
                  <a:gd name="T62" fmla="*/ 1 w 761"/>
                  <a:gd name="T63" fmla="*/ 1 h 905"/>
                  <a:gd name="T64" fmla="*/ 1 w 761"/>
                  <a:gd name="T65" fmla="*/ 1 h 905"/>
                  <a:gd name="T66" fmla="*/ 1 w 761"/>
                  <a:gd name="T67" fmla="*/ 1 h 905"/>
                  <a:gd name="T68" fmla="*/ 1 w 761"/>
                  <a:gd name="T69" fmla="*/ 1 h 905"/>
                  <a:gd name="T70" fmla="*/ 1 w 761"/>
                  <a:gd name="T71" fmla="*/ 0 h 905"/>
                  <a:gd name="T72" fmla="*/ 1 w 761"/>
                  <a:gd name="T73" fmla="*/ 0 h 905"/>
                  <a:gd name="T74" fmla="*/ 1 w 761"/>
                  <a:gd name="T75" fmla="*/ 0 h 905"/>
                  <a:gd name="T76" fmla="*/ 1 w 761"/>
                  <a:gd name="T77" fmla="*/ 0 h 905"/>
                  <a:gd name="T78" fmla="*/ 1 w 761"/>
                  <a:gd name="T79" fmla="*/ 0 h 905"/>
                  <a:gd name="T80" fmla="*/ 1 w 761"/>
                  <a:gd name="T81" fmla="*/ 0 h 905"/>
                  <a:gd name="T82" fmla="*/ 1 w 761"/>
                  <a:gd name="T83" fmla="*/ 1 h 905"/>
                  <a:gd name="T84" fmla="*/ 1 w 761"/>
                  <a:gd name="T85" fmla="*/ 1 h 905"/>
                  <a:gd name="T86" fmla="*/ 1 w 761"/>
                  <a:gd name="T87" fmla="*/ 1 h 905"/>
                  <a:gd name="T88" fmla="*/ 1 w 761"/>
                  <a:gd name="T89" fmla="*/ 1 h 905"/>
                  <a:gd name="T90" fmla="*/ 1 w 761"/>
                  <a:gd name="T91" fmla="*/ 1 h 905"/>
                  <a:gd name="T92" fmla="*/ 1 w 761"/>
                  <a:gd name="T93" fmla="*/ 1 h 905"/>
                  <a:gd name="T94" fmla="*/ 0 w 761"/>
                  <a:gd name="T95" fmla="*/ 1 h 905"/>
                  <a:gd name="T96" fmla="*/ 0 w 761"/>
                  <a:gd name="T97" fmla="*/ 1 h 905"/>
                  <a:gd name="T98" fmla="*/ 0 w 761"/>
                  <a:gd name="T99" fmla="*/ 1 h 905"/>
                  <a:gd name="T100" fmla="*/ 0 w 761"/>
                  <a:gd name="T101" fmla="*/ 1 h 905"/>
                  <a:gd name="T102" fmla="*/ 0 w 761"/>
                  <a:gd name="T103" fmla="*/ 1 h 905"/>
                  <a:gd name="T104" fmla="*/ 0 w 761"/>
                  <a:gd name="T105" fmla="*/ 1 h 905"/>
                  <a:gd name="T106" fmla="*/ 0 w 761"/>
                  <a:gd name="T107" fmla="*/ 1 h 905"/>
                  <a:gd name="T108" fmla="*/ 0 w 761"/>
                  <a:gd name="T109" fmla="*/ 0 h 905"/>
                  <a:gd name="T110" fmla="*/ 0 w 761"/>
                  <a:gd name="T111" fmla="*/ 0 h 905"/>
                  <a:gd name="T112" fmla="*/ 0 w 761"/>
                  <a:gd name="T113" fmla="*/ 0 h 905"/>
                  <a:gd name="T114" fmla="*/ 0 w 761"/>
                  <a:gd name="T115" fmla="*/ 0 h 905"/>
                  <a:gd name="T116" fmla="*/ 0 w 761"/>
                  <a:gd name="T117" fmla="*/ 0 h 905"/>
                  <a:gd name="T118" fmla="*/ 1 w 761"/>
                  <a:gd name="T119" fmla="*/ 0 h 905"/>
                  <a:gd name="T120" fmla="*/ 1 w 761"/>
                  <a:gd name="T121" fmla="*/ 0 h 905"/>
                  <a:gd name="T122" fmla="*/ 1 w 761"/>
                  <a:gd name="T123" fmla="*/ 0 h 905"/>
                  <a:gd name="T124" fmla="*/ 1 w 761"/>
                  <a:gd name="T125" fmla="*/ 0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1"/>
                  <a:gd name="T190" fmla="*/ 0 h 905"/>
                  <a:gd name="T191" fmla="*/ 761 w 761"/>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1" h="905">
                    <a:moveTo>
                      <a:pt x="612" y="65"/>
                    </a:moveTo>
                    <a:lnTo>
                      <a:pt x="584" y="52"/>
                    </a:lnTo>
                    <a:lnTo>
                      <a:pt x="555" y="44"/>
                    </a:lnTo>
                    <a:lnTo>
                      <a:pt x="526" y="41"/>
                    </a:lnTo>
                    <a:lnTo>
                      <a:pt x="494" y="41"/>
                    </a:lnTo>
                    <a:lnTo>
                      <a:pt x="462" y="46"/>
                    </a:lnTo>
                    <a:lnTo>
                      <a:pt x="430" y="55"/>
                    </a:lnTo>
                    <a:lnTo>
                      <a:pt x="397" y="67"/>
                    </a:lnTo>
                    <a:lnTo>
                      <a:pt x="365" y="83"/>
                    </a:lnTo>
                    <a:lnTo>
                      <a:pt x="331" y="103"/>
                    </a:lnTo>
                    <a:lnTo>
                      <a:pt x="299" y="125"/>
                    </a:lnTo>
                    <a:lnTo>
                      <a:pt x="269" y="150"/>
                    </a:lnTo>
                    <a:lnTo>
                      <a:pt x="238" y="178"/>
                    </a:lnTo>
                    <a:lnTo>
                      <a:pt x="208" y="209"/>
                    </a:lnTo>
                    <a:lnTo>
                      <a:pt x="180" y="243"/>
                    </a:lnTo>
                    <a:lnTo>
                      <a:pt x="154" y="278"/>
                    </a:lnTo>
                    <a:lnTo>
                      <a:pt x="129" y="316"/>
                    </a:lnTo>
                    <a:lnTo>
                      <a:pt x="122" y="328"/>
                    </a:lnTo>
                    <a:lnTo>
                      <a:pt x="114" y="341"/>
                    </a:lnTo>
                    <a:lnTo>
                      <a:pt x="107" y="354"/>
                    </a:lnTo>
                    <a:lnTo>
                      <a:pt x="101" y="368"/>
                    </a:lnTo>
                    <a:lnTo>
                      <a:pt x="94" y="380"/>
                    </a:lnTo>
                    <a:lnTo>
                      <a:pt x="88" y="393"/>
                    </a:lnTo>
                    <a:lnTo>
                      <a:pt x="84" y="407"/>
                    </a:lnTo>
                    <a:lnTo>
                      <a:pt x="78" y="420"/>
                    </a:lnTo>
                    <a:lnTo>
                      <a:pt x="74" y="432"/>
                    </a:lnTo>
                    <a:lnTo>
                      <a:pt x="69" y="443"/>
                    </a:lnTo>
                    <a:lnTo>
                      <a:pt x="65" y="456"/>
                    </a:lnTo>
                    <a:lnTo>
                      <a:pt x="62" y="469"/>
                    </a:lnTo>
                    <a:lnTo>
                      <a:pt x="61" y="476"/>
                    </a:lnTo>
                    <a:lnTo>
                      <a:pt x="58" y="483"/>
                    </a:lnTo>
                    <a:lnTo>
                      <a:pt x="56" y="491"/>
                    </a:lnTo>
                    <a:lnTo>
                      <a:pt x="55" y="498"/>
                    </a:lnTo>
                    <a:lnTo>
                      <a:pt x="53" y="501"/>
                    </a:lnTo>
                    <a:lnTo>
                      <a:pt x="53" y="502"/>
                    </a:lnTo>
                    <a:lnTo>
                      <a:pt x="52" y="505"/>
                    </a:lnTo>
                    <a:lnTo>
                      <a:pt x="52" y="508"/>
                    </a:lnTo>
                    <a:lnTo>
                      <a:pt x="50" y="515"/>
                    </a:lnTo>
                    <a:lnTo>
                      <a:pt x="49" y="522"/>
                    </a:lnTo>
                    <a:lnTo>
                      <a:pt x="48" y="529"/>
                    </a:lnTo>
                    <a:lnTo>
                      <a:pt x="46" y="536"/>
                    </a:lnTo>
                    <a:lnTo>
                      <a:pt x="43" y="563"/>
                    </a:lnTo>
                    <a:lnTo>
                      <a:pt x="40" y="591"/>
                    </a:lnTo>
                    <a:lnTo>
                      <a:pt x="40" y="617"/>
                    </a:lnTo>
                    <a:lnTo>
                      <a:pt x="42" y="643"/>
                    </a:lnTo>
                    <a:lnTo>
                      <a:pt x="45" y="675"/>
                    </a:lnTo>
                    <a:lnTo>
                      <a:pt x="52" y="704"/>
                    </a:lnTo>
                    <a:lnTo>
                      <a:pt x="61" y="734"/>
                    </a:lnTo>
                    <a:lnTo>
                      <a:pt x="74" y="761"/>
                    </a:lnTo>
                    <a:lnTo>
                      <a:pt x="88" y="784"/>
                    </a:lnTo>
                    <a:lnTo>
                      <a:pt x="106" y="805"/>
                    </a:lnTo>
                    <a:lnTo>
                      <a:pt x="128" y="825"/>
                    </a:lnTo>
                    <a:lnTo>
                      <a:pt x="151" y="841"/>
                    </a:lnTo>
                    <a:lnTo>
                      <a:pt x="179" y="853"/>
                    </a:lnTo>
                    <a:lnTo>
                      <a:pt x="206" y="862"/>
                    </a:lnTo>
                    <a:lnTo>
                      <a:pt x="237" y="864"/>
                    </a:lnTo>
                    <a:lnTo>
                      <a:pt x="267" y="864"/>
                    </a:lnTo>
                    <a:lnTo>
                      <a:pt x="299" y="860"/>
                    </a:lnTo>
                    <a:lnTo>
                      <a:pt x="331" y="853"/>
                    </a:lnTo>
                    <a:lnTo>
                      <a:pt x="363" y="841"/>
                    </a:lnTo>
                    <a:lnTo>
                      <a:pt x="395" y="825"/>
                    </a:lnTo>
                    <a:lnTo>
                      <a:pt x="427" y="807"/>
                    </a:lnTo>
                    <a:lnTo>
                      <a:pt x="459" y="786"/>
                    </a:lnTo>
                    <a:lnTo>
                      <a:pt x="490" y="761"/>
                    </a:lnTo>
                    <a:lnTo>
                      <a:pt x="520" y="733"/>
                    </a:lnTo>
                    <a:lnTo>
                      <a:pt x="550" y="703"/>
                    </a:lnTo>
                    <a:lnTo>
                      <a:pt x="577" y="669"/>
                    </a:lnTo>
                    <a:lnTo>
                      <a:pt x="603" y="634"/>
                    </a:lnTo>
                    <a:lnTo>
                      <a:pt x="628" y="596"/>
                    </a:lnTo>
                    <a:lnTo>
                      <a:pt x="669" y="516"/>
                    </a:lnTo>
                    <a:lnTo>
                      <a:pt x="698" y="436"/>
                    </a:lnTo>
                    <a:lnTo>
                      <a:pt x="715" y="358"/>
                    </a:lnTo>
                    <a:lnTo>
                      <a:pt x="721" y="282"/>
                    </a:lnTo>
                    <a:lnTo>
                      <a:pt x="713" y="212"/>
                    </a:lnTo>
                    <a:lnTo>
                      <a:pt x="692" y="152"/>
                    </a:lnTo>
                    <a:lnTo>
                      <a:pt x="659" y="101"/>
                    </a:lnTo>
                    <a:lnTo>
                      <a:pt x="612" y="65"/>
                    </a:lnTo>
                    <a:lnTo>
                      <a:pt x="637" y="27"/>
                    </a:lnTo>
                    <a:lnTo>
                      <a:pt x="689" y="67"/>
                    </a:lnTo>
                    <a:lnTo>
                      <a:pt x="727" y="124"/>
                    </a:lnTo>
                    <a:lnTo>
                      <a:pt x="750" y="192"/>
                    </a:lnTo>
                    <a:lnTo>
                      <a:pt x="761" y="269"/>
                    </a:lnTo>
                    <a:lnTo>
                      <a:pt x="756" y="354"/>
                    </a:lnTo>
                    <a:lnTo>
                      <a:pt x="739" y="442"/>
                    </a:lnTo>
                    <a:lnTo>
                      <a:pt x="707" y="530"/>
                    </a:lnTo>
                    <a:lnTo>
                      <a:pt x="662" y="619"/>
                    </a:lnTo>
                    <a:lnTo>
                      <a:pt x="634" y="661"/>
                    </a:lnTo>
                    <a:lnTo>
                      <a:pt x="605" y="700"/>
                    </a:lnTo>
                    <a:lnTo>
                      <a:pt x="574" y="735"/>
                    </a:lnTo>
                    <a:lnTo>
                      <a:pt x="541" y="769"/>
                    </a:lnTo>
                    <a:lnTo>
                      <a:pt x="507" y="798"/>
                    </a:lnTo>
                    <a:lnTo>
                      <a:pt x="472" y="825"/>
                    </a:lnTo>
                    <a:lnTo>
                      <a:pt x="436" y="848"/>
                    </a:lnTo>
                    <a:lnTo>
                      <a:pt x="401" y="867"/>
                    </a:lnTo>
                    <a:lnTo>
                      <a:pt x="365" y="883"/>
                    </a:lnTo>
                    <a:lnTo>
                      <a:pt x="328" y="894"/>
                    </a:lnTo>
                    <a:lnTo>
                      <a:pt x="292" y="902"/>
                    </a:lnTo>
                    <a:lnTo>
                      <a:pt x="257" y="905"/>
                    </a:lnTo>
                    <a:lnTo>
                      <a:pt x="222" y="905"/>
                    </a:lnTo>
                    <a:lnTo>
                      <a:pt x="189" y="899"/>
                    </a:lnTo>
                    <a:lnTo>
                      <a:pt x="157" y="890"/>
                    </a:lnTo>
                    <a:lnTo>
                      <a:pt x="126" y="876"/>
                    </a:lnTo>
                    <a:lnTo>
                      <a:pt x="74" y="835"/>
                    </a:lnTo>
                    <a:lnTo>
                      <a:pt x="36" y="782"/>
                    </a:lnTo>
                    <a:lnTo>
                      <a:pt x="11" y="716"/>
                    </a:lnTo>
                    <a:lnTo>
                      <a:pt x="0" y="641"/>
                    </a:lnTo>
                    <a:lnTo>
                      <a:pt x="1" y="560"/>
                    </a:lnTo>
                    <a:lnTo>
                      <a:pt x="17" y="476"/>
                    </a:lnTo>
                    <a:lnTo>
                      <a:pt x="48" y="387"/>
                    </a:lnTo>
                    <a:lnTo>
                      <a:pt x="93" y="300"/>
                    </a:lnTo>
                    <a:lnTo>
                      <a:pt x="120" y="258"/>
                    </a:lnTo>
                    <a:lnTo>
                      <a:pt x="149" y="219"/>
                    </a:lnTo>
                    <a:lnTo>
                      <a:pt x="181" y="183"/>
                    </a:lnTo>
                    <a:lnTo>
                      <a:pt x="213" y="149"/>
                    </a:lnTo>
                    <a:lnTo>
                      <a:pt x="248" y="118"/>
                    </a:lnTo>
                    <a:lnTo>
                      <a:pt x="285" y="90"/>
                    </a:lnTo>
                    <a:lnTo>
                      <a:pt x="321" y="66"/>
                    </a:lnTo>
                    <a:lnTo>
                      <a:pt x="357" y="45"/>
                    </a:lnTo>
                    <a:lnTo>
                      <a:pt x="395" y="28"/>
                    </a:lnTo>
                    <a:lnTo>
                      <a:pt x="432" y="14"/>
                    </a:lnTo>
                    <a:lnTo>
                      <a:pt x="470" y="6"/>
                    </a:lnTo>
                    <a:lnTo>
                      <a:pt x="504" y="0"/>
                    </a:lnTo>
                    <a:lnTo>
                      <a:pt x="541" y="0"/>
                    </a:lnTo>
                    <a:lnTo>
                      <a:pt x="574" y="4"/>
                    </a:lnTo>
                    <a:lnTo>
                      <a:pt x="606" y="13"/>
                    </a:lnTo>
                    <a:lnTo>
                      <a:pt x="637" y="27"/>
                    </a:lnTo>
                    <a:lnTo>
                      <a:pt x="612"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75" name="Freeform 514">
                <a:extLst>
                  <a:ext uri="{FF2B5EF4-FFF2-40B4-BE49-F238E27FC236}">
                    <a16:creationId xmlns:a16="http://schemas.microsoft.com/office/drawing/2014/main" id="{39AD415A-1FDC-3F2E-E4B5-2E9C6E7DC249}"/>
                  </a:ext>
                </a:extLst>
              </p:cNvPr>
              <p:cNvSpPr>
                <a:spLocks/>
              </p:cNvSpPr>
              <p:nvPr/>
            </p:nvSpPr>
            <p:spPr bwMode="auto">
              <a:xfrm>
                <a:off x="2684" y="4538"/>
                <a:ext cx="254" cy="301"/>
              </a:xfrm>
              <a:custGeom>
                <a:avLst/>
                <a:gdLst>
                  <a:gd name="T0" fmla="*/ 1 w 763"/>
                  <a:gd name="T1" fmla="*/ 0 h 903"/>
                  <a:gd name="T2" fmla="*/ 1 w 763"/>
                  <a:gd name="T3" fmla="*/ 0 h 903"/>
                  <a:gd name="T4" fmla="*/ 1 w 763"/>
                  <a:gd name="T5" fmla="*/ 0 h 903"/>
                  <a:gd name="T6" fmla="*/ 1 w 763"/>
                  <a:gd name="T7" fmla="*/ 0 h 903"/>
                  <a:gd name="T8" fmla="*/ 0 w 763"/>
                  <a:gd name="T9" fmla="*/ 0 h 903"/>
                  <a:gd name="T10" fmla="*/ 0 w 763"/>
                  <a:gd name="T11" fmla="*/ 0 h 903"/>
                  <a:gd name="T12" fmla="*/ 0 w 763"/>
                  <a:gd name="T13" fmla="*/ 0 h 903"/>
                  <a:gd name="T14" fmla="*/ 0 w 763"/>
                  <a:gd name="T15" fmla="*/ 0 h 903"/>
                  <a:gd name="T16" fmla="*/ 0 w 763"/>
                  <a:gd name="T17" fmla="*/ 1 h 903"/>
                  <a:gd name="T18" fmla="*/ 0 w 763"/>
                  <a:gd name="T19" fmla="*/ 1 h 903"/>
                  <a:gd name="T20" fmla="*/ 0 w 763"/>
                  <a:gd name="T21" fmla="*/ 1 h 903"/>
                  <a:gd name="T22" fmla="*/ 0 w 763"/>
                  <a:gd name="T23" fmla="*/ 1 h 903"/>
                  <a:gd name="T24" fmla="*/ 0 w 763"/>
                  <a:gd name="T25" fmla="*/ 1 h 903"/>
                  <a:gd name="T26" fmla="*/ 0 w 763"/>
                  <a:gd name="T27" fmla="*/ 1 h 903"/>
                  <a:gd name="T28" fmla="*/ 0 w 763"/>
                  <a:gd name="T29" fmla="*/ 1 h 903"/>
                  <a:gd name="T30" fmla="*/ 1 w 763"/>
                  <a:gd name="T31" fmla="*/ 1 h 903"/>
                  <a:gd name="T32" fmla="*/ 1 w 763"/>
                  <a:gd name="T33" fmla="*/ 1 h 903"/>
                  <a:gd name="T34" fmla="*/ 1 w 763"/>
                  <a:gd name="T35" fmla="*/ 1 h 903"/>
                  <a:gd name="T36" fmla="*/ 1 w 763"/>
                  <a:gd name="T37" fmla="*/ 1 h 903"/>
                  <a:gd name="T38" fmla="*/ 1 w 763"/>
                  <a:gd name="T39" fmla="*/ 1 h 903"/>
                  <a:gd name="T40" fmla="*/ 1 w 763"/>
                  <a:gd name="T41" fmla="*/ 1 h 903"/>
                  <a:gd name="T42" fmla="*/ 1 w 763"/>
                  <a:gd name="T43" fmla="*/ 0 h 903"/>
                  <a:gd name="T44" fmla="*/ 1 w 763"/>
                  <a:gd name="T45" fmla="*/ 0 h 903"/>
                  <a:gd name="T46" fmla="*/ 1 w 763"/>
                  <a:gd name="T47" fmla="*/ 0 h 903"/>
                  <a:gd name="T48" fmla="*/ 1 w 763"/>
                  <a:gd name="T49" fmla="*/ 0 h 903"/>
                  <a:gd name="T50" fmla="*/ 1 w 763"/>
                  <a:gd name="T51" fmla="*/ 0 h 903"/>
                  <a:gd name="T52" fmla="*/ 1 w 763"/>
                  <a:gd name="T53" fmla="*/ 0 h 903"/>
                  <a:gd name="T54" fmla="*/ 1 w 763"/>
                  <a:gd name="T55" fmla="*/ 1 h 903"/>
                  <a:gd name="T56" fmla="*/ 1 w 763"/>
                  <a:gd name="T57" fmla="*/ 1 h 903"/>
                  <a:gd name="T58" fmla="*/ 1 w 763"/>
                  <a:gd name="T59" fmla="*/ 1 h 903"/>
                  <a:gd name="T60" fmla="*/ 1 w 763"/>
                  <a:gd name="T61" fmla="*/ 1 h 903"/>
                  <a:gd name="T62" fmla="*/ 1 w 763"/>
                  <a:gd name="T63" fmla="*/ 1 h 903"/>
                  <a:gd name="T64" fmla="*/ 1 w 763"/>
                  <a:gd name="T65" fmla="*/ 1 h 903"/>
                  <a:gd name="T66" fmla="*/ 0 w 763"/>
                  <a:gd name="T67" fmla="*/ 1 h 903"/>
                  <a:gd name="T68" fmla="*/ 0 w 763"/>
                  <a:gd name="T69" fmla="*/ 1 h 903"/>
                  <a:gd name="T70" fmla="*/ 0 w 763"/>
                  <a:gd name="T71" fmla="*/ 1 h 903"/>
                  <a:gd name="T72" fmla="*/ 0 w 763"/>
                  <a:gd name="T73" fmla="*/ 1 h 903"/>
                  <a:gd name="T74" fmla="*/ 0 w 763"/>
                  <a:gd name="T75" fmla="*/ 1 h 903"/>
                  <a:gd name="T76" fmla="*/ 0 w 763"/>
                  <a:gd name="T77" fmla="*/ 1 h 903"/>
                  <a:gd name="T78" fmla="*/ 0 w 763"/>
                  <a:gd name="T79" fmla="*/ 1 h 903"/>
                  <a:gd name="T80" fmla="*/ 0 w 763"/>
                  <a:gd name="T81" fmla="*/ 0 h 903"/>
                  <a:gd name="T82" fmla="*/ 0 w 763"/>
                  <a:gd name="T83" fmla="*/ 0 h 903"/>
                  <a:gd name="T84" fmla="*/ 0 w 763"/>
                  <a:gd name="T85" fmla="*/ 0 h 903"/>
                  <a:gd name="T86" fmla="*/ 0 w 763"/>
                  <a:gd name="T87" fmla="*/ 0 h 903"/>
                  <a:gd name="T88" fmla="*/ 0 w 763"/>
                  <a:gd name="T89" fmla="*/ 0 h 903"/>
                  <a:gd name="T90" fmla="*/ 1 w 763"/>
                  <a:gd name="T91" fmla="*/ 0 h 903"/>
                  <a:gd name="T92" fmla="*/ 1 w 763"/>
                  <a:gd name="T93" fmla="*/ 0 h 903"/>
                  <a:gd name="T94" fmla="*/ 1 w 763"/>
                  <a:gd name="T95" fmla="*/ 0 h 903"/>
                  <a:gd name="T96" fmla="*/ 1 w 763"/>
                  <a:gd name="T97" fmla="*/ 0 h 9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3"/>
                  <a:gd name="T148" fmla="*/ 0 h 903"/>
                  <a:gd name="T149" fmla="*/ 763 w 763"/>
                  <a:gd name="T150" fmla="*/ 903 h 9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3" h="903">
                    <a:moveTo>
                      <a:pt x="616" y="63"/>
                    </a:moveTo>
                    <a:lnTo>
                      <a:pt x="588" y="50"/>
                    </a:lnTo>
                    <a:lnTo>
                      <a:pt x="559" y="43"/>
                    </a:lnTo>
                    <a:lnTo>
                      <a:pt x="530" y="39"/>
                    </a:lnTo>
                    <a:lnTo>
                      <a:pt x="498" y="40"/>
                    </a:lnTo>
                    <a:lnTo>
                      <a:pt x="466" y="44"/>
                    </a:lnTo>
                    <a:lnTo>
                      <a:pt x="434" y="53"/>
                    </a:lnTo>
                    <a:lnTo>
                      <a:pt x="400" y="65"/>
                    </a:lnTo>
                    <a:lnTo>
                      <a:pt x="368" y="81"/>
                    </a:lnTo>
                    <a:lnTo>
                      <a:pt x="335" y="101"/>
                    </a:lnTo>
                    <a:lnTo>
                      <a:pt x="303" y="123"/>
                    </a:lnTo>
                    <a:lnTo>
                      <a:pt x="272" y="148"/>
                    </a:lnTo>
                    <a:lnTo>
                      <a:pt x="242" y="176"/>
                    </a:lnTo>
                    <a:lnTo>
                      <a:pt x="211" y="207"/>
                    </a:lnTo>
                    <a:lnTo>
                      <a:pt x="184" y="241"/>
                    </a:lnTo>
                    <a:lnTo>
                      <a:pt x="157" y="276"/>
                    </a:lnTo>
                    <a:lnTo>
                      <a:pt x="133" y="314"/>
                    </a:lnTo>
                    <a:lnTo>
                      <a:pt x="92" y="392"/>
                    </a:lnTo>
                    <a:lnTo>
                      <a:pt x="63" y="472"/>
                    </a:lnTo>
                    <a:lnTo>
                      <a:pt x="47" y="551"/>
                    </a:lnTo>
                    <a:lnTo>
                      <a:pt x="44" y="624"/>
                    </a:lnTo>
                    <a:lnTo>
                      <a:pt x="53" y="693"/>
                    </a:lnTo>
                    <a:lnTo>
                      <a:pt x="74" y="753"/>
                    </a:lnTo>
                    <a:lnTo>
                      <a:pt x="108" y="802"/>
                    </a:lnTo>
                    <a:lnTo>
                      <a:pt x="154" y="839"/>
                    </a:lnTo>
                    <a:lnTo>
                      <a:pt x="182" y="851"/>
                    </a:lnTo>
                    <a:lnTo>
                      <a:pt x="210" y="860"/>
                    </a:lnTo>
                    <a:lnTo>
                      <a:pt x="240" y="864"/>
                    </a:lnTo>
                    <a:lnTo>
                      <a:pt x="271" y="864"/>
                    </a:lnTo>
                    <a:lnTo>
                      <a:pt x="303" y="860"/>
                    </a:lnTo>
                    <a:lnTo>
                      <a:pt x="335" y="851"/>
                    </a:lnTo>
                    <a:lnTo>
                      <a:pt x="367" y="840"/>
                    </a:lnTo>
                    <a:lnTo>
                      <a:pt x="399" y="825"/>
                    </a:lnTo>
                    <a:lnTo>
                      <a:pt x="431" y="806"/>
                    </a:lnTo>
                    <a:lnTo>
                      <a:pt x="463" y="784"/>
                    </a:lnTo>
                    <a:lnTo>
                      <a:pt x="493" y="759"/>
                    </a:lnTo>
                    <a:lnTo>
                      <a:pt x="524" y="732"/>
                    </a:lnTo>
                    <a:lnTo>
                      <a:pt x="553" y="701"/>
                    </a:lnTo>
                    <a:lnTo>
                      <a:pt x="581" y="667"/>
                    </a:lnTo>
                    <a:lnTo>
                      <a:pt x="607" y="632"/>
                    </a:lnTo>
                    <a:lnTo>
                      <a:pt x="632" y="594"/>
                    </a:lnTo>
                    <a:lnTo>
                      <a:pt x="672" y="516"/>
                    </a:lnTo>
                    <a:lnTo>
                      <a:pt x="702" y="436"/>
                    </a:lnTo>
                    <a:lnTo>
                      <a:pt x="719" y="356"/>
                    </a:lnTo>
                    <a:lnTo>
                      <a:pt x="723" y="280"/>
                    </a:lnTo>
                    <a:lnTo>
                      <a:pt x="716" y="211"/>
                    </a:lnTo>
                    <a:lnTo>
                      <a:pt x="696" y="150"/>
                    </a:lnTo>
                    <a:lnTo>
                      <a:pt x="662" y="99"/>
                    </a:lnTo>
                    <a:lnTo>
                      <a:pt x="616" y="63"/>
                    </a:lnTo>
                    <a:lnTo>
                      <a:pt x="639" y="26"/>
                    </a:lnTo>
                    <a:lnTo>
                      <a:pt x="691" y="67"/>
                    </a:lnTo>
                    <a:lnTo>
                      <a:pt x="729" y="122"/>
                    </a:lnTo>
                    <a:lnTo>
                      <a:pt x="752" y="190"/>
                    </a:lnTo>
                    <a:lnTo>
                      <a:pt x="763" y="268"/>
                    </a:lnTo>
                    <a:lnTo>
                      <a:pt x="758" y="352"/>
                    </a:lnTo>
                    <a:lnTo>
                      <a:pt x="741" y="440"/>
                    </a:lnTo>
                    <a:lnTo>
                      <a:pt x="709" y="528"/>
                    </a:lnTo>
                    <a:lnTo>
                      <a:pt x="664" y="617"/>
                    </a:lnTo>
                    <a:lnTo>
                      <a:pt x="636" y="659"/>
                    </a:lnTo>
                    <a:lnTo>
                      <a:pt x="607" y="698"/>
                    </a:lnTo>
                    <a:lnTo>
                      <a:pt x="576" y="733"/>
                    </a:lnTo>
                    <a:lnTo>
                      <a:pt x="544" y="767"/>
                    </a:lnTo>
                    <a:lnTo>
                      <a:pt x="509" y="796"/>
                    </a:lnTo>
                    <a:lnTo>
                      <a:pt x="475" y="823"/>
                    </a:lnTo>
                    <a:lnTo>
                      <a:pt x="440" y="846"/>
                    </a:lnTo>
                    <a:lnTo>
                      <a:pt x="403" y="865"/>
                    </a:lnTo>
                    <a:lnTo>
                      <a:pt x="367" y="881"/>
                    </a:lnTo>
                    <a:lnTo>
                      <a:pt x="330" y="892"/>
                    </a:lnTo>
                    <a:lnTo>
                      <a:pt x="294" y="900"/>
                    </a:lnTo>
                    <a:lnTo>
                      <a:pt x="259" y="903"/>
                    </a:lnTo>
                    <a:lnTo>
                      <a:pt x="224" y="903"/>
                    </a:lnTo>
                    <a:lnTo>
                      <a:pt x="191" y="899"/>
                    </a:lnTo>
                    <a:lnTo>
                      <a:pt x="159" y="889"/>
                    </a:lnTo>
                    <a:lnTo>
                      <a:pt x="128" y="875"/>
                    </a:lnTo>
                    <a:lnTo>
                      <a:pt x="76" y="834"/>
                    </a:lnTo>
                    <a:lnTo>
                      <a:pt x="37" y="780"/>
                    </a:lnTo>
                    <a:lnTo>
                      <a:pt x="12" y="715"/>
                    </a:lnTo>
                    <a:lnTo>
                      <a:pt x="0" y="639"/>
                    </a:lnTo>
                    <a:lnTo>
                      <a:pt x="3" y="559"/>
                    </a:lnTo>
                    <a:lnTo>
                      <a:pt x="19" y="474"/>
                    </a:lnTo>
                    <a:lnTo>
                      <a:pt x="50" y="385"/>
                    </a:lnTo>
                    <a:lnTo>
                      <a:pt x="95" y="298"/>
                    </a:lnTo>
                    <a:lnTo>
                      <a:pt x="122" y="256"/>
                    </a:lnTo>
                    <a:lnTo>
                      <a:pt x="151" y="217"/>
                    </a:lnTo>
                    <a:lnTo>
                      <a:pt x="184" y="181"/>
                    </a:lnTo>
                    <a:lnTo>
                      <a:pt x="217" y="147"/>
                    </a:lnTo>
                    <a:lnTo>
                      <a:pt x="252" y="116"/>
                    </a:lnTo>
                    <a:lnTo>
                      <a:pt x="287" y="88"/>
                    </a:lnTo>
                    <a:lnTo>
                      <a:pt x="323" y="64"/>
                    </a:lnTo>
                    <a:lnTo>
                      <a:pt x="361" y="43"/>
                    </a:lnTo>
                    <a:lnTo>
                      <a:pt x="397" y="26"/>
                    </a:lnTo>
                    <a:lnTo>
                      <a:pt x="435" y="14"/>
                    </a:lnTo>
                    <a:lnTo>
                      <a:pt x="472" y="4"/>
                    </a:lnTo>
                    <a:lnTo>
                      <a:pt x="508" y="0"/>
                    </a:lnTo>
                    <a:lnTo>
                      <a:pt x="543" y="0"/>
                    </a:lnTo>
                    <a:lnTo>
                      <a:pt x="576" y="4"/>
                    </a:lnTo>
                    <a:lnTo>
                      <a:pt x="608" y="12"/>
                    </a:lnTo>
                    <a:lnTo>
                      <a:pt x="639" y="26"/>
                    </a:lnTo>
                    <a:lnTo>
                      <a:pt x="61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76" name="Freeform 515">
                <a:extLst>
                  <a:ext uri="{FF2B5EF4-FFF2-40B4-BE49-F238E27FC236}">
                    <a16:creationId xmlns:a16="http://schemas.microsoft.com/office/drawing/2014/main" id="{E6498140-EC57-3058-7394-78C6F23E3C79}"/>
                  </a:ext>
                </a:extLst>
              </p:cNvPr>
              <p:cNvSpPr>
                <a:spLocks/>
              </p:cNvSpPr>
              <p:nvPr/>
            </p:nvSpPr>
            <p:spPr bwMode="auto">
              <a:xfrm>
                <a:off x="2961" y="4477"/>
                <a:ext cx="173" cy="61"/>
              </a:xfrm>
              <a:custGeom>
                <a:avLst/>
                <a:gdLst>
                  <a:gd name="T0" fmla="*/ 1 w 519"/>
                  <a:gd name="T1" fmla="*/ 0 h 182"/>
                  <a:gd name="T2" fmla="*/ 1 w 519"/>
                  <a:gd name="T3" fmla="*/ 0 h 182"/>
                  <a:gd name="T4" fmla="*/ 1 w 519"/>
                  <a:gd name="T5" fmla="*/ 0 h 182"/>
                  <a:gd name="T6" fmla="*/ 1 w 519"/>
                  <a:gd name="T7" fmla="*/ 0 h 182"/>
                  <a:gd name="T8" fmla="*/ 1 w 519"/>
                  <a:gd name="T9" fmla="*/ 0 h 182"/>
                  <a:gd name="T10" fmla="*/ 1 w 519"/>
                  <a:gd name="T11" fmla="*/ 0 h 182"/>
                  <a:gd name="T12" fmla="*/ 1 w 519"/>
                  <a:gd name="T13" fmla="*/ 0 h 182"/>
                  <a:gd name="T14" fmla="*/ 1 w 519"/>
                  <a:gd name="T15" fmla="*/ 0 h 182"/>
                  <a:gd name="T16" fmla="*/ 1 w 519"/>
                  <a:gd name="T17" fmla="*/ 0 h 182"/>
                  <a:gd name="T18" fmla="*/ 1 w 519"/>
                  <a:gd name="T19" fmla="*/ 0 h 182"/>
                  <a:gd name="T20" fmla="*/ 1 w 519"/>
                  <a:gd name="T21" fmla="*/ 0 h 182"/>
                  <a:gd name="T22" fmla="*/ 1 w 519"/>
                  <a:gd name="T23" fmla="*/ 0 h 182"/>
                  <a:gd name="T24" fmla="*/ 1 w 519"/>
                  <a:gd name="T25" fmla="*/ 0 h 182"/>
                  <a:gd name="T26" fmla="*/ 1 w 519"/>
                  <a:gd name="T27" fmla="*/ 0 h 182"/>
                  <a:gd name="T28" fmla="*/ 1 w 519"/>
                  <a:gd name="T29" fmla="*/ 0 h 182"/>
                  <a:gd name="T30" fmla="*/ 1 w 519"/>
                  <a:gd name="T31" fmla="*/ 0 h 182"/>
                  <a:gd name="T32" fmla="*/ 1 w 519"/>
                  <a:gd name="T33" fmla="*/ 0 h 182"/>
                  <a:gd name="T34" fmla="*/ 1 w 519"/>
                  <a:gd name="T35" fmla="*/ 0 h 182"/>
                  <a:gd name="T36" fmla="*/ 0 w 519"/>
                  <a:gd name="T37" fmla="*/ 0 h 182"/>
                  <a:gd name="T38" fmla="*/ 0 w 519"/>
                  <a:gd name="T39" fmla="*/ 0 h 182"/>
                  <a:gd name="T40" fmla="*/ 0 w 519"/>
                  <a:gd name="T41" fmla="*/ 0 h 182"/>
                  <a:gd name="T42" fmla="*/ 0 w 519"/>
                  <a:gd name="T43" fmla="*/ 0 h 182"/>
                  <a:gd name="T44" fmla="*/ 0 w 519"/>
                  <a:gd name="T45" fmla="*/ 0 h 182"/>
                  <a:gd name="T46" fmla="*/ 0 w 519"/>
                  <a:gd name="T47" fmla="*/ 0 h 182"/>
                  <a:gd name="T48" fmla="*/ 1 w 519"/>
                  <a:gd name="T49" fmla="*/ 0 h 182"/>
                  <a:gd name="T50" fmla="*/ 1 w 519"/>
                  <a:gd name="T51" fmla="*/ 0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9"/>
                  <a:gd name="T79" fmla="*/ 0 h 182"/>
                  <a:gd name="T80" fmla="*/ 519 w 519"/>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9" h="182">
                    <a:moveTo>
                      <a:pt x="439" y="45"/>
                    </a:moveTo>
                    <a:lnTo>
                      <a:pt x="418" y="88"/>
                    </a:lnTo>
                    <a:lnTo>
                      <a:pt x="418" y="102"/>
                    </a:lnTo>
                    <a:lnTo>
                      <a:pt x="416" y="126"/>
                    </a:lnTo>
                    <a:lnTo>
                      <a:pt x="413" y="155"/>
                    </a:lnTo>
                    <a:lnTo>
                      <a:pt x="413" y="182"/>
                    </a:lnTo>
                    <a:lnTo>
                      <a:pt x="418" y="165"/>
                    </a:lnTo>
                    <a:lnTo>
                      <a:pt x="426" y="144"/>
                    </a:lnTo>
                    <a:lnTo>
                      <a:pt x="437" y="122"/>
                    </a:lnTo>
                    <a:lnTo>
                      <a:pt x="447" y="106"/>
                    </a:lnTo>
                    <a:lnTo>
                      <a:pt x="466" y="76"/>
                    </a:lnTo>
                    <a:lnTo>
                      <a:pt x="483" y="46"/>
                    </a:lnTo>
                    <a:lnTo>
                      <a:pt x="512" y="33"/>
                    </a:lnTo>
                    <a:lnTo>
                      <a:pt x="517" y="29"/>
                    </a:lnTo>
                    <a:lnTo>
                      <a:pt x="519" y="19"/>
                    </a:lnTo>
                    <a:lnTo>
                      <a:pt x="518" y="8"/>
                    </a:lnTo>
                    <a:lnTo>
                      <a:pt x="517" y="0"/>
                    </a:lnTo>
                    <a:lnTo>
                      <a:pt x="409" y="1"/>
                    </a:lnTo>
                    <a:lnTo>
                      <a:pt x="185" y="5"/>
                    </a:lnTo>
                    <a:lnTo>
                      <a:pt x="160" y="5"/>
                    </a:lnTo>
                    <a:lnTo>
                      <a:pt x="9" y="8"/>
                    </a:lnTo>
                    <a:lnTo>
                      <a:pt x="0" y="50"/>
                    </a:lnTo>
                    <a:lnTo>
                      <a:pt x="114" y="50"/>
                    </a:lnTo>
                    <a:lnTo>
                      <a:pt x="132" y="50"/>
                    </a:lnTo>
                    <a:lnTo>
                      <a:pt x="409" y="45"/>
                    </a:lnTo>
                    <a:lnTo>
                      <a:pt x="43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77" name="Freeform 516">
                <a:extLst>
                  <a:ext uri="{FF2B5EF4-FFF2-40B4-BE49-F238E27FC236}">
                    <a16:creationId xmlns:a16="http://schemas.microsoft.com/office/drawing/2014/main" id="{5D39B3E0-E55B-1D1C-8D34-D9E75B42E571}"/>
                  </a:ext>
                </a:extLst>
              </p:cNvPr>
              <p:cNvSpPr>
                <a:spLocks/>
              </p:cNvSpPr>
              <p:nvPr/>
            </p:nvSpPr>
            <p:spPr bwMode="auto">
              <a:xfrm>
                <a:off x="2792" y="4428"/>
                <a:ext cx="383" cy="337"/>
              </a:xfrm>
              <a:custGeom>
                <a:avLst/>
                <a:gdLst>
                  <a:gd name="T0" fmla="*/ 1 w 1150"/>
                  <a:gd name="T1" fmla="*/ 1 h 1011"/>
                  <a:gd name="T2" fmla="*/ 1 w 1150"/>
                  <a:gd name="T3" fmla="*/ 1 h 1011"/>
                  <a:gd name="T4" fmla="*/ 1 w 1150"/>
                  <a:gd name="T5" fmla="*/ 1 h 1011"/>
                  <a:gd name="T6" fmla="*/ 1 w 1150"/>
                  <a:gd name="T7" fmla="*/ 1 h 1011"/>
                  <a:gd name="T8" fmla="*/ 1 w 1150"/>
                  <a:gd name="T9" fmla="*/ 1 h 1011"/>
                  <a:gd name="T10" fmla="*/ 1 w 1150"/>
                  <a:gd name="T11" fmla="*/ 1 h 1011"/>
                  <a:gd name="T12" fmla="*/ 1 w 1150"/>
                  <a:gd name="T13" fmla="*/ 1 h 1011"/>
                  <a:gd name="T14" fmla="*/ 1 w 1150"/>
                  <a:gd name="T15" fmla="*/ 1 h 1011"/>
                  <a:gd name="T16" fmla="*/ 1 w 1150"/>
                  <a:gd name="T17" fmla="*/ 1 h 1011"/>
                  <a:gd name="T18" fmla="*/ 1 w 1150"/>
                  <a:gd name="T19" fmla="*/ 1 h 1011"/>
                  <a:gd name="T20" fmla="*/ 1 w 1150"/>
                  <a:gd name="T21" fmla="*/ 1 h 1011"/>
                  <a:gd name="T22" fmla="*/ 1 w 1150"/>
                  <a:gd name="T23" fmla="*/ 1 h 1011"/>
                  <a:gd name="T24" fmla="*/ 2 w 1150"/>
                  <a:gd name="T25" fmla="*/ 1 h 1011"/>
                  <a:gd name="T26" fmla="*/ 2 w 1150"/>
                  <a:gd name="T27" fmla="*/ 1 h 1011"/>
                  <a:gd name="T28" fmla="*/ 1 w 1150"/>
                  <a:gd name="T29" fmla="*/ 1 h 1011"/>
                  <a:gd name="T30" fmla="*/ 1 w 1150"/>
                  <a:gd name="T31" fmla="*/ 1 h 1011"/>
                  <a:gd name="T32" fmla="*/ 1 w 1150"/>
                  <a:gd name="T33" fmla="*/ 1 h 1011"/>
                  <a:gd name="T34" fmla="*/ 1 w 1150"/>
                  <a:gd name="T35" fmla="*/ 1 h 1011"/>
                  <a:gd name="T36" fmla="*/ 1 w 1150"/>
                  <a:gd name="T37" fmla="*/ 1 h 1011"/>
                  <a:gd name="T38" fmla="*/ 1 w 1150"/>
                  <a:gd name="T39" fmla="*/ 1 h 1011"/>
                  <a:gd name="T40" fmla="*/ 1 w 1150"/>
                  <a:gd name="T41" fmla="*/ 1 h 1011"/>
                  <a:gd name="T42" fmla="*/ 1 w 1150"/>
                  <a:gd name="T43" fmla="*/ 1 h 1011"/>
                  <a:gd name="T44" fmla="*/ 1 w 1150"/>
                  <a:gd name="T45" fmla="*/ 1 h 1011"/>
                  <a:gd name="T46" fmla="*/ 1 w 1150"/>
                  <a:gd name="T47" fmla="*/ 0 h 1011"/>
                  <a:gd name="T48" fmla="*/ 1 w 1150"/>
                  <a:gd name="T49" fmla="*/ 0 h 1011"/>
                  <a:gd name="T50" fmla="*/ 1 w 1150"/>
                  <a:gd name="T51" fmla="*/ 0 h 1011"/>
                  <a:gd name="T52" fmla="*/ 1 w 1150"/>
                  <a:gd name="T53" fmla="*/ 0 h 1011"/>
                  <a:gd name="T54" fmla="*/ 0 w 1150"/>
                  <a:gd name="T55" fmla="*/ 0 h 1011"/>
                  <a:gd name="T56" fmla="*/ 0 w 1150"/>
                  <a:gd name="T57" fmla="*/ 0 h 1011"/>
                  <a:gd name="T58" fmla="*/ 0 w 1150"/>
                  <a:gd name="T59" fmla="*/ 0 h 1011"/>
                  <a:gd name="T60" fmla="*/ 0 w 1150"/>
                  <a:gd name="T61" fmla="*/ 0 h 1011"/>
                  <a:gd name="T62" fmla="*/ 0 w 1150"/>
                  <a:gd name="T63" fmla="*/ 0 h 1011"/>
                  <a:gd name="T64" fmla="*/ 0 w 1150"/>
                  <a:gd name="T65" fmla="*/ 0 h 1011"/>
                  <a:gd name="T66" fmla="*/ 0 w 1150"/>
                  <a:gd name="T67" fmla="*/ 0 h 1011"/>
                  <a:gd name="T68" fmla="*/ 0 w 1150"/>
                  <a:gd name="T69" fmla="*/ 0 h 1011"/>
                  <a:gd name="T70" fmla="*/ 0 w 1150"/>
                  <a:gd name="T71" fmla="*/ 0 h 1011"/>
                  <a:gd name="T72" fmla="*/ 0 w 1150"/>
                  <a:gd name="T73" fmla="*/ 0 h 1011"/>
                  <a:gd name="T74" fmla="*/ 0 w 1150"/>
                  <a:gd name="T75" fmla="*/ 0 h 1011"/>
                  <a:gd name="T76" fmla="*/ 0 w 1150"/>
                  <a:gd name="T77" fmla="*/ 0 h 1011"/>
                  <a:gd name="T78" fmla="*/ 0 w 1150"/>
                  <a:gd name="T79" fmla="*/ 1 h 1011"/>
                  <a:gd name="T80" fmla="*/ 0 w 1150"/>
                  <a:gd name="T81" fmla="*/ 1 h 1011"/>
                  <a:gd name="T82" fmla="*/ 0 w 1150"/>
                  <a:gd name="T83" fmla="*/ 1 h 1011"/>
                  <a:gd name="T84" fmla="*/ 0 w 1150"/>
                  <a:gd name="T85" fmla="*/ 1 h 1011"/>
                  <a:gd name="T86" fmla="*/ 0 w 1150"/>
                  <a:gd name="T87" fmla="*/ 1 h 1011"/>
                  <a:gd name="T88" fmla="*/ 0 w 1150"/>
                  <a:gd name="T89" fmla="*/ 1 h 1011"/>
                  <a:gd name="T90" fmla="*/ 0 w 1150"/>
                  <a:gd name="T91" fmla="*/ 0 h 1011"/>
                  <a:gd name="T92" fmla="*/ 0 w 1150"/>
                  <a:gd name="T93" fmla="*/ 1 h 1011"/>
                  <a:gd name="T94" fmla="*/ 0 w 1150"/>
                  <a:gd name="T95" fmla="*/ 1 h 1011"/>
                  <a:gd name="T96" fmla="*/ 0 w 1150"/>
                  <a:gd name="T97" fmla="*/ 1 h 1011"/>
                  <a:gd name="T98" fmla="*/ 0 w 1150"/>
                  <a:gd name="T99" fmla="*/ 1 h 1011"/>
                  <a:gd name="T100" fmla="*/ 0 w 1150"/>
                  <a:gd name="T101" fmla="*/ 1 h 1011"/>
                  <a:gd name="T102" fmla="*/ 0 w 1150"/>
                  <a:gd name="T103" fmla="*/ 1 h 1011"/>
                  <a:gd name="T104" fmla="*/ 1 w 1150"/>
                  <a:gd name="T105" fmla="*/ 1 h 1011"/>
                  <a:gd name="T106" fmla="*/ 1 w 1150"/>
                  <a:gd name="T107" fmla="*/ 1 h 1011"/>
                  <a:gd name="T108" fmla="*/ 1 w 1150"/>
                  <a:gd name="T109" fmla="*/ 1 h 1011"/>
                  <a:gd name="T110" fmla="*/ 1 w 1150"/>
                  <a:gd name="T111" fmla="*/ 1 h 1011"/>
                  <a:gd name="T112" fmla="*/ 1 w 1150"/>
                  <a:gd name="T113" fmla="*/ 1 h 1011"/>
                  <a:gd name="T114" fmla="*/ 1 w 1150"/>
                  <a:gd name="T115" fmla="*/ 1 h 1011"/>
                  <a:gd name="T116" fmla="*/ 1 w 1150"/>
                  <a:gd name="T117" fmla="*/ 1 h 10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1011"/>
                  <a:gd name="T179" fmla="*/ 1150 w 1150"/>
                  <a:gd name="T180" fmla="*/ 1011 h 10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1011">
                    <a:moveTo>
                      <a:pt x="559" y="735"/>
                    </a:moveTo>
                    <a:lnTo>
                      <a:pt x="588" y="797"/>
                    </a:lnTo>
                    <a:lnTo>
                      <a:pt x="584" y="801"/>
                    </a:lnTo>
                    <a:lnTo>
                      <a:pt x="572" y="812"/>
                    </a:lnTo>
                    <a:lnTo>
                      <a:pt x="559" y="828"/>
                    </a:lnTo>
                    <a:lnTo>
                      <a:pt x="549" y="840"/>
                    </a:lnTo>
                    <a:lnTo>
                      <a:pt x="544" y="847"/>
                    </a:lnTo>
                    <a:lnTo>
                      <a:pt x="537" y="854"/>
                    </a:lnTo>
                    <a:lnTo>
                      <a:pt x="528" y="864"/>
                    </a:lnTo>
                    <a:lnTo>
                      <a:pt x="520" y="874"/>
                    </a:lnTo>
                    <a:lnTo>
                      <a:pt x="509" y="884"/>
                    </a:lnTo>
                    <a:lnTo>
                      <a:pt x="499" y="894"/>
                    </a:lnTo>
                    <a:lnTo>
                      <a:pt x="491" y="902"/>
                    </a:lnTo>
                    <a:lnTo>
                      <a:pt x="482" y="908"/>
                    </a:lnTo>
                    <a:lnTo>
                      <a:pt x="461" y="926"/>
                    </a:lnTo>
                    <a:lnTo>
                      <a:pt x="448" y="941"/>
                    </a:lnTo>
                    <a:lnTo>
                      <a:pt x="438" y="957"/>
                    </a:lnTo>
                    <a:lnTo>
                      <a:pt x="432" y="969"/>
                    </a:lnTo>
                    <a:lnTo>
                      <a:pt x="432" y="978"/>
                    </a:lnTo>
                    <a:lnTo>
                      <a:pt x="437" y="982"/>
                    </a:lnTo>
                    <a:lnTo>
                      <a:pt x="447" y="988"/>
                    </a:lnTo>
                    <a:lnTo>
                      <a:pt x="459" y="995"/>
                    </a:lnTo>
                    <a:lnTo>
                      <a:pt x="473" y="1002"/>
                    </a:lnTo>
                    <a:lnTo>
                      <a:pt x="488" y="1007"/>
                    </a:lnTo>
                    <a:lnTo>
                      <a:pt x="502" y="1011"/>
                    </a:lnTo>
                    <a:lnTo>
                      <a:pt x="517" y="1011"/>
                    </a:lnTo>
                    <a:lnTo>
                      <a:pt x="530" y="1007"/>
                    </a:lnTo>
                    <a:lnTo>
                      <a:pt x="539" y="1003"/>
                    </a:lnTo>
                    <a:lnTo>
                      <a:pt x="547" y="997"/>
                    </a:lnTo>
                    <a:lnTo>
                      <a:pt x="556" y="993"/>
                    </a:lnTo>
                    <a:lnTo>
                      <a:pt x="566" y="988"/>
                    </a:lnTo>
                    <a:lnTo>
                      <a:pt x="601" y="965"/>
                    </a:lnTo>
                    <a:lnTo>
                      <a:pt x="610" y="960"/>
                    </a:lnTo>
                    <a:lnTo>
                      <a:pt x="619" y="955"/>
                    </a:lnTo>
                    <a:lnTo>
                      <a:pt x="624" y="952"/>
                    </a:lnTo>
                    <a:lnTo>
                      <a:pt x="627" y="951"/>
                    </a:lnTo>
                    <a:lnTo>
                      <a:pt x="629" y="940"/>
                    </a:lnTo>
                    <a:lnTo>
                      <a:pt x="636" y="934"/>
                    </a:lnTo>
                    <a:lnTo>
                      <a:pt x="642" y="930"/>
                    </a:lnTo>
                    <a:lnTo>
                      <a:pt x="648" y="927"/>
                    </a:lnTo>
                    <a:lnTo>
                      <a:pt x="654" y="923"/>
                    </a:lnTo>
                    <a:lnTo>
                      <a:pt x="658" y="920"/>
                    </a:lnTo>
                    <a:lnTo>
                      <a:pt x="664" y="919"/>
                    </a:lnTo>
                    <a:lnTo>
                      <a:pt x="668" y="916"/>
                    </a:lnTo>
                    <a:lnTo>
                      <a:pt x="674" y="915"/>
                    </a:lnTo>
                    <a:lnTo>
                      <a:pt x="690" y="917"/>
                    </a:lnTo>
                    <a:lnTo>
                      <a:pt x="700" y="916"/>
                    </a:lnTo>
                    <a:lnTo>
                      <a:pt x="707" y="909"/>
                    </a:lnTo>
                    <a:lnTo>
                      <a:pt x="713" y="899"/>
                    </a:lnTo>
                    <a:lnTo>
                      <a:pt x="715" y="889"/>
                    </a:lnTo>
                    <a:lnTo>
                      <a:pt x="713" y="878"/>
                    </a:lnTo>
                    <a:lnTo>
                      <a:pt x="712" y="868"/>
                    </a:lnTo>
                    <a:lnTo>
                      <a:pt x="707" y="861"/>
                    </a:lnTo>
                    <a:lnTo>
                      <a:pt x="729" y="850"/>
                    </a:lnTo>
                    <a:lnTo>
                      <a:pt x="984" y="816"/>
                    </a:lnTo>
                    <a:lnTo>
                      <a:pt x="1016" y="902"/>
                    </a:lnTo>
                    <a:lnTo>
                      <a:pt x="1004" y="905"/>
                    </a:lnTo>
                    <a:lnTo>
                      <a:pt x="995" y="912"/>
                    </a:lnTo>
                    <a:lnTo>
                      <a:pt x="991" y="922"/>
                    </a:lnTo>
                    <a:lnTo>
                      <a:pt x="990" y="931"/>
                    </a:lnTo>
                    <a:lnTo>
                      <a:pt x="601" y="965"/>
                    </a:lnTo>
                    <a:lnTo>
                      <a:pt x="566" y="988"/>
                    </a:lnTo>
                    <a:lnTo>
                      <a:pt x="579" y="986"/>
                    </a:lnTo>
                    <a:lnTo>
                      <a:pt x="598" y="985"/>
                    </a:lnTo>
                    <a:lnTo>
                      <a:pt x="623" y="982"/>
                    </a:lnTo>
                    <a:lnTo>
                      <a:pt x="652" y="979"/>
                    </a:lnTo>
                    <a:lnTo>
                      <a:pt x="683" y="978"/>
                    </a:lnTo>
                    <a:lnTo>
                      <a:pt x="718" y="975"/>
                    </a:lnTo>
                    <a:lnTo>
                      <a:pt x="754" y="972"/>
                    </a:lnTo>
                    <a:lnTo>
                      <a:pt x="790" y="969"/>
                    </a:lnTo>
                    <a:lnTo>
                      <a:pt x="827" y="967"/>
                    </a:lnTo>
                    <a:lnTo>
                      <a:pt x="863" y="964"/>
                    </a:lnTo>
                    <a:lnTo>
                      <a:pt x="898" y="961"/>
                    </a:lnTo>
                    <a:lnTo>
                      <a:pt x="930" y="958"/>
                    </a:lnTo>
                    <a:lnTo>
                      <a:pt x="959" y="955"/>
                    </a:lnTo>
                    <a:lnTo>
                      <a:pt x="982" y="954"/>
                    </a:lnTo>
                    <a:lnTo>
                      <a:pt x="1003" y="952"/>
                    </a:lnTo>
                    <a:lnTo>
                      <a:pt x="1016" y="951"/>
                    </a:lnTo>
                    <a:lnTo>
                      <a:pt x="1025" y="950"/>
                    </a:lnTo>
                    <a:lnTo>
                      <a:pt x="1033" y="944"/>
                    </a:lnTo>
                    <a:lnTo>
                      <a:pt x="1039" y="936"/>
                    </a:lnTo>
                    <a:lnTo>
                      <a:pt x="1041" y="927"/>
                    </a:lnTo>
                    <a:lnTo>
                      <a:pt x="1016" y="867"/>
                    </a:lnTo>
                    <a:lnTo>
                      <a:pt x="1036" y="833"/>
                    </a:lnTo>
                    <a:lnTo>
                      <a:pt x="1033" y="808"/>
                    </a:lnTo>
                    <a:lnTo>
                      <a:pt x="1097" y="798"/>
                    </a:lnTo>
                    <a:lnTo>
                      <a:pt x="1102" y="802"/>
                    </a:lnTo>
                    <a:lnTo>
                      <a:pt x="1107" y="807"/>
                    </a:lnTo>
                    <a:lnTo>
                      <a:pt x="1113" y="808"/>
                    </a:lnTo>
                    <a:lnTo>
                      <a:pt x="1121" y="809"/>
                    </a:lnTo>
                    <a:lnTo>
                      <a:pt x="1132" y="807"/>
                    </a:lnTo>
                    <a:lnTo>
                      <a:pt x="1141" y="801"/>
                    </a:lnTo>
                    <a:lnTo>
                      <a:pt x="1147" y="791"/>
                    </a:lnTo>
                    <a:lnTo>
                      <a:pt x="1150" y="780"/>
                    </a:lnTo>
                    <a:lnTo>
                      <a:pt x="1150" y="774"/>
                    </a:lnTo>
                    <a:lnTo>
                      <a:pt x="1148" y="769"/>
                    </a:lnTo>
                    <a:lnTo>
                      <a:pt x="1145" y="763"/>
                    </a:lnTo>
                    <a:lnTo>
                      <a:pt x="1141" y="759"/>
                    </a:lnTo>
                    <a:lnTo>
                      <a:pt x="1020" y="179"/>
                    </a:lnTo>
                    <a:lnTo>
                      <a:pt x="991" y="192"/>
                    </a:lnTo>
                    <a:lnTo>
                      <a:pt x="1110" y="753"/>
                    </a:lnTo>
                    <a:lnTo>
                      <a:pt x="1102" y="757"/>
                    </a:lnTo>
                    <a:lnTo>
                      <a:pt x="1096" y="763"/>
                    </a:lnTo>
                    <a:lnTo>
                      <a:pt x="1091" y="772"/>
                    </a:lnTo>
                    <a:lnTo>
                      <a:pt x="1090" y="780"/>
                    </a:lnTo>
                    <a:lnTo>
                      <a:pt x="1049" y="783"/>
                    </a:lnTo>
                    <a:lnTo>
                      <a:pt x="1049" y="772"/>
                    </a:lnTo>
                    <a:lnTo>
                      <a:pt x="1061" y="760"/>
                    </a:lnTo>
                    <a:lnTo>
                      <a:pt x="1067" y="749"/>
                    </a:lnTo>
                    <a:lnTo>
                      <a:pt x="1068" y="735"/>
                    </a:lnTo>
                    <a:lnTo>
                      <a:pt x="1065" y="722"/>
                    </a:lnTo>
                    <a:lnTo>
                      <a:pt x="1059" y="711"/>
                    </a:lnTo>
                    <a:lnTo>
                      <a:pt x="1052" y="701"/>
                    </a:lnTo>
                    <a:lnTo>
                      <a:pt x="1042" y="696"/>
                    </a:lnTo>
                    <a:lnTo>
                      <a:pt x="1030" y="693"/>
                    </a:lnTo>
                    <a:lnTo>
                      <a:pt x="974" y="222"/>
                    </a:lnTo>
                    <a:lnTo>
                      <a:pt x="955" y="252"/>
                    </a:lnTo>
                    <a:lnTo>
                      <a:pt x="1009" y="693"/>
                    </a:lnTo>
                    <a:lnTo>
                      <a:pt x="985" y="708"/>
                    </a:lnTo>
                    <a:lnTo>
                      <a:pt x="982" y="711"/>
                    </a:lnTo>
                    <a:lnTo>
                      <a:pt x="977" y="718"/>
                    </a:lnTo>
                    <a:lnTo>
                      <a:pt x="971" y="727"/>
                    </a:lnTo>
                    <a:lnTo>
                      <a:pt x="969" y="734"/>
                    </a:lnTo>
                    <a:lnTo>
                      <a:pt x="972" y="759"/>
                    </a:lnTo>
                    <a:lnTo>
                      <a:pt x="974" y="769"/>
                    </a:lnTo>
                    <a:lnTo>
                      <a:pt x="979" y="779"/>
                    </a:lnTo>
                    <a:lnTo>
                      <a:pt x="988" y="787"/>
                    </a:lnTo>
                    <a:lnTo>
                      <a:pt x="991" y="790"/>
                    </a:lnTo>
                    <a:lnTo>
                      <a:pt x="738" y="822"/>
                    </a:lnTo>
                    <a:lnTo>
                      <a:pt x="738" y="819"/>
                    </a:lnTo>
                    <a:lnTo>
                      <a:pt x="739" y="816"/>
                    </a:lnTo>
                    <a:lnTo>
                      <a:pt x="739" y="815"/>
                    </a:lnTo>
                    <a:lnTo>
                      <a:pt x="741" y="812"/>
                    </a:lnTo>
                    <a:lnTo>
                      <a:pt x="972" y="759"/>
                    </a:lnTo>
                    <a:lnTo>
                      <a:pt x="969" y="734"/>
                    </a:lnTo>
                    <a:lnTo>
                      <a:pt x="748" y="783"/>
                    </a:lnTo>
                    <a:lnTo>
                      <a:pt x="751" y="770"/>
                    </a:lnTo>
                    <a:lnTo>
                      <a:pt x="755" y="757"/>
                    </a:lnTo>
                    <a:lnTo>
                      <a:pt x="760" y="746"/>
                    </a:lnTo>
                    <a:lnTo>
                      <a:pt x="764" y="734"/>
                    </a:lnTo>
                    <a:lnTo>
                      <a:pt x="786" y="724"/>
                    </a:lnTo>
                    <a:lnTo>
                      <a:pt x="825" y="722"/>
                    </a:lnTo>
                    <a:lnTo>
                      <a:pt x="837" y="708"/>
                    </a:lnTo>
                    <a:lnTo>
                      <a:pt x="985" y="708"/>
                    </a:lnTo>
                    <a:lnTo>
                      <a:pt x="1009" y="693"/>
                    </a:lnTo>
                    <a:lnTo>
                      <a:pt x="832" y="693"/>
                    </a:lnTo>
                    <a:lnTo>
                      <a:pt x="827" y="693"/>
                    </a:lnTo>
                    <a:lnTo>
                      <a:pt x="809" y="693"/>
                    </a:lnTo>
                    <a:lnTo>
                      <a:pt x="786" y="693"/>
                    </a:lnTo>
                    <a:lnTo>
                      <a:pt x="758" y="692"/>
                    </a:lnTo>
                    <a:lnTo>
                      <a:pt x="729" y="692"/>
                    </a:lnTo>
                    <a:lnTo>
                      <a:pt x="703" y="692"/>
                    </a:lnTo>
                    <a:lnTo>
                      <a:pt x="683" y="692"/>
                    </a:lnTo>
                    <a:lnTo>
                      <a:pt x="670" y="692"/>
                    </a:lnTo>
                    <a:lnTo>
                      <a:pt x="665" y="692"/>
                    </a:lnTo>
                    <a:lnTo>
                      <a:pt x="658" y="692"/>
                    </a:lnTo>
                    <a:lnTo>
                      <a:pt x="651" y="693"/>
                    </a:lnTo>
                    <a:lnTo>
                      <a:pt x="643" y="693"/>
                    </a:lnTo>
                    <a:lnTo>
                      <a:pt x="633" y="694"/>
                    </a:lnTo>
                    <a:lnTo>
                      <a:pt x="624" y="696"/>
                    </a:lnTo>
                    <a:lnTo>
                      <a:pt x="613" y="697"/>
                    </a:lnTo>
                    <a:lnTo>
                      <a:pt x="603" y="699"/>
                    </a:lnTo>
                    <a:lnTo>
                      <a:pt x="600" y="699"/>
                    </a:lnTo>
                    <a:lnTo>
                      <a:pt x="598" y="699"/>
                    </a:lnTo>
                    <a:lnTo>
                      <a:pt x="595" y="700"/>
                    </a:lnTo>
                    <a:lnTo>
                      <a:pt x="592" y="700"/>
                    </a:lnTo>
                    <a:lnTo>
                      <a:pt x="461" y="425"/>
                    </a:lnTo>
                    <a:lnTo>
                      <a:pt x="412" y="323"/>
                    </a:lnTo>
                    <a:lnTo>
                      <a:pt x="435" y="296"/>
                    </a:lnTo>
                    <a:lnTo>
                      <a:pt x="435" y="289"/>
                    </a:lnTo>
                    <a:lnTo>
                      <a:pt x="438" y="278"/>
                    </a:lnTo>
                    <a:lnTo>
                      <a:pt x="440" y="268"/>
                    </a:lnTo>
                    <a:lnTo>
                      <a:pt x="440" y="262"/>
                    </a:lnTo>
                    <a:lnTo>
                      <a:pt x="448" y="257"/>
                    </a:lnTo>
                    <a:lnTo>
                      <a:pt x="457" y="250"/>
                    </a:lnTo>
                    <a:lnTo>
                      <a:pt x="467" y="240"/>
                    </a:lnTo>
                    <a:lnTo>
                      <a:pt x="479" y="231"/>
                    </a:lnTo>
                    <a:lnTo>
                      <a:pt x="488" y="222"/>
                    </a:lnTo>
                    <a:lnTo>
                      <a:pt x="496" y="212"/>
                    </a:lnTo>
                    <a:lnTo>
                      <a:pt x="504" y="203"/>
                    </a:lnTo>
                    <a:lnTo>
                      <a:pt x="508" y="196"/>
                    </a:lnTo>
                    <a:lnTo>
                      <a:pt x="517" y="154"/>
                    </a:lnTo>
                    <a:lnTo>
                      <a:pt x="518" y="136"/>
                    </a:lnTo>
                    <a:lnTo>
                      <a:pt x="485" y="99"/>
                    </a:lnTo>
                    <a:lnTo>
                      <a:pt x="508" y="53"/>
                    </a:lnTo>
                    <a:lnTo>
                      <a:pt x="483" y="48"/>
                    </a:lnTo>
                    <a:lnTo>
                      <a:pt x="470" y="57"/>
                    </a:lnTo>
                    <a:lnTo>
                      <a:pt x="408" y="56"/>
                    </a:lnTo>
                    <a:lnTo>
                      <a:pt x="405" y="55"/>
                    </a:lnTo>
                    <a:lnTo>
                      <a:pt x="396" y="49"/>
                    </a:lnTo>
                    <a:lnTo>
                      <a:pt x="383" y="41"/>
                    </a:lnTo>
                    <a:lnTo>
                      <a:pt x="365" y="31"/>
                    </a:lnTo>
                    <a:lnTo>
                      <a:pt x="347" y="22"/>
                    </a:lnTo>
                    <a:lnTo>
                      <a:pt x="328" y="14"/>
                    </a:lnTo>
                    <a:lnTo>
                      <a:pt x="307" y="7"/>
                    </a:lnTo>
                    <a:lnTo>
                      <a:pt x="290" y="3"/>
                    </a:lnTo>
                    <a:lnTo>
                      <a:pt x="271" y="1"/>
                    </a:lnTo>
                    <a:lnTo>
                      <a:pt x="249" y="0"/>
                    </a:lnTo>
                    <a:lnTo>
                      <a:pt x="226" y="1"/>
                    </a:lnTo>
                    <a:lnTo>
                      <a:pt x="201" y="3"/>
                    </a:lnTo>
                    <a:lnTo>
                      <a:pt x="176" y="5"/>
                    </a:lnTo>
                    <a:lnTo>
                      <a:pt x="152" y="11"/>
                    </a:lnTo>
                    <a:lnTo>
                      <a:pt x="128" y="18"/>
                    </a:lnTo>
                    <a:lnTo>
                      <a:pt x="106" y="26"/>
                    </a:lnTo>
                    <a:lnTo>
                      <a:pt x="92" y="35"/>
                    </a:lnTo>
                    <a:lnTo>
                      <a:pt x="77" y="45"/>
                    </a:lnTo>
                    <a:lnTo>
                      <a:pt x="63" y="57"/>
                    </a:lnTo>
                    <a:lnTo>
                      <a:pt x="51" y="71"/>
                    </a:lnTo>
                    <a:lnTo>
                      <a:pt x="39" y="88"/>
                    </a:lnTo>
                    <a:lnTo>
                      <a:pt x="31" y="105"/>
                    </a:lnTo>
                    <a:lnTo>
                      <a:pt x="22" y="123"/>
                    </a:lnTo>
                    <a:lnTo>
                      <a:pt x="18" y="144"/>
                    </a:lnTo>
                    <a:lnTo>
                      <a:pt x="18" y="158"/>
                    </a:lnTo>
                    <a:lnTo>
                      <a:pt x="26" y="171"/>
                    </a:lnTo>
                    <a:lnTo>
                      <a:pt x="39" y="182"/>
                    </a:lnTo>
                    <a:lnTo>
                      <a:pt x="55" y="192"/>
                    </a:lnTo>
                    <a:lnTo>
                      <a:pt x="74" y="200"/>
                    </a:lnTo>
                    <a:lnTo>
                      <a:pt x="93" y="207"/>
                    </a:lnTo>
                    <a:lnTo>
                      <a:pt x="111" y="213"/>
                    </a:lnTo>
                    <a:lnTo>
                      <a:pt x="125" y="216"/>
                    </a:lnTo>
                    <a:lnTo>
                      <a:pt x="127" y="216"/>
                    </a:lnTo>
                    <a:lnTo>
                      <a:pt x="133" y="217"/>
                    </a:lnTo>
                    <a:lnTo>
                      <a:pt x="138" y="219"/>
                    </a:lnTo>
                    <a:lnTo>
                      <a:pt x="147" y="220"/>
                    </a:lnTo>
                    <a:lnTo>
                      <a:pt x="154" y="222"/>
                    </a:lnTo>
                    <a:lnTo>
                      <a:pt x="162" y="222"/>
                    </a:lnTo>
                    <a:lnTo>
                      <a:pt x="168" y="222"/>
                    </a:lnTo>
                    <a:lnTo>
                      <a:pt x="170" y="222"/>
                    </a:lnTo>
                    <a:lnTo>
                      <a:pt x="176" y="216"/>
                    </a:lnTo>
                    <a:lnTo>
                      <a:pt x="184" y="207"/>
                    </a:lnTo>
                    <a:lnTo>
                      <a:pt x="188" y="198"/>
                    </a:lnTo>
                    <a:lnTo>
                      <a:pt x="186" y="193"/>
                    </a:lnTo>
                    <a:lnTo>
                      <a:pt x="178" y="192"/>
                    </a:lnTo>
                    <a:lnTo>
                      <a:pt x="166" y="189"/>
                    </a:lnTo>
                    <a:lnTo>
                      <a:pt x="154" y="188"/>
                    </a:lnTo>
                    <a:lnTo>
                      <a:pt x="150" y="188"/>
                    </a:lnTo>
                    <a:lnTo>
                      <a:pt x="127" y="182"/>
                    </a:lnTo>
                    <a:lnTo>
                      <a:pt x="105" y="177"/>
                    </a:lnTo>
                    <a:lnTo>
                      <a:pt x="87" y="170"/>
                    </a:lnTo>
                    <a:lnTo>
                      <a:pt x="73" y="163"/>
                    </a:lnTo>
                    <a:lnTo>
                      <a:pt x="63" y="154"/>
                    </a:lnTo>
                    <a:lnTo>
                      <a:pt x="57" y="144"/>
                    </a:lnTo>
                    <a:lnTo>
                      <a:pt x="55" y="133"/>
                    </a:lnTo>
                    <a:lnTo>
                      <a:pt x="60" y="120"/>
                    </a:lnTo>
                    <a:lnTo>
                      <a:pt x="66" y="108"/>
                    </a:lnTo>
                    <a:lnTo>
                      <a:pt x="74" y="95"/>
                    </a:lnTo>
                    <a:lnTo>
                      <a:pt x="86" y="83"/>
                    </a:lnTo>
                    <a:lnTo>
                      <a:pt x="99" y="70"/>
                    </a:lnTo>
                    <a:lnTo>
                      <a:pt x="114" y="60"/>
                    </a:lnTo>
                    <a:lnTo>
                      <a:pt x="131" y="52"/>
                    </a:lnTo>
                    <a:lnTo>
                      <a:pt x="150" y="45"/>
                    </a:lnTo>
                    <a:lnTo>
                      <a:pt x="170" y="41"/>
                    </a:lnTo>
                    <a:lnTo>
                      <a:pt x="182" y="39"/>
                    </a:lnTo>
                    <a:lnTo>
                      <a:pt x="195" y="38"/>
                    </a:lnTo>
                    <a:lnTo>
                      <a:pt x="210" y="36"/>
                    </a:lnTo>
                    <a:lnTo>
                      <a:pt x="224" y="35"/>
                    </a:lnTo>
                    <a:lnTo>
                      <a:pt x="240" y="34"/>
                    </a:lnTo>
                    <a:lnTo>
                      <a:pt x="258" y="35"/>
                    </a:lnTo>
                    <a:lnTo>
                      <a:pt x="278" y="38"/>
                    </a:lnTo>
                    <a:lnTo>
                      <a:pt x="298" y="42"/>
                    </a:lnTo>
                    <a:lnTo>
                      <a:pt x="309" y="46"/>
                    </a:lnTo>
                    <a:lnTo>
                      <a:pt x="319" y="50"/>
                    </a:lnTo>
                    <a:lnTo>
                      <a:pt x="330" y="56"/>
                    </a:lnTo>
                    <a:lnTo>
                      <a:pt x="341" y="60"/>
                    </a:lnTo>
                    <a:lnTo>
                      <a:pt x="351" y="66"/>
                    </a:lnTo>
                    <a:lnTo>
                      <a:pt x="360" y="70"/>
                    </a:lnTo>
                    <a:lnTo>
                      <a:pt x="367" y="73"/>
                    </a:lnTo>
                    <a:lnTo>
                      <a:pt x="370" y="74"/>
                    </a:lnTo>
                    <a:lnTo>
                      <a:pt x="355" y="85"/>
                    </a:lnTo>
                    <a:lnTo>
                      <a:pt x="377" y="109"/>
                    </a:lnTo>
                    <a:lnTo>
                      <a:pt x="427" y="105"/>
                    </a:lnTo>
                    <a:lnTo>
                      <a:pt x="438" y="122"/>
                    </a:lnTo>
                    <a:lnTo>
                      <a:pt x="347" y="290"/>
                    </a:lnTo>
                    <a:lnTo>
                      <a:pt x="316" y="292"/>
                    </a:lnTo>
                    <a:lnTo>
                      <a:pt x="307" y="307"/>
                    </a:lnTo>
                    <a:lnTo>
                      <a:pt x="281" y="346"/>
                    </a:lnTo>
                    <a:lnTo>
                      <a:pt x="246" y="403"/>
                    </a:lnTo>
                    <a:lnTo>
                      <a:pt x="205" y="467"/>
                    </a:lnTo>
                    <a:lnTo>
                      <a:pt x="165" y="533"/>
                    </a:lnTo>
                    <a:lnTo>
                      <a:pt x="128" y="592"/>
                    </a:lnTo>
                    <a:lnTo>
                      <a:pt x="101" y="635"/>
                    </a:lnTo>
                    <a:lnTo>
                      <a:pt x="89" y="655"/>
                    </a:lnTo>
                    <a:lnTo>
                      <a:pt x="85" y="662"/>
                    </a:lnTo>
                    <a:lnTo>
                      <a:pt x="77" y="669"/>
                    </a:lnTo>
                    <a:lnTo>
                      <a:pt x="70" y="678"/>
                    </a:lnTo>
                    <a:lnTo>
                      <a:pt x="61" y="687"/>
                    </a:lnTo>
                    <a:lnTo>
                      <a:pt x="53" y="697"/>
                    </a:lnTo>
                    <a:lnTo>
                      <a:pt x="42" y="707"/>
                    </a:lnTo>
                    <a:lnTo>
                      <a:pt x="34" y="718"/>
                    </a:lnTo>
                    <a:lnTo>
                      <a:pt x="23" y="728"/>
                    </a:lnTo>
                    <a:lnTo>
                      <a:pt x="18" y="729"/>
                    </a:lnTo>
                    <a:lnTo>
                      <a:pt x="13" y="734"/>
                    </a:lnTo>
                    <a:lnTo>
                      <a:pt x="9" y="738"/>
                    </a:lnTo>
                    <a:lnTo>
                      <a:pt x="5" y="743"/>
                    </a:lnTo>
                    <a:lnTo>
                      <a:pt x="2" y="752"/>
                    </a:lnTo>
                    <a:lnTo>
                      <a:pt x="0" y="760"/>
                    </a:lnTo>
                    <a:lnTo>
                      <a:pt x="3" y="767"/>
                    </a:lnTo>
                    <a:lnTo>
                      <a:pt x="7" y="772"/>
                    </a:lnTo>
                    <a:lnTo>
                      <a:pt x="13" y="773"/>
                    </a:lnTo>
                    <a:lnTo>
                      <a:pt x="21" y="772"/>
                    </a:lnTo>
                    <a:lnTo>
                      <a:pt x="28" y="766"/>
                    </a:lnTo>
                    <a:lnTo>
                      <a:pt x="34" y="759"/>
                    </a:lnTo>
                    <a:lnTo>
                      <a:pt x="37" y="752"/>
                    </a:lnTo>
                    <a:lnTo>
                      <a:pt x="38" y="746"/>
                    </a:lnTo>
                    <a:lnTo>
                      <a:pt x="38" y="739"/>
                    </a:lnTo>
                    <a:lnTo>
                      <a:pt x="37" y="735"/>
                    </a:lnTo>
                    <a:lnTo>
                      <a:pt x="39" y="732"/>
                    </a:lnTo>
                    <a:lnTo>
                      <a:pt x="45" y="727"/>
                    </a:lnTo>
                    <a:lnTo>
                      <a:pt x="54" y="718"/>
                    </a:lnTo>
                    <a:lnTo>
                      <a:pt x="64" y="707"/>
                    </a:lnTo>
                    <a:lnTo>
                      <a:pt x="76" y="696"/>
                    </a:lnTo>
                    <a:lnTo>
                      <a:pt x="87" y="685"/>
                    </a:lnTo>
                    <a:lnTo>
                      <a:pt x="96" y="673"/>
                    </a:lnTo>
                    <a:lnTo>
                      <a:pt x="104" y="665"/>
                    </a:lnTo>
                    <a:lnTo>
                      <a:pt x="118" y="645"/>
                    </a:lnTo>
                    <a:lnTo>
                      <a:pt x="144" y="606"/>
                    </a:lnTo>
                    <a:lnTo>
                      <a:pt x="179" y="553"/>
                    </a:lnTo>
                    <a:lnTo>
                      <a:pt x="218" y="494"/>
                    </a:lnTo>
                    <a:lnTo>
                      <a:pt x="256" y="436"/>
                    </a:lnTo>
                    <a:lnTo>
                      <a:pt x="290" y="386"/>
                    </a:lnTo>
                    <a:lnTo>
                      <a:pt x="313" y="351"/>
                    </a:lnTo>
                    <a:lnTo>
                      <a:pt x="322" y="338"/>
                    </a:lnTo>
                    <a:lnTo>
                      <a:pt x="354" y="356"/>
                    </a:lnTo>
                    <a:lnTo>
                      <a:pt x="347" y="372"/>
                    </a:lnTo>
                    <a:lnTo>
                      <a:pt x="329" y="411"/>
                    </a:lnTo>
                    <a:lnTo>
                      <a:pt x="301" y="467"/>
                    </a:lnTo>
                    <a:lnTo>
                      <a:pt x="271" y="533"/>
                    </a:lnTo>
                    <a:lnTo>
                      <a:pt x="240" y="599"/>
                    </a:lnTo>
                    <a:lnTo>
                      <a:pt x="213" y="658"/>
                    </a:lnTo>
                    <a:lnTo>
                      <a:pt x="191" y="701"/>
                    </a:lnTo>
                    <a:lnTo>
                      <a:pt x="179" y="722"/>
                    </a:lnTo>
                    <a:lnTo>
                      <a:pt x="172" y="729"/>
                    </a:lnTo>
                    <a:lnTo>
                      <a:pt x="163" y="739"/>
                    </a:lnTo>
                    <a:lnTo>
                      <a:pt x="153" y="749"/>
                    </a:lnTo>
                    <a:lnTo>
                      <a:pt x="143" y="759"/>
                    </a:lnTo>
                    <a:lnTo>
                      <a:pt x="133" y="769"/>
                    </a:lnTo>
                    <a:lnTo>
                      <a:pt x="124" y="776"/>
                    </a:lnTo>
                    <a:lnTo>
                      <a:pt x="118" y="781"/>
                    </a:lnTo>
                    <a:lnTo>
                      <a:pt x="117" y="783"/>
                    </a:lnTo>
                    <a:lnTo>
                      <a:pt x="112" y="784"/>
                    </a:lnTo>
                    <a:lnTo>
                      <a:pt x="108" y="787"/>
                    </a:lnTo>
                    <a:lnTo>
                      <a:pt x="104" y="791"/>
                    </a:lnTo>
                    <a:lnTo>
                      <a:pt x="99" y="797"/>
                    </a:lnTo>
                    <a:lnTo>
                      <a:pt x="95" y="807"/>
                    </a:lnTo>
                    <a:lnTo>
                      <a:pt x="93" y="815"/>
                    </a:lnTo>
                    <a:lnTo>
                      <a:pt x="96" y="822"/>
                    </a:lnTo>
                    <a:lnTo>
                      <a:pt x="101" y="826"/>
                    </a:lnTo>
                    <a:lnTo>
                      <a:pt x="106" y="828"/>
                    </a:lnTo>
                    <a:lnTo>
                      <a:pt x="114" y="826"/>
                    </a:lnTo>
                    <a:lnTo>
                      <a:pt x="121" y="821"/>
                    </a:lnTo>
                    <a:lnTo>
                      <a:pt x="127" y="814"/>
                    </a:lnTo>
                    <a:lnTo>
                      <a:pt x="130" y="807"/>
                    </a:lnTo>
                    <a:lnTo>
                      <a:pt x="131" y="801"/>
                    </a:lnTo>
                    <a:lnTo>
                      <a:pt x="131" y="794"/>
                    </a:lnTo>
                    <a:lnTo>
                      <a:pt x="131" y="790"/>
                    </a:lnTo>
                    <a:lnTo>
                      <a:pt x="134" y="788"/>
                    </a:lnTo>
                    <a:lnTo>
                      <a:pt x="140" y="784"/>
                    </a:lnTo>
                    <a:lnTo>
                      <a:pt x="147" y="779"/>
                    </a:lnTo>
                    <a:lnTo>
                      <a:pt x="159" y="772"/>
                    </a:lnTo>
                    <a:lnTo>
                      <a:pt x="169" y="763"/>
                    </a:lnTo>
                    <a:lnTo>
                      <a:pt x="179" y="755"/>
                    </a:lnTo>
                    <a:lnTo>
                      <a:pt x="188" y="746"/>
                    </a:lnTo>
                    <a:lnTo>
                      <a:pt x="194" y="738"/>
                    </a:lnTo>
                    <a:lnTo>
                      <a:pt x="205" y="717"/>
                    </a:lnTo>
                    <a:lnTo>
                      <a:pt x="227" y="673"/>
                    </a:lnTo>
                    <a:lnTo>
                      <a:pt x="258" y="614"/>
                    </a:lnTo>
                    <a:lnTo>
                      <a:pt x="291" y="550"/>
                    </a:lnTo>
                    <a:lnTo>
                      <a:pt x="325" y="485"/>
                    </a:lnTo>
                    <a:lnTo>
                      <a:pt x="352" y="429"/>
                    </a:lnTo>
                    <a:lnTo>
                      <a:pt x="373" y="391"/>
                    </a:lnTo>
                    <a:lnTo>
                      <a:pt x="380" y="376"/>
                    </a:lnTo>
                    <a:lnTo>
                      <a:pt x="381" y="379"/>
                    </a:lnTo>
                    <a:lnTo>
                      <a:pt x="387" y="387"/>
                    </a:lnTo>
                    <a:lnTo>
                      <a:pt x="393" y="394"/>
                    </a:lnTo>
                    <a:lnTo>
                      <a:pt x="397" y="398"/>
                    </a:lnTo>
                    <a:lnTo>
                      <a:pt x="402" y="398"/>
                    </a:lnTo>
                    <a:lnTo>
                      <a:pt x="406" y="398"/>
                    </a:lnTo>
                    <a:lnTo>
                      <a:pt x="409" y="400"/>
                    </a:lnTo>
                    <a:lnTo>
                      <a:pt x="411" y="400"/>
                    </a:lnTo>
                    <a:lnTo>
                      <a:pt x="419" y="419"/>
                    </a:lnTo>
                    <a:lnTo>
                      <a:pt x="437" y="459"/>
                    </a:lnTo>
                    <a:lnTo>
                      <a:pt x="460" y="509"/>
                    </a:lnTo>
                    <a:lnTo>
                      <a:pt x="485" y="565"/>
                    </a:lnTo>
                    <a:lnTo>
                      <a:pt x="509" y="620"/>
                    </a:lnTo>
                    <a:lnTo>
                      <a:pt x="531" y="668"/>
                    </a:lnTo>
                    <a:lnTo>
                      <a:pt x="546" y="701"/>
                    </a:lnTo>
                    <a:lnTo>
                      <a:pt x="552" y="714"/>
                    </a:lnTo>
                    <a:lnTo>
                      <a:pt x="550" y="715"/>
                    </a:lnTo>
                    <a:lnTo>
                      <a:pt x="547" y="717"/>
                    </a:lnTo>
                    <a:lnTo>
                      <a:pt x="546" y="718"/>
                    </a:lnTo>
                    <a:lnTo>
                      <a:pt x="543" y="720"/>
                    </a:lnTo>
                    <a:lnTo>
                      <a:pt x="527" y="729"/>
                    </a:lnTo>
                    <a:lnTo>
                      <a:pt x="509" y="745"/>
                    </a:lnTo>
                    <a:lnTo>
                      <a:pt x="491" y="766"/>
                    </a:lnTo>
                    <a:lnTo>
                      <a:pt x="475" y="790"/>
                    </a:lnTo>
                    <a:lnTo>
                      <a:pt x="460" y="819"/>
                    </a:lnTo>
                    <a:lnTo>
                      <a:pt x="453" y="851"/>
                    </a:lnTo>
                    <a:lnTo>
                      <a:pt x="453" y="887"/>
                    </a:lnTo>
                    <a:lnTo>
                      <a:pt x="461" y="926"/>
                    </a:lnTo>
                    <a:lnTo>
                      <a:pt x="482" y="908"/>
                    </a:lnTo>
                    <a:lnTo>
                      <a:pt x="477" y="892"/>
                    </a:lnTo>
                    <a:lnTo>
                      <a:pt x="475" y="870"/>
                    </a:lnTo>
                    <a:lnTo>
                      <a:pt x="476" y="846"/>
                    </a:lnTo>
                    <a:lnTo>
                      <a:pt x="483" y="821"/>
                    </a:lnTo>
                    <a:lnTo>
                      <a:pt x="549" y="840"/>
                    </a:lnTo>
                    <a:lnTo>
                      <a:pt x="563" y="821"/>
                    </a:lnTo>
                    <a:lnTo>
                      <a:pt x="491" y="802"/>
                    </a:lnTo>
                    <a:lnTo>
                      <a:pt x="495" y="794"/>
                    </a:lnTo>
                    <a:lnTo>
                      <a:pt x="501" y="786"/>
                    </a:lnTo>
                    <a:lnTo>
                      <a:pt x="509" y="776"/>
                    </a:lnTo>
                    <a:lnTo>
                      <a:pt x="518" y="764"/>
                    </a:lnTo>
                    <a:lnTo>
                      <a:pt x="528" y="756"/>
                    </a:lnTo>
                    <a:lnTo>
                      <a:pt x="539" y="746"/>
                    </a:lnTo>
                    <a:lnTo>
                      <a:pt x="549" y="739"/>
                    </a:lnTo>
                    <a:lnTo>
                      <a:pt x="559"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78" name="Freeform 517">
                <a:extLst>
                  <a:ext uri="{FF2B5EF4-FFF2-40B4-BE49-F238E27FC236}">
                    <a16:creationId xmlns:a16="http://schemas.microsoft.com/office/drawing/2014/main" id="{8AE22B95-1AF2-C1E5-0426-50AC7A8F0CB0}"/>
                  </a:ext>
                </a:extLst>
              </p:cNvPr>
              <p:cNvSpPr>
                <a:spLocks/>
              </p:cNvSpPr>
              <p:nvPr/>
            </p:nvSpPr>
            <p:spPr bwMode="auto">
              <a:xfrm>
                <a:off x="2815" y="4823"/>
                <a:ext cx="100" cy="14"/>
              </a:xfrm>
              <a:custGeom>
                <a:avLst/>
                <a:gdLst>
                  <a:gd name="T0" fmla="*/ 0 w 300"/>
                  <a:gd name="T1" fmla="*/ 0 h 40"/>
                  <a:gd name="T2" fmla="*/ 0 w 300"/>
                  <a:gd name="T3" fmla="*/ 0 h 40"/>
                  <a:gd name="T4" fmla="*/ 0 w 300"/>
                  <a:gd name="T5" fmla="*/ 0 h 40"/>
                  <a:gd name="T6" fmla="*/ 0 w 300"/>
                  <a:gd name="T7" fmla="*/ 0 h 40"/>
                  <a:gd name="T8" fmla="*/ 0 w 300"/>
                  <a:gd name="T9" fmla="*/ 0 h 40"/>
                  <a:gd name="T10" fmla="*/ 0 60000 65536"/>
                  <a:gd name="T11" fmla="*/ 0 60000 65536"/>
                  <a:gd name="T12" fmla="*/ 0 60000 65536"/>
                  <a:gd name="T13" fmla="*/ 0 60000 65536"/>
                  <a:gd name="T14" fmla="*/ 0 60000 65536"/>
                  <a:gd name="T15" fmla="*/ 0 w 300"/>
                  <a:gd name="T16" fmla="*/ 0 h 40"/>
                  <a:gd name="T17" fmla="*/ 300 w 300"/>
                  <a:gd name="T18" fmla="*/ 40 h 40"/>
                </a:gdLst>
                <a:ahLst/>
                <a:cxnLst>
                  <a:cxn ang="T10">
                    <a:pos x="T0" y="T1"/>
                  </a:cxn>
                  <a:cxn ang="T11">
                    <a:pos x="T2" y="T3"/>
                  </a:cxn>
                  <a:cxn ang="T12">
                    <a:pos x="T4" y="T5"/>
                  </a:cxn>
                  <a:cxn ang="T13">
                    <a:pos x="T6" y="T7"/>
                  </a:cxn>
                  <a:cxn ang="T14">
                    <a:pos x="T8" y="T9"/>
                  </a:cxn>
                </a:cxnLst>
                <a:rect l="T15" t="T16" r="T17" b="T18"/>
                <a:pathLst>
                  <a:path w="300" h="40">
                    <a:moveTo>
                      <a:pt x="0" y="31"/>
                    </a:moveTo>
                    <a:lnTo>
                      <a:pt x="262" y="0"/>
                    </a:lnTo>
                    <a:lnTo>
                      <a:pt x="300" y="26"/>
                    </a:lnTo>
                    <a:lnTo>
                      <a:pt x="5" y="4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79" name="Freeform 518">
                <a:extLst>
                  <a:ext uri="{FF2B5EF4-FFF2-40B4-BE49-F238E27FC236}">
                    <a16:creationId xmlns:a16="http://schemas.microsoft.com/office/drawing/2014/main" id="{4D2B6BDC-339F-9337-B9DD-AC2E77ABDEB9}"/>
                  </a:ext>
                </a:extLst>
              </p:cNvPr>
              <p:cNvSpPr>
                <a:spLocks/>
              </p:cNvSpPr>
              <p:nvPr/>
            </p:nvSpPr>
            <p:spPr bwMode="auto">
              <a:xfrm>
                <a:off x="3154" y="4812"/>
                <a:ext cx="128" cy="16"/>
              </a:xfrm>
              <a:custGeom>
                <a:avLst/>
                <a:gdLst>
                  <a:gd name="T0" fmla="*/ 0 w 384"/>
                  <a:gd name="T1" fmla="*/ 0 h 47"/>
                  <a:gd name="T2" fmla="*/ 0 w 384"/>
                  <a:gd name="T3" fmla="*/ 0 h 47"/>
                  <a:gd name="T4" fmla="*/ 0 w 384"/>
                  <a:gd name="T5" fmla="*/ 0 h 47"/>
                  <a:gd name="T6" fmla="*/ 0 w 384"/>
                  <a:gd name="T7" fmla="*/ 0 h 47"/>
                  <a:gd name="T8" fmla="*/ 0 w 384"/>
                  <a:gd name="T9" fmla="*/ 0 h 47"/>
                  <a:gd name="T10" fmla="*/ 0 w 384"/>
                  <a:gd name="T11" fmla="*/ 0 h 47"/>
                  <a:gd name="T12" fmla="*/ 0 w 384"/>
                  <a:gd name="T13" fmla="*/ 0 h 47"/>
                  <a:gd name="T14" fmla="*/ 0 w 384"/>
                  <a:gd name="T15" fmla="*/ 0 h 47"/>
                  <a:gd name="T16" fmla="*/ 0 w 384"/>
                  <a:gd name="T17" fmla="*/ 0 h 47"/>
                  <a:gd name="T18" fmla="*/ 0 w 384"/>
                  <a:gd name="T19" fmla="*/ 0 h 47"/>
                  <a:gd name="T20" fmla="*/ 0 w 384"/>
                  <a:gd name="T21" fmla="*/ 0 h 47"/>
                  <a:gd name="T22" fmla="*/ 0 w 384"/>
                  <a:gd name="T23" fmla="*/ 0 h 47"/>
                  <a:gd name="T24" fmla="*/ 0 w 384"/>
                  <a:gd name="T25" fmla="*/ 0 h 47"/>
                  <a:gd name="T26" fmla="*/ 0 w 384"/>
                  <a:gd name="T27" fmla="*/ 0 h 47"/>
                  <a:gd name="T28" fmla="*/ 0 w 384"/>
                  <a:gd name="T29" fmla="*/ 0 h 47"/>
                  <a:gd name="T30" fmla="*/ 0 w 384"/>
                  <a:gd name="T31" fmla="*/ 0 h 47"/>
                  <a:gd name="T32" fmla="*/ 0 w 384"/>
                  <a:gd name="T33" fmla="*/ 0 h 47"/>
                  <a:gd name="T34" fmla="*/ 1 w 384"/>
                  <a:gd name="T35" fmla="*/ 0 h 47"/>
                  <a:gd name="T36" fmla="*/ 0 w 384"/>
                  <a:gd name="T37" fmla="*/ 0 h 47"/>
                  <a:gd name="T38" fmla="*/ 0 w 384"/>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47"/>
                  <a:gd name="T62" fmla="*/ 384 w 384"/>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47">
                    <a:moveTo>
                      <a:pt x="0" y="42"/>
                    </a:moveTo>
                    <a:lnTo>
                      <a:pt x="5" y="42"/>
                    </a:lnTo>
                    <a:lnTo>
                      <a:pt x="17" y="40"/>
                    </a:lnTo>
                    <a:lnTo>
                      <a:pt x="36" y="38"/>
                    </a:lnTo>
                    <a:lnTo>
                      <a:pt x="59" y="35"/>
                    </a:lnTo>
                    <a:lnTo>
                      <a:pt x="86" y="32"/>
                    </a:lnTo>
                    <a:lnTo>
                      <a:pt x="116" y="29"/>
                    </a:lnTo>
                    <a:lnTo>
                      <a:pt x="148" y="25"/>
                    </a:lnTo>
                    <a:lnTo>
                      <a:pt x="182" y="21"/>
                    </a:lnTo>
                    <a:lnTo>
                      <a:pt x="215" y="17"/>
                    </a:lnTo>
                    <a:lnTo>
                      <a:pt x="246" y="12"/>
                    </a:lnTo>
                    <a:lnTo>
                      <a:pt x="276" y="10"/>
                    </a:lnTo>
                    <a:lnTo>
                      <a:pt x="302" y="7"/>
                    </a:lnTo>
                    <a:lnTo>
                      <a:pt x="326" y="4"/>
                    </a:lnTo>
                    <a:lnTo>
                      <a:pt x="343" y="1"/>
                    </a:lnTo>
                    <a:lnTo>
                      <a:pt x="353" y="0"/>
                    </a:lnTo>
                    <a:lnTo>
                      <a:pt x="358" y="0"/>
                    </a:lnTo>
                    <a:lnTo>
                      <a:pt x="384" y="26"/>
                    </a:lnTo>
                    <a:lnTo>
                      <a:pt x="21" y="47"/>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0" name="Freeform 519">
                <a:extLst>
                  <a:ext uri="{FF2B5EF4-FFF2-40B4-BE49-F238E27FC236}">
                    <a16:creationId xmlns:a16="http://schemas.microsoft.com/office/drawing/2014/main" id="{FC351E50-BAD3-03F0-1B90-B53D945DBC47}"/>
                  </a:ext>
                </a:extLst>
              </p:cNvPr>
              <p:cNvSpPr>
                <a:spLocks/>
              </p:cNvSpPr>
              <p:nvPr/>
            </p:nvSpPr>
            <p:spPr bwMode="auto">
              <a:xfrm>
                <a:off x="3231" y="4825"/>
                <a:ext cx="119" cy="10"/>
              </a:xfrm>
              <a:custGeom>
                <a:avLst/>
                <a:gdLst>
                  <a:gd name="T0" fmla="*/ 0 w 356"/>
                  <a:gd name="T1" fmla="*/ 0 h 29"/>
                  <a:gd name="T2" fmla="*/ 0 w 356"/>
                  <a:gd name="T3" fmla="*/ 0 h 29"/>
                  <a:gd name="T4" fmla="*/ 0 w 356"/>
                  <a:gd name="T5" fmla="*/ 0 h 29"/>
                  <a:gd name="T6" fmla="*/ 0 w 356"/>
                  <a:gd name="T7" fmla="*/ 0 h 29"/>
                  <a:gd name="T8" fmla="*/ 0 w 356"/>
                  <a:gd name="T9" fmla="*/ 0 h 29"/>
                  <a:gd name="T10" fmla="*/ 0 60000 65536"/>
                  <a:gd name="T11" fmla="*/ 0 60000 65536"/>
                  <a:gd name="T12" fmla="*/ 0 60000 65536"/>
                  <a:gd name="T13" fmla="*/ 0 60000 65536"/>
                  <a:gd name="T14" fmla="*/ 0 60000 65536"/>
                  <a:gd name="T15" fmla="*/ 0 w 356"/>
                  <a:gd name="T16" fmla="*/ 0 h 29"/>
                  <a:gd name="T17" fmla="*/ 356 w 356"/>
                  <a:gd name="T18" fmla="*/ 29 h 29"/>
                </a:gdLst>
                <a:ahLst/>
                <a:cxnLst>
                  <a:cxn ang="T10">
                    <a:pos x="T0" y="T1"/>
                  </a:cxn>
                  <a:cxn ang="T11">
                    <a:pos x="T2" y="T3"/>
                  </a:cxn>
                  <a:cxn ang="T12">
                    <a:pos x="T4" y="T5"/>
                  </a:cxn>
                  <a:cxn ang="T13">
                    <a:pos x="T6" y="T7"/>
                  </a:cxn>
                  <a:cxn ang="T14">
                    <a:pos x="T8" y="T9"/>
                  </a:cxn>
                </a:cxnLst>
                <a:rect l="T15" t="T16" r="T17" b="T18"/>
                <a:pathLst>
                  <a:path w="356" h="29">
                    <a:moveTo>
                      <a:pt x="0" y="14"/>
                    </a:moveTo>
                    <a:lnTo>
                      <a:pt x="324" y="0"/>
                    </a:lnTo>
                    <a:lnTo>
                      <a:pt x="356" y="21"/>
                    </a:lnTo>
                    <a:lnTo>
                      <a:pt x="5" y="29"/>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1" name="Freeform 520">
                <a:extLst>
                  <a:ext uri="{FF2B5EF4-FFF2-40B4-BE49-F238E27FC236}">
                    <a16:creationId xmlns:a16="http://schemas.microsoft.com/office/drawing/2014/main" id="{21B5A06A-E9A8-20FD-A9C8-6121B4BDFB1A}"/>
                  </a:ext>
                </a:extLst>
              </p:cNvPr>
              <p:cNvSpPr>
                <a:spLocks/>
              </p:cNvSpPr>
              <p:nvPr/>
            </p:nvSpPr>
            <p:spPr bwMode="auto">
              <a:xfrm>
                <a:off x="2790" y="4218"/>
                <a:ext cx="434" cy="443"/>
              </a:xfrm>
              <a:custGeom>
                <a:avLst/>
                <a:gdLst>
                  <a:gd name="T0" fmla="*/ 1 w 1303"/>
                  <a:gd name="T1" fmla="*/ 1 h 1329"/>
                  <a:gd name="T2" fmla="*/ 1 w 1303"/>
                  <a:gd name="T3" fmla="*/ 1 h 1329"/>
                  <a:gd name="T4" fmla="*/ 1 w 1303"/>
                  <a:gd name="T5" fmla="*/ 1 h 1329"/>
                  <a:gd name="T6" fmla="*/ 1 w 1303"/>
                  <a:gd name="T7" fmla="*/ 1 h 1329"/>
                  <a:gd name="T8" fmla="*/ 1 w 1303"/>
                  <a:gd name="T9" fmla="*/ 2 h 1329"/>
                  <a:gd name="T10" fmla="*/ 1 w 1303"/>
                  <a:gd name="T11" fmla="*/ 2 h 1329"/>
                  <a:gd name="T12" fmla="*/ 1 w 1303"/>
                  <a:gd name="T13" fmla="*/ 2 h 1329"/>
                  <a:gd name="T14" fmla="*/ 1 w 1303"/>
                  <a:gd name="T15" fmla="*/ 1 h 1329"/>
                  <a:gd name="T16" fmla="*/ 1 w 1303"/>
                  <a:gd name="T17" fmla="*/ 1 h 1329"/>
                  <a:gd name="T18" fmla="*/ 1 w 1303"/>
                  <a:gd name="T19" fmla="*/ 2 h 1329"/>
                  <a:gd name="T20" fmla="*/ 1 w 1303"/>
                  <a:gd name="T21" fmla="*/ 2 h 1329"/>
                  <a:gd name="T22" fmla="*/ 1 w 1303"/>
                  <a:gd name="T23" fmla="*/ 2 h 1329"/>
                  <a:gd name="T24" fmla="*/ 1 w 1303"/>
                  <a:gd name="T25" fmla="*/ 2 h 1329"/>
                  <a:gd name="T26" fmla="*/ 1 w 1303"/>
                  <a:gd name="T27" fmla="*/ 2 h 1329"/>
                  <a:gd name="T28" fmla="*/ 1 w 1303"/>
                  <a:gd name="T29" fmla="*/ 1 h 1329"/>
                  <a:gd name="T30" fmla="*/ 1 w 1303"/>
                  <a:gd name="T31" fmla="*/ 1 h 1329"/>
                  <a:gd name="T32" fmla="*/ 1 w 1303"/>
                  <a:gd name="T33" fmla="*/ 1 h 1329"/>
                  <a:gd name="T34" fmla="*/ 1 w 1303"/>
                  <a:gd name="T35" fmla="*/ 1 h 1329"/>
                  <a:gd name="T36" fmla="*/ 1 w 1303"/>
                  <a:gd name="T37" fmla="*/ 1 h 1329"/>
                  <a:gd name="T38" fmla="*/ 1 w 1303"/>
                  <a:gd name="T39" fmla="*/ 1 h 1329"/>
                  <a:gd name="T40" fmla="*/ 1 w 1303"/>
                  <a:gd name="T41" fmla="*/ 1 h 1329"/>
                  <a:gd name="T42" fmla="*/ 1 w 1303"/>
                  <a:gd name="T43" fmla="*/ 1 h 1329"/>
                  <a:gd name="T44" fmla="*/ 1 w 1303"/>
                  <a:gd name="T45" fmla="*/ 1 h 1329"/>
                  <a:gd name="T46" fmla="*/ 1 w 1303"/>
                  <a:gd name="T47" fmla="*/ 1 h 1329"/>
                  <a:gd name="T48" fmla="*/ 1 w 1303"/>
                  <a:gd name="T49" fmla="*/ 1 h 1329"/>
                  <a:gd name="T50" fmla="*/ 1 w 1303"/>
                  <a:gd name="T51" fmla="*/ 1 h 1329"/>
                  <a:gd name="T52" fmla="*/ 1 w 1303"/>
                  <a:gd name="T53" fmla="*/ 1 h 1329"/>
                  <a:gd name="T54" fmla="*/ 1 w 1303"/>
                  <a:gd name="T55" fmla="*/ 1 h 1329"/>
                  <a:gd name="T56" fmla="*/ 1 w 1303"/>
                  <a:gd name="T57" fmla="*/ 1 h 1329"/>
                  <a:gd name="T58" fmla="*/ 0 w 1303"/>
                  <a:gd name="T59" fmla="*/ 1 h 1329"/>
                  <a:gd name="T60" fmla="*/ 0 w 1303"/>
                  <a:gd name="T61" fmla="*/ 1 h 1329"/>
                  <a:gd name="T62" fmla="*/ 0 w 1303"/>
                  <a:gd name="T63" fmla="*/ 1 h 1329"/>
                  <a:gd name="T64" fmla="*/ 0 w 1303"/>
                  <a:gd name="T65" fmla="*/ 1 h 1329"/>
                  <a:gd name="T66" fmla="*/ 0 w 1303"/>
                  <a:gd name="T67" fmla="*/ 1 h 1329"/>
                  <a:gd name="T68" fmla="*/ 0 w 1303"/>
                  <a:gd name="T69" fmla="*/ 1 h 1329"/>
                  <a:gd name="T70" fmla="*/ 0 w 1303"/>
                  <a:gd name="T71" fmla="*/ 1 h 1329"/>
                  <a:gd name="T72" fmla="*/ 0 w 1303"/>
                  <a:gd name="T73" fmla="*/ 1 h 1329"/>
                  <a:gd name="T74" fmla="*/ 0 w 1303"/>
                  <a:gd name="T75" fmla="*/ 1 h 1329"/>
                  <a:gd name="T76" fmla="*/ 0 w 1303"/>
                  <a:gd name="T77" fmla="*/ 1 h 1329"/>
                  <a:gd name="T78" fmla="*/ 0 w 1303"/>
                  <a:gd name="T79" fmla="*/ 1 h 1329"/>
                  <a:gd name="T80" fmla="*/ 0 w 1303"/>
                  <a:gd name="T81" fmla="*/ 1 h 1329"/>
                  <a:gd name="T82" fmla="*/ 1 w 1303"/>
                  <a:gd name="T83" fmla="*/ 0 h 1329"/>
                  <a:gd name="T84" fmla="*/ 1 w 1303"/>
                  <a:gd name="T85" fmla="*/ 0 h 1329"/>
                  <a:gd name="T86" fmla="*/ 1 w 1303"/>
                  <a:gd name="T87" fmla="*/ 0 h 1329"/>
                  <a:gd name="T88" fmla="*/ 1 w 1303"/>
                  <a:gd name="T89" fmla="*/ 0 h 1329"/>
                  <a:gd name="T90" fmla="*/ 1 w 1303"/>
                  <a:gd name="T91" fmla="*/ 0 h 1329"/>
                  <a:gd name="T92" fmla="*/ 1 w 1303"/>
                  <a:gd name="T93" fmla="*/ 0 h 1329"/>
                  <a:gd name="T94" fmla="*/ 1 w 1303"/>
                  <a:gd name="T95" fmla="*/ 0 h 1329"/>
                  <a:gd name="T96" fmla="*/ 1 w 1303"/>
                  <a:gd name="T97" fmla="*/ 0 h 1329"/>
                  <a:gd name="T98" fmla="*/ 1 w 1303"/>
                  <a:gd name="T99" fmla="*/ 0 h 1329"/>
                  <a:gd name="T100" fmla="*/ 1 w 1303"/>
                  <a:gd name="T101" fmla="*/ 0 h 1329"/>
                  <a:gd name="T102" fmla="*/ 1 w 1303"/>
                  <a:gd name="T103" fmla="*/ 0 h 1329"/>
                  <a:gd name="T104" fmla="*/ 2 w 1303"/>
                  <a:gd name="T105" fmla="*/ 0 h 1329"/>
                  <a:gd name="T106" fmla="*/ 2 w 1303"/>
                  <a:gd name="T107" fmla="*/ 0 h 1329"/>
                  <a:gd name="T108" fmla="*/ 2 w 1303"/>
                  <a:gd name="T109" fmla="*/ 1 h 1329"/>
                  <a:gd name="T110" fmla="*/ 2 w 1303"/>
                  <a:gd name="T111" fmla="*/ 1 h 1329"/>
                  <a:gd name="T112" fmla="*/ 2 w 1303"/>
                  <a:gd name="T113" fmla="*/ 1 h 1329"/>
                  <a:gd name="T114" fmla="*/ 2 w 1303"/>
                  <a:gd name="T115" fmla="*/ 1 h 1329"/>
                  <a:gd name="T116" fmla="*/ 1 w 1303"/>
                  <a:gd name="T117" fmla="*/ 1 h 1329"/>
                  <a:gd name="T118" fmla="*/ 1 w 1303"/>
                  <a:gd name="T119" fmla="*/ 1 h 13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3"/>
                  <a:gd name="T181" fmla="*/ 0 h 1329"/>
                  <a:gd name="T182" fmla="*/ 1303 w 1303"/>
                  <a:gd name="T183" fmla="*/ 1329 h 13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3" h="1329">
                    <a:moveTo>
                      <a:pt x="932" y="864"/>
                    </a:moveTo>
                    <a:lnTo>
                      <a:pt x="932" y="878"/>
                    </a:lnTo>
                    <a:lnTo>
                      <a:pt x="930" y="902"/>
                    </a:lnTo>
                    <a:lnTo>
                      <a:pt x="927" y="931"/>
                    </a:lnTo>
                    <a:lnTo>
                      <a:pt x="927" y="958"/>
                    </a:lnTo>
                    <a:lnTo>
                      <a:pt x="924" y="978"/>
                    </a:lnTo>
                    <a:lnTo>
                      <a:pt x="923" y="1007"/>
                    </a:lnTo>
                    <a:lnTo>
                      <a:pt x="921" y="1038"/>
                    </a:lnTo>
                    <a:lnTo>
                      <a:pt x="921" y="1063"/>
                    </a:lnTo>
                    <a:lnTo>
                      <a:pt x="916" y="1065"/>
                    </a:lnTo>
                    <a:lnTo>
                      <a:pt x="910" y="1065"/>
                    </a:lnTo>
                    <a:lnTo>
                      <a:pt x="903" y="1065"/>
                    </a:lnTo>
                    <a:lnTo>
                      <a:pt x="897" y="1063"/>
                    </a:lnTo>
                    <a:lnTo>
                      <a:pt x="887" y="1063"/>
                    </a:lnTo>
                    <a:lnTo>
                      <a:pt x="875" y="1062"/>
                    </a:lnTo>
                    <a:lnTo>
                      <a:pt x="865" y="1062"/>
                    </a:lnTo>
                    <a:lnTo>
                      <a:pt x="853" y="1061"/>
                    </a:lnTo>
                    <a:lnTo>
                      <a:pt x="843" y="1059"/>
                    </a:lnTo>
                    <a:lnTo>
                      <a:pt x="833" y="1058"/>
                    </a:lnTo>
                    <a:lnTo>
                      <a:pt x="824" y="1056"/>
                    </a:lnTo>
                    <a:lnTo>
                      <a:pt x="817" y="1055"/>
                    </a:lnTo>
                    <a:lnTo>
                      <a:pt x="814" y="1034"/>
                    </a:lnTo>
                    <a:lnTo>
                      <a:pt x="808" y="1003"/>
                    </a:lnTo>
                    <a:lnTo>
                      <a:pt x="796" y="971"/>
                    </a:lnTo>
                    <a:lnTo>
                      <a:pt x="782" y="940"/>
                    </a:lnTo>
                    <a:lnTo>
                      <a:pt x="774" y="947"/>
                    </a:lnTo>
                    <a:lnTo>
                      <a:pt x="766" y="953"/>
                    </a:lnTo>
                    <a:lnTo>
                      <a:pt x="758" y="957"/>
                    </a:lnTo>
                    <a:lnTo>
                      <a:pt x="751" y="962"/>
                    </a:lnTo>
                    <a:lnTo>
                      <a:pt x="744" y="967"/>
                    </a:lnTo>
                    <a:lnTo>
                      <a:pt x="737" y="972"/>
                    </a:lnTo>
                    <a:lnTo>
                      <a:pt x="729" y="978"/>
                    </a:lnTo>
                    <a:lnTo>
                      <a:pt x="722" y="983"/>
                    </a:lnTo>
                    <a:lnTo>
                      <a:pt x="734" y="1041"/>
                    </a:lnTo>
                    <a:lnTo>
                      <a:pt x="740" y="1100"/>
                    </a:lnTo>
                    <a:lnTo>
                      <a:pt x="741" y="1157"/>
                    </a:lnTo>
                    <a:lnTo>
                      <a:pt x="738" y="1208"/>
                    </a:lnTo>
                    <a:lnTo>
                      <a:pt x="745" y="1201"/>
                    </a:lnTo>
                    <a:lnTo>
                      <a:pt x="751" y="1194"/>
                    </a:lnTo>
                    <a:lnTo>
                      <a:pt x="758" y="1187"/>
                    </a:lnTo>
                    <a:lnTo>
                      <a:pt x="764" y="1180"/>
                    </a:lnTo>
                    <a:lnTo>
                      <a:pt x="772" y="1171"/>
                    </a:lnTo>
                    <a:lnTo>
                      <a:pt x="777" y="1164"/>
                    </a:lnTo>
                    <a:lnTo>
                      <a:pt x="785" y="1157"/>
                    </a:lnTo>
                    <a:lnTo>
                      <a:pt x="790" y="1149"/>
                    </a:lnTo>
                    <a:lnTo>
                      <a:pt x="804" y="1149"/>
                    </a:lnTo>
                    <a:lnTo>
                      <a:pt x="805" y="1146"/>
                    </a:lnTo>
                    <a:lnTo>
                      <a:pt x="806" y="1138"/>
                    </a:lnTo>
                    <a:lnTo>
                      <a:pt x="809" y="1128"/>
                    </a:lnTo>
                    <a:lnTo>
                      <a:pt x="812" y="1118"/>
                    </a:lnTo>
                    <a:lnTo>
                      <a:pt x="815" y="1107"/>
                    </a:lnTo>
                    <a:lnTo>
                      <a:pt x="817" y="1090"/>
                    </a:lnTo>
                    <a:lnTo>
                      <a:pt x="817" y="1073"/>
                    </a:lnTo>
                    <a:lnTo>
                      <a:pt x="817" y="1055"/>
                    </a:lnTo>
                    <a:lnTo>
                      <a:pt x="827" y="1056"/>
                    </a:lnTo>
                    <a:lnTo>
                      <a:pt x="840" y="1058"/>
                    </a:lnTo>
                    <a:lnTo>
                      <a:pt x="853" y="1061"/>
                    </a:lnTo>
                    <a:lnTo>
                      <a:pt x="868" y="1062"/>
                    </a:lnTo>
                    <a:lnTo>
                      <a:pt x="882" y="1063"/>
                    </a:lnTo>
                    <a:lnTo>
                      <a:pt x="897" y="1063"/>
                    </a:lnTo>
                    <a:lnTo>
                      <a:pt x="910" y="1063"/>
                    </a:lnTo>
                    <a:lnTo>
                      <a:pt x="921" y="1063"/>
                    </a:lnTo>
                    <a:lnTo>
                      <a:pt x="924" y="1086"/>
                    </a:lnTo>
                    <a:lnTo>
                      <a:pt x="930" y="1105"/>
                    </a:lnTo>
                    <a:lnTo>
                      <a:pt x="935" y="1124"/>
                    </a:lnTo>
                    <a:lnTo>
                      <a:pt x="939" y="1138"/>
                    </a:lnTo>
                    <a:lnTo>
                      <a:pt x="943" y="1156"/>
                    </a:lnTo>
                    <a:lnTo>
                      <a:pt x="949" y="1180"/>
                    </a:lnTo>
                    <a:lnTo>
                      <a:pt x="952" y="1204"/>
                    </a:lnTo>
                    <a:lnTo>
                      <a:pt x="949" y="1218"/>
                    </a:lnTo>
                    <a:lnTo>
                      <a:pt x="943" y="1223"/>
                    </a:lnTo>
                    <a:lnTo>
                      <a:pt x="932" y="1232"/>
                    </a:lnTo>
                    <a:lnTo>
                      <a:pt x="916" y="1243"/>
                    </a:lnTo>
                    <a:lnTo>
                      <a:pt x="898" y="1254"/>
                    </a:lnTo>
                    <a:lnTo>
                      <a:pt x="881" y="1265"/>
                    </a:lnTo>
                    <a:lnTo>
                      <a:pt x="863" y="1277"/>
                    </a:lnTo>
                    <a:lnTo>
                      <a:pt x="849" y="1285"/>
                    </a:lnTo>
                    <a:lnTo>
                      <a:pt x="837" y="1291"/>
                    </a:lnTo>
                    <a:lnTo>
                      <a:pt x="838" y="1323"/>
                    </a:lnTo>
                    <a:lnTo>
                      <a:pt x="833" y="1323"/>
                    </a:lnTo>
                    <a:lnTo>
                      <a:pt x="815" y="1323"/>
                    </a:lnTo>
                    <a:lnTo>
                      <a:pt x="792" y="1323"/>
                    </a:lnTo>
                    <a:lnTo>
                      <a:pt x="764" y="1322"/>
                    </a:lnTo>
                    <a:lnTo>
                      <a:pt x="735" y="1322"/>
                    </a:lnTo>
                    <a:lnTo>
                      <a:pt x="709" y="1322"/>
                    </a:lnTo>
                    <a:lnTo>
                      <a:pt x="689" y="1322"/>
                    </a:lnTo>
                    <a:lnTo>
                      <a:pt x="676" y="1322"/>
                    </a:lnTo>
                    <a:lnTo>
                      <a:pt x="668" y="1322"/>
                    </a:lnTo>
                    <a:lnTo>
                      <a:pt x="660" y="1322"/>
                    </a:lnTo>
                    <a:lnTo>
                      <a:pt x="648" y="1323"/>
                    </a:lnTo>
                    <a:lnTo>
                      <a:pt x="635" y="1324"/>
                    </a:lnTo>
                    <a:lnTo>
                      <a:pt x="629" y="1326"/>
                    </a:lnTo>
                    <a:lnTo>
                      <a:pt x="622" y="1326"/>
                    </a:lnTo>
                    <a:lnTo>
                      <a:pt x="616" y="1327"/>
                    </a:lnTo>
                    <a:lnTo>
                      <a:pt x="609" y="1329"/>
                    </a:lnTo>
                    <a:lnTo>
                      <a:pt x="607" y="1302"/>
                    </a:lnTo>
                    <a:lnTo>
                      <a:pt x="595" y="1296"/>
                    </a:lnTo>
                    <a:lnTo>
                      <a:pt x="597" y="1261"/>
                    </a:lnTo>
                    <a:lnTo>
                      <a:pt x="595" y="1219"/>
                    </a:lnTo>
                    <a:lnTo>
                      <a:pt x="593" y="1178"/>
                    </a:lnTo>
                    <a:lnTo>
                      <a:pt x="591" y="1146"/>
                    </a:lnTo>
                    <a:lnTo>
                      <a:pt x="591" y="1115"/>
                    </a:lnTo>
                    <a:lnTo>
                      <a:pt x="590" y="1073"/>
                    </a:lnTo>
                    <a:lnTo>
                      <a:pt x="588" y="1030"/>
                    </a:lnTo>
                    <a:lnTo>
                      <a:pt x="585" y="993"/>
                    </a:lnTo>
                    <a:lnTo>
                      <a:pt x="584" y="988"/>
                    </a:lnTo>
                    <a:lnTo>
                      <a:pt x="582" y="982"/>
                    </a:lnTo>
                    <a:lnTo>
                      <a:pt x="579" y="976"/>
                    </a:lnTo>
                    <a:lnTo>
                      <a:pt x="578" y="974"/>
                    </a:lnTo>
                    <a:lnTo>
                      <a:pt x="531" y="1003"/>
                    </a:lnTo>
                    <a:lnTo>
                      <a:pt x="533" y="1004"/>
                    </a:lnTo>
                    <a:lnTo>
                      <a:pt x="539" y="1006"/>
                    </a:lnTo>
                    <a:lnTo>
                      <a:pt x="545" y="1009"/>
                    </a:lnTo>
                    <a:lnTo>
                      <a:pt x="553" y="1011"/>
                    </a:lnTo>
                    <a:lnTo>
                      <a:pt x="558" y="1018"/>
                    </a:lnTo>
                    <a:lnTo>
                      <a:pt x="555" y="1028"/>
                    </a:lnTo>
                    <a:lnTo>
                      <a:pt x="549" y="1038"/>
                    </a:lnTo>
                    <a:lnTo>
                      <a:pt x="545" y="1044"/>
                    </a:lnTo>
                    <a:lnTo>
                      <a:pt x="537" y="1044"/>
                    </a:lnTo>
                    <a:lnTo>
                      <a:pt x="526" y="1042"/>
                    </a:lnTo>
                    <a:lnTo>
                      <a:pt x="515" y="1041"/>
                    </a:lnTo>
                    <a:lnTo>
                      <a:pt x="511" y="1040"/>
                    </a:lnTo>
                    <a:lnTo>
                      <a:pt x="489" y="1056"/>
                    </a:lnTo>
                    <a:lnTo>
                      <a:pt x="467" y="1055"/>
                    </a:lnTo>
                    <a:lnTo>
                      <a:pt x="418" y="953"/>
                    </a:lnTo>
                    <a:lnTo>
                      <a:pt x="441" y="926"/>
                    </a:lnTo>
                    <a:lnTo>
                      <a:pt x="450" y="926"/>
                    </a:lnTo>
                    <a:lnTo>
                      <a:pt x="460" y="926"/>
                    </a:lnTo>
                    <a:lnTo>
                      <a:pt x="469" y="926"/>
                    </a:lnTo>
                    <a:lnTo>
                      <a:pt x="478" y="926"/>
                    </a:lnTo>
                    <a:lnTo>
                      <a:pt x="486" y="922"/>
                    </a:lnTo>
                    <a:lnTo>
                      <a:pt x="499" y="915"/>
                    </a:lnTo>
                    <a:lnTo>
                      <a:pt x="515" y="906"/>
                    </a:lnTo>
                    <a:lnTo>
                      <a:pt x="533" y="896"/>
                    </a:lnTo>
                    <a:lnTo>
                      <a:pt x="550" y="888"/>
                    </a:lnTo>
                    <a:lnTo>
                      <a:pt x="566" y="880"/>
                    </a:lnTo>
                    <a:lnTo>
                      <a:pt x="579" y="874"/>
                    </a:lnTo>
                    <a:lnTo>
                      <a:pt x="588" y="870"/>
                    </a:lnTo>
                    <a:lnTo>
                      <a:pt x="594" y="867"/>
                    </a:lnTo>
                    <a:lnTo>
                      <a:pt x="601" y="861"/>
                    </a:lnTo>
                    <a:lnTo>
                      <a:pt x="612" y="854"/>
                    </a:lnTo>
                    <a:lnTo>
                      <a:pt x="622" y="846"/>
                    </a:lnTo>
                    <a:lnTo>
                      <a:pt x="630" y="839"/>
                    </a:lnTo>
                    <a:lnTo>
                      <a:pt x="639" y="832"/>
                    </a:lnTo>
                    <a:lnTo>
                      <a:pt x="645" y="828"/>
                    </a:lnTo>
                    <a:lnTo>
                      <a:pt x="646" y="826"/>
                    </a:lnTo>
                    <a:lnTo>
                      <a:pt x="655" y="819"/>
                    </a:lnTo>
                    <a:lnTo>
                      <a:pt x="664" y="812"/>
                    </a:lnTo>
                    <a:lnTo>
                      <a:pt x="674" y="805"/>
                    </a:lnTo>
                    <a:lnTo>
                      <a:pt x="683" y="798"/>
                    </a:lnTo>
                    <a:lnTo>
                      <a:pt x="692" y="791"/>
                    </a:lnTo>
                    <a:lnTo>
                      <a:pt x="697" y="784"/>
                    </a:lnTo>
                    <a:lnTo>
                      <a:pt x="703" y="780"/>
                    </a:lnTo>
                    <a:lnTo>
                      <a:pt x="706" y="776"/>
                    </a:lnTo>
                    <a:lnTo>
                      <a:pt x="700" y="736"/>
                    </a:lnTo>
                    <a:lnTo>
                      <a:pt x="694" y="696"/>
                    </a:lnTo>
                    <a:lnTo>
                      <a:pt x="690" y="659"/>
                    </a:lnTo>
                    <a:lnTo>
                      <a:pt x="690" y="638"/>
                    </a:lnTo>
                    <a:lnTo>
                      <a:pt x="692" y="635"/>
                    </a:lnTo>
                    <a:lnTo>
                      <a:pt x="693" y="630"/>
                    </a:lnTo>
                    <a:lnTo>
                      <a:pt x="694" y="623"/>
                    </a:lnTo>
                    <a:lnTo>
                      <a:pt x="699" y="614"/>
                    </a:lnTo>
                    <a:lnTo>
                      <a:pt x="705" y="607"/>
                    </a:lnTo>
                    <a:lnTo>
                      <a:pt x="712" y="599"/>
                    </a:lnTo>
                    <a:lnTo>
                      <a:pt x="722" y="593"/>
                    </a:lnTo>
                    <a:lnTo>
                      <a:pt x="735" y="591"/>
                    </a:lnTo>
                    <a:lnTo>
                      <a:pt x="738" y="591"/>
                    </a:lnTo>
                    <a:lnTo>
                      <a:pt x="744" y="591"/>
                    </a:lnTo>
                    <a:lnTo>
                      <a:pt x="750" y="591"/>
                    </a:lnTo>
                    <a:lnTo>
                      <a:pt x="754" y="591"/>
                    </a:lnTo>
                    <a:lnTo>
                      <a:pt x="757" y="578"/>
                    </a:lnTo>
                    <a:lnTo>
                      <a:pt x="760" y="567"/>
                    </a:lnTo>
                    <a:lnTo>
                      <a:pt x="761" y="558"/>
                    </a:lnTo>
                    <a:lnTo>
                      <a:pt x="761" y="554"/>
                    </a:lnTo>
                    <a:lnTo>
                      <a:pt x="742" y="547"/>
                    </a:lnTo>
                    <a:lnTo>
                      <a:pt x="745" y="529"/>
                    </a:lnTo>
                    <a:lnTo>
                      <a:pt x="747" y="505"/>
                    </a:lnTo>
                    <a:lnTo>
                      <a:pt x="747" y="484"/>
                    </a:lnTo>
                    <a:lnTo>
                      <a:pt x="747" y="468"/>
                    </a:lnTo>
                    <a:lnTo>
                      <a:pt x="734" y="457"/>
                    </a:lnTo>
                    <a:lnTo>
                      <a:pt x="719" y="445"/>
                    </a:lnTo>
                    <a:lnTo>
                      <a:pt x="702" y="431"/>
                    </a:lnTo>
                    <a:lnTo>
                      <a:pt x="683" y="418"/>
                    </a:lnTo>
                    <a:lnTo>
                      <a:pt x="661" y="407"/>
                    </a:lnTo>
                    <a:lnTo>
                      <a:pt x="639" y="398"/>
                    </a:lnTo>
                    <a:lnTo>
                      <a:pt x="617" y="391"/>
                    </a:lnTo>
                    <a:lnTo>
                      <a:pt x="595" y="389"/>
                    </a:lnTo>
                    <a:lnTo>
                      <a:pt x="582" y="390"/>
                    </a:lnTo>
                    <a:lnTo>
                      <a:pt x="568" y="393"/>
                    </a:lnTo>
                    <a:lnTo>
                      <a:pt x="553" y="398"/>
                    </a:lnTo>
                    <a:lnTo>
                      <a:pt x="539" y="405"/>
                    </a:lnTo>
                    <a:lnTo>
                      <a:pt x="526" y="414"/>
                    </a:lnTo>
                    <a:lnTo>
                      <a:pt x="514" y="421"/>
                    </a:lnTo>
                    <a:lnTo>
                      <a:pt x="504" y="429"/>
                    </a:lnTo>
                    <a:lnTo>
                      <a:pt x="497" y="438"/>
                    </a:lnTo>
                    <a:lnTo>
                      <a:pt x="485" y="438"/>
                    </a:lnTo>
                    <a:lnTo>
                      <a:pt x="481" y="447"/>
                    </a:lnTo>
                    <a:lnTo>
                      <a:pt x="472" y="459"/>
                    </a:lnTo>
                    <a:lnTo>
                      <a:pt x="463" y="470"/>
                    </a:lnTo>
                    <a:lnTo>
                      <a:pt x="453" y="483"/>
                    </a:lnTo>
                    <a:lnTo>
                      <a:pt x="443" y="494"/>
                    </a:lnTo>
                    <a:lnTo>
                      <a:pt x="433" y="505"/>
                    </a:lnTo>
                    <a:lnTo>
                      <a:pt x="425" y="512"/>
                    </a:lnTo>
                    <a:lnTo>
                      <a:pt x="421" y="516"/>
                    </a:lnTo>
                    <a:lnTo>
                      <a:pt x="415" y="530"/>
                    </a:lnTo>
                    <a:lnTo>
                      <a:pt x="406" y="547"/>
                    </a:lnTo>
                    <a:lnTo>
                      <a:pt x="396" y="565"/>
                    </a:lnTo>
                    <a:lnTo>
                      <a:pt x="385" y="584"/>
                    </a:lnTo>
                    <a:lnTo>
                      <a:pt x="371" y="602"/>
                    </a:lnTo>
                    <a:lnTo>
                      <a:pt x="358" y="619"/>
                    </a:lnTo>
                    <a:lnTo>
                      <a:pt x="345" y="633"/>
                    </a:lnTo>
                    <a:lnTo>
                      <a:pt x="331" y="642"/>
                    </a:lnTo>
                    <a:lnTo>
                      <a:pt x="320" y="652"/>
                    </a:lnTo>
                    <a:lnTo>
                      <a:pt x="307" y="668"/>
                    </a:lnTo>
                    <a:lnTo>
                      <a:pt x="290" y="686"/>
                    </a:lnTo>
                    <a:lnTo>
                      <a:pt x="271" y="706"/>
                    </a:lnTo>
                    <a:lnTo>
                      <a:pt x="251" y="727"/>
                    </a:lnTo>
                    <a:lnTo>
                      <a:pt x="229" y="748"/>
                    </a:lnTo>
                    <a:lnTo>
                      <a:pt x="207" y="767"/>
                    </a:lnTo>
                    <a:lnTo>
                      <a:pt x="185" y="786"/>
                    </a:lnTo>
                    <a:lnTo>
                      <a:pt x="178" y="791"/>
                    </a:lnTo>
                    <a:lnTo>
                      <a:pt x="172" y="798"/>
                    </a:lnTo>
                    <a:lnTo>
                      <a:pt x="165" y="807"/>
                    </a:lnTo>
                    <a:lnTo>
                      <a:pt x="158" y="815"/>
                    </a:lnTo>
                    <a:lnTo>
                      <a:pt x="150" y="823"/>
                    </a:lnTo>
                    <a:lnTo>
                      <a:pt x="144" y="832"/>
                    </a:lnTo>
                    <a:lnTo>
                      <a:pt x="137" y="839"/>
                    </a:lnTo>
                    <a:lnTo>
                      <a:pt x="131" y="846"/>
                    </a:lnTo>
                    <a:lnTo>
                      <a:pt x="127" y="850"/>
                    </a:lnTo>
                    <a:lnTo>
                      <a:pt x="121" y="856"/>
                    </a:lnTo>
                    <a:lnTo>
                      <a:pt x="117" y="860"/>
                    </a:lnTo>
                    <a:lnTo>
                      <a:pt x="112" y="861"/>
                    </a:lnTo>
                    <a:lnTo>
                      <a:pt x="110" y="861"/>
                    </a:lnTo>
                    <a:lnTo>
                      <a:pt x="104" y="861"/>
                    </a:lnTo>
                    <a:lnTo>
                      <a:pt x="98" y="861"/>
                    </a:lnTo>
                    <a:lnTo>
                      <a:pt x="91" y="861"/>
                    </a:lnTo>
                    <a:lnTo>
                      <a:pt x="85" y="861"/>
                    </a:lnTo>
                    <a:lnTo>
                      <a:pt x="77" y="860"/>
                    </a:lnTo>
                    <a:lnTo>
                      <a:pt x="73" y="859"/>
                    </a:lnTo>
                    <a:lnTo>
                      <a:pt x="69" y="857"/>
                    </a:lnTo>
                    <a:lnTo>
                      <a:pt x="63" y="853"/>
                    </a:lnTo>
                    <a:lnTo>
                      <a:pt x="54" y="849"/>
                    </a:lnTo>
                    <a:lnTo>
                      <a:pt x="47" y="844"/>
                    </a:lnTo>
                    <a:lnTo>
                      <a:pt x="38" y="842"/>
                    </a:lnTo>
                    <a:lnTo>
                      <a:pt x="31" y="837"/>
                    </a:lnTo>
                    <a:lnTo>
                      <a:pt x="27" y="830"/>
                    </a:lnTo>
                    <a:lnTo>
                      <a:pt x="22" y="823"/>
                    </a:lnTo>
                    <a:lnTo>
                      <a:pt x="15" y="815"/>
                    </a:lnTo>
                    <a:lnTo>
                      <a:pt x="0" y="802"/>
                    </a:lnTo>
                    <a:lnTo>
                      <a:pt x="2" y="790"/>
                    </a:lnTo>
                    <a:lnTo>
                      <a:pt x="12" y="781"/>
                    </a:lnTo>
                    <a:lnTo>
                      <a:pt x="24" y="774"/>
                    </a:lnTo>
                    <a:lnTo>
                      <a:pt x="31" y="770"/>
                    </a:lnTo>
                    <a:lnTo>
                      <a:pt x="38" y="766"/>
                    </a:lnTo>
                    <a:lnTo>
                      <a:pt x="44" y="762"/>
                    </a:lnTo>
                    <a:lnTo>
                      <a:pt x="51" y="758"/>
                    </a:lnTo>
                    <a:lnTo>
                      <a:pt x="57" y="753"/>
                    </a:lnTo>
                    <a:lnTo>
                      <a:pt x="64" y="750"/>
                    </a:lnTo>
                    <a:lnTo>
                      <a:pt x="70" y="749"/>
                    </a:lnTo>
                    <a:lnTo>
                      <a:pt x="76" y="748"/>
                    </a:lnTo>
                    <a:lnTo>
                      <a:pt x="83" y="746"/>
                    </a:lnTo>
                    <a:lnTo>
                      <a:pt x="91" y="745"/>
                    </a:lnTo>
                    <a:lnTo>
                      <a:pt x="99" y="742"/>
                    </a:lnTo>
                    <a:lnTo>
                      <a:pt x="110" y="739"/>
                    </a:lnTo>
                    <a:lnTo>
                      <a:pt x="120" y="738"/>
                    </a:lnTo>
                    <a:lnTo>
                      <a:pt x="128" y="736"/>
                    </a:lnTo>
                    <a:lnTo>
                      <a:pt x="136" y="735"/>
                    </a:lnTo>
                    <a:lnTo>
                      <a:pt x="143" y="735"/>
                    </a:lnTo>
                    <a:lnTo>
                      <a:pt x="150" y="721"/>
                    </a:lnTo>
                    <a:lnTo>
                      <a:pt x="160" y="703"/>
                    </a:lnTo>
                    <a:lnTo>
                      <a:pt x="171" y="680"/>
                    </a:lnTo>
                    <a:lnTo>
                      <a:pt x="184" y="656"/>
                    </a:lnTo>
                    <a:lnTo>
                      <a:pt x="197" y="634"/>
                    </a:lnTo>
                    <a:lnTo>
                      <a:pt x="207" y="612"/>
                    </a:lnTo>
                    <a:lnTo>
                      <a:pt x="217" y="595"/>
                    </a:lnTo>
                    <a:lnTo>
                      <a:pt x="224" y="582"/>
                    </a:lnTo>
                    <a:lnTo>
                      <a:pt x="230" y="572"/>
                    </a:lnTo>
                    <a:lnTo>
                      <a:pt x="238" y="562"/>
                    </a:lnTo>
                    <a:lnTo>
                      <a:pt x="246" y="551"/>
                    </a:lnTo>
                    <a:lnTo>
                      <a:pt x="256" y="537"/>
                    </a:lnTo>
                    <a:lnTo>
                      <a:pt x="268" y="525"/>
                    </a:lnTo>
                    <a:lnTo>
                      <a:pt x="284" y="509"/>
                    </a:lnTo>
                    <a:lnTo>
                      <a:pt x="302" y="495"/>
                    </a:lnTo>
                    <a:lnTo>
                      <a:pt x="323" y="480"/>
                    </a:lnTo>
                    <a:lnTo>
                      <a:pt x="332" y="464"/>
                    </a:lnTo>
                    <a:lnTo>
                      <a:pt x="341" y="447"/>
                    </a:lnTo>
                    <a:lnTo>
                      <a:pt x="351" y="431"/>
                    </a:lnTo>
                    <a:lnTo>
                      <a:pt x="363" y="412"/>
                    </a:lnTo>
                    <a:lnTo>
                      <a:pt x="373" y="397"/>
                    </a:lnTo>
                    <a:lnTo>
                      <a:pt x="382" y="381"/>
                    </a:lnTo>
                    <a:lnTo>
                      <a:pt x="390" y="370"/>
                    </a:lnTo>
                    <a:lnTo>
                      <a:pt x="398" y="362"/>
                    </a:lnTo>
                    <a:lnTo>
                      <a:pt x="383" y="348"/>
                    </a:lnTo>
                    <a:lnTo>
                      <a:pt x="389" y="338"/>
                    </a:lnTo>
                    <a:lnTo>
                      <a:pt x="396" y="327"/>
                    </a:lnTo>
                    <a:lnTo>
                      <a:pt x="403" y="313"/>
                    </a:lnTo>
                    <a:lnTo>
                      <a:pt x="411" y="299"/>
                    </a:lnTo>
                    <a:lnTo>
                      <a:pt x="419" y="285"/>
                    </a:lnTo>
                    <a:lnTo>
                      <a:pt x="427" y="272"/>
                    </a:lnTo>
                    <a:lnTo>
                      <a:pt x="434" y="261"/>
                    </a:lnTo>
                    <a:lnTo>
                      <a:pt x="441" y="252"/>
                    </a:lnTo>
                    <a:lnTo>
                      <a:pt x="441" y="245"/>
                    </a:lnTo>
                    <a:lnTo>
                      <a:pt x="441" y="238"/>
                    </a:lnTo>
                    <a:lnTo>
                      <a:pt x="441" y="230"/>
                    </a:lnTo>
                    <a:lnTo>
                      <a:pt x="441" y="222"/>
                    </a:lnTo>
                    <a:lnTo>
                      <a:pt x="431" y="220"/>
                    </a:lnTo>
                    <a:lnTo>
                      <a:pt x="419" y="219"/>
                    </a:lnTo>
                    <a:lnTo>
                      <a:pt x="411" y="215"/>
                    </a:lnTo>
                    <a:lnTo>
                      <a:pt x="401" y="210"/>
                    </a:lnTo>
                    <a:lnTo>
                      <a:pt x="393" y="206"/>
                    </a:lnTo>
                    <a:lnTo>
                      <a:pt x="387" y="199"/>
                    </a:lnTo>
                    <a:lnTo>
                      <a:pt x="383" y="192"/>
                    </a:lnTo>
                    <a:lnTo>
                      <a:pt x="382" y="185"/>
                    </a:lnTo>
                    <a:lnTo>
                      <a:pt x="382" y="172"/>
                    </a:lnTo>
                    <a:lnTo>
                      <a:pt x="385" y="157"/>
                    </a:lnTo>
                    <a:lnTo>
                      <a:pt x="389" y="140"/>
                    </a:lnTo>
                    <a:lnTo>
                      <a:pt x="398" y="123"/>
                    </a:lnTo>
                    <a:lnTo>
                      <a:pt x="408" y="105"/>
                    </a:lnTo>
                    <a:lnTo>
                      <a:pt x="421" y="85"/>
                    </a:lnTo>
                    <a:lnTo>
                      <a:pt x="437" y="67"/>
                    </a:lnTo>
                    <a:lnTo>
                      <a:pt x="456" y="50"/>
                    </a:lnTo>
                    <a:lnTo>
                      <a:pt x="476" y="36"/>
                    </a:lnTo>
                    <a:lnTo>
                      <a:pt x="497" y="24"/>
                    </a:lnTo>
                    <a:lnTo>
                      <a:pt x="518" y="14"/>
                    </a:lnTo>
                    <a:lnTo>
                      <a:pt x="542" y="7"/>
                    </a:lnTo>
                    <a:lnTo>
                      <a:pt x="566" y="1"/>
                    </a:lnTo>
                    <a:lnTo>
                      <a:pt x="593" y="0"/>
                    </a:lnTo>
                    <a:lnTo>
                      <a:pt x="619" y="1"/>
                    </a:lnTo>
                    <a:lnTo>
                      <a:pt x="646" y="5"/>
                    </a:lnTo>
                    <a:lnTo>
                      <a:pt x="668" y="14"/>
                    </a:lnTo>
                    <a:lnTo>
                      <a:pt x="687" y="27"/>
                    </a:lnTo>
                    <a:lnTo>
                      <a:pt x="702" y="43"/>
                    </a:lnTo>
                    <a:lnTo>
                      <a:pt x="713" y="63"/>
                    </a:lnTo>
                    <a:lnTo>
                      <a:pt x="721" y="84"/>
                    </a:lnTo>
                    <a:lnTo>
                      <a:pt x="722" y="105"/>
                    </a:lnTo>
                    <a:lnTo>
                      <a:pt x="716" y="123"/>
                    </a:lnTo>
                    <a:lnTo>
                      <a:pt x="705" y="139"/>
                    </a:lnTo>
                    <a:lnTo>
                      <a:pt x="716" y="139"/>
                    </a:lnTo>
                    <a:lnTo>
                      <a:pt x="729" y="139"/>
                    </a:lnTo>
                    <a:lnTo>
                      <a:pt x="742" y="139"/>
                    </a:lnTo>
                    <a:lnTo>
                      <a:pt x="758" y="140"/>
                    </a:lnTo>
                    <a:lnTo>
                      <a:pt x="774" y="140"/>
                    </a:lnTo>
                    <a:lnTo>
                      <a:pt x="792" y="142"/>
                    </a:lnTo>
                    <a:lnTo>
                      <a:pt x="809" y="144"/>
                    </a:lnTo>
                    <a:lnTo>
                      <a:pt x="828" y="147"/>
                    </a:lnTo>
                    <a:lnTo>
                      <a:pt x="844" y="150"/>
                    </a:lnTo>
                    <a:lnTo>
                      <a:pt x="860" y="154"/>
                    </a:lnTo>
                    <a:lnTo>
                      <a:pt x="875" y="157"/>
                    </a:lnTo>
                    <a:lnTo>
                      <a:pt x="889" y="161"/>
                    </a:lnTo>
                    <a:lnTo>
                      <a:pt x="904" y="164"/>
                    </a:lnTo>
                    <a:lnTo>
                      <a:pt x="916" y="168"/>
                    </a:lnTo>
                    <a:lnTo>
                      <a:pt x="927" y="171"/>
                    </a:lnTo>
                    <a:lnTo>
                      <a:pt x="937" y="174"/>
                    </a:lnTo>
                    <a:lnTo>
                      <a:pt x="956" y="179"/>
                    </a:lnTo>
                    <a:lnTo>
                      <a:pt x="975" y="184"/>
                    </a:lnTo>
                    <a:lnTo>
                      <a:pt x="991" y="188"/>
                    </a:lnTo>
                    <a:lnTo>
                      <a:pt x="1006" y="191"/>
                    </a:lnTo>
                    <a:lnTo>
                      <a:pt x="1019" y="193"/>
                    </a:lnTo>
                    <a:lnTo>
                      <a:pt x="1029" y="195"/>
                    </a:lnTo>
                    <a:lnTo>
                      <a:pt x="1039" y="198"/>
                    </a:lnTo>
                    <a:lnTo>
                      <a:pt x="1048" y="199"/>
                    </a:lnTo>
                    <a:lnTo>
                      <a:pt x="1058" y="203"/>
                    </a:lnTo>
                    <a:lnTo>
                      <a:pt x="1073" y="210"/>
                    </a:lnTo>
                    <a:lnTo>
                      <a:pt x="1090" y="219"/>
                    </a:lnTo>
                    <a:lnTo>
                      <a:pt x="1109" y="229"/>
                    </a:lnTo>
                    <a:lnTo>
                      <a:pt x="1128" y="238"/>
                    </a:lnTo>
                    <a:lnTo>
                      <a:pt x="1146" y="248"/>
                    </a:lnTo>
                    <a:lnTo>
                      <a:pt x="1159" y="257"/>
                    </a:lnTo>
                    <a:lnTo>
                      <a:pt x="1166" y="262"/>
                    </a:lnTo>
                    <a:lnTo>
                      <a:pt x="1172" y="268"/>
                    </a:lnTo>
                    <a:lnTo>
                      <a:pt x="1178" y="275"/>
                    </a:lnTo>
                    <a:lnTo>
                      <a:pt x="1185" y="283"/>
                    </a:lnTo>
                    <a:lnTo>
                      <a:pt x="1192" y="293"/>
                    </a:lnTo>
                    <a:lnTo>
                      <a:pt x="1199" y="306"/>
                    </a:lnTo>
                    <a:lnTo>
                      <a:pt x="1205" y="318"/>
                    </a:lnTo>
                    <a:lnTo>
                      <a:pt x="1208" y="332"/>
                    </a:lnTo>
                    <a:lnTo>
                      <a:pt x="1210" y="348"/>
                    </a:lnTo>
                    <a:lnTo>
                      <a:pt x="1214" y="352"/>
                    </a:lnTo>
                    <a:lnTo>
                      <a:pt x="1220" y="355"/>
                    </a:lnTo>
                    <a:lnTo>
                      <a:pt x="1224" y="356"/>
                    </a:lnTo>
                    <a:lnTo>
                      <a:pt x="1227" y="360"/>
                    </a:lnTo>
                    <a:lnTo>
                      <a:pt x="1230" y="366"/>
                    </a:lnTo>
                    <a:lnTo>
                      <a:pt x="1233" y="373"/>
                    </a:lnTo>
                    <a:lnTo>
                      <a:pt x="1237" y="380"/>
                    </a:lnTo>
                    <a:lnTo>
                      <a:pt x="1243" y="386"/>
                    </a:lnTo>
                    <a:lnTo>
                      <a:pt x="1247" y="389"/>
                    </a:lnTo>
                    <a:lnTo>
                      <a:pt x="1253" y="393"/>
                    </a:lnTo>
                    <a:lnTo>
                      <a:pt x="1260" y="397"/>
                    </a:lnTo>
                    <a:lnTo>
                      <a:pt x="1269" y="403"/>
                    </a:lnTo>
                    <a:lnTo>
                      <a:pt x="1276" y="408"/>
                    </a:lnTo>
                    <a:lnTo>
                      <a:pt x="1282" y="415"/>
                    </a:lnTo>
                    <a:lnTo>
                      <a:pt x="1287" y="422"/>
                    </a:lnTo>
                    <a:lnTo>
                      <a:pt x="1290" y="429"/>
                    </a:lnTo>
                    <a:lnTo>
                      <a:pt x="1294" y="453"/>
                    </a:lnTo>
                    <a:lnTo>
                      <a:pt x="1300" y="487"/>
                    </a:lnTo>
                    <a:lnTo>
                      <a:pt x="1303" y="523"/>
                    </a:lnTo>
                    <a:lnTo>
                      <a:pt x="1300" y="557"/>
                    </a:lnTo>
                    <a:lnTo>
                      <a:pt x="1295" y="572"/>
                    </a:lnTo>
                    <a:lnTo>
                      <a:pt x="1292" y="591"/>
                    </a:lnTo>
                    <a:lnTo>
                      <a:pt x="1288" y="609"/>
                    </a:lnTo>
                    <a:lnTo>
                      <a:pt x="1282" y="627"/>
                    </a:lnTo>
                    <a:lnTo>
                      <a:pt x="1275" y="644"/>
                    </a:lnTo>
                    <a:lnTo>
                      <a:pt x="1266" y="661"/>
                    </a:lnTo>
                    <a:lnTo>
                      <a:pt x="1255" y="676"/>
                    </a:lnTo>
                    <a:lnTo>
                      <a:pt x="1240" y="689"/>
                    </a:lnTo>
                    <a:lnTo>
                      <a:pt x="1227" y="699"/>
                    </a:lnTo>
                    <a:lnTo>
                      <a:pt x="1211" y="708"/>
                    </a:lnTo>
                    <a:lnTo>
                      <a:pt x="1192" y="720"/>
                    </a:lnTo>
                    <a:lnTo>
                      <a:pt x="1173" y="729"/>
                    </a:lnTo>
                    <a:lnTo>
                      <a:pt x="1153" y="741"/>
                    </a:lnTo>
                    <a:lnTo>
                      <a:pt x="1131" y="750"/>
                    </a:lnTo>
                    <a:lnTo>
                      <a:pt x="1109" y="760"/>
                    </a:lnTo>
                    <a:lnTo>
                      <a:pt x="1086" y="767"/>
                    </a:lnTo>
                    <a:lnTo>
                      <a:pt x="1080" y="769"/>
                    </a:lnTo>
                    <a:lnTo>
                      <a:pt x="1073" y="770"/>
                    </a:lnTo>
                    <a:lnTo>
                      <a:pt x="1067" y="772"/>
                    </a:lnTo>
                    <a:lnTo>
                      <a:pt x="1060" y="773"/>
                    </a:lnTo>
                    <a:lnTo>
                      <a:pt x="1052" y="774"/>
                    </a:lnTo>
                    <a:lnTo>
                      <a:pt x="1045" y="774"/>
                    </a:lnTo>
                    <a:lnTo>
                      <a:pt x="1038" y="776"/>
                    </a:lnTo>
                    <a:lnTo>
                      <a:pt x="1031" y="776"/>
                    </a:lnTo>
                    <a:lnTo>
                      <a:pt x="923" y="777"/>
                    </a:lnTo>
                    <a:lnTo>
                      <a:pt x="924" y="798"/>
                    </a:lnTo>
                    <a:lnTo>
                      <a:pt x="927" y="821"/>
                    </a:lnTo>
                    <a:lnTo>
                      <a:pt x="930" y="843"/>
                    </a:lnTo>
                    <a:lnTo>
                      <a:pt x="932" y="8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2" name="Freeform 521">
                <a:extLst>
                  <a:ext uri="{FF2B5EF4-FFF2-40B4-BE49-F238E27FC236}">
                    <a16:creationId xmlns:a16="http://schemas.microsoft.com/office/drawing/2014/main" id="{A9A9EC39-3CCE-FDFE-DED3-3CFCBB27E635}"/>
                  </a:ext>
                </a:extLst>
              </p:cNvPr>
              <p:cNvSpPr>
                <a:spLocks/>
              </p:cNvSpPr>
              <p:nvPr/>
            </p:nvSpPr>
            <p:spPr bwMode="auto">
              <a:xfrm>
                <a:off x="3012" y="4666"/>
                <a:ext cx="18" cy="68"/>
              </a:xfrm>
              <a:custGeom>
                <a:avLst/>
                <a:gdLst>
                  <a:gd name="T0" fmla="*/ 0 w 54"/>
                  <a:gd name="T1" fmla="*/ 0 h 204"/>
                  <a:gd name="T2" fmla="*/ 0 w 54"/>
                  <a:gd name="T3" fmla="*/ 0 h 204"/>
                  <a:gd name="T4" fmla="*/ 0 w 54"/>
                  <a:gd name="T5" fmla="*/ 0 h 204"/>
                  <a:gd name="T6" fmla="*/ 0 w 54"/>
                  <a:gd name="T7" fmla="*/ 0 h 204"/>
                  <a:gd name="T8" fmla="*/ 0 w 54"/>
                  <a:gd name="T9" fmla="*/ 0 h 204"/>
                  <a:gd name="T10" fmla="*/ 0 w 54"/>
                  <a:gd name="T11" fmla="*/ 0 h 204"/>
                  <a:gd name="T12" fmla="*/ 0 w 54"/>
                  <a:gd name="T13" fmla="*/ 0 h 204"/>
                  <a:gd name="T14" fmla="*/ 0 w 54"/>
                  <a:gd name="T15" fmla="*/ 0 h 204"/>
                  <a:gd name="T16" fmla="*/ 0 w 54"/>
                  <a:gd name="T17" fmla="*/ 0 h 204"/>
                  <a:gd name="T18" fmla="*/ 0 w 54"/>
                  <a:gd name="T19" fmla="*/ 0 h 204"/>
                  <a:gd name="T20" fmla="*/ 0 w 54"/>
                  <a:gd name="T21" fmla="*/ 0 h 204"/>
                  <a:gd name="T22" fmla="*/ 0 w 54"/>
                  <a:gd name="T23" fmla="*/ 0 h 204"/>
                  <a:gd name="T24" fmla="*/ 0 w 54"/>
                  <a:gd name="T25" fmla="*/ 0 h 204"/>
                  <a:gd name="T26" fmla="*/ 0 w 54"/>
                  <a:gd name="T27" fmla="*/ 0 h 204"/>
                  <a:gd name="T28" fmla="*/ 0 w 54"/>
                  <a:gd name="T29" fmla="*/ 0 h 204"/>
                  <a:gd name="T30" fmla="*/ 0 w 54"/>
                  <a:gd name="T31" fmla="*/ 0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204"/>
                  <a:gd name="T50" fmla="*/ 54 w 54"/>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204">
                    <a:moveTo>
                      <a:pt x="29" y="0"/>
                    </a:moveTo>
                    <a:lnTo>
                      <a:pt x="22" y="140"/>
                    </a:lnTo>
                    <a:lnTo>
                      <a:pt x="6" y="151"/>
                    </a:lnTo>
                    <a:lnTo>
                      <a:pt x="0" y="167"/>
                    </a:lnTo>
                    <a:lnTo>
                      <a:pt x="2" y="185"/>
                    </a:lnTo>
                    <a:lnTo>
                      <a:pt x="12" y="202"/>
                    </a:lnTo>
                    <a:lnTo>
                      <a:pt x="28" y="204"/>
                    </a:lnTo>
                    <a:lnTo>
                      <a:pt x="38" y="203"/>
                    </a:lnTo>
                    <a:lnTo>
                      <a:pt x="45" y="196"/>
                    </a:lnTo>
                    <a:lnTo>
                      <a:pt x="51" y="186"/>
                    </a:lnTo>
                    <a:lnTo>
                      <a:pt x="53" y="176"/>
                    </a:lnTo>
                    <a:lnTo>
                      <a:pt x="51" y="165"/>
                    </a:lnTo>
                    <a:lnTo>
                      <a:pt x="50" y="155"/>
                    </a:lnTo>
                    <a:lnTo>
                      <a:pt x="45" y="148"/>
                    </a:lnTo>
                    <a:lnTo>
                      <a:pt x="5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3" name="Freeform 522">
                <a:extLst>
                  <a:ext uri="{FF2B5EF4-FFF2-40B4-BE49-F238E27FC236}">
                    <a16:creationId xmlns:a16="http://schemas.microsoft.com/office/drawing/2014/main" id="{0C0FE679-17D3-7F4D-1D5D-5732EB7F7F38}"/>
                  </a:ext>
                </a:extLst>
              </p:cNvPr>
              <p:cNvSpPr>
                <a:spLocks/>
              </p:cNvSpPr>
              <p:nvPr/>
            </p:nvSpPr>
            <p:spPr bwMode="auto">
              <a:xfrm>
                <a:off x="3029" y="4415"/>
                <a:ext cx="13" cy="61"/>
              </a:xfrm>
              <a:custGeom>
                <a:avLst/>
                <a:gdLst>
                  <a:gd name="T0" fmla="*/ 0 w 38"/>
                  <a:gd name="T1" fmla="*/ 0 h 181"/>
                  <a:gd name="T2" fmla="*/ 0 w 38"/>
                  <a:gd name="T3" fmla="*/ 0 h 181"/>
                  <a:gd name="T4" fmla="*/ 0 w 38"/>
                  <a:gd name="T5" fmla="*/ 0 h 181"/>
                  <a:gd name="T6" fmla="*/ 0 w 38"/>
                  <a:gd name="T7" fmla="*/ 0 h 181"/>
                  <a:gd name="T8" fmla="*/ 0 w 38"/>
                  <a:gd name="T9" fmla="*/ 0 h 181"/>
                  <a:gd name="T10" fmla="*/ 0 w 38"/>
                  <a:gd name="T11" fmla="*/ 0 h 181"/>
                  <a:gd name="T12" fmla="*/ 0 w 38"/>
                  <a:gd name="T13" fmla="*/ 0 h 181"/>
                  <a:gd name="T14" fmla="*/ 0 w 38"/>
                  <a:gd name="T15" fmla="*/ 0 h 181"/>
                  <a:gd name="T16" fmla="*/ 0 w 38"/>
                  <a:gd name="T17" fmla="*/ 0 h 181"/>
                  <a:gd name="T18" fmla="*/ 0 w 38"/>
                  <a:gd name="T19" fmla="*/ 0 h 181"/>
                  <a:gd name="T20" fmla="*/ 0 w 38"/>
                  <a:gd name="T21" fmla="*/ 0 h 181"/>
                  <a:gd name="T22" fmla="*/ 0 w 38"/>
                  <a:gd name="T23" fmla="*/ 0 h 181"/>
                  <a:gd name="T24" fmla="*/ 0 w 38"/>
                  <a:gd name="T25" fmla="*/ 0 h 181"/>
                  <a:gd name="T26" fmla="*/ 0 w 38"/>
                  <a:gd name="T27" fmla="*/ 0 h 181"/>
                  <a:gd name="T28" fmla="*/ 0 w 38"/>
                  <a:gd name="T29" fmla="*/ 0 h 181"/>
                  <a:gd name="T30" fmla="*/ 0 w 38"/>
                  <a:gd name="T31" fmla="*/ 0 h 181"/>
                  <a:gd name="T32" fmla="*/ 0 w 38"/>
                  <a:gd name="T33" fmla="*/ 0 h 181"/>
                  <a:gd name="T34" fmla="*/ 0 w 38"/>
                  <a:gd name="T35" fmla="*/ 0 h 181"/>
                  <a:gd name="T36" fmla="*/ 0 w 38"/>
                  <a:gd name="T37" fmla="*/ 0 h 181"/>
                  <a:gd name="T38" fmla="*/ 0 w 38"/>
                  <a:gd name="T39" fmla="*/ 0 h 181"/>
                  <a:gd name="T40" fmla="*/ 0 w 38"/>
                  <a:gd name="T41" fmla="*/ 0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81"/>
                  <a:gd name="T65" fmla="*/ 38 w 38"/>
                  <a:gd name="T66" fmla="*/ 181 h 1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81">
                    <a:moveTo>
                      <a:pt x="17" y="0"/>
                    </a:moveTo>
                    <a:lnTo>
                      <a:pt x="20" y="0"/>
                    </a:lnTo>
                    <a:lnTo>
                      <a:pt x="26" y="0"/>
                    </a:lnTo>
                    <a:lnTo>
                      <a:pt x="32" y="0"/>
                    </a:lnTo>
                    <a:lnTo>
                      <a:pt x="36" y="0"/>
                    </a:lnTo>
                    <a:lnTo>
                      <a:pt x="35" y="29"/>
                    </a:lnTo>
                    <a:lnTo>
                      <a:pt x="35" y="67"/>
                    </a:lnTo>
                    <a:lnTo>
                      <a:pt x="35" y="103"/>
                    </a:lnTo>
                    <a:lnTo>
                      <a:pt x="38" y="131"/>
                    </a:lnTo>
                    <a:lnTo>
                      <a:pt x="33" y="144"/>
                    </a:lnTo>
                    <a:lnTo>
                      <a:pt x="23" y="159"/>
                    </a:lnTo>
                    <a:lnTo>
                      <a:pt x="11" y="172"/>
                    </a:lnTo>
                    <a:lnTo>
                      <a:pt x="0" y="181"/>
                    </a:lnTo>
                    <a:lnTo>
                      <a:pt x="7" y="171"/>
                    </a:lnTo>
                    <a:lnTo>
                      <a:pt x="11" y="159"/>
                    </a:lnTo>
                    <a:lnTo>
                      <a:pt x="14" y="145"/>
                    </a:lnTo>
                    <a:lnTo>
                      <a:pt x="17" y="129"/>
                    </a:lnTo>
                    <a:lnTo>
                      <a:pt x="19" y="101"/>
                    </a:lnTo>
                    <a:lnTo>
                      <a:pt x="19" y="63"/>
                    </a:lnTo>
                    <a:lnTo>
                      <a:pt x="17" y="2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4" name="Freeform 523">
                <a:extLst>
                  <a:ext uri="{FF2B5EF4-FFF2-40B4-BE49-F238E27FC236}">
                    <a16:creationId xmlns:a16="http://schemas.microsoft.com/office/drawing/2014/main" id="{9295FC41-232E-FB93-6DCE-076E7D4AAB4E}"/>
                  </a:ext>
                </a:extLst>
              </p:cNvPr>
              <p:cNvSpPr>
                <a:spLocks/>
              </p:cNvSpPr>
              <p:nvPr/>
            </p:nvSpPr>
            <p:spPr bwMode="auto">
              <a:xfrm>
                <a:off x="2926" y="4302"/>
                <a:ext cx="53" cy="53"/>
              </a:xfrm>
              <a:custGeom>
                <a:avLst/>
                <a:gdLst>
                  <a:gd name="T0" fmla="*/ 0 w 160"/>
                  <a:gd name="T1" fmla="*/ 0 h 158"/>
                  <a:gd name="T2" fmla="*/ 0 w 160"/>
                  <a:gd name="T3" fmla="*/ 0 h 158"/>
                  <a:gd name="T4" fmla="*/ 0 w 160"/>
                  <a:gd name="T5" fmla="*/ 0 h 158"/>
                  <a:gd name="T6" fmla="*/ 0 w 160"/>
                  <a:gd name="T7" fmla="*/ 0 h 158"/>
                  <a:gd name="T8" fmla="*/ 0 w 160"/>
                  <a:gd name="T9" fmla="*/ 0 h 158"/>
                  <a:gd name="T10" fmla="*/ 0 w 160"/>
                  <a:gd name="T11" fmla="*/ 0 h 158"/>
                  <a:gd name="T12" fmla="*/ 0 w 160"/>
                  <a:gd name="T13" fmla="*/ 0 h 158"/>
                  <a:gd name="T14" fmla="*/ 0 w 160"/>
                  <a:gd name="T15" fmla="*/ 0 h 158"/>
                  <a:gd name="T16" fmla="*/ 0 w 160"/>
                  <a:gd name="T17" fmla="*/ 0 h 158"/>
                  <a:gd name="T18" fmla="*/ 0 w 160"/>
                  <a:gd name="T19" fmla="*/ 0 h 158"/>
                  <a:gd name="T20" fmla="*/ 0 w 160"/>
                  <a:gd name="T21" fmla="*/ 0 h 158"/>
                  <a:gd name="T22" fmla="*/ 0 w 160"/>
                  <a:gd name="T23" fmla="*/ 0 h 158"/>
                  <a:gd name="T24" fmla="*/ 0 w 160"/>
                  <a:gd name="T25" fmla="*/ 0 h 158"/>
                  <a:gd name="T26" fmla="*/ 0 w 160"/>
                  <a:gd name="T27" fmla="*/ 0 h 158"/>
                  <a:gd name="T28" fmla="*/ 0 w 160"/>
                  <a:gd name="T29" fmla="*/ 0 h 158"/>
                  <a:gd name="T30" fmla="*/ 0 w 160"/>
                  <a:gd name="T31" fmla="*/ 0 h 158"/>
                  <a:gd name="T32" fmla="*/ 0 w 160"/>
                  <a:gd name="T33" fmla="*/ 0 h 158"/>
                  <a:gd name="T34" fmla="*/ 0 w 160"/>
                  <a:gd name="T35" fmla="*/ 0 h 158"/>
                  <a:gd name="T36" fmla="*/ 0 w 160"/>
                  <a:gd name="T37" fmla="*/ 0 h 158"/>
                  <a:gd name="T38" fmla="*/ 0 w 160"/>
                  <a:gd name="T39" fmla="*/ 0 h 158"/>
                  <a:gd name="T40" fmla="*/ 0 w 160"/>
                  <a:gd name="T41" fmla="*/ 0 h 158"/>
                  <a:gd name="T42" fmla="*/ 0 w 160"/>
                  <a:gd name="T43" fmla="*/ 0 h 158"/>
                  <a:gd name="T44" fmla="*/ 0 w 160"/>
                  <a:gd name="T45" fmla="*/ 0 h 158"/>
                  <a:gd name="T46" fmla="*/ 0 w 160"/>
                  <a:gd name="T47" fmla="*/ 0 h 158"/>
                  <a:gd name="T48" fmla="*/ 0 w 160"/>
                  <a:gd name="T49" fmla="*/ 0 h 158"/>
                  <a:gd name="T50" fmla="*/ 0 w 160"/>
                  <a:gd name="T51" fmla="*/ 0 h 158"/>
                  <a:gd name="T52" fmla="*/ 0 w 160"/>
                  <a:gd name="T53" fmla="*/ 0 h 158"/>
                  <a:gd name="T54" fmla="*/ 0 w 160"/>
                  <a:gd name="T55" fmla="*/ 0 h 158"/>
                  <a:gd name="T56" fmla="*/ 0 w 160"/>
                  <a:gd name="T57" fmla="*/ 0 h 158"/>
                  <a:gd name="T58" fmla="*/ 0 w 160"/>
                  <a:gd name="T59" fmla="*/ 0 h 158"/>
                  <a:gd name="T60" fmla="*/ 0 w 160"/>
                  <a:gd name="T61" fmla="*/ 0 h 158"/>
                  <a:gd name="T62" fmla="*/ 0 w 160"/>
                  <a:gd name="T63" fmla="*/ 0 h 158"/>
                  <a:gd name="T64" fmla="*/ 0 w 160"/>
                  <a:gd name="T65" fmla="*/ 0 h 158"/>
                  <a:gd name="T66" fmla="*/ 0 w 160"/>
                  <a:gd name="T67" fmla="*/ 0 h 158"/>
                  <a:gd name="T68" fmla="*/ 0 w 160"/>
                  <a:gd name="T69" fmla="*/ 0 h 158"/>
                  <a:gd name="T70" fmla="*/ 0 w 160"/>
                  <a:gd name="T71" fmla="*/ 0 h 158"/>
                  <a:gd name="T72" fmla="*/ 0 w 160"/>
                  <a:gd name="T73" fmla="*/ 0 h 158"/>
                  <a:gd name="T74" fmla="*/ 0 w 160"/>
                  <a:gd name="T75" fmla="*/ 0 h 158"/>
                  <a:gd name="T76" fmla="*/ 0 w 160"/>
                  <a:gd name="T77" fmla="*/ 0 h 158"/>
                  <a:gd name="T78" fmla="*/ 0 w 160"/>
                  <a:gd name="T79" fmla="*/ 0 h 158"/>
                  <a:gd name="T80" fmla="*/ 0 w 160"/>
                  <a:gd name="T81" fmla="*/ 0 h 158"/>
                  <a:gd name="T82" fmla="*/ 0 w 160"/>
                  <a:gd name="T83" fmla="*/ 0 h 158"/>
                  <a:gd name="T84" fmla="*/ 0 w 160"/>
                  <a:gd name="T85" fmla="*/ 0 h 158"/>
                  <a:gd name="T86" fmla="*/ 0 w 160"/>
                  <a:gd name="T87" fmla="*/ 0 h 158"/>
                  <a:gd name="T88" fmla="*/ 0 w 160"/>
                  <a:gd name="T89" fmla="*/ 0 h 158"/>
                  <a:gd name="T90" fmla="*/ 0 w 160"/>
                  <a:gd name="T91" fmla="*/ 0 h 158"/>
                  <a:gd name="T92" fmla="*/ 0 w 160"/>
                  <a:gd name="T93" fmla="*/ 0 h 158"/>
                  <a:gd name="T94" fmla="*/ 0 w 160"/>
                  <a:gd name="T95" fmla="*/ 0 h 158"/>
                  <a:gd name="T96" fmla="*/ 0 w 160"/>
                  <a:gd name="T97" fmla="*/ 0 h 158"/>
                  <a:gd name="T98" fmla="*/ 0 w 160"/>
                  <a:gd name="T99" fmla="*/ 0 h 158"/>
                  <a:gd name="T100" fmla="*/ 0 w 160"/>
                  <a:gd name="T101" fmla="*/ 0 h 158"/>
                  <a:gd name="T102" fmla="*/ 0 w 160"/>
                  <a:gd name="T103" fmla="*/ 0 h 158"/>
                  <a:gd name="T104" fmla="*/ 0 w 160"/>
                  <a:gd name="T105" fmla="*/ 0 h 158"/>
                  <a:gd name="T106" fmla="*/ 0 w 160"/>
                  <a:gd name="T107" fmla="*/ 0 h 158"/>
                  <a:gd name="T108" fmla="*/ 0 w 160"/>
                  <a:gd name="T109" fmla="*/ 0 h 158"/>
                  <a:gd name="T110" fmla="*/ 0 w 160"/>
                  <a:gd name="T111" fmla="*/ 0 h 158"/>
                  <a:gd name="T112" fmla="*/ 0 w 160"/>
                  <a:gd name="T113" fmla="*/ 0 h 158"/>
                  <a:gd name="T114" fmla="*/ 0 w 160"/>
                  <a:gd name="T115" fmla="*/ 0 h 158"/>
                  <a:gd name="T116" fmla="*/ 0 w 160"/>
                  <a:gd name="T117" fmla="*/ 0 h 158"/>
                  <a:gd name="T118" fmla="*/ 0 w 160"/>
                  <a:gd name="T119" fmla="*/ 0 h 158"/>
                  <a:gd name="T120" fmla="*/ 0 w 160"/>
                  <a:gd name="T121" fmla="*/ 0 h 158"/>
                  <a:gd name="T122" fmla="*/ 0 w 160"/>
                  <a:gd name="T123" fmla="*/ 0 h 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
                  <a:gd name="T187" fmla="*/ 0 h 158"/>
                  <a:gd name="T188" fmla="*/ 160 w 160"/>
                  <a:gd name="T189" fmla="*/ 158 h 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 h="158">
                    <a:moveTo>
                      <a:pt x="32" y="0"/>
                    </a:moveTo>
                    <a:lnTo>
                      <a:pt x="25" y="9"/>
                    </a:lnTo>
                    <a:lnTo>
                      <a:pt x="18" y="20"/>
                    </a:lnTo>
                    <a:lnTo>
                      <a:pt x="10" y="33"/>
                    </a:lnTo>
                    <a:lnTo>
                      <a:pt x="2" y="47"/>
                    </a:lnTo>
                    <a:lnTo>
                      <a:pt x="15" y="50"/>
                    </a:lnTo>
                    <a:lnTo>
                      <a:pt x="9" y="62"/>
                    </a:lnTo>
                    <a:lnTo>
                      <a:pt x="3" y="75"/>
                    </a:lnTo>
                    <a:lnTo>
                      <a:pt x="0" y="87"/>
                    </a:lnTo>
                    <a:lnTo>
                      <a:pt x="0" y="100"/>
                    </a:lnTo>
                    <a:lnTo>
                      <a:pt x="8" y="107"/>
                    </a:lnTo>
                    <a:lnTo>
                      <a:pt x="16" y="115"/>
                    </a:lnTo>
                    <a:lnTo>
                      <a:pt x="25" y="124"/>
                    </a:lnTo>
                    <a:lnTo>
                      <a:pt x="34" y="132"/>
                    </a:lnTo>
                    <a:lnTo>
                      <a:pt x="44" y="141"/>
                    </a:lnTo>
                    <a:lnTo>
                      <a:pt x="54" y="148"/>
                    </a:lnTo>
                    <a:lnTo>
                      <a:pt x="63" y="153"/>
                    </a:lnTo>
                    <a:lnTo>
                      <a:pt x="72" y="158"/>
                    </a:lnTo>
                    <a:lnTo>
                      <a:pt x="79" y="153"/>
                    </a:lnTo>
                    <a:lnTo>
                      <a:pt x="89" y="148"/>
                    </a:lnTo>
                    <a:lnTo>
                      <a:pt x="101" y="142"/>
                    </a:lnTo>
                    <a:lnTo>
                      <a:pt x="114" y="135"/>
                    </a:lnTo>
                    <a:lnTo>
                      <a:pt x="127" y="129"/>
                    </a:lnTo>
                    <a:lnTo>
                      <a:pt x="140" y="124"/>
                    </a:lnTo>
                    <a:lnTo>
                      <a:pt x="152" y="120"/>
                    </a:lnTo>
                    <a:lnTo>
                      <a:pt x="160" y="118"/>
                    </a:lnTo>
                    <a:lnTo>
                      <a:pt x="149" y="120"/>
                    </a:lnTo>
                    <a:lnTo>
                      <a:pt x="138" y="120"/>
                    </a:lnTo>
                    <a:lnTo>
                      <a:pt x="130" y="120"/>
                    </a:lnTo>
                    <a:lnTo>
                      <a:pt x="124" y="118"/>
                    </a:lnTo>
                    <a:lnTo>
                      <a:pt x="118" y="117"/>
                    </a:lnTo>
                    <a:lnTo>
                      <a:pt x="114" y="115"/>
                    </a:lnTo>
                    <a:lnTo>
                      <a:pt x="109" y="113"/>
                    </a:lnTo>
                    <a:lnTo>
                      <a:pt x="105" y="110"/>
                    </a:lnTo>
                    <a:lnTo>
                      <a:pt x="104" y="108"/>
                    </a:lnTo>
                    <a:lnTo>
                      <a:pt x="102" y="106"/>
                    </a:lnTo>
                    <a:lnTo>
                      <a:pt x="102" y="103"/>
                    </a:lnTo>
                    <a:lnTo>
                      <a:pt x="102" y="97"/>
                    </a:lnTo>
                    <a:lnTo>
                      <a:pt x="98" y="96"/>
                    </a:lnTo>
                    <a:lnTo>
                      <a:pt x="93" y="93"/>
                    </a:lnTo>
                    <a:lnTo>
                      <a:pt x="89" y="92"/>
                    </a:lnTo>
                    <a:lnTo>
                      <a:pt x="88" y="89"/>
                    </a:lnTo>
                    <a:lnTo>
                      <a:pt x="88" y="83"/>
                    </a:lnTo>
                    <a:lnTo>
                      <a:pt x="88" y="79"/>
                    </a:lnTo>
                    <a:lnTo>
                      <a:pt x="86" y="73"/>
                    </a:lnTo>
                    <a:lnTo>
                      <a:pt x="85" y="69"/>
                    </a:lnTo>
                    <a:lnTo>
                      <a:pt x="73" y="68"/>
                    </a:lnTo>
                    <a:lnTo>
                      <a:pt x="63" y="66"/>
                    </a:lnTo>
                    <a:lnTo>
                      <a:pt x="54" y="65"/>
                    </a:lnTo>
                    <a:lnTo>
                      <a:pt x="50" y="62"/>
                    </a:lnTo>
                    <a:lnTo>
                      <a:pt x="50" y="57"/>
                    </a:lnTo>
                    <a:lnTo>
                      <a:pt x="51" y="50"/>
                    </a:lnTo>
                    <a:lnTo>
                      <a:pt x="54" y="41"/>
                    </a:lnTo>
                    <a:lnTo>
                      <a:pt x="57" y="34"/>
                    </a:lnTo>
                    <a:lnTo>
                      <a:pt x="58" y="28"/>
                    </a:lnTo>
                    <a:lnTo>
                      <a:pt x="60" y="21"/>
                    </a:lnTo>
                    <a:lnTo>
                      <a:pt x="60" y="17"/>
                    </a:lnTo>
                    <a:lnTo>
                      <a:pt x="57" y="13"/>
                    </a:lnTo>
                    <a:lnTo>
                      <a:pt x="51" y="10"/>
                    </a:lnTo>
                    <a:lnTo>
                      <a:pt x="44" y="7"/>
                    </a:lnTo>
                    <a:lnTo>
                      <a:pt x="37" y="5"/>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5" name="Freeform 524">
                <a:extLst>
                  <a:ext uri="{FF2B5EF4-FFF2-40B4-BE49-F238E27FC236}">
                    <a16:creationId xmlns:a16="http://schemas.microsoft.com/office/drawing/2014/main" id="{4025B2C2-8AC1-8553-40C7-073C1A6FEA12}"/>
                  </a:ext>
                </a:extLst>
              </p:cNvPr>
              <p:cNvSpPr>
                <a:spLocks/>
              </p:cNvSpPr>
              <p:nvPr/>
            </p:nvSpPr>
            <p:spPr bwMode="auto">
              <a:xfrm>
                <a:off x="2986" y="4267"/>
                <a:ext cx="218" cy="209"/>
              </a:xfrm>
              <a:custGeom>
                <a:avLst/>
                <a:gdLst>
                  <a:gd name="T0" fmla="*/ 1 w 655"/>
                  <a:gd name="T1" fmla="*/ 1 h 626"/>
                  <a:gd name="T2" fmla="*/ 1 w 655"/>
                  <a:gd name="T3" fmla="*/ 1 h 626"/>
                  <a:gd name="T4" fmla="*/ 1 w 655"/>
                  <a:gd name="T5" fmla="*/ 1 h 626"/>
                  <a:gd name="T6" fmla="*/ 0 w 655"/>
                  <a:gd name="T7" fmla="*/ 1 h 626"/>
                  <a:gd name="T8" fmla="*/ 1 w 655"/>
                  <a:gd name="T9" fmla="*/ 0 h 626"/>
                  <a:gd name="T10" fmla="*/ 1 w 655"/>
                  <a:gd name="T11" fmla="*/ 0 h 626"/>
                  <a:gd name="T12" fmla="*/ 1 w 655"/>
                  <a:gd name="T13" fmla="*/ 0 h 626"/>
                  <a:gd name="T14" fmla="*/ 1 w 655"/>
                  <a:gd name="T15" fmla="*/ 0 h 626"/>
                  <a:gd name="T16" fmla="*/ 1 w 655"/>
                  <a:gd name="T17" fmla="*/ 0 h 626"/>
                  <a:gd name="T18" fmla="*/ 0 w 655"/>
                  <a:gd name="T19" fmla="*/ 0 h 626"/>
                  <a:gd name="T20" fmla="*/ 1 w 655"/>
                  <a:gd name="T21" fmla="*/ 0 h 626"/>
                  <a:gd name="T22" fmla="*/ 1 w 655"/>
                  <a:gd name="T23" fmla="*/ 0 h 626"/>
                  <a:gd name="T24" fmla="*/ 1 w 655"/>
                  <a:gd name="T25" fmla="*/ 0 h 626"/>
                  <a:gd name="T26" fmla="*/ 0 w 655"/>
                  <a:gd name="T27" fmla="*/ 0 h 626"/>
                  <a:gd name="T28" fmla="*/ 1 w 655"/>
                  <a:gd name="T29" fmla="*/ 0 h 626"/>
                  <a:gd name="T30" fmla="*/ 1 w 655"/>
                  <a:gd name="T31" fmla="*/ 0 h 626"/>
                  <a:gd name="T32" fmla="*/ 0 w 655"/>
                  <a:gd name="T33" fmla="*/ 0 h 626"/>
                  <a:gd name="T34" fmla="*/ 0 w 655"/>
                  <a:gd name="T35" fmla="*/ 0 h 626"/>
                  <a:gd name="T36" fmla="*/ 0 w 655"/>
                  <a:gd name="T37" fmla="*/ 0 h 626"/>
                  <a:gd name="T38" fmla="*/ 0 w 655"/>
                  <a:gd name="T39" fmla="*/ 1 h 626"/>
                  <a:gd name="T40" fmla="*/ 0 w 655"/>
                  <a:gd name="T41" fmla="*/ 1 h 626"/>
                  <a:gd name="T42" fmla="*/ 0 w 655"/>
                  <a:gd name="T43" fmla="*/ 1 h 626"/>
                  <a:gd name="T44" fmla="*/ 0 w 655"/>
                  <a:gd name="T45" fmla="*/ 0 h 626"/>
                  <a:gd name="T46" fmla="*/ 0 w 655"/>
                  <a:gd name="T47" fmla="*/ 0 h 626"/>
                  <a:gd name="T48" fmla="*/ 0 w 655"/>
                  <a:gd name="T49" fmla="*/ 0 h 626"/>
                  <a:gd name="T50" fmla="*/ 0 w 655"/>
                  <a:gd name="T51" fmla="*/ 0 h 626"/>
                  <a:gd name="T52" fmla="*/ 0 w 655"/>
                  <a:gd name="T53" fmla="*/ 0 h 626"/>
                  <a:gd name="T54" fmla="*/ 0 w 655"/>
                  <a:gd name="T55" fmla="*/ 0 h 626"/>
                  <a:gd name="T56" fmla="*/ 0 w 655"/>
                  <a:gd name="T57" fmla="*/ 0 h 626"/>
                  <a:gd name="T58" fmla="*/ 0 w 655"/>
                  <a:gd name="T59" fmla="*/ 0 h 626"/>
                  <a:gd name="T60" fmla="*/ 0 w 655"/>
                  <a:gd name="T61" fmla="*/ 0 h 626"/>
                  <a:gd name="T62" fmla="*/ 0 w 655"/>
                  <a:gd name="T63" fmla="*/ 0 h 626"/>
                  <a:gd name="T64" fmla="*/ 0 w 655"/>
                  <a:gd name="T65" fmla="*/ 0 h 626"/>
                  <a:gd name="T66" fmla="*/ 0 w 655"/>
                  <a:gd name="T67" fmla="*/ 0 h 626"/>
                  <a:gd name="T68" fmla="*/ 0 w 655"/>
                  <a:gd name="T69" fmla="*/ 0 h 626"/>
                  <a:gd name="T70" fmla="*/ 0 w 655"/>
                  <a:gd name="T71" fmla="*/ 0 h 626"/>
                  <a:gd name="T72" fmla="*/ 0 w 655"/>
                  <a:gd name="T73" fmla="*/ 0 h 626"/>
                  <a:gd name="T74" fmla="*/ 0 w 655"/>
                  <a:gd name="T75" fmla="*/ 0 h 626"/>
                  <a:gd name="T76" fmla="*/ 0 w 655"/>
                  <a:gd name="T77" fmla="*/ 0 h 626"/>
                  <a:gd name="T78" fmla="*/ 0 w 655"/>
                  <a:gd name="T79" fmla="*/ 0 h 626"/>
                  <a:gd name="T80" fmla="*/ 0 w 655"/>
                  <a:gd name="T81" fmla="*/ 0 h 626"/>
                  <a:gd name="T82" fmla="*/ 0 w 655"/>
                  <a:gd name="T83" fmla="*/ 0 h 626"/>
                  <a:gd name="T84" fmla="*/ 0 w 655"/>
                  <a:gd name="T85" fmla="*/ 0 h 626"/>
                  <a:gd name="T86" fmla="*/ 0 w 655"/>
                  <a:gd name="T87" fmla="*/ 0 h 626"/>
                  <a:gd name="T88" fmla="*/ 0 w 655"/>
                  <a:gd name="T89" fmla="*/ 0 h 626"/>
                  <a:gd name="T90" fmla="*/ 1 w 655"/>
                  <a:gd name="T91" fmla="*/ 0 h 626"/>
                  <a:gd name="T92" fmla="*/ 1 w 655"/>
                  <a:gd name="T93" fmla="*/ 0 h 626"/>
                  <a:gd name="T94" fmla="*/ 1 w 655"/>
                  <a:gd name="T95" fmla="*/ 0 h 626"/>
                  <a:gd name="T96" fmla="*/ 1 w 655"/>
                  <a:gd name="T97" fmla="*/ 0 h 626"/>
                  <a:gd name="T98" fmla="*/ 1 w 655"/>
                  <a:gd name="T99" fmla="*/ 0 h 626"/>
                  <a:gd name="T100" fmla="*/ 1 w 655"/>
                  <a:gd name="T101" fmla="*/ 0 h 626"/>
                  <a:gd name="T102" fmla="*/ 1 w 655"/>
                  <a:gd name="T103" fmla="*/ 0 h 626"/>
                  <a:gd name="T104" fmla="*/ 1 w 655"/>
                  <a:gd name="T105" fmla="*/ 0 h 626"/>
                  <a:gd name="T106" fmla="*/ 1 w 655"/>
                  <a:gd name="T107" fmla="*/ 0 h 626"/>
                  <a:gd name="T108" fmla="*/ 1 w 655"/>
                  <a:gd name="T109" fmla="*/ 0 h 626"/>
                  <a:gd name="T110" fmla="*/ 1 w 655"/>
                  <a:gd name="T111" fmla="*/ 0 h 626"/>
                  <a:gd name="T112" fmla="*/ 1 w 655"/>
                  <a:gd name="T113" fmla="*/ 0 h 626"/>
                  <a:gd name="T114" fmla="*/ 1 w 655"/>
                  <a:gd name="T115" fmla="*/ 0 h 626"/>
                  <a:gd name="T116" fmla="*/ 1 w 655"/>
                  <a:gd name="T117" fmla="*/ 0 h 626"/>
                  <a:gd name="T118" fmla="*/ 1 w 655"/>
                  <a:gd name="T119" fmla="*/ 1 h 626"/>
                  <a:gd name="T120" fmla="*/ 1 w 655"/>
                  <a:gd name="T121" fmla="*/ 1 h 6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5"/>
                  <a:gd name="T184" fmla="*/ 0 h 626"/>
                  <a:gd name="T185" fmla="*/ 655 w 655"/>
                  <a:gd name="T186" fmla="*/ 626 h 6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5" h="626">
                    <a:moveTo>
                      <a:pt x="498" y="620"/>
                    </a:moveTo>
                    <a:lnTo>
                      <a:pt x="492" y="622"/>
                    </a:lnTo>
                    <a:lnTo>
                      <a:pt x="485" y="623"/>
                    </a:lnTo>
                    <a:lnTo>
                      <a:pt x="479" y="625"/>
                    </a:lnTo>
                    <a:lnTo>
                      <a:pt x="472" y="626"/>
                    </a:lnTo>
                    <a:lnTo>
                      <a:pt x="486" y="596"/>
                    </a:lnTo>
                    <a:lnTo>
                      <a:pt x="496" y="564"/>
                    </a:lnTo>
                    <a:lnTo>
                      <a:pt x="501" y="529"/>
                    </a:lnTo>
                    <a:lnTo>
                      <a:pt x="498" y="493"/>
                    </a:lnTo>
                    <a:lnTo>
                      <a:pt x="488" y="458"/>
                    </a:lnTo>
                    <a:lnTo>
                      <a:pt x="469" y="425"/>
                    </a:lnTo>
                    <a:lnTo>
                      <a:pt x="440" y="397"/>
                    </a:lnTo>
                    <a:lnTo>
                      <a:pt x="402" y="375"/>
                    </a:lnTo>
                    <a:lnTo>
                      <a:pt x="348" y="393"/>
                    </a:lnTo>
                    <a:lnTo>
                      <a:pt x="348" y="390"/>
                    </a:lnTo>
                    <a:lnTo>
                      <a:pt x="351" y="383"/>
                    </a:lnTo>
                    <a:lnTo>
                      <a:pt x="358" y="376"/>
                    </a:lnTo>
                    <a:lnTo>
                      <a:pt x="373" y="369"/>
                    </a:lnTo>
                    <a:lnTo>
                      <a:pt x="386" y="366"/>
                    </a:lnTo>
                    <a:lnTo>
                      <a:pt x="406" y="359"/>
                    </a:lnTo>
                    <a:lnTo>
                      <a:pt x="431" y="351"/>
                    </a:lnTo>
                    <a:lnTo>
                      <a:pt x="459" y="340"/>
                    </a:lnTo>
                    <a:lnTo>
                      <a:pt x="486" y="327"/>
                    </a:lnTo>
                    <a:lnTo>
                      <a:pt x="512" y="310"/>
                    </a:lnTo>
                    <a:lnTo>
                      <a:pt x="534" y="291"/>
                    </a:lnTo>
                    <a:lnTo>
                      <a:pt x="549" y="268"/>
                    </a:lnTo>
                    <a:lnTo>
                      <a:pt x="543" y="264"/>
                    </a:lnTo>
                    <a:lnTo>
                      <a:pt x="531" y="258"/>
                    </a:lnTo>
                    <a:lnTo>
                      <a:pt x="520" y="256"/>
                    </a:lnTo>
                    <a:lnTo>
                      <a:pt x="515" y="254"/>
                    </a:lnTo>
                    <a:lnTo>
                      <a:pt x="504" y="270"/>
                    </a:lnTo>
                    <a:lnTo>
                      <a:pt x="492" y="285"/>
                    </a:lnTo>
                    <a:lnTo>
                      <a:pt x="479" y="298"/>
                    </a:lnTo>
                    <a:lnTo>
                      <a:pt x="463" y="310"/>
                    </a:lnTo>
                    <a:lnTo>
                      <a:pt x="444" y="321"/>
                    </a:lnTo>
                    <a:lnTo>
                      <a:pt x="421" y="333"/>
                    </a:lnTo>
                    <a:lnTo>
                      <a:pt x="390" y="345"/>
                    </a:lnTo>
                    <a:lnTo>
                      <a:pt x="354" y="358"/>
                    </a:lnTo>
                    <a:lnTo>
                      <a:pt x="354" y="341"/>
                    </a:lnTo>
                    <a:lnTo>
                      <a:pt x="365" y="337"/>
                    </a:lnTo>
                    <a:lnTo>
                      <a:pt x="377" y="330"/>
                    </a:lnTo>
                    <a:lnTo>
                      <a:pt x="390" y="323"/>
                    </a:lnTo>
                    <a:lnTo>
                      <a:pt x="402" y="314"/>
                    </a:lnTo>
                    <a:lnTo>
                      <a:pt x="415" y="306"/>
                    </a:lnTo>
                    <a:lnTo>
                      <a:pt x="427" y="295"/>
                    </a:lnTo>
                    <a:lnTo>
                      <a:pt x="437" y="284"/>
                    </a:lnTo>
                    <a:lnTo>
                      <a:pt x="445" y="271"/>
                    </a:lnTo>
                    <a:lnTo>
                      <a:pt x="429" y="254"/>
                    </a:lnTo>
                    <a:lnTo>
                      <a:pt x="421" y="261"/>
                    </a:lnTo>
                    <a:lnTo>
                      <a:pt x="413" y="271"/>
                    </a:lnTo>
                    <a:lnTo>
                      <a:pt x="405" y="279"/>
                    </a:lnTo>
                    <a:lnTo>
                      <a:pt x="396" y="289"/>
                    </a:lnTo>
                    <a:lnTo>
                      <a:pt x="387" y="299"/>
                    </a:lnTo>
                    <a:lnTo>
                      <a:pt x="379" y="309"/>
                    </a:lnTo>
                    <a:lnTo>
                      <a:pt x="368" y="317"/>
                    </a:lnTo>
                    <a:lnTo>
                      <a:pt x="358" y="324"/>
                    </a:lnTo>
                    <a:lnTo>
                      <a:pt x="360" y="312"/>
                    </a:lnTo>
                    <a:lnTo>
                      <a:pt x="363" y="296"/>
                    </a:lnTo>
                    <a:lnTo>
                      <a:pt x="367" y="277"/>
                    </a:lnTo>
                    <a:lnTo>
                      <a:pt x="376" y="256"/>
                    </a:lnTo>
                    <a:lnTo>
                      <a:pt x="380" y="243"/>
                    </a:lnTo>
                    <a:lnTo>
                      <a:pt x="383" y="230"/>
                    </a:lnTo>
                    <a:lnTo>
                      <a:pt x="384" y="218"/>
                    </a:lnTo>
                    <a:lnTo>
                      <a:pt x="384" y="204"/>
                    </a:lnTo>
                    <a:lnTo>
                      <a:pt x="380" y="190"/>
                    </a:lnTo>
                    <a:lnTo>
                      <a:pt x="371" y="174"/>
                    </a:lnTo>
                    <a:lnTo>
                      <a:pt x="360" y="159"/>
                    </a:lnTo>
                    <a:lnTo>
                      <a:pt x="344" y="142"/>
                    </a:lnTo>
                    <a:lnTo>
                      <a:pt x="341" y="150"/>
                    </a:lnTo>
                    <a:lnTo>
                      <a:pt x="341" y="160"/>
                    </a:lnTo>
                    <a:lnTo>
                      <a:pt x="344" y="169"/>
                    </a:lnTo>
                    <a:lnTo>
                      <a:pt x="348" y="178"/>
                    </a:lnTo>
                    <a:lnTo>
                      <a:pt x="352" y="188"/>
                    </a:lnTo>
                    <a:lnTo>
                      <a:pt x="358" y="202"/>
                    </a:lnTo>
                    <a:lnTo>
                      <a:pt x="360" y="220"/>
                    </a:lnTo>
                    <a:lnTo>
                      <a:pt x="352" y="249"/>
                    </a:lnTo>
                    <a:lnTo>
                      <a:pt x="344" y="277"/>
                    </a:lnTo>
                    <a:lnTo>
                      <a:pt x="335" y="313"/>
                    </a:lnTo>
                    <a:lnTo>
                      <a:pt x="328" y="354"/>
                    </a:lnTo>
                    <a:lnTo>
                      <a:pt x="323" y="396"/>
                    </a:lnTo>
                    <a:lnTo>
                      <a:pt x="309" y="400"/>
                    </a:lnTo>
                    <a:lnTo>
                      <a:pt x="290" y="403"/>
                    </a:lnTo>
                    <a:lnTo>
                      <a:pt x="269" y="406"/>
                    </a:lnTo>
                    <a:lnTo>
                      <a:pt x="249" y="408"/>
                    </a:lnTo>
                    <a:lnTo>
                      <a:pt x="229" y="410"/>
                    </a:lnTo>
                    <a:lnTo>
                      <a:pt x="210" y="410"/>
                    </a:lnTo>
                    <a:lnTo>
                      <a:pt x="195" y="408"/>
                    </a:lnTo>
                    <a:lnTo>
                      <a:pt x="185" y="407"/>
                    </a:lnTo>
                    <a:lnTo>
                      <a:pt x="186" y="369"/>
                    </a:lnTo>
                    <a:lnTo>
                      <a:pt x="186" y="324"/>
                    </a:lnTo>
                    <a:lnTo>
                      <a:pt x="185" y="277"/>
                    </a:lnTo>
                    <a:lnTo>
                      <a:pt x="179" y="233"/>
                    </a:lnTo>
                    <a:lnTo>
                      <a:pt x="160" y="225"/>
                    </a:lnTo>
                    <a:lnTo>
                      <a:pt x="159" y="240"/>
                    </a:lnTo>
                    <a:lnTo>
                      <a:pt x="157" y="258"/>
                    </a:lnTo>
                    <a:lnTo>
                      <a:pt x="154" y="275"/>
                    </a:lnTo>
                    <a:lnTo>
                      <a:pt x="152" y="285"/>
                    </a:lnTo>
                    <a:lnTo>
                      <a:pt x="141" y="275"/>
                    </a:lnTo>
                    <a:lnTo>
                      <a:pt x="128" y="265"/>
                    </a:lnTo>
                    <a:lnTo>
                      <a:pt x="112" y="254"/>
                    </a:lnTo>
                    <a:lnTo>
                      <a:pt x="96" y="243"/>
                    </a:lnTo>
                    <a:lnTo>
                      <a:pt x="76" y="233"/>
                    </a:lnTo>
                    <a:lnTo>
                      <a:pt x="54" y="226"/>
                    </a:lnTo>
                    <a:lnTo>
                      <a:pt x="28" y="222"/>
                    </a:lnTo>
                    <a:lnTo>
                      <a:pt x="0" y="220"/>
                    </a:lnTo>
                    <a:lnTo>
                      <a:pt x="13" y="213"/>
                    </a:lnTo>
                    <a:lnTo>
                      <a:pt x="24" y="205"/>
                    </a:lnTo>
                    <a:lnTo>
                      <a:pt x="34" y="195"/>
                    </a:lnTo>
                    <a:lnTo>
                      <a:pt x="44" y="185"/>
                    </a:lnTo>
                    <a:lnTo>
                      <a:pt x="51" y="176"/>
                    </a:lnTo>
                    <a:lnTo>
                      <a:pt x="57" y="166"/>
                    </a:lnTo>
                    <a:lnTo>
                      <a:pt x="61" y="156"/>
                    </a:lnTo>
                    <a:lnTo>
                      <a:pt x="64" y="146"/>
                    </a:lnTo>
                    <a:lnTo>
                      <a:pt x="72" y="128"/>
                    </a:lnTo>
                    <a:lnTo>
                      <a:pt x="79" y="105"/>
                    </a:lnTo>
                    <a:lnTo>
                      <a:pt x="82" y="80"/>
                    </a:lnTo>
                    <a:lnTo>
                      <a:pt x="76" y="52"/>
                    </a:lnTo>
                    <a:lnTo>
                      <a:pt x="83" y="48"/>
                    </a:lnTo>
                    <a:lnTo>
                      <a:pt x="95" y="72"/>
                    </a:lnTo>
                    <a:lnTo>
                      <a:pt x="99" y="96"/>
                    </a:lnTo>
                    <a:lnTo>
                      <a:pt x="95" y="125"/>
                    </a:lnTo>
                    <a:lnTo>
                      <a:pt x="77" y="167"/>
                    </a:lnTo>
                    <a:lnTo>
                      <a:pt x="92" y="173"/>
                    </a:lnTo>
                    <a:lnTo>
                      <a:pt x="98" y="166"/>
                    </a:lnTo>
                    <a:lnTo>
                      <a:pt x="109" y="149"/>
                    </a:lnTo>
                    <a:lnTo>
                      <a:pt x="124" y="129"/>
                    </a:lnTo>
                    <a:lnTo>
                      <a:pt x="131" y="111"/>
                    </a:lnTo>
                    <a:lnTo>
                      <a:pt x="140" y="118"/>
                    </a:lnTo>
                    <a:lnTo>
                      <a:pt x="152" y="125"/>
                    </a:lnTo>
                    <a:lnTo>
                      <a:pt x="163" y="133"/>
                    </a:lnTo>
                    <a:lnTo>
                      <a:pt x="176" y="140"/>
                    </a:lnTo>
                    <a:lnTo>
                      <a:pt x="188" y="149"/>
                    </a:lnTo>
                    <a:lnTo>
                      <a:pt x="198" y="155"/>
                    </a:lnTo>
                    <a:lnTo>
                      <a:pt x="207" y="160"/>
                    </a:lnTo>
                    <a:lnTo>
                      <a:pt x="211" y="164"/>
                    </a:lnTo>
                    <a:lnTo>
                      <a:pt x="220" y="159"/>
                    </a:lnTo>
                    <a:lnTo>
                      <a:pt x="232" y="153"/>
                    </a:lnTo>
                    <a:lnTo>
                      <a:pt x="245" y="147"/>
                    </a:lnTo>
                    <a:lnTo>
                      <a:pt x="259" y="142"/>
                    </a:lnTo>
                    <a:lnTo>
                      <a:pt x="272" y="138"/>
                    </a:lnTo>
                    <a:lnTo>
                      <a:pt x="285" y="133"/>
                    </a:lnTo>
                    <a:lnTo>
                      <a:pt x="297" y="131"/>
                    </a:lnTo>
                    <a:lnTo>
                      <a:pt x="306" y="129"/>
                    </a:lnTo>
                    <a:lnTo>
                      <a:pt x="288" y="121"/>
                    </a:lnTo>
                    <a:lnTo>
                      <a:pt x="287" y="121"/>
                    </a:lnTo>
                    <a:lnTo>
                      <a:pt x="283" y="121"/>
                    </a:lnTo>
                    <a:lnTo>
                      <a:pt x="277" y="122"/>
                    </a:lnTo>
                    <a:lnTo>
                      <a:pt x="269" y="124"/>
                    </a:lnTo>
                    <a:lnTo>
                      <a:pt x="259" y="125"/>
                    </a:lnTo>
                    <a:lnTo>
                      <a:pt x="249" y="128"/>
                    </a:lnTo>
                    <a:lnTo>
                      <a:pt x="239" y="131"/>
                    </a:lnTo>
                    <a:lnTo>
                      <a:pt x="229" y="135"/>
                    </a:lnTo>
                    <a:lnTo>
                      <a:pt x="220" y="128"/>
                    </a:lnTo>
                    <a:lnTo>
                      <a:pt x="208" y="122"/>
                    </a:lnTo>
                    <a:lnTo>
                      <a:pt x="195" y="115"/>
                    </a:lnTo>
                    <a:lnTo>
                      <a:pt x="182" y="108"/>
                    </a:lnTo>
                    <a:lnTo>
                      <a:pt x="169" y="103"/>
                    </a:lnTo>
                    <a:lnTo>
                      <a:pt x="156" y="97"/>
                    </a:lnTo>
                    <a:lnTo>
                      <a:pt x="144" y="93"/>
                    </a:lnTo>
                    <a:lnTo>
                      <a:pt x="136" y="89"/>
                    </a:lnTo>
                    <a:lnTo>
                      <a:pt x="137" y="70"/>
                    </a:lnTo>
                    <a:lnTo>
                      <a:pt x="136" y="51"/>
                    </a:lnTo>
                    <a:lnTo>
                      <a:pt x="128" y="31"/>
                    </a:lnTo>
                    <a:lnTo>
                      <a:pt x="117" y="16"/>
                    </a:lnTo>
                    <a:lnTo>
                      <a:pt x="128" y="16"/>
                    </a:lnTo>
                    <a:lnTo>
                      <a:pt x="143" y="14"/>
                    </a:lnTo>
                    <a:lnTo>
                      <a:pt x="159" y="13"/>
                    </a:lnTo>
                    <a:lnTo>
                      <a:pt x="176" y="13"/>
                    </a:lnTo>
                    <a:lnTo>
                      <a:pt x="194" y="11"/>
                    </a:lnTo>
                    <a:lnTo>
                      <a:pt x="211" y="11"/>
                    </a:lnTo>
                    <a:lnTo>
                      <a:pt x="227" y="13"/>
                    </a:lnTo>
                    <a:lnTo>
                      <a:pt x="242" y="14"/>
                    </a:lnTo>
                    <a:lnTo>
                      <a:pt x="240" y="0"/>
                    </a:lnTo>
                    <a:lnTo>
                      <a:pt x="256" y="3"/>
                    </a:lnTo>
                    <a:lnTo>
                      <a:pt x="272" y="7"/>
                    </a:lnTo>
                    <a:lnTo>
                      <a:pt x="287" y="10"/>
                    </a:lnTo>
                    <a:lnTo>
                      <a:pt x="301" y="14"/>
                    </a:lnTo>
                    <a:lnTo>
                      <a:pt x="316" y="17"/>
                    </a:lnTo>
                    <a:lnTo>
                      <a:pt x="328" y="21"/>
                    </a:lnTo>
                    <a:lnTo>
                      <a:pt x="339" y="24"/>
                    </a:lnTo>
                    <a:lnTo>
                      <a:pt x="349" y="27"/>
                    </a:lnTo>
                    <a:lnTo>
                      <a:pt x="360" y="44"/>
                    </a:lnTo>
                    <a:lnTo>
                      <a:pt x="386" y="52"/>
                    </a:lnTo>
                    <a:lnTo>
                      <a:pt x="411" y="62"/>
                    </a:lnTo>
                    <a:lnTo>
                      <a:pt x="434" y="70"/>
                    </a:lnTo>
                    <a:lnTo>
                      <a:pt x="454" y="77"/>
                    </a:lnTo>
                    <a:lnTo>
                      <a:pt x="472" y="84"/>
                    </a:lnTo>
                    <a:lnTo>
                      <a:pt x="486" y="91"/>
                    </a:lnTo>
                    <a:lnTo>
                      <a:pt x="498" y="97"/>
                    </a:lnTo>
                    <a:lnTo>
                      <a:pt x="504" y="101"/>
                    </a:lnTo>
                    <a:lnTo>
                      <a:pt x="512" y="110"/>
                    </a:lnTo>
                    <a:lnTo>
                      <a:pt x="521" y="117"/>
                    </a:lnTo>
                    <a:lnTo>
                      <a:pt x="530" y="122"/>
                    </a:lnTo>
                    <a:lnTo>
                      <a:pt x="537" y="128"/>
                    </a:lnTo>
                    <a:lnTo>
                      <a:pt x="547" y="133"/>
                    </a:lnTo>
                    <a:lnTo>
                      <a:pt x="558" y="139"/>
                    </a:lnTo>
                    <a:lnTo>
                      <a:pt x="568" y="147"/>
                    </a:lnTo>
                    <a:lnTo>
                      <a:pt x="575" y="157"/>
                    </a:lnTo>
                    <a:lnTo>
                      <a:pt x="584" y="173"/>
                    </a:lnTo>
                    <a:lnTo>
                      <a:pt x="592" y="195"/>
                    </a:lnTo>
                    <a:lnTo>
                      <a:pt x="601" y="216"/>
                    </a:lnTo>
                    <a:lnTo>
                      <a:pt x="604" y="230"/>
                    </a:lnTo>
                    <a:lnTo>
                      <a:pt x="613" y="230"/>
                    </a:lnTo>
                    <a:lnTo>
                      <a:pt x="622" y="230"/>
                    </a:lnTo>
                    <a:lnTo>
                      <a:pt x="627" y="229"/>
                    </a:lnTo>
                    <a:lnTo>
                      <a:pt x="630" y="229"/>
                    </a:lnTo>
                    <a:lnTo>
                      <a:pt x="632" y="226"/>
                    </a:lnTo>
                    <a:lnTo>
                      <a:pt x="633" y="220"/>
                    </a:lnTo>
                    <a:lnTo>
                      <a:pt x="636" y="216"/>
                    </a:lnTo>
                    <a:lnTo>
                      <a:pt x="639" y="213"/>
                    </a:lnTo>
                    <a:lnTo>
                      <a:pt x="642" y="219"/>
                    </a:lnTo>
                    <a:lnTo>
                      <a:pt x="645" y="226"/>
                    </a:lnTo>
                    <a:lnTo>
                      <a:pt x="649" y="233"/>
                    </a:lnTo>
                    <a:lnTo>
                      <a:pt x="655" y="239"/>
                    </a:lnTo>
                    <a:lnTo>
                      <a:pt x="642" y="237"/>
                    </a:lnTo>
                    <a:lnTo>
                      <a:pt x="638" y="247"/>
                    </a:lnTo>
                    <a:lnTo>
                      <a:pt x="635" y="257"/>
                    </a:lnTo>
                    <a:lnTo>
                      <a:pt x="630" y="267"/>
                    </a:lnTo>
                    <a:lnTo>
                      <a:pt x="626" y="275"/>
                    </a:lnTo>
                    <a:lnTo>
                      <a:pt x="620" y="282"/>
                    </a:lnTo>
                    <a:lnTo>
                      <a:pt x="614" y="291"/>
                    </a:lnTo>
                    <a:lnTo>
                      <a:pt x="606" y="296"/>
                    </a:lnTo>
                    <a:lnTo>
                      <a:pt x="595" y="302"/>
                    </a:lnTo>
                    <a:lnTo>
                      <a:pt x="585" y="306"/>
                    </a:lnTo>
                    <a:lnTo>
                      <a:pt x="575" y="312"/>
                    </a:lnTo>
                    <a:lnTo>
                      <a:pt x="568" y="316"/>
                    </a:lnTo>
                    <a:lnTo>
                      <a:pt x="559" y="321"/>
                    </a:lnTo>
                    <a:lnTo>
                      <a:pt x="552" y="326"/>
                    </a:lnTo>
                    <a:lnTo>
                      <a:pt x="546" y="331"/>
                    </a:lnTo>
                    <a:lnTo>
                      <a:pt x="539" y="336"/>
                    </a:lnTo>
                    <a:lnTo>
                      <a:pt x="533" y="340"/>
                    </a:lnTo>
                    <a:lnTo>
                      <a:pt x="525" y="344"/>
                    </a:lnTo>
                    <a:lnTo>
                      <a:pt x="515" y="350"/>
                    </a:lnTo>
                    <a:lnTo>
                      <a:pt x="502" y="354"/>
                    </a:lnTo>
                    <a:lnTo>
                      <a:pt x="489" y="358"/>
                    </a:lnTo>
                    <a:lnTo>
                      <a:pt x="475" y="362"/>
                    </a:lnTo>
                    <a:lnTo>
                      <a:pt x="460" y="366"/>
                    </a:lnTo>
                    <a:lnTo>
                      <a:pt x="447" y="368"/>
                    </a:lnTo>
                    <a:lnTo>
                      <a:pt x="435" y="369"/>
                    </a:lnTo>
                    <a:lnTo>
                      <a:pt x="456" y="383"/>
                    </a:lnTo>
                    <a:lnTo>
                      <a:pt x="476" y="401"/>
                    </a:lnTo>
                    <a:lnTo>
                      <a:pt x="495" y="424"/>
                    </a:lnTo>
                    <a:lnTo>
                      <a:pt x="511" y="452"/>
                    </a:lnTo>
                    <a:lnTo>
                      <a:pt x="521" y="484"/>
                    </a:lnTo>
                    <a:lnTo>
                      <a:pt x="524" y="524"/>
                    </a:lnTo>
                    <a:lnTo>
                      <a:pt x="517" y="568"/>
                    </a:lnTo>
                    <a:lnTo>
                      <a:pt x="498" y="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6" name="Freeform 525">
                <a:extLst>
                  <a:ext uri="{FF2B5EF4-FFF2-40B4-BE49-F238E27FC236}">
                    <a16:creationId xmlns:a16="http://schemas.microsoft.com/office/drawing/2014/main" id="{4DC3E196-B54A-1B6B-E06C-AF6247EC272F}"/>
                  </a:ext>
                </a:extLst>
              </p:cNvPr>
              <p:cNvSpPr>
                <a:spLocks/>
              </p:cNvSpPr>
              <p:nvPr/>
            </p:nvSpPr>
            <p:spPr bwMode="auto">
              <a:xfrm>
                <a:off x="2992" y="4666"/>
                <a:ext cx="21" cy="25"/>
              </a:xfrm>
              <a:custGeom>
                <a:avLst/>
                <a:gdLst>
                  <a:gd name="T0" fmla="*/ 0 w 64"/>
                  <a:gd name="T1" fmla="*/ 0 h 74"/>
                  <a:gd name="T2" fmla="*/ 0 w 64"/>
                  <a:gd name="T3" fmla="*/ 0 h 74"/>
                  <a:gd name="T4" fmla="*/ 0 w 64"/>
                  <a:gd name="T5" fmla="*/ 0 h 74"/>
                  <a:gd name="T6" fmla="*/ 0 w 64"/>
                  <a:gd name="T7" fmla="*/ 0 h 74"/>
                  <a:gd name="T8" fmla="*/ 0 w 64"/>
                  <a:gd name="T9" fmla="*/ 0 h 74"/>
                  <a:gd name="T10" fmla="*/ 0 w 64"/>
                  <a:gd name="T11" fmla="*/ 0 h 74"/>
                  <a:gd name="T12" fmla="*/ 0 w 64"/>
                  <a:gd name="T13" fmla="*/ 0 h 74"/>
                  <a:gd name="T14" fmla="*/ 0 w 64"/>
                  <a:gd name="T15" fmla="*/ 0 h 74"/>
                  <a:gd name="T16" fmla="*/ 0 w 64"/>
                  <a:gd name="T17" fmla="*/ 0 h 74"/>
                  <a:gd name="T18" fmla="*/ 0 w 64"/>
                  <a:gd name="T19" fmla="*/ 0 h 74"/>
                  <a:gd name="T20" fmla="*/ 0 w 64"/>
                  <a:gd name="T21" fmla="*/ 0 h 74"/>
                  <a:gd name="T22" fmla="*/ 0 w 64"/>
                  <a:gd name="T23" fmla="*/ 0 h 74"/>
                  <a:gd name="T24" fmla="*/ 0 w 64"/>
                  <a:gd name="T25" fmla="*/ 0 h 74"/>
                  <a:gd name="T26" fmla="*/ 0 w 64"/>
                  <a:gd name="T27" fmla="*/ 0 h 74"/>
                  <a:gd name="T28" fmla="*/ 0 w 64"/>
                  <a:gd name="T29" fmla="*/ 0 h 74"/>
                  <a:gd name="T30" fmla="*/ 0 w 64"/>
                  <a:gd name="T31" fmla="*/ 0 h 74"/>
                  <a:gd name="T32" fmla="*/ 0 w 64"/>
                  <a:gd name="T33" fmla="*/ 0 h 74"/>
                  <a:gd name="T34" fmla="*/ 0 w 64"/>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74"/>
                  <a:gd name="T56" fmla="*/ 64 w 64"/>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74">
                    <a:moveTo>
                      <a:pt x="0" y="7"/>
                    </a:moveTo>
                    <a:lnTo>
                      <a:pt x="2" y="7"/>
                    </a:lnTo>
                    <a:lnTo>
                      <a:pt x="6" y="5"/>
                    </a:lnTo>
                    <a:lnTo>
                      <a:pt x="13" y="4"/>
                    </a:lnTo>
                    <a:lnTo>
                      <a:pt x="22" y="2"/>
                    </a:lnTo>
                    <a:lnTo>
                      <a:pt x="32" y="1"/>
                    </a:lnTo>
                    <a:lnTo>
                      <a:pt x="42" y="0"/>
                    </a:lnTo>
                    <a:lnTo>
                      <a:pt x="54" y="0"/>
                    </a:lnTo>
                    <a:lnTo>
                      <a:pt x="64" y="0"/>
                    </a:lnTo>
                    <a:lnTo>
                      <a:pt x="64" y="74"/>
                    </a:lnTo>
                    <a:lnTo>
                      <a:pt x="60" y="74"/>
                    </a:lnTo>
                    <a:lnTo>
                      <a:pt x="48" y="74"/>
                    </a:lnTo>
                    <a:lnTo>
                      <a:pt x="35" y="73"/>
                    </a:lnTo>
                    <a:lnTo>
                      <a:pt x="26" y="67"/>
                    </a:lnTo>
                    <a:lnTo>
                      <a:pt x="21" y="53"/>
                    </a:lnTo>
                    <a:lnTo>
                      <a:pt x="12" y="32"/>
                    </a:lnTo>
                    <a:lnTo>
                      <a:pt x="3" y="15"/>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7" name="Freeform 526">
                <a:extLst>
                  <a:ext uri="{FF2B5EF4-FFF2-40B4-BE49-F238E27FC236}">
                    <a16:creationId xmlns:a16="http://schemas.microsoft.com/office/drawing/2014/main" id="{1C85C4A7-0688-CEB8-ED3A-1BA32E3E3599}"/>
                  </a:ext>
                </a:extLst>
              </p:cNvPr>
              <p:cNvSpPr>
                <a:spLocks/>
              </p:cNvSpPr>
              <p:nvPr/>
            </p:nvSpPr>
            <p:spPr bwMode="auto">
              <a:xfrm>
                <a:off x="3060" y="4570"/>
                <a:ext cx="36" cy="43"/>
              </a:xfrm>
              <a:custGeom>
                <a:avLst/>
                <a:gdLst>
                  <a:gd name="T0" fmla="*/ 0 w 107"/>
                  <a:gd name="T1" fmla="*/ 0 h 130"/>
                  <a:gd name="T2" fmla="*/ 0 w 107"/>
                  <a:gd name="T3" fmla="*/ 0 h 130"/>
                  <a:gd name="T4" fmla="*/ 0 w 107"/>
                  <a:gd name="T5" fmla="*/ 0 h 130"/>
                  <a:gd name="T6" fmla="*/ 0 w 107"/>
                  <a:gd name="T7" fmla="*/ 0 h 130"/>
                  <a:gd name="T8" fmla="*/ 0 w 107"/>
                  <a:gd name="T9" fmla="*/ 0 h 130"/>
                  <a:gd name="T10" fmla="*/ 0 w 107"/>
                  <a:gd name="T11" fmla="*/ 0 h 130"/>
                  <a:gd name="T12" fmla="*/ 0 w 107"/>
                  <a:gd name="T13" fmla="*/ 0 h 130"/>
                  <a:gd name="T14" fmla="*/ 0 w 107"/>
                  <a:gd name="T15" fmla="*/ 0 h 130"/>
                  <a:gd name="T16" fmla="*/ 0 w 107"/>
                  <a:gd name="T17" fmla="*/ 0 h 130"/>
                  <a:gd name="T18" fmla="*/ 0 w 107"/>
                  <a:gd name="T19" fmla="*/ 0 h 130"/>
                  <a:gd name="T20" fmla="*/ 0 w 107"/>
                  <a:gd name="T21" fmla="*/ 0 h 130"/>
                  <a:gd name="T22" fmla="*/ 0 w 107"/>
                  <a:gd name="T23" fmla="*/ 0 h 130"/>
                  <a:gd name="T24" fmla="*/ 0 w 107"/>
                  <a:gd name="T25" fmla="*/ 0 h 130"/>
                  <a:gd name="T26" fmla="*/ 0 w 107"/>
                  <a:gd name="T27" fmla="*/ 0 h 130"/>
                  <a:gd name="T28" fmla="*/ 0 w 107"/>
                  <a:gd name="T29" fmla="*/ 0 h 130"/>
                  <a:gd name="T30" fmla="*/ 0 w 107"/>
                  <a:gd name="T31" fmla="*/ 0 h 130"/>
                  <a:gd name="T32" fmla="*/ 0 w 107"/>
                  <a:gd name="T33" fmla="*/ 0 h 130"/>
                  <a:gd name="T34" fmla="*/ 0 w 107"/>
                  <a:gd name="T35" fmla="*/ 0 h 130"/>
                  <a:gd name="T36" fmla="*/ 0 w 107"/>
                  <a:gd name="T37" fmla="*/ 0 h 130"/>
                  <a:gd name="T38" fmla="*/ 0 w 107"/>
                  <a:gd name="T39" fmla="*/ 0 h 130"/>
                  <a:gd name="T40" fmla="*/ 0 w 107"/>
                  <a:gd name="T41" fmla="*/ 0 h 130"/>
                  <a:gd name="T42" fmla="*/ 0 w 107"/>
                  <a:gd name="T43" fmla="*/ 0 h 130"/>
                  <a:gd name="T44" fmla="*/ 0 w 107"/>
                  <a:gd name="T45" fmla="*/ 0 h 130"/>
                  <a:gd name="T46" fmla="*/ 0 w 107"/>
                  <a:gd name="T47" fmla="*/ 0 h 130"/>
                  <a:gd name="T48" fmla="*/ 0 w 107"/>
                  <a:gd name="T49" fmla="*/ 0 h 130"/>
                  <a:gd name="T50" fmla="*/ 0 w 107"/>
                  <a:gd name="T51" fmla="*/ 0 h 130"/>
                  <a:gd name="T52" fmla="*/ 0 w 107"/>
                  <a:gd name="T53" fmla="*/ 0 h 130"/>
                  <a:gd name="T54" fmla="*/ 0 w 107"/>
                  <a:gd name="T55" fmla="*/ 0 h 130"/>
                  <a:gd name="T56" fmla="*/ 0 w 107"/>
                  <a:gd name="T57" fmla="*/ 0 h 130"/>
                  <a:gd name="T58" fmla="*/ 0 w 107"/>
                  <a:gd name="T59" fmla="*/ 0 h 130"/>
                  <a:gd name="T60" fmla="*/ 0 w 107"/>
                  <a:gd name="T61" fmla="*/ 0 h 1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30"/>
                  <a:gd name="T95" fmla="*/ 107 w 107"/>
                  <a:gd name="T96" fmla="*/ 130 h 1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30">
                    <a:moveTo>
                      <a:pt x="85" y="8"/>
                    </a:moveTo>
                    <a:lnTo>
                      <a:pt x="75" y="8"/>
                    </a:lnTo>
                    <a:lnTo>
                      <a:pt x="63" y="7"/>
                    </a:lnTo>
                    <a:lnTo>
                      <a:pt x="53" y="7"/>
                    </a:lnTo>
                    <a:lnTo>
                      <a:pt x="41" y="6"/>
                    </a:lnTo>
                    <a:lnTo>
                      <a:pt x="31" y="4"/>
                    </a:lnTo>
                    <a:lnTo>
                      <a:pt x="21" y="3"/>
                    </a:lnTo>
                    <a:lnTo>
                      <a:pt x="12" y="1"/>
                    </a:lnTo>
                    <a:lnTo>
                      <a:pt x="5" y="0"/>
                    </a:lnTo>
                    <a:lnTo>
                      <a:pt x="5" y="18"/>
                    </a:lnTo>
                    <a:lnTo>
                      <a:pt x="5" y="35"/>
                    </a:lnTo>
                    <a:lnTo>
                      <a:pt x="3" y="52"/>
                    </a:lnTo>
                    <a:lnTo>
                      <a:pt x="0" y="63"/>
                    </a:lnTo>
                    <a:lnTo>
                      <a:pt x="13" y="72"/>
                    </a:lnTo>
                    <a:lnTo>
                      <a:pt x="6" y="102"/>
                    </a:lnTo>
                    <a:lnTo>
                      <a:pt x="16" y="107"/>
                    </a:lnTo>
                    <a:lnTo>
                      <a:pt x="26" y="114"/>
                    </a:lnTo>
                    <a:lnTo>
                      <a:pt x="37" y="123"/>
                    </a:lnTo>
                    <a:lnTo>
                      <a:pt x="42" y="130"/>
                    </a:lnTo>
                    <a:lnTo>
                      <a:pt x="51" y="128"/>
                    </a:lnTo>
                    <a:lnTo>
                      <a:pt x="61" y="125"/>
                    </a:lnTo>
                    <a:lnTo>
                      <a:pt x="70" y="121"/>
                    </a:lnTo>
                    <a:lnTo>
                      <a:pt x="80" y="115"/>
                    </a:lnTo>
                    <a:lnTo>
                      <a:pt x="89" y="109"/>
                    </a:lnTo>
                    <a:lnTo>
                      <a:pt x="96" y="105"/>
                    </a:lnTo>
                    <a:lnTo>
                      <a:pt x="102" y="101"/>
                    </a:lnTo>
                    <a:lnTo>
                      <a:pt x="107" y="97"/>
                    </a:lnTo>
                    <a:lnTo>
                      <a:pt x="105" y="86"/>
                    </a:lnTo>
                    <a:lnTo>
                      <a:pt x="101" y="60"/>
                    </a:lnTo>
                    <a:lnTo>
                      <a:pt x="93" y="31"/>
                    </a:lnTo>
                    <a:lnTo>
                      <a:pt x="8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8" name="Freeform 527">
                <a:extLst>
                  <a:ext uri="{FF2B5EF4-FFF2-40B4-BE49-F238E27FC236}">
                    <a16:creationId xmlns:a16="http://schemas.microsoft.com/office/drawing/2014/main" id="{BB72406C-22CF-DEC8-B73A-EF8B8FDB70F1}"/>
                  </a:ext>
                </a:extLst>
              </p:cNvPr>
              <p:cNvSpPr>
                <a:spLocks/>
              </p:cNvSpPr>
              <p:nvPr/>
            </p:nvSpPr>
            <p:spPr bwMode="auto">
              <a:xfrm>
                <a:off x="2992" y="4652"/>
                <a:ext cx="9" cy="9"/>
              </a:xfrm>
              <a:custGeom>
                <a:avLst/>
                <a:gdLst>
                  <a:gd name="T0" fmla="*/ 0 w 28"/>
                  <a:gd name="T1" fmla="*/ 0 h 27"/>
                  <a:gd name="T2" fmla="*/ 0 w 28"/>
                  <a:gd name="T3" fmla="*/ 0 h 27"/>
                  <a:gd name="T4" fmla="*/ 0 w 28"/>
                  <a:gd name="T5" fmla="*/ 0 h 27"/>
                  <a:gd name="T6" fmla="*/ 0 w 28"/>
                  <a:gd name="T7" fmla="*/ 0 h 27"/>
                  <a:gd name="T8" fmla="*/ 0 w 28"/>
                  <a:gd name="T9" fmla="*/ 0 h 27"/>
                  <a:gd name="T10" fmla="*/ 0 w 28"/>
                  <a:gd name="T11" fmla="*/ 0 h 27"/>
                  <a:gd name="T12" fmla="*/ 0 w 28"/>
                  <a:gd name="T13" fmla="*/ 0 h 27"/>
                  <a:gd name="T14" fmla="*/ 0 60000 65536"/>
                  <a:gd name="T15" fmla="*/ 0 60000 65536"/>
                  <a:gd name="T16" fmla="*/ 0 60000 65536"/>
                  <a:gd name="T17" fmla="*/ 0 60000 65536"/>
                  <a:gd name="T18" fmla="*/ 0 60000 65536"/>
                  <a:gd name="T19" fmla="*/ 0 60000 65536"/>
                  <a:gd name="T20" fmla="*/ 0 60000 65536"/>
                  <a:gd name="T21" fmla="*/ 0 w 28"/>
                  <a:gd name="T22" fmla="*/ 0 h 27"/>
                  <a:gd name="T23" fmla="*/ 28 w 2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7">
                    <a:moveTo>
                      <a:pt x="2" y="27"/>
                    </a:moveTo>
                    <a:lnTo>
                      <a:pt x="9" y="25"/>
                    </a:lnTo>
                    <a:lnTo>
                      <a:pt x="15" y="24"/>
                    </a:lnTo>
                    <a:lnTo>
                      <a:pt x="22" y="24"/>
                    </a:lnTo>
                    <a:lnTo>
                      <a:pt x="28" y="22"/>
                    </a:lnTo>
                    <a:lnTo>
                      <a:pt x="0" y="0"/>
                    </a:lnTo>
                    <a:lnTo>
                      <a:pt x="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89" name="Freeform 528">
                <a:extLst>
                  <a:ext uri="{FF2B5EF4-FFF2-40B4-BE49-F238E27FC236}">
                    <a16:creationId xmlns:a16="http://schemas.microsoft.com/office/drawing/2014/main" id="{B02C7E42-8C0A-82C1-1AF6-BC415AD17D64}"/>
                  </a:ext>
                </a:extLst>
              </p:cNvPr>
              <p:cNvSpPr>
                <a:spLocks/>
              </p:cNvSpPr>
              <p:nvPr/>
            </p:nvSpPr>
            <p:spPr bwMode="auto">
              <a:xfrm>
                <a:off x="2999" y="4479"/>
                <a:ext cx="24" cy="15"/>
              </a:xfrm>
              <a:custGeom>
                <a:avLst/>
                <a:gdLst>
                  <a:gd name="T0" fmla="*/ 0 w 71"/>
                  <a:gd name="T1" fmla="*/ 0 h 45"/>
                  <a:gd name="T2" fmla="*/ 0 w 71"/>
                  <a:gd name="T3" fmla="*/ 0 h 45"/>
                  <a:gd name="T4" fmla="*/ 0 w 71"/>
                  <a:gd name="T5" fmla="*/ 0 h 45"/>
                  <a:gd name="T6" fmla="*/ 0 w 71"/>
                  <a:gd name="T7" fmla="*/ 0 h 45"/>
                  <a:gd name="T8" fmla="*/ 0 w 71"/>
                  <a:gd name="T9" fmla="*/ 0 h 45"/>
                  <a:gd name="T10" fmla="*/ 0 w 71"/>
                  <a:gd name="T11" fmla="*/ 0 h 45"/>
                  <a:gd name="T12" fmla="*/ 0 w 71"/>
                  <a:gd name="T13" fmla="*/ 0 h 45"/>
                  <a:gd name="T14" fmla="*/ 0 w 71"/>
                  <a:gd name="T15" fmla="*/ 0 h 45"/>
                  <a:gd name="T16" fmla="*/ 0 w 71"/>
                  <a:gd name="T17" fmla="*/ 0 h 45"/>
                  <a:gd name="T18" fmla="*/ 0 w 71"/>
                  <a:gd name="T19" fmla="*/ 0 h 45"/>
                  <a:gd name="T20" fmla="*/ 0 w 71"/>
                  <a:gd name="T21" fmla="*/ 0 h 45"/>
                  <a:gd name="T22" fmla="*/ 0 w 71"/>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45"/>
                  <a:gd name="T38" fmla="*/ 71 w 71"/>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45">
                    <a:moveTo>
                      <a:pt x="0" y="45"/>
                    </a:moveTo>
                    <a:lnTo>
                      <a:pt x="18" y="45"/>
                    </a:lnTo>
                    <a:lnTo>
                      <a:pt x="24" y="41"/>
                    </a:lnTo>
                    <a:lnTo>
                      <a:pt x="32" y="35"/>
                    </a:lnTo>
                    <a:lnTo>
                      <a:pt x="40" y="30"/>
                    </a:lnTo>
                    <a:lnTo>
                      <a:pt x="48" y="23"/>
                    </a:lnTo>
                    <a:lnTo>
                      <a:pt x="55" y="16"/>
                    </a:lnTo>
                    <a:lnTo>
                      <a:pt x="61" y="10"/>
                    </a:lnTo>
                    <a:lnTo>
                      <a:pt x="66" y="5"/>
                    </a:lnTo>
                    <a:lnTo>
                      <a:pt x="71" y="0"/>
                    </a:lnTo>
                    <a:lnTo>
                      <a:pt x="46" y="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90" name="Freeform 529">
                <a:extLst>
                  <a:ext uri="{FF2B5EF4-FFF2-40B4-BE49-F238E27FC236}">
                    <a16:creationId xmlns:a16="http://schemas.microsoft.com/office/drawing/2014/main" id="{A63CA868-B8DB-4030-B55E-5D9ED0D2FBFF}"/>
                  </a:ext>
                </a:extLst>
              </p:cNvPr>
              <p:cNvSpPr>
                <a:spLocks/>
              </p:cNvSpPr>
              <p:nvPr/>
            </p:nvSpPr>
            <p:spPr bwMode="auto">
              <a:xfrm>
                <a:off x="2982" y="4398"/>
                <a:ext cx="120" cy="151"/>
              </a:xfrm>
              <a:custGeom>
                <a:avLst/>
                <a:gdLst>
                  <a:gd name="T0" fmla="*/ 0 w 358"/>
                  <a:gd name="T1" fmla="*/ 1 h 453"/>
                  <a:gd name="T2" fmla="*/ 0 w 358"/>
                  <a:gd name="T3" fmla="*/ 1 h 453"/>
                  <a:gd name="T4" fmla="*/ 0 w 358"/>
                  <a:gd name="T5" fmla="*/ 1 h 453"/>
                  <a:gd name="T6" fmla="*/ 0 w 358"/>
                  <a:gd name="T7" fmla="*/ 1 h 453"/>
                  <a:gd name="T8" fmla="*/ 0 w 358"/>
                  <a:gd name="T9" fmla="*/ 1 h 453"/>
                  <a:gd name="T10" fmla="*/ 0 w 358"/>
                  <a:gd name="T11" fmla="*/ 1 h 453"/>
                  <a:gd name="T12" fmla="*/ 0 w 358"/>
                  <a:gd name="T13" fmla="*/ 1 h 453"/>
                  <a:gd name="T14" fmla="*/ 0 w 358"/>
                  <a:gd name="T15" fmla="*/ 1 h 453"/>
                  <a:gd name="T16" fmla="*/ 0 w 358"/>
                  <a:gd name="T17" fmla="*/ 1 h 453"/>
                  <a:gd name="T18" fmla="*/ 0 w 358"/>
                  <a:gd name="T19" fmla="*/ 1 h 453"/>
                  <a:gd name="T20" fmla="*/ 0 w 358"/>
                  <a:gd name="T21" fmla="*/ 1 h 453"/>
                  <a:gd name="T22" fmla="*/ 0 w 358"/>
                  <a:gd name="T23" fmla="*/ 1 h 453"/>
                  <a:gd name="T24" fmla="*/ 0 w 358"/>
                  <a:gd name="T25" fmla="*/ 0 h 453"/>
                  <a:gd name="T26" fmla="*/ 0 w 358"/>
                  <a:gd name="T27" fmla="*/ 0 h 453"/>
                  <a:gd name="T28" fmla="*/ 0 w 358"/>
                  <a:gd name="T29" fmla="*/ 0 h 453"/>
                  <a:gd name="T30" fmla="*/ 0 w 358"/>
                  <a:gd name="T31" fmla="*/ 0 h 453"/>
                  <a:gd name="T32" fmla="*/ 0 w 358"/>
                  <a:gd name="T33" fmla="*/ 0 h 453"/>
                  <a:gd name="T34" fmla="*/ 0 w 358"/>
                  <a:gd name="T35" fmla="*/ 0 h 453"/>
                  <a:gd name="T36" fmla="*/ 0 w 358"/>
                  <a:gd name="T37" fmla="*/ 0 h 453"/>
                  <a:gd name="T38" fmla="*/ 0 w 358"/>
                  <a:gd name="T39" fmla="*/ 0 h 453"/>
                  <a:gd name="T40" fmla="*/ 0 w 358"/>
                  <a:gd name="T41" fmla="*/ 0 h 453"/>
                  <a:gd name="T42" fmla="*/ 0 w 358"/>
                  <a:gd name="T43" fmla="*/ 0 h 453"/>
                  <a:gd name="T44" fmla="*/ 0 w 358"/>
                  <a:gd name="T45" fmla="*/ 0 h 453"/>
                  <a:gd name="T46" fmla="*/ 0 w 358"/>
                  <a:gd name="T47" fmla="*/ 0 h 453"/>
                  <a:gd name="T48" fmla="*/ 0 w 358"/>
                  <a:gd name="T49" fmla="*/ 0 h 453"/>
                  <a:gd name="T50" fmla="*/ 0 w 358"/>
                  <a:gd name="T51" fmla="*/ 0 h 453"/>
                  <a:gd name="T52" fmla="*/ 0 w 358"/>
                  <a:gd name="T53" fmla="*/ 0 h 453"/>
                  <a:gd name="T54" fmla="*/ 0 w 358"/>
                  <a:gd name="T55" fmla="*/ 0 h 453"/>
                  <a:gd name="T56" fmla="*/ 0 w 358"/>
                  <a:gd name="T57" fmla="*/ 0 h 453"/>
                  <a:gd name="T58" fmla="*/ 0 w 358"/>
                  <a:gd name="T59" fmla="*/ 0 h 453"/>
                  <a:gd name="T60" fmla="*/ 0 w 358"/>
                  <a:gd name="T61" fmla="*/ 0 h 453"/>
                  <a:gd name="T62" fmla="*/ 0 w 358"/>
                  <a:gd name="T63" fmla="*/ 0 h 453"/>
                  <a:gd name="T64" fmla="*/ 0 w 358"/>
                  <a:gd name="T65" fmla="*/ 0 h 453"/>
                  <a:gd name="T66" fmla="*/ 0 w 358"/>
                  <a:gd name="T67" fmla="*/ 0 h 453"/>
                  <a:gd name="T68" fmla="*/ 0 w 358"/>
                  <a:gd name="T69" fmla="*/ 0 h 453"/>
                  <a:gd name="T70" fmla="*/ 0 w 358"/>
                  <a:gd name="T71" fmla="*/ 0 h 453"/>
                  <a:gd name="T72" fmla="*/ 0 w 358"/>
                  <a:gd name="T73" fmla="*/ 0 h 453"/>
                  <a:gd name="T74" fmla="*/ 0 w 358"/>
                  <a:gd name="T75" fmla="*/ 0 h 453"/>
                  <a:gd name="T76" fmla="*/ 0 w 358"/>
                  <a:gd name="T77" fmla="*/ 0 h 453"/>
                  <a:gd name="T78" fmla="*/ 0 w 358"/>
                  <a:gd name="T79" fmla="*/ 0 h 453"/>
                  <a:gd name="T80" fmla="*/ 0 w 358"/>
                  <a:gd name="T81" fmla="*/ 0 h 453"/>
                  <a:gd name="T82" fmla="*/ 0 w 358"/>
                  <a:gd name="T83" fmla="*/ 0 h 453"/>
                  <a:gd name="T84" fmla="*/ 0 w 358"/>
                  <a:gd name="T85" fmla="*/ 0 h 453"/>
                  <a:gd name="T86" fmla="*/ 0 w 358"/>
                  <a:gd name="T87" fmla="*/ 0 h 453"/>
                  <a:gd name="T88" fmla="*/ 0 w 358"/>
                  <a:gd name="T89" fmla="*/ 0 h 453"/>
                  <a:gd name="T90" fmla="*/ 0 w 358"/>
                  <a:gd name="T91" fmla="*/ 1 h 453"/>
                  <a:gd name="T92" fmla="*/ 0 w 358"/>
                  <a:gd name="T93" fmla="*/ 1 h 453"/>
                  <a:gd name="T94" fmla="*/ 0 w 358"/>
                  <a:gd name="T95" fmla="*/ 1 h 453"/>
                  <a:gd name="T96" fmla="*/ 0 w 358"/>
                  <a:gd name="T97" fmla="*/ 1 h 453"/>
                  <a:gd name="T98" fmla="*/ 0 w 358"/>
                  <a:gd name="T99" fmla="*/ 1 h 453"/>
                  <a:gd name="T100" fmla="*/ 0 w 358"/>
                  <a:gd name="T101" fmla="*/ 1 h 453"/>
                  <a:gd name="T102" fmla="*/ 0 w 358"/>
                  <a:gd name="T103" fmla="*/ 1 h 453"/>
                  <a:gd name="T104" fmla="*/ 0 w 358"/>
                  <a:gd name="T105" fmla="*/ 1 h 453"/>
                  <a:gd name="T106" fmla="*/ 0 w 358"/>
                  <a:gd name="T107" fmla="*/ 1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453"/>
                  <a:gd name="T164" fmla="*/ 358 w 358"/>
                  <a:gd name="T165" fmla="*/ 453 h 4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453">
                    <a:moveTo>
                      <a:pt x="7" y="453"/>
                    </a:moveTo>
                    <a:lnTo>
                      <a:pt x="6" y="448"/>
                    </a:lnTo>
                    <a:lnTo>
                      <a:pt x="4" y="442"/>
                    </a:lnTo>
                    <a:lnTo>
                      <a:pt x="1" y="436"/>
                    </a:lnTo>
                    <a:lnTo>
                      <a:pt x="0" y="434"/>
                    </a:lnTo>
                    <a:lnTo>
                      <a:pt x="13" y="425"/>
                    </a:lnTo>
                    <a:lnTo>
                      <a:pt x="28" y="415"/>
                    </a:lnTo>
                    <a:lnTo>
                      <a:pt x="45" y="407"/>
                    </a:lnTo>
                    <a:lnTo>
                      <a:pt x="64" y="396"/>
                    </a:lnTo>
                    <a:lnTo>
                      <a:pt x="83" y="386"/>
                    </a:lnTo>
                    <a:lnTo>
                      <a:pt x="102" y="376"/>
                    </a:lnTo>
                    <a:lnTo>
                      <a:pt x="121" y="366"/>
                    </a:lnTo>
                    <a:lnTo>
                      <a:pt x="140" y="358"/>
                    </a:lnTo>
                    <a:lnTo>
                      <a:pt x="160" y="348"/>
                    </a:lnTo>
                    <a:lnTo>
                      <a:pt x="183" y="338"/>
                    </a:lnTo>
                    <a:lnTo>
                      <a:pt x="207" y="326"/>
                    </a:lnTo>
                    <a:lnTo>
                      <a:pt x="228" y="313"/>
                    </a:lnTo>
                    <a:lnTo>
                      <a:pt x="249" y="299"/>
                    </a:lnTo>
                    <a:lnTo>
                      <a:pt x="268" y="285"/>
                    </a:lnTo>
                    <a:lnTo>
                      <a:pt x="281" y="271"/>
                    </a:lnTo>
                    <a:lnTo>
                      <a:pt x="288" y="257"/>
                    </a:lnTo>
                    <a:lnTo>
                      <a:pt x="294" y="237"/>
                    </a:lnTo>
                    <a:lnTo>
                      <a:pt x="301" y="208"/>
                    </a:lnTo>
                    <a:lnTo>
                      <a:pt x="309" y="171"/>
                    </a:lnTo>
                    <a:lnTo>
                      <a:pt x="316" y="131"/>
                    </a:lnTo>
                    <a:lnTo>
                      <a:pt x="323" y="91"/>
                    </a:lnTo>
                    <a:lnTo>
                      <a:pt x="329" y="53"/>
                    </a:lnTo>
                    <a:lnTo>
                      <a:pt x="333" y="24"/>
                    </a:lnTo>
                    <a:lnTo>
                      <a:pt x="333" y="3"/>
                    </a:lnTo>
                    <a:lnTo>
                      <a:pt x="358" y="0"/>
                    </a:lnTo>
                    <a:lnTo>
                      <a:pt x="354" y="34"/>
                    </a:lnTo>
                    <a:lnTo>
                      <a:pt x="349" y="72"/>
                    </a:lnTo>
                    <a:lnTo>
                      <a:pt x="342" y="114"/>
                    </a:lnTo>
                    <a:lnTo>
                      <a:pt x="335" y="156"/>
                    </a:lnTo>
                    <a:lnTo>
                      <a:pt x="326" y="196"/>
                    </a:lnTo>
                    <a:lnTo>
                      <a:pt x="317" y="232"/>
                    </a:lnTo>
                    <a:lnTo>
                      <a:pt x="309" y="260"/>
                    </a:lnTo>
                    <a:lnTo>
                      <a:pt x="301" y="278"/>
                    </a:lnTo>
                    <a:lnTo>
                      <a:pt x="294" y="286"/>
                    </a:lnTo>
                    <a:lnTo>
                      <a:pt x="284" y="296"/>
                    </a:lnTo>
                    <a:lnTo>
                      <a:pt x="271" y="306"/>
                    </a:lnTo>
                    <a:lnTo>
                      <a:pt x="253" y="319"/>
                    </a:lnTo>
                    <a:lnTo>
                      <a:pt x="234" y="331"/>
                    </a:lnTo>
                    <a:lnTo>
                      <a:pt x="212" y="344"/>
                    </a:lnTo>
                    <a:lnTo>
                      <a:pt x="191" y="358"/>
                    </a:lnTo>
                    <a:lnTo>
                      <a:pt x="167" y="370"/>
                    </a:lnTo>
                    <a:lnTo>
                      <a:pt x="144" y="384"/>
                    </a:lnTo>
                    <a:lnTo>
                      <a:pt x="119" y="397"/>
                    </a:lnTo>
                    <a:lnTo>
                      <a:pt x="98" y="410"/>
                    </a:lnTo>
                    <a:lnTo>
                      <a:pt x="74" y="421"/>
                    </a:lnTo>
                    <a:lnTo>
                      <a:pt x="54" y="431"/>
                    </a:lnTo>
                    <a:lnTo>
                      <a:pt x="36" y="441"/>
                    </a:lnTo>
                    <a:lnTo>
                      <a:pt x="20" y="448"/>
                    </a:lnTo>
                    <a:lnTo>
                      <a:pt x="7" y="4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91" name="Freeform 530">
                <a:extLst>
                  <a:ext uri="{FF2B5EF4-FFF2-40B4-BE49-F238E27FC236}">
                    <a16:creationId xmlns:a16="http://schemas.microsoft.com/office/drawing/2014/main" id="{8AF0DD45-0B78-488A-ACA5-84D780977694}"/>
                  </a:ext>
                </a:extLst>
              </p:cNvPr>
              <p:cNvSpPr>
                <a:spLocks/>
              </p:cNvSpPr>
              <p:nvPr/>
            </p:nvSpPr>
            <p:spPr bwMode="auto">
              <a:xfrm>
                <a:off x="2950" y="4227"/>
                <a:ext cx="58" cy="46"/>
              </a:xfrm>
              <a:custGeom>
                <a:avLst/>
                <a:gdLst>
                  <a:gd name="T0" fmla="*/ 0 w 173"/>
                  <a:gd name="T1" fmla="*/ 0 h 139"/>
                  <a:gd name="T2" fmla="*/ 0 w 173"/>
                  <a:gd name="T3" fmla="*/ 0 h 139"/>
                  <a:gd name="T4" fmla="*/ 0 w 173"/>
                  <a:gd name="T5" fmla="*/ 0 h 139"/>
                  <a:gd name="T6" fmla="*/ 0 w 173"/>
                  <a:gd name="T7" fmla="*/ 0 h 139"/>
                  <a:gd name="T8" fmla="*/ 0 w 173"/>
                  <a:gd name="T9" fmla="*/ 0 h 139"/>
                  <a:gd name="T10" fmla="*/ 0 w 173"/>
                  <a:gd name="T11" fmla="*/ 0 h 139"/>
                  <a:gd name="T12" fmla="*/ 0 w 173"/>
                  <a:gd name="T13" fmla="*/ 0 h 139"/>
                  <a:gd name="T14" fmla="*/ 0 w 173"/>
                  <a:gd name="T15" fmla="*/ 0 h 139"/>
                  <a:gd name="T16" fmla="*/ 0 w 173"/>
                  <a:gd name="T17" fmla="*/ 0 h 139"/>
                  <a:gd name="T18" fmla="*/ 0 w 173"/>
                  <a:gd name="T19" fmla="*/ 0 h 139"/>
                  <a:gd name="T20" fmla="*/ 0 w 173"/>
                  <a:gd name="T21" fmla="*/ 0 h 139"/>
                  <a:gd name="T22" fmla="*/ 0 w 173"/>
                  <a:gd name="T23" fmla="*/ 0 h 139"/>
                  <a:gd name="T24" fmla="*/ 0 w 173"/>
                  <a:gd name="T25" fmla="*/ 0 h 139"/>
                  <a:gd name="T26" fmla="*/ 0 w 173"/>
                  <a:gd name="T27" fmla="*/ 0 h 139"/>
                  <a:gd name="T28" fmla="*/ 0 w 173"/>
                  <a:gd name="T29" fmla="*/ 0 h 139"/>
                  <a:gd name="T30" fmla="*/ 0 w 173"/>
                  <a:gd name="T31" fmla="*/ 0 h 139"/>
                  <a:gd name="T32" fmla="*/ 0 w 173"/>
                  <a:gd name="T33" fmla="*/ 0 h 139"/>
                  <a:gd name="T34" fmla="*/ 0 w 173"/>
                  <a:gd name="T35" fmla="*/ 0 h 139"/>
                  <a:gd name="T36" fmla="*/ 0 w 173"/>
                  <a:gd name="T37" fmla="*/ 0 h 139"/>
                  <a:gd name="T38" fmla="*/ 0 w 173"/>
                  <a:gd name="T39" fmla="*/ 0 h 139"/>
                  <a:gd name="T40" fmla="*/ 0 w 173"/>
                  <a:gd name="T41" fmla="*/ 0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139"/>
                  <a:gd name="T65" fmla="*/ 173 w 173"/>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139">
                    <a:moveTo>
                      <a:pt x="5" y="139"/>
                    </a:moveTo>
                    <a:lnTo>
                      <a:pt x="0" y="122"/>
                    </a:lnTo>
                    <a:lnTo>
                      <a:pt x="5" y="98"/>
                    </a:lnTo>
                    <a:lnTo>
                      <a:pt x="24" y="73"/>
                    </a:lnTo>
                    <a:lnTo>
                      <a:pt x="49" y="46"/>
                    </a:lnTo>
                    <a:lnTo>
                      <a:pt x="80" y="24"/>
                    </a:lnTo>
                    <a:lnTo>
                      <a:pt x="112" y="7"/>
                    </a:lnTo>
                    <a:lnTo>
                      <a:pt x="144" y="0"/>
                    </a:lnTo>
                    <a:lnTo>
                      <a:pt x="171" y="6"/>
                    </a:lnTo>
                    <a:lnTo>
                      <a:pt x="173" y="10"/>
                    </a:lnTo>
                    <a:lnTo>
                      <a:pt x="168" y="14"/>
                    </a:lnTo>
                    <a:lnTo>
                      <a:pt x="160" y="20"/>
                    </a:lnTo>
                    <a:lnTo>
                      <a:pt x="144" y="25"/>
                    </a:lnTo>
                    <a:lnTo>
                      <a:pt x="132" y="30"/>
                    </a:lnTo>
                    <a:lnTo>
                      <a:pt x="117" y="37"/>
                    </a:lnTo>
                    <a:lnTo>
                      <a:pt x="101" y="45"/>
                    </a:lnTo>
                    <a:lnTo>
                      <a:pt x="82" y="58"/>
                    </a:lnTo>
                    <a:lnTo>
                      <a:pt x="64" y="73"/>
                    </a:lnTo>
                    <a:lnTo>
                      <a:pt x="43" y="91"/>
                    </a:lnTo>
                    <a:lnTo>
                      <a:pt x="24" y="114"/>
                    </a:lnTo>
                    <a:lnTo>
                      <a:pt x="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92" name="Freeform 531">
                <a:extLst>
                  <a:ext uri="{FF2B5EF4-FFF2-40B4-BE49-F238E27FC236}">
                    <a16:creationId xmlns:a16="http://schemas.microsoft.com/office/drawing/2014/main" id="{4F271862-6708-DE4A-C208-18BAE7243844}"/>
                  </a:ext>
                </a:extLst>
              </p:cNvPr>
              <p:cNvSpPr>
                <a:spLocks/>
              </p:cNvSpPr>
              <p:nvPr/>
            </p:nvSpPr>
            <p:spPr bwMode="auto">
              <a:xfrm>
                <a:off x="2976" y="4241"/>
                <a:ext cx="37" cy="30"/>
              </a:xfrm>
              <a:custGeom>
                <a:avLst/>
                <a:gdLst>
                  <a:gd name="T0" fmla="*/ 0 w 112"/>
                  <a:gd name="T1" fmla="*/ 0 h 89"/>
                  <a:gd name="T2" fmla="*/ 0 w 112"/>
                  <a:gd name="T3" fmla="*/ 0 h 89"/>
                  <a:gd name="T4" fmla="*/ 0 w 112"/>
                  <a:gd name="T5" fmla="*/ 0 h 89"/>
                  <a:gd name="T6" fmla="*/ 0 w 112"/>
                  <a:gd name="T7" fmla="*/ 0 h 89"/>
                  <a:gd name="T8" fmla="*/ 0 w 112"/>
                  <a:gd name="T9" fmla="*/ 0 h 89"/>
                  <a:gd name="T10" fmla="*/ 0 w 112"/>
                  <a:gd name="T11" fmla="*/ 0 h 89"/>
                  <a:gd name="T12" fmla="*/ 0 w 112"/>
                  <a:gd name="T13" fmla="*/ 0 h 89"/>
                  <a:gd name="T14" fmla="*/ 0 w 112"/>
                  <a:gd name="T15" fmla="*/ 0 h 89"/>
                  <a:gd name="T16" fmla="*/ 0 w 112"/>
                  <a:gd name="T17" fmla="*/ 0 h 89"/>
                  <a:gd name="T18" fmla="*/ 0 w 112"/>
                  <a:gd name="T19" fmla="*/ 0 h 89"/>
                  <a:gd name="T20" fmla="*/ 0 w 112"/>
                  <a:gd name="T21" fmla="*/ 0 h 89"/>
                  <a:gd name="T22" fmla="*/ 0 w 112"/>
                  <a:gd name="T23" fmla="*/ 0 h 89"/>
                  <a:gd name="T24" fmla="*/ 0 w 112"/>
                  <a:gd name="T25" fmla="*/ 0 h 89"/>
                  <a:gd name="T26" fmla="*/ 0 w 112"/>
                  <a:gd name="T27" fmla="*/ 0 h 89"/>
                  <a:gd name="T28" fmla="*/ 0 w 112"/>
                  <a:gd name="T29" fmla="*/ 0 h 89"/>
                  <a:gd name="T30" fmla="*/ 0 w 112"/>
                  <a:gd name="T31" fmla="*/ 0 h 89"/>
                  <a:gd name="T32" fmla="*/ 0 w 112"/>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
                  <a:gd name="T52" fmla="*/ 0 h 89"/>
                  <a:gd name="T53" fmla="*/ 112 w 112"/>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 h="89">
                    <a:moveTo>
                      <a:pt x="0" y="89"/>
                    </a:moveTo>
                    <a:lnTo>
                      <a:pt x="4" y="81"/>
                    </a:lnTo>
                    <a:lnTo>
                      <a:pt x="14" y="68"/>
                    </a:lnTo>
                    <a:lnTo>
                      <a:pt x="29" y="54"/>
                    </a:lnTo>
                    <a:lnTo>
                      <a:pt x="45" y="40"/>
                    </a:lnTo>
                    <a:lnTo>
                      <a:pt x="62" y="25"/>
                    </a:lnTo>
                    <a:lnTo>
                      <a:pt x="80" y="14"/>
                    </a:lnTo>
                    <a:lnTo>
                      <a:pt x="97" y="4"/>
                    </a:lnTo>
                    <a:lnTo>
                      <a:pt x="112" y="0"/>
                    </a:lnTo>
                    <a:lnTo>
                      <a:pt x="110" y="11"/>
                    </a:lnTo>
                    <a:lnTo>
                      <a:pt x="103" y="25"/>
                    </a:lnTo>
                    <a:lnTo>
                      <a:pt x="93" y="39"/>
                    </a:lnTo>
                    <a:lnTo>
                      <a:pt x="78" y="53"/>
                    </a:lnTo>
                    <a:lnTo>
                      <a:pt x="61" y="67"/>
                    </a:lnTo>
                    <a:lnTo>
                      <a:pt x="40" y="78"/>
                    </a:lnTo>
                    <a:lnTo>
                      <a:pt x="20" y="85"/>
                    </a:lnTo>
                    <a:lnTo>
                      <a:pt x="0"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39" name="Group 532">
              <a:extLst>
                <a:ext uri="{FF2B5EF4-FFF2-40B4-BE49-F238E27FC236}">
                  <a16:creationId xmlns:a16="http://schemas.microsoft.com/office/drawing/2014/main" id="{72FA6FFE-D2EE-882D-46E3-38EA62472F0F}"/>
                </a:ext>
              </a:extLst>
            </p:cNvPr>
            <p:cNvGrpSpPr>
              <a:grpSpLocks/>
            </p:cNvGrpSpPr>
            <p:nvPr/>
          </p:nvGrpSpPr>
          <p:grpSpPr bwMode="auto">
            <a:xfrm>
              <a:off x="3442" y="2996"/>
              <a:ext cx="610" cy="840"/>
              <a:chOff x="1638" y="4310"/>
              <a:chExt cx="610" cy="840"/>
            </a:xfrm>
          </p:grpSpPr>
          <p:sp>
            <p:nvSpPr>
              <p:cNvPr id="5492" name="Freeform 533">
                <a:extLst>
                  <a:ext uri="{FF2B5EF4-FFF2-40B4-BE49-F238E27FC236}">
                    <a16:creationId xmlns:a16="http://schemas.microsoft.com/office/drawing/2014/main" id="{E591160B-C0D4-83FF-9E53-527C3BB15F30}"/>
                  </a:ext>
                </a:extLst>
              </p:cNvPr>
              <p:cNvSpPr>
                <a:spLocks/>
              </p:cNvSpPr>
              <p:nvPr/>
            </p:nvSpPr>
            <p:spPr bwMode="auto">
              <a:xfrm>
                <a:off x="2006" y="4645"/>
                <a:ext cx="61" cy="43"/>
              </a:xfrm>
              <a:custGeom>
                <a:avLst/>
                <a:gdLst>
                  <a:gd name="T0" fmla="*/ 0 w 183"/>
                  <a:gd name="T1" fmla="*/ 0 h 129"/>
                  <a:gd name="T2" fmla="*/ 0 w 183"/>
                  <a:gd name="T3" fmla="*/ 0 h 129"/>
                  <a:gd name="T4" fmla="*/ 0 w 183"/>
                  <a:gd name="T5" fmla="*/ 0 h 129"/>
                  <a:gd name="T6" fmla="*/ 0 w 183"/>
                  <a:gd name="T7" fmla="*/ 0 h 129"/>
                  <a:gd name="T8" fmla="*/ 0 w 183"/>
                  <a:gd name="T9" fmla="*/ 0 h 129"/>
                  <a:gd name="T10" fmla="*/ 0 w 183"/>
                  <a:gd name="T11" fmla="*/ 0 h 129"/>
                  <a:gd name="T12" fmla="*/ 0 w 183"/>
                  <a:gd name="T13" fmla="*/ 0 h 129"/>
                  <a:gd name="T14" fmla="*/ 0 w 183"/>
                  <a:gd name="T15" fmla="*/ 0 h 129"/>
                  <a:gd name="T16" fmla="*/ 0 w 183"/>
                  <a:gd name="T17" fmla="*/ 0 h 129"/>
                  <a:gd name="T18" fmla="*/ 0 w 183"/>
                  <a:gd name="T19" fmla="*/ 0 h 129"/>
                  <a:gd name="T20" fmla="*/ 0 w 183"/>
                  <a:gd name="T21" fmla="*/ 0 h 129"/>
                  <a:gd name="T22" fmla="*/ 0 w 183"/>
                  <a:gd name="T23" fmla="*/ 0 h 129"/>
                  <a:gd name="T24" fmla="*/ 0 w 183"/>
                  <a:gd name="T25" fmla="*/ 0 h 129"/>
                  <a:gd name="T26" fmla="*/ 0 w 183"/>
                  <a:gd name="T27" fmla="*/ 0 h 129"/>
                  <a:gd name="T28" fmla="*/ 0 w 183"/>
                  <a:gd name="T29" fmla="*/ 0 h 129"/>
                  <a:gd name="T30" fmla="*/ 0 w 183"/>
                  <a:gd name="T31" fmla="*/ 0 h 129"/>
                  <a:gd name="T32" fmla="*/ 0 w 183"/>
                  <a:gd name="T33" fmla="*/ 0 h 129"/>
                  <a:gd name="T34" fmla="*/ 0 w 183"/>
                  <a:gd name="T35" fmla="*/ 0 h 129"/>
                  <a:gd name="T36" fmla="*/ 0 w 183"/>
                  <a:gd name="T37" fmla="*/ 0 h 129"/>
                  <a:gd name="T38" fmla="*/ 0 w 183"/>
                  <a:gd name="T39" fmla="*/ 0 h 129"/>
                  <a:gd name="T40" fmla="*/ 0 w 183"/>
                  <a:gd name="T41" fmla="*/ 0 h 129"/>
                  <a:gd name="T42" fmla="*/ 0 w 183"/>
                  <a:gd name="T43" fmla="*/ 0 h 129"/>
                  <a:gd name="T44" fmla="*/ 0 w 183"/>
                  <a:gd name="T45" fmla="*/ 0 h 129"/>
                  <a:gd name="T46" fmla="*/ 0 w 183"/>
                  <a:gd name="T47" fmla="*/ 0 h 129"/>
                  <a:gd name="T48" fmla="*/ 0 w 183"/>
                  <a:gd name="T49" fmla="*/ 0 h 129"/>
                  <a:gd name="T50" fmla="*/ 0 w 183"/>
                  <a:gd name="T51" fmla="*/ 0 h 129"/>
                  <a:gd name="T52" fmla="*/ 0 w 183"/>
                  <a:gd name="T53" fmla="*/ 0 h 129"/>
                  <a:gd name="T54" fmla="*/ 0 w 183"/>
                  <a:gd name="T55" fmla="*/ 0 h 129"/>
                  <a:gd name="T56" fmla="*/ 0 w 183"/>
                  <a:gd name="T57" fmla="*/ 0 h 129"/>
                  <a:gd name="T58" fmla="*/ 0 w 183"/>
                  <a:gd name="T59" fmla="*/ 0 h 129"/>
                  <a:gd name="T60" fmla="*/ 0 w 183"/>
                  <a:gd name="T61" fmla="*/ 0 h 129"/>
                  <a:gd name="T62" fmla="*/ 0 w 183"/>
                  <a:gd name="T63" fmla="*/ 0 h 129"/>
                  <a:gd name="T64" fmla="*/ 0 w 183"/>
                  <a:gd name="T65" fmla="*/ 0 h 129"/>
                  <a:gd name="T66" fmla="*/ 0 w 183"/>
                  <a:gd name="T67" fmla="*/ 0 h 129"/>
                  <a:gd name="T68" fmla="*/ 0 w 183"/>
                  <a:gd name="T69" fmla="*/ 0 h 129"/>
                  <a:gd name="T70" fmla="*/ 0 w 183"/>
                  <a:gd name="T71" fmla="*/ 0 h 129"/>
                  <a:gd name="T72" fmla="*/ 0 w 183"/>
                  <a:gd name="T73" fmla="*/ 0 h 129"/>
                  <a:gd name="T74" fmla="*/ 0 w 183"/>
                  <a:gd name="T75" fmla="*/ 0 h 129"/>
                  <a:gd name="T76" fmla="*/ 0 w 183"/>
                  <a:gd name="T77" fmla="*/ 0 h 129"/>
                  <a:gd name="T78" fmla="*/ 0 w 183"/>
                  <a:gd name="T79" fmla="*/ 0 h 129"/>
                  <a:gd name="T80" fmla="*/ 0 w 183"/>
                  <a:gd name="T81" fmla="*/ 0 h 129"/>
                  <a:gd name="T82" fmla="*/ 0 w 183"/>
                  <a:gd name="T83" fmla="*/ 0 h 129"/>
                  <a:gd name="T84" fmla="*/ 0 w 183"/>
                  <a:gd name="T85" fmla="*/ 0 h 129"/>
                  <a:gd name="T86" fmla="*/ 0 w 183"/>
                  <a:gd name="T87" fmla="*/ 0 h 129"/>
                  <a:gd name="T88" fmla="*/ 0 w 183"/>
                  <a:gd name="T89" fmla="*/ 0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3"/>
                  <a:gd name="T136" fmla="*/ 0 h 129"/>
                  <a:gd name="T137" fmla="*/ 183 w 183"/>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3" h="129">
                    <a:moveTo>
                      <a:pt x="2" y="49"/>
                    </a:moveTo>
                    <a:lnTo>
                      <a:pt x="0" y="59"/>
                    </a:lnTo>
                    <a:lnTo>
                      <a:pt x="3" y="68"/>
                    </a:lnTo>
                    <a:lnTo>
                      <a:pt x="8" y="76"/>
                    </a:lnTo>
                    <a:lnTo>
                      <a:pt x="17" y="81"/>
                    </a:lnTo>
                    <a:lnTo>
                      <a:pt x="22" y="83"/>
                    </a:lnTo>
                    <a:lnTo>
                      <a:pt x="30" y="85"/>
                    </a:lnTo>
                    <a:lnTo>
                      <a:pt x="39" y="86"/>
                    </a:lnTo>
                    <a:lnTo>
                      <a:pt x="47" y="89"/>
                    </a:lnTo>
                    <a:lnTo>
                      <a:pt x="57" y="92"/>
                    </a:lnTo>
                    <a:lnTo>
                      <a:pt x="65" y="94"/>
                    </a:lnTo>
                    <a:lnTo>
                      <a:pt x="73" y="97"/>
                    </a:lnTo>
                    <a:lnTo>
                      <a:pt x="80" y="100"/>
                    </a:lnTo>
                    <a:lnTo>
                      <a:pt x="88" y="102"/>
                    </a:lnTo>
                    <a:lnTo>
                      <a:pt x="97" y="105"/>
                    </a:lnTo>
                    <a:lnTo>
                      <a:pt x="108" y="108"/>
                    </a:lnTo>
                    <a:lnTo>
                      <a:pt x="117" y="110"/>
                    </a:lnTo>
                    <a:lnTo>
                      <a:pt x="127" y="113"/>
                    </a:lnTo>
                    <a:lnTo>
                      <a:pt x="136" y="116"/>
                    </a:lnTo>
                    <a:lnTo>
                      <a:pt x="143" y="118"/>
                    </a:lnTo>
                    <a:lnTo>
                      <a:pt x="148" y="121"/>
                    </a:lnTo>
                    <a:lnTo>
                      <a:pt x="156" y="125"/>
                    </a:lnTo>
                    <a:lnTo>
                      <a:pt x="165" y="129"/>
                    </a:lnTo>
                    <a:lnTo>
                      <a:pt x="175" y="128"/>
                    </a:lnTo>
                    <a:lnTo>
                      <a:pt x="181" y="121"/>
                    </a:lnTo>
                    <a:lnTo>
                      <a:pt x="183" y="98"/>
                    </a:lnTo>
                    <a:lnTo>
                      <a:pt x="183" y="64"/>
                    </a:lnTo>
                    <a:lnTo>
                      <a:pt x="179" y="31"/>
                    </a:lnTo>
                    <a:lnTo>
                      <a:pt x="175" y="12"/>
                    </a:lnTo>
                    <a:lnTo>
                      <a:pt x="168" y="7"/>
                    </a:lnTo>
                    <a:lnTo>
                      <a:pt x="160" y="3"/>
                    </a:lnTo>
                    <a:lnTo>
                      <a:pt x="152" y="0"/>
                    </a:lnTo>
                    <a:lnTo>
                      <a:pt x="142" y="2"/>
                    </a:lnTo>
                    <a:lnTo>
                      <a:pt x="134" y="3"/>
                    </a:lnTo>
                    <a:lnTo>
                      <a:pt x="120" y="7"/>
                    </a:lnTo>
                    <a:lnTo>
                      <a:pt x="103" y="11"/>
                    </a:lnTo>
                    <a:lnTo>
                      <a:pt x="86" y="15"/>
                    </a:lnTo>
                    <a:lnTo>
                      <a:pt x="68" y="20"/>
                    </a:lnTo>
                    <a:lnTo>
                      <a:pt x="51" y="24"/>
                    </a:lnTo>
                    <a:lnTo>
                      <a:pt x="37" y="27"/>
                    </a:lnTo>
                    <a:lnTo>
                      <a:pt x="30" y="29"/>
                    </a:lnTo>
                    <a:lnTo>
                      <a:pt x="22" y="32"/>
                    </a:lnTo>
                    <a:lnTo>
                      <a:pt x="14" y="37"/>
                    </a:lnTo>
                    <a:lnTo>
                      <a:pt x="6" y="43"/>
                    </a:lnTo>
                    <a:lnTo>
                      <a:pt x="2" y="49"/>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93" name="Freeform 534">
                <a:extLst>
                  <a:ext uri="{FF2B5EF4-FFF2-40B4-BE49-F238E27FC236}">
                    <a16:creationId xmlns:a16="http://schemas.microsoft.com/office/drawing/2014/main" id="{70B83DD4-D16C-9994-BEB2-25815C115243}"/>
                  </a:ext>
                </a:extLst>
              </p:cNvPr>
              <p:cNvSpPr>
                <a:spLocks/>
              </p:cNvSpPr>
              <p:nvPr/>
            </p:nvSpPr>
            <p:spPr bwMode="auto">
              <a:xfrm>
                <a:off x="2008" y="4659"/>
                <a:ext cx="11" cy="11"/>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34" y="23"/>
                    </a:moveTo>
                    <a:lnTo>
                      <a:pt x="35" y="16"/>
                    </a:lnTo>
                    <a:lnTo>
                      <a:pt x="34" y="10"/>
                    </a:lnTo>
                    <a:lnTo>
                      <a:pt x="30" y="4"/>
                    </a:lnTo>
                    <a:lnTo>
                      <a:pt x="24" y="2"/>
                    </a:lnTo>
                    <a:lnTo>
                      <a:pt x="18" y="0"/>
                    </a:lnTo>
                    <a:lnTo>
                      <a:pt x="11" y="3"/>
                    </a:lnTo>
                    <a:lnTo>
                      <a:pt x="5" y="7"/>
                    </a:lnTo>
                    <a:lnTo>
                      <a:pt x="1" y="12"/>
                    </a:lnTo>
                    <a:lnTo>
                      <a:pt x="0" y="19"/>
                    </a:lnTo>
                    <a:lnTo>
                      <a:pt x="2" y="24"/>
                    </a:lnTo>
                    <a:lnTo>
                      <a:pt x="7" y="30"/>
                    </a:lnTo>
                    <a:lnTo>
                      <a:pt x="12" y="34"/>
                    </a:lnTo>
                    <a:lnTo>
                      <a:pt x="19" y="35"/>
                    </a:lnTo>
                    <a:lnTo>
                      <a:pt x="26" y="32"/>
                    </a:lnTo>
                    <a:lnTo>
                      <a:pt x="31" y="28"/>
                    </a:lnTo>
                    <a:lnTo>
                      <a:pt x="34" y="23"/>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94" name="Freeform 535">
                <a:extLst>
                  <a:ext uri="{FF2B5EF4-FFF2-40B4-BE49-F238E27FC236}">
                    <a16:creationId xmlns:a16="http://schemas.microsoft.com/office/drawing/2014/main" id="{E6C61642-23FA-D999-7D81-7F98FE55CAB6}"/>
                  </a:ext>
                </a:extLst>
              </p:cNvPr>
              <p:cNvSpPr>
                <a:spLocks/>
              </p:cNvSpPr>
              <p:nvPr/>
            </p:nvSpPr>
            <p:spPr bwMode="auto">
              <a:xfrm>
                <a:off x="1804" y="4457"/>
                <a:ext cx="217" cy="214"/>
              </a:xfrm>
              <a:custGeom>
                <a:avLst/>
                <a:gdLst>
                  <a:gd name="T0" fmla="*/ 0 w 652"/>
                  <a:gd name="T1" fmla="*/ 0 h 644"/>
                  <a:gd name="T2" fmla="*/ 0 w 652"/>
                  <a:gd name="T3" fmla="*/ 0 h 644"/>
                  <a:gd name="T4" fmla="*/ 0 w 652"/>
                  <a:gd name="T5" fmla="*/ 0 h 644"/>
                  <a:gd name="T6" fmla="*/ 0 w 652"/>
                  <a:gd name="T7" fmla="*/ 0 h 644"/>
                  <a:gd name="T8" fmla="*/ 0 w 652"/>
                  <a:gd name="T9" fmla="*/ 0 h 644"/>
                  <a:gd name="T10" fmla="*/ 0 w 652"/>
                  <a:gd name="T11" fmla="*/ 0 h 644"/>
                  <a:gd name="T12" fmla="*/ 0 w 652"/>
                  <a:gd name="T13" fmla="*/ 0 h 644"/>
                  <a:gd name="T14" fmla="*/ 0 w 652"/>
                  <a:gd name="T15" fmla="*/ 0 h 644"/>
                  <a:gd name="T16" fmla="*/ 0 w 652"/>
                  <a:gd name="T17" fmla="*/ 0 h 644"/>
                  <a:gd name="T18" fmla="*/ 0 w 652"/>
                  <a:gd name="T19" fmla="*/ 0 h 644"/>
                  <a:gd name="T20" fmla="*/ 0 w 652"/>
                  <a:gd name="T21" fmla="*/ 0 h 644"/>
                  <a:gd name="T22" fmla="*/ 0 w 652"/>
                  <a:gd name="T23" fmla="*/ 1 h 644"/>
                  <a:gd name="T24" fmla="*/ 0 w 652"/>
                  <a:gd name="T25" fmla="*/ 1 h 644"/>
                  <a:gd name="T26" fmla="*/ 0 w 652"/>
                  <a:gd name="T27" fmla="*/ 1 h 644"/>
                  <a:gd name="T28" fmla="*/ 0 w 652"/>
                  <a:gd name="T29" fmla="*/ 1 h 644"/>
                  <a:gd name="T30" fmla="*/ 0 w 652"/>
                  <a:gd name="T31" fmla="*/ 1 h 644"/>
                  <a:gd name="T32" fmla="*/ 0 w 652"/>
                  <a:gd name="T33" fmla="*/ 1 h 644"/>
                  <a:gd name="T34" fmla="*/ 0 w 652"/>
                  <a:gd name="T35" fmla="*/ 1 h 644"/>
                  <a:gd name="T36" fmla="*/ 0 w 652"/>
                  <a:gd name="T37" fmla="*/ 1 h 644"/>
                  <a:gd name="T38" fmla="*/ 0 w 652"/>
                  <a:gd name="T39" fmla="*/ 1 h 644"/>
                  <a:gd name="T40" fmla="*/ 1 w 652"/>
                  <a:gd name="T41" fmla="*/ 1 h 644"/>
                  <a:gd name="T42" fmla="*/ 1 w 652"/>
                  <a:gd name="T43" fmla="*/ 1 h 644"/>
                  <a:gd name="T44" fmla="*/ 1 w 652"/>
                  <a:gd name="T45" fmla="*/ 1 h 644"/>
                  <a:gd name="T46" fmla="*/ 1 w 652"/>
                  <a:gd name="T47" fmla="*/ 1 h 644"/>
                  <a:gd name="T48" fmla="*/ 1 w 652"/>
                  <a:gd name="T49" fmla="*/ 1 h 644"/>
                  <a:gd name="T50" fmla="*/ 1 w 652"/>
                  <a:gd name="T51" fmla="*/ 1 h 644"/>
                  <a:gd name="T52" fmla="*/ 1 w 652"/>
                  <a:gd name="T53" fmla="*/ 1 h 644"/>
                  <a:gd name="T54" fmla="*/ 1 w 652"/>
                  <a:gd name="T55" fmla="*/ 1 h 644"/>
                  <a:gd name="T56" fmla="*/ 1 w 652"/>
                  <a:gd name="T57" fmla="*/ 1 h 644"/>
                  <a:gd name="T58" fmla="*/ 1 w 652"/>
                  <a:gd name="T59" fmla="*/ 1 h 644"/>
                  <a:gd name="T60" fmla="*/ 1 w 652"/>
                  <a:gd name="T61" fmla="*/ 1 h 644"/>
                  <a:gd name="T62" fmla="*/ 1 w 652"/>
                  <a:gd name="T63" fmla="*/ 1 h 644"/>
                  <a:gd name="T64" fmla="*/ 1 w 652"/>
                  <a:gd name="T65" fmla="*/ 1 h 644"/>
                  <a:gd name="T66" fmla="*/ 1 w 652"/>
                  <a:gd name="T67" fmla="*/ 1 h 644"/>
                  <a:gd name="T68" fmla="*/ 1 w 652"/>
                  <a:gd name="T69" fmla="*/ 1 h 644"/>
                  <a:gd name="T70" fmla="*/ 1 w 652"/>
                  <a:gd name="T71" fmla="*/ 1 h 644"/>
                  <a:gd name="T72" fmla="*/ 1 w 652"/>
                  <a:gd name="T73" fmla="*/ 1 h 644"/>
                  <a:gd name="T74" fmla="*/ 1 w 652"/>
                  <a:gd name="T75" fmla="*/ 1 h 644"/>
                  <a:gd name="T76" fmla="*/ 0 w 652"/>
                  <a:gd name="T77" fmla="*/ 1 h 644"/>
                  <a:gd name="T78" fmla="*/ 0 w 652"/>
                  <a:gd name="T79" fmla="*/ 1 h 644"/>
                  <a:gd name="T80" fmla="*/ 0 w 652"/>
                  <a:gd name="T81" fmla="*/ 0 h 644"/>
                  <a:gd name="T82" fmla="*/ 0 w 652"/>
                  <a:gd name="T83" fmla="*/ 0 h 644"/>
                  <a:gd name="T84" fmla="*/ 0 w 652"/>
                  <a:gd name="T85" fmla="*/ 0 h 644"/>
                  <a:gd name="T86" fmla="*/ 0 w 652"/>
                  <a:gd name="T87" fmla="*/ 0 h 644"/>
                  <a:gd name="T88" fmla="*/ 0 w 652"/>
                  <a:gd name="T89" fmla="*/ 0 h 644"/>
                  <a:gd name="T90" fmla="*/ 0 w 652"/>
                  <a:gd name="T91" fmla="*/ 0 h 644"/>
                  <a:gd name="T92" fmla="*/ 0 w 652"/>
                  <a:gd name="T93" fmla="*/ 0 h 644"/>
                  <a:gd name="T94" fmla="*/ 0 w 652"/>
                  <a:gd name="T95" fmla="*/ 0 h 644"/>
                  <a:gd name="T96" fmla="*/ 0 w 652"/>
                  <a:gd name="T97" fmla="*/ 0 h 644"/>
                  <a:gd name="T98" fmla="*/ 0 w 652"/>
                  <a:gd name="T99" fmla="*/ 0 h 644"/>
                  <a:gd name="T100" fmla="*/ 0 w 652"/>
                  <a:gd name="T101" fmla="*/ 0 h 644"/>
                  <a:gd name="T102" fmla="*/ 0 w 652"/>
                  <a:gd name="T103" fmla="*/ 0 h 644"/>
                  <a:gd name="T104" fmla="*/ 0 w 652"/>
                  <a:gd name="T105" fmla="*/ 0 h 644"/>
                  <a:gd name="T106" fmla="*/ 0 w 652"/>
                  <a:gd name="T107" fmla="*/ 0 h 6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2"/>
                  <a:gd name="T163" fmla="*/ 0 h 644"/>
                  <a:gd name="T164" fmla="*/ 652 w 652"/>
                  <a:gd name="T165" fmla="*/ 644 h 6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2" h="644">
                    <a:moveTo>
                      <a:pt x="36" y="15"/>
                    </a:moveTo>
                    <a:lnTo>
                      <a:pt x="23" y="26"/>
                    </a:lnTo>
                    <a:lnTo>
                      <a:pt x="11" y="39"/>
                    </a:lnTo>
                    <a:lnTo>
                      <a:pt x="5" y="55"/>
                    </a:lnTo>
                    <a:lnTo>
                      <a:pt x="0" y="72"/>
                    </a:lnTo>
                    <a:lnTo>
                      <a:pt x="2" y="91"/>
                    </a:lnTo>
                    <a:lnTo>
                      <a:pt x="9" y="113"/>
                    </a:lnTo>
                    <a:lnTo>
                      <a:pt x="23" y="138"/>
                    </a:lnTo>
                    <a:lnTo>
                      <a:pt x="43" y="165"/>
                    </a:lnTo>
                    <a:lnTo>
                      <a:pt x="53" y="177"/>
                    </a:lnTo>
                    <a:lnTo>
                      <a:pt x="61" y="187"/>
                    </a:lnTo>
                    <a:lnTo>
                      <a:pt x="71" y="198"/>
                    </a:lnTo>
                    <a:lnTo>
                      <a:pt x="78" y="209"/>
                    </a:lnTo>
                    <a:lnTo>
                      <a:pt x="84" y="218"/>
                    </a:lnTo>
                    <a:lnTo>
                      <a:pt x="91" y="227"/>
                    </a:lnTo>
                    <a:lnTo>
                      <a:pt x="97" y="235"/>
                    </a:lnTo>
                    <a:lnTo>
                      <a:pt x="102" y="243"/>
                    </a:lnTo>
                    <a:lnTo>
                      <a:pt x="109" y="255"/>
                    </a:lnTo>
                    <a:lnTo>
                      <a:pt x="123" y="272"/>
                    </a:lnTo>
                    <a:lnTo>
                      <a:pt x="140" y="295"/>
                    </a:lnTo>
                    <a:lnTo>
                      <a:pt x="157" y="320"/>
                    </a:lnTo>
                    <a:lnTo>
                      <a:pt x="175" y="344"/>
                    </a:lnTo>
                    <a:lnTo>
                      <a:pt x="192" y="366"/>
                    </a:lnTo>
                    <a:lnTo>
                      <a:pt x="206" y="382"/>
                    </a:lnTo>
                    <a:lnTo>
                      <a:pt x="213" y="390"/>
                    </a:lnTo>
                    <a:lnTo>
                      <a:pt x="221" y="398"/>
                    </a:lnTo>
                    <a:lnTo>
                      <a:pt x="229" y="410"/>
                    </a:lnTo>
                    <a:lnTo>
                      <a:pt x="240" y="422"/>
                    </a:lnTo>
                    <a:lnTo>
                      <a:pt x="253" y="431"/>
                    </a:lnTo>
                    <a:lnTo>
                      <a:pt x="261" y="437"/>
                    </a:lnTo>
                    <a:lnTo>
                      <a:pt x="269" y="443"/>
                    </a:lnTo>
                    <a:lnTo>
                      <a:pt x="279" y="451"/>
                    </a:lnTo>
                    <a:lnTo>
                      <a:pt x="288" y="459"/>
                    </a:lnTo>
                    <a:lnTo>
                      <a:pt x="298" y="468"/>
                    </a:lnTo>
                    <a:lnTo>
                      <a:pt x="309" y="478"/>
                    </a:lnTo>
                    <a:lnTo>
                      <a:pt x="319" y="487"/>
                    </a:lnTo>
                    <a:lnTo>
                      <a:pt x="328" y="496"/>
                    </a:lnTo>
                    <a:lnTo>
                      <a:pt x="338" y="506"/>
                    </a:lnTo>
                    <a:lnTo>
                      <a:pt x="349" y="515"/>
                    </a:lnTo>
                    <a:lnTo>
                      <a:pt x="360" y="526"/>
                    </a:lnTo>
                    <a:lnTo>
                      <a:pt x="374" y="537"/>
                    </a:lnTo>
                    <a:lnTo>
                      <a:pt x="388" y="549"/>
                    </a:lnTo>
                    <a:lnTo>
                      <a:pt x="404" y="560"/>
                    </a:lnTo>
                    <a:lnTo>
                      <a:pt x="422" y="571"/>
                    </a:lnTo>
                    <a:lnTo>
                      <a:pt x="443" y="580"/>
                    </a:lnTo>
                    <a:lnTo>
                      <a:pt x="466" y="588"/>
                    </a:lnTo>
                    <a:lnTo>
                      <a:pt x="492" y="597"/>
                    </a:lnTo>
                    <a:lnTo>
                      <a:pt x="520" y="608"/>
                    </a:lnTo>
                    <a:lnTo>
                      <a:pt x="546" y="616"/>
                    </a:lnTo>
                    <a:lnTo>
                      <a:pt x="569" y="625"/>
                    </a:lnTo>
                    <a:lnTo>
                      <a:pt x="590" y="632"/>
                    </a:lnTo>
                    <a:lnTo>
                      <a:pt x="607" y="638"/>
                    </a:lnTo>
                    <a:lnTo>
                      <a:pt x="616" y="641"/>
                    </a:lnTo>
                    <a:lnTo>
                      <a:pt x="627" y="644"/>
                    </a:lnTo>
                    <a:lnTo>
                      <a:pt x="635" y="642"/>
                    </a:lnTo>
                    <a:lnTo>
                      <a:pt x="644" y="638"/>
                    </a:lnTo>
                    <a:lnTo>
                      <a:pt x="649" y="632"/>
                    </a:lnTo>
                    <a:lnTo>
                      <a:pt x="652" y="625"/>
                    </a:lnTo>
                    <a:lnTo>
                      <a:pt x="652" y="617"/>
                    </a:lnTo>
                    <a:lnTo>
                      <a:pt x="648" y="609"/>
                    </a:lnTo>
                    <a:lnTo>
                      <a:pt x="641" y="602"/>
                    </a:lnTo>
                    <a:lnTo>
                      <a:pt x="616" y="583"/>
                    </a:lnTo>
                    <a:lnTo>
                      <a:pt x="590" y="561"/>
                    </a:lnTo>
                    <a:lnTo>
                      <a:pt x="564" y="539"/>
                    </a:lnTo>
                    <a:lnTo>
                      <a:pt x="538" y="516"/>
                    </a:lnTo>
                    <a:lnTo>
                      <a:pt x="514" y="494"/>
                    </a:lnTo>
                    <a:lnTo>
                      <a:pt x="492" y="472"/>
                    </a:lnTo>
                    <a:lnTo>
                      <a:pt x="474" y="454"/>
                    </a:lnTo>
                    <a:lnTo>
                      <a:pt x="461" y="439"/>
                    </a:lnTo>
                    <a:lnTo>
                      <a:pt x="444" y="425"/>
                    </a:lnTo>
                    <a:lnTo>
                      <a:pt x="430" y="414"/>
                    </a:lnTo>
                    <a:lnTo>
                      <a:pt x="418" y="406"/>
                    </a:lnTo>
                    <a:lnTo>
                      <a:pt x="407" y="401"/>
                    </a:lnTo>
                    <a:lnTo>
                      <a:pt x="397" y="398"/>
                    </a:lnTo>
                    <a:lnTo>
                      <a:pt x="386" y="394"/>
                    </a:lnTo>
                    <a:lnTo>
                      <a:pt x="376" y="392"/>
                    </a:lnTo>
                    <a:lnTo>
                      <a:pt x="365" y="386"/>
                    </a:lnTo>
                    <a:lnTo>
                      <a:pt x="356" y="380"/>
                    </a:lnTo>
                    <a:lnTo>
                      <a:pt x="348" y="374"/>
                    </a:lnTo>
                    <a:lnTo>
                      <a:pt x="341" y="369"/>
                    </a:lnTo>
                    <a:lnTo>
                      <a:pt x="337" y="364"/>
                    </a:lnTo>
                    <a:lnTo>
                      <a:pt x="331" y="358"/>
                    </a:lnTo>
                    <a:lnTo>
                      <a:pt x="328" y="352"/>
                    </a:lnTo>
                    <a:lnTo>
                      <a:pt x="324" y="345"/>
                    </a:lnTo>
                    <a:lnTo>
                      <a:pt x="320" y="339"/>
                    </a:lnTo>
                    <a:lnTo>
                      <a:pt x="312" y="323"/>
                    </a:lnTo>
                    <a:lnTo>
                      <a:pt x="303" y="303"/>
                    </a:lnTo>
                    <a:lnTo>
                      <a:pt x="294" y="282"/>
                    </a:lnTo>
                    <a:lnTo>
                      <a:pt x="284" y="258"/>
                    </a:lnTo>
                    <a:lnTo>
                      <a:pt x="276" y="240"/>
                    </a:lnTo>
                    <a:lnTo>
                      <a:pt x="264" y="222"/>
                    </a:lnTo>
                    <a:lnTo>
                      <a:pt x="251" y="203"/>
                    </a:lnTo>
                    <a:lnTo>
                      <a:pt x="237" y="185"/>
                    </a:lnTo>
                    <a:lnTo>
                      <a:pt x="225" y="169"/>
                    </a:lnTo>
                    <a:lnTo>
                      <a:pt x="214" y="156"/>
                    </a:lnTo>
                    <a:lnTo>
                      <a:pt x="206" y="144"/>
                    </a:lnTo>
                    <a:lnTo>
                      <a:pt x="202" y="137"/>
                    </a:lnTo>
                    <a:lnTo>
                      <a:pt x="199" y="124"/>
                    </a:lnTo>
                    <a:lnTo>
                      <a:pt x="196" y="105"/>
                    </a:lnTo>
                    <a:lnTo>
                      <a:pt x="189" y="85"/>
                    </a:lnTo>
                    <a:lnTo>
                      <a:pt x="177" y="64"/>
                    </a:lnTo>
                    <a:lnTo>
                      <a:pt x="160" y="44"/>
                    </a:lnTo>
                    <a:lnTo>
                      <a:pt x="142" y="27"/>
                    </a:lnTo>
                    <a:lnTo>
                      <a:pt x="124" y="14"/>
                    </a:lnTo>
                    <a:lnTo>
                      <a:pt x="108" y="6"/>
                    </a:lnTo>
                    <a:lnTo>
                      <a:pt x="90" y="0"/>
                    </a:lnTo>
                    <a:lnTo>
                      <a:pt x="72" y="0"/>
                    </a:lnTo>
                    <a:lnTo>
                      <a:pt x="54" y="6"/>
                    </a:lnTo>
                    <a:lnTo>
                      <a:pt x="36" y="15"/>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95" name="Freeform 536">
                <a:extLst>
                  <a:ext uri="{FF2B5EF4-FFF2-40B4-BE49-F238E27FC236}">
                    <a16:creationId xmlns:a16="http://schemas.microsoft.com/office/drawing/2014/main" id="{FECAF31D-421E-B629-C0C1-12DD6A0C2E82}"/>
                  </a:ext>
                </a:extLst>
              </p:cNvPr>
              <p:cNvSpPr>
                <a:spLocks/>
              </p:cNvSpPr>
              <p:nvPr/>
            </p:nvSpPr>
            <p:spPr bwMode="auto">
              <a:xfrm>
                <a:off x="2008" y="4659"/>
                <a:ext cx="11" cy="10"/>
              </a:xfrm>
              <a:custGeom>
                <a:avLst/>
                <a:gdLst>
                  <a:gd name="T0" fmla="*/ 0 w 33"/>
                  <a:gd name="T1" fmla="*/ 0 h 32"/>
                  <a:gd name="T2" fmla="*/ 0 w 33"/>
                  <a:gd name="T3" fmla="*/ 0 h 32"/>
                  <a:gd name="T4" fmla="*/ 0 w 33"/>
                  <a:gd name="T5" fmla="*/ 0 h 32"/>
                  <a:gd name="T6" fmla="*/ 0 w 33"/>
                  <a:gd name="T7" fmla="*/ 0 h 32"/>
                  <a:gd name="T8" fmla="*/ 0 w 33"/>
                  <a:gd name="T9" fmla="*/ 0 h 32"/>
                  <a:gd name="T10" fmla="*/ 0 w 33"/>
                  <a:gd name="T11" fmla="*/ 0 h 32"/>
                  <a:gd name="T12" fmla="*/ 0 w 33"/>
                  <a:gd name="T13" fmla="*/ 0 h 32"/>
                  <a:gd name="T14" fmla="*/ 0 w 33"/>
                  <a:gd name="T15" fmla="*/ 0 h 32"/>
                  <a:gd name="T16" fmla="*/ 0 w 33"/>
                  <a:gd name="T17" fmla="*/ 0 h 32"/>
                  <a:gd name="T18" fmla="*/ 0 w 33"/>
                  <a:gd name="T19" fmla="*/ 0 h 32"/>
                  <a:gd name="T20" fmla="*/ 0 w 33"/>
                  <a:gd name="T21" fmla="*/ 0 h 32"/>
                  <a:gd name="T22" fmla="*/ 0 w 33"/>
                  <a:gd name="T23" fmla="*/ 0 h 32"/>
                  <a:gd name="T24" fmla="*/ 0 w 33"/>
                  <a:gd name="T25" fmla="*/ 0 h 32"/>
                  <a:gd name="T26" fmla="*/ 0 w 33"/>
                  <a:gd name="T27" fmla="*/ 0 h 32"/>
                  <a:gd name="T28" fmla="*/ 0 w 33"/>
                  <a:gd name="T29" fmla="*/ 0 h 32"/>
                  <a:gd name="T30" fmla="*/ 0 w 33"/>
                  <a:gd name="T31" fmla="*/ 0 h 32"/>
                  <a:gd name="T32" fmla="*/ 0 w 33"/>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2"/>
                  <a:gd name="T53" fmla="*/ 33 w 33"/>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2">
                    <a:moveTo>
                      <a:pt x="27" y="30"/>
                    </a:moveTo>
                    <a:lnTo>
                      <a:pt x="32" y="24"/>
                    </a:lnTo>
                    <a:lnTo>
                      <a:pt x="33" y="19"/>
                    </a:lnTo>
                    <a:lnTo>
                      <a:pt x="33" y="12"/>
                    </a:lnTo>
                    <a:lnTo>
                      <a:pt x="31" y="7"/>
                    </a:lnTo>
                    <a:lnTo>
                      <a:pt x="25" y="2"/>
                    </a:lnTo>
                    <a:lnTo>
                      <a:pt x="20" y="0"/>
                    </a:lnTo>
                    <a:lnTo>
                      <a:pt x="13" y="0"/>
                    </a:lnTo>
                    <a:lnTo>
                      <a:pt x="7" y="3"/>
                    </a:lnTo>
                    <a:lnTo>
                      <a:pt x="2" y="8"/>
                    </a:lnTo>
                    <a:lnTo>
                      <a:pt x="0" y="14"/>
                    </a:lnTo>
                    <a:lnTo>
                      <a:pt x="0" y="20"/>
                    </a:lnTo>
                    <a:lnTo>
                      <a:pt x="3" y="26"/>
                    </a:lnTo>
                    <a:lnTo>
                      <a:pt x="9" y="31"/>
                    </a:lnTo>
                    <a:lnTo>
                      <a:pt x="14" y="32"/>
                    </a:lnTo>
                    <a:lnTo>
                      <a:pt x="21" y="32"/>
                    </a:lnTo>
                    <a:lnTo>
                      <a:pt x="27" y="30"/>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96" name="Freeform 537">
                <a:extLst>
                  <a:ext uri="{FF2B5EF4-FFF2-40B4-BE49-F238E27FC236}">
                    <a16:creationId xmlns:a16="http://schemas.microsoft.com/office/drawing/2014/main" id="{1728F7DD-340A-A5A1-5294-8F5E664EBCB0}"/>
                  </a:ext>
                </a:extLst>
              </p:cNvPr>
              <p:cNvSpPr>
                <a:spLocks/>
              </p:cNvSpPr>
              <p:nvPr/>
            </p:nvSpPr>
            <p:spPr bwMode="auto">
              <a:xfrm>
                <a:off x="1825" y="4482"/>
                <a:ext cx="12" cy="11"/>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w 34"/>
                  <a:gd name="T13" fmla="*/ 0 h 32"/>
                  <a:gd name="T14" fmla="*/ 0 w 34"/>
                  <a:gd name="T15" fmla="*/ 0 h 32"/>
                  <a:gd name="T16" fmla="*/ 0 w 34"/>
                  <a:gd name="T17" fmla="*/ 0 h 32"/>
                  <a:gd name="T18" fmla="*/ 0 w 34"/>
                  <a:gd name="T19" fmla="*/ 0 h 32"/>
                  <a:gd name="T20" fmla="*/ 0 w 34"/>
                  <a:gd name="T21" fmla="*/ 0 h 32"/>
                  <a:gd name="T22" fmla="*/ 0 w 34"/>
                  <a:gd name="T23" fmla="*/ 0 h 32"/>
                  <a:gd name="T24" fmla="*/ 0 w 34"/>
                  <a:gd name="T25" fmla="*/ 0 h 32"/>
                  <a:gd name="T26" fmla="*/ 0 w 34"/>
                  <a:gd name="T27" fmla="*/ 0 h 32"/>
                  <a:gd name="T28" fmla="*/ 0 w 34"/>
                  <a:gd name="T29" fmla="*/ 0 h 32"/>
                  <a:gd name="T30" fmla="*/ 0 w 34"/>
                  <a:gd name="T31" fmla="*/ 0 h 32"/>
                  <a:gd name="T32" fmla="*/ 0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27" y="30"/>
                    </a:moveTo>
                    <a:lnTo>
                      <a:pt x="32" y="24"/>
                    </a:lnTo>
                    <a:lnTo>
                      <a:pt x="34" y="19"/>
                    </a:lnTo>
                    <a:lnTo>
                      <a:pt x="34" y="12"/>
                    </a:lnTo>
                    <a:lnTo>
                      <a:pt x="30" y="7"/>
                    </a:lnTo>
                    <a:lnTo>
                      <a:pt x="26" y="2"/>
                    </a:lnTo>
                    <a:lnTo>
                      <a:pt x="19" y="0"/>
                    </a:lnTo>
                    <a:lnTo>
                      <a:pt x="14" y="0"/>
                    </a:lnTo>
                    <a:lnTo>
                      <a:pt x="7" y="3"/>
                    </a:lnTo>
                    <a:lnTo>
                      <a:pt x="1" y="8"/>
                    </a:lnTo>
                    <a:lnTo>
                      <a:pt x="0" y="14"/>
                    </a:lnTo>
                    <a:lnTo>
                      <a:pt x="0" y="20"/>
                    </a:lnTo>
                    <a:lnTo>
                      <a:pt x="3" y="27"/>
                    </a:lnTo>
                    <a:lnTo>
                      <a:pt x="8" y="31"/>
                    </a:lnTo>
                    <a:lnTo>
                      <a:pt x="14" y="32"/>
                    </a:lnTo>
                    <a:lnTo>
                      <a:pt x="20" y="32"/>
                    </a:lnTo>
                    <a:lnTo>
                      <a:pt x="27" y="30"/>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97" name="Freeform 538">
                <a:extLst>
                  <a:ext uri="{FF2B5EF4-FFF2-40B4-BE49-F238E27FC236}">
                    <a16:creationId xmlns:a16="http://schemas.microsoft.com/office/drawing/2014/main" id="{38796DB3-81D7-865D-64EB-CE1B095EA0C7}"/>
                  </a:ext>
                </a:extLst>
              </p:cNvPr>
              <p:cNvSpPr>
                <a:spLocks/>
              </p:cNvSpPr>
              <p:nvPr/>
            </p:nvSpPr>
            <p:spPr bwMode="auto">
              <a:xfrm>
                <a:off x="1800" y="4454"/>
                <a:ext cx="218" cy="218"/>
              </a:xfrm>
              <a:custGeom>
                <a:avLst/>
                <a:gdLst>
                  <a:gd name="T0" fmla="*/ 1 w 652"/>
                  <a:gd name="T1" fmla="*/ 1 h 654"/>
                  <a:gd name="T2" fmla="*/ 1 w 652"/>
                  <a:gd name="T3" fmla="*/ 1 h 654"/>
                  <a:gd name="T4" fmla="*/ 1 w 652"/>
                  <a:gd name="T5" fmla="*/ 1 h 654"/>
                  <a:gd name="T6" fmla="*/ 1 w 652"/>
                  <a:gd name="T7" fmla="*/ 1 h 654"/>
                  <a:gd name="T8" fmla="*/ 1 w 652"/>
                  <a:gd name="T9" fmla="*/ 1 h 654"/>
                  <a:gd name="T10" fmla="*/ 1 w 652"/>
                  <a:gd name="T11" fmla="*/ 1 h 654"/>
                  <a:gd name="T12" fmla="*/ 1 w 652"/>
                  <a:gd name="T13" fmla="*/ 1 h 654"/>
                  <a:gd name="T14" fmla="*/ 1 w 652"/>
                  <a:gd name="T15" fmla="*/ 1 h 654"/>
                  <a:gd name="T16" fmla="*/ 1 w 652"/>
                  <a:gd name="T17" fmla="*/ 1 h 654"/>
                  <a:gd name="T18" fmla="*/ 1 w 652"/>
                  <a:gd name="T19" fmla="*/ 1 h 654"/>
                  <a:gd name="T20" fmla="*/ 1 w 652"/>
                  <a:gd name="T21" fmla="*/ 1 h 654"/>
                  <a:gd name="T22" fmla="*/ 1 w 652"/>
                  <a:gd name="T23" fmla="*/ 1 h 654"/>
                  <a:gd name="T24" fmla="*/ 1 w 652"/>
                  <a:gd name="T25" fmla="*/ 1 h 654"/>
                  <a:gd name="T26" fmla="*/ 1 w 652"/>
                  <a:gd name="T27" fmla="*/ 1 h 654"/>
                  <a:gd name="T28" fmla="*/ 1 w 652"/>
                  <a:gd name="T29" fmla="*/ 1 h 654"/>
                  <a:gd name="T30" fmla="*/ 1 w 652"/>
                  <a:gd name="T31" fmla="*/ 1 h 654"/>
                  <a:gd name="T32" fmla="*/ 1 w 652"/>
                  <a:gd name="T33" fmla="*/ 1 h 654"/>
                  <a:gd name="T34" fmla="*/ 1 w 652"/>
                  <a:gd name="T35" fmla="*/ 1 h 654"/>
                  <a:gd name="T36" fmla="*/ 1 w 652"/>
                  <a:gd name="T37" fmla="*/ 1 h 654"/>
                  <a:gd name="T38" fmla="*/ 1 w 652"/>
                  <a:gd name="T39" fmla="*/ 1 h 654"/>
                  <a:gd name="T40" fmla="*/ 1 w 652"/>
                  <a:gd name="T41" fmla="*/ 1 h 654"/>
                  <a:gd name="T42" fmla="*/ 1 w 652"/>
                  <a:gd name="T43" fmla="*/ 1 h 654"/>
                  <a:gd name="T44" fmla="*/ 1 w 652"/>
                  <a:gd name="T45" fmla="*/ 1 h 654"/>
                  <a:gd name="T46" fmla="*/ 1 w 652"/>
                  <a:gd name="T47" fmla="*/ 1 h 654"/>
                  <a:gd name="T48" fmla="*/ 0 w 652"/>
                  <a:gd name="T49" fmla="*/ 0 h 654"/>
                  <a:gd name="T50" fmla="*/ 0 w 652"/>
                  <a:gd name="T51" fmla="*/ 0 h 654"/>
                  <a:gd name="T52" fmla="*/ 0 w 652"/>
                  <a:gd name="T53" fmla="*/ 0 h 654"/>
                  <a:gd name="T54" fmla="*/ 0 w 652"/>
                  <a:gd name="T55" fmla="*/ 0 h 654"/>
                  <a:gd name="T56" fmla="*/ 0 w 652"/>
                  <a:gd name="T57" fmla="*/ 0 h 654"/>
                  <a:gd name="T58" fmla="*/ 0 w 652"/>
                  <a:gd name="T59" fmla="*/ 0 h 654"/>
                  <a:gd name="T60" fmla="*/ 0 w 652"/>
                  <a:gd name="T61" fmla="*/ 0 h 654"/>
                  <a:gd name="T62" fmla="*/ 0 w 652"/>
                  <a:gd name="T63" fmla="*/ 0 h 654"/>
                  <a:gd name="T64" fmla="*/ 0 w 652"/>
                  <a:gd name="T65" fmla="*/ 0 h 654"/>
                  <a:gd name="T66" fmla="*/ 0 w 652"/>
                  <a:gd name="T67" fmla="*/ 0 h 654"/>
                  <a:gd name="T68" fmla="*/ 0 w 652"/>
                  <a:gd name="T69" fmla="*/ 0 h 654"/>
                  <a:gd name="T70" fmla="*/ 0 w 652"/>
                  <a:gd name="T71" fmla="*/ 0 h 654"/>
                  <a:gd name="T72" fmla="*/ 0 w 652"/>
                  <a:gd name="T73" fmla="*/ 0 h 654"/>
                  <a:gd name="T74" fmla="*/ 0 w 652"/>
                  <a:gd name="T75" fmla="*/ 0 h 654"/>
                  <a:gd name="T76" fmla="*/ 0 w 652"/>
                  <a:gd name="T77" fmla="*/ 0 h 654"/>
                  <a:gd name="T78" fmla="*/ 0 w 652"/>
                  <a:gd name="T79" fmla="*/ 0 h 654"/>
                  <a:gd name="T80" fmla="*/ 0 w 652"/>
                  <a:gd name="T81" fmla="*/ 0 h 654"/>
                  <a:gd name="T82" fmla="*/ 0 w 652"/>
                  <a:gd name="T83" fmla="*/ 0 h 654"/>
                  <a:gd name="T84" fmla="*/ 0 w 652"/>
                  <a:gd name="T85" fmla="*/ 0 h 654"/>
                  <a:gd name="T86" fmla="*/ 0 w 652"/>
                  <a:gd name="T87" fmla="*/ 0 h 654"/>
                  <a:gd name="T88" fmla="*/ 0 w 652"/>
                  <a:gd name="T89" fmla="*/ 0 h 654"/>
                  <a:gd name="T90" fmla="*/ 0 w 652"/>
                  <a:gd name="T91" fmla="*/ 0 h 654"/>
                  <a:gd name="T92" fmla="*/ 0 w 652"/>
                  <a:gd name="T93" fmla="*/ 1 h 654"/>
                  <a:gd name="T94" fmla="*/ 0 w 652"/>
                  <a:gd name="T95" fmla="*/ 1 h 654"/>
                  <a:gd name="T96" fmla="*/ 0 w 652"/>
                  <a:gd name="T97" fmla="*/ 1 h 654"/>
                  <a:gd name="T98" fmla="*/ 0 w 652"/>
                  <a:gd name="T99" fmla="*/ 1 h 654"/>
                  <a:gd name="T100" fmla="*/ 0 w 652"/>
                  <a:gd name="T101" fmla="*/ 1 h 654"/>
                  <a:gd name="T102" fmla="*/ 0 w 652"/>
                  <a:gd name="T103" fmla="*/ 1 h 654"/>
                  <a:gd name="T104" fmla="*/ 0 w 652"/>
                  <a:gd name="T105" fmla="*/ 1 h 654"/>
                  <a:gd name="T106" fmla="*/ 1 w 652"/>
                  <a:gd name="T107" fmla="*/ 1 h 654"/>
                  <a:gd name="T108" fmla="*/ 1 w 652"/>
                  <a:gd name="T109" fmla="*/ 1 h 654"/>
                  <a:gd name="T110" fmla="*/ 1 w 652"/>
                  <a:gd name="T111" fmla="*/ 1 h 654"/>
                  <a:gd name="T112" fmla="*/ 1 w 652"/>
                  <a:gd name="T113" fmla="*/ 1 h 654"/>
                  <a:gd name="T114" fmla="*/ 1 w 652"/>
                  <a:gd name="T115" fmla="*/ 1 h 654"/>
                  <a:gd name="T116" fmla="*/ 1 w 652"/>
                  <a:gd name="T117" fmla="*/ 1 h 654"/>
                  <a:gd name="T118" fmla="*/ 1 w 652"/>
                  <a:gd name="T119" fmla="*/ 1 h 6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2"/>
                  <a:gd name="T181" fmla="*/ 0 h 654"/>
                  <a:gd name="T182" fmla="*/ 652 w 652"/>
                  <a:gd name="T183" fmla="*/ 654 h 6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2" h="654">
                    <a:moveTo>
                      <a:pt x="550" y="630"/>
                    </a:moveTo>
                    <a:lnTo>
                      <a:pt x="557" y="633"/>
                    </a:lnTo>
                    <a:lnTo>
                      <a:pt x="564" y="637"/>
                    </a:lnTo>
                    <a:lnTo>
                      <a:pt x="571" y="640"/>
                    </a:lnTo>
                    <a:lnTo>
                      <a:pt x="579" y="644"/>
                    </a:lnTo>
                    <a:lnTo>
                      <a:pt x="586" y="646"/>
                    </a:lnTo>
                    <a:lnTo>
                      <a:pt x="593" y="649"/>
                    </a:lnTo>
                    <a:lnTo>
                      <a:pt x="598" y="652"/>
                    </a:lnTo>
                    <a:lnTo>
                      <a:pt x="602" y="654"/>
                    </a:lnTo>
                    <a:lnTo>
                      <a:pt x="606" y="649"/>
                    </a:lnTo>
                    <a:lnTo>
                      <a:pt x="613" y="641"/>
                    </a:lnTo>
                    <a:lnTo>
                      <a:pt x="620" y="632"/>
                    </a:lnTo>
                    <a:lnTo>
                      <a:pt x="629" y="622"/>
                    </a:lnTo>
                    <a:lnTo>
                      <a:pt x="637" y="613"/>
                    </a:lnTo>
                    <a:lnTo>
                      <a:pt x="644" y="604"/>
                    </a:lnTo>
                    <a:lnTo>
                      <a:pt x="649" y="596"/>
                    </a:lnTo>
                    <a:lnTo>
                      <a:pt x="652" y="588"/>
                    </a:lnTo>
                    <a:lnTo>
                      <a:pt x="644" y="584"/>
                    </a:lnTo>
                    <a:lnTo>
                      <a:pt x="637" y="579"/>
                    </a:lnTo>
                    <a:lnTo>
                      <a:pt x="630" y="575"/>
                    </a:lnTo>
                    <a:lnTo>
                      <a:pt x="623" y="571"/>
                    </a:lnTo>
                    <a:lnTo>
                      <a:pt x="618" y="568"/>
                    </a:lnTo>
                    <a:lnTo>
                      <a:pt x="612" y="564"/>
                    </a:lnTo>
                    <a:lnTo>
                      <a:pt x="608" y="560"/>
                    </a:lnTo>
                    <a:lnTo>
                      <a:pt x="604" y="557"/>
                    </a:lnTo>
                    <a:lnTo>
                      <a:pt x="600" y="552"/>
                    </a:lnTo>
                    <a:lnTo>
                      <a:pt x="593" y="544"/>
                    </a:lnTo>
                    <a:lnTo>
                      <a:pt x="584" y="534"/>
                    </a:lnTo>
                    <a:lnTo>
                      <a:pt x="575" y="522"/>
                    </a:lnTo>
                    <a:lnTo>
                      <a:pt x="565" y="508"/>
                    </a:lnTo>
                    <a:lnTo>
                      <a:pt x="556" y="496"/>
                    </a:lnTo>
                    <a:lnTo>
                      <a:pt x="546" y="486"/>
                    </a:lnTo>
                    <a:lnTo>
                      <a:pt x="538" y="478"/>
                    </a:lnTo>
                    <a:lnTo>
                      <a:pt x="527" y="469"/>
                    </a:lnTo>
                    <a:lnTo>
                      <a:pt x="511" y="458"/>
                    </a:lnTo>
                    <a:lnTo>
                      <a:pt x="494" y="445"/>
                    </a:lnTo>
                    <a:lnTo>
                      <a:pt x="473" y="430"/>
                    </a:lnTo>
                    <a:lnTo>
                      <a:pt x="454" y="418"/>
                    </a:lnTo>
                    <a:lnTo>
                      <a:pt x="437" y="408"/>
                    </a:lnTo>
                    <a:lnTo>
                      <a:pt x="423" y="400"/>
                    </a:lnTo>
                    <a:lnTo>
                      <a:pt x="416" y="396"/>
                    </a:lnTo>
                    <a:lnTo>
                      <a:pt x="410" y="393"/>
                    </a:lnTo>
                    <a:lnTo>
                      <a:pt x="405" y="388"/>
                    </a:lnTo>
                    <a:lnTo>
                      <a:pt x="400" y="384"/>
                    </a:lnTo>
                    <a:lnTo>
                      <a:pt x="390" y="381"/>
                    </a:lnTo>
                    <a:lnTo>
                      <a:pt x="379" y="378"/>
                    </a:lnTo>
                    <a:lnTo>
                      <a:pt x="372" y="376"/>
                    </a:lnTo>
                    <a:lnTo>
                      <a:pt x="368" y="372"/>
                    </a:lnTo>
                    <a:lnTo>
                      <a:pt x="365" y="368"/>
                    </a:lnTo>
                    <a:lnTo>
                      <a:pt x="363" y="364"/>
                    </a:lnTo>
                    <a:lnTo>
                      <a:pt x="357" y="360"/>
                    </a:lnTo>
                    <a:lnTo>
                      <a:pt x="350" y="356"/>
                    </a:lnTo>
                    <a:lnTo>
                      <a:pt x="345" y="355"/>
                    </a:lnTo>
                    <a:lnTo>
                      <a:pt x="341" y="349"/>
                    </a:lnTo>
                    <a:lnTo>
                      <a:pt x="339" y="339"/>
                    </a:lnTo>
                    <a:lnTo>
                      <a:pt x="338" y="327"/>
                    </a:lnTo>
                    <a:lnTo>
                      <a:pt x="332" y="313"/>
                    </a:lnTo>
                    <a:lnTo>
                      <a:pt x="327" y="303"/>
                    </a:lnTo>
                    <a:lnTo>
                      <a:pt x="317" y="286"/>
                    </a:lnTo>
                    <a:lnTo>
                      <a:pt x="306" y="263"/>
                    </a:lnTo>
                    <a:lnTo>
                      <a:pt x="294" y="238"/>
                    </a:lnTo>
                    <a:lnTo>
                      <a:pt x="280" y="213"/>
                    </a:lnTo>
                    <a:lnTo>
                      <a:pt x="266" y="187"/>
                    </a:lnTo>
                    <a:lnTo>
                      <a:pt x="254" y="166"/>
                    </a:lnTo>
                    <a:lnTo>
                      <a:pt x="243" y="150"/>
                    </a:lnTo>
                    <a:lnTo>
                      <a:pt x="232" y="134"/>
                    </a:lnTo>
                    <a:lnTo>
                      <a:pt x="221" y="115"/>
                    </a:lnTo>
                    <a:lnTo>
                      <a:pt x="208" y="91"/>
                    </a:lnTo>
                    <a:lnTo>
                      <a:pt x="195" y="67"/>
                    </a:lnTo>
                    <a:lnTo>
                      <a:pt x="180" y="44"/>
                    </a:lnTo>
                    <a:lnTo>
                      <a:pt x="163" y="24"/>
                    </a:lnTo>
                    <a:lnTo>
                      <a:pt x="144" y="10"/>
                    </a:lnTo>
                    <a:lnTo>
                      <a:pt x="124" y="3"/>
                    </a:lnTo>
                    <a:lnTo>
                      <a:pt x="95" y="0"/>
                    </a:lnTo>
                    <a:lnTo>
                      <a:pt x="72" y="2"/>
                    </a:lnTo>
                    <a:lnTo>
                      <a:pt x="53" y="7"/>
                    </a:lnTo>
                    <a:lnTo>
                      <a:pt x="38" y="15"/>
                    </a:lnTo>
                    <a:lnTo>
                      <a:pt x="25" y="26"/>
                    </a:lnTo>
                    <a:lnTo>
                      <a:pt x="17" y="38"/>
                    </a:lnTo>
                    <a:lnTo>
                      <a:pt x="10" y="51"/>
                    </a:lnTo>
                    <a:lnTo>
                      <a:pt x="6" y="65"/>
                    </a:lnTo>
                    <a:lnTo>
                      <a:pt x="0" y="91"/>
                    </a:lnTo>
                    <a:lnTo>
                      <a:pt x="0" y="112"/>
                    </a:lnTo>
                    <a:lnTo>
                      <a:pt x="6" y="132"/>
                    </a:lnTo>
                    <a:lnTo>
                      <a:pt x="16" y="152"/>
                    </a:lnTo>
                    <a:lnTo>
                      <a:pt x="29" y="173"/>
                    </a:lnTo>
                    <a:lnTo>
                      <a:pt x="47" y="195"/>
                    </a:lnTo>
                    <a:lnTo>
                      <a:pt x="71" y="222"/>
                    </a:lnTo>
                    <a:lnTo>
                      <a:pt x="98" y="254"/>
                    </a:lnTo>
                    <a:lnTo>
                      <a:pt x="113" y="272"/>
                    </a:lnTo>
                    <a:lnTo>
                      <a:pt x="133" y="296"/>
                    </a:lnTo>
                    <a:lnTo>
                      <a:pt x="153" y="323"/>
                    </a:lnTo>
                    <a:lnTo>
                      <a:pt x="175" y="351"/>
                    </a:lnTo>
                    <a:lnTo>
                      <a:pt x="195" y="378"/>
                    </a:lnTo>
                    <a:lnTo>
                      <a:pt x="211" y="401"/>
                    </a:lnTo>
                    <a:lnTo>
                      <a:pt x="222" y="419"/>
                    </a:lnTo>
                    <a:lnTo>
                      <a:pt x="228" y="429"/>
                    </a:lnTo>
                    <a:lnTo>
                      <a:pt x="232" y="435"/>
                    </a:lnTo>
                    <a:lnTo>
                      <a:pt x="243" y="446"/>
                    </a:lnTo>
                    <a:lnTo>
                      <a:pt x="257" y="458"/>
                    </a:lnTo>
                    <a:lnTo>
                      <a:pt x="273" y="473"/>
                    </a:lnTo>
                    <a:lnTo>
                      <a:pt x="291" y="487"/>
                    </a:lnTo>
                    <a:lnTo>
                      <a:pt x="309" y="502"/>
                    </a:lnTo>
                    <a:lnTo>
                      <a:pt x="324" y="514"/>
                    </a:lnTo>
                    <a:lnTo>
                      <a:pt x="335" y="523"/>
                    </a:lnTo>
                    <a:lnTo>
                      <a:pt x="345" y="531"/>
                    </a:lnTo>
                    <a:lnTo>
                      <a:pt x="356" y="540"/>
                    </a:lnTo>
                    <a:lnTo>
                      <a:pt x="367" y="549"/>
                    </a:lnTo>
                    <a:lnTo>
                      <a:pt x="378" y="559"/>
                    </a:lnTo>
                    <a:lnTo>
                      <a:pt x="389" y="568"/>
                    </a:lnTo>
                    <a:lnTo>
                      <a:pt x="399" y="576"/>
                    </a:lnTo>
                    <a:lnTo>
                      <a:pt x="407" y="583"/>
                    </a:lnTo>
                    <a:lnTo>
                      <a:pt x="412" y="588"/>
                    </a:lnTo>
                    <a:lnTo>
                      <a:pt x="421" y="593"/>
                    </a:lnTo>
                    <a:lnTo>
                      <a:pt x="433" y="598"/>
                    </a:lnTo>
                    <a:lnTo>
                      <a:pt x="451" y="605"/>
                    </a:lnTo>
                    <a:lnTo>
                      <a:pt x="470" y="612"/>
                    </a:lnTo>
                    <a:lnTo>
                      <a:pt x="492" y="618"/>
                    </a:lnTo>
                    <a:lnTo>
                      <a:pt x="513" y="624"/>
                    </a:lnTo>
                    <a:lnTo>
                      <a:pt x="532" y="628"/>
                    </a:lnTo>
                    <a:lnTo>
                      <a:pt x="550" y="630"/>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98" name="Freeform 539">
                <a:extLst>
                  <a:ext uri="{FF2B5EF4-FFF2-40B4-BE49-F238E27FC236}">
                    <a16:creationId xmlns:a16="http://schemas.microsoft.com/office/drawing/2014/main" id="{D2C2F81F-4A3D-89AA-B720-E3B04A7E0C3F}"/>
                  </a:ext>
                </a:extLst>
              </p:cNvPr>
              <p:cNvSpPr>
                <a:spLocks/>
              </p:cNvSpPr>
              <p:nvPr/>
            </p:nvSpPr>
            <p:spPr bwMode="auto">
              <a:xfrm>
                <a:off x="1817" y="4442"/>
                <a:ext cx="245" cy="108"/>
              </a:xfrm>
              <a:custGeom>
                <a:avLst/>
                <a:gdLst>
                  <a:gd name="T0" fmla="*/ 0 w 733"/>
                  <a:gd name="T1" fmla="*/ 0 h 323"/>
                  <a:gd name="T2" fmla="*/ 0 w 733"/>
                  <a:gd name="T3" fmla="*/ 0 h 323"/>
                  <a:gd name="T4" fmla="*/ 0 w 733"/>
                  <a:gd name="T5" fmla="*/ 0 h 323"/>
                  <a:gd name="T6" fmla="*/ 0 w 733"/>
                  <a:gd name="T7" fmla="*/ 0 h 323"/>
                  <a:gd name="T8" fmla="*/ 0 w 733"/>
                  <a:gd name="T9" fmla="*/ 0 h 323"/>
                  <a:gd name="T10" fmla="*/ 0 w 733"/>
                  <a:gd name="T11" fmla="*/ 0 h 323"/>
                  <a:gd name="T12" fmla="*/ 0 w 733"/>
                  <a:gd name="T13" fmla="*/ 0 h 323"/>
                  <a:gd name="T14" fmla="*/ 0 w 733"/>
                  <a:gd name="T15" fmla="*/ 0 h 323"/>
                  <a:gd name="T16" fmla="*/ 0 w 733"/>
                  <a:gd name="T17" fmla="*/ 0 h 323"/>
                  <a:gd name="T18" fmla="*/ 0 w 733"/>
                  <a:gd name="T19" fmla="*/ 0 h 323"/>
                  <a:gd name="T20" fmla="*/ 0 w 733"/>
                  <a:gd name="T21" fmla="*/ 0 h 323"/>
                  <a:gd name="T22" fmla="*/ 0 w 733"/>
                  <a:gd name="T23" fmla="*/ 0 h 323"/>
                  <a:gd name="T24" fmla="*/ 0 w 733"/>
                  <a:gd name="T25" fmla="*/ 0 h 323"/>
                  <a:gd name="T26" fmla="*/ 0 w 733"/>
                  <a:gd name="T27" fmla="*/ 0 h 323"/>
                  <a:gd name="T28" fmla="*/ 0 w 733"/>
                  <a:gd name="T29" fmla="*/ 0 h 323"/>
                  <a:gd name="T30" fmla="*/ 0 w 733"/>
                  <a:gd name="T31" fmla="*/ 0 h 323"/>
                  <a:gd name="T32" fmla="*/ 1 w 733"/>
                  <a:gd name="T33" fmla="*/ 0 h 323"/>
                  <a:gd name="T34" fmla="*/ 1 w 733"/>
                  <a:gd name="T35" fmla="*/ 0 h 323"/>
                  <a:gd name="T36" fmla="*/ 1 w 733"/>
                  <a:gd name="T37" fmla="*/ 0 h 323"/>
                  <a:gd name="T38" fmla="*/ 1 w 733"/>
                  <a:gd name="T39" fmla="*/ 0 h 323"/>
                  <a:gd name="T40" fmla="*/ 1 w 733"/>
                  <a:gd name="T41" fmla="*/ 0 h 323"/>
                  <a:gd name="T42" fmla="*/ 1 w 733"/>
                  <a:gd name="T43" fmla="*/ 0 h 323"/>
                  <a:gd name="T44" fmla="*/ 1 w 733"/>
                  <a:gd name="T45" fmla="*/ 0 h 323"/>
                  <a:gd name="T46" fmla="*/ 1 w 733"/>
                  <a:gd name="T47" fmla="*/ 0 h 323"/>
                  <a:gd name="T48" fmla="*/ 1 w 733"/>
                  <a:gd name="T49" fmla="*/ 0 h 323"/>
                  <a:gd name="T50" fmla="*/ 1 w 733"/>
                  <a:gd name="T51" fmla="*/ 0 h 323"/>
                  <a:gd name="T52" fmla="*/ 1 w 733"/>
                  <a:gd name="T53" fmla="*/ 0 h 323"/>
                  <a:gd name="T54" fmla="*/ 1 w 733"/>
                  <a:gd name="T55" fmla="*/ 0 h 323"/>
                  <a:gd name="T56" fmla="*/ 1 w 733"/>
                  <a:gd name="T57" fmla="*/ 0 h 323"/>
                  <a:gd name="T58" fmla="*/ 1 w 733"/>
                  <a:gd name="T59" fmla="*/ 0 h 323"/>
                  <a:gd name="T60" fmla="*/ 1 w 733"/>
                  <a:gd name="T61" fmla="*/ 0 h 323"/>
                  <a:gd name="T62" fmla="*/ 1 w 733"/>
                  <a:gd name="T63" fmla="*/ 0 h 323"/>
                  <a:gd name="T64" fmla="*/ 1 w 733"/>
                  <a:gd name="T65" fmla="*/ 0 h 323"/>
                  <a:gd name="T66" fmla="*/ 1 w 733"/>
                  <a:gd name="T67" fmla="*/ 0 h 323"/>
                  <a:gd name="T68" fmla="*/ 1 w 733"/>
                  <a:gd name="T69" fmla="*/ 0 h 323"/>
                  <a:gd name="T70" fmla="*/ 1 w 733"/>
                  <a:gd name="T71" fmla="*/ 0 h 323"/>
                  <a:gd name="T72" fmla="*/ 1 w 733"/>
                  <a:gd name="T73" fmla="*/ 0 h 323"/>
                  <a:gd name="T74" fmla="*/ 1 w 733"/>
                  <a:gd name="T75" fmla="*/ 0 h 323"/>
                  <a:gd name="T76" fmla="*/ 0 w 733"/>
                  <a:gd name="T77" fmla="*/ 0 h 323"/>
                  <a:gd name="T78" fmla="*/ 0 w 733"/>
                  <a:gd name="T79" fmla="*/ 0 h 323"/>
                  <a:gd name="T80" fmla="*/ 0 w 733"/>
                  <a:gd name="T81" fmla="*/ 0 h 323"/>
                  <a:gd name="T82" fmla="*/ 0 w 733"/>
                  <a:gd name="T83" fmla="*/ 0 h 323"/>
                  <a:gd name="T84" fmla="*/ 0 w 733"/>
                  <a:gd name="T85" fmla="*/ 0 h 323"/>
                  <a:gd name="T86" fmla="*/ 0 w 733"/>
                  <a:gd name="T87" fmla="*/ 0 h 323"/>
                  <a:gd name="T88" fmla="*/ 0 w 733"/>
                  <a:gd name="T89" fmla="*/ 0 h 323"/>
                  <a:gd name="T90" fmla="*/ 0 w 733"/>
                  <a:gd name="T91" fmla="*/ 0 h 323"/>
                  <a:gd name="T92" fmla="*/ 0 w 733"/>
                  <a:gd name="T93" fmla="*/ 0 h 323"/>
                  <a:gd name="T94" fmla="*/ 0 w 733"/>
                  <a:gd name="T95" fmla="*/ 0 h 3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3"/>
                  <a:gd name="T145" fmla="*/ 0 h 323"/>
                  <a:gd name="T146" fmla="*/ 733 w 733"/>
                  <a:gd name="T147" fmla="*/ 323 h 3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3" h="323">
                    <a:moveTo>
                      <a:pt x="16" y="6"/>
                    </a:moveTo>
                    <a:lnTo>
                      <a:pt x="11" y="8"/>
                    </a:lnTo>
                    <a:lnTo>
                      <a:pt x="7" y="9"/>
                    </a:lnTo>
                    <a:lnTo>
                      <a:pt x="5" y="13"/>
                    </a:lnTo>
                    <a:lnTo>
                      <a:pt x="2" y="17"/>
                    </a:lnTo>
                    <a:lnTo>
                      <a:pt x="0" y="24"/>
                    </a:lnTo>
                    <a:lnTo>
                      <a:pt x="2" y="29"/>
                    </a:lnTo>
                    <a:lnTo>
                      <a:pt x="5" y="34"/>
                    </a:lnTo>
                    <a:lnTo>
                      <a:pt x="10" y="38"/>
                    </a:lnTo>
                    <a:lnTo>
                      <a:pt x="20" y="42"/>
                    </a:lnTo>
                    <a:lnTo>
                      <a:pt x="29" y="46"/>
                    </a:lnTo>
                    <a:lnTo>
                      <a:pt x="40" y="49"/>
                    </a:lnTo>
                    <a:lnTo>
                      <a:pt x="51" y="51"/>
                    </a:lnTo>
                    <a:lnTo>
                      <a:pt x="62" y="55"/>
                    </a:lnTo>
                    <a:lnTo>
                      <a:pt x="75" y="58"/>
                    </a:lnTo>
                    <a:lnTo>
                      <a:pt x="87" y="61"/>
                    </a:lnTo>
                    <a:lnTo>
                      <a:pt x="101" y="65"/>
                    </a:lnTo>
                    <a:lnTo>
                      <a:pt x="116" y="69"/>
                    </a:lnTo>
                    <a:lnTo>
                      <a:pt x="131" y="74"/>
                    </a:lnTo>
                    <a:lnTo>
                      <a:pt x="149" y="79"/>
                    </a:lnTo>
                    <a:lnTo>
                      <a:pt x="166" y="86"/>
                    </a:lnTo>
                    <a:lnTo>
                      <a:pt x="182" y="92"/>
                    </a:lnTo>
                    <a:lnTo>
                      <a:pt x="197" y="99"/>
                    </a:lnTo>
                    <a:lnTo>
                      <a:pt x="213" y="104"/>
                    </a:lnTo>
                    <a:lnTo>
                      <a:pt x="224" y="110"/>
                    </a:lnTo>
                    <a:lnTo>
                      <a:pt x="246" y="118"/>
                    </a:lnTo>
                    <a:lnTo>
                      <a:pt x="266" y="124"/>
                    </a:lnTo>
                    <a:lnTo>
                      <a:pt x="287" y="128"/>
                    </a:lnTo>
                    <a:lnTo>
                      <a:pt x="306" y="130"/>
                    </a:lnTo>
                    <a:lnTo>
                      <a:pt x="323" y="132"/>
                    </a:lnTo>
                    <a:lnTo>
                      <a:pt x="336" y="134"/>
                    </a:lnTo>
                    <a:lnTo>
                      <a:pt x="348" y="136"/>
                    </a:lnTo>
                    <a:lnTo>
                      <a:pt x="354" y="139"/>
                    </a:lnTo>
                    <a:lnTo>
                      <a:pt x="370" y="151"/>
                    </a:lnTo>
                    <a:lnTo>
                      <a:pt x="389" y="165"/>
                    </a:lnTo>
                    <a:lnTo>
                      <a:pt x="409" y="181"/>
                    </a:lnTo>
                    <a:lnTo>
                      <a:pt x="433" y="199"/>
                    </a:lnTo>
                    <a:lnTo>
                      <a:pt x="459" y="216"/>
                    </a:lnTo>
                    <a:lnTo>
                      <a:pt x="489" y="233"/>
                    </a:lnTo>
                    <a:lnTo>
                      <a:pt x="522" y="250"/>
                    </a:lnTo>
                    <a:lnTo>
                      <a:pt x="558" y="268"/>
                    </a:lnTo>
                    <a:lnTo>
                      <a:pt x="564" y="270"/>
                    </a:lnTo>
                    <a:lnTo>
                      <a:pt x="572" y="275"/>
                    </a:lnTo>
                    <a:lnTo>
                      <a:pt x="582" y="283"/>
                    </a:lnTo>
                    <a:lnTo>
                      <a:pt x="591" y="290"/>
                    </a:lnTo>
                    <a:lnTo>
                      <a:pt x="602" y="298"/>
                    </a:lnTo>
                    <a:lnTo>
                      <a:pt x="613" y="305"/>
                    </a:lnTo>
                    <a:lnTo>
                      <a:pt x="622" y="310"/>
                    </a:lnTo>
                    <a:lnTo>
                      <a:pt x="628" y="314"/>
                    </a:lnTo>
                    <a:lnTo>
                      <a:pt x="662" y="323"/>
                    </a:lnTo>
                    <a:lnTo>
                      <a:pt x="690" y="319"/>
                    </a:lnTo>
                    <a:lnTo>
                      <a:pt x="713" y="306"/>
                    </a:lnTo>
                    <a:lnTo>
                      <a:pt x="728" y="287"/>
                    </a:lnTo>
                    <a:lnTo>
                      <a:pt x="733" y="264"/>
                    </a:lnTo>
                    <a:lnTo>
                      <a:pt x="730" y="240"/>
                    </a:lnTo>
                    <a:lnTo>
                      <a:pt x="715" y="217"/>
                    </a:lnTo>
                    <a:lnTo>
                      <a:pt x="688" y="200"/>
                    </a:lnTo>
                    <a:lnTo>
                      <a:pt x="668" y="191"/>
                    </a:lnTo>
                    <a:lnTo>
                      <a:pt x="645" y="179"/>
                    </a:lnTo>
                    <a:lnTo>
                      <a:pt x="620" y="167"/>
                    </a:lnTo>
                    <a:lnTo>
                      <a:pt x="595" y="152"/>
                    </a:lnTo>
                    <a:lnTo>
                      <a:pt x="572" y="139"/>
                    </a:lnTo>
                    <a:lnTo>
                      <a:pt x="550" y="127"/>
                    </a:lnTo>
                    <a:lnTo>
                      <a:pt x="532" y="116"/>
                    </a:lnTo>
                    <a:lnTo>
                      <a:pt x="518" y="110"/>
                    </a:lnTo>
                    <a:lnTo>
                      <a:pt x="505" y="104"/>
                    </a:lnTo>
                    <a:lnTo>
                      <a:pt x="488" y="96"/>
                    </a:lnTo>
                    <a:lnTo>
                      <a:pt x="469" y="89"/>
                    </a:lnTo>
                    <a:lnTo>
                      <a:pt x="448" y="81"/>
                    </a:lnTo>
                    <a:lnTo>
                      <a:pt x="429" y="73"/>
                    </a:lnTo>
                    <a:lnTo>
                      <a:pt x="411" y="65"/>
                    </a:lnTo>
                    <a:lnTo>
                      <a:pt x="397" y="59"/>
                    </a:lnTo>
                    <a:lnTo>
                      <a:pt x="389" y="55"/>
                    </a:lnTo>
                    <a:lnTo>
                      <a:pt x="382" y="53"/>
                    </a:lnTo>
                    <a:lnTo>
                      <a:pt x="376" y="50"/>
                    </a:lnTo>
                    <a:lnTo>
                      <a:pt x="370" y="49"/>
                    </a:lnTo>
                    <a:lnTo>
                      <a:pt x="363" y="46"/>
                    </a:lnTo>
                    <a:lnTo>
                      <a:pt x="354" y="45"/>
                    </a:lnTo>
                    <a:lnTo>
                      <a:pt x="346" y="42"/>
                    </a:lnTo>
                    <a:lnTo>
                      <a:pt x="338" y="41"/>
                    </a:lnTo>
                    <a:lnTo>
                      <a:pt x="328" y="38"/>
                    </a:lnTo>
                    <a:lnTo>
                      <a:pt x="317" y="35"/>
                    </a:lnTo>
                    <a:lnTo>
                      <a:pt x="302" y="33"/>
                    </a:lnTo>
                    <a:lnTo>
                      <a:pt x="286" y="29"/>
                    </a:lnTo>
                    <a:lnTo>
                      <a:pt x="268" y="25"/>
                    </a:lnTo>
                    <a:lnTo>
                      <a:pt x="248" y="21"/>
                    </a:lnTo>
                    <a:lnTo>
                      <a:pt x="229" y="18"/>
                    </a:lnTo>
                    <a:lnTo>
                      <a:pt x="210" y="14"/>
                    </a:lnTo>
                    <a:lnTo>
                      <a:pt x="190" y="10"/>
                    </a:lnTo>
                    <a:lnTo>
                      <a:pt x="170" y="6"/>
                    </a:lnTo>
                    <a:lnTo>
                      <a:pt x="146" y="4"/>
                    </a:lnTo>
                    <a:lnTo>
                      <a:pt x="123" y="2"/>
                    </a:lnTo>
                    <a:lnTo>
                      <a:pt x="100" y="0"/>
                    </a:lnTo>
                    <a:lnTo>
                      <a:pt x="76" y="0"/>
                    </a:lnTo>
                    <a:lnTo>
                      <a:pt x="54" y="1"/>
                    </a:lnTo>
                    <a:lnTo>
                      <a:pt x="33" y="2"/>
                    </a:lnTo>
                    <a:lnTo>
                      <a:pt x="16" y="6"/>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99" name="Freeform 540">
                <a:extLst>
                  <a:ext uri="{FF2B5EF4-FFF2-40B4-BE49-F238E27FC236}">
                    <a16:creationId xmlns:a16="http://schemas.microsoft.com/office/drawing/2014/main" id="{02D200ED-2695-AEFE-443F-6BC94AC1AD9B}"/>
                  </a:ext>
                </a:extLst>
              </p:cNvPr>
              <p:cNvSpPr>
                <a:spLocks/>
              </p:cNvSpPr>
              <p:nvPr/>
            </p:nvSpPr>
            <p:spPr bwMode="auto">
              <a:xfrm>
                <a:off x="1817" y="4445"/>
                <a:ext cx="12" cy="10"/>
              </a:xfrm>
              <a:custGeom>
                <a:avLst/>
                <a:gdLst>
                  <a:gd name="T0" fmla="*/ 0 w 35"/>
                  <a:gd name="T1" fmla="*/ 0 h 31"/>
                  <a:gd name="T2" fmla="*/ 0 w 35"/>
                  <a:gd name="T3" fmla="*/ 0 h 31"/>
                  <a:gd name="T4" fmla="*/ 0 w 35"/>
                  <a:gd name="T5" fmla="*/ 0 h 31"/>
                  <a:gd name="T6" fmla="*/ 0 w 35"/>
                  <a:gd name="T7" fmla="*/ 0 h 31"/>
                  <a:gd name="T8" fmla="*/ 0 w 35"/>
                  <a:gd name="T9" fmla="*/ 0 h 31"/>
                  <a:gd name="T10" fmla="*/ 0 w 35"/>
                  <a:gd name="T11" fmla="*/ 0 h 31"/>
                  <a:gd name="T12" fmla="*/ 0 w 35"/>
                  <a:gd name="T13" fmla="*/ 0 h 31"/>
                  <a:gd name="T14" fmla="*/ 0 w 35"/>
                  <a:gd name="T15" fmla="*/ 0 h 31"/>
                  <a:gd name="T16" fmla="*/ 0 w 35"/>
                  <a:gd name="T17" fmla="*/ 0 h 31"/>
                  <a:gd name="T18" fmla="*/ 0 w 35"/>
                  <a:gd name="T19" fmla="*/ 0 h 31"/>
                  <a:gd name="T20" fmla="*/ 0 w 35"/>
                  <a:gd name="T21" fmla="*/ 0 h 31"/>
                  <a:gd name="T22" fmla="*/ 0 w 35"/>
                  <a:gd name="T23" fmla="*/ 0 h 31"/>
                  <a:gd name="T24" fmla="*/ 0 w 35"/>
                  <a:gd name="T25" fmla="*/ 0 h 31"/>
                  <a:gd name="T26" fmla="*/ 0 w 35"/>
                  <a:gd name="T27" fmla="*/ 0 h 31"/>
                  <a:gd name="T28" fmla="*/ 0 w 35"/>
                  <a:gd name="T29" fmla="*/ 0 h 31"/>
                  <a:gd name="T30" fmla="*/ 0 w 35"/>
                  <a:gd name="T31" fmla="*/ 0 h 31"/>
                  <a:gd name="T32" fmla="*/ 0 w 3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1"/>
                  <a:gd name="T53" fmla="*/ 35 w 3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1">
                    <a:moveTo>
                      <a:pt x="2" y="9"/>
                    </a:moveTo>
                    <a:lnTo>
                      <a:pt x="0" y="16"/>
                    </a:lnTo>
                    <a:lnTo>
                      <a:pt x="2" y="21"/>
                    </a:lnTo>
                    <a:lnTo>
                      <a:pt x="5" y="26"/>
                    </a:lnTo>
                    <a:lnTo>
                      <a:pt x="10" y="30"/>
                    </a:lnTo>
                    <a:lnTo>
                      <a:pt x="17" y="31"/>
                    </a:lnTo>
                    <a:lnTo>
                      <a:pt x="24" y="31"/>
                    </a:lnTo>
                    <a:lnTo>
                      <a:pt x="29" y="27"/>
                    </a:lnTo>
                    <a:lnTo>
                      <a:pt x="33" y="22"/>
                    </a:lnTo>
                    <a:lnTo>
                      <a:pt x="35" y="16"/>
                    </a:lnTo>
                    <a:lnTo>
                      <a:pt x="33" y="9"/>
                    </a:lnTo>
                    <a:lnTo>
                      <a:pt x="31" y="4"/>
                    </a:lnTo>
                    <a:lnTo>
                      <a:pt x="25" y="1"/>
                    </a:lnTo>
                    <a:lnTo>
                      <a:pt x="18" y="0"/>
                    </a:lnTo>
                    <a:lnTo>
                      <a:pt x="11" y="0"/>
                    </a:lnTo>
                    <a:lnTo>
                      <a:pt x="6" y="4"/>
                    </a:lnTo>
                    <a:lnTo>
                      <a:pt x="2" y="9"/>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0" name="Freeform 541">
                <a:extLst>
                  <a:ext uri="{FF2B5EF4-FFF2-40B4-BE49-F238E27FC236}">
                    <a16:creationId xmlns:a16="http://schemas.microsoft.com/office/drawing/2014/main" id="{BCF5EE2A-72DB-C693-CF2B-60A9C19FFDFE}"/>
                  </a:ext>
                </a:extLst>
              </p:cNvPr>
              <p:cNvSpPr>
                <a:spLocks/>
              </p:cNvSpPr>
              <p:nvPr/>
            </p:nvSpPr>
            <p:spPr bwMode="auto">
              <a:xfrm>
                <a:off x="2031" y="4520"/>
                <a:ext cx="11" cy="11"/>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w 34"/>
                  <a:gd name="T13" fmla="*/ 0 h 32"/>
                  <a:gd name="T14" fmla="*/ 0 w 34"/>
                  <a:gd name="T15" fmla="*/ 0 h 32"/>
                  <a:gd name="T16" fmla="*/ 0 w 34"/>
                  <a:gd name="T17" fmla="*/ 0 h 32"/>
                  <a:gd name="T18" fmla="*/ 0 w 34"/>
                  <a:gd name="T19" fmla="*/ 0 h 32"/>
                  <a:gd name="T20" fmla="*/ 0 w 34"/>
                  <a:gd name="T21" fmla="*/ 0 h 32"/>
                  <a:gd name="T22" fmla="*/ 0 w 34"/>
                  <a:gd name="T23" fmla="*/ 0 h 32"/>
                  <a:gd name="T24" fmla="*/ 0 w 34"/>
                  <a:gd name="T25" fmla="*/ 0 h 32"/>
                  <a:gd name="T26" fmla="*/ 0 w 34"/>
                  <a:gd name="T27" fmla="*/ 0 h 32"/>
                  <a:gd name="T28" fmla="*/ 0 w 34"/>
                  <a:gd name="T29" fmla="*/ 0 h 32"/>
                  <a:gd name="T30" fmla="*/ 0 w 34"/>
                  <a:gd name="T31" fmla="*/ 0 h 32"/>
                  <a:gd name="T32" fmla="*/ 0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 y="10"/>
                    </a:moveTo>
                    <a:lnTo>
                      <a:pt x="0" y="16"/>
                    </a:lnTo>
                    <a:lnTo>
                      <a:pt x="1" y="22"/>
                    </a:lnTo>
                    <a:lnTo>
                      <a:pt x="4" y="27"/>
                    </a:lnTo>
                    <a:lnTo>
                      <a:pt x="10" y="31"/>
                    </a:lnTo>
                    <a:lnTo>
                      <a:pt x="16" y="32"/>
                    </a:lnTo>
                    <a:lnTo>
                      <a:pt x="23" y="32"/>
                    </a:lnTo>
                    <a:lnTo>
                      <a:pt x="29" y="28"/>
                    </a:lnTo>
                    <a:lnTo>
                      <a:pt x="33" y="23"/>
                    </a:lnTo>
                    <a:lnTo>
                      <a:pt x="34" y="16"/>
                    </a:lnTo>
                    <a:lnTo>
                      <a:pt x="33" y="11"/>
                    </a:lnTo>
                    <a:lnTo>
                      <a:pt x="30" y="6"/>
                    </a:lnTo>
                    <a:lnTo>
                      <a:pt x="25" y="2"/>
                    </a:lnTo>
                    <a:lnTo>
                      <a:pt x="18" y="0"/>
                    </a:lnTo>
                    <a:lnTo>
                      <a:pt x="11" y="0"/>
                    </a:lnTo>
                    <a:lnTo>
                      <a:pt x="5" y="4"/>
                    </a:lnTo>
                    <a:lnTo>
                      <a:pt x="1" y="10"/>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1" name="Freeform 542">
                <a:extLst>
                  <a:ext uri="{FF2B5EF4-FFF2-40B4-BE49-F238E27FC236}">
                    <a16:creationId xmlns:a16="http://schemas.microsoft.com/office/drawing/2014/main" id="{891FCFC5-59BC-1B76-E0AE-35D608C6B551}"/>
                  </a:ext>
                </a:extLst>
              </p:cNvPr>
              <p:cNvSpPr>
                <a:spLocks/>
              </p:cNvSpPr>
              <p:nvPr/>
            </p:nvSpPr>
            <p:spPr bwMode="auto">
              <a:xfrm>
                <a:off x="1780" y="4445"/>
                <a:ext cx="49" cy="45"/>
              </a:xfrm>
              <a:custGeom>
                <a:avLst/>
                <a:gdLst>
                  <a:gd name="T0" fmla="*/ 0 w 146"/>
                  <a:gd name="T1" fmla="*/ 0 h 136"/>
                  <a:gd name="T2" fmla="*/ 0 w 146"/>
                  <a:gd name="T3" fmla="*/ 0 h 136"/>
                  <a:gd name="T4" fmla="*/ 0 w 146"/>
                  <a:gd name="T5" fmla="*/ 0 h 136"/>
                  <a:gd name="T6" fmla="*/ 0 w 146"/>
                  <a:gd name="T7" fmla="*/ 0 h 136"/>
                  <a:gd name="T8" fmla="*/ 0 w 146"/>
                  <a:gd name="T9" fmla="*/ 0 h 136"/>
                  <a:gd name="T10" fmla="*/ 0 w 146"/>
                  <a:gd name="T11" fmla="*/ 0 h 136"/>
                  <a:gd name="T12" fmla="*/ 0 w 146"/>
                  <a:gd name="T13" fmla="*/ 0 h 136"/>
                  <a:gd name="T14" fmla="*/ 0 w 146"/>
                  <a:gd name="T15" fmla="*/ 0 h 136"/>
                  <a:gd name="T16" fmla="*/ 0 w 146"/>
                  <a:gd name="T17" fmla="*/ 0 h 136"/>
                  <a:gd name="T18" fmla="*/ 0 w 146"/>
                  <a:gd name="T19" fmla="*/ 0 h 136"/>
                  <a:gd name="T20" fmla="*/ 0 w 146"/>
                  <a:gd name="T21" fmla="*/ 0 h 136"/>
                  <a:gd name="T22" fmla="*/ 0 w 146"/>
                  <a:gd name="T23" fmla="*/ 0 h 136"/>
                  <a:gd name="T24" fmla="*/ 0 w 146"/>
                  <a:gd name="T25" fmla="*/ 0 h 136"/>
                  <a:gd name="T26" fmla="*/ 0 w 146"/>
                  <a:gd name="T27" fmla="*/ 0 h 136"/>
                  <a:gd name="T28" fmla="*/ 0 w 146"/>
                  <a:gd name="T29" fmla="*/ 0 h 136"/>
                  <a:gd name="T30" fmla="*/ 0 w 146"/>
                  <a:gd name="T31" fmla="*/ 0 h 136"/>
                  <a:gd name="T32" fmla="*/ 0 w 146"/>
                  <a:gd name="T33" fmla="*/ 0 h 136"/>
                  <a:gd name="T34" fmla="*/ 0 w 146"/>
                  <a:gd name="T35" fmla="*/ 0 h 136"/>
                  <a:gd name="T36" fmla="*/ 0 w 146"/>
                  <a:gd name="T37" fmla="*/ 0 h 136"/>
                  <a:gd name="T38" fmla="*/ 0 w 146"/>
                  <a:gd name="T39" fmla="*/ 0 h 136"/>
                  <a:gd name="T40" fmla="*/ 0 w 146"/>
                  <a:gd name="T41" fmla="*/ 0 h 136"/>
                  <a:gd name="T42" fmla="*/ 0 w 146"/>
                  <a:gd name="T43" fmla="*/ 0 h 136"/>
                  <a:gd name="T44" fmla="*/ 0 w 146"/>
                  <a:gd name="T45" fmla="*/ 0 h 136"/>
                  <a:gd name="T46" fmla="*/ 0 w 146"/>
                  <a:gd name="T47" fmla="*/ 0 h 136"/>
                  <a:gd name="T48" fmla="*/ 0 w 146"/>
                  <a:gd name="T49" fmla="*/ 0 h 136"/>
                  <a:gd name="T50" fmla="*/ 0 w 146"/>
                  <a:gd name="T51" fmla="*/ 0 h 136"/>
                  <a:gd name="T52" fmla="*/ 0 w 146"/>
                  <a:gd name="T53" fmla="*/ 0 h 136"/>
                  <a:gd name="T54" fmla="*/ 0 w 146"/>
                  <a:gd name="T55" fmla="*/ 0 h 136"/>
                  <a:gd name="T56" fmla="*/ 0 w 146"/>
                  <a:gd name="T57" fmla="*/ 0 h 136"/>
                  <a:gd name="T58" fmla="*/ 0 w 146"/>
                  <a:gd name="T59" fmla="*/ 0 h 136"/>
                  <a:gd name="T60" fmla="*/ 0 w 146"/>
                  <a:gd name="T61" fmla="*/ 0 h 136"/>
                  <a:gd name="T62" fmla="*/ 0 w 146"/>
                  <a:gd name="T63" fmla="*/ 0 h 136"/>
                  <a:gd name="T64" fmla="*/ 0 w 146"/>
                  <a:gd name="T65" fmla="*/ 0 h 136"/>
                  <a:gd name="T66" fmla="*/ 0 w 146"/>
                  <a:gd name="T67" fmla="*/ 0 h 136"/>
                  <a:gd name="T68" fmla="*/ 0 w 146"/>
                  <a:gd name="T69" fmla="*/ 0 h 136"/>
                  <a:gd name="T70" fmla="*/ 0 w 146"/>
                  <a:gd name="T71" fmla="*/ 0 h 136"/>
                  <a:gd name="T72" fmla="*/ 0 w 146"/>
                  <a:gd name="T73" fmla="*/ 0 h 136"/>
                  <a:gd name="T74" fmla="*/ 0 w 146"/>
                  <a:gd name="T75" fmla="*/ 0 h 136"/>
                  <a:gd name="T76" fmla="*/ 0 w 146"/>
                  <a:gd name="T77" fmla="*/ 0 h 136"/>
                  <a:gd name="T78" fmla="*/ 0 w 146"/>
                  <a:gd name="T79" fmla="*/ 0 h 136"/>
                  <a:gd name="T80" fmla="*/ 0 w 146"/>
                  <a:gd name="T81" fmla="*/ 0 h 136"/>
                  <a:gd name="T82" fmla="*/ 0 w 146"/>
                  <a:gd name="T83" fmla="*/ 0 h 136"/>
                  <a:gd name="T84" fmla="*/ 0 w 146"/>
                  <a:gd name="T85" fmla="*/ 0 h 136"/>
                  <a:gd name="T86" fmla="*/ 0 w 146"/>
                  <a:gd name="T87" fmla="*/ 0 h 136"/>
                  <a:gd name="T88" fmla="*/ 0 w 146"/>
                  <a:gd name="T89" fmla="*/ 0 h 136"/>
                  <a:gd name="T90" fmla="*/ 0 w 146"/>
                  <a:gd name="T91" fmla="*/ 0 h 136"/>
                  <a:gd name="T92" fmla="*/ 0 w 146"/>
                  <a:gd name="T93" fmla="*/ 0 h 136"/>
                  <a:gd name="T94" fmla="*/ 0 w 146"/>
                  <a:gd name="T95" fmla="*/ 0 h 136"/>
                  <a:gd name="T96" fmla="*/ 0 w 146"/>
                  <a:gd name="T97" fmla="*/ 0 h 136"/>
                  <a:gd name="T98" fmla="*/ 0 w 146"/>
                  <a:gd name="T99" fmla="*/ 0 h 136"/>
                  <a:gd name="T100" fmla="*/ 0 w 146"/>
                  <a:gd name="T101" fmla="*/ 0 h 136"/>
                  <a:gd name="T102" fmla="*/ 0 w 146"/>
                  <a:gd name="T103" fmla="*/ 0 h 136"/>
                  <a:gd name="T104" fmla="*/ 0 w 146"/>
                  <a:gd name="T105" fmla="*/ 0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
                  <a:gd name="T160" fmla="*/ 0 h 136"/>
                  <a:gd name="T161" fmla="*/ 146 w 146"/>
                  <a:gd name="T162" fmla="*/ 136 h 1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 h="136">
                    <a:moveTo>
                      <a:pt x="138" y="30"/>
                    </a:moveTo>
                    <a:lnTo>
                      <a:pt x="143" y="25"/>
                    </a:lnTo>
                    <a:lnTo>
                      <a:pt x="146" y="20"/>
                    </a:lnTo>
                    <a:lnTo>
                      <a:pt x="146" y="14"/>
                    </a:lnTo>
                    <a:lnTo>
                      <a:pt x="143" y="8"/>
                    </a:lnTo>
                    <a:lnTo>
                      <a:pt x="139" y="2"/>
                    </a:lnTo>
                    <a:lnTo>
                      <a:pt x="133" y="0"/>
                    </a:lnTo>
                    <a:lnTo>
                      <a:pt x="127" y="0"/>
                    </a:lnTo>
                    <a:lnTo>
                      <a:pt x="120" y="1"/>
                    </a:lnTo>
                    <a:lnTo>
                      <a:pt x="113" y="4"/>
                    </a:lnTo>
                    <a:lnTo>
                      <a:pt x="100" y="6"/>
                    </a:lnTo>
                    <a:lnTo>
                      <a:pt x="82" y="10"/>
                    </a:lnTo>
                    <a:lnTo>
                      <a:pt x="63" y="16"/>
                    </a:lnTo>
                    <a:lnTo>
                      <a:pt x="44" y="20"/>
                    </a:lnTo>
                    <a:lnTo>
                      <a:pt x="26" y="23"/>
                    </a:lnTo>
                    <a:lnTo>
                      <a:pt x="14" y="27"/>
                    </a:lnTo>
                    <a:lnTo>
                      <a:pt x="8" y="29"/>
                    </a:lnTo>
                    <a:lnTo>
                      <a:pt x="4" y="30"/>
                    </a:lnTo>
                    <a:lnTo>
                      <a:pt x="1" y="34"/>
                    </a:lnTo>
                    <a:lnTo>
                      <a:pt x="0" y="38"/>
                    </a:lnTo>
                    <a:lnTo>
                      <a:pt x="1" y="45"/>
                    </a:lnTo>
                    <a:lnTo>
                      <a:pt x="4" y="61"/>
                    </a:lnTo>
                    <a:lnTo>
                      <a:pt x="7" y="78"/>
                    </a:lnTo>
                    <a:lnTo>
                      <a:pt x="8" y="95"/>
                    </a:lnTo>
                    <a:lnTo>
                      <a:pt x="11" y="104"/>
                    </a:lnTo>
                    <a:lnTo>
                      <a:pt x="14" y="108"/>
                    </a:lnTo>
                    <a:lnTo>
                      <a:pt x="19" y="112"/>
                    </a:lnTo>
                    <a:lnTo>
                      <a:pt x="27" y="119"/>
                    </a:lnTo>
                    <a:lnTo>
                      <a:pt x="36" y="124"/>
                    </a:lnTo>
                    <a:lnTo>
                      <a:pt x="44" y="130"/>
                    </a:lnTo>
                    <a:lnTo>
                      <a:pt x="51" y="135"/>
                    </a:lnTo>
                    <a:lnTo>
                      <a:pt x="56" y="136"/>
                    </a:lnTo>
                    <a:lnTo>
                      <a:pt x="59" y="136"/>
                    </a:lnTo>
                    <a:lnTo>
                      <a:pt x="60" y="132"/>
                    </a:lnTo>
                    <a:lnTo>
                      <a:pt x="60" y="127"/>
                    </a:lnTo>
                    <a:lnTo>
                      <a:pt x="58" y="122"/>
                    </a:lnTo>
                    <a:lnTo>
                      <a:pt x="56" y="118"/>
                    </a:lnTo>
                    <a:lnTo>
                      <a:pt x="52" y="112"/>
                    </a:lnTo>
                    <a:lnTo>
                      <a:pt x="47" y="104"/>
                    </a:lnTo>
                    <a:lnTo>
                      <a:pt x="41" y="96"/>
                    </a:lnTo>
                    <a:lnTo>
                      <a:pt x="41" y="91"/>
                    </a:lnTo>
                    <a:lnTo>
                      <a:pt x="43" y="87"/>
                    </a:lnTo>
                    <a:lnTo>
                      <a:pt x="45" y="82"/>
                    </a:lnTo>
                    <a:lnTo>
                      <a:pt x="48" y="77"/>
                    </a:lnTo>
                    <a:lnTo>
                      <a:pt x="54" y="74"/>
                    </a:lnTo>
                    <a:lnTo>
                      <a:pt x="59" y="71"/>
                    </a:lnTo>
                    <a:lnTo>
                      <a:pt x="69" y="67"/>
                    </a:lnTo>
                    <a:lnTo>
                      <a:pt x="81" y="61"/>
                    </a:lnTo>
                    <a:lnTo>
                      <a:pt x="94" y="54"/>
                    </a:lnTo>
                    <a:lnTo>
                      <a:pt x="107" y="47"/>
                    </a:lnTo>
                    <a:lnTo>
                      <a:pt x="120" y="39"/>
                    </a:lnTo>
                    <a:lnTo>
                      <a:pt x="131" y="34"/>
                    </a:lnTo>
                    <a:lnTo>
                      <a:pt x="138" y="30"/>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2" name="Freeform 543">
                <a:extLst>
                  <a:ext uri="{FF2B5EF4-FFF2-40B4-BE49-F238E27FC236}">
                    <a16:creationId xmlns:a16="http://schemas.microsoft.com/office/drawing/2014/main" id="{B03A8F92-2FB9-4568-6A79-3DE7484A4FCF}"/>
                  </a:ext>
                </a:extLst>
              </p:cNvPr>
              <p:cNvSpPr>
                <a:spLocks/>
              </p:cNvSpPr>
              <p:nvPr/>
            </p:nvSpPr>
            <p:spPr bwMode="auto">
              <a:xfrm>
                <a:off x="1817" y="4445"/>
                <a:ext cx="12" cy="10"/>
              </a:xfrm>
              <a:custGeom>
                <a:avLst/>
                <a:gdLst>
                  <a:gd name="T0" fmla="*/ 0 w 35"/>
                  <a:gd name="T1" fmla="*/ 0 h 31"/>
                  <a:gd name="T2" fmla="*/ 0 w 35"/>
                  <a:gd name="T3" fmla="*/ 0 h 31"/>
                  <a:gd name="T4" fmla="*/ 0 w 35"/>
                  <a:gd name="T5" fmla="*/ 0 h 31"/>
                  <a:gd name="T6" fmla="*/ 0 w 35"/>
                  <a:gd name="T7" fmla="*/ 0 h 31"/>
                  <a:gd name="T8" fmla="*/ 0 w 35"/>
                  <a:gd name="T9" fmla="*/ 0 h 31"/>
                  <a:gd name="T10" fmla="*/ 0 w 35"/>
                  <a:gd name="T11" fmla="*/ 0 h 31"/>
                  <a:gd name="T12" fmla="*/ 0 w 35"/>
                  <a:gd name="T13" fmla="*/ 0 h 31"/>
                  <a:gd name="T14" fmla="*/ 0 w 35"/>
                  <a:gd name="T15" fmla="*/ 0 h 31"/>
                  <a:gd name="T16" fmla="*/ 0 w 35"/>
                  <a:gd name="T17" fmla="*/ 0 h 31"/>
                  <a:gd name="T18" fmla="*/ 0 w 35"/>
                  <a:gd name="T19" fmla="*/ 0 h 31"/>
                  <a:gd name="T20" fmla="*/ 0 w 35"/>
                  <a:gd name="T21" fmla="*/ 0 h 31"/>
                  <a:gd name="T22" fmla="*/ 0 w 35"/>
                  <a:gd name="T23" fmla="*/ 0 h 31"/>
                  <a:gd name="T24" fmla="*/ 0 w 35"/>
                  <a:gd name="T25" fmla="*/ 0 h 31"/>
                  <a:gd name="T26" fmla="*/ 0 w 35"/>
                  <a:gd name="T27" fmla="*/ 0 h 31"/>
                  <a:gd name="T28" fmla="*/ 0 w 35"/>
                  <a:gd name="T29" fmla="*/ 0 h 31"/>
                  <a:gd name="T30" fmla="*/ 0 w 35"/>
                  <a:gd name="T31" fmla="*/ 0 h 31"/>
                  <a:gd name="T32" fmla="*/ 0 w 3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1"/>
                  <a:gd name="T53" fmla="*/ 35 w 3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1">
                    <a:moveTo>
                      <a:pt x="3" y="23"/>
                    </a:moveTo>
                    <a:lnTo>
                      <a:pt x="0" y="17"/>
                    </a:lnTo>
                    <a:lnTo>
                      <a:pt x="0" y="12"/>
                    </a:lnTo>
                    <a:lnTo>
                      <a:pt x="3" y="5"/>
                    </a:lnTo>
                    <a:lnTo>
                      <a:pt x="9" y="1"/>
                    </a:lnTo>
                    <a:lnTo>
                      <a:pt x="16" y="0"/>
                    </a:lnTo>
                    <a:lnTo>
                      <a:pt x="22" y="0"/>
                    </a:lnTo>
                    <a:lnTo>
                      <a:pt x="28" y="2"/>
                    </a:lnTo>
                    <a:lnTo>
                      <a:pt x="32" y="8"/>
                    </a:lnTo>
                    <a:lnTo>
                      <a:pt x="35" y="14"/>
                    </a:lnTo>
                    <a:lnTo>
                      <a:pt x="35" y="20"/>
                    </a:lnTo>
                    <a:lnTo>
                      <a:pt x="32" y="25"/>
                    </a:lnTo>
                    <a:lnTo>
                      <a:pt x="27" y="30"/>
                    </a:lnTo>
                    <a:lnTo>
                      <a:pt x="20" y="31"/>
                    </a:lnTo>
                    <a:lnTo>
                      <a:pt x="13" y="31"/>
                    </a:lnTo>
                    <a:lnTo>
                      <a:pt x="7" y="29"/>
                    </a:lnTo>
                    <a:lnTo>
                      <a:pt x="3" y="2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3" name="Freeform 544">
                <a:extLst>
                  <a:ext uri="{FF2B5EF4-FFF2-40B4-BE49-F238E27FC236}">
                    <a16:creationId xmlns:a16="http://schemas.microsoft.com/office/drawing/2014/main" id="{3D97AA20-AB8E-BD59-2155-8330C9C17947}"/>
                  </a:ext>
                </a:extLst>
              </p:cNvPr>
              <p:cNvSpPr>
                <a:spLocks/>
              </p:cNvSpPr>
              <p:nvPr/>
            </p:nvSpPr>
            <p:spPr bwMode="auto">
              <a:xfrm>
                <a:off x="1831" y="4708"/>
                <a:ext cx="140" cy="415"/>
              </a:xfrm>
              <a:custGeom>
                <a:avLst/>
                <a:gdLst>
                  <a:gd name="T0" fmla="*/ 0 w 418"/>
                  <a:gd name="T1" fmla="*/ 0 h 1245"/>
                  <a:gd name="T2" fmla="*/ 0 w 418"/>
                  <a:gd name="T3" fmla="*/ 0 h 1245"/>
                  <a:gd name="T4" fmla="*/ 0 w 418"/>
                  <a:gd name="T5" fmla="*/ 0 h 1245"/>
                  <a:gd name="T6" fmla="*/ 0 w 418"/>
                  <a:gd name="T7" fmla="*/ 0 h 1245"/>
                  <a:gd name="T8" fmla="*/ 0 w 418"/>
                  <a:gd name="T9" fmla="*/ 0 h 1245"/>
                  <a:gd name="T10" fmla="*/ 0 w 418"/>
                  <a:gd name="T11" fmla="*/ 0 h 1245"/>
                  <a:gd name="T12" fmla="*/ 0 w 418"/>
                  <a:gd name="T13" fmla="*/ 0 h 1245"/>
                  <a:gd name="T14" fmla="*/ 0 w 418"/>
                  <a:gd name="T15" fmla="*/ 0 h 1245"/>
                  <a:gd name="T16" fmla="*/ 0 w 418"/>
                  <a:gd name="T17" fmla="*/ 0 h 1245"/>
                  <a:gd name="T18" fmla="*/ 0 w 418"/>
                  <a:gd name="T19" fmla="*/ 0 h 1245"/>
                  <a:gd name="T20" fmla="*/ 0 w 418"/>
                  <a:gd name="T21" fmla="*/ 1 h 1245"/>
                  <a:gd name="T22" fmla="*/ 0 w 418"/>
                  <a:gd name="T23" fmla="*/ 1 h 1245"/>
                  <a:gd name="T24" fmla="*/ 0 w 418"/>
                  <a:gd name="T25" fmla="*/ 1 h 1245"/>
                  <a:gd name="T26" fmla="*/ 0 w 418"/>
                  <a:gd name="T27" fmla="*/ 1 h 1245"/>
                  <a:gd name="T28" fmla="*/ 0 w 418"/>
                  <a:gd name="T29" fmla="*/ 1 h 1245"/>
                  <a:gd name="T30" fmla="*/ 0 w 418"/>
                  <a:gd name="T31" fmla="*/ 1 h 1245"/>
                  <a:gd name="T32" fmla="*/ 0 w 418"/>
                  <a:gd name="T33" fmla="*/ 1 h 1245"/>
                  <a:gd name="T34" fmla="*/ 0 w 418"/>
                  <a:gd name="T35" fmla="*/ 1 h 1245"/>
                  <a:gd name="T36" fmla="*/ 0 w 418"/>
                  <a:gd name="T37" fmla="*/ 1 h 1245"/>
                  <a:gd name="T38" fmla="*/ 0 w 418"/>
                  <a:gd name="T39" fmla="*/ 1 h 1245"/>
                  <a:gd name="T40" fmla="*/ 0 w 418"/>
                  <a:gd name="T41" fmla="*/ 1 h 1245"/>
                  <a:gd name="T42" fmla="*/ 0 w 418"/>
                  <a:gd name="T43" fmla="*/ 1 h 1245"/>
                  <a:gd name="T44" fmla="*/ 0 w 418"/>
                  <a:gd name="T45" fmla="*/ 1 h 1245"/>
                  <a:gd name="T46" fmla="*/ 0 w 418"/>
                  <a:gd name="T47" fmla="*/ 1 h 1245"/>
                  <a:gd name="T48" fmla="*/ 0 w 418"/>
                  <a:gd name="T49" fmla="*/ 1 h 1245"/>
                  <a:gd name="T50" fmla="*/ 0 w 418"/>
                  <a:gd name="T51" fmla="*/ 2 h 1245"/>
                  <a:gd name="T52" fmla="*/ 0 w 418"/>
                  <a:gd name="T53" fmla="*/ 2 h 1245"/>
                  <a:gd name="T54" fmla="*/ 0 w 418"/>
                  <a:gd name="T55" fmla="*/ 2 h 1245"/>
                  <a:gd name="T56" fmla="*/ 0 w 418"/>
                  <a:gd name="T57" fmla="*/ 2 h 1245"/>
                  <a:gd name="T58" fmla="*/ 1 w 418"/>
                  <a:gd name="T59" fmla="*/ 2 h 1245"/>
                  <a:gd name="T60" fmla="*/ 1 w 418"/>
                  <a:gd name="T61" fmla="*/ 2 h 1245"/>
                  <a:gd name="T62" fmla="*/ 1 w 418"/>
                  <a:gd name="T63" fmla="*/ 2 h 1245"/>
                  <a:gd name="T64" fmla="*/ 1 w 418"/>
                  <a:gd name="T65" fmla="*/ 2 h 1245"/>
                  <a:gd name="T66" fmla="*/ 1 w 418"/>
                  <a:gd name="T67" fmla="*/ 2 h 1245"/>
                  <a:gd name="T68" fmla="*/ 1 w 418"/>
                  <a:gd name="T69" fmla="*/ 2 h 1245"/>
                  <a:gd name="T70" fmla="*/ 1 w 418"/>
                  <a:gd name="T71" fmla="*/ 2 h 1245"/>
                  <a:gd name="T72" fmla="*/ 1 w 418"/>
                  <a:gd name="T73" fmla="*/ 1 h 1245"/>
                  <a:gd name="T74" fmla="*/ 1 w 418"/>
                  <a:gd name="T75" fmla="*/ 1 h 1245"/>
                  <a:gd name="T76" fmla="*/ 1 w 418"/>
                  <a:gd name="T77" fmla="*/ 1 h 1245"/>
                  <a:gd name="T78" fmla="*/ 0 w 418"/>
                  <a:gd name="T79" fmla="*/ 1 h 1245"/>
                  <a:gd name="T80" fmla="*/ 0 w 418"/>
                  <a:gd name="T81" fmla="*/ 1 h 1245"/>
                  <a:gd name="T82" fmla="*/ 0 w 418"/>
                  <a:gd name="T83" fmla="*/ 1 h 1245"/>
                  <a:gd name="T84" fmla="*/ 0 w 418"/>
                  <a:gd name="T85" fmla="*/ 1 h 1245"/>
                  <a:gd name="T86" fmla="*/ 0 w 418"/>
                  <a:gd name="T87" fmla="*/ 1 h 1245"/>
                  <a:gd name="T88" fmla="*/ 0 w 418"/>
                  <a:gd name="T89" fmla="*/ 1 h 1245"/>
                  <a:gd name="T90" fmla="*/ 0 w 418"/>
                  <a:gd name="T91" fmla="*/ 0 h 1245"/>
                  <a:gd name="T92" fmla="*/ 0 w 418"/>
                  <a:gd name="T93" fmla="*/ 0 h 1245"/>
                  <a:gd name="T94" fmla="*/ 0 w 418"/>
                  <a:gd name="T95" fmla="*/ 0 h 1245"/>
                  <a:gd name="T96" fmla="*/ 0 w 418"/>
                  <a:gd name="T97" fmla="*/ 0 h 1245"/>
                  <a:gd name="T98" fmla="*/ 0 w 418"/>
                  <a:gd name="T99" fmla="*/ 0 h 1245"/>
                  <a:gd name="T100" fmla="*/ 0 w 418"/>
                  <a:gd name="T101" fmla="*/ 0 h 1245"/>
                  <a:gd name="T102" fmla="*/ 0 w 418"/>
                  <a:gd name="T103" fmla="*/ 0 h 1245"/>
                  <a:gd name="T104" fmla="*/ 0 w 418"/>
                  <a:gd name="T105" fmla="*/ 0 h 1245"/>
                  <a:gd name="T106" fmla="*/ 0 w 418"/>
                  <a:gd name="T107" fmla="*/ 0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8"/>
                  <a:gd name="T163" fmla="*/ 0 h 1245"/>
                  <a:gd name="T164" fmla="*/ 418 w 418"/>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8" h="1245">
                    <a:moveTo>
                      <a:pt x="73" y="6"/>
                    </a:moveTo>
                    <a:lnTo>
                      <a:pt x="51" y="15"/>
                    </a:lnTo>
                    <a:lnTo>
                      <a:pt x="33" y="29"/>
                    </a:lnTo>
                    <a:lnTo>
                      <a:pt x="19" y="47"/>
                    </a:lnTo>
                    <a:lnTo>
                      <a:pt x="9" y="67"/>
                    </a:lnTo>
                    <a:lnTo>
                      <a:pt x="2" y="88"/>
                    </a:lnTo>
                    <a:lnTo>
                      <a:pt x="0" y="111"/>
                    </a:lnTo>
                    <a:lnTo>
                      <a:pt x="0" y="134"/>
                    </a:lnTo>
                    <a:lnTo>
                      <a:pt x="4" y="153"/>
                    </a:lnTo>
                    <a:lnTo>
                      <a:pt x="9" y="167"/>
                    </a:lnTo>
                    <a:lnTo>
                      <a:pt x="18" y="185"/>
                    </a:lnTo>
                    <a:lnTo>
                      <a:pt x="27" y="209"/>
                    </a:lnTo>
                    <a:lnTo>
                      <a:pt x="38" y="234"/>
                    </a:lnTo>
                    <a:lnTo>
                      <a:pt x="49" y="261"/>
                    </a:lnTo>
                    <a:lnTo>
                      <a:pt x="60" y="285"/>
                    </a:lnTo>
                    <a:lnTo>
                      <a:pt x="69" y="306"/>
                    </a:lnTo>
                    <a:lnTo>
                      <a:pt x="74" y="322"/>
                    </a:lnTo>
                    <a:lnTo>
                      <a:pt x="78" y="335"/>
                    </a:lnTo>
                    <a:lnTo>
                      <a:pt x="84" y="350"/>
                    </a:lnTo>
                    <a:lnTo>
                      <a:pt x="89" y="363"/>
                    </a:lnTo>
                    <a:lnTo>
                      <a:pt x="95" y="377"/>
                    </a:lnTo>
                    <a:lnTo>
                      <a:pt x="102" y="392"/>
                    </a:lnTo>
                    <a:lnTo>
                      <a:pt x="107" y="404"/>
                    </a:lnTo>
                    <a:lnTo>
                      <a:pt x="113" y="416"/>
                    </a:lnTo>
                    <a:lnTo>
                      <a:pt x="117" y="427"/>
                    </a:lnTo>
                    <a:lnTo>
                      <a:pt x="122" y="437"/>
                    </a:lnTo>
                    <a:lnTo>
                      <a:pt x="128" y="452"/>
                    </a:lnTo>
                    <a:lnTo>
                      <a:pt x="135" y="468"/>
                    </a:lnTo>
                    <a:lnTo>
                      <a:pt x="143" y="486"/>
                    </a:lnTo>
                    <a:lnTo>
                      <a:pt x="151" y="506"/>
                    </a:lnTo>
                    <a:lnTo>
                      <a:pt x="160" y="527"/>
                    </a:lnTo>
                    <a:lnTo>
                      <a:pt x="166" y="549"/>
                    </a:lnTo>
                    <a:lnTo>
                      <a:pt x="173" y="570"/>
                    </a:lnTo>
                    <a:lnTo>
                      <a:pt x="183" y="604"/>
                    </a:lnTo>
                    <a:lnTo>
                      <a:pt x="188" y="631"/>
                    </a:lnTo>
                    <a:lnTo>
                      <a:pt x="190" y="653"/>
                    </a:lnTo>
                    <a:lnTo>
                      <a:pt x="190" y="675"/>
                    </a:lnTo>
                    <a:lnTo>
                      <a:pt x="188" y="709"/>
                    </a:lnTo>
                    <a:lnTo>
                      <a:pt x="187" y="758"/>
                    </a:lnTo>
                    <a:lnTo>
                      <a:pt x="188" y="814"/>
                    </a:lnTo>
                    <a:lnTo>
                      <a:pt x="195" y="861"/>
                    </a:lnTo>
                    <a:lnTo>
                      <a:pt x="204" y="884"/>
                    </a:lnTo>
                    <a:lnTo>
                      <a:pt x="215" y="909"/>
                    </a:lnTo>
                    <a:lnTo>
                      <a:pt x="228" y="936"/>
                    </a:lnTo>
                    <a:lnTo>
                      <a:pt x="244" y="964"/>
                    </a:lnTo>
                    <a:lnTo>
                      <a:pt x="257" y="991"/>
                    </a:lnTo>
                    <a:lnTo>
                      <a:pt x="271" y="1018"/>
                    </a:lnTo>
                    <a:lnTo>
                      <a:pt x="283" y="1042"/>
                    </a:lnTo>
                    <a:lnTo>
                      <a:pt x="292" y="1062"/>
                    </a:lnTo>
                    <a:lnTo>
                      <a:pt x="299" y="1082"/>
                    </a:lnTo>
                    <a:lnTo>
                      <a:pt x="306" y="1101"/>
                    </a:lnTo>
                    <a:lnTo>
                      <a:pt x="314" y="1121"/>
                    </a:lnTo>
                    <a:lnTo>
                      <a:pt x="321" y="1141"/>
                    </a:lnTo>
                    <a:lnTo>
                      <a:pt x="328" y="1158"/>
                    </a:lnTo>
                    <a:lnTo>
                      <a:pt x="333" y="1174"/>
                    </a:lnTo>
                    <a:lnTo>
                      <a:pt x="339" y="1185"/>
                    </a:lnTo>
                    <a:lnTo>
                      <a:pt x="341" y="1192"/>
                    </a:lnTo>
                    <a:lnTo>
                      <a:pt x="350" y="1204"/>
                    </a:lnTo>
                    <a:lnTo>
                      <a:pt x="358" y="1214"/>
                    </a:lnTo>
                    <a:lnTo>
                      <a:pt x="367" y="1225"/>
                    </a:lnTo>
                    <a:lnTo>
                      <a:pt x="379" y="1231"/>
                    </a:lnTo>
                    <a:lnTo>
                      <a:pt x="387" y="1238"/>
                    </a:lnTo>
                    <a:lnTo>
                      <a:pt x="395" y="1242"/>
                    </a:lnTo>
                    <a:lnTo>
                      <a:pt x="402" y="1245"/>
                    </a:lnTo>
                    <a:lnTo>
                      <a:pt x="406" y="1245"/>
                    </a:lnTo>
                    <a:lnTo>
                      <a:pt x="412" y="1237"/>
                    </a:lnTo>
                    <a:lnTo>
                      <a:pt x="416" y="1221"/>
                    </a:lnTo>
                    <a:lnTo>
                      <a:pt x="418" y="1202"/>
                    </a:lnTo>
                    <a:lnTo>
                      <a:pt x="417" y="1186"/>
                    </a:lnTo>
                    <a:lnTo>
                      <a:pt x="414" y="1174"/>
                    </a:lnTo>
                    <a:lnTo>
                      <a:pt x="409" y="1152"/>
                    </a:lnTo>
                    <a:lnTo>
                      <a:pt x="402" y="1124"/>
                    </a:lnTo>
                    <a:lnTo>
                      <a:pt x="395" y="1092"/>
                    </a:lnTo>
                    <a:lnTo>
                      <a:pt x="387" y="1060"/>
                    </a:lnTo>
                    <a:lnTo>
                      <a:pt x="380" y="1030"/>
                    </a:lnTo>
                    <a:lnTo>
                      <a:pt x="374" y="1003"/>
                    </a:lnTo>
                    <a:lnTo>
                      <a:pt x="372" y="983"/>
                    </a:lnTo>
                    <a:lnTo>
                      <a:pt x="365" y="915"/>
                    </a:lnTo>
                    <a:lnTo>
                      <a:pt x="352" y="831"/>
                    </a:lnTo>
                    <a:lnTo>
                      <a:pt x="340" y="755"/>
                    </a:lnTo>
                    <a:lnTo>
                      <a:pt x="334" y="712"/>
                    </a:lnTo>
                    <a:lnTo>
                      <a:pt x="336" y="688"/>
                    </a:lnTo>
                    <a:lnTo>
                      <a:pt x="339" y="659"/>
                    </a:lnTo>
                    <a:lnTo>
                      <a:pt x="341" y="631"/>
                    </a:lnTo>
                    <a:lnTo>
                      <a:pt x="341" y="606"/>
                    </a:lnTo>
                    <a:lnTo>
                      <a:pt x="337" y="576"/>
                    </a:lnTo>
                    <a:lnTo>
                      <a:pt x="332" y="537"/>
                    </a:lnTo>
                    <a:lnTo>
                      <a:pt x="328" y="497"/>
                    </a:lnTo>
                    <a:lnTo>
                      <a:pt x="325" y="464"/>
                    </a:lnTo>
                    <a:lnTo>
                      <a:pt x="322" y="417"/>
                    </a:lnTo>
                    <a:lnTo>
                      <a:pt x="317" y="346"/>
                    </a:lnTo>
                    <a:lnTo>
                      <a:pt x="310" y="271"/>
                    </a:lnTo>
                    <a:lnTo>
                      <a:pt x="300" y="218"/>
                    </a:lnTo>
                    <a:lnTo>
                      <a:pt x="289" y="183"/>
                    </a:lnTo>
                    <a:lnTo>
                      <a:pt x="277" y="149"/>
                    </a:lnTo>
                    <a:lnTo>
                      <a:pt x="264" y="122"/>
                    </a:lnTo>
                    <a:lnTo>
                      <a:pt x="252" y="96"/>
                    </a:lnTo>
                    <a:lnTo>
                      <a:pt x="238" y="74"/>
                    </a:lnTo>
                    <a:lnTo>
                      <a:pt x="224" y="55"/>
                    </a:lnTo>
                    <a:lnTo>
                      <a:pt x="210" y="41"/>
                    </a:lnTo>
                    <a:lnTo>
                      <a:pt x="197" y="27"/>
                    </a:lnTo>
                    <a:lnTo>
                      <a:pt x="182" y="17"/>
                    </a:lnTo>
                    <a:lnTo>
                      <a:pt x="168" y="9"/>
                    </a:lnTo>
                    <a:lnTo>
                      <a:pt x="153" y="4"/>
                    </a:lnTo>
                    <a:lnTo>
                      <a:pt x="137" y="1"/>
                    </a:lnTo>
                    <a:lnTo>
                      <a:pt x="121" y="0"/>
                    </a:lnTo>
                    <a:lnTo>
                      <a:pt x="106" y="0"/>
                    </a:lnTo>
                    <a:lnTo>
                      <a:pt x="89" y="2"/>
                    </a:lnTo>
                    <a:lnTo>
                      <a:pt x="73" y="6"/>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4" name="Freeform 545">
                <a:extLst>
                  <a:ext uri="{FF2B5EF4-FFF2-40B4-BE49-F238E27FC236}">
                    <a16:creationId xmlns:a16="http://schemas.microsoft.com/office/drawing/2014/main" id="{180A5F9C-7350-2249-F975-8269E7E29CCD}"/>
                  </a:ext>
                </a:extLst>
              </p:cNvPr>
              <p:cNvSpPr>
                <a:spLocks/>
              </p:cNvSpPr>
              <p:nvPr/>
            </p:nvSpPr>
            <p:spPr bwMode="auto">
              <a:xfrm>
                <a:off x="1860" y="4730"/>
                <a:ext cx="11" cy="10"/>
              </a:xfrm>
              <a:custGeom>
                <a:avLst/>
                <a:gdLst>
                  <a:gd name="T0" fmla="*/ 0 w 33"/>
                  <a:gd name="T1" fmla="*/ 0 h 31"/>
                  <a:gd name="T2" fmla="*/ 0 w 33"/>
                  <a:gd name="T3" fmla="*/ 0 h 31"/>
                  <a:gd name="T4" fmla="*/ 0 w 33"/>
                  <a:gd name="T5" fmla="*/ 0 h 31"/>
                  <a:gd name="T6" fmla="*/ 0 w 33"/>
                  <a:gd name="T7" fmla="*/ 0 h 31"/>
                  <a:gd name="T8" fmla="*/ 0 w 33"/>
                  <a:gd name="T9" fmla="*/ 0 h 31"/>
                  <a:gd name="T10" fmla="*/ 0 w 33"/>
                  <a:gd name="T11" fmla="*/ 0 h 31"/>
                  <a:gd name="T12" fmla="*/ 0 w 33"/>
                  <a:gd name="T13" fmla="*/ 0 h 31"/>
                  <a:gd name="T14" fmla="*/ 0 w 33"/>
                  <a:gd name="T15" fmla="*/ 0 h 31"/>
                  <a:gd name="T16" fmla="*/ 0 w 33"/>
                  <a:gd name="T17" fmla="*/ 0 h 31"/>
                  <a:gd name="T18" fmla="*/ 0 w 33"/>
                  <a:gd name="T19" fmla="*/ 0 h 31"/>
                  <a:gd name="T20" fmla="*/ 0 w 33"/>
                  <a:gd name="T21" fmla="*/ 0 h 31"/>
                  <a:gd name="T22" fmla="*/ 0 w 33"/>
                  <a:gd name="T23" fmla="*/ 0 h 31"/>
                  <a:gd name="T24" fmla="*/ 0 w 33"/>
                  <a:gd name="T25" fmla="*/ 0 h 31"/>
                  <a:gd name="T26" fmla="*/ 0 w 33"/>
                  <a:gd name="T27" fmla="*/ 0 h 31"/>
                  <a:gd name="T28" fmla="*/ 0 w 33"/>
                  <a:gd name="T29" fmla="*/ 0 h 31"/>
                  <a:gd name="T30" fmla="*/ 0 w 33"/>
                  <a:gd name="T31" fmla="*/ 0 h 31"/>
                  <a:gd name="T32" fmla="*/ 0 w 33"/>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1"/>
                  <a:gd name="T53" fmla="*/ 33 w 3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1">
                    <a:moveTo>
                      <a:pt x="22" y="31"/>
                    </a:moveTo>
                    <a:lnTo>
                      <a:pt x="28" y="29"/>
                    </a:lnTo>
                    <a:lnTo>
                      <a:pt x="32" y="23"/>
                    </a:lnTo>
                    <a:lnTo>
                      <a:pt x="33" y="18"/>
                    </a:lnTo>
                    <a:lnTo>
                      <a:pt x="33" y="11"/>
                    </a:lnTo>
                    <a:lnTo>
                      <a:pt x="30" y="5"/>
                    </a:lnTo>
                    <a:lnTo>
                      <a:pt x="25" y="1"/>
                    </a:lnTo>
                    <a:lnTo>
                      <a:pt x="19" y="0"/>
                    </a:lnTo>
                    <a:lnTo>
                      <a:pt x="13" y="0"/>
                    </a:lnTo>
                    <a:lnTo>
                      <a:pt x="6" y="2"/>
                    </a:lnTo>
                    <a:lnTo>
                      <a:pt x="2" y="8"/>
                    </a:lnTo>
                    <a:lnTo>
                      <a:pt x="0" y="14"/>
                    </a:lnTo>
                    <a:lnTo>
                      <a:pt x="0" y="21"/>
                    </a:lnTo>
                    <a:lnTo>
                      <a:pt x="3" y="26"/>
                    </a:lnTo>
                    <a:lnTo>
                      <a:pt x="8" y="30"/>
                    </a:lnTo>
                    <a:lnTo>
                      <a:pt x="15" y="31"/>
                    </a:lnTo>
                    <a:lnTo>
                      <a:pt x="22" y="31"/>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5" name="Freeform 546">
                <a:extLst>
                  <a:ext uri="{FF2B5EF4-FFF2-40B4-BE49-F238E27FC236}">
                    <a16:creationId xmlns:a16="http://schemas.microsoft.com/office/drawing/2014/main" id="{CC48B5AF-D2E3-E42D-7211-81AC45741CD0}"/>
                  </a:ext>
                </a:extLst>
              </p:cNvPr>
              <p:cNvSpPr>
                <a:spLocks/>
              </p:cNvSpPr>
              <p:nvPr/>
            </p:nvSpPr>
            <p:spPr bwMode="auto">
              <a:xfrm>
                <a:off x="1955" y="5100"/>
                <a:ext cx="11" cy="11"/>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w 31"/>
                  <a:gd name="T15" fmla="*/ 0 h 32"/>
                  <a:gd name="T16" fmla="*/ 0 w 31"/>
                  <a:gd name="T17" fmla="*/ 0 h 32"/>
                  <a:gd name="T18" fmla="*/ 0 w 31"/>
                  <a:gd name="T19" fmla="*/ 0 h 32"/>
                  <a:gd name="T20" fmla="*/ 0 w 31"/>
                  <a:gd name="T21" fmla="*/ 0 h 32"/>
                  <a:gd name="T22" fmla="*/ 0 w 31"/>
                  <a:gd name="T23" fmla="*/ 0 h 32"/>
                  <a:gd name="T24" fmla="*/ 0 w 31"/>
                  <a:gd name="T25" fmla="*/ 0 h 32"/>
                  <a:gd name="T26" fmla="*/ 0 w 31"/>
                  <a:gd name="T27" fmla="*/ 0 h 32"/>
                  <a:gd name="T28" fmla="*/ 0 w 31"/>
                  <a:gd name="T29" fmla="*/ 0 h 32"/>
                  <a:gd name="T30" fmla="*/ 0 w 31"/>
                  <a:gd name="T31" fmla="*/ 0 h 32"/>
                  <a:gd name="T32" fmla="*/ 0 w 31"/>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19" y="32"/>
                    </a:moveTo>
                    <a:lnTo>
                      <a:pt x="26" y="29"/>
                    </a:lnTo>
                    <a:lnTo>
                      <a:pt x="30" y="24"/>
                    </a:lnTo>
                    <a:lnTo>
                      <a:pt x="31" y="17"/>
                    </a:lnTo>
                    <a:lnTo>
                      <a:pt x="31" y="10"/>
                    </a:lnTo>
                    <a:lnTo>
                      <a:pt x="29" y="5"/>
                    </a:lnTo>
                    <a:lnTo>
                      <a:pt x="23" y="1"/>
                    </a:lnTo>
                    <a:lnTo>
                      <a:pt x="16" y="0"/>
                    </a:lnTo>
                    <a:lnTo>
                      <a:pt x="9" y="0"/>
                    </a:lnTo>
                    <a:lnTo>
                      <a:pt x="5" y="2"/>
                    </a:lnTo>
                    <a:lnTo>
                      <a:pt x="1" y="8"/>
                    </a:lnTo>
                    <a:lnTo>
                      <a:pt x="0" y="13"/>
                    </a:lnTo>
                    <a:lnTo>
                      <a:pt x="0" y="20"/>
                    </a:lnTo>
                    <a:lnTo>
                      <a:pt x="2" y="26"/>
                    </a:lnTo>
                    <a:lnTo>
                      <a:pt x="8" y="30"/>
                    </a:lnTo>
                    <a:lnTo>
                      <a:pt x="13" y="32"/>
                    </a:lnTo>
                    <a:lnTo>
                      <a:pt x="19" y="32"/>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6" name="Freeform 547">
                <a:extLst>
                  <a:ext uri="{FF2B5EF4-FFF2-40B4-BE49-F238E27FC236}">
                    <a16:creationId xmlns:a16="http://schemas.microsoft.com/office/drawing/2014/main" id="{640E5CD5-69D6-9E0B-3D1F-573F5B580BE1}"/>
                  </a:ext>
                </a:extLst>
              </p:cNvPr>
              <p:cNvSpPr>
                <a:spLocks/>
              </p:cNvSpPr>
              <p:nvPr/>
            </p:nvSpPr>
            <p:spPr bwMode="auto">
              <a:xfrm>
                <a:off x="1941" y="5093"/>
                <a:ext cx="105" cy="51"/>
              </a:xfrm>
              <a:custGeom>
                <a:avLst/>
                <a:gdLst>
                  <a:gd name="T0" fmla="*/ 0 w 315"/>
                  <a:gd name="T1" fmla="*/ 0 h 152"/>
                  <a:gd name="T2" fmla="*/ 0 w 315"/>
                  <a:gd name="T3" fmla="*/ 0 h 152"/>
                  <a:gd name="T4" fmla="*/ 0 w 315"/>
                  <a:gd name="T5" fmla="*/ 0 h 152"/>
                  <a:gd name="T6" fmla="*/ 0 w 315"/>
                  <a:gd name="T7" fmla="*/ 0 h 152"/>
                  <a:gd name="T8" fmla="*/ 0 w 315"/>
                  <a:gd name="T9" fmla="*/ 0 h 152"/>
                  <a:gd name="T10" fmla="*/ 0 w 315"/>
                  <a:gd name="T11" fmla="*/ 0 h 152"/>
                  <a:gd name="T12" fmla="*/ 0 w 315"/>
                  <a:gd name="T13" fmla="*/ 0 h 152"/>
                  <a:gd name="T14" fmla="*/ 0 w 315"/>
                  <a:gd name="T15" fmla="*/ 0 h 152"/>
                  <a:gd name="T16" fmla="*/ 0 w 315"/>
                  <a:gd name="T17" fmla="*/ 0 h 152"/>
                  <a:gd name="T18" fmla="*/ 0 w 315"/>
                  <a:gd name="T19" fmla="*/ 0 h 152"/>
                  <a:gd name="T20" fmla="*/ 0 w 315"/>
                  <a:gd name="T21" fmla="*/ 0 h 152"/>
                  <a:gd name="T22" fmla="*/ 0 w 315"/>
                  <a:gd name="T23" fmla="*/ 0 h 152"/>
                  <a:gd name="T24" fmla="*/ 0 w 315"/>
                  <a:gd name="T25" fmla="*/ 0 h 152"/>
                  <a:gd name="T26" fmla="*/ 0 w 315"/>
                  <a:gd name="T27" fmla="*/ 0 h 152"/>
                  <a:gd name="T28" fmla="*/ 0 w 315"/>
                  <a:gd name="T29" fmla="*/ 0 h 152"/>
                  <a:gd name="T30" fmla="*/ 0 w 315"/>
                  <a:gd name="T31" fmla="*/ 0 h 152"/>
                  <a:gd name="T32" fmla="*/ 0 w 315"/>
                  <a:gd name="T33" fmla="*/ 0 h 152"/>
                  <a:gd name="T34" fmla="*/ 0 w 315"/>
                  <a:gd name="T35" fmla="*/ 0 h 152"/>
                  <a:gd name="T36" fmla="*/ 0 w 315"/>
                  <a:gd name="T37" fmla="*/ 0 h 152"/>
                  <a:gd name="T38" fmla="*/ 0 w 315"/>
                  <a:gd name="T39" fmla="*/ 0 h 152"/>
                  <a:gd name="T40" fmla="*/ 0 w 315"/>
                  <a:gd name="T41" fmla="*/ 0 h 152"/>
                  <a:gd name="T42" fmla="*/ 0 w 315"/>
                  <a:gd name="T43" fmla="*/ 0 h 152"/>
                  <a:gd name="T44" fmla="*/ 0 w 315"/>
                  <a:gd name="T45" fmla="*/ 0 h 152"/>
                  <a:gd name="T46" fmla="*/ 0 w 315"/>
                  <a:gd name="T47" fmla="*/ 0 h 152"/>
                  <a:gd name="T48" fmla="*/ 0 w 315"/>
                  <a:gd name="T49" fmla="*/ 0 h 152"/>
                  <a:gd name="T50" fmla="*/ 0 w 315"/>
                  <a:gd name="T51" fmla="*/ 0 h 152"/>
                  <a:gd name="T52" fmla="*/ 0 w 315"/>
                  <a:gd name="T53" fmla="*/ 0 h 152"/>
                  <a:gd name="T54" fmla="*/ 0 w 315"/>
                  <a:gd name="T55" fmla="*/ 0 h 152"/>
                  <a:gd name="T56" fmla="*/ 0 w 315"/>
                  <a:gd name="T57" fmla="*/ 0 h 152"/>
                  <a:gd name="T58" fmla="*/ 0 w 315"/>
                  <a:gd name="T59" fmla="*/ 0 h 152"/>
                  <a:gd name="T60" fmla="*/ 0 w 315"/>
                  <a:gd name="T61" fmla="*/ 0 h 152"/>
                  <a:gd name="T62" fmla="*/ 0 w 315"/>
                  <a:gd name="T63" fmla="*/ 0 h 152"/>
                  <a:gd name="T64" fmla="*/ 0 w 315"/>
                  <a:gd name="T65" fmla="*/ 0 h 152"/>
                  <a:gd name="T66" fmla="*/ 0 w 315"/>
                  <a:gd name="T67" fmla="*/ 0 h 152"/>
                  <a:gd name="T68" fmla="*/ 0 w 315"/>
                  <a:gd name="T69" fmla="*/ 0 h 152"/>
                  <a:gd name="T70" fmla="*/ 0 w 315"/>
                  <a:gd name="T71" fmla="*/ 0 h 152"/>
                  <a:gd name="T72" fmla="*/ 0 w 315"/>
                  <a:gd name="T73" fmla="*/ 0 h 152"/>
                  <a:gd name="T74" fmla="*/ 0 w 315"/>
                  <a:gd name="T75" fmla="*/ 0 h 152"/>
                  <a:gd name="T76" fmla="*/ 0 w 315"/>
                  <a:gd name="T77" fmla="*/ 0 h 152"/>
                  <a:gd name="T78" fmla="*/ 0 w 315"/>
                  <a:gd name="T79" fmla="*/ 0 h 152"/>
                  <a:gd name="T80" fmla="*/ 0 w 315"/>
                  <a:gd name="T81" fmla="*/ 0 h 152"/>
                  <a:gd name="T82" fmla="*/ 0 w 315"/>
                  <a:gd name="T83" fmla="*/ 0 h 152"/>
                  <a:gd name="T84" fmla="*/ 0 w 315"/>
                  <a:gd name="T85" fmla="*/ 0 h 152"/>
                  <a:gd name="T86" fmla="*/ 0 w 315"/>
                  <a:gd name="T87" fmla="*/ 0 h 152"/>
                  <a:gd name="T88" fmla="*/ 0 w 315"/>
                  <a:gd name="T89" fmla="*/ 0 h 152"/>
                  <a:gd name="T90" fmla="*/ 0 w 315"/>
                  <a:gd name="T91" fmla="*/ 0 h 152"/>
                  <a:gd name="T92" fmla="*/ 0 w 315"/>
                  <a:gd name="T93" fmla="*/ 0 h 152"/>
                  <a:gd name="T94" fmla="*/ 0 w 315"/>
                  <a:gd name="T95" fmla="*/ 0 h 152"/>
                  <a:gd name="T96" fmla="*/ 0 w 315"/>
                  <a:gd name="T97" fmla="*/ 0 h 152"/>
                  <a:gd name="T98" fmla="*/ 0 w 315"/>
                  <a:gd name="T99" fmla="*/ 0 h 152"/>
                  <a:gd name="T100" fmla="*/ 0 w 315"/>
                  <a:gd name="T101" fmla="*/ 0 h 152"/>
                  <a:gd name="T102" fmla="*/ 0 w 315"/>
                  <a:gd name="T103" fmla="*/ 0 h 152"/>
                  <a:gd name="T104" fmla="*/ 0 w 315"/>
                  <a:gd name="T105" fmla="*/ 0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5"/>
                  <a:gd name="T160" fmla="*/ 0 h 152"/>
                  <a:gd name="T161" fmla="*/ 315 w 315"/>
                  <a:gd name="T162" fmla="*/ 152 h 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5" h="152">
                    <a:moveTo>
                      <a:pt x="44" y="1"/>
                    </a:moveTo>
                    <a:lnTo>
                      <a:pt x="38" y="5"/>
                    </a:lnTo>
                    <a:lnTo>
                      <a:pt x="32" y="13"/>
                    </a:lnTo>
                    <a:lnTo>
                      <a:pt x="25" y="25"/>
                    </a:lnTo>
                    <a:lnTo>
                      <a:pt x="19" y="39"/>
                    </a:lnTo>
                    <a:lnTo>
                      <a:pt x="12" y="57"/>
                    </a:lnTo>
                    <a:lnTo>
                      <a:pt x="4" y="74"/>
                    </a:lnTo>
                    <a:lnTo>
                      <a:pt x="0" y="92"/>
                    </a:lnTo>
                    <a:lnTo>
                      <a:pt x="1" y="112"/>
                    </a:lnTo>
                    <a:lnTo>
                      <a:pt x="4" y="127"/>
                    </a:lnTo>
                    <a:lnTo>
                      <a:pt x="4" y="136"/>
                    </a:lnTo>
                    <a:lnTo>
                      <a:pt x="7" y="143"/>
                    </a:lnTo>
                    <a:lnTo>
                      <a:pt x="16" y="144"/>
                    </a:lnTo>
                    <a:lnTo>
                      <a:pt x="19" y="144"/>
                    </a:lnTo>
                    <a:lnTo>
                      <a:pt x="25" y="143"/>
                    </a:lnTo>
                    <a:lnTo>
                      <a:pt x="29" y="141"/>
                    </a:lnTo>
                    <a:lnTo>
                      <a:pt x="34" y="141"/>
                    </a:lnTo>
                    <a:lnTo>
                      <a:pt x="41" y="141"/>
                    </a:lnTo>
                    <a:lnTo>
                      <a:pt x="50" y="141"/>
                    </a:lnTo>
                    <a:lnTo>
                      <a:pt x="58" y="141"/>
                    </a:lnTo>
                    <a:lnTo>
                      <a:pt x="67" y="143"/>
                    </a:lnTo>
                    <a:lnTo>
                      <a:pt x="80" y="144"/>
                    </a:lnTo>
                    <a:lnTo>
                      <a:pt x="96" y="147"/>
                    </a:lnTo>
                    <a:lnTo>
                      <a:pt x="116" y="148"/>
                    </a:lnTo>
                    <a:lnTo>
                      <a:pt x="136" y="149"/>
                    </a:lnTo>
                    <a:lnTo>
                      <a:pt x="157" y="151"/>
                    </a:lnTo>
                    <a:lnTo>
                      <a:pt x="179" y="152"/>
                    </a:lnTo>
                    <a:lnTo>
                      <a:pt x="198" y="151"/>
                    </a:lnTo>
                    <a:lnTo>
                      <a:pt x="216" y="149"/>
                    </a:lnTo>
                    <a:lnTo>
                      <a:pt x="234" y="147"/>
                    </a:lnTo>
                    <a:lnTo>
                      <a:pt x="251" y="144"/>
                    </a:lnTo>
                    <a:lnTo>
                      <a:pt x="269" y="141"/>
                    </a:lnTo>
                    <a:lnTo>
                      <a:pt x="284" y="139"/>
                    </a:lnTo>
                    <a:lnTo>
                      <a:pt x="297" y="136"/>
                    </a:lnTo>
                    <a:lnTo>
                      <a:pt x="307" y="132"/>
                    </a:lnTo>
                    <a:lnTo>
                      <a:pt x="314" y="128"/>
                    </a:lnTo>
                    <a:lnTo>
                      <a:pt x="315" y="124"/>
                    </a:lnTo>
                    <a:lnTo>
                      <a:pt x="311" y="119"/>
                    </a:lnTo>
                    <a:lnTo>
                      <a:pt x="300" y="114"/>
                    </a:lnTo>
                    <a:lnTo>
                      <a:pt x="285" y="107"/>
                    </a:lnTo>
                    <a:lnTo>
                      <a:pt x="267" y="100"/>
                    </a:lnTo>
                    <a:lnTo>
                      <a:pt x="249" y="95"/>
                    </a:lnTo>
                    <a:lnTo>
                      <a:pt x="231" y="90"/>
                    </a:lnTo>
                    <a:lnTo>
                      <a:pt x="218" y="86"/>
                    </a:lnTo>
                    <a:lnTo>
                      <a:pt x="207" y="82"/>
                    </a:lnTo>
                    <a:lnTo>
                      <a:pt x="187" y="70"/>
                    </a:lnTo>
                    <a:lnTo>
                      <a:pt x="165" y="57"/>
                    </a:lnTo>
                    <a:lnTo>
                      <a:pt x="142" y="42"/>
                    </a:lnTo>
                    <a:lnTo>
                      <a:pt x="117" y="27"/>
                    </a:lnTo>
                    <a:lnTo>
                      <a:pt x="94" y="14"/>
                    </a:lnTo>
                    <a:lnTo>
                      <a:pt x="73" y="5"/>
                    </a:lnTo>
                    <a:lnTo>
                      <a:pt x="56" y="0"/>
                    </a:lnTo>
                    <a:lnTo>
                      <a:pt x="44" y="1"/>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7" name="Freeform 548">
                <a:extLst>
                  <a:ext uri="{FF2B5EF4-FFF2-40B4-BE49-F238E27FC236}">
                    <a16:creationId xmlns:a16="http://schemas.microsoft.com/office/drawing/2014/main" id="{D16F36F5-6C12-2F43-035B-AFCB67A3AB3E}"/>
                  </a:ext>
                </a:extLst>
              </p:cNvPr>
              <p:cNvSpPr>
                <a:spLocks/>
              </p:cNvSpPr>
              <p:nvPr/>
            </p:nvSpPr>
            <p:spPr bwMode="auto">
              <a:xfrm>
                <a:off x="1955" y="5099"/>
                <a:ext cx="11" cy="12"/>
              </a:xfrm>
              <a:custGeom>
                <a:avLst/>
                <a:gdLst>
                  <a:gd name="T0" fmla="*/ 0 w 33"/>
                  <a:gd name="T1" fmla="*/ 0 h 34"/>
                  <a:gd name="T2" fmla="*/ 0 w 33"/>
                  <a:gd name="T3" fmla="*/ 0 h 34"/>
                  <a:gd name="T4" fmla="*/ 0 w 33"/>
                  <a:gd name="T5" fmla="*/ 0 h 34"/>
                  <a:gd name="T6" fmla="*/ 0 w 33"/>
                  <a:gd name="T7" fmla="*/ 0 h 34"/>
                  <a:gd name="T8" fmla="*/ 0 w 33"/>
                  <a:gd name="T9" fmla="*/ 0 h 34"/>
                  <a:gd name="T10" fmla="*/ 0 w 33"/>
                  <a:gd name="T11" fmla="*/ 0 h 34"/>
                  <a:gd name="T12" fmla="*/ 0 w 33"/>
                  <a:gd name="T13" fmla="*/ 0 h 34"/>
                  <a:gd name="T14" fmla="*/ 0 w 33"/>
                  <a:gd name="T15" fmla="*/ 0 h 34"/>
                  <a:gd name="T16" fmla="*/ 0 w 33"/>
                  <a:gd name="T17" fmla="*/ 0 h 34"/>
                  <a:gd name="T18" fmla="*/ 0 w 33"/>
                  <a:gd name="T19" fmla="*/ 0 h 34"/>
                  <a:gd name="T20" fmla="*/ 0 w 33"/>
                  <a:gd name="T21" fmla="*/ 0 h 34"/>
                  <a:gd name="T22" fmla="*/ 0 w 33"/>
                  <a:gd name="T23" fmla="*/ 0 h 34"/>
                  <a:gd name="T24" fmla="*/ 0 w 33"/>
                  <a:gd name="T25" fmla="*/ 0 h 34"/>
                  <a:gd name="T26" fmla="*/ 0 w 33"/>
                  <a:gd name="T27" fmla="*/ 0 h 34"/>
                  <a:gd name="T28" fmla="*/ 0 w 33"/>
                  <a:gd name="T29" fmla="*/ 0 h 34"/>
                  <a:gd name="T30" fmla="*/ 0 w 33"/>
                  <a:gd name="T31" fmla="*/ 0 h 34"/>
                  <a:gd name="T32" fmla="*/ 0 w 3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4"/>
                  <a:gd name="T53" fmla="*/ 33 w 33"/>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4">
                    <a:moveTo>
                      <a:pt x="24" y="32"/>
                    </a:moveTo>
                    <a:lnTo>
                      <a:pt x="29" y="28"/>
                    </a:lnTo>
                    <a:lnTo>
                      <a:pt x="32" y="23"/>
                    </a:lnTo>
                    <a:lnTo>
                      <a:pt x="33" y="18"/>
                    </a:lnTo>
                    <a:lnTo>
                      <a:pt x="32" y="11"/>
                    </a:lnTo>
                    <a:lnTo>
                      <a:pt x="28" y="6"/>
                    </a:lnTo>
                    <a:lnTo>
                      <a:pt x="22" y="2"/>
                    </a:lnTo>
                    <a:lnTo>
                      <a:pt x="17" y="0"/>
                    </a:lnTo>
                    <a:lnTo>
                      <a:pt x="11" y="2"/>
                    </a:lnTo>
                    <a:lnTo>
                      <a:pt x="6" y="6"/>
                    </a:lnTo>
                    <a:lnTo>
                      <a:pt x="2" y="11"/>
                    </a:lnTo>
                    <a:lnTo>
                      <a:pt x="0" y="18"/>
                    </a:lnTo>
                    <a:lnTo>
                      <a:pt x="2" y="24"/>
                    </a:lnTo>
                    <a:lnTo>
                      <a:pt x="6" y="30"/>
                    </a:lnTo>
                    <a:lnTo>
                      <a:pt x="11" y="32"/>
                    </a:lnTo>
                    <a:lnTo>
                      <a:pt x="17" y="34"/>
                    </a:lnTo>
                    <a:lnTo>
                      <a:pt x="24" y="32"/>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8" name="Freeform 549">
                <a:extLst>
                  <a:ext uri="{FF2B5EF4-FFF2-40B4-BE49-F238E27FC236}">
                    <a16:creationId xmlns:a16="http://schemas.microsoft.com/office/drawing/2014/main" id="{BD209FB9-7B03-77CA-A82F-66EC53ECCAE3}"/>
                  </a:ext>
                </a:extLst>
              </p:cNvPr>
              <p:cNvSpPr>
                <a:spLocks/>
              </p:cNvSpPr>
              <p:nvPr/>
            </p:nvSpPr>
            <p:spPr bwMode="auto">
              <a:xfrm>
                <a:off x="1938" y="5097"/>
                <a:ext cx="113" cy="48"/>
              </a:xfrm>
              <a:custGeom>
                <a:avLst/>
                <a:gdLst>
                  <a:gd name="T0" fmla="*/ 0 w 337"/>
                  <a:gd name="T1" fmla="*/ 0 h 146"/>
                  <a:gd name="T2" fmla="*/ 0 w 337"/>
                  <a:gd name="T3" fmla="*/ 0 h 146"/>
                  <a:gd name="T4" fmla="*/ 0 w 337"/>
                  <a:gd name="T5" fmla="*/ 0 h 146"/>
                  <a:gd name="T6" fmla="*/ 0 w 337"/>
                  <a:gd name="T7" fmla="*/ 0 h 146"/>
                  <a:gd name="T8" fmla="*/ 0 w 337"/>
                  <a:gd name="T9" fmla="*/ 0 h 146"/>
                  <a:gd name="T10" fmla="*/ 0 w 337"/>
                  <a:gd name="T11" fmla="*/ 0 h 146"/>
                  <a:gd name="T12" fmla="*/ 0 w 337"/>
                  <a:gd name="T13" fmla="*/ 0 h 146"/>
                  <a:gd name="T14" fmla="*/ 0 w 337"/>
                  <a:gd name="T15" fmla="*/ 0 h 146"/>
                  <a:gd name="T16" fmla="*/ 0 w 337"/>
                  <a:gd name="T17" fmla="*/ 0 h 146"/>
                  <a:gd name="T18" fmla="*/ 0 w 337"/>
                  <a:gd name="T19" fmla="*/ 0 h 146"/>
                  <a:gd name="T20" fmla="*/ 0 w 337"/>
                  <a:gd name="T21" fmla="*/ 0 h 146"/>
                  <a:gd name="T22" fmla="*/ 0 w 337"/>
                  <a:gd name="T23" fmla="*/ 0 h 146"/>
                  <a:gd name="T24" fmla="*/ 0 w 337"/>
                  <a:gd name="T25" fmla="*/ 0 h 146"/>
                  <a:gd name="T26" fmla="*/ 0 w 337"/>
                  <a:gd name="T27" fmla="*/ 0 h 146"/>
                  <a:gd name="T28" fmla="*/ 0 w 337"/>
                  <a:gd name="T29" fmla="*/ 0 h 146"/>
                  <a:gd name="T30" fmla="*/ 0 w 337"/>
                  <a:gd name="T31" fmla="*/ 0 h 146"/>
                  <a:gd name="T32" fmla="*/ 0 w 337"/>
                  <a:gd name="T33" fmla="*/ 0 h 146"/>
                  <a:gd name="T34" fmla="*/ 0 w 337"/>
                  <a:gd name="T35" fmla="*/ 0 h 146"/>
                  <a:gd name="T36" fmla="*/ 0 w 337"/>
                  <a:gd name="T37" fmla="*/ 0 h 146"/>
                  <a:gd name="T38" fmla="*/ 0 w 337"/>
                  <a:gd name="T39" fmla="*/ 0 h 146"/>
                  <a:gd name="T40" fmla="*/ 0 w 337"/>
                  <a:gd name="T41" fmla="*/ 0 h 146"/>
                  <a:gd name="T42" fmla="*/ 0 w 337"/>
                  <a:gd name="T43" fmla="*/ 0 h 146"/>
                  <a:gd name="T44" fmla="*/ 0 w 337"/>
                  <a:gd name="T45" fmla="*/ 0 h 146"/>
                  <a:gd name="T46" fmla="*/ 0 w 337"/>
                  <a:gd name="T47" fmla="*/ 0 h 146"/>
                  <a:gd name="T48" fmla="*/ 0 w 337"/>
                  <a:gd name="T49" fmla="*/ 0 h 146"/>
                  <a:gd name="T50" fmla="*/ 0 w 337"/>
                  <a:gd name="T51" fmla="*/ 0 h 146"/>
                  <a:gd name="T52" fmla="*/ 0 w 337"/>
                  <a:gd name="T53" fmla="*/ 0 h 146"/>
                  <a:gd name="T54" fmla="*/ 0 w 337"/>
                  <a:gd name="T55" fmla="*/ 0 h 146"/>
                  <a:gd name="T56" fmla="*/ 0 w 337"/>
                  <a:gd name="T57" fmla="*/ 0 h 146"/>
                  <a:gd name="T58" fmla="*/ 0 w 337"/>
                  <a:gd name="T59" fmla="*/ 0 h 146"/>
                  <a:gd name="T60" fmla="*/ 0 w 337"/>
                  <a:gd name="T61" fmla="*/ 0 h 146"/>
                  <a:gd name="T62" fmla="*/ 0 w 337"/>
                  <a:gd name="T63" fmla="*/ 0 h 146"/>
                  <a:gd name="T64" fmla="*/ 0 w 337"/>
                  <a:gd name="T65" fmla="*/ 0 h 146"/>
                  <a:gd name="T66" fmla="*/ 0 w 337"/>
                  <a:gd name="T67" fmla="*/ 0 h 146"/>
                  <a:gd name="T68" fmla="*/ 0 w 337"/>
                  <a:gd name="T69" fmla="*/ 0 h 146"/>
                  <a:gd name="T70" fmla="*/ 0 w 337"/>
                  <a:gd name="T71" fmla="*/ 0 h 146"/>
                  <a:gd name="T72" fmla="*/ 0 w 337"/>
                  <a:gd name="T73" fmla="*/ 0 h 146"/>
                  <a:gd name="T74" fmla="*/ 0 w 337"/>
                  <a:gd name="T75" fmla="*/ 0 h 146"/>
                  <a:gd name="T76" fmla="*/ 0 w 337"/>
                  <a:gd name="T77" fmla="*/ 0 h 146"/>
                  <a:gd name="T78" fmla="*/ 0 w 337"/>
                  <a:gd name="T79" fmla="*/ 0 h 146"/>
                  <a:gd name="T80" fmla="*/ 0 w 337"/>
                  <a:gd name="T81" fmla="*/ 0 h 146"/>
                  <a:gd name="T82" fmla="*/ 0 w 337"/>
                  <a:gd name="T83" fmla="*/ 0 h 146"/>
                  <a:gd name="T84" fmla="*/ 0 w 337"/>
                  <a:gd name="T85" fmla="*/ 0 h 146"/>
                  <a:gd name="T86" fmla="*/ 0 w 337"/>
                  <a:gd name="T87" fmla="*/ 0 h 146"/>
                  <a:gd name="T88" fmla="*/ 0 w 337"/>
                  <a:gd name="T89" fmla="*/ 0 h 146"/>
                  <a:gd name="T90" fmla="*/ 0 w 337"/>
                  <a:gd name="T91" fmla="*/ 0 h 146"/>
                  <a:gd name="T92" fmla="*/ 0 w 337"/>
                  <a:gd name="T93" fmla="*/ 0 h 146"/>
                  <a:gd name="T94" fmla="*/ 0 w 337"/>
                  <a:gd name="T95" fmla="*/ 0 h 146"/>
                  <a:gd name="T96" fmla="*/ 0 w 337"/>
                  <a:gd name="T97" fmla="*/ 0 h 146"/>
                  <a:gd name="T98" fmla="*/ 0 w 337"/>
                  <a:gd name="T99" fmla="*/ 0 h 1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7"/>
                  <a:gd name="T151" fmla="*/ 0 h 146"/>
                  <a:gd name="T152" fmla="*/ 337 w 337"/>
                  <a:gd name="T153" fmla="*/ 146 h 1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7" h="146">
                    <a:moveTo>
                      <a:pt x="4" y="46"/>
                    </a:moveTo>
                    <a:lnTo>
                      <a:pt x="0" y="79"/>
                    </a:lnTo>
                    <a:lnTo>
                      <a:pt x="0" y="107"/>
                    </a:lnTo>
                    <a:lnTo>
                      <a:pt x="2" y="129"/>
                    </a:lnTo>
                    <a:lnTo>
                      <a:pt x="7" y="146"/>
                    </a:lnTo>
                    <a:lnTo>
                      <a:pt x="85" y="145"/>
                    </a:lnTo>
                    <a:lnTo>
                      <a:pt x="85" y="142"/>
                    </a:lnTo>
                    <a:lnTo>
                      <a:pt x="85" y="141"/>
                    </a:lnTo>
                    <a:lnTo>
                      <a:pt x="86" y="137"/>
                    </a:lnTo>
                    <a:lnTo>
                      <a:pt x="102" y="141"/>
                    </a:lnTo>
                    <a:lnTo>
                      <a:pt x="121" y="144"/>
                    </a:lnTo>
                    <a:lnTo>
                      <a:pt x="144" y="145"/>
                    </a:lnTo>
                    <a:lnTo>
                      <a:pt x="170" y="146"/>
                    </a:lnTo>
                    <a:lnTo>
                      <a:pt x="195" y="145"/>
                    </a:lnTo>
                    <a:lnTo>
                      <a:pt x="220" y="145"/>
                    </a:lnTo>
                    <a:lnTo>
                      <a:pt x="241" y="144"/>
                    </a:lnTo>
                    <a:lnTo>
                      <a:pt x="256" y="144"/>
                    </a:lnTo>
                    <a:lnTo>
                      <a:pt x="270" y="142"/>
                    </a:lnTo>
                    <a:lnTo>
                      <a:pt x="283" y="140"/>
                    </a:lnTo>
                    <a:lnTo>
                      <a:pt x="297" y="137"/>
                    </a:lnTo>
                    <a:lnTo>
                      <a:pt x="311" y="133"/>
                    </a:lnTo>
                    <a:lnTo>
                      <a:pt x="322" y="128"/>
                    </a:lnTo>
                    <a:lnTo>
                      <a:pt x="330" y="124"/>
                    </a:lnTo>
                    <a:lnTo>
                      <a:pt x="336" y="117"/>
                    </a:lnTo>
                    <a:lnTo>
                      <a:pt x="337" y="112"/>
                    </a:lnTo>
                    <a:lnTo>
                      <a:pt x="332" y="105"/>
                    </a:lnTo>
                    <a:lnTo>
                      <a:pt x="321" y="97"/>
                    </a:lnTo>
                    <a:lnTo>
                      <a:pt x="304" y="89"/>
                    </a:lnTo>
                    <a:lnTo>
                      <a:pt x="286" y="81"/>
                    </a:lnTo>
                    <a:lnTo>
                      <a:pt x="267" y="75"/>
                    </a:lnTo>
                    <a:lnTo>
                      <a:pt x="249" y="68"/>
                    </a:lnTo>
                    <a:lnTo>
                      <a:pt x="234" y="63"/>
                    </a:lnTo>
                    <a:lnTo>
                      <a:pt x="224" y="60"/>
                    </a:lnTo>
                    <a:lnTo>
                      <a:pt x="216" y="56"/>
                    </a:lnTo>
                    <a:lnTo>
                      <a:pt x="206" y="51"/>
                    </a:lnTo>
                    <a:lnTo>
                      <a:pt x="194" y="43"/>
                    </a:lnTo>
                    <a:lnTo>
                      <a:pt x="180" y="34"/>
                    </a:lnTo>
                    <a:lnTo>
                      <a:pt x="166" y="24"/>
                    </a:lnTo>
                    <a:lnTo>
                      <a:pt x="154" y="15"/>
                    </a:lnTo>
                    <a:lnTo>
                      <a:pt x="142" y="7"/>
                    </a:lnTo>
                    <a:lnTo>
                      <a:pt x="133" y="0"/>
                    </a:lnTo>
                    <a:lnTo>
                      <a:pt x="121" y="14"/>
                    </a:lnTo>
                    <a:lnTo>
                      <a:pt x="103" y="24"/>
                    </a:lnTo>
                    <a:lnTo>
                      <a:pt x="84" y="32"/>
                    </a:lnTo>
                    <a:lnTo>
                      <a:pt x="64" y="39"/>
                    </a:lnTo>
                    <a:lnTo>
                      <a:pt x="44" y="43"/>
                    </a:lnTo>
                    <a:lnTo>
                      <a:pt x="27" y="44"/>
                    </a:lnTo>
                    <a:lnTo>
                      <a:pt x="12" y="46"/>
                    </a:lnTo>
                    <a:lnTo>
                      <a:pt x="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09" name="Freeform 550">
                <a:extLst>
                  <a:ext uri="{FF2B5EF4-FFF2-40B4-BE49-F238E27FC236}">
                    <a16:creationId xmlns:a16="http://schemas.microsoft.com/office/drawing/2014/main" id="{359A5DF3-6766-4CDA-55F7-7C804B41FE82}"/>
                  </a:ext>
                </a:extLst>
              </p:cNvPr>
              <p:cNvSpPr>
                <a:spLocks/>
              </p:cNvSpPr>
              <p:nvPr/>
            </p:nvSpPr>
            <p:spPr bwMode="auto">
              <a:xfrm>
                <a:off x="1825" y="4703"/>
                <a:ext cx="164" cy="414"/>
              </a:xfrm>
              <a:custGeom>
                <a:avLst/>
                <a:gdLst>
                  <a:gd name="T0" fmla="*/ 0 w 492"/>
                  <a:gd name="T1" fmla="*/ 2 h 1242"/>
                  <a:gd name="T2" fmla="*/ 0 w 492"/>
                  <a:gd name="T3" fmla="*/ 2 h 1242"/>
                  <a:gd name="T4" fmla="*/ 0 w 492"/>
                  <a:gd name="T5" fmla="*/ 2 h 1242"/>
                  <a:gd name="T6" fmla="*/ 0 w 492"/>
                  <a:gd name="T7" fmla="*/ 2 h 1242"/>
                  <a:gd name="T8" fmla="*/ 1 w 492"/>
                  <a:gd name="T9" fmla="*/ 2 h 1242"/>
                  <a:gd name="T10" fmla="*/ 1 w 492"/>
                  <a:gd name="T11" fmla="*/ 2 h 1242"/>
                  <a:gd name="T12" fmla="*/ 1 w 492"/>
                  <a:gd name="T13" fmla="*/ 2 h 1242"/>
                  <a:gd name="T14" fmla="*/ 1 w 492"/>
                  <a:gd name="T15" fmla="*/ 2 h 1242"/>
                  <a:gd name="T16" fmla="*/ 1 w 492"/>
                  <a:gd name="T17" fmla="*/ 2 h 1242"/>
                  <a:gd name="T18" fmla="*/ 1 w 492"/>
                  <a:gd name="T19" fmla="*/ 2 h 1242"/>
                  <a:gd name="T20" fmla="*/ 1 w 492"/>
                  <a:gd name="T21" fmla="*/ 2 h 1242"/>
                  <a:gd name="T22" fmla="*/ 1 w 492"/>
                  <a:gd name="T23" fmla="*/ 2 h 1242"/>
                  <a:gd name="T24" fmla="*/ 1 w 492"/>
                  <a:gd name="T25" fmla="*/ 2 h 1242"/>
                  <a:gd name="T26" fmla="*/ 1 w 492"/>
                  <a:gd name="T27" fmla="*/ 1 h 1242"/>
                  <a:gd name="T28" fmla="*/ 1 w 492"/>
                  <a:gd name="T29" fmla="*/ 1 h 1242"/>
                  <a:gd name="T30" fmla="*/ 1 w 492"/>
                  <a:gd name="T31" fmla="*/ 1 h 1242"/>
                  <a:gd name="T32" fmla="*/ 1 w 492"/>
                  <a:gd name="T33" fmla="*/ 1 h 1242"/>
                  <a:gd name="T34" fmla="*/ 1 w 492"/>
                  <a:gd name="T35" fmla="*/ 1 h 1242"/>
                  <a:gd name="T36" fmla="*/ 1 w 492"/>
                  <a:gd name="T37" fmla="*/ 1 h 1242"/>
                  <a:gd name="T38" fmla="*/ 0 w 492"/>
                  <a:gd name="T39" fmla="*/ 0 h 1242"/>
                  <a:gd name="T40" fmla="*/ 0 w 492"/>
                  <a:gd name="T41" fmla="*/ 0 h 1242"/>
                  <a:gd name="T42" fmla="*/ 0 w 492"/>
                  <a:gd name="T43" fmla="*/ 0 h 1242"/>
                  <a:gd name="T44" fmla="*/ 0 w 492"/>
                  <a:gd name="T45" fmla="*/ 0 h 1242"/>
                  <a:gd name="T46" fmla="*/ 0 w 492"/>
                  <a:gd name="T47" fmla="*/ 0 h 1242"/>
                  <a:gd name="T48" fmla="*/ 0 w 492"/>
                  <a:gd name="T49" fmla="*/ 0 h 1242"/>
                  <a:gd name="T50" fmla="*/ 0 w 492"/>
                  <a:gd name="T51" fmla="*/ 0 h 1242"/>
                  <a:gd name="T52" fmla="*/ 0 w 492"/>
                  <a:gd name="T53" fmla="*/ 0 h 1242"/>
                  <a:gd name="T54" fmla="*/ 0 w 492"/>
                  <a:gd name="T55" fmla="*/ 0 h 1242"/>
                  <a:gd name="T56" fmla="*/ 0 w 492"/>
                  <a:gd name="T57" fmla="*/ 0 h 1242"/>
                  <a:gd name="T58" fmla="*/ 0 w 492"/>
                  <a:gd name="T59" fmla="*/ 0 h 1242"/>
                  <a:gd name="T60" fmla="*/ 0 w 492"/>
                  <a:gd name="T61" fmla="*/ 1 h 1242"/>
                  <a:gd name="T62" fmla="*/ 0 w 492"/>
                  <a:gd name="T63" fmla="*/ 1 h 1242"/>
                  <a:gd name="T64" fmla="*/ 0 w 492"/>
                  <a:gd name="T65" fmla="*/ 1 h 1242"/>
                  <a:gd name="T66" fmla="*/ 0 w 492"/>
                  <a:gd name="T67" fmla="*/ 1 h 1242"/>
                  <a:gd name="T68" fmla="*/ 0 w 492"/>
                  <a:gd name="T69" fmla="*/ 1 h 1242"/>
                  <a:gd name="T70" fmla="*/ 0 w 492"/>
                  <a:gd name="T71" fmla="*/ 1 h 1242"/>
                  <a:gd name="T72" fmla="*/ 0 w 492"/>
                  <a:gd name="T73" fmla="*/ 1 h 1242"/>
                  <a:gd name="T74" fmla="*/ 0 w 492"/>
                  <a:gd name="T75" fmla="*/ 2 h 12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1242"/>
                  <a:gd name="T116" fmla="*/ 492 w 492"/>
                  <a:gd name="T117" fmla="*/ 1242 h 12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1242">
                    <a:moveTo>
                      <a:pt x="243" y="1209"/>
                    </a:moveTo>
                    <a:lnTo>
                      <a:pt x="247" y="1214"/>
                    </a:lnTo>
                    <a:lnTo>
                      <a:pt x="255" y="1221"/>
                    </a:lnTo>
                    <a:lnTo>
                      <a:pt x="269" y="1226"/>
                    </a:lnTo>
                    <a:lnTo>
                      <a:pt x="286" y="1232"/>
                    </a:lnTo>
                    <a:lnTo>
                      <a:pt x="303" y="1237"/>
                    </a:lnTo>
                    <a:lnTo>
                      <a:pt x="324" y="1239"/>
                    </a:lnTo>
                    <a:lnTo>
                      <a:pt x="346" y="1242"/>
                    </a:lnTo>
                    <a:lnTo>
                      <a:pt x="368" y="1242"/>
                    </a:lnTo>
                    <a:lnTo>
                      <a:pt x="389" y="1239"/>
                    </a:lnTo>
                    <a:lnTo>
                      <a:pt x="410" y="1235"/>
                    </a:lnTo>
                    <a:lnTo>
                      <a:pt x="429" y="1229"/>
                    </a:lnTo>
                    <a:lnTo>
                      <a:pt x="447" y="1221"/>
                    </a:lnTo>
                    <a:lnTo>
                      <a:pt x="462" y="1213"/>
                    </a:lnTo>
                    <a:lnTo>
                      <a:pt x="474" y="1205"/>
                    </a:lnTo>
                    <a:lnTo>
                      <a:pt x="485" y="1198"/>
                    </a:lnTo>
                    <a:lnTo>
                      <a:pt x="492" y="1193"/>
                    </a:lnTo>
                    <a:lnTo>
                      <a:pt x="487" y="1188"/>
                    </a:lnTo>
                    <a:lnTo>
                      <a:pt x="480" y="1180"/>
                    </a:lnTo>
                    <a:lnTo>
                      <a:pt x="472" y="1172"/>
                    </a:lnTo>
                    <a:lnTo>
                      <a:pt x="463" y="1164"/>
                    </a:lnTo>
                    <a:lnTo>
                      <a:pt x="455" y="1156"/>
                    </a:lnTo>
                    <a:lnTo>
                      <a:pt x="447" y="1148"/>
                    </a:lnTo>
                    <a:lnTo>
                      <a:pt x="441" y="1140"/>
                    </a:lnTo>
                    <a:lnTo>
                      <a:pt x="438" y="1135"/>
                    </a:lnTo>
                    <a:lnTo>
                      <a:pt x="433" y="1115"/>
                    </a:lnTo>
                    <a:lnTo>
                      <a:pt x="423" y="1083"/>
                    </a:lnTo>
                    <a:lnTo>
                      <a:pt x="415" y="1049"/>
                    </a:lnTo>
                    <a:lnTo>
                      <a:pt x="411" y="1023"/>
                    </a:lnTo>
                    <a:lnTo>
                      <a:pt x="410" y="994"/>
                    </a:lnTo>
                    <a:lnTo>
                      <a:pt x="405" y="948"/>
                    </a:lnTo>
                    <a:lnTo>
                      <a:pt x="400" y="899"/>
                    </a:lnTo>
                    <a:lnTo>
                      <a:pt x="394" y="859"/>
                    </a:lnTo>
                    <a:lnTo>
                      <a:pt x="389" y="816"/>
                    </a:lnTo>
                    <a:lnTo>
                      <a:pt x="381" y="761"/>
                    </a:lnTo>
                    <a:lnTo>
                      <a:pt x="372" y="706"/>
                    </a:lnTo>
                    <a:lnTo>
                      <a:pt x="371" y="669"/>
                    </a:lnTo>
                    <a:lnTo>
                      <a:pt x="368" y="603"/>
                    </a:lnTo>
                    <a:lnTo>
                      <a:pt x="359" y="486"/>
                    </a:lnTo>
                    <a:lnTo>
                      <a:pt x="346" y="362"/>
                    </a:lnTo>
                    <a:lnTo>
                      <a:pt x="335" y="274"/>
                    </a:lnTo>
                    <a:lnTo>
                      <a:pt x="328" y="242"/>
                    </a:lnTo>
                    <a:lnTo>
                      <a:pt x="319" y="201"/>
                    </a:lnTo>
                    <a:lnTo>
                      <a:pt x="303" y="156"/>
                    </a:lnTo>
                    <a:lnTo>
                      <a:pt x="283" y="110"/>
                    </a:lnTo>
                    <a:lnTo>
                      <a:pt x="257" y="67"/>
                    </a:lnTo>
                    <a:lnTo>
                      <a:pt x="222" y="33"/>
                    </a:lnTo>
                    <a:lnTo>
                      <a:pt x="181" y="9"/>
                    </a:lnTo>
                    <a:lnTo>
                      <a:pt x="130" y="0"/>
                    </a:lnTo>
                    <a:lnTo>
                      <a:pt x="82" y="5"/>
                    </a:lnTo>
                    <a:lnTo>
                      <a:pt x="47" y="20"/>
                    </a:lnTo>
                    <a:lnTo>
                      <a:pt x="24" y="39"/>
                    </a:lnTo>
                    <a:lnTo>
                      <a:pt x="10" y="63"/>
                    </a:lnTo>
                    <a:lnTo>
                      <a:pt x="3" y="89"/>
                    </a:lnTo>
                    <a:lnTo>
                      <a:pt x="0" y="111"/>
                    </a:lnTo>
                    <a:lnTo>
                      <a:pt x="2" y="128"/>
                    </a:lnTo>
                    <a:lnTo>
                      <a:pt x="5" y="139"/>
                    </a:lnTo>
                    <a:lnTo>
                      <a:pt x="13" y="161"/>
                    </a:lnTo>
                    <a:lnTo>
                      <a:pt x="32" y="213"/>
                    </a:lnTo>
                    <a:lnTo>
                      <a:pt x="58" y="283"/>
                    </a:lnTo>
                    <a:lnTo>
                      <a:pt x="89" y="366"/>
                    </a:lnTo>
                    <a:lnTo>
                      <a:pt x="119" y="451"/>
                    </a:lnTo>
                    <a:lnTo>
                      <a:pt x="145" y="526"/>
                    </a:lnTo>
                    <a:lnTo>
                      <a:pt x="164" y="586"/>
                    </a:lnTo>
                    <a:lnTo>
                      <a:pt x="173" y="620"/>
                    </a:lnTo>
                    <a:lnTo>
                      <a:pt x="177" y="671"/>
                    </a:lnTo>
                    <a:lnTo>
                      <a:pt x="181" y="736"/>
                    </a:lnTo>
                    <a:lnTo>
                      <a:pt x="185" y="802"/>
                    </a:lnTo>
                    <a:lnTo>
                      <a:pt x="192" y="852"/>
                    </a:lnTo>
                    <a:lnTo>
                      <a:pt x="196" y="880"/>
                    </a:lnTo>
                    <a:lnTo>
                      <a:pt x="203" y="923"/>
                    </a:lnTo>
                    <a:lnTo>
                      <a:pt x="210" y="974"/>
                    </a:lnTo>
                    <a:lnTo>
                      <a:pt x="218" y="1031"/>
                    </a:lnTo>
                    <a:lnTo>
                      <a:pt x="225" y="1088"/>
                    </a:lnTo>
                    <a:lnTo>
                      <a:pt x="232" y="1140"/>
                    </a:lnTo>
                    <a:lnTo>
                      <a:pt x="239" y="1182"/>
                    </a:lnTo>
                    <a:lnTo>
                      <a:pt x="243" y="120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0" name="Freeform 551">
                <a:extLst>
                  <a:ext uri="{FF2B5EF4-FFF2-40B4-BE49-F238E27FC236}">
                    <a16:creationId xmlns:a16="http://schemas.microsoft.com/office/drawing/2014/main" id="{1574EF29-1230-23C1-E46C-E4AAC07E88D1}"/>
                  </a:ext>
                </a:extLst>
              </p:cNvPr>
              <p:cNvSpPr>
                <a:spLocks/>
              </p:cNvSpPr>
              <p:nvPr/>
            </p:nvSpPr>
            <p:spPr bwMode="auto">
              <a:xfrm>
                <a:off x="1991" y="4693"/>
                <a:ext cx="223" cy="387"/>
              </a:xfrm>
              <a:custGeom>
                <a:avLst/>
                <a:gdLst>
                  <a:gd name="T0" fmla="*/ 0 w 669"/>
                  <a:gd name="T1" fmla="*/ 0 h 1161"/>
                  <a:gd name="T2" fmla="*/ 0 w 669"/>
                  <a:gd name="T3" fmla="*/ 0 h 1161"/>
                  <a:gd name="T4" fmla="*/ 0 w 669"/>
                  <a:gd name="T5" fmla="*/ 0 h 1161"/>
                  <a:gd name="T6" fmla="*/ 0 w 669"/>
                  <a:gd name="T7" fmla="*/ 0 h 1161"/>
                  <a:gd name="T8" fmla="*/ 0 w 669"/>
                  <a:gd name="T9" fmla="*/ 0 h 1161"/>
                  <a:gd name="T10" fmla="*/ 0 w 669"/>
                  <a:gd name="T11" fmla="*/ 0 h 1161"/>
                  <a:gd name="T12" fmla="*/ 0 w 669"/>
                  <a:gd name="T13" fmla="*/ 1 h 1161"/>
                  <a:gd name="T14" fmla="*/ 0 w 669"/>
                  <a:gd name="T15" fmla="*/ 1 h 1161"/>
                  <a:gd name="T16" fmla="*/ 0 w 669"/>
                  <a:gd name="T17" fmla="*/ 1 h 1161"/>
                  <a:gd name="T18" fmla="*/ 0 w 669"/>
                  <a:gd name="T19" fmla="*/ 1 h 1161"/>
                  <a:gd name="T20" fmla="*/ 1 w 669"/>
                  <a:gd name="T21" fmla="*/ 1 h 1161"/>
                  <a:gd name="T22" fmla="*/ 1 w 669"/>
                  <a:gd name="T23" fmla="*/ 1 h 1161"/>
                  <a:gd name="T24" fmla="*/ 1 w 669"/>
                  <a:gd name="T25" fmla="*/ 1 h 1161"/>
                  <a:gd name="T26" fmla="*/ 1 w 669"/>
                  <a:gd name="T27" fmla="*/ 1 h 1161"/>
                  <a:gd name="T28" fmla="*/ 1 w 669"/>
                  <a:gd name="T29" fmla="*/ 1 h 1161"/>
                  <a:gd name="T30" fmla="*/ 1 w 669"/>
                  <a:gd name="T31" fmla="*/ 1 h 1161"/>
                  <a:gd name="T32" fmla="*/ 1 w 669"/>
                  <a:gd name="T33" fmla="*/ 1 h 1161"/>
                  <a:gd name="T34" fmla="*/ 1 w 669"/>
                  <a:gd name="T35" fmla="*/ 1 h 1161"/>
                  <a:gd name="T36" fmla="*/ 1 w 669"/>
                  <a:gd name="T37" fmla="*/ 1 h 1161"/>
                  <a:gd name="T38" fmla="*/ 1 w 669"/>
                  <a:gd name="T39" fmla="*/ 1 h 1161"/>
                  <a:gd name="T40" fmla="*/ 1 w 669"/>
                  <a:gd name="T41" fmla="*/ 1 h 1161"/>
                  <a:gd name="T42" fmla="*/ 1 w 669"/>
                  <a:gd name="T43" fmla="*/ 1 h 1161"/>
                  <a:gd name="T44" fmla="*/ 1 w 669"/>
                  <a:gd name="T45" fmla="*/ 1 h 1161"/>
                  <a:gd name="T46" fmla="*/ 1 w 669"/>
                  <a:gd name="T47" fmla="*/ 2 h 1161"/>
                  <a:gd name="T48" fmla="*/ 1 w 669"/>
                  <a:gd name="T49" fmla="*/ 2 h 1161"/>
                  <a:gd name="T50" fmla="*/ 1 w 669"/>
                  <a:gd name="T51" fmla="*/ 2 h 1161"/>
                  <a:gd name="T52" fmla="*/ 1 w 669"/>
                  <a:gd name="T53" fmla="*/ 2 h 1161"/>
                  <a:gd name="T54" fmla="*/ 1 w 669"/>
                  <a:gd name="T55" fmla="*/ 2 h 1161"/>
                  <a:gd name="T56" fmla="*/ 1 w 669"/>
                  <a:gd name="T57" fmla="*/ 2 h 1161"/>
                  <a:gd name="T58" fmla="*/ 1 w 669"/>
                  <a:gd name="T59" fmla="*/ 2 h 1161"/>
                  <a:gd name="T60" fmla="*/ 1 w 669"/>
                  <a:gd name="T61" fmla="*/ 1 h 1161"/>
                  <a:gd name="T62" fmla="*/ 1 w 669"/>
                  <a:gd name="T63" fmla="*/ 1 h 1161"/>
                  <a:gd name="T64" fmla="*/ 1 w 669"/>
                  <a:gd name="T65" fmla="*/ 1 h 1161"/>
                  <a:gd name="T66" fmla="*/ 1 w 669"/>
                  <a:gd name="T67" fmla="*/ 1 h 1161"/>
                  <a:gd name="T68" fmla="*/ 1 w 669"/>
                  <a:gd name="T69" fmla="*/ 1 h 1161"/>
                  <a:gd name="T70" fmla="*/ 0 w 669"/>
                  <a:gd name="T71" fmla="*/ 1 h 1161"/>
                  <a:gd name="T72" fmla="*/ 0 w 669"/>
                  <a:gd name="T73" fmla="*/ 1 h 1161"/>
                  <a:gd name="T74" fmla="*/ 0 w 669"/>
                  <a:gd name="T75" fmla="*/ 1 h 1161"/>
                  <a:gd name="T76" fmla="*/ 0 w 669"/>
                  <a:gd name="T77" fmla="*/ 1 h 1161"/>
                  <a:gd name="T78" fmla="*/ 0 w 669"/>
                  <a:gd name="T79" fmla="*/ 1 h 1161"/>
                  <a:gd name="T80" fmla="*/ 0 w 669"/>
                  <a:gd name="T81" fmla="*/ 1 h 1161"/>
                  <a:gd name="T82" fmla="*/ 0 w 669"/>
                  <a:gd name="T83" fmla="*/ 1 h 1161"/>
                  <a:gd name="T84" fmla="*/ 0 w 669"/>
                  <a:gd name="T85" fmla="*/ 1 h 1161"/>
                  <a:gd name="T86" fmla="*/ 0 w 669"/>
                  <a:gd name="T87" fmla="*/ 1 h 1161"/>
                  <a:gd name="T88" fmla="*/ 0 w 669"/>
                  <a:gd name="T89" fmla="*/ 1 h 1161"/>
                  <a:gd name="T90" fmla="*/ 0 w 669"/>
                  <a:gd name="T91" fmla="*/ 1 h 1161"/>
                  <a:gd name="T92" fmla="*/ 0 w 669"/>
                  <a:gd name="T93" fmla="*/ 1 h 1161"/>
                  <a:gd name="T94" fmla="*/ 0 w 669"/>
                  <a:gd name="T95" fmla="*/ 0 h 1161"/>
                  <a:gd name="T96" fmla="*/ 0 w 669"/>
                  <a:gd name="T97" fmla="*/ 0 h 1161"/>
                  <a:gd name="T98" fmla="*/ 0 w 669"/>
                  <a:gd name="T99" fmla="*/ 0 h 1161"/>
                  <a:gd name="T100" fmla="*/ 0 w 669"/>
                  <a:gd name="T101" fmla="*/ 0 h 1161"/>
                  <a:gd name="T102" fmla="*/ 0 w 669"/>
                  <a:gd name="T103" fmla="*/ 0 h 11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9"/>
                  <a:gd name="T157" fmla="*/ 0 h 1161"/>
                  <a:gd name="T158" fmla="*/ 669 w 669"/>
                  <a:gd name="T159" fmla="*/ 1161 h 11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9" h="1161">
                    <a:moveTo>
                      <a:pt x="71" y="4"/>
                    </a:moveTo>
                    <a:lnTo>
                      <a:pt x="99" y="0"/>
                    </a:lnTo>
                    <a:lnTo>
                      <a:pt x="126" y="6"/>
                    </a:lnTo>
                    <a:lnTo>
                      <a:pt x="151" y="20"/>
                    </a:lnTo>
                    <a:lnTo>
                      <a:pt x="175" y="41"/>
                    </a:lnTo>
                    <a:lnTo>
                      <a:pt x="195" y="65"/>
                    </a:lnTo>
                    <a:lnTo>
                      <a:pt x="215" y="93"/>
                    </a:lnTo>
                    <a:lnTo>
                      <a:pt x="230" y="122"/>
                    </a:lnTo>
                    <a:lnTo>
                      <a:pt x="241" y="150"/>
                    </a:lnTo>
                    <a:lnTo>
                      <a:pt x="256" y="201"/>
                    </a:lnTo>
                    <a:lnTo>
                      <a:pt x="268" y="268"/>
                    </a:lnTo>
                    <a:lnTo>
                      <a:pt x="279" y="341"/>
                    </a:lnTo>
                    <a:lnTo>
                      <a:pt x="289" y="416"/>
                    </a:lnTo>
                    <a:lnTo>
                      <a:pt x="297" y="489"/>
                    </a:lnTo>
                    <a:lnTo>
                      <a:pt x="305" y="551"/>
                    </a:lnTo>
                    <a:lnTo>
                      <a:pt x="312" y="599"/>
                    </a:lnTo>
                    <a:lnTo>
                      <a:pt x="318" y="626"/>
                    </a:lnTo>
                    <a:lnTo>
                      <a:pt x="323" y="631"/>
                    </a:lnTo>
                    <a:lnTo>
                      <a:pt x="337" y="640"/>
                    </a:lnTo>
                    <a:lnTo>
                      <a:pt x="356" y="654"/>
                    </a:lnTo>
                    <a:lnTo>
                      <a:pt x="380" y="669"/>
                    </a:lnTo>
                    <a:lnTo>
                      <a:pt x="406" y="688"/>
                    </a:lnTo>
                    <a:lnTo>
                      <a:pt x="431" y="709"/>
                    </a:lnTo>
                    <a:lnTo>
                      <a:pt x="454" y="733"/>
                    </a:lnTo>
                    <a:lnTo>
                      <a:pt x="475" y="757"/>
                    </a:lnTo>
                    <a:lnTo>
                      <a:pt x="480" y="765"/>
                    </a:lnTo>
                    <a:lnTo>
                      <a:pt x="487" y="774"/>
                    </a:lnTo>
                    <a:lnTo>
                      <a:pt x="493" y="783"/>
                    </a:lnTo>
                    <a:lnTo>
                      <a:pt x="498" y="793"/>
                    </a:lnTo>
                    <a:lnTo>
                      <a:pt x="504" y="802"/>
                    </a:lnTo>
                    <a:lnTo>
                      <a:pt x="509" y="811"/>
                    </a:lnTo>
                    <a:lnTo>
                      <a:pt x="515" y="822"/>
                    </a:lnTo>
                    <a:lnTo>
                      <a:pt x="519" y="833"/>
                    </a:lnTo>
                    <a:lnTo>
                      <a:pt x="524" y="848"/>
                    </a:lnTo>
                    <a:lnTo>
                      <a:pt x="535" y="874"/>
                    </a:lnTo>
                    <a:lnTo>
                      <a:pt x="548" y="903"/>
                    </a:lnTo>
                    <a:lnTo>
                      <a:pt x="563" y="933"/>
                    </a:lnTo>
                    <a:lnTo>
                      <a:pt x="578" y="964"/>
                    </a:lnTo>
                    <a:lnTo>
                      <a:pt x="592" y="992"/>
                    </a:lnTo>
                    <a:lnTo>
                      <a:pt x="604" y="1013"/>
                    </a:lnTo>
                    <a:lnTo>
                      <a:pt x="613" y="1025"/>
                    </a:lnTo>
                    <a:lnTo>
                      <a:pt x="624" y="1035"/>
                    </a:lnTo>
                    <a:lnTo>
                      <a:pt x="635" y="1049"/>
                    </a:lnTo>
                    <a:lnTo>
                      <a:pt x="644" y="1062"/>
                    </a:lnTo>
                    <a:lnTo>
                      <a:pt x="653" y="1075"/>
                    </a:lnTo>
                    <a:lnTo>
                      <a:pt x="659" y="1087"/>
                    </a:lnTo>
                    <a:lnTo>
                      <a:pt x="665" y="1099"/>
                    </a:lnTo>
                    <a:lnTo>
                      <a:pt x="668" y="1108"/>
                    </a:lnTo>
                    <a:lnTo>
                      <a:pt x="669" y="1115"/>
                    </a:lnTo>
                    <a:lnTo>
                      <a:pt x="666" y="1128"/>
                    </a:lnTo>
                    <a:lnTo>
                      <a:pt x="658" y="1141"/>
                    </a:lnTo>
                    <a:lnTo>
                      <a:pt x="647" y="1155"/>
                    </a:lnTo>
                    <a:lnTo>
                      <a:pt x="639" y="1161"/>
                    </a:lnTo>
                    <a:lnTo>
                      <a:pt x="635" y="1160"/>
                    </a:lnTo>
                    <a:lnTo>
                      <a:pt x="628" y="1157"/>
                    </a:lnTo>
                    <a:lnTo>
                      <a:pt x="622" y="1151"/>
                    </a:lnTo>
                    <a:lnTo>
                      <a:pt x="615" y="1143"/>
                    </a:lnTo>
                    <a:lnTo>
                      <a:pt x="607" y="1132"/>
                    </a:lnTo>
                    <a:lnTo>
                      <a:pt x="600" y="1122"/>
                    </a:lnTo>
                    <a:lnTo>
                      <a:pt x="593" y="1111"/>
                    </a:lnTo>
                    <a:lnTo>
                      <a:pt x="586" y="1100"/>
                    </a:lnTo>
                    <a:lnTo>
                      <a:pt x="573" y="1078"/>
                    </a:lnTo>
                    <a:lnTo>
                      <a:pt x="556" y="1053"/>
                    </a:lnTo>
                    <a:lnTo>
                      <a:pt x="537" y="1026"/>
                    </a:lnTo>
                    <a:lnTo>
                      <a:pt x="516" y="1000"/>
                    </a:lnTo>
                    <a:lnTo>
                      <a:pt x="493" y="970"/>
                    </a:lnTo>
                    <a:lnTo>
                      <a:pt x="469" y="943"/>
                    </a:lnTo>
                    <a:lnTo>
                      <a:pt x="446" y="913"/>
                    </a:lnTo>
                    <a:lnTo>
                      <a:pt x="423" y="886"/>
                    </a:lnTo>
                    <a:lnTo>
                      <a:pt x="398" y="859"/>
                    </a:lnTo>
                    <a:lnTo>
                      <a:pt x="376" y="834"/>
                    </a:lnTo>
                    <a:lnTo>
                      <a:pt x="354" y="810"/>
                    </a:lnTo>
                    <a:lnTo>
                      <a:pt x="333" y="787"/>
                    </a:lnTo>
                    <a:lnTo>
                      <a:pt x="315" y="769"/>
                    </a:lnTo>
                    <a:lnTo>
                      <a:pt x="300" y="752"/>
                    </a:lnTo>
                    <a:lnTo>
                      <a:pt x="288" y="740"/>
                    </a:lnTo>
                    <a:lnTo>
                      <a:pt x="279" y="730"/>
                    </a:lnTo>
                    <a:lnTo>
                      <a:pt x="268" y="725"/>
                    </a:lnTo>
                    <a:lnTo>
                      <a:pt x="256" y="720"/>
                    </a:lnTo>
                    <a:lnTo>
                      <a:pt x="245" y="713"/>
                    </a:lnTo>
                    <a:lnTo>
                      <a:pt x="234" y="705"/>
                    </a:lnTo>
                    <a:lnTo>
                      <a:pt x="223" y="697"/>
                    </a:lnTo>
                    <a:lnTo>
                      <a:pt x="215" y="689"/>
                    </a:lnTo>
                    <a:lnTo>
                      <a:pt x="208" y="680"/>
                    </a:lnTo>
                    <a:lnTo>
                      <a:pt x="204" y="671"/>
                    </a:lnTo>
                    <a:lnTo>
                      <a:pt x="197" y="651"/>
                    </a:lnTo>
                    <a:lnTo>
                      <a:pt x="190" y="630"/>
                    </a:lnTo>
                    <a:lnTo>
                      <a:pt x="180" y="606"/>
                    </a:lnTo>
                    <a:lnTo>
                      <a:pt x="169" y="581"/>
                    </a:lnTo>
                    <a:lnTo>
                      <a:pt x="159" y="562"/>
                    </a:lnTo>
                    <a:lnTo>
                      <a:pt x="146" y="538"/>
                    </a:lnTo>
                    <a:lnTo>
                      <a:pt x="129" y="508"/>
                    </a:lnTo>
                    <a:lnTo>
                      <a:pt x="111" y="473"/>
                    </a:lnTo>
                    <a:lnTo>
                      <a:pt x="93" y="437"/>
                    </a:lnTo>
                    <a:lnTo>
                      <a:pt x="75" y="400"/>
                    </a:lnTo>
                    <a:lnTo>
                      <a:pt x="59" y="364"/>
                    </a:lnTo>
                    <a:lnTo>
                      <a:pt x="47" y="333"/>
                    </a:lnTo>
                    <a:lnTo>
                      <a:pt x="18" y="244"/>
                    </a:lnTo>
                    <a:lnTo>
                      <a:pt x="4" y="172"/>
                    </a:lnTo>
                    <a:lnTo>
                      <a:pt x="0" y="117"/>
                    </a:lnTo>
                    <a:lnTo>
                      <a:pt x="7" y="75"/>
                    </a:lnTo>
                    <a:lnTo>
                      <a:pt x="19" y="45"/>
                    </a:lnTo>
                    <a:lnTo>
                      <a:pt x="35" y="25"/>
                    </a:lnTo>
                    <a:lnTo>
                      <a:pt x="53" y="12"/>
                    </a:lnTo>
                    <a:lnTo>
                      <a:pt x="71" y="4"/>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1" name="Freeform 552">
                <a:extLst>
                  <a:ext uri="{FF2B5EF4-FFF2-40B4-BE49-F238E27FC236}">
                    <a16:creationId xmlns:a16="http://schemas.microsoft.com/office/drawing/2014/main" id="{7700CDA7-B1FE-7788-995F-8615E425B134}"/>
                  </a:ext>
                </a:extLst>
              </p:cNvPr>
              <p:cNvSpPr>
                <a:spLocks/>
              </p:cNvSpPr>
              <p:nvPr/>
            </p:nvSpPr>
            <p:spPr bwMode="auto">
              <a:xfrm>
                <a:off x="2024" y="4723"/>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23" y="33"/>
                    </a:moveTo>
                    <a:lnTo>
                      <a:pt x="16" y="33"/>
                    </a:lnTo>
                    <a:lnTo>
                      <a:pt x="9" y="32"/>
                    </a:lnTo>
                    <a:lnTo>
                      <a:pt x="4" y="28"/>
                    </a:lnTo>
                    <a:lnTo>
                      <a:pt x="1" y="23"/>
                    </a:lnTo>
                    <a:lnTo>
                      <a:pt x="0" y="16"/>
                    </a:lnTo>
                    <a:lnTo>
                      <a:pt x="1" y="9"/>
                    </a:lnTo>
                    <a:lnTo>
                      <a:pt x="5" y="4"/>
                    </a:lnTo>
                    <a:lnTo>
                      <a:pt x="11" y="1"/>
                    </a:lnTo>
                    <a:lnTo>
                      <a:pt x="18" y="0"/>
                    </a:lnTo>
                    <a:lnTo>
                      <a:pt x="25" y="1"/>
                    </a:lnTo>
                    <a:lnTo>
                      <a:pt x="30" y="5"/>
                    </a:lnTo>
                    <a:lnTo>
                      <a:pt x="33" y="11"/>
                    </a:lnTo>
                    <a:lnTo>
                      <a:pt x="34" y="17"/>
                    </a:lnTo>
                    <a:lnTo>
                      <a:pt x="33" y="24"/>
                    </a:lnTo>
                    <a:lnTo>
                      <a:pt x="29" y="29"/>
                    </a:lnTo>
                    <a:lnTo>
                      <a:pt x="23" y="3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2" name="Freeform 553">
                <a:extLst>
                  <a:ext uri="{FF2B5EF4-FFF2-40B4-BE49-F238E27FC236}">
                    <a16:creationId xmlns:a16="http://schemas.microsoft.com/office/drawing/2014/main" id="{389B8A52-553C-A03D-8630-D1348E7259CE}"/>
                  </a:ext>
                </a:extLst>
              </p:cNvPr>
              <p:cNvSpPr>
                <a:spLocks/>
              </p:cNvSpPr>
              <p:nvPr/>
            </p:nvSpPr>
            <p:spPr bwMode="auto">
              <a:xfrm>
                <a:off x="2195" y="5057"/>
                <a:ext cx="12" cy="11"/>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3"/>
                  <a:gd name="T53" fmla="*/ 36 w 3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3">
                    <a:moveTo>
                      <a:pt x="23" y="32"/>
                    </a:moveTo>
                    <a:lnTo>
                      <a:pt x="17" y="33"/>
                    </a:lnTo>
                    <a:lnTo>
                      <a:pt x="10" y="30"/>
                    </a:lnTo>
                    <a:lnTo>
                      <a:pt x="4" y="26"/>
                    </a:lnTo>
                    <a:lnTo>
                      <a:pt x="1" y="21"/>
                    </a:lnTo>
                    <a:lnTo>
                      <a:pt x="0" y="14"/>
                    </a:lnTo>
                    <a:lnTo>
                      <a:pt x="3" y="9"/>
                    </a:lnTo>
                    <a:lnTo>
                      <a:pt x="7" y="4"/>
                    </a:lnTo>
                    <a:lnTo>
                      <a:pt x="12" y="0"/>
                    </a:lnTo>
                    <a:lnTo>
                      <a:pt x="19" y="0"/>
                    </a:lnTo>
                    <a:lnTo>
                      <a:pt x="25" y="1"/>
                    </a:lnTo>
                    <a:lnTo>
                      <a:pt x="30" y="5"/>
                    </a:lnTo>
                    <a:lnTo>
                      <a:pt x="34" y="10"/>
                    </a:lnTo>
                    <a:lnTo>
                      <a:pt x="36" y="17"/>
                    </a:lnTo>
                    <a:lnTo>
                      <a:pt x="33" y="24"/>
                    </a:lnTo>
                    <a:lnTo>
                      <a:pt x="29" y="29"/>
                    </a:lnTo>
                    <a:lnTo>
                      <a:pt x="23" y="32"/>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3" name="Freeform 554">
                <a:extLst>
                  <a:ext uri="{FF2B5EF4-FFF2-40B4-BE49-F238E27FC236}">
                    <a16:creationId xmlns:a16="http://schemas.microsoft.com/office/drawing/2014/main" id="{F4A59F5D-12E9-E5FA-22BB-C03C5C9BD5C1}"/>
                  </a:ext>
                </a:extLst>
              </p:cNvPr>
              <p:cNvSpPr>
                <a:spLocks/>
              </p:cNvSpPr>
              <p:nvPr/>
            </p:nvSpPr>
            <p:spPr bwMode="auto">
              <a:xfrm>
                <a:off x="2189" y="5051"/>
                <a:ext cx="40" cy="88"/>
              </a:xfrm>
              <a:custGeom>
                <a:avLst/>
                <a:gdLst>
                  <a:gd name="T0" fmla="*/ 0 w 120"/>
                  <a:gd name="T1" fmla="*/ 0 h 264"/>
                  <a:gd name="T2" fmla="*/ 0 w 120"/>
                  <a:gd name="T3" fmla="*/ 0 h 264"/>
                  <a:gd name="T4" fmla="*/ 0 w 120"/>
                  <a:gd name="T5" fmla="*/ 0 h 264"/>
                  <a:gd name="T6" fmla="*/ 0 w 120"/>
                  <a:gd name="T7" fmla="*/ 0 h 264"/>
                  <a:gd name="T8" fmla="*/ 0 w 120"/>
                  <a:gd name="T9" fmla="*/ 0 h 264"/>
                  <a:gd name="T10" fmla="*/ 0 w 120"/>
                  <a:gd name="T11" fmla="*/ 0 h 264"/>
                  <a:gd name="T12" fmla="*/ 0 w 120"/>
                  <a:gd name="T13" fmla="*/ 0 h 264"/>
                  <a:gd name="T14" fmla="*/ 0 w 120"/>
                  <a:gd name="T15" fmla="*/ 0 h 264"/>
                  <a:gd name="T16" fmla="*/ 0 w 120"/>
                  <a:gd name="T17" fmla="*/ 0 h 264"/>
                  <a:gd name="T18" fmla="*/ 0 w 120"/>
                  <a:gd name="T19" fmla="*/ 0 h 264"/>
                  <a:gd name="T20" fmla="*/ 0 w 120"/>
                  <a:gd name="T21" fmla="*/ 0 h 264"/>
                  <a:gd name="T22" fmla="*/ 0 w 120"/>
                  <a:gd name="T23" fmla="*/ 0 h 264"/>
                  <a:gd name="T24" fmla="*/ 0 w 120"/>
                  <a:gd name="T25" fmla="*/ 0 h 264"/>
                  <a:gd name="T26" fmla="*/ 0 w 120"/>
                  <a:gd name="T27" fmla="*/ 0 h 264"/>
                  <a:gd name="T28" fmla="*/ 0 w 120"/>
                  <a:gd name="T29" fmla="*/ 0 h 264"/>
                  <a:gd name="T30" fmla="*/ 0 w 120"/>
                  <a:gd name="T31" fmla="*/ 0 h 264"/>
                  <a:gd name="T32" fmla="*/ 0 w 120"/>
                  <a:gd name="T33" fmla="*/ 0 h 264"/>
                  <a:gd name="T34" fmla="*/ 0 w 120"/>
                  <a:gd name="T35" fmla="*/ 0 h 264"/>
                  <a:gd name="T36" fmla="*/ 0 w 120"/>
                  <a:gd name="T37" fmla="*/ 0 h 264"/>
                  <a:gd name="T38" fmla="*/ 0 w 120"/>
                  <a:gd name="T39" fmla="*/ 0 h 264"/>
                  <a:gd name="T40" fmla="*/ 0 w 120"/>
                  <a:gd name="T41" fmla="*/ 0 h 264"/>
                  <a:gd name="T42" fmla="*/ 0 w 120"/>
                  <a:gd name="T43" fmla="*/ 0 h 264"/>
                  <a:gd name="T44" fmla="*/ 0 w 120"/>
                  <a:gd name="T45" fmla="*/ 0 h 264"/>
                  <a:gd name="T46" fmla="*/ 0 w 120"/>
                  <a:gd name="T47" fmla="*/ 0 h 264"/>
                  <a:gd name="T48" fmla="*/ 0 w 120"/>
                  <a:gd name="T49" fmla="*/ 0 h 264"/>
                  <a:gd name="T50" fmla="*/ 0 w 120"/>
                  <a:gd name="T51" fmla="*/ 0 h 264"/>
                  <a:gd name="T52" fmla="*/ 0 w 120"/>
                  <a:gd name="T53" fmla="*/ 0 h 264"/>
                  <a:gd name="T54" fmla="*/ 0 w 120"/>
                  <a:gd name="T55" fmla="*/ 0 h 264"/>
                  <a:gd name="T56" fmla="*/ 0 w 120"/>
                  <a:gd name="T57" fmla="*/ 0 h 264"/>
                  <a:gd name="T58" fmla="*/ 0 w 120"/>
                  <a:gd name="T59" fmla="*/ 0 h 264"/>
                  <a:gd name="T60" fmla="*/ 0 w 120"/>
                  <a:gd name="T61" fmla="*/ 0 h 264"/>
                  <a:gd name="T62" fmla="*/ 0 w 120"/>
                  <a:gd name="T63" fmla="*/ 0 h 264"/>
                  <a:gd name="T64" fmla="*/ 0 w 120"/>
                  <a:gd name="T65" fmla="*/ 0 h 264"/>
                  <a:gd name="T66" fmla="*/ 0 w 120"/>
                  <a:gd name="T67" fmla="*/ 0 h 264"/>
                  <a:gd name="T68" fmla="*/ 0 w 120"/>
                  <a:gd name="T69" fmla="*/ 0 h 264"/>
                  <a:gd name="T70" fmla="*/ 0 w 120"/>
                  <a:gd name="T71" fmla="*/ 0 h 264"/>
                  <a:gd name="T72" fmla="*/ 0 w 120"/>
                  <a:gd name="T73" fmla="*/ 0 h 264"/>
                  <a:gd name="T74" fmla="*/ 0 w 120"/>
                  <a:gd name="T75" fmla="*/ 0 h 264"/>
                  <a:gd name="T76" fmla="*/ 0 w 120"/>
                  <a:gd name="T77" fmla="*/ 0 h 264"/>
                  <a:gd name="T78" fmla="*/ 0 w 120"/>
                  <a:gd name="T79" fmla="*/ 0 h 264"/>
                  <a:gd name="T80" fmla="*/ 0 w 120"/>
                  <a:gd name="T81" fmla="*/ 0 h 264"/>
                  <a:gd name="T82" fmla="*/ 0 w 120"/>
                  <a:gd name="T83" fmla="*/ 0 h 264"/>
                  <a:gd name="T84" fmla="*/ 0 w 120"/>
                  <a:gd name="T85" fmla="*/ 0 h 264"/>
                  <a:gd name="T86" fmla="*/ 0 w 120"/>
                  <a:gd name="T87" fmla="*/ 0 h 264"/>
                  <a:gd name="T88" fmla="*/ 0 w 120"/>
                  <a:gd name="T89" fmla="*/ 0 h 264"/>
                  <a:gd name="T90" fmla="*/ 0 w 120"/>
                  <a:gd name="T91" fmla="*/ 0 h 264"/>
                  <a:gd name="T92" fmla="*/ 0 w 120"/>
                  <a:gd name="T93" fmla="*/ 0 h 264"/>
                  <a:gd name="T94" fmla="*/ 0 w 120"/>
                  <a:gd name="T95" fmla="*/ 0 h 264"/>
                  <a:gd name="T96" fmla="*/ 0 w 120"/>
                  <a:gd name="T97" fmla="*/ 0 h 2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264"/>
                  <a:gd name="T149" fmla="*/ 120 w 120"/>
                  <a:gd name="T150" fmla="*/ 264 h 2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264">
                    <a:moveTo>
                      <a:pt x="0" y="4"/>
                    </a:moveTo>
                    <a:lnTo>
                      <a:pt x="2" y="1"/>
                    </a:lnTo>
                    <a:lnTo>
                      <a:pt x="8" y="0"/>
                    </a:lnTo>
                    <a:lnTo>
                      <a:pt x="15" y="0"/>
                    </a:lnTo>
                    <a:lnTo>
                      <a:pt x="23" y="0"/>
                    </a:lnTo>
                    <a:lnTo>
                      <a:pt x="33" y="0"/>
                    </a:lnTo>
                    <a:lnTo>
                      <a:pt x="42" y="1"/>
                    </a:lnTo>
                    <a:lnTo>
                      <a:pt x="51" y="1"/>
                    </a:lnTo>
                    <a:lnTo>
                      <a:pt x="59" y="3"/>
                    </a:lnTo>
                    <a:lnTo>
                      <a:pt x="66" y="3"/>
                    </a:lnTo>
                    <a:lnTo>
                      <a:pt x="74" y="4"/>
                    </a:lnTo>
                    <a:lnTo>
                      <a:pt x="81" y="4"/>
                    </a:lnTo>
                    <a:lnTo>
                      <a:pt x="89" y="3"/>
                    </a:lnTo>
                    <a:lnTo>
                      <a:pt x="96" y="4"/>
                    </a:lnTo>
                    <a:lnTo>
                      <a:pt x="102" y="4"/>
                    </a:lnTo>
                    <a:lnTo>
                      <a:pt x="107" y="5"/>
                    </a:lnTo>
                    <a:lnTo>
                      <a:pt x="110" y="8"/>
                    </a:lnTo>
                    <a:lnTo>
                      <a:pt x="114" y="17"/>
                    </a:lnTo>
                    <a:lnTo>
                      <a:pt x="117" y="29"/>
                    </a:lnTo>
                    <a:lnTo>
                      <a:pt x="118" y="45"/>
                    </a:lnTo>
                    <a:lnTo>
                      <a:pt x="115" y="61"/>
                    </a:lnTo>
                    <a:lnTo>
                      <a:pt x="113" y="81"/>
                    </a:lnTo>
                    <a:lnTo>
                      <a:pt x="110" y="106"/>
                    </a:lnTo>
                    <a:lnTo>
                      <a:pt x="111" y="136"/>
                    </a:lnTo>
                    <a:lnTo>
                      <a:pt x="118" y="171"/>
                    </a:lnTo>
                    <a:lnTo>
                      <a:pt x="120" y="178"/>
                    </a:lnTo>
                    <a:lnTo>
                      <a:pt x="120" y="183"/>
                    </a:lnTo>
                    <a:lnTo>
                      <a:pt x="117" y="188"/>
                    </a:lnTo>
                    <a:lnTo>
                      <a:pt x="114" y="193"/>
                    </a:lnTo>
                    <a:lnTo>
                      <a:pt x="107" y="204"/>
                    </a:lnTo>
                    <a:lnTo>
                      <a:pt x="96" y="223"/>
                    </a:lnTo>
                    <a:lnTo>
                      <a:pt x="85" y="241"/>
                    </a:lnTo>
                    <a:lnTo>
                      <a:pt x="77" y="254"/>
                    </a:lnTo>
                    <a:lnTo>
                      <a:pt x="71" y="261"/>
                    </a:lnTo>
                    <a:lnTo>
                      <a:pt x="64" y="264"/>
                    </a:lnTo>
                    <a:lnTo>
                      <a:pt x="59" y="261"/>
                    </a:lnTo>
                    <a:lnTo>
                      <a:pt x="56" y="257"/>
                    </a:lnTo>
                    <a:lnTo>
                      <a:pt x="56" y="249"/>
                    </a:lnTo>
                    <a:lnTo>
                      <a:pt x="56" y="239"/>
                    </a:lnTo>
                    <a:lnTo>
                      <a:pt x="59" y="224"/>
                    </a:lnTo>
                    <a:lnTo>
                      <a:pt x="64" y="205"/>
                    </a:lnTo>
                    <a:lnTo>
                      <a:pt x="55" y="182"/>
                    </a:lnTo>
                    <a:lnTo>
                      <a:pt x="44" y="152"/>
                    </a:lnTo>
                    <a:lnTo>
                      <a:pt x="33" y="121"/>
                    </a:lnTo>
                    <a:lnTo>
                      <a:pt x="22" y="89"/>
                    </a:lnTo>
                    <a:lnTo>
                      <a:pt x="12" y="58"/>
                    </a:lnTo>
                    <a:lnTo>
                      <a:pt x="4" y="32"/>
                    </a:lnTo>
                    <a:lnTo>
                      <a:pt x="0" y="13"/>
                    </a:lnTo>
                    <a:lnTo>
                      <a:pt x="0" y="4"/>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4" name="Freeform 555">
                <a:extLst>
                  <a:ext uri="{FF2B5EF4-FFF2-40B4-BE49-F238E27FC236}">
                    <a16:creationId xmlns:a16="http://schemas.microsoft.com/office/drawing/2014/main" id="{F1185841-73F3-D9DC-FF8B-9F848655F92F}"/>
                  </a:ext>
                </a:extLst>
              </p:cNvPr>
              <p:cNvSpPr>
                <a:spLocks/>
              </p:cNvSpPr>
              <p:nvPr/>
            </p:nvSpPr>
            <p:spPr bwMode="auto">
              <a:xfrm>
                <a:off x="2195" y="5057"/>
                <a:ext cx="12"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33" y="24"/>
                    </a:moveTo>
                    <a:lnTo>
                      <a:pt x="29" y="29"/>
                    </a:lnTo>
                    <a:lnTo>
                      <a:pt x="22" y="33"/>
                    </a:lnTo>
                    <a:lnTo>
                      <a:pt x="17" y="33"/>
                    </a:lnTo>
                    <a:lnTo>
                      <a:pt x="10" y="30"/>
                    </a:lnTo>
                    <a:lnTo>
                      <a:pt x="4" y="26"/>
                    </a:lnTo>
                    <a:lnTo>
                      <a:pt x="1" y="21"/>
                    </a:lnTo>
                    <a:lnTo>
                      <a:pt x="0" y="14"/>
                    </a:lnTo>
                    <a:lnTo>
                      <a:pt x="3" y="8"/>
                    </a:lnTo>
                    <a:lnTo>
                      <a:pt x="7" y="2"/>
                    </a:lnTo>
                    <a:lnTo>
                      <a:pt x="12" y="0"/>
                    </a:lnTo>
                    <a:lnTo>
                      <a:pt x="19" y="0"/>
                    </a:lnTo>
                    <a:lnTo>
                      <a:pt x="26" y="1"/>
                    </a:lnTo>
                    <a:lnTo>
                      <a:pt x="32" y="5"/>
                    </a:lnTo>
                    <a:lnTo>
                      <a:pt x="34" y="12"/>
                    </a:lnTo>
                    <a:lnTo>
                      <a:pt x="34" y="17"/>
                    </a:lnTo>
                    <a:lnTo>
                      <a:pt x="33" y="24"/>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5" name="Freeform 556">
                <a:extLst>
                  <a:ext uri="{FF2B5EF4-FFF2-40B4-BE49-F238E27FC236}">
                    <a16:creationId xmlns:a16="http://schemas.microsoft.com/office/drawing/2014/main" id="{842C58FC-E6CA-5009-7A0C-371CBE07E891}"/>
                  </a:ext>
                </a:extLst>
              </p:cNvPr>
              <p:cNvSpPr>
                <a:spLocks/>
              </p:cNvSpPr>
              <p:nvPr/>
            </p:nvSpPr>
            <p:spPr bwMode="auto">
              <a:xfrm>
                <a:off x="2206" y="5050"/>
                <a:ext cx="42" cy="92"/>
              </a:xfrm>
              <a:custGeom>
                <a:avLst/>
                <a:gdLst>
                  <a:gd name="T0" fmla="*/ 0 w 125"/>
                  <a:gd name="T1" fmla="*/ 0 h 278"/>
                  <a:gd name="T2" fmla="*/ 0 w 125"/>
                  <a:gd name="T3" fmla="*/ 0 h 278"/>
                  <a:gd name="T4" fmla="*/ 0 w 125"/>
                  <a:gd name="T5" fmla="*/ 0 h 278"/>
                  <a:gd name="T6" fmla="*/ 0 w 125"/>
                  <a:gd name="T7" fmla="*/ 0 h 278"/>
                  <a:gd name="T8" fmla="*/ 0 w 125"/>
                  <a:gd name="T9" fmla="*/ 0 h 278"/>
                  <a:gd name="T10" fmla="*/ 0 w 125"/>
                  <a:gd name="T11" fmla="*/ 0 h 278"/>
                  <a:gd name="T12" fmla="*/ 0 w 125"/>
                  <a:gd name="T13" fmla="*/ 0 h 278"/>
                  <a:gd name="T14" fmla="*/ 0 w 125"/>
                  <a:gd name="T15" fmla="*/ 0 h 278"/>
                  <a:gd name="T16" fmla="*/ 0 w 125"/>
                  <a:gd name="T17" fmla="*/ 0 h 278"/>
                  <a:gd name="T18" fmla="*/ 0 w 125"/>
                  <a:gd name="T19" fmla="*/ 0 h 278"/>
                  <a:gd name="T20" fmla="*/ 0 w 125"/>
                  <a:gd name="T21" fmla="*/ 0 h 278"/>
                  <a:gd name="T22" fmla="*/ 0 w 125"/>
                  <a:gd name="T23" fmla="*/ 0 h 278"/>
                  <a:gd name="T24" fmla="*/ 0 w 125"/>
                  <a:gd name="T25" fmla="*/ 0 h 278"/>
                  <a:gd name="T26" fmla="*/ 0 w 125"/>
                  <a:gd name="T27" fmla="*/ 0 h 278"/>
                  <a:gd name="T28" fmla="*/ 0 w 125"/>
                  <a:gd name="T29" fmla="*/ 0 h 278"/>
                  <a:gd name="T30" fmla="*/ 0 w 125"/>
                  <a:gd name="T31" fmla="*/ 0 h 278"/>
                  <a:gd name="T32" fmla="*/ 0 w 125"/>
                  <a:gd name="T33" fmla="*/ 0 h 278"/>
                  <a:gd name="T34" fmla="*/ 0 w 125"/>
                  <a:gd name="T35" fmla="*/ 0 h 278"/>
                  <a:gd name="T36" fmla="*/ 0 w 125"/>
                  <a:gd name="T37" fmla="*/ 0 h 278"/>
                  <a:gd name="T38" fmla="*/ 0 w 125"/>
                  <a:gd name="T39" fmla="*/ 0 h 278"/>
                  <a:gd name="T40" fmla="*/ 0 w 125"/>
                  <a:gd name="T41" fmla="*/ 0 h 278"/>
                  <a:gd name="T42" fmla="*/ 0 w 125"/>
                  <a:gd name="T43" fmla="*/ 0 h 278"/>
                  <a:gd name="T44" fmla="*/ 0 w 125"/>
                  <a:gd name="T45" fmla="*/ 0 h 278"/>
                  <a:gd name="T46" fmla="*/ 0 w 125"/>
                  <a:gd name="T47" fmla="*/ 0 h 278"/>
                  <a:gd name="T48" fmla="*/ 0 w 125"/>
                  <a:gd name="T49" fmla="*/ 0 h 278"/>
                  <a:gd name="T50" fmla="*/ 0 w 125"/>
                  <a:gd name="T51" fmla="*/ 0 h 278"/>
                  <a:gd name="T52" fmla="*/ 0 w 125"/>
                  <a:gd name="T53" fmla="*/ 0 h 278"/>
                  <a:gd name="T54" fmla="*/ 0 w 125"/>
                  <a:gd name="T55" fmla="*/ 0 h 278"/>
                  <a:gd name="T56" fmla="*/ 0 w 125"/>
                  <a:gd name="T57" fmla="*/ 0 h 278"/>
                  <a:gd name="T58" fmla="*/ 0 w 125"/>
                  <a:gd name="T59" fmla="*/ 0 h 278"/>
                  <a:gd name="T60" fmla="*/ 0 w 125"/>
                  <a:gd name="T61" fmla="*/ 0 h 278"/>
                  <a:gd name="T62" fmla="*/ 0 w 125"/>
                  <a:gd name="T63" fmla="*/ 0 h 278"/>
                  <a:gd name="T64" fmla="*/ 0 w 125"/>
                  <a:gd name="T65" fmla="*/ 0 h 278"/>
                  <a:gd name="T66" fmla="*/ 0 w 125"/>
                  <a:gd name="T67" fmla="*/ 0 h 278"/>
                  <a:gd name="T68" fmla="*/ 0 w 125"/>
                  <a:gd name="T69" fmla="*/ 0 h 278"/>
                  <a:gd name="T70" fmla="*/ 0 w 125"/>
                  <a:gd name="T71" fmla="*/ 0 h 2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278"/>
                  <a:gd name="T110" fmla="*/ 125 w 125"/>
                  <a:gd name="T111" fmla="*/ 278 h 2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278">
                    <a:moveTo>
                      <a:pt x="4" y="192"/>
                    </a:moveTo>
                    <a:lnTo>
                      <a:pt x="7" y="201"/>
                    </a:lnTo>
                    <a:lnTo>
                      <a:pt x="8" y="208"/>
                    </a:lnTo>
                    <a:lnTo>
                      <a:pt x="10" y="214"/>
                    </a:lnTo>
                    <a:lnTo>
                      <a:pt x="8" y="218"/>
                    </a:lnTo>
                    <a:lnTo>
                      <a:pt x="6" y="228"/>
                    </a:lnTo>
                    <a:lnTo>
                      <a:pt x="1" y="244"/>
                    </a:lnTo>
                    <a:lnTo>
                      <a:pt x="0" y="261"/>
                    </a:lnTo>
                    <a:lnTo>
                      <a:pt x="6" y="273"/>
                    </a:lnTo>
                    <a:lnTo>
                      <a:pt x="14" y="278"/>
                    </a:lnTo>
                    <a:lnTo>
                      <a:pt x="19" y="278"/>
                    </a:lnTo>
                    <a:lnTo>
                      <a:pt x="23" y="275"/>
                    </a:lnTo>
                    <a:lnTo>
                      <a:pt x="28" y="271"/>
                    </a:lnTo>
                    <a:lnTo>
                      <a:pt x="32" y="266"/>
                    </a:lnTo>
                    <a:lnTo>
                      <a:pt x="39" y="257"/>
                    </a:lnTo>
                    <a:lnTo>
                      <a:pt x="48" y="245"/>
                    </a:lnTo>
                    <a:lnTo>
                      <a:pt x="58" y="230"/>
                    </a:lnTo>
                    <a:lnTo>
                      <a:pt x="66" y="216"/>
                    </a:lnTo>
                    <a:lnTo>
                      <a:pt x="74" y="202"/>
                    </a:lnTo>
                    <a:lnTo>
                      <a:pt x="80" y="192"/>
                    </a:lnTo>
                    <a:lnTo>
                      <a:pt x="81" y="185"/>
                    </a:lnTo>
                    <a:lnTo>
                      <a:pt x="77" y="168"/>
                    </a:lnTo>
                    <a:lnTo>
                      <a:pt x="68" y="135"/>
                    </a:lnTo>
                    <a:lnTo>
                      <a:pt x="63" y="98"/>
                    </a:lnTo>
                    <a:lnTo>
                      <a:pt x="70" y="67"/>
                    </a:lnTo>
                    <a:lnTo>
                      <a:pt x="77" y="70"/>
                    </a:lnTo>
                    <a:lnTo>
                      <a:pt x="84" y="74"/>
                    </a:lnTo>
                    <a:lnTo>
                      <a:pt x="91" y="76"/>
                    </a:lnTo>
                    <a:lnTo>
                      <a:pt x="98" y="80"/>
                    </a:lnTo>
                    <a:lnTo>
                      <a:pt x="105" y="84"/>
                    </a:lnTo>
                    <a:lnTo>
                      <a:pt x="110" y="88"/>
                    </a:lnTo>
                    <a:lnTo>
                      <a:pt x="116" y="92"/>
                    </a:lnTo>
                    <a:lnTo>
                      <a:pt x="121" y="96"/>
                    </a:lnTo>
                    <a:lnTo>
                      <a:pt x="124" y="92"/>
                    </a:lnTo>
                    <a:lnTo>
                      <a:pt x="125" y="88"/>
                    </a:lnTo>
                    <a:lnTo>
                      <a:pt x="125" y="86"/>
                    </a:lnTo>
                    <a:lnTo>
                      <a:pt x="125" y="84"/>
                    </a:lnTo>
                    <a:lnTo>
                      <a:pt x="124" y="83"/>
                    </a:lnTo>
                    <a:lnTo>
                      <a:pt x="118" y="79"/>
                    </a:lnTo>
                    <a:lnTo>
                      <a:pt x="112" y="74"/>
                    </a:lnTo>
                    <a:lnTo>
                      <a:pt x="105" y="67"/>
                    </a:lnTo>
                    <a:lnTo>
                      <a:pt x="95" y="59"/>
                    </a:lnTo>
                    <a:lnTo>
                      <a:pt x="88" y="51"/>
                    </a:lnTo>
                    <a:lnTo>
                      <a:pt x="81" y="43"/>
                    </a:lnTo>
                    <a:lnTo>
                      <a:pt x="76" y="35"/>
                    </a:lnTo>
                    <a:lnTo>
                      <a:pt x="70" y="23"/>
                    </a:lnTo>
                    <a:lnTo>
                      <a:pt x="66" y="17"/>
                    </a:lnTo>
                    <a:lnTo>
                      <a:pt x="61" y="12"/>
                    </a:lnTo>
                    <a:lnTo>
                      <a:pt x="52" y="5"/>
                    </a:lnTo>
                    <a:lnTo>
                      <a:pt x="47" y="2"/>
                    </a:lnTo>
                    <a:lnTo>
                      <a:pt x="40" y="0"/>
                    </a:lnTo>
                    <a:lnTo>
                      <a:pt x="32" y="0"/>
                    </a:lnTo>
                    <a:lnTo>
                      <a:pt x="25" y="0"/>
                    </a:lnTo>
                    <a:lnTo>
                      <a:pt x="17" y="0"/>
                    </a:lnTo>
                    <a:lnTo>
                      <a:pt x="10" y="1"/>
                    </a:lnTo>
                    <a:lnTo>
                      <a:pt x="4" y="1"/>
                    </a:lnTo>
                    <a:lnTo>
                      <a:pt x="0" y="2"/>
                    </a:lnTo>
                    <a:lnTo>
                      <a:pt x="4" y="18"/>
                    </a:lnTo>
                    <a:lnTo>
                      <a:pt x="11" y="39"/>
                    </a:lnTo>
                    <a:lnTo>
                      <a:pt x="19" y="59"/>
                    </a:lnTo>
                    <a:lnTo>
                      <a:pt x="26" y="74"/>
                    </a:lnTo>
                    <a:lnTo>
                      <a:pt x="33" y="92"/>
                    </a:lnTo>
                    <a:lnTo>
                      <a:pt x="41" y="123"/>
                    </a:lnTo>
                    <a:lnTo>
                      <a:pt x="47" y="155"/>
                    </a:lnTo>
                    <a:lnTo>
                      <a:pt x="48" y="175"/>
                    </a:lnTo>
                    <a:lnTo>
                      <a:pt x="44" y="183"/>
                    </a:lnTo>
                    <a:lnTo>
                      <a:pt x="37" y="187"/>
                    </a:lnTo>
                    <a:lnTo>
                      <a:pt x="29" y="188"/>
                    </a:lnTo>
                    <a:lnTo>
                      <a:pt x="22" y="189"/>
                    </a:lnTo>
                    <a:lnTo>
                      <a:pt x="15" y="189"/>
                    </a:lnTo>
                    <a:lnTo>
                      <a:pt x="10" y="191"/>
                    </a:lnTo>
                    <a:lnTo>
                      <a:pt x="6" y="192"/>
                    </a:lnTo>
                    <a:lnTo>
                      <a:pt x="4" y="192"/>
                    </a:lnTo>
                    <a:close/>
                  </a:path>
                </a:pathLst>
              </a:custGeom>
              <a:solidFill>
                <a:srgbClr val="56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6" name="Freeform 557">
                <a:extLst>
                  <a:ext uri="{FF2B5EF4-FFF2-40B4-BE49-F238E27FC236}">
                    <a16:creationId xmlns:a16="http://schemas.microsoft.com/office/drawing/2014/main" id="{9EFF576C-ADD6-AA87-2A0C-E5E556D1DACA}"/>
                  </a:ext>
                </a:extLst>
              </p:cNvPr>
              <p:cNvSpPr>
                <a:spLocks/>
              </p:cNvSpPr>
              <p:nvPr/>
            </p:nvSpPr>
            <p:spPr bwMode="auto">
              <a:xfrm>
                <a:off x="1918" y="4692"/>
                <a:ext cx="143" cy="418"/>
              </a:xfrm>
              <a:custGeom>
                <a:avLst/>
                <a:gdLst>
                  <a:gd name="T0" fmla="*/ 0 w 430"/>
                  <a:gd name="T1" fmla="*/ 2 h 1254"/>
                  <a:gd name="T2" fmla="*/ 0 w 430"/>
                  <a:gd name="T3" fmla="*/ 1 h 1254"/>
                  <a:gd name="T4" fmla="*/ 0 w 430"/>
                  <a:gd name="T5" fmla="*/ 1 h 1254"/>
                  <a:gd name="T6" fmla="*/ 0 w 430"/>
                  <a:gd name="T7" fmla="*/ 1 h 1254"/>
                  <a:gd name="T8" fmla="*/ 0 w 430"/>
                  <a:gd name="T9" fmla="*/ 1 h 1254"/>
                  <a:gd name="T10" fmla="*/ 0 w 430"/>
                  <a:gd name="T11" fmla="*/ 1 h 1254"/>
                  <a:gd name="T12" fmla="*/ 0 w 430"/>
                  <a:gd name="T13" fmla="*/ 1 h 1254"/>
                  <a:gd name="T14" fmla="*/ 0 w 430"/>
                  <a:gd name="T15" fmla="*/ 1 h 1254"/>
                  <a:gd name="T16" fmla="*/ 0 w 430"/>
                  <a:gd name="T17" fmla="*/ 1 h 1254"/>
                  <a:gd name="T18" fmla="*/ 0 w 430"/>
                  <a:gd name="T19" fmla="*/ 1 h 1254"/>
                  <a:gd name="T20" fmla="*/ 1 w 430"/>
                  <a:gd name="T21" fmla="*/ 0 h 1254"/>
                  <a:gd name="T22" fmla="*/ 1 w 430"/>
                  <a:gd name="T23" fmla="*/ 0 h 1254"/>
                  <a:gd name="T24" fmla="*/ 1 w 430"/>
                  <a:gd name="T25" fmla="*/ 0 h 1254"/>
                  <a:gd name="T26" fmla="*/ 1 w 430"/>
                  <a:gd name="T27" fmla="*/ 0 h 1254"/>
                  <a:gd name="T28" fmla="*/ 1 w 430"/>
                  <a:gd name="T29" fmla="*/ 0 h 1254"/>
                  <a:gd name="T30" fmla="*/ 1 w 430"/>
                  <a:gd name="T31" fmla="*/ 0 h 1254"/>
                  <a:gd name="T32" fmla="*/ 0 w 430"/>
                  <a:gd name="T33" fmla="*/ 0 h 1254"/>
                  <a:gd name="T34" fmla="*/ 0 w 430"/>
                  <a:gd name="T35" fmla="*/ 0 h 1254"/>
                  <a:gd name="T36" fmla="*/ 0 w 430"/>
                  <a:gd name="T37" fmla="*/ 0 h 1254"/>
                  <a:gd name="T38" fmla="*/ 0 w 430"/>
                  <a:gd name="T39" fmla="*/ 0 h 1254"/>
                  <a:gd name="T40" fmla="*/ 0 w 430"/>
                  <a:gd name="T41" fmla="*/ 0 h 1254"/>
                  <a:gd name="T42" fmla="*/ 0 w 430"/>
                  <a:gd name="T43" fmla="*/ 0 h 1254"/>
                  <a:gd name="T44" fmla="*/ 0 w 430"/>
                  <a:gd name="T45" fmla="*/ 1 h 1254"/>
                  <a:gd name="T46" fmla="*/ 0 w 430"/>
                  <a:gd name="T47" fmla="*/ 1 h 1254"/>
                  <a:gd name="T48" fmla="*/ 0 w 430"/>
                  <a:gd name="T49" fmla="*/ 1 h 1254"/>
                  <a:gd name="T50" fmla="*/ 0 w 430"/>
                  <a:gd name="T51" fmla="*/ 1 h 1254"/>
                  <a:gd name="T52" fmla="*/ 0 w 430"/>
                  <a:gd name="T53" fmla="*/ 1 h 1254"/>
                  <a:gd name="T54" fmla="*/ 0 w 430"/>
                  <a:gd name="T55" fmla="*/ 1 h 1254"/>
                  <a:gd name="T56" fmla="*/ 0 w 430"/>
                  <a:gd name="T57" fmla="*/ 1 h 1254"/>
                  <a:gd name="T58" fmla="*/ 0 w 430"/>
                  <a:gd name="T59" fmla="*/ 1 h 1254"/>
                  <a:gd name="T60" fmla="*/ 0 w 430"/>
                  <a:gd name="T61" fmla="*/ 1 h 1254"/>
                  <a:gd name="T62" fmla="*/ 0 w 430"/>
                  <a:gd name="T63" fmla="*/ 2 h 1254"/>
                  <a:gd name="T64" fmla="*/ 0 w 430"/>
                  <a:gd name="T65" fmla="*/ 2 h 1254"/>
                  <a:gd name="T66" fmla="*/ 0 w 430"/>
                  <a:gd name="T67" fmla="*/ 2 h 1254"/>
                  <a:gd name="T68" fmla="*/ 0 w 430"/>
                  <a:gd name="T69" fmla="*/ 2 h 1254"/>
                  <a:gd name="T70" fmla="*/ 0 w 430"/>
                  <a:gd name="T71" fmla="*/ 2 h 1254"/>
                  <a:gd name="T72" fmla="*/ 0 w 430"/>
                  <a:gd name="T73" fmla="*/ 2 h 1254"/>
                  <a:gd name="T74" fmla="*/ 0 w 430"/>
                  <a:gd name="T75" fmla="*/ 2 h 1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0"/>
                  <a:gd name="T115" fmla="*/ 0 h 1254"/>
                  <a:gd name="T116" fmla="*/ 430 w 430"/>
                  <a:gd name="T117" fmla="*/ 1254 h 12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0" h="1254">
                    <a:moveTo>
                      <a:pt x="94" y="1144"/>
                    </a:moveTo>
                    <a:lnTo>
                      <a:pt x="105" y="1118"/>
                    </a:lnTo>
                    <a:lnTo>
                      <a:pt x="120" y="1090"/>
                    </a:lnTo>
                    <a:lnTo>
                      <a:pt x="141" y="1059"/>
                    </a:lnTo>
                    <a:lnTo>
                      <a:pt x="163" y="1027"/>
                    </a:lnTo>
                    <a:lnTo>
                      <a:pt x="186" y="992"/>
                    </a:lnTo>
                    <a:lnTo>
                      <a:pt x="208" y="953"/>
                    </a:lnTo>
                    <a:lnTo>
                      <a:pt x="229" y="911"/>
                    </a:lnTo>
                    <a:lnTo>
                      <a:pt x="247" y="864"/>
                    </a:lnTo>
                    <a:lnTo>
                      <a:pt x="255" y="823"/>
                    </a:lnTo>
                    <a:lnTo>
                      <a:pt x="260" y="774"/>
                    </a:lnTo>
                    <a:lnTo>
                      <a:pt x="263" y="732"/>
                    </a:lnTo>
                    <a:lnTo>
                      <a:pt x="263" y="705"/>
                    </a:lnTo>
                    <a:lnTo>
                      <a:pt x="265" y="689"/>
                    </a:lnTo>
                    <a:lnTo>
                      <a:pt x="269" y="673"/>
                    </a:lnTo>
                    <a:lnTo>
                      <a:pt x="273" y="655"/>
                    </a:lnTo>
                    <a:lnTo>
                      <a:pt x="277" y="634"/>
                    </a:lnTo>
                    <a:lnTo>
                      <a:pt x="287" y="595"/>
                    </a:lnTo>
                    <a:lnTo>
                      <a:pt x="303" y="542"/>
                    </a:lnTo>
                    <a:lnTo>
                      <a:pt x="325" y="483"/>
                    </a:lnTo>
                    <a:lnTo>
                      <a:pt x="349" y="419"/>
                    </a:lnTo>
                    <a:lnTo>
                      <a:pt x="372" y="359"/>
                    </a:lnTo>
                    <a:lnTo>
                      <a:pt x="393" y="309"/>
                    </a:lnTo>
                    <a:lnTo>
                      <a:pt x="408" y="272"/>
                    </a:lnTo>
                    <a:lnTo>
                      <a:pt x="415" y="254"/>
                    </a:lnTo>
                    <a:lnTo>
                      <a:pt x="423" y="221"/>
                    </a:lnTo>
                    <a:lnTo>
                      <a:pt x="428" y="184"/>
                    </a:lnTo>
                    <a:lnTo>
                      <a:pt x="430" y="146"/>
                    </a:lnTo>
                    <a:lnTo>
                      <a:pt x="427" y="107"/>
                    </a:lnTo>
                    <a:lnTo>
                      <a:pt x="420" y="71"/>
                    </a:lnTo>
                    <a:lnTo>
                      <a:pt x="406" y="41"/>
                    </a:lnTo>
                    <a:lnTo>
                      <a:pt x="386" y="17"/>
                    </a:lnTo>
                    <a:lnTo>
                      <a:pt x="360" y="2"/>
                    </a:lnTo>
                    <a:lnTo>
                      <a:pt x="328" y="0"/>
                    </a:lnTo>
                    <a:lnTo>
                      <a:pt x="298" y="10"/>
                    </a:lnTo>
                    <a:lnTo>
                      <a:pt x="270" y="30"/>
                    </a:lnTo>
                    <a:lnTo>
                      <a:pt x="247" y="58"/>
                    </a:lnTo>
                    <a:lnTo>
                      <a:pt x="225" y="90"/>
                    </a:lnTo>
                    <a:lnTo>
                      <a:pt x="207" y="123"/>
                    </a:lnTo>
                    <a:lnTo>
                      <a:pt x="193" y="155"/>
                    </a:lnTo>
                    <a:lnTo>
                      <a:pt x="183" y="183"/>
                    </a:lnTo>
                    <a:lnTo>
                      <a:pt x="175" y="215"/>
                    </a:lnTo>
                    <a:lnTo>
                      <a:pt x="167" y="256"/>
                    </a:lnTo>
                    <a:lnTo>
                      <a:pt x="160" y="301"/>
                    </a:lnTo>
                    <a:lnTo>
                      <a:pt x="153" y="345"/>
                    </a:lnTo>
                    <a:lnTo>
                      <a:pt x="150" y="399"/>
                    </a:lnTo>
                    <a:lnTo>
                      <a:pt x="153" y="467"/>
                    </a:lnTo>
                    <a:lnTo>
                      <a:pt x="157" y="533"/>
                    </a:lnTo>
                    <a:lnTo>
                      <a:pt x="161" y="581"/>
                    </a:lnTo>
                    <a:lnTo>
                      <a:pt x="158" y="601"/>
                    </a:lnTo>
                    <a:lnTo>
                      <a:pt x="152" y="623"/>
                    </a:lnTo>
                    <a:lnTo>
                      <a:pt x="143" y="647"/>
                    </a:lnTo>
                    <a:lnTo>
                      <a:pt x="139" y="665"/>
                    </a:lnTo>
                    <a:lnTo>
                      <a:pt x="139" y="683"/>
                    </a:lnTo>
                    <a:lnTo>
                      <a:pt x="141" y="704"/>
                    </a:lnTo>
                    <a:lnTo>
                      <a:pt x="143" y="723"/>
                    </a:lnTo>
                    <a:lnTo>
                      <a:pt x="146" y="738"/>
                    </a:lnTo>
                    <a:lnTo>
                      <a:pt x="143" y="754"/>
                    </a:lnTo>
                    <a:lnTo>
                      <a:pt x="136" y="786"/>
                    </a:lnTo>
                    <a:lnTo>
                      <a:pt x="125" y="834"/>
                    </a:lnTo>
                    <a:lnTo>
                      <a:pt x="109" y="891"/>
                    </a:lnTo>
                    <a:lnTo>
                      <a:pt x="88" y="959"/>
                    </a:lnTo>
                    <a:lnTo>
                      <a:pt x="65" y="1030"/>
                    </a:lnTo>
                    <a:lnTo>
                      <a:pt x="37" y="1106"/>
                    </a:lnTo>
                    <a:lnTo>
                      <a:pt x="6" y="1183"/>
                    </a:lnTo>
                    <a:lnTo>
                      <a:pt x="0" y="1208"/>
                    </a:lnTo>
                    <a:lnTo>
                      <a:pt x="1" y="1232"/>
                    </a:lnTo>
                    <a:lnTo>
                      <a:pt x="11" y="1249"/>
                    </a:lnTo>
                    <a:lnTo>
                      <a:pt x="26" y="1254"/>
                    </a:lnTo>
                    <a:lnTo>
                      <a:pt x="39" y="1249"/>
                    </a:lnTo>
                    <a:lnTo>
                      <a:pt x="50" y="1241"/>
                    </a:lnTo>
                    <a:lnTo>
                      <a:pt x="59" y="1228"/>
                    </a:lnTo>
                    <a:lnTo>
                      <a:pt x="68" y="1213"/>
                    </a:lnTo>
                    <a:lnTo>
                      <a:pt x="76" y="1196"/>
                    </a:lnTo>
                    <a:lnTo>
                      <a:pt x="83" y="1179"/>
                    </a:lnTo>
                    <a:lnTo>
                      <a:pt x="88" y="1161"/>
                    </a:lnTo>
                    <a:lnTo>
                      <a:pt x="94" y="1144"/>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7" name="Freeform 558">
                <a:extLst>
                  <a:ext uri="{FF2B5EF4-FFF2-40B4-BE49-F238E27FC236}">
                    <a16:creationId xmlns:a16="http://schemas.microsoft.com/office/drawing/2014/main" id="{208DF36E-43B3-206F-56C6-2777A1228E95}"/>
                  </a:ext>
                </a:extLst>
              </p:cNvPr>
              <p:cNvSpPr>
                <a:spLocks/>
              </p:cNvSpPr>
              <p:nvPr/>
            </p:nvSpPr>
            <p:spPr bwMode="auto">
              <a:xfrm>
                <a:off x="2024" y="4723"/>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2" y="33"/>
                    </a:moveTo>
                    <a:lnTo>
                      <a:pt x="5" y="30"/>
                    </a:lnTo>
                    <a:lnTo>
                      <a:pt x="1" y="25"/>
                    </a:lnTo>
                    <a:lnTo>
                      <a:pt x="0" y="19"/>
                    </a:lnTo>
                    <a:lnTo>
                      <a:pt x="0" y="12"/>
                    </a:lnTo>
                    <a:lnTo>
                      <a:pt x="3" y="7"/>
                    </a:lnTo>
                    <a:lnTo>
                      <a:pt x="8" y="3"/>
                    </a:lnTo>
                    <a:lnTo>
                      <a:pt x="15" y="0"/>
                    </a:lnTo>
                    <a:lnTo>
                      <a:pt x="22" y="1"/>
                    </a:lnTo>
                    <a:lnTo>
                      <a:pt x="29" y="4"/>
                    </a:lnTo>
                    <a:lnTo>
                      <a:pt x="33" y="9"/>
                    </a:lnTo>
                    <a:lnTo>
                      <a:pt x="34" y="15"/>
                    </a:lnTo>
                    <a:lnTo>
                      <a:pt x="34" y="21"/>
                    </a:lnTo>
                    <a:lnTo>
                      <a:pt x="32" y="28"/>
                    </a:lnTo>
                    <a:lnTo>
                      <a:pt x="26" y="32"/>
                    </a:lnTo>
                    <a:lnTo>
                      <a:pt x="19" y="33"/>
                    </a:lnTo>
                    <a:lnTo>
                      <a:pt x="12" y="3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8" name="Freeform 559">
                <a:extLst>
                  <a:ext uri="{FF2B5EF4-FFF2-40B4-BE49-F238E27FC236}">
                    <a16:creationId xmlns:a16="http://schemas.microsoft.com/office/drawing/2014/main" id="{B41C4093-580B-3F93-ED90-74E993043D33}"/>
                  </a:ext>
                </a:extLst>
              </p:cNvPr>
              <p:cNvSpPr>
                <a:spLocks/>
              </p:cNvSpPr>
              <p:nvPr/>
            </p:nvSpPr>
            <p:spPr bwMode="auto">
              <a:xfrm>
                <a:off x="1924" y="5087"/>
                <a:ext cx="11" cy="10"/>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w 34"/>
                  <a:gd name="T13" fmla="*/ 0 h 32"/>
                  <a:gd name="T14" fmla="*/ 0 w 34"/>
                  <a:gd name="T15" fmla="*/ 0 h 32"/>
                  <a:gd name="T16" fmla="*/ 0 w 34"/>
                  <a:gd name="T17" fmla="*/ 0 h 32"/>
                  <a:gd name="T18" fmla="*/ 0 w 34"/>
                  <a:gd name="T19" fmla="*/ 0 h 32"/>
                  <a:gd name="T20" fmla="*/ 0 w 34"/>
                  <a:gd name="T21" fmla="*/ 0 h 32"/>
                  <a:gd name="T22" fmla="*/ 0 w 34"/>
                  <a:gd name="T23" fmla="*/ 0 h 32"/>
                  <a:gd name="T24" fmla="*/ 0 w 34"/>
                  <a:gd name="T25" fmla="*/ 0 h 32"/>
                  <a:gd name="T26" fmla="*/ 0 w 34"/>
                  <a:gd name="T27" fmla="*/ 0 h 32"/>
                  <a:gd name="T28" fmla="*/ 0 w 34"/>
                  <a:gd name="T29" fmla="*/ 0 h 32"/>
                  <a:gd name="T30" fmla="*/ 0 w 34"/>
                  <a:gd name="T31" fmla="*/ 0 h 32"/>
                  <a:gd name="T32" fmla="*/ 0 w 34"/>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12" y="32"/>
                    </a:moveTo>
                    <a:lnTo>
                      <a:pt x="5" y="29"/>
                    </a:lnTo>
                    <a:lnTo>
                      <a:pt x="1" y="24"/>
                    </a:lnTo>
                    <a:lnTo>
                      <a:pt x="0" y="17"/>
                    </a:lnTo>
                    <a:lnTo>
                      <a:pt x="0" y="11"/>
                    </a:lnTo>
                    <a:lnTo>
                      <a:pt x="2" y="5"/>
                    </a:lnTo>
                    <a:lnTo>
                      <a:pt x="8" y="1"/>
                    </a:lnTo>
                    <a:lnTo>
                      <a:pt x="15" y="0"/>
                    </a:lnTo>
                    <a:lnTo>
                      <a:pt x="22" y="0"/>
                    </a:lnTo>
                    <a:lnTo>
                      <a:pt x="27" y="3"/>
                    </a:lnTo>
                    <a:lnTo>
                      <a:pt x="31" y="8"/>
                    </a:lnTo>
                    <a:lnTo>
                      <a:pt x="34" y="13"/>
                    </a:lnTo>
                    <a:lnTo>
                      <a:pt x="33" y="20"/>
                    </a:lnTo>
                    <a:lnTo>
                      <a:pt x="30" y="26"/>
                    </a:lnTo>
                    <a:lnTo>
                      <a:pt x="24" y="30"/>
                    </a:lnTo>
                    <a:lnTo>
                      <a:pt x="19" y="32"/>
                    </a:lnTo>
                    <a:lnTo>
                      <a:pt x="12" y="32"/>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19" name="Freeform 560">
                <a:extLst>
                  <a:ext uri="{FF2B5EF4-FFF2-40B4-BE49-F238E27FC236}">
                    <a16:creationId xmlns:a16="http://schemas.microsoft.com/office/drawing/2014/main" id="{291DF11D-7A42-32BE-7667-6D845AAD5B13}"/>
                  </a:ext>
                </a:extLst>
              </p:cNvPr>
              <p:cNvSpPr>
                <a:spLocks/>
              </p:cNvSpPr>
              <p:nvPr/>
            </p:nvSpPr>
            <p:spPr bwMode="auto">
              <a:xfrm>
                <a:off x="1856" y="5078"/>
                <a:ext cx="90" cy="55"/>
              </a:xfrm>
              <a:custGeom>
                <a:avLst/>
                <a:gdLst>
                  <a:gd name="T0" fmla="*/ 0 w 269"/>
                  <a:gd name="T1" fmla="*/ 0 h 165"/>
                  <a:gd name="T2" fmla="*/ 0 w 269"/>
                  <a:gd name="T3" fmla="*/ 0 h 165"/>
                  <a:gd name="T4" fmla="*/ 0 w 269"/>
                  <a:gd name="T5" fmla="*/ 0 h 165"/>
                  <a:gd name="T6" fmla="*/ 0 w 269"/>
                  <a:gd name="T7" fmla="*/ 0 h 165"/>
                  <a:gd name="T8" fmla="*/ 0 w 269"/>
                  <a:gd name="T9" fmla="*/ 0 h 165"/>
                  <a:gd name="T10" fmla="*/ 0 w 269"/>
                  <a:gd name="T11" fmla="*/ 0 h 165"/>
                  <a:gd name="T12" fmla="*/ 0 w 269"/>
                  <a:gd name="T13" fmla="*/ 0 h 165"/>
                  <a:gd name="T14" fmla="*/ 0 w 269"/>
                  <a:gd name="T15" fmla="*/ 0 h 165"/>
                  <a:gd name="T16" fmla="*/ 0 w 269"/>
                  <a:gd name="T17" fmla="*/ 0 h 165"/>
                  <a:gd name="T18" fmla="*/ 0 w 269"/>
                  <a:gd name="T19" fmla="*/ 0 h 165"/>
                  <a:gd name="T20" fmla="*/ 0 w 269"/>
                  <a:gd name="T21" fmla="*/ 0 h 165"/>
                  <a:gd name="T22" fmla="*/ 0 w 269"/>
                  <a:gd name="T23" fmla="*/ 0 h 165"/>
                  <a:gd name="T24" fmla="*/ 0 w 269"/>
                  <a:gd name="T25" fmla="*/ 0 h 165"/>
                  <a:gd name="T26" fmla="*/ 0 w 269"/>
                  <a:gd name="T27" fmla="*/ 0 h 165"/>
                  <a:gd name="T28" fmla="*/ 0 w 269"/>
                  <a:gd name="T29" fmla="*/ 0 h 165"/>
                  <a:gd name="T30" fmla="*/ 0 w 269"/>
                  <a:gd name="T31" fmla="*/ 0 h 165"/>
                  <a:gd name="T32" fmla="*/ 0 w 269"/>
                  <a:gd name="T33" fmla="*/ 0 h 165"/>
                  <a:gd name="T34" fmla="*/ 0 w 269"/>
                  <a:gd name="T35" fmla="*/ 0 h 165"/>
                  <a:gd name="T36" fmla="*/ 0 w 269"/>
                  <a:gd name="T37" fmla="*/ 0 h 165"/>
                  <a:gd name="T38" fmla="*/ 0 w 269"/>
                  <a:gd name="T39" fmla="*/ 0 h 165"/>
                  <a:gd name="T40" fmla="*/ 0 w 269"/>
                  <a:gd name="T41" fmla="*/ 0 h 165"/>
                  <a:gd name="T42" fmla="*/ 0 w 269"/>
                  <a:gd name="T43" fmla="*/ 0 h 165"/>
                  <a:gd name="T44" fmla="*/ 0 w 269"/>
                  <a:gd name="T45" fmla="*/ 0 h 165"/>
                  <a:gd name="T46" fmla="*/ 0 w 269"/>
                  <a:gd name="T47" fmla="*/ 0 h 165"/>
                  <a:gd name="T48" fmla="*/ 0 w 269"/>
                  <a:gd name="T49" fmla="*/ 0 h 165"/>
                  <a:gd name="T50" fmla="*/ 0 w 269"/>
                  <a:gd name="T51" fmla="*/ 0 h 165"/>
                  <a:gd name="T52" fmla="*/ 0 w 269"/>
                  <a:gd name="T53" fmla="*/ 0 h 165"/>
                  <a:gd name="T54" fmla="*/ 0 w 269"/>
                  <a:gd name="T55" fmla="*/ 0 h 165"/>
                  <a:gd name="T56" fmla="*/ 0 w 269"/>
                  <a:gd name="T57" fmla="*/ 0 h 165"/>
                  <a:gd name="T58" fmla="*/ 0 w 269"/>
                  <a:gd name="T59" fmla="*/ 0 h 165"/>
                  <a:gd name="T60" fmla="*/ 0 w 269"/>
                  <a:gd name="T61" fmla="*/ 0 h 165"/>
                  <a:gd name="T62" fmla="*/ 0 w 269"/>
                  <a:gd name="T63" fmla="*/ 0 h 165"/>
                  <a:gd name="T64" fmla="*/ 0 w 269"/>
                  <a:gd name="T65" fmla="*/ 0 h 165"/>
                  <a:gd name="T66" fmla="*/ 0 w 269"/>
                  <a:gd name="T67" fmla="*/ 0 h 165"/>
                  <a:gd name="T68" fmla="*/ 0 w 269"/>
                  <a:gd name="T69" fmla="*/ 0 h 165"/>
                  <a:gd name="T70" fmla="*/ 0 w 269"/>
                  <a:gd name="T71" fmla="*/ 0 h 165"/>
                  <a:gd name="T72" fmla="*/ 0 w 269"/>
                  <a:gd name="T73" fmla="*/ 0 h 165"/>
                  <a:gd name="T74" fmla="*/ 0 w 269"/>
                  <a:gd name="T75" fmla="*/ 0 h 165"/>
                  <a:gd name="T76" fmla="*/ 0 w 269"/>
                  <a:gd name="T77" fmla="*/ 0 h 165"/>
                  <a:gd name="T78" fmla="*/ 0 w 269"/>
                  <a:gd name="T79" fmla="*/ 0 h 165"/>
                  <a:gd name="T80" fmla="*/ 0 w 269"/>
                  <a:gd name="T81" fmla="*/ 0 h 165"/>
                  <a:gd name="T82" fmla="*/ 0 w 269"/>
                  <a:gd name="T83" fmla="*/ 0 h 165"/>
                  <a:gd name="T84" fmla="*/ 0 w 269"/>
                  <a:gd name="T85" fmla="*/ 0 h 165"/>
                  <a:gd name="T86" fmla="*/ 0 w 269"/>
                  <a:gd name="T87" fmla="*/ 0 h 165"/>
                  <a:gd name="T88" fmla="*/ 0 w 269"/>
                  <a:gd name="T89" fmla="*/ 0 h 165"/>
                  <a:gd name="T90" fmla="*/ 0 w 269"/>
                  <a:gd name="T91" fmla="*/ 0 h 165"/>
                  <a:gd name="T92" fmla="*/ 0 w 269"/>
                  <a:gd name="T93" fmla="*/ 0 h 165"/>
                  <a:gd name="T94" fmla="*/ 0 w 269"/>
                  <a:gd name="T95" fmla="*/ 0 h 165"/>
                  <a:gd name="T96" fmla="*/ 0 w 269"/>
                  <a:gd name="T97" fmla="*/ 0 h 165"/>
                  <a:gd name="T98" fmla="*/ 0 w 269"/>
                  <a:gd name="T99" fmla="*/ 0 h 165"/>
                  <a:gd name="T100" fmla="*/ 0 w 269"/>
                  <a:gd name="T101" fmla="*/ 0 h 165"/>
                  <a:gd name="T102" fmla="*/ 0 w 269"/>
                  <a:gd name="T103" fmla="*/ 0 h 165"/>
                  <a:gd name="T104" fmla="*/ 0 w 269"/>
                  <a:gd name="T105" fmla="*/ 0 h 165"/>
                  <a:gd name="T106" fmla="*/ 0 w 269"/>
                  <a:gd name="T107" fmla="*/ 0 h 165"/>
                  <a:gd name="T108" fmla="*/ 0 w 269"/>
                  <a:gd name="T109" fmla="*/ 0 h 165"/>
                  <a:gd name="T110" fmla="*/ 0 w 269"/>
                  <a:gd name="T111" fmla="*/ 0 h 165"/>
                  <a:gd name="T112" fmla="*/ 0 w 269"/>
                  <a:gd name="T113" fmla="*/ 0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9"/>
                  <a:gd name="T172" fmla="*/ 0 h 165"/>
                  <a:gd name="T173" fmla="*/ 269 w 269"/>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9" h="165">
                    <a:moveTo>
                      <a:pt x="236" y="0"/>
                    </a:moveTo>
                    <a:lnTo>
                      <a:pt x="241" y="7"/>
                    </a:lnTo>
                    <a:lnTo>
                      <a:pt x="248" y="20"/>
                    </a:lnTo>
                    <a:lnTo>
                      <a:pt x="252" y="38"/>
                    </a:lnTo>
                    <a:lnTo>
                      <a:pt x="256" y="53"/>
                    </a:lnTo>
                    <a:lnTo>
                      <a:pt x="260" y="67"/>
                    </a:lnTo>
                    <a:lnTo>
                      <a:pt x="265" y="81"/>
                    </a:lnTo>
                    <a:lnTo>
                      <a:pt x="269" y="93"/>
                    </a:lnTo>
                    <a:lnTo>
                      <a:pt x="267" y="101"/>
                    </a:lnTo>
                    <a:lnTo>
                      <a:pt x="265" y="105"/>
                    </a:lnTo>
                    <a:lnTo>
                      <a:pt x="260" y="108"/>
                    </a:lnTo>
                    <a:lnTo>
                      <a:pt x="255" y="112"/>
                    </a:lnTo>
                    <a:lnTo>
                      <a:pt x="248" y="114"/>
                    </a:lnTo>
                    <a:lnTo>
                      <a:pt x="241" y="118"/>
                    </a:lnTo>
                    <a:lnTo>
                      <a:pt x="233" y="120"/>
                    </a:lnTo>
                    <a:lnTo>
                      <a:pt x="225" y="122"/>
                    </a:lnTo>
                    <a:lnTo>
                      <a:pt x="216" y="124"/>
                    </a:lnTo>
                    <a:lnTo>
                      <a:pt x="207" y="125"/>
                    </a:lnTo>
                    <a:lnTo>
                      <a:pt x="197" y="126"/>
                    </a:lnTo>
                    <a:lnTo>
                      <a:pt x="185" y="129"/>
                    </a:lnTo>
                    <a:lnTo>
                      <a:pt x="171" y="133"/>
                    </a:lnTo>
                    <a:lnTo>
                      <a:pt x="157" y="137"/>
                    </a:lnTo>
                    <a:lnTo>
                      <a:pt x="141" y="144"/>
                    </a:lnTo>
                    <a:lnTo>
                      <a:pt x="125" y="152"/>
                    </a:lnTo>
                    <a:lnTo>
                      <a:pt x="109" y="161"/>
                    </a:lnTo>
                    <a:lnTo>
                      <a:pt x="102" y="165"/>
                    </a:lnTo>
                    <a:lnTo>
                      <a:pt x="97" y="165"/>
                    </a:lnTo>
                    <a:lnTo>
                      <a:pt x="91" y="165"/>
                    </a:lnTo>
                    <a:lnTo>
                      <a:pt x="86" y="164"/>
                    </a:lnTo>
                    <a:lnTo>
                      <a:pt x="80" y="162"/>
                    </a:lnTo>
                    <a:lnTo>
                      <a:pt x="72" y="161"/>
                    </a:lnTo>
                    <a:lnTo>
                      <a:pt x="62" y="158"/>
                    </a:lnTo>
                    <a:lnTo>
                      <a:pt x="51" y="156"/>
                    </a:lnTo>
                    <a:lnTo>
                      <a:pt x="40" y="154"/>
                    </a:lnTo>
                    <a:lnTo>
                      <a:pt x="29" y="152"/>
                    </a:lnTo>
                    <a:lnTo>
                      <a:pt x="19" y="150"/>
                    </a:lnTo>
                    <a:lnTo>
                      <a:pt x="13" y="149"/>
                    </a:lnTo>
                    <a:lnTo>
                      <a:pt x="4" y="145"/>
                    </a:lnTo>
                    <a:lnTo>
                      <a:pt x="0" y="140"/>
                    </a:lnTo>
                    <a:lnTo>
                      <a:pt x="0" y="136"/>
                    </a:lnTo>
                    <a:lnTo>
                      <a:pt x="4" y="132"/>
                    </a:lnTo>
                    <a:lnTo>
                      <a:pt x="7" y="130"/>
                    </a:lnTo>
                    <a:lnTo>
                      <a:pt x="13" y="128"/>
                    </a:lnTo>
                    <a:lnTo>
                      <a:pt x="17" y="126"/>
                    </a:lnTo>
                    <a:lnTo>
                      <a:pt x="22" y="125"/>
                    </a:lnTo>
                    <a:lnTo>
                      <a:pt x="29" y="124"/>
                    </a:lnTo>
                    <a:lnTo>
                      <a:pt x="37" y="122"/>
                    </a:lnTo>
                    <a:lnTo>
                      <a:pt x="47" y="122"/>
                    </a:lnTo>
                    <a:lnTo>
                      <a:pt x="57" y="122"/>
                    </a:lnTo>
                    <a:lnTo>
                      <a:pt x="77" y="107"/>
                    </a:lnTo>
                    <a:lnTo>
                      <a:pt x="103" y="88"/>
                    </a:lnTo>
                    <a:lnTo>
                      <a:pt x="131" y="67"/>
                    </a:lnTo>
                    <a:lnTo>
                      <a:pt x="160" y="47"/>
                    </a:lnTo>
                    <a:lnTo>
                      <a:pt x="186" y="28"/>
                    </a:lnTo>
                    <a:lnTo>
                      <a:pt x="209" y="14"/>
                    </a:lnTo>
                    <a:lnTo>
                      <a:pt x="227" y="3"/>
                    </a:lnTo>
                    <a:lnTo>
                      <a:pt x="236" y="0"/>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0" name="Freeform 561">
                <a:extLst>
                  <a:ext uri="{FF2B5EF4-FFF2-40B4-BE49-F238E27FC236}">
                    <a16:creationId xmlns:a16="http://schemas.microsoft.com/office/drawing/2014/main" id="{A26A9C71-9394-89A6-FBF5-22C761D18D24}"/>
                  </a:ext>
                </a:extLst>
              </p:cNvPr>
              <p:cNvSpPr>
                <a:spLocks/>
              </p:cNvSpPr>
              <p:nvPr/>
            </p:nvSpPr>
            <p:spPr bwMode="auto">
              <a:xfrm>
                <a:off x="1924" y="5086"/>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3" y="33"/>
                    </a:moveTo>
                    <a:lnTo>
                      <a:pt x="6" y="30"/>
                    </a:lnTo>
                    <a:lnTo>
                      <a:pt x="2" y="26"/>
                    </a:lnTo>
                    <a:lnTo>
                      <a:pt x="0" y="20"/>
                    </a:lnTo>
                    <a:lnTo>
                      <a:pt x="0" y="13"/>
                    </a:lnTo>
                    <a:lnTo>
                      <a:pt x="2" y="6"/>
                    </a:lnTo>
                    <a:lnTo>
                      <a:pt x="6" y="2"/>
                    </a:lnTo>
                    <a:lnTo>
                      <a:pt x="13" y="0"/>
                    </a:lnTo>
                    <a:lnTo>
                      <a:pt x="20" y="0"/>
                    </a:lnTo>
                    <a:lnTo>
                      <a:pt x="27" y="2"/>
                    </a:lnTo>
                    <a:lnTo>
                      <a:pt x="31" y="8"/>
                    </a:lnTo>
                    <a:lnTo>
                      <a:pt x="34" y="13"/>
                    </a:lnTo>
                    <a:lnTo>
                      <a:pt x="34" y="20"/>
                    </a:lnTo>
                    <a:lnTo>
                      <a:pt x="31" y="26"/>
                    </a:lnTo>
                    <a:lnTo>
                      <a:pt x="26" y="30"/>
                    </a:lnTo>
                    <a:lnTo>
                      <a:pt x="20" y="33"/>
                    </a:lnTo>
                    <a:lnTo>
                      <a:pt x="13" y="3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1" name="Freeform 562">
                <a:extLst>
                  <a:ext uri="{FF2B5EF4-FFF2-40B4-BE49-F238E27FC236}">
                    <a16:creationId xmlns:a16="http://schemas.microsoft.com/office/drawing/2014/main" id="{BB9BDD02-1A9D-0B83-003D-AFD984EABB80}"/>
                  </a:ext>
                </a:extLst>
              </p:cNvPr>
              <p:cNvSpPr>
                <a:spLocks/>
              </p:cNvSpPr>
              <p:nvPr/>
            </p:nvSpPr>
            <p:spPr bwMode="auto">
              <a:xfrm>
                <a:off x="1854" y="5093"/>
                <a:ext cx="94" cy="47"/>
              </a:xfrm>
              <a:custGeom>
                <a:avLst/>
                <a:gdLst>
                  <a:gd name="T0" fmla="*/ 0 w 282"/>
                  <a:gd name="T1" fmla="*/ 0 h 140"/>
                  <a:gd name="T2" fmla="*/ 0 w 282"/>
                  <a:gd name="T3" fmla="*/ 0 h 140"/>
                  <a:gd name="T4" fmla="*/ 0 w 282"/>
                  <a:gd name="T5" fmla="*/ 0 h 140"/>
                  <a:gd name="T6" fmla="*/ 0 w 282"/>
                  <a:gd name="T7" fmla="*/ 0 h 140"/>
                  <a:gd name="T8" fmla="*/ 0 w 282"/>
                  <a:gd name="T9" fmla="*/ 0 h 140"/>
                  <a:gd name="T10" fmla="*/ 0 w 282"/>
                  <a:gd name="T11" fmla="*/ 0 h 140"/>
                  <a:gd name="T12" fmla="*/ 0 w 282"/>
                  <a:gd name="T13" fmla="*/ 0 h 140"/>
                  <a:gd name="T14" fmla="*/ 0 w 282"/>
                  <a:gd name="T15" fmla="*/ 0 h 140"/>
                  <a:gd name="T16" fmla="*/ 0 w 282"/>
                  <a:gd name="T17" fmla="*/ 0 h 140"/>
                  <a:gd name="T18" fmla="*/ 0 w 282"/>
                  <a:gd name="T19" fmla="*/ 0 h 140"/>
                  <a:gd name="T20" fmla="*/ 0 w 282"/>
                  <a:gd name="T21" fmla="*/ 0 h 140"/>
                  <a:gd name="T22" fmla="*/ 0 w 282"/>
                  <a:gd name="T23" fmla="*/ 0 h 140"/>
                  <a:gd name="T24" fmla="*/ 0 w 282"/>
                  <a:gd name="T25" fmla="*/ 0 h 140"/>
                  <a:gd name="T26" fmla="*/ 0 w 282"/>
                  <a:gd name="T27" fmla="*/ 0 h 140"/>
                  <a:gd name="T28" fmla="*/ 0 w 282"/>
                  <a:gd name="T29" fmla="*/ 0 h 140"/>
                  <a:gd name="T30" fmla="*/ 0 w 282"/>
                  <a:gd name="T31" fmla="*/ 0 h 140"/>
                  <a:gd name="T32" fmla="*/ 0 w 282"/>
                  <a:gd name="T33" fmla="*/ 0 h 140"/>
                  <a:gd name="T34" fmla="*/ 0 w 282"/>
                  <a:gd name="T35" fmla="*/ 0 h 140"/>
                  <a:gd name="T36" fmla="*/ 0 w 282"/>
                  <a:gd name="T37" fmla="*/ 0 h 140"/>
                  <a:gd name="T38" fmla="*/ 0 w 282"/>
                  <a:gd name="T39" fmla="*/ 0 h 140"/>
                  <a:gd name="T40" fmla="*/ 0 w 282"/>
                  <a:gd name="T41" fmla="*/ 0 h 140"/>
                  <a:gd name="T42" fmla="*/ 0 w 282"/>
                  <a:gd name="T43" fmla="*/ 0 h 140"/>
                  <a:gd name="T44" fmla="*/ 0 w 282"/>
                  <a:gd name="T45" fmla="*/ 0 h 140"/>
                  <a:gd name="T46" fmla="*/ 0 w 282"/>
                  <a:gd name="T47" fmla="*/ 0 h 140"/>
                  <a:gd name="T48" fmla="*/ 0 w 282"/>
                  <a:gd name="T49" fmla="*/ 0 h 140"/>
                  <a:gd name="T50" fmla="*/ 0 w 282"/>
                  <a:gd name="T51" fmla="*/ 0 h 140"/>
                  <a:gd name="T52" fmla="*/ 0 w 282"/>
                  <a:gd name="T53" fmla="*/ 0 h 140"/>
                  <a:gd name="T54" fmla="*/ 0 w 282"/>
                  <a:gd name="T55" fmla="*/ 0 h 140"/>
                  <a:gd name="T56" fmla="*/ 0 w 282"/>
                  <a:gd name="T57" fmla="*/ 0 h 140"/>
                  <a:gd name="T58" fmla="*/ 0 w 282"/>
                  <a:gd name="T59" fmla="*/ 0 h 140"/>
                  <a:gd name="T60" fmla="*/ 0 w 282"/>
                  <a:gd name="T61" fmla="*/ 0 h 140"/>
                  <a:gd name="T62" fmla="*/ 0 w 282"/>
                  <a:gd name="T63" fmla="*/ 0 h 140"/>
                  <a:gd name="T64" fmla="*/ 0 w 282"/>
                  <a:gd name="T65" fmla="*/ 0 h 140"/>
                  <a:gd name="T66" fmla="*/ 0 w 282"/>
                  <a:gd name="T67" fmla="*/ 0 h 140"/>
                  <a:gd name="T68" fmla="*/ 0 w 282"/>
                  <a:gd name="T69" fmla="*/ 0 h 140"/>
                  <a:gd name="T70" fmla="*/ 0 w 282"/>
                  <a:gd name="T71" fmla="*/ 0 h 140"/>
                  <a:gd name="T72" fmla="*/ 0 w 282"/>
                  <a:gd name="T73" fmla="*/ 0 h 140"/>
                  <a:gd name="T74" fmla="*/ 0 w 282"/>
                  <a:gd name="T75" fmla="*/ 0 h 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2"/>
                  <a:gd name="T115" fmla="*/ 0 h 140"/>
                  <a:gd name="T116" fmla="*/ 282 w 282"/>
                  <a:gd name="T117" fmla="*/ 140 h 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2" h="140">
                    <a:moveTo>
                      <a:pt x="81" y="61"/>
                    </a:moveTo>
                    <a:lnTo>
                      <a:pt x="74" y="66"/>
                    </a:lnTo>
                    <a:lnTo>
                      <a:pt x="67" y="70"/>
                    </a:lnTo>
                    <a:lnTo>
                      <a:pt x="62" y="71"/>
                    </a:lnTo>
                    <a:lnTo>
                      <a:pt x="56" y="73"/>
                    </a:lnTo>
                    <a:lnTo>
                      <a:pt x="52" y="73"/>
                    </a:lnTo>
                    <a:lnTo>
                      <a:pt x="46" y="73"/>
                    </a:lnTo>
                    <a:lnTo>
                      <a:pt x="38" y="73"/>
                    </a:lnTo>
                    <a:lnTo>
                      <a:pt x="29" y="74"/>
                    </a:lnTo>
                    <a:lnTo>
                      <a:pt x="19" y="75"/>
                    </a:lnTo>
                    <a:lnTo>
                      <a:pt x="11" y="78"/>
                    </a:lnTo>
                    <a:lnTo>
                      <a:pt x="5" y="81"/>
                    </a:lnTo>
                    <a:lnTo>
                      <a:pt x="1" y="86"/>
                    </a:lnTo>
                    <a:lnTo>
                      <a:pt x="0" y="95"/>
                    </a:lnTo>
                    <a:lnTo>
                      <a:pt x="1" y="101"/>
                    </a:lnTo>
                    <a:lnTo>
                      <a:pt x="4" y="103"/>
                    </a:lnTo>
                    <a:lnTo>
                      <a:pt x="9" y="106"/>
                    </a:lnTo>
                    <a:lnTo>
                      <a:pt x="15" y="109"/>
                    </a:lnTo>
                    <a:lnTo>
                      <a:pt x="27" y="111"/>
                    </a:lnTo>
                    <a:lnTo>
                      <a:pt x="42" y="117"/>
                    </a:lnTo>
                    <a:lnTo>
                      <a:pt x="59" y="121"/>
                    </a:lnTo>
                    <a:lnTo>
                      <a:pt x="77" y="124"/>
                    </a:lnTo>
                    <a:lnTo>
                      <a:pt x="92" y="127"/>
                    </a:lnTo>
                    <a:lnTo>
                      <a:pt x="104" y="130"/>
                    </a:lnTo>
                    <a:lnTo>
                      <a:pt x="111" y="130"/>
                    </a:lnTo>
                    <a:lnTo>
                      <a:pt x="117" y="126"/>
                    </a:lnTo>
                    <a:lnTo>
                      <a:pt x="128" y="119"/>
                    </a:lnTo>
                    <a:lnTo>
                      <a:pt x="141" y="111"/>
                    </a:lnTo>
                    <a:lnTo>
                      <a:pt x="157" y="102"/>
                    </a:lnTo>
                    <a:lnTo>
                      <a:pt x="175" y="93"/>
                    </a:lnTo>
                    <a:lnTo>
                      <a:pt x="192" y="86"/>
                    </a:lnTo>
                    <a:lnTo>
                      <a:pt x="209" y="82"/>
                    </a:lnTo>
                    <a:lnTo>
                      <a:pt x="225" y="83"/>
                    </a:lnTo>
                    <a:lnTo>
                      <a:pt x="223" y="98"/>
                    </a:lnTo>
                    <a:lnTo>
                      <a:pt x="219" y="113"/>
                    </a:lnTo>
                    <a:lnTo>
                      <a:pt x="214" y="127"/>
                    </a:lnTo>
                    <a:lnTo>
                      <a:pt x="210" y="139"/>
                    </a:lnTo>
                    <a:lnTo>
                      <a:pt x="216" y="140"/>
                    </a:lnTo>
                    <a:lnTo>
                      <a:pt x="220" y="140"/>
                    </a:lnTo>
                    <a:lnTo>
                      <a:pt x="223" y="139"/>
                    </a:lnTo>
                    <a:lnTo>
                      <a:pt x="224" y="139"/>
                    </a:lnTo>
                    <a:lnTo>
                      <a:pt x="227" y="131"/>
                    </a:lnTo>
                    <a:lnTo>
                      <a:pt x="235" y="114"/>
                    </a:lnTo>
                    <a:lnTo>
                      <a:pt x="245" y="94"/>
                    </a:lnTo>
                    <a:lnTo>
                      <a:pt x="257" y="79"/>
                    </a:lnTo>
                    <a:lnTo>
                      <a:pt x="267" y="70"/>
                    </a:lnTo>
                    <a:lnTo>
                      <a:pt x="272" y="65"/>
                    </a:lnTo>
                    <a:lnTo>
                      <a:pt x="276" y="58"/>
                    </a:lnTo>
                    <a:lnTo>
                      <a:pt x="281" y="49"/>
                    </a:lnTo>
                    <a:lnTo>
                      <a:pt x="282" y="36"/>
                    </a:lnTo>
                    <a:lnTo>
                      <a:pt x="278" y="21"/>
                    </a:lnTo>
                    <a:lnTo>
                      <a:pt x="272" y="8"/>
                    </a:lnTo>
                    <a:lnTo>
                      <a:pt x="268" y="0"/>
                    </a:lnTo>
                    <a:lnTo>
                      <a:pt x="261" y="4"/>
                    </a:lnTo>
                    <a:lnTo>
                      <a:pt x="253" y="8"/>
                    </a:lnTo>
                    <a:lnTo>
                      <a:pt x="243" y="14"/>
                    </a:lnTo>
                    <a:lnTo>
                      <a:pt x="234" y="20"/>
                    </a:lnTo>
                    <a:lnTo>
                      <a:pt x="224" y="28"/>
                    </a:lnTo>
                    <a:lnTo>
                      <a:pt x="216" y="34"/>
                    </a:lnTo>
                    <a:lnTo>
                      <a:pt x="209" y="40"/>
                    </a:lnTo>
                    <a:lnTo>
                      <a:pt x="203" y="45"/>
                    </a:lnTo>
                    <a:lnTo>
                      <a:pt x="198" y="50"/>
                    </a:lnTo>
                    <a:lnTo>
                      <a:pt x="187" y="57"/>
                    </a:lnTo>
                    <a:lnTo>
                      <a:pt x="175" y="65"/>
                    </a:lnTo>
                    <a:lnTo>
                      <a:pt x="159" y="74"/>
                    </a:lnTo>
                    <a:lnTo>
                      <a:pt x="144" y="82"/>
                    </a:lnTo>
                    <a:lnTo>
                      <a:pt x="130" y="89"/>
                    </a:lnTo>
                    <a:lnTo>
                      <a:pt x="119" y="93"/>
                    </a:lnTo>
                    <a:lnTo>
                      <a:pt x="111" y="95"/>
                    </a:lnTo>
                    <a:lnTo>
                      <a:pt x="102" y="93"/>
                    </a:lnTo>
                    <a:lnTo>
                      <a:pt x="96" y="87"/>
                    </a:lnTo>
                    <a:lnTo>
                      <a:pt x="92" y="81"/>
                    </a:lnTo>
                    <a:lnTo>
                      <a:pt x="89" y="75"/>
                    </a:lnTo>
                    <a:lnTo>
                      <a:pt x="86" y="70"/>
                    </a:lnTo>
                    <a:lnTo>
                      <a:pt x="84" y="66"/>
                    </a:lnTo>
                    <a:lnTo>
                      <a:pt x="82" y="62"/>
                    </a:lnTo>
                    <a:lnTo>
                      <a:pt x="81" y="61"/>
                    </a:lnTo>
                    <a:close/>
                  </a:path>
                </a:pathLst>
              </a:custGeom>
              <a:solidFill>
                <a:srgbClr val="56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2" name="Freeform 563">
                <a:extLst>
                  <a:ext uri="{FF2B5EF4-FFF2-40B4-BE49-F238E27FC236}">
                    <a16:creationId xmlns:a16="http://schemas.microsoft.com/office/drawing/2014/main" id="{358C397D-5D8B-EB7E-C2BA-88BC899D5D77}"/>
                  </a:ext>
                </a:extLst>
              </p:cNvPr>
              <p:cNvSpPr>
                <a:spLocks/>
              </p:cNvSpPr>
              <p:nvPr/>
            </p:nvSpPr>
            <p:spPr bwMode="auto">
              <a:xfrm>
                <a:off x="1803" y="4314"/>
                <a:ext cx="94" cy="149"/>
              </a:xfrm>
              <a:custGeom>
                <a:avLst/>
                <a:gdLst>
                  <a:gd name="T0" fmla="*/ 0 w 281"/>
                  <a:gd name="T1" fmla="*/ 0 h 446"/>
                  <a:gd name="T2" fmla="*/ 0 w 281"/>
                  <a:gd name="T3" fmla="*/ 0 h 446"/>
                  <a:gd name="T4" fmla="*/ 0 w 281"/>
                  <a:gd name="T5" fmla="*/ 0 h 446"/>
                  <a:gd name="T6" fmla="*/ 0 w 281"/>
                  <a:gd name="T7" fmla="*/ 0 h 446"/>
                  <a:gd name="T8" fmla="*/ 0 w 281"/>
                  <a:gd name="T9" fmla="*/ 0 h 446"/>
                  <a:gd name="T10" fmla="*/ 0 w 281"/>
                  <a:gd name="T11" fmla="*/ 0 h 446"/>
                  <a:gd name="T12" fmla="*/ 0 w 281"/>
                  <a:gd name="T13" fmla="*/ 0 h 446"/>
                  <a:gd name="T14" fmla="*/ 0 w 281"/>
                  <a:gd name="T15" fmla="*/ 0 h 446"/>
                  <a:gd name="T16" fmla="*/ 0 w 281"/>
                  <a:gd name="T17" fmla="*/ 0 h 446"/>
                  <a:gd name="T18" fmla="*/ 0 w 281"/>
                  <a:gd name="T19" fmla="*/ 0 h 446"/>
                  <a:gd name="T20" fmla="*/ 0 w 281"/>
                  <a:gd name="T21" fmla="*/ 0 h 446"/>
                  <a:gd name="T22" fmla="*/ 0 w 281"/>
                  <a:gd name="T23" fmla="*/ 0 h 446"/>
                  <a:gd name="T24" fmla="*/ 0 w 281"/>
                  <a:gd name="T25" fmla="*/ 0 h 446"/>
                  <a:gd name="T26" fmla="*/ 0 w 281"/>
                  <a:gd name="T27" fmla="*/ 0 h 446"/>
                  <a:gd name="T28" fmla="*/ 0 w 281"/>
                  <a:gd name="T29" fmla="*/ 0 h 446"/>
                  <a:gd name="T30" fmla="*/ 0 w 281"/>
                  <a:gd name="T31" fmla="*/ 0 h 446"/>
                  <a:gd name="T32" fmla="*/ 0 w 281"/>
                  <a:gd name="T33" fmla="*/ 0 h 446"/>
                  <a:gd name="T34" fmla="*/ 0 w 281"/>
                  <a:gd name="T35" fmla="*/ 0 h 446"/>
                  <a:gd name="T36" fmla="*/ 0 w 281"/>
                  <a:gd name="T37" fmla="*/ 0 h 446"/>
                  <a:gd name="T38" fmla="*/ 0 w 281"/>
                  <a:gd name="T39" fmla="*/ 0 h 446"/>
                  <a:gd name="T40" fmla="*/ 0 w 281"/>
                  <a:gd name="T41" fmla="*/ 0 h 446"/>
                  <a:gd name="T42" fmla="*/ 0 w 281"/>
                  <a:gd name="T43" fmla="*/ 0 h 446"/>
                  <a:gd name="T44" fmla="*/ 0 w 281"/>
                  <a:gd name="T45" fmla="*/ 0 h 446"/>
                  <a:gd name="T46" fmla="*/ 0 w 281"/>
                  <a:gd name="T47" fmla="*/ 0 h 446"/>
                  <a:gd name="T48" fmla="*/ 0 w 281"/>
                  <a:gd name="T49" fmla="*/ 0 h 446"/>
                  <a:gd name="T50" fmla="*/ 0 w 281"/>
                  <a:gd name="T51" fmla="*/ 0 h 446"/>
                  <a:gd name="T52" fmla="*/ 0 w 281"/>
                  <a:gd name="T53" fmla="*/ 0 h 446"/>
                  <a:gd name="T54" fmla="*/ 0 w 281"/>
                  <a:gd name="T55" fmla="*/ 0 h 446"/>
                  <a:gd name="T56" fmla="*/ 0 w 281"/>
                  <a:gd name="T57" fmla="*/ 0 h 446"/>
                  <a:gd name="T58" fmla="*/ 0 w 281"/>
                  <a:gd name="T59" fmla="*/ 0 h 446"/>
                  <a:gd name="T60" fmla="*/ 0 w 281"/>
                  <a:gd name="T61" fmla="*/ 0 h 446"/>
                  <a:gd name="T62" fmla="*/ 0 w 281"/>
                  <a:gd name="T63" fmla="*/ 0 h 446"/>
                  <a:gd name="T64" fmla="*/ 0 w 281"/>
                  <a:gd name="T65" fmla="*/ 0 h 446"/>
                  <a:gd name="T66" fmla="*/ 0 w 281"/>
                  <a:gd name="T67" fmla="*/ 0 h 446"/>
                  <a:gd name="T68" fmla="*/ 0 w 281"/>
                  <a:gd name="T69" fmla="*/ 0 h 446"/>
                  <a:gd name="T70" fmla="*/ 0 w 281"/>
                  <a:gd name="T71" fmla="*/ 0 h 446"/>
                  <a:gd name="T72" fmla="*/ 0 w 281"/>
                  <a:gd name="T73" fmla="*/ 0 h 446"/>
                  <a:gd name="T74" fmla="*/ 0 w 281"/>
                  <a:gd name="T75" fmla="*/ 0 h 446"/>
                  <a:gd name="T76" fmla="*/ 0 w 281"/>
                  <a:gd name="T77" fmla="*/ 0 h 446"/>
                  <a:gd name="T78" fmla="*/ 0 w 281"/>
                  <a:gd name="T79" fmla="*/ 0 h 446"/>
                  <a:gd name="T80" fmla="*/ 0 w 281"/>
                  <a:gd name="T81" fmla="*/ 1 h 446"/>
                  <a:gd name="T82" fmla="*/ 0 w 281"/>
                  <a:gd name="T83" fmla="*/ 1 h 446"/>
                  <a:gd name="T84" fmla="*/ 0 w 281"/>
                  <a:gd name="T85" fmla="*/ 1 h 446"/>
                  <a:gd name="T86" fmla="*/ 0 w 281"/>
                  <a:gd name="T87" fmla="*/ 1 h 446"/>
                  <a:gd name="T88" fmla="*/ 0 w 281"/>
                  <a:gd name="T89" fmla="*/ 1 h 446"/>
                  <a:gd name="T90" fmla="*/ 0 w 281"/>
                  <a:gd name="T91" fmla="*/ 1 h 446"/>
                  <a:gd name="T92" fmla="*/ 0 w 281"/>
                  <a:gd name="T93" fmla="*/ 1 h 446"/>
                  <a:gd name="T94" fmla="*/ 0 w 281"/>
                  <a:gd name="T95" fmla="*/ 1 h 446"/>
                  <a:gd name="T96" fmla="*/ 0 w 281"/>
                  <a:gd name="T97" fmla="*/ 0 h 446"/>
                  <a:gd name="T98" fmla="*/ 0 w 281"/>
                  <a:gd name="T99" fmla="*/ 0 h 446"/>
                  <a:gd name="T100" fmla="*/ 0 w 281"/>
                  <a:gd name="T101" fmla="*/ 0 h 446"/>
                  <a:gd name="T102" fmla="*/ 0 w 281"/>
                  <a:gd name="T103" fmla="*/ 0 h 446"/>
                  <a:gd name="T104" fmla="*/ 0 w 281"/>
                  <a:gd name="T105" fmla="*/ 0 h 446"/>
                  <a:gd name="T106" fmla="*/ 0 w 281"/>
                  <a:gd name="T107" fmla="*/ 0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1"/>
                  <a:gd name="T163" fmla="*/ 0 h 446"/>
                  <a:gd name="T164" fmla="*/ 281 w 281"/>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1" h="446">
                    <a:moveTo>
                      <a:pt x="49" y="25"/>
                    </a:moveTo>
                    <a:lnTo>
                      <a:pt x="62" y="16"/>
                    </a:lnTo>
                    <a:lnTo>
                      <a:pt x="77" y="8"/>
                    </a:lnTo>
                    <a:lnTo>
                      <a:pt x="93" y="3"/>
                    </a:lnTo>
                    <a:lnTo>
                      <a:pt x="111" y="0"/>
                    </a:lnTo>
                    <a:lnTo>
                      <a:pt x="131" y="0"/>
                    </a:lnTo>
                    <a:lnTo>
                      <a:pt x="151" y="4"/>
                    </a:lnTo>
                    <a:lnTo>
                      <a:pt x="175" y="12"/>
                    </a:lnTo>
                    <a:lnTo>
                      <a:pt x="201" y="24"/>
                    </a:lnTo>
                    <a:lnTo>
                      <a:pt x="213" y="31"/>
                    </a:lnTo>
                    <a:lnTo>
                      <a:pt x="226" y="39"/>
                    </a:lnTo>
                    <a:lnTo>
                      <a:pt x="237" y="48"/>
                    </a:lnTo>
                    <a:lnTo>
                      <a:pt x="246" y="58"/>
                    </a:lnTo>
                    <a:lnTo>
                      <a:pt x="255" y="69"/>
                    </a:lnTo>
                    <a:lnTo>
                      <a:pt x="261" y="84"/>
                    </a:lnTo>
                    <a:lnTo>
                      <a:pt x="266" y="98"/>
                    </a:lnTo>
                    <a:lnTo>
                      <a:pt x="267" y="117"/>
                    </a:lnTo>
                    <a:lnTo>
                      <a:pt x="267" y="127"/>
                    </a:lnTo>
                    <a:lnTo>
                      <a:pt x="268" y="142"/>
                    </a:lnTo>
                    <a:lnTo>
                      <a:pt x="267" y="154"/>
                    </a:lnTo>
                    <a:lnTo>
                      <a:pt x="266" y="163"/>
                    </a:lnTo>
                    <a:lnTo>
                      <a:pt x="263" y="170"/>
                    </a:lnTo>
                    <a:lnTo>
                      <a:pt x="261" y="176"/>
                    </a:lnTo>
                    <a:lnTo>
                      <a:pt x="261" y="183"/>
                    </a:lnTo>
                    <a:lnTo>
                      <a:pt x="263" y="190"/>
                    </a:lnTo>
                    <a:lnTo>
                      <a:pt x="268" y="199"/>
                    </a:lnTo>
                    <a:lnTo>
                      <a:pt x="274" y="211"/>
                    </a:lnTo>
                    <a:lnTo>
                      <a:pt x="279" y="223"/>
                    </a:lnTo>
                    <a:lnTo>
                      <a:pt x="281" y="228"/>
                    </a:lnTo>
                    <a:lnTo>
                      <a:pt x="281" y="232"/>
                    </a:lnTo>
                    <a:lnTo>
                      <a:pt x="281" y="236"/>
                    </a:lnTo>
                    <a:lnTo>
                      <a:pt x="278" y="240"/>
                    </a:lnTo>
                    <a:lnTo>
                      <a:pt x="277" y="243"/>
                    </a:lnTo>
                    <a:lnTo>
                      <a:pt x="272" y="244"/>
                    </a:lnTo>
                    <a:lnTo>
                      <a:pt x="270" y="244"/>
                    </a:lnTo>
                    <a:lnTo>
                      <a:pt x="266" y="244"/>
                    </a:lnTo>
                    <a:lnTo>
                      <a:pt x="261" y="244"/>
                    </a:lnTo>
                    <a:lnTo>
                      <a:pt x="260" y="245"/>
                    </a:lnTo>
                    <a:lnTo>
                      <a:pt x="257" y="248"/>
                    </a:lnTo>
                    <a:lnTo>
                      <a:pt x="257" y="251"/>
                    </a:lnTo>
                    <a:lnTo>
                      <a:pt x="257" y="255"/>
                    </a:lnTo>
                    <a:lnTo>
                      <a:pt x="259" y="257"/>
                    </a:lnTo>
                    <a:lnTo>
                      <a:pt x="260" y="260"/>
                    </a:lnTo>
                    <a:lnTo>
                      <a:pt x="260" y="261"/>
                    </a:lnTo>
                    <a:lnTo>
                      <a:pt x="259" y="264"/>
                    </a:lnTo>
                    <a:lnTo>
                      <a:pt x="256" y="267"/>
                    </a:lnTo>
                    <a:lnTo>
                      <a:pt x="253" y="267"/>
                    </a:lnTo>
                    <a:lnTo>
                      <a:pt x="249" y="267"/>
                    </a:lnTo>
                    <a:lnTo>
                      <a:pt x="246" y="265"/>
                    </a:lnTo>
                    <a:lnTo>
                      <a:pt x="237" y="264"/>
                    </a:lnTo>
                    <a:lnTo>
                      <a:pt x="228" y="263"/>
                    </a:lnTo>
                    <a:lnTo>
                      <a:pt x="220" y="261"/>
                    </a:lnTo>
                    <a:lnTo>
                      <a:pt x="216" y="261"/>
                    </a:lnTo>
                    <a:lnTo>
                      <a:pt x="213" y="263"/>
                    </a:lnTo>
                    <a:lnTo>
                      <a:pt x="212" y="264"/>
                    </a:lnTo>
                    <a:lnTo>
                      <a:pt x="210" y="267"/>
                    </a:lnTo>
                    <a:lnTo>
                      <a:pt x="212" y="268"/>
                    </a:lnTo>
                    <a:lnTo>
                      <a:pt x="217" y="271"/>
                    </a:lnTo>
                    <a:lnTo>
                      <a:pt x="226" y="275"/>
                    </a:lnTo>
                    <a:lnTo>
                      <a:pt x="234" y="279"/>
                    </a:lnTo>
                    <a:lnTo>
                      <a:pt x="239" y="281"/>
                    </a:lnTo>
                    <a:lnTo>
                      <a:pt x="242" y="284"/>
                    </a:lnTo>
                    <a:lnTo>
                      <a:pt x="245" y="289"/>
                    </a:lnTo>
                    <a:lnTo>
                      <a:pt x="245" y="294"/>
                    </a:lnTo>
                    <a:lnTo>
                      <a:pt x="242" y="297"/>
                    </a:lnTo>
                    <a:lnTo>
                      <a:pt x="237" y="300"/>
                    </a:lnTo>
                    <a:lnTo>
                      <a:pt x="234" y="302"/>
                    </a:lnTo>
                    <a:lnTo>
                      <a:pt x="232" y="308"/>
                    </a:lnTo>
                    <a:lnTo>
                      <a:pt x="234" y="313"/>
                    </a:lnTo>
                    <a:lnTo>
                      <a:pt x="234" y="324"/>
                    </a:lnTo>
                    <a:lnTo>
                      <a:pt x="230" y="336"/>
                    </a:lnTo>
                    <a:lnTo>
                      <a:pt x="217" y="344"/>
                    </a:lnTo>
                    <a:lnTo>
                      <a:pt x="199" y="345"/>
                    </a:lnTo>
                    <a:lnTo>
                      <a:pt x="193" y="344"/>
                    </a:lnTo>
                    <a:lnTo>
                      <a:pt x="186" y="342"/>
                    </a:lnTo>
                    <a:lnTo>
                      <a:pt x="182" y="341"/>
                    </a:lnTo>
                    <a:lnTo>
                      <a:pt x="177" y="340"/>
                    </a:lnTo>
                    <a:lnTo>
                      <a:pt x="175" y="341"/>
                    </a:lnTo>
                    <a:lnTo>
                      <a:pt x="172" y="342"/>
                    </a:lnTo>
                    <a:lnTo>
                      <a:pt x="171" y="345"/>
                    </a:lnTo>
                    <a:lnTo>
                      <a:pt x="169" y="348"/>
                    </a:lnTo>
                    <a:lnTo>
                      <a:pt x="162" y="365"/>
                    </a:lnTo>
                    <a:lnTo>
                      <a:pt x="154" y="383"/>
                    </a:lnTo>
                    <a:lnTo>
                      <a:pt x="143" y="402"/>
                    </a:lnTo>
                    <a:lnTo>
                      <a:pt x="131" y="418"/>
                    </a:lnTo>
                    <a:lnTo>
                      <a:pt x="115" y="432"/>
                    </a:lnTo>
                    <a:lnTo>
                      <a:pt x="99" y="442"/>
                    </a:lnTo>
                    <a:lnTo>
                      <a:pt x="78" y="446"/>
                    </a:lnTo>
                    <a:lnTo>
                      <a:pt x="56" y="443"/>
                    </a:lnTo>
                    <a:lnTo>
                      <a:pt x="44" y="439"/>
                    </a:lnTo>
                    <a:lnTo>
                      <a:pt x="34" y="432"/>
                    </a:lnTo>
                    <a:lnTo>
                      <a:pt x="27" y="424"/>
                    </a:lnTo>
                    <a:lnTo>
                      <a:pt x="23" y="415"/>
                    </a:lnTo>
                    <a:lnTo>
                      <a:pt x="20" y="405"/>
                    </a:lnTo>
                    <a:lnTo>
                      <a:pt x="19" y="393"/>
                    </a:lnTo>
                    <a:lnTo>
                      <a:pt x="19" y="381"/>
                    </a:lnTo>
                    <a:lnTo>
                      <a:pt x="20" y="367"/>
                    </a:lnTo>
                    <a:lnTo>
                      <a:pt x="26" y="336"/>
                    </a:lnTo>
                    <a:lnTo>
                      <a:pt x="33" y="300"/>
                    </a:lnTo>
                    <a:lnTo>
                      <a:pt x="37" y="268"/>
                    </a:lnTo>
                    <a:lnTo>
                      <a:pt x="33" y="244"/>
                    </a:lnTo>
                    <a:lnTo>
                      <a:pt x="20" y="220"/>
                    </a:lnTo>
                    <a:lnTo>
                      <a:pt x="9" y="194"/>
                    </a:lnTo>
                    <a:lnTo>
                      <a:pt x="2" y="166"/>
                    </a:lnTo>
                    <a:lnTo>
                      <a:pt x="0" y="137"/>
                    </a:lnTo>
                    <a:lnTo>
                      <a:pt x="1" y="106"/>
                    </a:lnTo>
                    <a:lnTo>
                      <a:pt x="9" y="78"/>
                    </a:lnTo>
                    <a:lnTo>
                      <a:pt x="25" y="51"/>
                    </a:lnTo>
                    <a:lnTo>
                      <a:pt x="49" y="25"/>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3" name="Freeform 564">
                <a:extLst>
                  <a:ext uri="{FF2B5EF4-FFF2-40B4-BE49-F238E27FC236}">
                    <a16:creationId xmlns:a16="http://schemas.microsoft.com/office/drawing/2014/main" id="{84965C47-2B5E-5C1B-3E16-F1ADEBEBCA54}"/>
                  </a:ext>
                </a:extLst>
              </p:cNvPr>
              <p:cNvSpPr>
                <a:spLocks/>
              </p:cNvSpPr>
              <p:nvPr/>
            </p:nvSpPr>
            <p:spPr bwMode="auto">
              <a:xfrm>
                <a:off x="1824" y="4440"/>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2" y="33"/>
                    </a:moveTo>
                    <a:lnTo>
                      <a:pt x="19" y="33"/>
                    </a:lnTo>
                    <a:lnTo>
                      <a:pt x="26" y="30"/>
                    </a:lnTo>
                    <a:lnTo>
                      <a:pt x="31" y="26"/>
                    </a:lnTo>
                    <a:lnTo>
                      <a:pt x="34" y="21"/>
                    </a:lnTo>
                    <a:lnTo>
                      <a:pt x="34" y="14"/>
                    </a:lnTo>
                    <a:lnTo>
                      <a:pt x="31" y="8"/>
                    </a:lnTo>
                    <a:lnTo>
                      <a:pt x="27" y="2"/>
                    </a:lnTo>
                    <a:lnTo>
                      <a:pt x="20" y="0"/>
                    </a:lnTo>
                    <a:lnTo>
                      <a:pt x="13" y="0"/>
                    </a:lnTo>
                    <a:lnTo>
                      <a:pt x="8" y="2"/>
                    </a:lnTo>
                    <a:lnTo>
                      <a:pt x="2" y="6"/>
                    </a:lnTo>
                    <a:lnTo>
                      <a:pt x="0" y="13"/>
                    </a:lnTo>
                    <a:lnTo>
                      <a:pt x="0" y="20"/>
                    </a:lnTo>
                    <a:lnTo>
                      <a:pt x="2" y="25"/>
                    </a:lnTo>
                    <a:lnTo>
                      <a:pt x="7" y="30"/>
                    </a:lnTo>
                    <a:lnTo>
                      <a:pt x="12" y="33"/>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4" name="Freeform 565">
                <a:extLst>
                  <a:ext uri="{FF2B5EF4-FFF2-40B4-BE49-F238E27FC236}">
                    <a16:creationId xmlns:a16="http://schemas.microsoft.com/office/drawing/2014/main" id="{F5B60FF0-626F-5A32-2DE2-25C895CBCF8A}"/>
                  </a:ext>
                </a:extLst>
              </p:cNvPr>
              <p:cNvSpPr>
                <a:spLocks/>
              </p:cNvSpPr>
              <p:nvPr/>
            </p:nvSpPr>
            <p:spPr bwMode="auto">
              <a:xfrm>
                <a:off x="1816" y="4349"/>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2" y="33"/>
                    </a:moveTo>
                    <a:lnTo>
                      <a:pt x="19" y="33"/>
                    </a:lnTo>
                    <a:lnTo>
                      <a:pt x="26" y="30"/>
                    </a:lnTo>
                    <a:lnTo>
                      <a:pt x="32" y="26"/>
                    </a:lnTo>
                    <a:lnTo>
                      <a:pt x="34" y="21"/>
                    </a:lnTo>
                    <a:lnTo>
                      <a:pt x="34" y="14"/>
                    </a:lnTo>
                    <a:lnTo>
                      <a:pt x="32" y="8"/>
                    </a:lnTo>
                    <a:lnTo>
                      <a:pt x="27" y="3"/>
                    </a:lnTo>
                    <a:lnTo>
                      <a:pt x="21" y="0"/>
                    </a:lnTo>
                    <a:lnTo>
                      <a:pt x="14" y="0"/>
                    </a:lnTo>
                    <a:lnTo>
                      <a:pt x="8" y="3"/>
                    </a:lnTo>
                    <a:lnTo>
                      <a:pt x="3" y="7"/>
                    </a:lnTo>
                    <a:lnTo>
                      <a:pt x="0" y="13"/>
                    </a:lnTo>
                    <a:lnTo>
                      <a:pt x="0" y="20"/>
                    </a:lnTo>
                    <a:lnTo>
                      <a:pt x="3" y="25"/>
                    </a:lnTo>
                    <a:lnTo>
                      <a:pt x="7" y="30"/>
                    </a:lnTo>
                    <a:lnTo>
                      <a:pt x="12" y="33"/>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5" name="Freeform 566">
                <a:extLst>
                  <a:ext uri="{FF2B5EF4-FFF2-40B4-BE49-F238E27FC236}">
                    <a16:creationId xmlns:a16="http://schemas.microsoft.com/office/drawing/2014/main" id="{E2E22441-15CD-4928-8322-D0F14E2B86F6}"/>
                  </a:ext>
                </a:extLst>
              </p:cNvPr>
              <p:cNvSpPr>
                <a:spLocks/>
              </p:cNvSpPr>
              <p:nvPr/>
            </p:nvSpPr>
            <p:spPr bwMode="auto">
              <a:xfrm>
                <a:off x="1873" y="4401"/>
                <a:ext cx="12" cy="7"/>
              </a:xfrm>
              <a:custGeom>
                <a:avLst/>
                <a:gdLst>
                  <a:gd name="T0" fmla="*/ 0 w 36"/>
                  <a:gd name="T1" fmla="*/ 0 h 20"/>
                  <a:gd name="T2" fmla="*/ 0 w 36"/>
                  <a:gd name="T3" fmla="*/ 0 h 20"/>
                  <a:gd name="T4" fmla="*/ 0 w 36"/>
                  <a:gd name="T5" fmla="*/ 0 h 20"/>
                  <a:gd name="T6" fmla="*/ 0 w 36"/>
                  <a:gd name="T7" fmla="*/ 0 h 20"/>
                  <a:gd name="T8" fmla="*/ 0 w 36"/>
                  <a:gd name="T9" fmla="*/ 0 h 20"/>
                  <a:gd name="T10" fmla="*/ 0 w 36"/>
                  <a:gd name="T11" fmla="*/ 0 h 20"/>
                  <a:gd name="T12" fmla="*/ 0 w 36"/>
                  <a:gd name="T13" fmla="*/ 0 h 20"/>
                  <a:gd name="T14" fmla="*/ 0 w 36"/>
                  <a:gd name="T15" fmla="*/ 0 h 20"/>
                  <a:gd name="T16" fmla="*/ 0 w 36"/>
                  <a:gd name="T17" fmla="*/ 0 h 20"/>
                  <a:gd name="T18" fmla="*/ 0 w 36"/>
                  <a:gd name="T19" fmla="*/ 0 h 20"/>
                  <a:gd name="T20" fmla="*/ 0 w 36"/>
                  <a:gd name="T21" fmla="*/ 0 h 20"/>
                  <a:gd name="T22" fmla="*/ 0 w 36"/>
                  <a:gd name="T23" fmla="*/ 0 h 20"/>
                  <a:gd name="T24" fmla="*/ 0 w 36"/>
                  <a:gd name="T25" fmla="*/ 0 h 20"/>
                  <a:gd name="T26" fmla="*/ 0 w 36"/>
                  <a:gd name="T27" fmla="*/ 0 h 20"/>
                  <a:gd name="T28" fmla="*/ 0 w 36"/>
                  <a:gd name="T29" fmla="*/ 0 h 20"/>
                  <a:gd name="T30" fmla="*/ 0 w 36"/>
                  <a:gd name="T31" fmla="*/ 0 h 20"/>
                  <a:gd name="T32" fmla="*/ 0 w 3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0"/>
                  <a:gd name="T53" fmla="*/ 36 w 3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0">
                    <a:moveTo>
                      <a:pt x="29" y="20"/>
                    </a:moveTo>
                    <a:lnTo>
                      <a:pt x="24" y="18"/>
                    </a:lnTo>
                    <a:lnTo>
                      <a:pt x="16" y="14"/>
                    </a:lnTo>
                    <a:lnTo>
                      <a:pt x="7" y="10"/>
                    </a:lnTo>
                    <a:lnTo>
                      <a:pt x="2" y="7"/>
                    </a:lnTo>
                    <a:lnTo>
                      <a:pt x="0" y="6"/>
                    </a:lnTo>
                    <a:lnTo>
                      <a:pt x="2" y="3"/>
                    </a:lnTo>
                    <a:lnTo>
                      <a:pt x="3" y="2"/>
                    </a:lnTo>
                    <a:lnTo>
                      <a:pt x="6" y="0"/>
                    </a:lnTo>
                    <a:lnTo>
                      <a:pt x="10" y="0"/>
                    </a:lnTo>
                    <a:lnTo>
                      <a:pt x="18" y="2"/>
                    </a:lnTo>
                    <a:lnTo>
                      <a:pt x="27" y="3"/>
                    </a:lnTo>
                    <a:lnTo>
                      <a:pt x="36" y="4"/>
                    </a:lnTo>
                    <a:lnTo>
                      <a:pt x="35" y="10"/>
                    </a:lnTo>
                    <a:lnTo>
                      <a:pt x="34" y="14"/>
                    </a:lnTo>
                    <a:lnTo>
                      <a:pt x="31" y="18"/>
                    </a:lnTo>
                    <a:lnTo>
                      <a:pt x="2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6" name="Freeform 567">
                <a:extLst>
                  <a:ext uri="{FF2B5EF4-FFF2-40B4-BE49-F238E27FC236}">
                    <a16:creationId xmlns:a16="http://schemas.microsoft.com/office/drawing/2014/main" id="{CFEE6C79-C58D-3307-6242-5FD9F52E0497}"/>
                  </a:ext>
                </a:extLst>
              </p:cNvPr>
              <p:cNvSpPr>
                <a:spLocks/>
              </p:cNvSpPr>
              <p:nvPr/>
            </p:nvSpPr>
            <p:spPr bwMode="auto">
              <a:xfrm>
                <a:off x="1871" y="4363"/>
                <a:ext cx="19" cy="5"/>
              </a:xfrm>
              <a:custGeom>
                <a:avLst/>
                <a:gdLst>
                  <a:gd name="T0" fmla="*/ 0 w 55"/>
                  <a:gd name="T1" fmla="*/ 0 h 16"/>
                  <a:gd name="T2" fmla="*/ 0 w 55"/>
                  <a:gd name="T3" fmla="*/ 0 h 16"/>
                  <a:gd name="T4" fmla="*/ 0 w 55"/>
                  <a:gd name="T5" fmla="*/ 0 h 16"/>
                  <a:gd name="T6" fmla="*/ 0 w 55"/>
                  <a:gd name="T7" fmla="*/ 0 h 16"/>
                  <a:gd name="T8" fmla="*/ 0 w 55"/>
                  <a:gd name="T9" fmla="*/ 0 h 16"/>
                  <a:gd name="T10" fmla="*/ 0 w 55"/>
                  <a:gd name="T11" fmla="*/ 0 h 16"/>
                  <a:gd name="T12" fmla="*/ 0 w 55"/>
                  <a:gd name="T13" fmla="*/ 0 h 16"/>
                  <a:gd name="T14" fmla="*/ 0 w 55"/>
                  <a:gd name="T15" fmla="*/ 0 h 16"/>
                  <a:gd name="T16" fmla="*/ 0 w 55"/>
                  <a:gd name="T17" fmla="*/ 0 h 16"/>
                  <a:gd name="T18" fmla="*/ 0 w 55"/>
                  <a:gd name="T19" fmla="*/ 0 h 16"/>
                  <a:gd name="T20" fmla="*/ 0 w 55"/>
                  <a:gd name="T21" fmla="*/ 0 h 16"/>
                  <a:gd name="T22" fmla="*/ 0 w 55"/>
                  <a:gd name="T23" fmla="*/ 0 h 16"/>
                  <a:gd name="T24" fmla="*/ 0 w 55"/>
                  <a:gd name="T25" fmla="*/ 0 h 16"/>
                  <a:gd name="T26" fmla="*/ 0 w 55"/>
                  <a:gd name="T27" fmla="*/ 0 h 16"/>
                  <a:gd name="T28" fmla="*/ 0 w 55"/>
                  <a:gd name="T29" fmla="*/ 0 h 16"/>
                  <a:gd name="T30" fmla="*/ 0 w 55"/>
                  <a:gd name="T31" fmla="*/ 0 h 16"/>
                  <a:gd name="T32" fmla="*/ 0 w 55"/>
                  <a:gd name="T33" fmla="*/ 0 h 16"/>
                  <a:gd name="T34" fmla="*/ 0 w 55"/>
                  <a:gd name="T35" fmla="*/ 0 h 16"/>
                  <a:gd name="T36" fmla="*/ 0 w 55"/>
                  <a:gd name="T37" fmla="*/ 0 h 16"/>
                  <a:gd name="T38" fmla="*/ 0 w 55"/>
                  <a:gd name="T39" fmla="*/ 0 h 16"/>
                  <a:gd name="T40" fmla="*/ 0 w 55"/>
                  <a:gd name="T41" fmla="*/ 0 h 16"/>
                  <a:gd name="T42" fmla="*/ 0 w 55"/>
                  <a:gd name="T43" fmla="*/ 0 h 16"/>
                  <a:gd name="T44" fmla="*/ 0 w 55"/>
                  <a:gd name="T45" fmla="*/ 0 h 16"/>
                  <a:gd name="T46" fmla="*/ 0 w 55"/>
                  <a:gd name="T47" fmla="*/ 0 h 16"/>
                  <a:gd name="T48" fmla="*/ 0 w 55"/>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6"/>
                  <a:gd name="T77" fmla="*/ 55 w 55"/>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6">
                    <a:moveTo>
                      <a:pt x="5" y="15"/>
                    </a:moveTo>
                    <a:lnTo>
                      <a:pt x="1" y="16"/>
                    </a:lnTo>
                    <a:lnTo>
                      <a:pt x="0" y="15"/>
                    </a:lnTo>
                    <a:lnTo>
                      <a:pt x="0" y="14"/>
                    </a:lnTo>
                    <a:lnTo>
                      <a:pt x="2" y="12"/>
                    </a:lnTo>
                    <a:lnTo>
                      <a:pt x="6" y="11"/>
                    </a:lnTo>
                    <a:lnTo>
                      <a:pt x="11" y="8"/>
                    </a:lnTo>
                    <a:lnTo>
                      <a:pt x="17" y="4"/>
                    </a:lnTo>
                    <a:lnTo>
                      <a:pt x="27" y="2"/>
                    </a:lnTo>
                    <a:lnTo>
                      <a:pt x="37" y="0"/>
                    </a:lnTo>
                    <a:lnTo>
                      <a:pt x="45" y="0"/>
                    </a:lnTo>
                    <a:lnTo>
                      <a:pt x="52" y="4"/>
                    </a:lnTo>
                    <a:lnTo>
                      <a:pt x="55" y="8"/>
                    </a:lnTo>
                    <a:lnTo>
                      <a:pt x="55" y="10"/>
                    </a:lnTo>
                    <a:lnTo>
                      <a:pt x="53" y="12"/>
                    </a:lnTo>
                    <a:lnTo>
                      <a:pt x="52" y="15"/>
                    </a:lnTo>
                    <a:lnTo>
                      <a:pt x="49" y="16"/>
                    </a:lnTo>
                    <a:lnTo>
                      <a:pt x="48" y="16"/>
                    </a:lnTo>
                    <a:lnTo>
                      <a:pt x="46" y="14"/>
                    </a:lnTo>
                    <a:lnTo>
                      <a:pt x="44" y="12"/>
                    </a:lnTo>
                    <a:lnTo>
                      <a:pt x="42" y="11"/>
                    </a:lnTo>
                    <a:lnTo>
                      <a:pt x="35" y="10"/>
                    </a:lnTo>
                    <a:lnTo>
                      <a:pt x="27" y="8"/>
                    </a:lnTo>
                    <a:lnTo>
                      <a:pt x="16" y="11"/>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7" name="Freeform 568">
                <a:extLst>
                  <a:ext uri="{FF2B5EF4-FFF2-40B4-BE49-F238E27FC236}">
                    <a16:creationId xmlns:a16="http://schemas.microsoft.com/office/drawing/2014/main" id="{EFF21462-FA2F-B34A-AA65-C71D76BE68F6}"/>
                  </a:ext>
                </a:extLst>
              </p:cNvPr>
              <p:cNvSpPr>
                <a:spLocks/>
              </p:cNvSpPr>
              <p:nvPr/>
            </p:nvSpPr>
            <p:spPr bwMode="auto">
              <a:xfrm>
                <a:off x="1873" y="4373"/>
                <a:ext cx="13" cy="6"/>
              </a:xfrm>
              <a:custGeom>
                <a:avLst/>
                <a:gdLst>
                  <a:gd name="T0" fmla="*/ 0 w 38"/>
                  <a:gd name="T1" fmla="*/ 0 h 17"/>
                  <a:gd name="T2" fmla="*/ 0 w 38"/>
                  <a:gd name="T3" fmla="*/ 0 h 17"/>
                  <a:gd name="T4" fmla="*/ 0 w 38"/>
                  <a:gd name="T5" fmla="*/ 0 h 17"/>
                  <a:gd name="T6" fmla="*/ 0 w 38"/>
                  <a:gd name="T7" fmla="*/ 0 h 17"/>
                  <a:gd name="T8" fmla="*/ 0 w 38"/>
                  <a:gd name="T9" fmla="*/ 0 h 17"/>
                  <a:gd name="T10" fmla="*/ 0 w 38"/>
                  <a:gd name="T11" fmla="*/ 0 h 17"/>
                  <a:gd name="T12" fmla="*/ 0 w 38"/>
                  <a:gd name="T13" fmla="*/ 0 h 17"/>
                  <a:gd name="T14" fmla="*/ 0 w 38"/>
                  <a:gd name="T15" fmla="*/ 0 h 17"/>
                  <a:gd name="T16" fmla="*/ 0 w 38"/>
                  <a:gd name="T17" fmla="*/ 0 h 17"/>
                  <a:gd name="T18" fmla="*/ 0 w 38"/>
                  <a:gd name="T19" fmla="*/ 0 h 17"/>
                  <a:gd name="T20" fmla="*/ 0 w 38"/>
                  <a:gd name="T21" fmla="*/ 0 h 17"/>
                  <a:gd name="T22" fmla="*/ 0 w 38"/>
                  <a:gd name="T23" fmla="*/ 0 h 17"/>
                  <a:gd name="T24" fmla="*/ 0 w 38"/>
                  <a:gd name="T25" fmla="*/ 0 h 17"/>
                  <a:gd name="T26" fmla="*/ 0 w 38"/>
                  <a:gd name="T27" fmla="*/ 0 h 17"/>
                  <a:gd name="T28" fmla="*/ 0 w 38"/>
                  <a:gd name="T29" fmla="*/ 0 h 17"/>
                  <a:gd name="T30" fmla="*/ 0 w 38"/>
                  <a:gd name="T31" fmla="*/ 0 h 17"/>
                  <a:gd name="T32" fmla="*/ 0 w 38"/>
                  <a:gd name="T33" fmla="*/ 0 h 17"/>
                  <a:gd name="T34" fmla="*/ 0 w 38"/>
                  <a:gd name="T35" fmla="*/ 0 h 17"/>
                  <a:gd name="T36" fmla="*/ 0 w 38"/>
                  <a:gd name="T37" fmla="*/ 0 h 17"/>
                  <a:gd name="T38" fmla="*/ 0 w 38"/>
                  <a:gd name="T39" fmla="*/ 0 h 17"/>
                  <a:gd name="T40" fmla="*/ 0 w 38"/>
                  <a:gd name="T41" fmla="*/ 0 h 17"/>
                  <a:gd name="T42" fmla="*/ 0 w 38"/>
                  <a:gd name="T43" fmla="*/ 0 h 17"/>
                  <a:gd name="T44" fmla="*/ 0 w 38"/>
                  <a:gd name="T45" fmla="*/ 0 h 17"/>
                  <a:gd name="T46" fmla="*/ 0 w 38"/>
                  <a:gd name="T47" fmla="*/ 0 h 17"/>
                  <a:gd name="T48" fmla="*/ 0 w 38"/>
                  <a:gd name="T49" fmla="*/ 0 h 17"/>
                  <a:gd name="T50" fmla="*/ 0 w 38"/>
                  <a:gd name="T51" fmla="*/ 0 h 17"/>
                  <a:gd name="T52" fmla="*/ 0 w 38"/>
                  <a:gd name="T53" fmla="*/ 0 h 17"/>
                  <a:gd name="T54" fmla="*/ 0 w 38"/>
                  <a:gd name="T55" fmla="*/ 0 h 17"/>
                  <a:gd name="T56" fmla="*/ 0 w 38"/>
                  <a:gd name="T57" fmla="*/ 0 h 17"/>
                  <a:gd name="T58" fmla="*/ 0 w 38"/>
                  <a:gd name="T59" fmla="*/ 0 h 17"/>
                  <a:gd name="T60" fmla="*/ 0 w 38"/>
                  <a:gd name="T61" fmla="*/ 0 h 17"/>
                  <a:gd name="T62" fmla="*/ 0 w 38"/>
                  <a:gd name="T63" fmla="*/ 0 h 17"/>
                  <a:gd name="T64" fmla="*/ 0 w 38"/>
                  <a:gd name="T65" fmla="*/ 0 h 17"/>
                  <a:gd name="T66" fmla="*/ 0 w 38"/>
                  <a:gd name="T67" fmla="*/ 0 h 17"/>
                  <a:gd name="T68" fmla="*/ 0 w 38"/>
                  <a:gd name="T69" fmla="*/ 0 h 17"/>
                  <a:gd name="T70" fmla="*/ 0 w 38"/>
                  <a:gd name="T71" fmla="*/ 0 h 17"/>
                  <a:gd name="T72" fmla="*/ 0 w 38"/>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17"/>
                  <a:gd name="T113" fmla="*/ 38 w 38"/>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17">
                    <a:moveTo>
                      <a:pt x="13" y="4"/>
                    </a:moveTo>
                    <a:lnTo>
                      <a:pt x="16" y="4"/>
                    </a:lnTo>
                    <a:lnTo>
                      <a:pt x="21" y="2"/>
                    </a:lnTo>
                    <a:lnTo>
                      <a:pt x="27" y="2"/>
                    </a:lnTo>
                    <a:lnTo>
                      <a:pt x="32" y="1"/>
                    </a:lnTo>
                    <a:lnTo>
                      <a:pt x="34" y="0"/>
                    </a:lnTo>
                    <a:lnTo>
                      <a:pt x="36" y="0"/>
                    </a:lnTo>
                    <a:lnTo>
                      <a:pt x="38" y="0"/>
                    </a:lnTo>
                    <a:lnTo>
                      <a:pt x="38" y="1"/>
                    </a:lnTo>
                    <a:lnTo>
                      <a:pt x="38" y="2"/>
                    </a:lnTo>
                    <a:lnTo>
                      <a:pt x="36" y="4"/>
                    </a:lnTo>
                    <a:lnTo>
                      <a:pt x="34" y="5"/>
                    </a:lnTo>
                    <a:lnTo>
                      <a:pt x="29" y="8"/>
                    </a:lnTo>
                    <a:lnTo>
                      <a:pt x="28" y="9"/>
                    </a:lnTo>
                    <a:lnTo>
                      <a:pt x="28" y="10"/>
                    </a:lnTo>
                    <a:lnTo>
                      <a:pt x="28" y="13"/>
                    </a:lnTo>
                    <a:lnTo>
                      <a:pt x="29" y="14"/>
                    </a:lnTo>
                    <a:lnTo>
                      <a:pt x="29" y="17"/>
                    </a:lnTo>
                    <a:lnTo>
                      <a:pt x="28" y="17"/>
                    </a:lnTo>
                    <a:lnTo>
                      <a:pt x="27" y="16"/>
                    </a:lnTo>
                    <a:lnTo>
                      <a:pt x="24" y="14"/>
                    </a:lnTo>
                    <a:lnTo>
                      <a:pt x="18" y="12"/>
                    </a:lnTo>
                    <a:lnTo>
                      <a:pt x="13" y="10"/>
                    </a:lnTo>
                    <a:lnTo>
                      <a:pt x="9" y="9"/>
                    </a:lnTo>
                    <a:lnTo>
                      <a:pt x="7" y="9"/>
                    </a:lnTo>
                    <a:lnTo>
                      <a:pt x="5" y="8"/>
                    </a:lnTo>
                    <a:lnTo>
                      <a:pt x="3" y="6"/>
                    </a:lnTo>
                    <a:lnTo>
                      <a:pt x="2" y="6"/>
                    </a:lnTo>
                    <a:lnTo>
                      <a:pt x="0" y="5"/>
                    </a:lnTo>
                    <a:lnTo>
                      <a:pt x="0" y="2"/>
                    </a:lnTo>
                    <a:lnTo>
                      <a:pt x="2" y="2"/>
                    </a:lnTo>
                    <a:lnTo>
                      <a:pt x="5" y="2"/>
                    </a:lnTo>
                    <a:lnTo>
                      <a:pt x="7" y="4"/>
                    </a:lnTo>
                    <a:lnTo>
                      <a:pt x="10" y="4"/>
                    </a:lnTo>
                    <a:lnTo>
                      <a:pt x="11" y="4"/>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8" name="Freeform 569">
                <a:extLst>
                  <a:ext uri="{FF2B5EF4-FFF2-40B4-BE49-F238E27FC236}">
                    <a16:creationId xmlns:a16="http://schemas.microsoft.com/office/drawing/2014/main" id="{45229857-0A05-DF18-A1DD-189A067A2887}"/>
                  </a:ext>
                </a:extLst>
              </p:cNvPr>
              <p:cNvSpPr>
                <a:spLocks/>
              </p:cNvSpPr>
              <p:nvPr/>
            </p:nvSpPr>
            <p:spPr bwMode="auto">
              <a:xfrm>
                <a:off x="1798" y="4310"/>
                <a:ext cx="107" cy="96"/>
              </a:xfrm>
              <a:custGeom>
                <a:avLst/>
                <a:gdLst>
                  <a:gd name="T0" fmla="*/ 0 w 322"/>
                  <a:gd name="T1" fmla="*/ 0 h 288"/>
                  <a:gd name="T2" fmla="*/ 0 w 322"/>
                  <a:gd name="T3" fmla="*/ 0 h 288"/>
                  <a:gd name="T4" fmla="*/ 0 w 322"/>
                  <a:gd name="T5" fmla="*/ 0 h 288"/>
                  <a:gd name="T6" fmla="*/ 0 w 322"/>
                  <a:gd name="T7" fmla="*/ 0 h 288"/>
                  <a:gd name="T8" fmla="*/ 0 w 322"/>
                  <a:gd name="T9" fmla="*/ 0 h 288"/>
                  <a:gd name="T10" fmla="*/ 0 w 322"/>
                  <a:gd name="T11" fmla="*/ 0 h 288"/>
                  <a:gd name="T12" fmla="*/ 0 w 322"/>
                  <a:gd name="T13" fmla="*/ 0 h 288"/>
                  <a:gd name="T14" fmla="*/ 0 w 322"/>
                  <a:gd name="T15" fmla="*/ 0 h 288"/>
                  <a:gd name="T16" fmla="*/ 0 w 322"/>
                  <a:gd name="T17" fmla="*/ 0 h 288"/>
                  <a:gd name="T18" fmla="*/ 0 w 322"/>
                  <a:gd name="T19" fmla="*/ 0 h 288"/>
                  <a:gd name="T20" fmla="*/ 0 w 322"/>
                  <a:gd name="T21" fmla="*/ 0 h 288"/>
                  <a:gd name="T22" fmla="*/ 0 w 322"/>
                  <a:gd name="T23" fmla="*/ 0 h 288"/>
                  <a:gd name="T24" fmla="*/ 0 w 322"/>
                  <a:gd name="T25" fmla="*/ 0 h 288"/>
                  <a:gd name="T26" fmla="*/ 0 w 322"/>
                  <a:gd name="T27" fmla="*/ 0 h 288"/>
                  <a:gd name="T28" fmla="*/ 0 w 322"/>
                  <a:gd name="T29" fmla="*/ 0 h 288"/>
                  <a:gd name="T30" fmla="*/ 0 w 322"/>
                  <a:gd name="T31" fmla="*/ 0 h 288"/>
                  <a:gd name="T32" fmla="*/ 0 w 322"/>
                  <a:gd name="T33" fmla="*/ 0 h 288"/>
                  <a:gd name="T34" fmla="*/ 0 w 322"/>
                  <a:gd name="T35" fmla="*/ 0 h 288"/>
                  <a:gd name="T36" fmla="*/ 0 w 322"/>
                  <a:gd name="T37" fmla="*/ 0 h 288"/>
                  <a:gd name="T38" fmla="*/ 0 w 322"/>
                  <a:gd name="T39" fmla="*/ 0 h 288"/>
                  <a:gd name="T40" fmla="*/ 0 w 322"/>
                  <a:gd name="T41" fmla="*/ 0 h 288"/>
                  <a:gd name="T42" fmla="*/ 0 w 322"/>
                  <a:gd name="T43" fmla="*/ 0 h 288"/>
                  <a:gd name="T44" fmla="*/ 0 w 322"/>
                  <a:gd name="T45" fmla="*/ 0 h 288"/>
                  <a:gd name="T46" fmla="*/ 0 w 322"/>
                  <a:gd name="T47" fmla="*/ 0 h 288"/>
                  <a:gd name="T48" fmla="*/ 0 w 322"/>
                  <a:gd name="T49" fmla="*/ 0 h 288"/>
                  <a:gd name="T50" fmla="*/ 0 w 322"/>
                  <a:gd name="T51" fmla="*/ 0 h 288"/>
                  <a:gd name="T52" fmla="*/ 0 w 322"/>
                  <a:gd name="T53" fmla="*/ 0 h 288"/>
                  <a:gd name="T54" fmla="*/ 0 w 322"/>
                  <a:gd name="T55" fmla="*/ 0 h 288"/>
                  <a:gd name="T56" fmla="*/ 0 w 322"/>
                  <a:gd name="T57" fmla="*/ 0 h 288"/>
                  <a:gd name="T58" fmla="*/ 0 w 322"/>
                  <a:gd name="T59" fmla="*/ 0 h 288"/>
                  <a:gd name="T60" fmla="*/ 0 w 322"/>
                  <a:gd name="T61" fmla="*/ 0 h 288"/>
                  <a:gd name="T62" fmla="*/ 0 w 322"/>
                  <a:gd name="T63" fmla="*/ 0 h 288"/>
                  <a:gd name="T64" fmla="*/ 0 w 322"/>
                  <a:gd name="T65" fmla="*/ 0 h 288"/>
                  <a:gd name="T66" fmla="*/ 0 w 322"/>
                  <a:gd name="T67" fmla="*/ 0 h 288"/>
                  <a:gd name="T68" fmla="*/ 0 w 322"/>
                  <a:gd name="T69" fmla="*/ 0 h 288"/>
                  <a:gd name="T70" fmla="*/ 0 w 322"/>
                  <a:gd name="T71" fmla="*/ 0 h 288"/>
                  <a:gd name="T72" fmla="*/ 0 w 322"/>
                  <a:gd name="T73" fmla="*/ 0 h 288"/>
                  <a:gd name="T74" fmla="*/ 0 w 322"/>
                  <a:gd name="T75" fmla="*/ 0 h 288"/>
                  <a:gd name="T76" fmla="*/ 0 w 322"/>
                  <a:gd name="T77" fmla="*/ 0 h 288"/>
                  <a:gd name="T78" fmla="*/ 0 w 322"/>
                  <a:gd name="T79" fmla="*/ 0 h 288"/>
                  <a:gd name="T80" fmla="*/ 0 w 322"/>
                  <a:gd name="T81" fmla="*/ 0 h 288"/>
                  <a:gd name="T82" fmla="*/ 0 w 322"/>
                  <a:gd name="T83" fmla="*/ 0 h 288"/>
                  <a:gd name="T84" fmla="*/ 0 w 322"/>
                  <a:gd name="T85" fmla="*/ 0 h 288"/>
                  <a:gd name="T86" fmla="*/ 0 w 322"/>
                  <a:gd name="T87" fmla="*/ 0 h 2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288"/>
                  <a:gd name="T134" fmla="*/ 322 w 322"/>
                  <a:gd name="T135" fmla="*/ 288 h 2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288">
                    <a:moveTo>
                      <a:pt x="309" y="139"/>
                    </a:moveTo>
                    <a:lnTo>
                      <a:pt x="316" y="135"/>
                    </a:lnTo>
                    <a:lnTo>
                      <a:pt x="320" y="127"/>
                    </a:lnTo>
                    <a:lnTo>
                      <a:pt x="322" y="117"/>
                    </a:lnTo>
                    <a:lnTo>
                      <a:pt x="322" y="106"/>
                    </a:lnTo>
                    <a:lnTo>
                      <a:pt x="320" y="93"/>
                    </a:lnTo>
                    <a:lnTo>
                      <a:pt x="314" y="75"/>
                    </a:lnTo>
                    <a:lnTo>
                      <a:pt x="306" y="58"/>
                    </a:lnTo>
                    <a:lnTo>
                      <a:pt x="295" y="48"/>
                    </a:lnTo>
                    <a:lnTo>
                      <a:pt x="288" y="44"/>
                    </a:lnTo>
                    <a:lnTo>
                      <a:pt x="281" y="41"/>
                    </a:lnTo>
                    <a:lnTo>
                      <a:pt x="273" y="38"/>
                    </a:lnTo>
                    <a:lnTo>
                      <a:pt x="263" y="36"/>
                    </a:lnTo>
                    <a:lnTo>
                      <a:pt x="255" y="34"/>
                    </a:lnTo>
                    <a:lnTo>
                      <a:pt x="245" y="33"/>
                    </a:lnTo>
                    <a:lnTo>
                      <a:pt x="237" y="30"/>
                    </a:lnTo>
                    <a:lnTo>
                      <a:pt x="230" y="29"/>
                    </a:lnTo>
                    <a:lnTo>
                      <a:pt x="222" y="25"/>
                    </a:lnTo>
                    <a:lnTo>
                      <a:pt x="210" y="21"/>
                    </a:lnTo>
                    <a:lnTo>
                      <a:pt x="196" y="16"/>
                    </a:lnTo>
                    <a:lnTo>
                      <a:pt x="181" y="10"/>
                    </a:lnTo>
                    <a:lnTo>
                      <a:pt x="165" y="5"/>
                    </a:lnTo>
                    <a:lnTo>
                      <a:pt x="150" y="1"/>
                    </a:lnTo>
                    <a:lnTo>
                      <a:pt x="138" y="0"/>
                    </a:lnTo>
                    <a:lnTo>
                      <a:pt x="128" y="0"/>
                    </a:lnTo>
                    <a:lnTo>
                      <a:pt x="115" y="3"/>
                    </a:lnTo>
                    <a:lnTo>
                      <a:pt x="105" y="4"/>
                    </a:lnTo>
                    <a:lnTo>
                      <a:pt x="97" y="6"/>
                    </a:lnTo>
                    <a:lnTo>
                      <a:pt x="91" y="9"/>
                    </a:lnTo>
                    <a:lnTo>
                      <a:pt x="86" y="13"/>
                    </a:lnTo>
                    <a:lnTo>
                      <a:pt x="76" y="21"/>
                    </a:lnTo>
                    <a:lnTo>
                      <a:pt x="64" y="32"/>
                    </a:lnTo>
                    <a:lnTo>
                      <a:pt x="50" y="44"/>
                    </a:lnTo>
                    <a:lnTo>
                      <a:pt x="35" y="57"/>
                    </a:lnTo>
                    <a:lnTo>
                      <a:pt x="22" y="70"/>
                    </a:lnTo>
                    <a:lnTo>
                      <a:pt x="14" y="81"/>
                    </a:lnTo>
                    <a:lnTo>
                      <a:pt x="8" y="90"/>
                    </a:lnTo>
                    <a:lnTo>
                      <a:pt x="2" y="130"/>
                    </a:lnTo>
                    <a:lnTo>
                      <a:pt x="0" y="179"/>
                    </a:lnTo>
                    <a:lnTo>
                      <a:pt x="3" y="223"/>
                    </a:lnTo>
                    <a:lnTo>
                      <a:pt x="8" y="245"/>
                    </a:lnTo>
                    <a:lnTo>
                      <a:pt x="17" y="256"/>
                    </a:lnTo>
                    <a:lnTo>
                      <a:pt x="26" y="269"/>
                    </a:lnTo>
                    <a:lnTo>
                      <a:pt x="35" y="281"/>
                    </a:lnTo>
                    <a:lnTo>
                      <a:pt x="42" y="288"/>
                    </a:lnTo>
                    <a:lnTo>
                      <a:pt x="46" y="288"/>
                    </a:lnTo>
                    <a:lnTo>
                      <a:pt x="53" y="288"/>
                    </a:lnTo>
                    <a:lnTo>
                      <a:pt x="59" y="288"/>
                    </a:lnTo>
                    <a:lnTo>
                      <a:pt x="69" y="285"/>
                    </a:lnTo>
                    <a:lnTo>
                      <a:pt x="77" y="284"/>
                    </a:lnTo>
                    <a:lnTo>
                      <a:pt x="88" y="280"/>
                    </a:lnTo>
                    <a:lnTo>
                      <a:pt x="98" y="274"/>
                    </a:lnTo>
                    <a:lnTo>
                      <a:pt x="108" y="268"/>
                    </a:lnTo>
                    <a:lnTo>
                      <a:pt x="98" y="257"/>
                    </a:lnTo>
                    <a:lnTo>
                      <a:pt x="91" y="241"/>
                    </a:lnTo>
                    <a:lnTo>
                      <a:pt x="88" y="224"/>
                    </a:lnTo>
                    <a:lnTo>
                      <a:pt x="90" y="209"/>
                    </a:lnTo>
                    <a:lnTo>
                      <a:pt x="103" y="207"/>
                    </a:lnTo>
                    <a:lnTo>
                      <a:pt x="115" y="207"/>
                    </a:lnTo>
                    <a:lnTo>
                      <a:pt x="121" y="211"/>
                    </a:lnTo>
                    <a:lnTo>
                      <a:pt x="128" y="213"/>
                    </a:lnTo>
                    <a:lnTo>
                      <a:pt x="137" y="205"/>
                    </a:lnTo>
                    <a:lnTo>
                      <a:pt x="145" y="199"/>
                    </a:lnTo>
                    <a:lnTo>
                      <a:pt x="153" y="193"/>
                    </a:lnTo>
                    <a:lnTo>
                      <a:pt x="160" y="191"/>
                    </a:lnTo>
                    <a:lnTo>
                      <a:pt x="167" y="188"/>
                    </a:lnTo>
                    <a:lnTo>
                      <a:pt x="174" y="183"/>
                    </a:lnTo>
                    <a:lnTo>
                      <a:pt x="181" y="178"/>
                    </a:lnTo>
                    <a:lnTo>
                      <a:pt x="186" y="171"/>
                    </a:lnTo>
                    <a:lnTo>
                      <a:pt x="189" y="166"/>
                    </a:lnTo>
                    <a:lnTo>
                      <a:pt x="194" y="160"/>
                    </a:lnTo>
                    <a:lnTo>
                      <a:pt x="200" y="154"/>
                    </a:lnTo>
                    <a:lnTo>
                      <a:pt x="207" y="147"/>
                    </a:lnTo>
                    <a:lnTo>
                      <a:pt x="214" y="142"/>
                    </a:lnTo>
                    <a:lnTo>
                      <a:pt x="221" y="138"/>
                    </a:lnTo>
                    <a:lnTo>
                      <a:pt x="227" y="135"/>
                    </a:lnTo>
                    <a:lnTo>
                      <a:pt x="233" y="135"/>
                    </a:lnTo>
                    <a:lnTo>
                      <a:pt x="240" y="136"/>
                    </a:lnTo>
                    <a:lnTo>
                      <a:pt x="248" y="138"/>
                    </a:lnTo>
                    <a:lnTo>
                      <a:pt x="256" y="139"/>
                    </a:lnTo>
                    <a:lnTo>
                      <a:pt x="266" y="140"/>
                    </a:lnTo>
                    <a:lnTo>
                      <a:pt x="274" y="142"/>
                    </a:lnTo>
                    <a:lnTo>
                      <a:pt x="283" y="142"/>
                    </a:lnTo>
                    <a:lnTo>
                      <a:pt x="289" y="142"/>
                    </a:lnTo>
                    <a:lnTo>
                      <a:pt x="295" y="142"/>
                    </a:lnTo>
                    <a:lnTo>
                      <a:pt x="302" y="140"/>
                    </a:lnTo>
                    <a:lnTo>
                      <a:pt x="305" y="140"/>
                    </a:lnTo>
                    <a:lnTo>
                      <a:pt x="306" y="139"/>
                    </a:lnTo>
                    <a:lnTo>
                      <a:pt x="309" y="139"/>
                    </a:lnTo>
                    <a:close/>
                  </a:path>
                </a:pathLst>
              </a:custGeom>
              <a:solidFill>
                <a:srgbClr val="E0A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29" name="Freeform 570">
                <a:extLst>
                  <a:ext uri="{FF2B5EF4-FFF2-40B4-BE49-F238E27FC236}">
                    <a16:creationId xmlns:a16="http://schemas.microsoft.com/office/drawing/2014/main" id="{EEA60D77-37F1-81DD-6975-98A5F067A78D}"/>
                  </a:ext>
                </a:extLst>
              </p:cNvPr>
              <p:cNvSpPr>
                <a:spLocks/>
              </p:cNvSpPr>
              <p:nvPr/>
            </p:nvSpPr>
            <p:spPr bwMode="auto">
              <a:xfrm>
                <a:off x="1816" y="4349"/>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1" y="32"/>
                    </a:moveTo>
                    <a:lnTo>
                      <a:pt x="18" y="33"/>
                    </a:lnTo>
                    <a:lnTo>
                      <a:pt x="25" y="32"/>
                    </a:lnTo>
                    <a:lnTo>
                      <a:pt x="30" y="28"/>
                    </a:lnTo>
                    <a:lnTo>
                      <a:pt x="33" y="21"/>
                    </a:lnTo>
                    <a:lnTo>
                      <a:pt x="34" y="14"/>
                    </a:lnTo>
                    <a:lnTo>
                      <a:pt x="33" y="9"/>
                    </a:lnTo>
                    <a:lnTo>
                      <a:pt x="29" y="4"/>
                    </a:lnTo>
                    <a:lnTo>
                      <a:pt x="22" y="1"/>
                    </a:lnTo>
                    <a:lnTo>
                      <a:pt x="15" y="0"/>
                    </a:lnTo>
                    <a:lnTo>
                      <a:pt x="10" y="1"/>
                    </a:lnTo>
                    <a:lnTo>
                      <a:pt x="4" y="5"/>
                    </a:lnTo>
                    <a:lnTo>
                      <a:pt x="1" y="12"/>
                    </a:lnTo>
                    <a:lnTo>
                      <a:pt x="0" y="18"/>
                    </a:lnTo>
                    <a:lnTo>
                      <a:pt x="1" y="24"/>
                    </a:lnTo>
                    <a:lnTo>
                      <a:pt x="5" y="29"/>
                    </a:lnTo>
                    <a:lnTo>
                      <a:pt x="11" y="32"/>
                    </a:lnTo>
                    <a:close/>
                  </a:path>
                </a:pathLst>
              </a:custGeom>
              <a:solidFill>
                <a:srgbClr val="E0A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0" name="Freeform 571">
                <a:extLst>
                  <a:ext uri="{FF2B5EF4-FFF2-40B4-BE49-F238E27FC236}">
                    <a16:creationId xmlns:a16="http://schemas.microsoft.com/office/drawing/2014/main" id="{1C7CB512-6529-1A7D-44E8-C2562E92263A}"/>
                  </a:ext>
                </a:extLst>
              </p:cNvPr>
              <p:cNvSpPr>
                <a:spLocks/>
              </p:cNvSpPr>
              <p:nvPr/>
            </p:nvSpPr>
            <p:spPr bwMode="auto">
              <a:xfrm>
                <a:off x="1678" y="4706"/>
                <a:ext cx="227" cy="386"/>
              </a:xfrm>
              <a:custGeom>
                <a:avLst/>
                <a:gdLst>
                  <a:gd name="T0" fmla="*/ 1 w 680"/>
                  <a:gd name="T1" fmla="*/ 0 h 1160"/>
                  <a:gd name="T2" fmla="*/ 1 w 680"/>
                  <a:gd name="T3" fmla="*/ 0 h 1160"/>
                  <a:gd name="T4" fmla="*/ 1 w 680"/>
                  <a:gd name="T5" fmla="*/ 0 h 1160"/>
                  <a:gd name="T6" fmla="*/ 1 w 680"/>
                  <a:gd name="T7" fmla="*/ 0 h 1160"/>
                  <a:gd name="T8" fmla="*/ 1 w 680"/>
                  <a:gd name="T9" fmla="*/ 0 h 1160"/>
                  <a:gd name="T10" fmla="*/ 1 w 680"/>
                  <a:gd name="T11" fmla="*/ 0 h 1160"/>
                  <a:gd name="T12" fmla="*/ 1 w 680"/>
                  <a:gd name="T13" fmla="*/ 0 h 1160"/>
                  <a:gd name="T14" fmla="*/ 1 w 680"/>
                  <a:gd name="T15" fmla="*/ 1 h 1160"/>
                  <a:gd name="T16" fmla="*/ 1 w 680"/>
                  <a:gd name="T17" fmla="*/ 1 h 1160"/>
                  <a:gd name="T18" fmla="*/ 1 w 680"/>
                  <a:gd name="T19" fmla="*/ 1 h 1160"/>
                  <a:gd name="T20" fmla="*/ 0 w 680"/>
                  <a:gd name="T21" fmla="*/ 1 h 1160"/>
                  <a:gd name="T22" fmla="*/ 0 w 680"/>
                  <a:gd name="T23" fmla="*/ 1 h 1160"/>
                  <a:gd name="T24" fmla="*/ 0 w 680"/>
                  <a:gd name="T25" fmla="*/ 1 h 1160"/>
                  <a:gd name="T26" fmla="*/ 0 w 680"/>
                  <a:gd name="T27" fmla="*/ 1 h 1160"/>
                  <a:gd name="T28" fmla="*/ 0 w 680"/>
                  <a:gd name="T29" fmla="*/ 1 h 1160"/>
                  <a:gd name="T30" fmla="*/ 0 w 680"/>
                  <a:gd name="T31" fmla="*/ 1 h 1160"/>
                  <a:gd name="T32" fmla="*/ 0 w 680"/>
                  <a:gd name="T33" fmla="*/ 1 h 1160"/>
                  <a:gd name="T34" fmla="*/ 0 w 680"/>
                  <a:gd name="T35" fmla="*/ 1 h 1160"/>
                  <a:gd name="T36" fmla="*/ 0 w 680"/>
                  <a:gd name="T37" fmla="*/ 1 h 1160"/>
                  <a:gd name="T38" fmla="*/ 0 w 680"/>
                  <a:gd name="T39" fmla="*/ 1 h 1160"/>
                  <a:gd name="T40" fmla="*/ 0 w 680"/>
                  <a:gd name="T41" fmla="*/ 1 h 1160"/>
                  <a:gd name="T42" fmla="*/ 0 w 680"/>
                  <a:gd name="T43" fmla="*/ 1 h 1160"/>
                  <a:gd name="T44" fmla="*/ 0 w 680"/>
                  <a:gd name="T45" fmla="*/ 2 h 1160"/>
                  <a:gd name="T46" fmla="*/ 0 w 680"/>
                  <a:gd name="T47" fmla="*/ 2 h 1160"/>
                  <a:gd name="T48" fmla="*/ 0 w 680"/>
                  <a:gd name="T49" fmla="*/ 2 h 1160"/>
                  <a:gd name="T50" fmla="*/ 0 w 680"/>
                  <a:gd name="T51" fmla="*/ 2 h 1160"/>
                  <a:gd name="T52" fmla="*/ 0 w 680"/>
                  <a:gd name="T53" fmla="*/ 2 h 1160"/>
                  <a:gd name="T54" fmla="*/ 0 w 680"/>
                  <a:gd name="T55" fmla="*/ 1 h 1160"/>
                  <a:gd name="T56" fmla="*/ 0 w 680"/>
                  <a:gd name="T57" fmla="*/ 1 h 1160"/>
                  <a:gd name="T58" fmla="*/ 0 w 680"/>
                  <a:gd name="T59" fmla="*/ 1 h 1160"/>
                  <a:gd name="T60" fmla="*/ 0 w 680"/>
                  <a:gd name="T61" fmla="*/ 1 h 1160"/>
                  <a:gd name="T62" fmla="*/ 0 w 680"/>
                  <a:gd name="T63" fmla="*/ 1 h 1160"/>
                  <a:gd name="T64" fmla="*/ 0 w 680"/>
                  <a:gd name="T65" fmla="*/ 1 h 1160"/>
                  <a:gd name="T66" fmla="*/ 0 w 680"/>
                  <a:gd name="T67" fmla="*/ 1 h 1160"/>
                  <a:gd name="T68" fmla="*/ 1 w 680"/>
                  <a:gd name="T69" fmla="*/ 1 h 1160"/>
                  <a:gd name="T70" fmla="*/ 1 w 680"/>
                  <a:gd name="T71" fmla="*/ 1 h 1160"/>
                  <a:gd name="T72" fmla="*/ 1 w 680"/>
                  <a:gd name="T73" fmla="*/ 1 h 1160"/>
                  <a:gd name="T74" fmla="*/ 1 w 680"/>
                  <a:gd name="T75" fmla="*/ 1 h 1160"/>
                  <a:gd name="T76" fmla="*/ 1 w 680"/>
                  <a:gd name="T77" fmla="*/ 1 h 1160"/>
                  <a:gd name="T78" fmla="*/ 1 w 680"/>
                  <a:gd name="T79" fmla="*/ 1 h 1160"/>
                  <a:gd name="T80" fmla="*/ 1 w 680"/>
                  <a:gd name="T81" fmla="*/ 1 h 1160"/>
                  <a:gd name="T82" fmla="*/ 1 w 680"/>
                  <a:gd name="T83" fmla="*/ 1 h 1160"/>
                  <a:gd name="T84" fmla="*/ 1 w 680"/>
                  <a:gd name="T85" fmla="*/ 1 h 1160"/>
                  <a:gd name="T86" fmla="*/ 1 w 680"/>
                  <a:gd name="T87" fmla="*/ 1 h 1160"/>
                  <a:gd name="T88" fmla="*/ 1 w 680"/>
                  <a:gd name="T89" fmla="*/ 1 h 1160"/>
                  <a:gd name="T90" fmla="*/ 1 w 680"/>
                  <a:gd name="T91" fmla="*/ 1 h 1160"/>
                  <a:gd name="T92" fmla="*/ 1 w 680"/>
                  <a:gd name="T93" fmla="*/ 1 h 1160"/>
                  <a:gd name="T94" fmla="*/ 1 w 680"/>
                  <a:gd name="T95" fmla="*/ 1 h 1160"/>
                  <a:gd name="T96" fmla="*/ 1 w 680"/>
                  <a:gd name="T97" fmla="*/ 1 h 1160"/>
                  <a:gd name="T98" fmla="*/ 1 w 680"/>
                  <a:gd name="T99" fmla="*/ 0 h 1160"/>
                  <a:gd name="T100" fmla="*/ 1 w 680"/>
                  <a:gd name="T101" fmla="*/ 0 h 1160"/>
                  <a:gd name="T102" fmla="*/ 1 w 680"/>
                  <a:gd name="T103" fmla="*/ 0 h 1160"/>
                  <a:gd name="T104" fmla="*/ 1 w 680"/>
                  <a:gd name="T105" fmla="*/ 0 h 1160"/>
                  <a:gd name="T106" fmla="*/ 1 w 680"/>
                  <a:gd name="T107" fmla="*/ 0 h 1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0"/>
                  <a:gd name="T163" fmla="*/ 0 h 1160"/>
                  <a:gd name="T164" fmla="*/ 680 w 680"/>
                  <a:gd name="T165" fmla="*/ 1160 h 11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0" h="1160">
                    <a:moveTo>
                      <a:pt x="574" y="3"/>
                    </a:moveTo>
                    <a:lnTo>
                      <a:pt x="556" y="0"/>
                    </a:lnTo>
                    <a:lnTo>
                      <a:pt x="535" y="1"/>
                    </a:lnTo>
                    <a:lnTo>
                      <a:pt x="513" y="5"/>
                    </a:lnTo>
                    <a:lnTo>
                      <a:pt x="493" y="13"/>
                    </a:lnTo>
                    <a:lnTo>
                      <a:pt x="472" y="24"/>
                    </a:lnTo>
                    <a:lnTo>
                      <a:pt x="454" y="38"/>
                    </a:lnTo>
                    <a:lnTo>
                      <a:pt x="440" y="57"/>
                    </a:lnTo>
                    <a:lnTo>
                      <a:pt x="431" y="80"/>
                    </a:lnTo>
                    <a:lnTo>
                      <a:pt x="425" y="122"/>
                    </a:lnTo>
                    <a:lnTo>
                      <a:pt x="421" y="174"/>
                    </a:lnTo>
                    <a:lnTo>
                      <a:pt x="421" y="223"/>
                    </a:lnTo>
                    <a:lnTo>
                      <a:pt x="420" y="255"/>
                    </a:lnTo>
                    <a:lnTo>
                      <a:pt x="416" y="306"/>
                    </a:lnTo>
                    <a:lnTo>
                      <a:pt x="406" y="396"/>
                    </a:lnTo>
                    <a:lnTo>
                      <a:pt x="395" y="489"/>
                    </a:lnTo>
                    <a:lnTo>
                      <a:pt x="388" y="544"/>
                    </a:lnTo>
                    <a:lnTo>
                      <a:pt x="384" y="567"/>
                    </a:lnTo>
                    <a:lnTo>
                      <a:pt x="378" y="593"/>
                    </a:lnTo>
                    <a:lnTo>
                      <a:pt x="373" y="611"/>
                    </a:lnTo>
                    <a:lnTo>
                      <a:pt x="366" y="622"/>
                    </a:lnTo>
                    <a:lnTo>
                      <a:pt x="358" y="627"/>
                    </a:lnTo>
                    <a:lnTo>
                      <a:pt x="344" y="636"/>
                    </a:lnTo>
                    <a:lnTo>
                      <a:pt x="325" y="648"/>
                    </a:lnTo>
                    <a:lnTo>
                      <a:pt x="303" y="663"/>
                    </a:lnTo>
                    <a:lnTo>
                      <a:pt x="279" y="679"/>
                    </a:lnTo>
                    <a:lnTo>
                      <a:pt x="257" y="695"/>
                    </a:lnTo>
                    <a:lnTo>
                      <a:pt x="237" y="709"/>
                    </a:lnTo>
                    <a:lnTo>
                      <a:pt x="223" y="723"/>
                    </a:lnTo>
                    <a:lnTo>
                      <a:pt x="205" y="745"/>
                    </a:lnTo>
                    <a:lnTo>
                      <a:pt x="188" y="772"/>
                    </a:lnTo>
                    <a:lnTo>
                      <a:pt x="172" y="800"/>
                    </a:lnTo>
                    <a:lnTo>
                      <a:pt x="158" y="829"/>
                    </a:lnTo>
                    <a:lnTo>
                      <a:pt x="146" y="854"/>
                    </a:lnTo>
                    <a:lnTo>
                      <a:pt x="136" y="876"/>
                    </a:lnTo>
                    <a:lnTo>
                      <a:pt x="129" y="894"/>
                    </a:lnTo>
                    <a:lnTo>
                      <a:pt x="125" y="903"/>
                    </a:lnTo>
                    <a:lnTo>
                      <a:pt x="117" y="919"/>
                    </a:lnTo>
                    <a:lnTo>
                      <a:pt x="102" y="941"/>
                    </a:lnTo>
                    <a:lnTo>
                      <a:pt x="84" y="968"/>
                    </a:lnTo>
                    <a:lnTo>
                      <a:pt x="63" y="997"/>
                    </a:lnTo>
                    <a:lnTo>
                      <a:pt x="44" y="1026"/>
                    </a:lnTo>
                    <a:lnTo>
                      <a:pt x="26" y="1054"/>
                    </a:lnTo>
                    <a:lnTo>
                      <a:pt x="12" y="1077"/>
                    </a:lnTo>
                    <a:lnTo>
                      <a:pt x="5" y="1095"/>
                    </a:lnTo>
                    <a:lnTo>
                      <a:pt x="1" y="1120"/>
                    </a:lnTo>
                    <a:lnTo>
                      <a:pt x="0" y="1140"/>
                    </a:lnTo>
                    <a:lnTo>
                      <a:pt x="2" y="1154"/>
                    </a:lnTo>
                    <a:lnTo>
                      <a:pt x="12" y="1160"/>
                    </a:lnTo>
                    <a:lnTo>
                      <a:pt x="19" y="1159"/>
                    </a:lnTo>
                    <a:lnTo>
                      <a:pt x="29" y="1154"/>
                    </a:lnTo>
                    <a:lnTo>
                      <a:pt x="40" y="1144"/>
                    </a:lnTo>
                    <a:lnTo>
                      <a:pt x="49" y="1132"/>
                    </a:lnTo>
                    <a:lnTo>
                      <a:pt x="60" y="1120"/>
                    </a:lnTo>
                    <a:lnTo>
                      <a:pt x="81" y="1097"/>
                    </a:lnTo>
                    <a:lnTo>
                      <a:pt x="110" y="1066"/>
                    </a:lnTo>
                    <a:lnTo>
                      <a:pt x="143" y="1032"/>
                    </a:lnTo>
                    <a:lnTo>
                      <a:pt x="176" y="998"/>
                    </a:lnTo>
                    <a:lnTo>
                      <a:pt x="208" y="967"/>
                    </a:lnTo>
                    <a:lnTo>
                      <a:pt x="232" y="943"/>
                    </a:lnTo>
                    <a:lnTo>
                      <a:pt x="248" y="928"/>
                    </a:lnTo>
                    <a:lnTo>
                      <a:pt x="259" y="919"/>
                    </a:lnTo>
                    <a:lnTo>
                      <a:pt x="272" y="906"/>
                    </a:lnTo>
                    <a:lnTo>
                      <a:pt x="288" y="891"/>
                    </a:lnTo>
                    <a:lnTo>
                      <a:pt x="304" y="875"/>
                    </a:lnTo>
                    <a:lnTo>
                      <a:pt x="321" y="859"/>
                    </a:lnTo>
                    <a:lnTo>
                      <a:pt x="337" y="843"/>
                    </a:lnTo>
                    <a:lnTo>
                      <a:pt x="350" y="830"/>
                    </a:lnTo>
                    <a:lnTo>
                      <a:pt x="361" y="818"/>
                    </a:lnTo>
                    <a:lnTo>
                      <a:pt x="370" y="807"/>
                    </a:lnTo>
                    <a:lnTo>
                      <a:pt x="380" y="796"/>
                    </a:lnTo>
                    <a:lnTo>
                      <a:pt x="389" y="784"/>
                    </a:lnTo>
                    <a:lnTo>
                      <a:pt x="401" y="772"/>
                    </a:lnTo>
                    <a:lnTo>
                      <a:pt x="410" y="761"/>
                    </a:lnTo>
                    <a:lnTo>
                      <a:pt x="420" y="752"/>
                    </a:lnTo>
                    <a:lnTo>
                      <a:pt x="428" y="744"/>
                    </a:lnTo>
                    <a:lnTo>
                      <a:pt x="435" y="739"/>
                    </a:lnTo>
                    <a:lnTo>
                      <a:pt x="442" y="733"/>
                    </a:lnTo>
                    <a:lnTo>
                      <a:pt x="453" y="728"/>
                    </a:lnTo>
                    <a:lnTo>
                      <a:pt x="464" y="721"/>
                    </a:lnTo>
                    <a:lnTo>
                      <a:pt x="478" y="713"/>
                    </a:lnTo>
                    <a:lnTo>
                      <a:pt x="490" y="704"/>
                    </a:lnTo>
                    <a:lnTo>
                      <a:pt x="501" y="695"/>
                    </a:lnTo>
                    <a:lnTo>
                      <a:pt x="511" y="684"/>
                    </a:lnTo>
                    <a:lnTo>
                      <a:pt x="518" y="672"/>
                    </a:lnTo>
                    <a:lnTo>
                      <a:pt x="523" y="656"/>
                    </a:lnTo>
                    <a:lnTo>
                      <a:pt x="531" y="635"/>
                    </a:lnTo>
                    <a:lnTo>
                      <a:pt x="541" y="609"/>
                    </a:lnTo>
                    <a:lnTo>
                      <a:pt x="552" y="579"/>
                    </a:lnTo>
                    <a:lnTo>
                      <a:pt x="564" y="550"/>
                    </a:lnTo>
                    <a:lnTo>
                      <a:pt x="575" y="522"/>
                    </a:lnTo>
                    <a:lnTo>
                      <a:pt x="586" y="497"/>
                    </a:lnTo>
                    <a:lnTo>
                      <a:pt x="595" y="477"/>
                    </a:lnTo>
                    <a:lnTo>
                      <a:pt x="603" y="459"/>
                    </a:lnTo>
                    <a:lnTo>
                      <a:pt x="611" y="440"/>
                    </a:lnTo>
                    <a:lnTo>
                      <a:pt x="621" y="419"/>
                    </a:lnTo>
                    <a:lnTo>
                      <a:pt x="629" y="396"/>
                    </a:lnTo>
                    <a:lnTo>
                      <a:pt x="637" y="373"/>
                    </a:lnTo>
                    <a:lnTo>
                      <a:pt x="647" y="350"/>
                    </a:lnTo>
                    <a:lnTo>
                      <a:pt x="654" y="326"/>
                    </a:lnTo>
                    <a:lnTo>
                      <a:pt x="661" y="302"/>
                    </a:lnTo>
                    <a:lnTo>
                      <a:pt x="675" y="239"/>
                    </a:lnTo>
                    <a:lnTo>
                      <a:pt x="680" y="183"/>
                    </a:lnTo>
                    <a:lnTo>
                      <a:pt x="679" y="134"/>
                    </a:lnTo>
                    <a:lnTo>
                      <a:pt x="669" y="93"/>
                    </a:lnTo>
                    <a:lnTo>
                      <a:pt x="654" y="60"/>
                    </a:lnTo>
                    <a:lnTo>
                      <a:pt x="632" y="33"/>
                    </a:lnTo>
                    <a:lnTo>
                      <a:pt x="606" y="15"/>
                    </a:lnTo>
                    <a:lnTo>
                      <a:pt x="574" y="3"/>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1" name="Freeform 572">
                <a:extLst>
                  <a:ext uri="{FF2B5EF4-FFF2-40B4-BE49-F238E27FC236}">
                    <a16:creationId xmlns:a16="http://schemas.microsoft.com/office/drawing/2014/main" id="{516E8988-C3B9-8D09-7DA0-D6547C87C132}"/>
                  </a:ext>
                </a:extLst>
              </p:cNvPr>
              <p:cNvSpPr>
                <a:spLocks/>
              </p:cNvSpPr>
              <p:nvPr/>
            </p:nvSpPr>
            <p:spPr bwMode="auto">
              <a:xfrm>
                <a:off x="1860" y="4730"/>
                <a:ext cx="11" cy="10"/>
              </a:xfrm>
              <a:custGeom>
                <a:avLst/>
                <a:gdLst>
                  <a:gd name="T0" fmla="*/ 0 w 33"/>
                  <a:gd name="T1" fmla="*/ 0 h 31"/>
                  <a:gd name="T2" fmla="*/ 0 w 33"/>
                  <a:gd name="T3" fmla="*/ 0 h 31"/>
                  <a:gd name="T4" fmla="*/ 0 w 33"/>
                  <a:gd name="T5" fmla="*/ 0 h 31"/>
                  <a:gd name="T6" fmla="*/ 0 w 33"/>
                  <a:gd name="T7" fmla="*/ 0 h 31"/>
                  <a:gd name="T8" fmla="*/ 0 w 33"/>
                  <a:gd name="T9" fmla="*/ 0 h 31"/>
                  <a:gd name="T10" fmla="*/ 0 w 33"/>
                  <a:gd name="T11" fmla="*/ 0 h 31"/>
                  <a:gd name="T12" fmla="*/ 0 w 33"/>
                  <a:gd name="T13" fmla="*/ 0 h 31"/>
                  <a:gd name="T14" fmla="*/ 0 w 33"/>
                  <a:gd name="T15" fmla="*/ 0 h 31"/>
                  <a:gd name="T16" fmla="*/ 0 w 33"/>
                  <a:gd name="T17" fmla="*/ 0 h 31"/>
                  <a:gd name="T18" fmla="*/ 0 w 33"/>
                  <a:gd name="T19" fmla="*/ 0 h 31"/>
                  <a:gd name="T20" fmla="*/ 0 w 33"/>
                  <a:gd name="T21" fmla="*/ 0 h 31"/>
                  <a:gd name="T22" fmla="*/ 0 w 33"/>
                  <a:gd name="T23" fmla="*/ 0 h 31"/>
                  <a:gd name="T24" fmla="*/ 0 w 33"/>
                  <a:gd name="T25" fmla="*/ 0 h 31"/>
                  <a:gd name="T26" fmla="*/ 0 w 33"/>
                  <a:gd name="T27" fmla="*/ 0 h 31"/>
                  <a:gd name="T28" fmla="*/ 0 w 33"/>
                  <a:gd name="T29" fmla="*/ 0 h 31"/>
                  <a:gd name="T30" fmla="*/ 0 w 33"/>
                  <a:gd name="T31" fmla="*/ 0 h 31"/>
                  <a:gd name="T32" fmla="*/ 0 w 33"/>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1"/>
                  <a:gd name="T53" fmla="*/ 33 w 3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1">
                    <a:moveTo>
                      <a:pt x="13" y="31"/>
                    </a:moveTo>
                    <a:lnTo>
                      <a:pt x="19" y="31"/>
                    </a:lnTo>
                    <a:lnTo>
                      <a:pt x="26" y="30"/>
                    </a:lnTo>
                    <a:lnTo>
                      <a:pt x="30" y="26"/>
                    </a:lnTo>
                    <a:lnTo>
                      <a:pt x="33" y="19"/>
                    </a:lnTo>
                    <a:lnTo>
                      <a:pt x="33" y="13"/>
                    </a:lnTo>
                    <a:lnTo>
                      <a:pt x="32" y="8"/>
                    </a:lnTo>
                    <a:lnTo>
                      <a:pt x="28" y="2"/>
                    </a:lnTo>
                    <a:lnTo>
                      <a:pt x="21" y="0"/>
                    </a:lnTo>
                    <a:lnTo>
                      <a:pt x="14" y="0"/>
                    </a:lnTo>
                    <a:lnTo>
                      <a:pt x="8" y="1"/>
                    </a:lnTo>
                    <a:lnTo>
                      <a:pt x="3" y="5"/>
                    </a:lnTo>
                    <a:lnTo>
                      <a:pt x="0" y="11"/>
                    </a:lnTo>
                    <a:lnTo>
                      <a:pt x="0" y="18"/>
                    </a:lnTo>
                    <a:lnTo>
                      <a:pt x="2" y="25"/>
                    </a:lnTo>
                    <a:lnTo>
                      <a:pt x="6" y="29"/>
                    </a:lnTo>
                    <a:lnTo>
                      <a:pt x="13" y="31"/>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2" name="Freeform 573">
                <a:extLst>
                  <a:ext uri="{FF2B5EF4-FFF2-40B4-BE49-F238E27FC236}">
                    <a16:creationId xmlns:a16="http://schemas.microsoft.com/office/drawing/2014/main" id="{DC9226A4-4816-6634-E5BE-4E9954F85DC5}"/>
                  </a:ext>
                </a:extLst>
              </p:cNvPr>
              <p:cNvSpPr>
                <a:spLocks/>
              </p:cNvSpPr>
              <p:nvPr/>
            </p:nvSpPr>
            <p:spPr bwMode="auto">
              <a:xfrm>
                <a:off x="1685" y="5066"/>
                <a:ext cx="11" cy="11"/>
              </a:xfrm>
              <a:custGeom>
                <a:avLst/>
                <a:gdLst>
                  <a:gd name="T0" fmla="*/ 0 w 33"/>
                  <a:gd name="T1" fmla="*/ 0 h 32"/>
                  <a:gd name="T2" fmla="*/ 0 w 33"/>
                  <a:gd name="T3" fmla="*/ 0 h 32"/>
                  <a:gd name="T4" fmla="*/ 0 w 33"/>
                  <a:gd name="T5" fmla="*/ 0 h 32"/>
                  <a:gd name="T6" fmla="*/ 0 w 33"/>
                  <a:gd name="T7" fmla="*/ 0 h 32"/>
                  <a:gd name="T8" fmla="*/ 0 w 33"/>
                  <a:gd name="T9" fmla="*/ 0 h 32"/>
                  <a:gd name="T10" fmla="*/ 0 w 33"/>
                  <a:gd name="T11" fmla="*/ 0 h 32"/>
                  <a:gd name="T12" fmla="*/ 0 w 33"/>
                  <a:gd name="T13" fmla="*/ 0 h 32"/>
                  <a:gd name="T14" fmla="*/ 0 w 33"/>
                  <a:gd name="T15" fmla="*/ 0 h 32"/>
                  <a:gd name="T16" fmla="*/ 0 w 33"/>
                  <a:gd name="T17" fmla="*/ 0 h 32"/>
                  <a:gd name="T18" fmla="*/ 0 w 33"/>
                  <a:gd name="T19" fmla="*/ 0 h 32"/>
                  <a:gd name="T20" fmla="*/ 0 w 33"/>
                  <a:gd name="T21" fmla="*/ 0 h 32"/>
                  <a:gd name="T22" fmla="*/ 0 w 33"/>
                  <a:gd name="T23" fmla="*/ 0 h 32"/>
                  <a:gd name="T24" fmla="*/ 0 w 33"/>
                  <a:gd name="T25" fmla="*/ 0 h 32"/>
                  <a:gd name="T26" fmla="*/ 0 w 33"/>
                  <a:gd name="T27" fmla="*/ 0 h 32"/>
                  <a:gd name="T28" fmla="*/ 0 w 33"/>
                  <a:gd name="T29" fmla="*/ 0 h 32"/>
                  <a:gd name="T30" fmla="*/ 0 w 33"/>
                  <a:gd name="T31" fmla="*/ 0 h 32"/>
                  <a:gd name="T32" fmla="*/ 0 w 33"/>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2"/>
                  <a:gd name="T53" fmla="*/ 33 w 33"/>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2">
                    <a:moveTo>
                      <a:pt x="12" y="32"/>
                    </a:moveTo>
                    <a:lnTo>
                      <a:pt x="19" y="32"/>
                    </a:lnTo>
                    <a:lnTo>
                      <a:pt x="25" y="30"/>
                    </a:lnTo>
                    <a:lnTo>
                      <a:pt x="30" y="26"/>
                    </a:lnTo>
                    <a:lnTo>
                      <a:pt x="33" y="20"/>
                    </a:lnTo>
                    <a:lnTo>
                      <a:pt x="33" y="13"/>
                    </a:lnTo>
                    <a:lnTo>
                      <a:pt x="31" y="8"/>
                    </a:lnTo>
                    <a:lnTo>
                      <a:pt x="27" y="3"/>
                    </a:lnTo>
                    <a:lnTo>
                      <a:pt x="20" y="0"/>
                    </a:lnTo>
                    <a:lnTo>
                      <a:pt x="14" y="0"/>
                    </a:lnTo>
                    <a:lnTo>
                      <a:pt x="8" y="1"/>
                    </a:lnTo>
                    <a:lnTo>
                      <a:pt x="2" y="5"/>
                    </a:lnTo>
                    <a:lnTo>
                      <a:pt x="0" y="12"/>
                    </a:lnTo>
                    <a:lnTo>
                      <a:pt x="0" y="19"/>
                    </a:lnTo>
                    <a:lnTo>
                      <a:pt x="1" y="25"/>
                    </a:lnTo>
                    <a:lnTo>
                      <a:pt x="5" y="29"/>
                    </a:lnTo>
                    <a:lnTo>
                      <a:pt x="12" y="32"/>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3" name="Freeform 574">
                <a:extLst>
                  <a:ext uri="{FF2B5EF4-FFF2-40B4-BE49-F238E27FC236}">
                    <a16:creationId xmlns:a16="http://schemas.microsoft.com/office/drawing/2014/main" id="{60B29404-78FE-A985-5918-F1438D70CBD7}"/>
                  </a:ext>
                </a:extLst>
              </p:cNvPr>
              <p:cNvSpPr>
                <a:spLocks/>
              </p:cNvSpPr>
              <p:nvPr/>
            </p:nvSpPr>
            <p:spPr bwMode="auto">
              <a:xfrm>
                <a:off x="1642" y="5048"/>
                <a:ext cx="62" cy="100"/>
              </a:xfrm>
              <a:custGeom>
                <a:avLst/>
                <a:gdLst>
                  <a:gd name="T0" fmla="*/ 0 w 187"/>
                  <a:gd name="T1" fmla="*/ 0 h 298"/>
                  <a:gd name="T2" fmla="*/ 0 w 187"/>
                  <a:gd name="T3" fmla="*/ 0 h 298"/>
                  <a:gd name="T4" fmla="*/ 0 w 187"/>
                  <a:gd name="T5" fmla="*/ 0 h 298"/>
                  <a:gd name="T6" fmla="*/ 0 w 187"/>
                  <a:gd name="T7" fmla="*/ 0 h 298"/>
                  <a:gd name="T8" fmla="*/ 0 w 187"/>
                  <a:gd name="T9" fmla="*/ 0 h 298"/>
                  <a:gd name="T10" fmla="*/ 0 w 187"/>
                  <a:gd name="T11" fmla="*/ 0 h 298"/>
                  <a:gd name="T12" fmla="*/ 0 w 187"/>
                  <a:gd name="T13" fmla="*/ 0 h 298"/>
                  <a:gd name="T14" fmla="*/ 0 w 187"/>
                  <a:gd name="T15" fmla="*/ 0 h 298"/>
                  <a:gd name="T16" fmla="*/ 0 w 187"/>
                  <a:gd name="T17" fmla="*/ 0 h 298"/>
                  <a:gd name="T18" fmla="*/ 0 w 187"/>
                  <a:gd name="T19" fmla="*/ 0 h 298"/>
                  <a:gd name="T20" fmla="*/ 0 w 187"/>
                  <a:gd name="T21" fmla="*/ 0 h 298"/>
                  <a:gd name="T22" fmla="*/ 0 w 187"/>
                  <a:gd name="T23" fmla="*/ 0 h 298"/>
                  <a:gd name="T24" fmla="*/ 0 w 187"/>
                  <a:gd name="T25" fmla="*/ 0 h 298"/>
                  <a:gd name="T26" fmla="*/ 0 w 187"/>
                  <a:gd name="T27" fmla="*/ 0 h 298"/>
                  <a:gd name="T28" fmla="*/ 0 w 187"/>
                  <a:gd name="T29" fmla="*/ 0 h 298"/>
                  <a:gd name="T30" fmla="*/ 0 w 187"/>
                  <a:gd name="T31" fmla="*/ 0 h 298"/>
                  <a:gd name="T32" fmla="*/ 0 w 187"/>
                  <a:gd name="T33" fmla="*/ 0 h 298"/>
                  <a:gd name="T34" fmla="*/ 0 w 187"/>
                  <a:gd name="T35" fmla="*/ 0 h 298"/>
                  <a:gd name="T36" fmla="*/ 0 w 187"/>
                  <a:gd name="T37" fmla="*/ 0 h 298"/>
                  <a:gd name="T38" fmla="*/ 0 w 187"/>
                  <a:gd name="T39" fmla="*/ 0 h 298"/>
                  <a:gd name="T40" fmla="*/ 0 w 187"/>
                  <a:gd name="T41" fmla="*/ 0 h 298"/>
                  <a:gd name="T42" fmla="*/ 0 w 187"/>
                  <a:gd name="T43" fmla="*/ 0 h 298"/>
                  <a:gd name="T44" fmla="*/ 0 w 187"/>
                  <a:gd name="T45" fmla="*/ 0 h 298"/>
                  <a:gd name="T46" fmla="*/ 0 w 187"/>
                  <a:gd name="T47" fmla="*/ 0 h 298"/>
                  <a:gd name="T48" fmla="*/ 0 w 187"/>
                  <a:gd name="T49" fmla="*/ 0 h 298"/>
                  <a:gd name="T50" fmla="*/ 0 w 187"/>
                  <a:gd name="T51" fmla="*/ 0 h 298"/>
                  <a:gd name="T52" fmla="*/ 0 w 187"/>
                  <a:gd name="T53" fmla="*/ 0 h 298"/>
                  <a:gd name="T54" fmla="*/ 0 w 187"/>
                  <a:gd name="T55" fmla="*/ 0 h 298"/>
                  <a:gd name="T56" fmla="*/ 0 w 187"/>
                  <a:gd name="T57" fmla="*/ 0 h 298"/>
                  <a:gd name="T58" fmla="*/ 0 w 187"/>
                  <a:gd name="T59" fmla="*/ 0 h 298"/>
                  <a:gd name="T60" fmla="*/ 0 w 187"/>
                  <a:gd name="T61" fmla="*/ 0 h 298"/>
                  <a:gd name="T62" fmla="*/ 0 w 187"/>
                  <a:gd name="T63" fmla="*/ 0 h 298"/>
                  <a:gd name="T64" fmla="*/ 0 w 187"/>
                  <a:gd name="T65" fmla="*/ 0 h 298"/>
                  <a:gd name="T66" fmla="*/ 0 w 187"/>
                  <a:gd name="T67" fmla="*/ 0 h 298"/>
                  <a:gd name="T68" fmla="*/ 0 w 187"/>
                  <a:gd name="T69" fmla="*/ 0 h 298"/>
                  <a:gd name="T70" fmla="*/ 0 w 187"/>
                  <a:gd name="T71" fmla="*/ 0 h 298"/>
                  <a:gd name="T72" fmla="*/ 0 w 187"/>
                  <a:gd name="T73" fmla="*/ 0 h 298"/>
                  <a:gd name="T74" fmla="*/ 0 w 187"/>
                  <a:gd name="T75" fmla="*/ 0 h 298"/>
                  <a:gd name="T76" fmla="*/ 0 w 187"/>
                  <a:gd name="T77" fmla="*/ 0 h 298"/>
                  <a:gd name="T78" fmla="*/ 0 w 187"/>
                  <a:gd name="T79" fmla="*/ 0 h 298"/>
                  <a:gd name="T80" fmla="*/ 0 w 187"/>
                  <a:gd name="T81" fmla="*/ 0 h 298"/>
                  <a:gd name="T82" fmla="*/ 0 w 187"/>
                  <a:gd name="T83" fmla="*/ 0 h 298"/>
                  <a:gd name="T84" fmla="*/ 0 w 187"/>
                  <a:gd name="T85" fmla="*/ 0 h 298"/>
                  <a:gd name="T86" fmla="*/ 0 w 187"/>
                  <a:gd name="T87" fmla="*/ 0 h 298"/>
                  <a:gd name="T88" fmla="*/ 0 w 187"/>
                  <a:gd name="T89" fmla="*/ 0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
                  <a:gd name="T136" fmla="*/ 0 h 298"/>
                  <a:gd name="T137" fmla="*/ 187 w 187"/>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 h="298">
                    <a:moveTo>
                      <a:pt x="187" y="63"/>
                    </a:moveTo>
                    <a:lnTo>
                      <a:pt x="184" y="57"/>
                    </a:lnTo>
                    <a:lnTo>
                      <a:pt x="176" y="49"/>
                    </a:lnTo>
                    <a:lnTo>
                      <a:pt x="167" y="39"/>
                    </a:lnTo>
                    <a:lnTo>
                      <a:pt x="153" y="31"/>
                    </a:lnTo>
                    <a:lnTo>
                      <a:pt x="145" y="26"/>
                    </a:lnTo>
                    <a:lnTo>
                      <a:pt x="136" y="22"/>
                    </a:lnTo>
                    <a:lnTo>
                      <a:pt x="128" y="17"/>
                    </a:lnTo>
                    <a:lnTo>
                      <a:pt x="118" y="12"/>
                    </a:lnTo>
                    <a:lnTo>
                      <a:pt x="110" y="8"/>
                    </a:lnTo>
                    <a:lnTo>
                      <a:pt x="100" y="4"/>
                    </a:lnTo>
                    <a:lnTo>
                      <a:pt x="91" y="2"/>
                    </a:lnTo>
                    <a:lnTo>
                      <a:pt x="80" y="1"/>
                    </a:lnTo>
                    <a:lnTo>
                      <a:pt x="65" y="1"/>
                    </a:lnTo>
                    <a:lnTo>
                      <a:pt x="55" y="0"/>
                    </a:lnTo>
                    <a:lnTo>
                      <a:pt x="48" y="2"/>
                    </a:lnTo>
                    <a:lnTo>
                      <a:pt x="45" y="10"/>
                    </a:lnTo>
                    <a:lnTo>
                      <a:pt x="45" y="17"/>
                    </a:lnTo>
                    <a:lnTo>
                      <a:pt x="44" y="27"/>
                    </a:lnTo>
                    <a:lnTo>
                      <a:pt x="43" y="42"/>
                    </a:lnTo>
                    <a:lnTo>
                      <a:pt x="37" y="59"/>
                    </a:lnTo>
                    <a:lnTo>
                      <a:pt x="27" y="86"/>
                    </a:lnTo>
                    <a:lnTo>
                      <a:pt x="16" y="123"/>
                    </a:lnTo>
                    <a:lnTo>
                      <a:pt x="7" y="163"/>
                    </a:lnTo>
                    <a:lnTo>
                      <a:pt x="3" y="200"/>
                    </a:lnTo>
                    <a:lnTo>
                      <a:pt x="1" y="233"/>
                    </a:lnTo>
                    <a:lnTo>
                      <a:pt x="0" y="265"/>
                    </a:lnTo>
                    <a:lnTo>
                      <a:pt x="3" y="289"/>
                    </a:lnTo>
                    <a:lnTo>
                      <a:pt x="10" y="298"/>
                    </a:lnTo>
                    <a:lnTo>
                      <a:pt x="16" y="294"/>
                    </a:lnTo>
                    <a:lnTo>
                      <a:pt x="25" y="286"/>
                    </a:lnTo>
                    <a:lnTo>
                      <a:pt x="33" y="273"/>
                    </a:lnTo>
                    <a:lnTo>
                      <a:pt x="43" y="257"/>
                    </a:lnTo>
                    <a:lnTo>
                      <a:pt x="52" y="241"/>
                    </a:lnTo>
                    <a:lnTo>
                      <a:pt x="61" y="225"/>
                    </a:lnTo>
                    <a:lnTo>
                      <a:pt x="67" y="212"/>
                    </a:lnTo>
                    <a:lnTo>
                      <a:pt x="73" y="202"/>
                    </a:lnTo>
                    <a:lnTo>
                      <a:pt x="88" y="187"/>
                    </a:lnTo>
                    <a:lnTo>
                      <a:pt x="107" y="168"/>
                    </a:lnTo>
                    <a:lnTo>
                      <a:pt x="127" y="148"/>
                    </a:lnTo>
                    <a:lnTo>
                      <a:pt x="146" y="128"/>
                    </a:lnTo>
                    <a:lnTo>
                      <a:pt x="164" y="108"/>
                    </a:lnTo>
                    <a:lnTo>
                      <a:pt x="178" y="90"/>
                    </a:lnTo>
                    <a:lnTo>
                      <a:pt x="186" y="75"/>
                    </a:lnTo>
                    <a:lnTo>
                      <a:pt x="187" y="63"/>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4" name="Freeform 575">
                <a:extLst>
                  <a:ext uri="{FF2B5EF4-FFF2-40B4-BE49-F238E27FC236}">
                    <a16:creationId xmlns:a16="http://schemas.microsoft.com/office/drawing/2014/main" id="{1344DA15-04E1-B9BE-68F2-D349A9F8493C}"/>
                  </a:ext>
                </a:extLst>
              </p:cNvPr>
              <p:cNvSpPr>
                <a:spLocks/>
              </p:cNvSpPr>
              <p:nvPr/>
            </p:nvSpPr>
            <p:spPr bwMode="auto">
              <a:xfrm>
                <a:off x="1685" y="5066"/>
                <a:ext cx="11" cy="11"/>
              </a:xfrm>
              <a:custGeom>
                <a:avLst/>
                <a:gdLst>
                  <a:gd name="T0" fmla="*/ 0 w 33"/>
                  <a:gd name="T1" fmla="*/ 0 h 32"/>
                  <a:gd name="T2" fmla="*/ 0 w 33"/>
                  <a:gd name="T3" fmla="*/ 0 h 32"/>
                  <a:gd name="T4" fmla="*/ 0 w 33"/>
                  <a:gd name="T5" fmla="*/ 0 h 32"/>
                  <a:gd name="T6" fmla="*/ 0 w 33"/>
                  <a:gd name="T7" fmla="*/ 0 h 32"/>
                  <a:gd name="T8" fmla="*/ 0 w 33"/>
                  <a:gd name="T9" fmla="*/ 0 h 32"/>
                  <a:gd name="T10" fmla="*/ 0 w 33"/>
                  <a:gd name="T11" fmla="*/ 0 h 32"/>
                  <a:gd name="T12" fmla="*/ 0 w 33"/>
                  <a:gd name="T13" fmla="*/ 0 h 32"/>
                  <a:gd name="T14" fmla="*/ 0 w 33"/>
                  <a:gd name="T15" fmla="*/ 0 h 32"/>
                  <a:gd name="T16" fmla="*/ 0 w 33"/>
                  <a:gd name="T17" fmla="*/ 0 h 32"/>
                  <a:gd name="T18" fmla="*/ 0 w 33"/>
                  <a:gd name="T19" fmla="*/ 0 h 32"/>
                  <a:gd name="T20" fmla="*/ 0 w 33"/>
                  <a:gd name="T21" fmla="*/ 0 h 32"/>
                  <a:gd name="T22" fmla="*/ 0 w 33"/>
                  <a:gd name="T23" fmla="*/ 0 h 32"/>
                  <a:gd name="T24" fmla="*/ 0 w 33"/>
                  <a:gd name="T25" fmla="*/ 0 h 32"/>
                  <a:gd name="T26" fmla="*/ 0 w 33"/>
                  <a:gd name="T27" fmla="*/ 0 h 32"/>
                  <a:gd name="T28" fmla="*/ 0 w 33"/>
                  <a:gd name="T29" fmla="*/ 0 h 32"/>
                  <a:gd name="T30" fmla="*/ 0 w 33"/>
                  <a:gd name="T31" fmla="*/ 0 h 32"/>
                  <a:gd name="T32" fmla="*/ 0 w 33"/>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2"/>
                  <a:gd name="T53" fmla="*/ 33 w 33"/>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2">
                    <a:moveTo>
                      <a:pt x="0" y="20"/>
                    </a:moveTo>
                    <a:lnTo>
                      <a:pt x="2" y="26"/>
                    </a:lnTo>
                    <a:lnTo>
                      <a:pt x="7" y="30"/>
                    </a:lnTo>
                    <a:lnTo>
                      <a:pt x="14" y="32"/>
                    </a:lnTo>
                    <a:lnTo>
                      <a:pt x="20" y="32"/>
                    </a:lnTo>
                    <a:lnTo>
                      <a:pt x="27" y="29"/>
                    </a:lnTo>
                    <a:lnTo>
                      <a:pt x="31" y="25"/>
                    </a:lnTo>
                    <a:lnTo>
                      <a:pt x="33" y="19"/>
                    </a:lnTo>
                    <a:lnTo>
                      <a:pt x="33" y="12"/>
                    </a:lnTo>
                    <a:lnTo>
                      <a:pt x="30" y="5"/>
                    </a:lnTo>
                    <a:lnTo>
                      <a:pt x="26" y="1"/>
                    </a:lnTo>
                    <a:lnTo>
                      <a:pt x="19" y="0"/>
                    </a:lnTo>
                    <a:lnTo>
                      <a:pt x="12" y="0"/>
                    </a:lnTo>
                    <a:lnTo>
                      <a:pt x="5" y="3"/>
                    </a:lnTo>
                    <a:lnTo>
                      <a:pt x="1" y="8"/>
                    </a:lnTo>
                    <a:lnTo>
                      <a:pt x="0" y="13"/>
                    </a:lnTo>
                    <a:lnTo>
                      <a:pt x="0" y="20"/>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5" name="Freeform 576">
                <a:extLst>
                  <a:ext uri="{FF2B5EF4-FFF2-40B4-BE49-F238E27FC236}">
                    <a16:creationId xmlns:a16="http://schemas.microsoft.com/office/drawing/2014/main" id="{7E4A730F-861D-73D7-30AD-CFF9274B1CA0}"/>
                  </a:ext>
                </a:extLst>
              </p:cNvPr>
              <p:cNvSpPr>
                <a:spLocks/>
              </p:cNvSpPr>
              <p:nvPr/>
            </p:nvSpPr>
            <p:spPr bwMode="auto">
              <a:xfrm>
                <a:off x="1638" y="5043"/>
                <a:ext cx="55" cy="107"/>
              </a:xfrm>
              <a:custGeom>
                <a:avLst/>
                <a:gdLst>
                  <a:gd name="T0" fmla="*/ 0 w 166"/>
                  <a:gd name="T1" fmla="*/ 0 h 321"/>
                  <a:gd name="T2" fmla="*/ 0 w 166"/>
                  <a:gd name="T3" fmla="*/ 0 h 321"/>
                  <a:gd name="T4" fmla="*/ 0 w 166"/>
                  <a:gd name="T5" fmla="*/ 0 h 321"/>
                  <a:gd name="T6" fmla="*/ 0 w 166"/>
                  <a:gd name="T7" fmla="*/ 0 h 321"/>
                  <a:gd name="T8" fmla="*/ 0 w 166"/>
                  <a:gd name="T9" fmla="*/ 0 h 321"/>
                  <a:gd name="T10" fmla="*/ 0 w 166"/>
                  <a:gd name="T11" fmla="*/ 0 h 321"/>
                  <a:gd name="T12" fmla="*/ 0 w 166"/>
                  <a:gd name="T13" fmla="*/ 0 h 321"/>
                  <a:gd name="T14" fmla="*/ 0 w 166"/>
                  <a:gd name="T15" fmla="*/ 0 h 321"/>
                  <a:gd name="T16" fmla="*/ 0 w 166"/>
                  <a:gd name="T17" fmla="*/ 0 h 321"/>
                  <a:gd name="T18" fmla="*/ 0 w 166"/>
                  <a:gd name="T19" fmla="*/ 0 h 321"/>
                  <a:gd name="T20" fmla="*/ 0 w 166"/>
                  <a:gd name="T21" fmla="*/ 0 h 321"/>
                  <a:gd name="T22" fmla="*/ 0 w 166"/>
                  <a:gd name="T23" fmla="*/ 0 h 321"/>
                  <a:gd name="T24" fmla="*/ 0 w 166"/>
                  <a:gd name="T25" fmla="*/ 0 h 321"/>
                  <a:gd name="T26" fmla="*/ 0 w 166"/>
                  <a:gd name="T27" fmla="*/ 0 h 321"/>
                  <a:gd name="T28" fmla="*/ 0 w 166"/>
                  <a:gd name="T29" fmla="*/ 0 h 321"/>
                  <a:gd name="T30" fmla="*/ 0 w 166"/>
                  <a:gd name="T31" fmla="*/ 0 h 321"/>
                  <a:gd name="T32" fmla="*/ 0 w 166"/>
                  <a:gd name="T33" fmla="*/ 0 h 321"/>
                  <a:gd name="T34" fmla="*/ 0 w 166"/>
                  <a:gd name="T35" fmla="*/ 0 h 321"/>
                  <a:gd name="T36" fmla="*/ 0 w 166"/>
                  <a:gd name="T37" fmla="*/ 0 h 321"/>
                  <a:gd name="T38" fmla="*/ 0 w 166"/>
                  <a:gd name="T39" fmla="*/ 0 h 321"/>
                  <a:gd name="T40" fmla="*/ 0 w 166"/>
                  <a:gd name="T41" fmla="*/ 0 h 321"/>
                  <a:gd name="T42" fmla="*/ 0 w 166"/>
                  <a:gd name="T43" fmla="*/ 0 h 321"/>
                  <a:gd name="T44" fmla="*/ 0 w 166"/>
                  <a:gd name="T45" fmla="*/ 0 h 321"/>
                  <a:gd name="T46" fmla="*/ 0 w 166"/>
                  <a:gd name="T47" fmla="*/ 0 h 321"/>
                  <a:gd name="T48" fmla="*/ 0 w 166"/>
                  <a:gd name="T49" fmla="*/ 0 h 321"/>
                  <a:gd name="T50" fmla="*/ 0 w 166"/>
                  <a:gd name="T51" fmla="*/ 0 h 321"/>
                  <a:gd name="T52" fmla="*/ 0 w 166"/>
                  <a:gd name="T53" fmla="*/ 0 h 321"/>
                  <a:gd name="T54" fmla="*/ 0 w 166"/>
                  <a:gd name="T55" fmla="*/ 0 h 321"/>
                  <a:gd name="T56" fmla="*/ 0 w 166"/>
                  <a:gd name="T57" fmla="*/ 0 h 321"/>
                  <a:gd name="T58" fmla="*/ 0 w 166"/>
                  <a:gd name="T59" fmla="*/ 0 h 321"/>
                  <a:gd name="T60" fmla="*/ 0 w 166"/>
                  <a:gd name="T61" fmla="*/ 0 h 321"/>
                  <a:gd name="T62" fmla="*/ 0 w 166"/>
                  <a:gd name="T63" fmla="*/ 0 h 321"/>
                  <a:gd name="T64" fmla="*/ 0 w 166"/>
                  <a:gd name="T65" fmla="*/ 0 h 321"/>
                  <a:gd name="T66" fmla="*/ 0 w 166"/>
                  <a:gd name="T67" fmla="*/ 0 h 321"/>
                  <a:gd name="T68" fmla="*/ 0 w 166"/>
                  <a:gd name="T69" fmla="*/ 0 h 321"/>
                  <a:gd name="T70" fmla="*/ 0 w 166"/>
                  <a:gd name="T71" fmla="*/ 0 h 321"/>
                  <a:gd name="T72" fmla="*/ 0 w 166"/>
                  <a:gd name="T73" fmla="*/ 0 h 321"/>
                  <a:gd name="T74" fmla="*/ 0 w 166"/>
                  <a:gd name="T75" fmla="*/ 0 h 321"/>
                  <a:gd name="T76" fmla="*/ 0 w 166"/>
                  <a:gd name="T77" fmla="*/ 0 h 321"/>
                  <a:gd name="T78" fmla="*/ 0 w 166"/>
                  <a:gd name="T79" fmla="*/ 0 h 321"/>
                  <a:gd name="T80" fmla="*/ 0 w 166"/>
                  <a:gd name="T81" fmla="*/ 0 h 321"/>
                  <a:gd name="T82" fmla="*/ 0 w 166"/>
                  <a:gd name="T83" fmla="*/ 0 h 3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321"/>
                  <a:gd name="T128" fmla="*/ 166 w 166"/>
                  <a:gd name="T129" fmla="*/ 321 h 3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321">
                    <a:moveTo>
                      <a:pt x="141" y="14"/>
                    </a:moveTo>
                    <a:lnTo>
                      <a:pt x="130" y="10"/>
                    </a:lnTo>
                    <a:lnTo>
                      <a:pt x="117" y="8"/>
                    </a:lnTo>
                    <a:lnTo>
                      <a:pt x="103" y="4"/>
                    </a:lnTo>
                    <a:lnTo>
                      <a:pt x="89" y="2"/>
                    </a:lnTo>
                    <a:lnTo>
                      <a:pt x="75" y="0"/>
                    </a:lnTo>
                    <a:lnTo>
                      <a:pt x="61" y="0"/>
                    </a:lnTo>
                    <a:lnTo>
                      <a:pt x="49" y="0"/>
                    </a:lnTo>
                    <a:lnTo>
                      <a:pt x="39" y="0"/>
                    </a:lnTo>
                    <a:lnTo>
                      <a:pt x="24" y="77"/>
                    </a:lnTo>
                    <a:lnTo>
                      <a:pt x="26" y="77"/>
                    </a:lnTo>
                    <a:lnTo>
                      <a:pt x="30" y="78"/>
                    </a:lnTo>
                    <a:lnTo>
                      <a:pt x="35" y="78"/>
                    </a:lnTo>
                    <a:lnTo>
                      <a:pt x="39" y="79"/>
                    </a:lnTo>
                    <a:lnTo>
                      <a:pt x="26" y="111"/>
                    </a:lnTo>
                    <a:lnTo>
                      <a:pt x="13" y="156"/>
                    </a:lnTo>
                    <a:lnTo>
                      <a:pt x="5" y="204"/>
                    </a:lnTo>
                    <a:lnTo>
                      <a:pt x="0" y="238"/>
                    </a:lnTo>
                    <a:lnTo>
                      <a:pt x="0" y="265"/>
                    </a:lnTo>
                    <a:lnTo>
                      <a:pt x="2" y="291"/>
                    </a:lnTo>
                    <a:lnTo>
                      <a:pt x="9" y="313"/>
                    </a:lnTo>
                    <a:lnTo>
                      <a:pt x="20" y="321"/>
                    </a:lnTo>
                    <a:lnTo>
                      <a:pt x="27" y="317"/>
                    </a:lnTo>
                    <a:lnTo>
                      <a:pt x="37" y="307"/>
                    </a:lnTo>
                    <a:lnTo>
                      <a:pt x="48" y="293"/>
                    </a:lnTo>
                    <a:lnTo>
                      <a:pt x="59" y="277"/>
                    </a:lnTo>
                    <a:lnTo>
                      <a:pt x="68" y="260"/>
                    </a:lnTo>
                    <a:lnTo>
                      <a:pt x="78" y="244"/>
                    </a:lnTo>
                    <a:lnTo>
                      <a:pt x="86" y="230"/>
                    </a:lnTo>
                    <a:lnTo>
                      <a:pt x="90" y="222"/>
                    </a:lnTo>
                    <a:lnTo>
                      <a:pt x="96" y="216"/>
                    </a:lnTo>
                    <a:lnTo>
                      <a:pt x="104" y="205"/>
                    </a:lnTo>
                    <a:lnTo>
                      <a:pt x="114" y="195"/>
                    </a:lnTo>
                    <a:lnTo>
                      <a:pt x="126" y="184"/>
                    </a:lnTo>
                    <a:lnTo>
                      <a:pt x="137" y="172"/>
                    </a:lnTo>
                    <a:lnTo>
                      <a:pt x="150" y="161"/>
                    </a:lnTo>
                    <a:lnTo>
                      <a:pt x="159" y="152"/>
                    </a:lnTo>
                    <a:lnTo>
                      <a:pt x="166" y="146"/>
                    </a:lnTo>
                    <a:lnTo>
                      <a:pt x="147" y="112"/>
                    </a:lnTo>
                    <a:lnTo>
                      <a:pt x="140" y="73"/>
                    </a:lnTo>
                    <a:lnTo>
                      <a:pt x="139" y="35"/>
                    </a:lnTo>
                    <a:lnTo>
                      <a:pt x="14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6" name="Freeform 577">
                <a:extLst>
                  <a:ext uri="{FF2B5EF4-FFF2-40B4-BE49-F238E27FC236}">
                    <a16:creationId xmlns:a16="http://schemas.microsoft.com/office/drawing/2014/main" id="{8B805949-7E54-5A47-4501-D1215613D038}"/>
                  </a:ext>
                </a:extLst>
              </p:cNvPr>
              <p:cNvSpPr>
                <a:spLocks/>
              </p:cNvSpPr>
              <p:nvPr/>
            </p:nvSpPr>
            <p:spPr bwMode="auto">
              <a:xfrm>
                <a:off x="1671" y="4702"/>
                <a:ext cx="238" cy="397"/>
              </a:xfrm>
              <a:custGeom>
                <a:avLst/>
                <a:gdLst>
                  <a:gd name="T0" fmla="*/ 0 w 715"/>
                  <a:gd name="T1" fmla="*/ 1 h 1190"/>
                  <a:gd name="T2" fmla="*/ 0 w 715"/>
                  <a:gd name="T3" fmla="*/ 1 h 1190"/>
                  <a:gd name="T4" fmla="*/ 0 w 715"/>
                  <a:gd name="T5" fmla="*/ 2 h 1190"/>
                  <a:gd name="T6" fmla="*/ 0 w 715"/>
                  <a:gd name="T7" fmla="*/ 2 h 1190"/>
                  <a:gd name="T8" fmla="*/ 0 w 715"/>
                  <a:gd name="T9" fmla="*/ 2 h 1190"/>
                  <a:gd name="T10" fmla="*/ 0 w 715"/>
                  <a:gd name="T11" fmla="*/ 2 h 1190"/>
                  <a:gd name="T12" fmla="*/ 0 w 715"/>
                  <a:gd name="T13" fmla="*/ 1 h 1190"/>
                  <a:gd name="T14" fmla="*/ 0 w 715"/>
                  <a:gd name="T15" fmla="*/ 1 h 1190"/>
                  <a:gd name="T16" fmla="*/ 0 w 715"/>
                  <a:gd name="T17" fmla="*/ 1 h 1190"/>
                  <a:gd name="T18" fmla="*/ 1 w 715"/>
                  <a:gd name="T19" fmla="*/ 1 h 1190"/>
                  <a:gd name="T20" fmla="*/ 1 w 715"/>
                  <a:gd name="T21" fmla="*/ 1 h 1190"/>
                  <a:gd name="T22" fmla="*/ 1 w 715"/>
                  <a:gd name="T23" fmla="*/ 1 h 1190"/>
                  <a:gd name="T24" fmla="*/ 1 w 715"/>
                  <a:gd name="T25" fmla="*/ 1 h 1190"/>
                  <a:gd name="T26" fmla="*/ 1 w 715"/>
                  <a:gd name="T27" fmla="*/ 1 h 1190"/>
                  <a:gd name="T28" fmla="*/ 1 w 715"/>
                  <a:gd name="T29" fmla="*/ 1 h 1190"/>
                  <a:gd name="T30" fmla="*/ 1 w 715"/>
                  <a:gd name="T31" fmla="*/ 1 h 1190"/>
                  <a:gd name="T32" fmla="*/ 1 w 715"/>
                  <a:gd name="T33" fmla="*/ 1 h 1190"/>
                  <a:gd name="T34" fmla="*/ 1 w 715"/>
                  <a:gd name="T35" fmla="*/ 1 h 1190"/>
                  <a:gd name="T36" fmla="*/ 1 w 715"/>
                  <a:gd name="T37" fmla="*/ 1 h 1190"/>
                  <a:gd name="T38" fmla="*/ 1 w 715"/>
                  <a:gd name="T39" fmla="*/ 0 h 1190"/>
                  <a:gd name="T40" fmla="*/ 1 w 715"/>
                  <a:gd name="T41" fmla="*/ 0 h 1190"/>
                  <a:gd name="T42" fmla="*/ 1 w 715"/>
                  <a:gd name="T43" fmla="*/ 0 h 1190"/>
                  <a:gd name="T44" fmla="*/ 1 w 715"/>
                  <a:gd name="T45" fmla="*/ 0 h 1190"/>
                  <a:gd name="T46" fmla="*/ 1 w 715"/>
                  <a:gd name="T47" fmla="*/ 0 h 1190"/>
                  <a:gd name="T48" fmla="*/ 1 w 715"/>
                  <a:gd name="T49" fmla="*/ 0 h 1190"/>
                  <a:gd name="T50" fmla="*/ 1 w 715"/>
                  <a:gd name="T51" fmla="*/ 0 h 1190"/>
                  <a:gd name="T52" fmla="*/ 1 w 715"/>
                  <a:gd name="T53" fmla="*/ 0 h 1190"/>
                  <a:gd name="T54" fmla="*/ 1 w 715"/>
                  <a:gd name="T55" fmla="*/ 0 h 1190"/>
                  <a:gd name="T56" fmla="*/ 1 w 715"/>
                  <a:gd name="T57" fmla="*/ 0 h 1190"/>
                  <a:gd name="T58" fmla="*/ 1 w 715"/>
                  <a:gd name="T59" fmla="*/ 0 h 1190"/>
                  <a:gd name="T60" fmla="*/ 1 w 715"/>
                  <a:gd name="T61" fmla="*/ 1 h 1190"/>
                  <a:gd name="T62" fmla="*/ 1 w 715"/>
                  <a:gd name="T63" fmla="*/ 1 h 1190"/>
                  <a:gd name="T64" fmla="*/ 1 w 715"/>
                  <a:gd name="T65" fmla="*/ 1 h 1190"/>
                  <a:gd name="T66" fmla="*/ 1 w 715"/>
                  <a:gd name="T67" fmla="*/ 1 h 1190"/>
                  <a:gd name="T68" fmla="*/ 1 w 715"/>
                  <a:gd name="T69" fmla="*/ 1 h 1190"/>
                  <a:gd name="T70" fmla="*/ 0 w 715"/>
                  <a:gd name="T71" fmla="*/ 1 h 1190"/>
                  <a:gd name="T72" fmla="*/ 0 w 715"/>
                  <a:gd name="T73" fmla="*/ 1 h 1190"/>
                  <a:gd name="T74" fmla="*/ 0 w 715"/>
                  <a:gd name="T75" fmla="*/ 1 h 1190"/>
                  <a:gd name="T76" fmla="*/ 0 w 715"/>
                  <a:gd name="T77" fmla="*/ 1 h 1190"/>
                  <a:gd name="T78" fmla="*/ 0 w 715"/>
                  <a:gd name="T79" fmla="*/ 1 h 1190"/>
                  <a:gd name="T80" fmla="*/ 0 w 715"/>
                  <a:gd name="T81" fmla="*/ 1 h 1190"/>
                  <a:gd name="T82" fmla="*/ 0 w 715"/>
                  <a:gd name="T83" fmla="*/ 1 h 1190"/>
                  <a:gd name="T84" fmla="*/ 0 w 715"/>
                  <a:gd name="T85" fmla="*/ 1 h 1190"/>
                  <a:gd name="T86" fmla="*/ 0 w 715"/>
                  <a:gd name="T87" fmla="*/ 1 h 1190"/>
                  <a:gd name="T88" fmla="*/ 0 w 715"/>
                  <a:gd name="T89" fmla="*/ 1 h 1190"/>
                  <a:gd name="T90" fmla="*/ 0 w 715"/>
                  <a:gd name="T91" fmla="*/ 1 h 1190"/>
                  <a:gd name="T92" fmla="*/ 0 w 715"/>
                  <a:gd name="T93" fmla="*/ 1 h 1190"/>
                  <a:gd name="T94" fmla="*/ 0 w 715"/>
                  <a:gd name="T95" fmla="*/ 1 h 1190"/>
                  <a:gd name="T96" fmla="*/ 0 w 715"/>
                  <a:gd name="T97" fmla="*/ 1 h 1190"/>
                  <a:gd name="T98" fmla="*/ 0 w 715"/>
                  <a:gd name="T99" fmla="*/ 1 h 11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5"/>
                  <a:gd name="T151" fmla="*/ 0 h 1190"/>
                  <a:gd name="T152" fmla="*/ 715 w 715"/>
                  <a:gd name="T153" fmla="*/ 1190 h 11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5" h="1190">
                    <a:moveTo>
                      <a:pt x="0" y="1024"/>
                    </a:moveTo>
                    <a:lnTo>
                      <a:pt x="2" y="1035"/>
                    </a:lnTo>
                    <a:lnTo>
                      <a:pt x="9" y="1053"/>
                    </a:lnTo>
                    <a:lnTo>
                      <a:pt x="18" y="1078"/>
                    </a:lnTo>
                    <a:lnTo>
                      <a:pt x="27" y="1106"/>
                    </a:lnTo>
                    <a:lnTo>
                      <a:pt x="40" y="1135"/>
                    </a:lnTo>
                    <a:lnTo>
                      <a:pt x="53" y="1161"/>
                    </a:lnTo>
                    <a:lnTo>
                      <a:pt x="69" y="1179"/>
                    </a:lnTo>
                    <a:lnTo>
                      <a:pt x="84" y="1190"/>
                    </a:lnTo>
                    <a:lnTo>
                      <a:pt x="104" y="1167"/>
                    </a:lnTo>
                    <a:lnTo>
                      <a:pt x="128" y="1141"/>
                    </a:lnTo>
                    <a:lnTo>
                      <a:pt x="155" y="1110"/>
                    </a:lnTo>
                    <a:lnTo>
                      <a:pt x="187" y="1077"/>
                    </a:lnTo>
                    <a:lnTo>
                      <a:pt x="219" y="1041"/>
                    </a:lnTo>
                    <a:lnTo>
                      <a:pt x="253" y="1004"/>
                    </a:lnTo>
                    <a:lnTo>
                      <a:pt x="288" y="967"/>
                    </a:lnTo>
                    <a:lnTo>
                      <a:pt x="322" y="930"/>
                    </a:lnTo>
                    <a:lnTo>
                      <a:pt x="355" y="894"/>
                    </a:lnTo>
                    <a:lnTo>
                      <a:pt x="387" y="861"/>
                    </a:lnTo>
                    <a:lnTo>
                      <a:pt x="417" y="829"/>
                    </a:lnTo>
                    <a:lnTo>
                      <a:pt x="445" y="801"/>
                    </a:lnTo>
                    <a:lnTo>
                      <a:pt x="467" y="777"/>
                    </a:lnTo>
                    <a:lnTo>
                      <a:pt x="486" y="757"/>
                    </a:lnTo>
                    <a:lnTo>
                      <a:pt x="500" y="744"/>
                    </a:lnTo>
                    <a:lnTo>
                      <a:pt x="508" y="738"/>
                    </a:lnTo>
                    <a:lnTo>
                      <a:pt x="516" y="730"/>
                    </a:lnTo>
                    <a:lnTo>
                      <a:pt x="524" y="722"/>
                    </a:lnTo>
                    <a:lnTo>
                      <a:pt x="531" y="712"/>
                    </a:lnTo>
                    <a:lnTo>
                      <a:pt x="537" y="703"/>
                    </a:lnTo>
                    <a:lnTo>
                      <a:pt x="542" y="694"/>
                    </a:lnTo>
                    <a:lnTo>
                      <a:pt x="546" y="686"/>
                    </a:lnTo>
                    <a:lnTo>
                      <a:pt x="551" y="678"/>
                    </a:lnTo>
                    <a:lnTo>
                      <a:pt x="553" y="670"/>
                    </a:lnTo>
                    <a:lnTo>
                      <a:pt x="562" y="650"/>
                    </a:lnTo>
                    <a:lnTo>
                      <a:pt x="580" y="610"/>
                    </a:lnTo>
                    <a:lnTo>
                      <a:pt x="604" y="553"/>
                    </a:lnTo>
                    <a:lnTo>
                      <a:pt x="632" y="484"/>
                    </a:lnTo>
                    <a:lnTo>
                      <a:pt x="661" y="410"/>
                    </a:lnTo>
                    <a:lnTo>
                      <a:pt x="686" y="334"/>
                    </a:lnTo>
                    <a:lnTo>
                      <a:pt x="705" y="263"/>
                    </a:lnTo>
                    <a:lnTo>
                      <a:pt x="715" y="199"/>
                    </a:lnTo>
                    <a:lnTo>
                      <a:pt x="715" y="148"/>
                    </a:lnTo>
                    <a:lnTo>
                      <a:pt x="706" y="105"/>
                    </a:lnTo>
                    <a:lnTo>
                      <a:pt x="692" y="72"/>
                    </a:lnTo>
                    <a:lnTo>
                      <a:pt x="675" y="45"/>
                    </a:lnTo>
                    <a:lnTo>
                      <a:pt x="653" y="26"/>
                    </a:lnTo>
                    <a:lnTo>
                      <a:pt x="628" y="14"/>
                    </a:lnTo>
                    <a:lnTo>
                      <a:pt x="603" y="6"/>
                    </a:lnTo>
                    <a:lnTo>
                      <a:pt x="580" y="2"/>
                    </a:lnTo>
                    <a:lnTo>
                      <a:pt x="556" y="0"/>
                    </a:lnTo>
                    <a:lnTo>
                      <a:pt x="531" y="4"/>
                    </a:lnTo>
                    <a:lnTo>
                      <a:pt x="508" y="11"/>
                    </a:lnTo>
                    <a:lnTo>
                      <a:pt x="486" y="24"/>
                    </a:lnTo>
                    <a:lnTo>
                      <a:pt x="467" y="44"/>
                    </a:lnTo>
                    <a:lnTo>
                      <a:pt x="451" y="73"/>
                    </a:lnTo>
                    <a:lnTo>
                      <a:pt x="439" y="110"/>
                    </a:lnTo>
                    <a:lnTo>
                      <a:pt x="432" y="159"/>
                    </a:lnTo>
                    <a:lnTo>
                      <a:pt x="427" y="216"/>
                    </a:lnTo>
                    <a:lnTo>
                      <a:pt x="420" y="280"/>
                    </a:lnTo>
                    <a:lnTo>
                      <a:pt x="411" y="345"/>
                    </a:lnTo>
                    <a:lnTo>
                      <a:pt x="403" y="407"/>
                    </a:lnTo>
                    <a:lnTo>
                      <a:pt x="395" y="466"/>
                    </a:lnTo>
                    <a:lnTo>
                      <a:pt x="389" y="512"/>
                    </a:lnTo>
                    <a:lnTo>
                      <a:pt x="385" y="547"/>
                    </a:lnTo>
                    <a:lnTo>
                      <a:pt x="384" y="564"/>
                    </a:lnTo>
                    <a:lnTo>
                      <a:pt x="387" y="580"/>
                    </a:lnTo>
                    <a:lnTo>
                      <a:pt x="385" y="596"/>
                    </a:lnTo>
                    <a:lnTo>
                      <a:pt x="383" y="609"/>
                    </a:lnTo>
                    <a:lnTo>
                      <a:pt x="374" y="612"/>
                    </a:lnTo>
                    <a:lnTo>
                      <a:pt x="366" y="610"/>
                    </a:lnTo>
                    <a:lnTo>
                      <a:pt x="361" y="613"/>
                    </a:lnTo>
                    <a:lnTo>
                      <a:pt x="359" y="617"/>
                    </a:lnTo>
                    <a:lnTo>
                      <a:pt x="359" y="622"/>
                    </a:lnTo>
                    <a:lnTo>
                      <a:pt x="356" y="624"/>
                    </a:lnTo>
                    <a:lnTo>
                      <a:pt x="351" y="620"/>
                    </a:lnTo>
                    <a:lnTo>
                      <a:pt x="344" y="614"/>
                    </a:lnTo>
                    <a:lnTo>
                      <a:pt x="337" y="616"/>
                    </a:lnTo>
                    <a:lnTo>
                      <a:pt x="332" y="621"/>
                    </a:lnTo>
                    <a:lnTo>
                      <a:pt x="319" y="630"/>
                    </a:lnTo>
                    <a:lnTo>
                      <a:pt x="305" y="643"/>
                    </a:lnTo>
                    <a:lnTo>
                      <a:pt x="288" y="659"/>
                    </a:lnTo>
                    <a:lnTo>
                      <a:pt x="270" y="677"/>
                    </a:lnTo>
                    <a:lnTo>
                      <a:pt x="252" y="693"/>
                    </a:lnTo>
                    <a:lnTo>
                      <a:pt x="235" y="710"/>
                    </a:lnTo>
                    <a:lnTo>
                      <a:pt x="223" y="723"/>
                    </a:lnTo>
                    <a:lnTo>
                      <a:pt x="216" y="731"/>
                    </a:lnTo>
                    <a:lnTo>
                      <a:pt x="206" y="744"/>
                    </a:lnTo>
                    <a:lnTo>
                      <a:pt x="195" y="760"/>
                    </a:lnTo>
                    <a:lnTo>
                      <a:pt x="181" y="780"/>
                    </a:lnTo>
                    <a:lnTo>
                      <a:pt x="166" y="801"/>
                    </a:lnTo>
                    <a:lnTo>
                      <a:pt x="150" y="824"/>
                    </a:lnTo>
                    <a:lnTo>
                      <a:pt x="133" y="849"/>
                    </a:lnTo>
                    <a:lnTo>
                      <a:pt x="115" y="874"/>
                    </a:lnTo>
                    <a:lnTo>
                      <a:pt x="97" y="899"/>
                    </a:lnTo>
                    <a:lnTo>
                      <a:pt x="80" y="923"/>
                    </a:lnTo>
                    <a:lnTo>
                      <a:pt x="63" y="947"/>
                    </a:lnTo>
                    <a:lnTo>
                      <a:pt x="48" y="968"/>
                    </a:lnTo>
                    <a:lnTo>
                      <a:pt x="33" y="987"/>
                    </a:lnTo>
                    <a:lnTo>
                      <a:pt x="19" y="1003"/>
                    </a:lnTo>
                    <a:lnTo>
                      <a:pt x="8" y="1016"/>
                    </a:lnTo>
                    <a:lnTo>
                      <a:pt x="0" y="1024"/>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7" name="Freeform 578">
                <a:extLst>
                  <a:ext uri="{FF2B5EF4-FFF2-40B4-BE49-F238E27FC236}">
                    <a16:creationId xmlns:a16="http://schemas.microsoft.com/office/drawing/2014/main" id="{C1F5D8B4-2AE9-1EE8-85C7-122BE8F5220D}"/>
                  </a:ext>
                </a:extLst>
              </p:cNvPr>
              <p:cNvSpPr>
                <a:spLocks/>
              </p:cNvSpPr>
              <p:nvPr/>
            </p:nvSpPr>
            <p:spPr bwMode="auto">
              <a:xfrm>
                <a:off x="1780" y="4433"/>
                <a:ext cx="133" cy="339"/>
              </a:xfrm>
              <a:custGeom>
                <a:avLst/>
                <a:gdLst>
                  <a:gd name="T0" fmla="*/ 0 w 400"/>
                  <a:gd name="T1" fmla="*/ 1 h 1016"/>
                  <a:gd name="T2" fmla="*/ 0 w 400"/>
                  <a:gd name="T3" fmla="*/ 1 h 1016"/>
                  <a:gd name="T4" fmla="*/ 0 w 400"/>
                  <a:gd name="T5" fmla="*/ 1 h 1016"/>
                  <a:gd name="T6" fmla="*/ 0 w 400"/>
                  <a:gd name="T7" fmla="*/ 1 h 1016"/>
                  <a:gd name="T8" fmla="*/ 0 w 400"/>
                  <a:gd name="T9" fmla="*/ 1 h 1016"/>
                  <a:gd name="T10" fmla="*/ 0 w 400"/>
                  <a:gd name="T11" fmla="*/ 1 h 1016"/>
                  <a:gd name="T12" fmla="*/ 0 w 400"/>
                  <a:gd name="T13" fmla="*/ 1 h 1016"/>
                  <a:gd name="T14" fmla="*/ 0 w 400"/>
                  <a:gd name="T15" fmla="*/ 1 h 1016"/>
                  <a:gd name="T16" fmla="*/ 0 w 400"/>
                  <a:gd name="T17" fmla="*/ 1 h 1016"/>
                  <a:gd name="T18" fmla="*/ 0 w 400"/>
                  <a:gd name="T19" fmla="*/ 1 h 1016"/>
                  <a:gd name="T20" fmla="*/ 0 w 400"/>
                  <a:gd name="T21" fmla="*/ 0 h 1016"/>
                  <a:gd name="T22" fmla="*/ 0 w 400"/>
                  <a:gd name="T23" fmla="*/ 0 h 1016"/>
                  <a:gd name="T24" fmla="*/ 0 w 400"/>
                  <a:gd name="T25" fmla="*/ 0 h 1016"/>
                  <a:gd name="T26" fmla="*/ 0 w 400"/>
                  <a:gd name="T27" fmla="*/ 0 h 1016"/>
                  <a:gd name="T28" fmla="*/ 0 w 400"/>
                  <a:gd name="T29" fmla="*/ 0 h 1016"/>
                  <a:gd name="T30" fmla="*/ 0 w 400"/>
                  <a:gd name="T31" fmla="*/ 0 h 1016"/>
                  <a:gd name="T32" fmla="*/ 0 w 400"/>
                  <a:gd name="T33" fmla="*/ 0 h 1016"/>
                  <a:gd name="T34" fmla="*/ 0 w 400"/>
                  <a:gd name="T35" fmla="*/ 0 h 1016"/>
                  <a:gd name="T36" fmla="*/ 0 w 400"/>
                  <a:gd name="T37" fmla="*/ 0 h 1016"/>
                  <a:gd name="T38" fmla="*/ 0 w 400"/>
                  <a:gd name="T39" fmla="*/ 0 h 1016"/>
                  <a:gd name="T40" fmla="*/ 0 w 400"/>
                  <a:gd name="T41" fmla="*/ 0 h 1016"/>
                  <a:gd name="T42" fmla="*/ 0 w 400"/>
                  <a:gd name="T43" fmla="*/ 0 h 1016"/>
                  <a:gd name="T44" fmla="*/ 0 w 400"/>
                  <a:gd name="T45" fmla="*/ 0 h 1016"/>
                  <a:gd name="T46" fmla="*/ 0 w 400"/>
                  <a:gd name="T47" fmla="*/ 0 h 1016"/>
                  <a:gd name="T48" fmla="*/ 0 w 400"/>
                  <a:gd name="T49" fmla="*/ 0 h 1016"/>
                  <a:gd name="T50" fmla="*/ 0 w 400"/>
                  <a:gd name="T51" fmla="*/ 0 h 1016"/>
                  <a:gd name="T52" fmla="*/ 0 w 400"/>
                  <a:gd name="T53" fmla="*/ 0 h 1016"/>
                  <a:gd name="T54" fmla="*/ 0 w 400"/>
                  <a:gd name="T55" fmla="*/ 0 h 1016"/>
                  <a:gd name="T56" fmla="*/ 0 w 400"/>
                  <a:gd name="T57" fmla="*/ 0 h 1016"/>
                  <a:gd name="T58" fmla="*/ 0 w 400"/>
                  <a:gd name="T59" fmla="*/ 1 h 1016"/>
                  <a:gd name="T60" fmla="*/ 0 w 400"/>
                  <a:gd name="T61" fmla="*/ 1 h 1016"/>
                  <a:gd name="T62" fmla="*/ 0 w 400"/>
                  <a:gd name="T63" fmla="*/ 1 h 1016"/>
                  <a:gd name="T64" fmla="*/ 1 w 400"/>
                  <a:gd name="T65" fmla="*/ 1 h 1016"/>
                  <a:gd name="T66" fmla="*/ 1 w 400"/>
                  <a:gd name="T67" fmla="*/ 1 h 1016"/>
                  <a:gd name="T68" fmla="*/ 1 w 400"/>
                  <a:gd name="T69" fmla="*/ 1 h 1016"/>
                  <a:gd name="T70" fmla="*/ 1 w 400"/>
                  <a:gd name="T71" fmla="*/ 1 h 1016"/>
                  <a:gd name="T72" fmla="*/ 1 w 400"/>
                  <a:gd name="T73" fmla="*/ 1 h 1016"/>
                  <a:gd name="T74" fmla="*/ 1 w 400"/>
                  <a:gd name="T75" fmla="*/ 1 h 1016"/>
                  <a:gd name="T76" fmla="*/ 1 w 400"/>
                  <a:gd name="T77" fmla="*/ 1 h 1016"/>
                  <a:gd name="T78" fmla="*/ 1 w 400"/>
                  <a:gd name="T79" fmla="*/ 1 h 1016"/>
                  <a:gd name="T80" fmla="*/ 1 w 400"/>
                  <a:gd name="T81" fmla="*/ 1 h 1016"/>
                  <a:gd name="T82" fmla="*/ 1 w 400"/>
                  <a:gd name="T83" fmla="*/ 1 h 1016"/>
                  <a:gd name="T84" fmla="*/ 0 w 400"/>
                  <a:gd name="T85" fmla="*/ 1 h 1016"/>
                  <a:gd name="T86" fmla="*/ 0 w 400"/>
                  <a:gd name="T87" fmla="*/ 1 h 1016"/>
                  <a:gd name="T88" fmla="*/ 0 w 400"/>
                  <a:gd name="T89" fmla="*/ 1 h 1016"/>
                  <a:gd name="T90" fmla="*/ 0 w 400"/>
                  <a:gd name="T91" fmla="*/ 1 h 1016"/>
                  <a:gd name="T92" fmla="*/ 0 w 400"/>
                  <a:gd name="T93" fmla="*/ 1 h 1016"/>
                  <a:gd name="T94" fmla="*/ 0 w 400"/>
                  <a:gd name="T95" fmla="*/ 1 h 1016"/>
                  <a:gd name="T96" fmla="*/ 0 w 400"/>
                  <a:gd name="T97" fmla="*/ 1 h 1016"/>
                  <a:gd name="T98" fmla="*/ 0 w 400"/>
                  <a:gd name="T99" fmla="*/ 1 h 10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0"/>
                  <a:gd name="T151" fmla="*/ 0 h 1016"/>
                  <a:gd name="T152" fmla="*/ 400 w 400"/>
                  <a:gd name="T153" fmla="*/ 1016 h 10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0" h="1016">
                    <a:moveTo>
                      <a:pt x="65" y="887"/>
                    </a:moveTo>
                    <a:lnTo>
                      <a:pt x="65" y="852"/>
                    </a:lnTo>
                    <a:lnTo>
                      <a:pt x="67" y="817"/>
                    </a:lnTo>
                    <a:lnTo>
                      <a:pt x="72" y="781"/>
                    </a:lnTo>
                    <a:lnTo>
                      <a:pt x="79" y="746"/>
                    </a:lnTo>
                    <a:lnTo>
                      <a:pt x="86" y="713"/>
                    </a:lnTo>
                    <a:lnTo>
                      <a:pt x="93" y="685"/>
                    </a:lnTo>
                    <a:lnTo>
                      <a:pt x="98" y="663"/>
                    </a:lnTo>
                    <a:lnTo>
                      <a:pt x="101" y="647"/>
                    </a:lnTo>
                    <a:lnTo>
                      <a:pt x="104" y="623"/>
                    </a:lnTo>
                    <a:lnTo>
                      <a:pt x="104" y="602"/>
                    </a:lnTo>
                    <a:lnTo>
                      <a:pt x="101" y="583"/>
                    </a:lnTo>
                    <a:lnTo>
                      <a:pt x="100" y="571"/>
                    </a:lnTo>
                    <a:lnTo>
                      <a:pt x="96" y="551"/>
                    </a:lnTo>
                    <a:lnTo>
                      <a:pt x="86" y="517"/>
                    </a:lnTo>
                    <a:lnTo>
                      <a:pt x="75" y="482"/>
                    </a:lnTo>
                    <a:lnTo>
                      <a:pt x="67" y="459"/>
                    </a:lnTo>
                    <a:lnTo>
                      <a:pt x="62" y="448"/>
                    </a:lnTo>
                    <a:lnTo>
                      <a:pt x="56" y="433"/>
                    </a:lnTo>
                    <a:lnTo>
                      <a:pt x="45" y="414"/>
                    </a:lnTo>
                    <a:lnTo>
                      <a:pt x="34" y="390"/>
                    </a:lnTo>
                    <a:lnTo>
                      <a:pt x="23" y="363"/>
                    </a:lnTo>
                    <a:lnTo>
                      <a:pt x="13" y="334"/>
                    </a:lnTo>
                    <a:lnTo>
                      <a:pt x="5" y="302"/>
                    </a:lnTo>
                    <a:lnTo>
                      <a:pt x="0" y="269"/>
                    </a:lnTo>
                    <a:lnTo>
                      <a:pt x="2" y="221"/>
                    </a:lnTo>
                    <a:lnTo>
                      <a:pt x="13" y="175"/>
                    </a:lnTo>
                    <a:lnTo>
                      <a:pt x="28" y="130"/>
                    </a:lnTo>
                    <a:lnTo>
                      <a:pt x="50" y="89"/>
                    </a:lnTo>
                    <a:lnTo>
                      <a:pt x="73" y="54"/>
                    </a:lnTo>
                    <a:lnTo>
                      <a:pt x="98" y="26"/>
                    </a:lnTo>
                    <a:lnTo>
                      <a:pt x="124" y="8"/>
                    </a:lnTo>
                    <a:lnTo>
                      <a:pt x="148" y="0"/>
                    </a:lnTo>
                    <a:lnTo>
                      <a:pt x="160" y="1"/>
                    </a:lnTo>
                    <a:lnTo>
                      <a:pt x="173" y="6"/>
                    </a:lnTo>
                    <a:lnTo>
                      <a:pt x="184" y="16"/>
                    </a:lnTo>
                    <a:lnTo>
                      <a:pt x="193" y="28"/>
                    </a:lnTo>
                    <a:lnTo>
                      <a:pt x="203" y="40"/>
                    </a:lnTo>
                    <a:lnTo>
                      <a:pt x="210" y="53"/>
                    </a:lnTo>
                    <a:lnTo>
                      <a:pt x="217" y="66"/>
                    </a:lnTo>
                    <a:lnTo>
                      <a:pt x="222" y="77"/>
                    </a:lnTo>
                    <a:lnTo>
                      <a:pt x="228" y="87"/>
                    </a:lnTo>
                    <a:lnTo>
                      <a:pt x="235" y="99"/>
                    </a:lnTo>
                    <a:lnTo>
                      <a:pt x="244" y="111"/>
                    </a:lnTo>
                    <a:lnTo>
                      <a:pt x="254" y="123"/>
                    </a:lnTo>
                    <a:lnTo>
                      <a:pt x="264" y="136"/>
                    </a:lnTo>
                    <a:lnTo>
                      <a:pt x="275" y="148"/>
                    </a:lnTo>
                    <a:lnTo>
                      <a:pt x="284" y="160"/>
                    </a:lnTo>
                    <a:lnTo>
                      <a:pt x="294" y="171"/>
                    </a:lnTo>
                    <a:lnTo>
                      <a:pt x="303" y="183"/>
                    </a:lnTo>
                    <a:lnTo>
                      <a:pt x="313" y="196"/>
                    </a:lnTo>
                    <a:lnTo>
                      <a:pt x="321" y="211"/>
                    </a:lnTo>
                    <a:lnTo>
                      <a:pt x="330" y="228"/>
                    </a:lnTo>
                    <a:lnTo>
                      <a:pt x="338" y="244"/>
                    </a:lnTo>
                    <a:lnTo>
                      <a:pt x="346" y="260"/>
                    </a:lnTo>
                    <a:lnTo>
                      <a:pt x="352" y="276"/>
                    </a:lnTo>
                    <a:lnTo>
                      <a:pt x="357" y="289"/>
                    </a:lnTo>
                    <a:lnTo>
                      <a:pt x="363" y="315"/>
                    </a:lnTo>
                    <a:lnTo>
                      <a:pt x="364" y="343"/>
                    </a:lnTo>
                    <a:lnTo>
                      <a:pt x="361" y="367"/>
                    </a:lnTo>
                    <a:lnTo>
                      <a:pt x="357" y="383"/>
                    </a:lnTo>
                    <a:lnTo>
                      <a:pt x="357" y="396"/>
                    </a:lnTo>
                    <a:lnTo>
                      <a:pt x="360" y="415"/>
                    </a:lnTo>
                    <a:lnTo>
                      <a:pt x="365" y="435"/>
                    </a:lnTo>
                    <a:lnTo>
                      <a:pt x="371" y="452"/>
                    </a:lnTo>
                    <a:lnTo>
                      <a:pt x="374" y="472"/>
                    </a:lnTo>
                    <a:lnTo>
                      <a:pt x="372" y="497"/>
                    </a:lnTo>
                    <a:lnTo>
                      <a:pt x="370" y="522"/>
                    </a:lnTo>
                    <a:lnTo>
                      <a:pt x="368" y="542"/>
                    </a:lnTo>
                    <a:lnTo>
                      <a:pt x="370" y="566"/>
                    </a:lnTo>
                    <a:lnTo>
                      <a:pt x="376" y="599"/>
                    </a:lnTo>
                    <a:lnTo>
                      <a:pt x="386" y="634"/>
                    </a:lnTo>
                    <a:lnTo>
                      <a:pt x="393" y="665"/>
                    </a:lnTo>
                    <a:lnTo>
                      <a:pt x="397" y="692"/>
                    </a:lnTo>
                    <a:lnTo>
                      <a:pt x="399" y="719"/>
                    </a:lnTo>
                    <a:lnTo>
                      <a:pt x="399" y="742"/>
                    </a:lnTo>
                    <a:lnTo>
                      <a:pt x="397" y="762"/>
                    </a:lnTo>
                    <a:lnTo>
                      <a:pt x="397" y="777"/>
                    </a:lnTo>
                    <a:lnTo>
                      <a:pt x="399" y="797"/>
                    </a:lnTo>
                    <a:lnTo>
                      <a:pt x="400" y="821"/>
                    </a:lnTo>
                    <a:lnTo>
                      <a:pt x="400" y="850"/>
                    </a:lnTo>
                    <a:lnTo>
                      <a:pt x="397" y="879"/>
                    </a:lnTo>
                    <a:lnTo>
                      <a:pt x="390" y="911"/>
                    </a:lnTo>
                    <a:lnTo>
                      <a:pt x="376" y="941"/>
                    </a:lnTo>
                    <a:lnTo>
                      <a:pt x="357" y="969"/>
                    </a:lnTo>
                    <a:lnTo>
                      <a:pt x="345" y="980"/>
                    </a:lnTo>
                    <a:lnTo>
                      <a:pt x="330" y="990"/>
                    </a:lnTo>
                    <a:lnTo>
                      <a:pt x="312" y="1000"/>
                    </a:lnTo>
                    <a:lnTo>
                      <a:pt x="291" y="1008"/>
                    </a:lnTo>
                    <a:lnTo>
                      <a:pt x="268" y="1013"/>
                    </a:lnTo>
                    <a:lnTo>
                      <a:pt x="243" y="1016"/>
                    </a:lnTo>
                    <a:lnTo>
                      <a:pt x="214" y="1014"/>
                    </a:lnTo>
                    <a:lnTo>
                      <a:pt x="185" y="1008"/>
                    </a:lnTo>
                    <a:lnTo>
                      <a:pt x="164" y="1000"/>
                    </a:lnTo>
                    <a:lnTo>
                      <a:pt x="142" y="988"/>
                    </a:lnTo>
                    <a:lnTo>
                      <a:pt x="123" y="973"/>
                    </a:lnTo>
                    <a:lnTo>
                      <a:pt x="105" y="956"/>
                    </a:lnTo>
                    <a:lnTo>
                      <a:pt x="90" y="939"/>
                    </a:lnTo>
                    <a:lnTo>
                      <a:pt x="78" y="920"/>
                    </a:lnTo>
                    <a:lnTo>
                      <a:pt x="69" y="903"/>
                    </a:lnTo>
                    <a:lnTo>
                      <a:pt x="65" y="887"/>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8" name="Freeform 579">
                <a:extLst>
                  <a:ext uri="{FF2B5EF4-FFF2-40B4-BE49-F238E27FC236}">
                    <a16:creationId xmlns:a16="http://schemas.microsoft.com/office/drawing/2014/main" id="{ED24E300-D506-EF75-4ACF-3CFCEEAF2A84}"/>
                  </a:ext>
                </a:extLst>
              </p:cNvPr>
              <p:cNvSpPr>
                <a:spLocks/>
              </p:cNvSpPr>
              <p:nvPr/>
            </p:nvSpPr>
            <p:spPr bwMode="auto">
              <a:xfrm>
                <a:off x="1824" y="4440"/>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8" y="33"/>
                    </a:moveTo>
                    <a:lnTo>
                      <a:pt x="24" y="32"/>
                    </a:lnTo>
                    <a:lnTo>
                      <a:pt x="30" y="28"/>
                    </a:lnTo>
                    <a:lnTo>
                      <a:pt x="33" y="22"/>
                    </a:lnTo>
                    <a:lnTo>
                      <a:pt x="34" y="16"/>
                    </a:lnTo>
                    <a:lnTo>
                      <a:pt x="33" y="9"/>
                    </a:lnTo>
                    <a:lnTo>
                      <a:pt x="29" y="4"/>
                    </a:lnTo>
                    <a:lnTo>
                      <a:pt x="23" y="1"/>
                    </a:lnTo>
                    <a:lnTo>
                      <a:pt x="16" y="0"/>
                    </a:lnTo>
                    <a:lnTo>
                      <a:pt x="9" y="1"/>
                    </a:lnTo>
                    <a:lnTo>
                      <a:pt x="4" y="5"/>
                    </a:lnTo>
                    <a:lnTo>
                      <a:pt x="0" y="10"/>
                    </a:lnTo>
                    <a:lnTo>
                      <a:pt x="0" y="17"/>
                    </a:lnTo>
                    <a:lnTo>
                      <a:pt x="1" y="24"/>
                    </a:lnTo>
                    <a:lnTo>
                      <a:pt x="5" y="29"/>
                    </a:lnTo>
                    <a:lnTo>
                      <a:pt x="11" y="33"/>
                    </a:lnTo>
                    <a:lnTo>
                      <a:pt x="18" y="33"/>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39" name="Freeform 580">
                <a:extLst>
                  <a:ext uri="{FF2B5EF4-FFF2-40B4-BE49-F238E27FC236}">
                    <a16:creationId xmlns:a16="http://schemas.microsoft.com/office/drawing/2014/main" id="{3FB79E9C-0A98-1638-7D4E-2682EA2579B5}"/>
                  </a:ext>
                </a:extLst>
              </p:cNvPr>
              <p:cNvSpPr>
                <a:spLocks/>
              </p:cNvSpPr>
              <p:nvPr/>
            </p:nvSpPr>
            <p:spPr bwMode="auto">
              <a:xfrm>
                <a:off x="1825" y="4482"/>
                <a:ext cx="11" cy="11"/>
              </a:xfrm>
              <a:custGeom>
                <a:avLst/>
                <a:gdLst>
                  <a:gd name="T0" fmla="*/ 0 w 35"/>
                  <a:gd name="T1" fmla="*/ 0 h 33"/>
                  <a:gd name="T2" fmla="*/ 0 w 35"/>
                  <a:gd name="T3" fmla="*/ 0 h 33"/>
                  <a:gd name="T4" fmla="*/ 0 w 35"/>
                  <a:gd name="T5" fmla="*/ 0 h 33"/>
                  <a:gd name="T6" fmla="*/ 0 w 35"/>
                  <a:gd name="T7" fmla="*/ 0 h 33"/>
                  <a:gd name="T8" fmla="*/ 0 w 35"/>
                  <a:gd name="T9" fmla="*/ 0 h 33"/>
                  <a:gd name="T10" fmla="*/ 0 w 35"/>
                  <a:gd name="T11" fmla="*/ 0 h 33"/>
                  <a:gd name="T12" fmla="*/ 0 w 35"/>
                  <a:gd name="T13" fmla="*/ 0 h 33"/>
                  <a:gd name="T14" fmla="*/ 0 w 35"/>
                  <a:gd name="T15" fmla="*/ 0 h 33"/>
                  <a:gd name="T16" fmla="*/ 0 w 35"/>
                  <a:gd name="T17" fmla="*/ 0 h 33"/>
                  <a:gd name="T18" fmla="*/ 0 w 35"/>
                  <a:gd name="T19" fmla="*/ 0 h 33"/>
                  <a:gd name="T20" fmla="*/ 0 w 35"/>
                  <a:gd name="T21" fmla="*/ 0 h 33"/>
                  <a:gd name="T22" fmla="*/ 0 w 35"/>
                  <a:gd name="T23" fmla="*/ 0 h 33"/>
                  <a:gd name="T24" fmla="*/ 0 w 35"/>
                  <a:gd name="T25" fmla="*/ 0 h 33"/>
                  <a:gd name="T26" fmla="*/ 0 w 35"/>
                  <a:gd name="T27" fmla="*/ 0 h 33"/>
                  <a:gd name="T28" fmla="*/ 0 w 35"/>
                  <a:gd name="T29" fmla="*/ 0 h 33"/>
                  <a:gd name="T30" fmla="*/ 0 w 35"/>
                  <a:gd name="T31" fmla="*/ 0 h 33"/>
                  <a:gd name="T32" fmla="*/ 0 w 3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8" y="33"/>
                    </a:moveTo>
                    <a:lnTo>
                      <a:pt x="25" y="32"/>
                    </a:lnTo>
                    <a:lnTo>
                      <a:pt x="31" y="28"/>
                    </a:lnTo>
                    <a:lnTo>
                      <a:pt x="34" y="23"/>
                    </a:lnTo>
                    <a:lnTo>
                      <a:pt x="35" y="16"/>
                    </a:lnTo>
                    <a:lnTo>
                      <a:pt x="34" y="9"/>
                    </a:lnTo>
                    <a:lnTo>
                      <a:pt x="29" y="4"/>
                    </a:lnTo>
                    <a:lnTo>
                      <a:pt x="24" y="0"/>
                    </a:lnTo>
                    <a:lnTo>
                      <a:pt x="17" y="0"/>
                    </a:lnTo>
                    <a:lnTo>
                      <a:pt x="10" y="1"/>
                    </a:lnTo>
                    <a:lnTo>
                      <a:pt x="5" y="5"/>
                    </a:lnTo>
                    <a:lnTo>
                      <a:pt x="0" y="11"/>
                    </a:lnTo>
                    <a:lnTo>
                      <a:pt x="0" y="17"/>
                    </a:lnTo>
                    <a:lnTo>
                      <a:pt x="2" y="24"/>
                    </a:lnTo>
                    <a:lnTo>
                      <a:pt x="6" y="29"/>
                    </a:lnTo>
                    <a:lnTo>
                      <a:pt x="11" y="32"/>
                    </a:lnTo>
                    <a:lnTo>
                      <a:pt x="18" y="33"/>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0" name="Freeform 581">
                <a:extLst>
                  <a:ext uri="{FF2B5EF4-FFF2-40B4-BE49-F238E27FC236}">
                    <a16:creationId xmlns:a16="http://schemas.microsoft.com/office/drawing/2014/main" id="{68734CD3-1028-B698-03CF-D8B069690A3C}"/>
                  </a:ext>
                </a:extLst>
              </p:cNvPr>
              <p:cNvSpPr>
                <a:spLocks/>
              </p:cNvSpPr>
              <p:nvPr/>
            </p:nvSpPr>
            <p:spPr bwMode="auto">
              <a:xfrm>
                <a:off x="1860" y="4730"/>
                <a:ext cx="11" cy="11"/>
              </a:xfrm>
              <a:custGeom>
                <a:avLst/>
                <a:gdLst>
                  <a:gd name="T0" fmla="*/ 0 w 35"/>
                  <a:gd name="T1" fmla="*/ 0 h 33"/>
                  <a:gd name="T2" fmla="*/ 0 w 35"/>
                  <a:gd name="T3" fmla="*/ 0 h 33"/>
                  <a:gd name="T4" fmla="*/ 0 w 35"/>
                  <a:gd name="T5" fmla="*/ 0 h 33"/>
                  <a:gd name="T6" fmla="*/ 0 w 35"/>
                  <a:gd name="T7" fmla="*/ 0 h 33"/>
                  <a:gd name="T8" fmla="*/ 0 w 35"/>
                  <a:gd name="T9" fmla="*/ 0 h 33"/>
                  <a:gd name="T10" fmla="*/ 0 w 35"/>
                  <a:gd name="T11" fmla="*/ 0 h 33"/>
                  <a:gd name="T12" fmla="*/ 0 w 35"/>
                  <a:gd name="T13" fmla="*/ 0 h 33"/>
                  <a:gd name="T14" fmla="*/ 0 w 35"/>
                  <a:gd name="T15" fmla="*/ 0 h 33"/>
                  <a:gd name="T16" fmla="*/ 0 w 35"/>
                  <a:gd name="T17" fmla="*/ 0 h 33"/>
                  <a:gd name="T18" fmla="*/ 0 w 35"/>
                  <a:gd name="T19" fmla="*/ 0 h 33"/>
                  <a:gd name="T20" fmla="*/ 0 w 35"/>
                  <a:gd name="T21" fmla="*/ 0 h 33"/>
                  <a:gd name="T22" fmla="*/ 0 w 35"/>
                  <a:gd name="T23" fmla="*/ 0 h 33"/>
                  <a:gd name="T24" fmla="*/ 0 w 35"/>
                  <a:gd name="T25" fmla="*/ 0 h 33"/>
                  <a:gd name="T26" fmla="*/ 0 w 35"/>
                  <a:gd name="T27" fmla="*/ 0 h 33"/>
                  <a:gd name="T28" fmla="*/ 0 w 35"/>
                  <a:gd name="T29" fmla="*/ 0 h 33"/>
                  <a:gd name="T30" fmla="*/ 0 w 35"/>
                  <a:gd name="T31" fmla="*/ 0 h 33"/>
                  <a:gd name="T32" fmla="*/ 0 w 3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8" y="33"/>
                    </a:moveTo>
                    <a:lnTo>
                      <a:pt x="25" y="30"/>
                    </a:lnTo>
                    <a:lnTo>
                      <a:pt x="30" y="26"/>
                    </a:lnTo>
                    <a:lnTo>
                      <a:pt x="33" y="21"/>
                    </a:lnTo>
                    <a:lnTo>
                      <a:pt x="35" y="14"/>
                    </a:lnTo>
                    <a:lnTo>
                      <a:pt x="32" y="8"/>
                    </a:lnTo>
                    <a:lnTo>
                      <a:pt x="28" y="2"/>
                    </a:lnTo>
                    <a:lnTo>
                      <a:pt x="22" y="0"/>
                    </a:lnTo>
                    <a:lnTo>
                      <a:pt x="15" y="0"/>
                    </a:lnTo>
                    <a:lnTo>
                      <a:pt x="8" y="1"/>
                    </a:lnTo>
                    <a:lnTo>
                      <a:pt x="4" y="5"/>
                    </a:lnTo>
                    <a:lnTo>
                      <a:pt x="0" y="10"/>
                    </a:lnTo>
                    <a:lnTo>
                      <a:pt x="0" y="17"/>
                    </a:lnTo>
                    <a:lnTo>
                      <a:pt x="2" y="23"/>
                    </a:lnTo>
                    <a:lnTo>
                      <a:pt x="6" y="29"/>
                    </a:lnTo>
                    <a:lnTo>
                      <a:pt x="11" y="31"/>
                    </a:lnTo>
                    <a:lnTo>
                      <a:pt x="18" y="33"/>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1" name="Freeform 582">
                <a:extLst>
                  <a:ext uri="{FF2B5EF4-FFF2-40B4-BE49-F238E27FC236}">
                    <a16:creationId xmlns:a16="http://schemas.microsoft.com/office/drawing/2014/main" id="{73E2E1A6-28E2-5F5E-15B9-DE9625F780CA}"/>
                  </a:ext>
                </a:extLst>
              </p:cNvPr>
              <p:cNvSpPr>
                <a:spLocks/>
              </p:cNvSpPr>
              <p:nvPr/>
            </p:nvSpPr>
            <p:spPr bwMode="auto">
              <a:xfrm>
                <a:off x="1797" y="4634"/>
                <a:ext cx="127" cy="149"/>
              </a:xfrm>
              <a:custGeom>
                <a:avLst/>
                <a:gdLst>
                  <a:gd name="T0" fmla="*/ 0 w 380"/>
                  <a:gd name="T1" fmla="*/ 0 h 447"/>
                  <a:gd name="T2" fmla="*/ 0 w 380"/>
                  <a:gd name="T3" fmla="*/ 0 h 447"/>
                  <a:gd name="T4" fmla="*/ 0 w 380"/>
                  <a:gd name="T5" fmla="*/ 0 h 447"/>
                  <a:gd name="T6" fmla="*/ 0 w 380"/>
                  <a:gd name="T7" fmla="*/ 0 h 447"/>
                  <a:gd name="T8" fmla="*/ 0 w 380"/>
                  <a:gd name="T9" fmla="*/ 0 h 447"/>
                  <a:gd name="T10" fmla="*/ 0 w 380"/>
                  <a:gd name="T11" fmla="*/ 0 h 447"/>
                  <a:gd name="T12" fmla="*/ 0 w 380"/>
                  <a:gd name="T13" fmla="*/ 0 h 447"/>
                  <a:gd name="T14" fmla="*/ 0 w 380"/>
                  <a:gd name="T15" fmla="*/ 0 h 447"/>
                  <a:gd name="T16" fmla="*/ 0 w 380"/>
                  <a:gd name="T17" fmla="*/ 0 h 447"/>
                  <a:gd name="T18" fmla="*/ 0 w 380"/>
                  <a:gd name="T19" fmla="*/ 0 h 447"/>
                  <a:gd name="T20" fmla="*/ 0 w 380"/>
                  <a:gd name="T21" fmla="*/ 0 h 447"/>
                  <a:gd name="T22" fmla="*/ 0 w 380"/>
                  <a:gd name="T23" fmla="*/ 0 h 447"/>
                  <a:gd name="T24" fmla="*/ 0 w 380"/>
                  <a:gd name="T25" fmla="*/ 1 h 447"/>
                  <a:gd name="T26" fmla="*/ 0 w 380"/>
                  <a:gd name="T27" fmla="*/ 1 h 447"/>
                  <a:gd name="T28" fmla="*/ 0 w 380"/>
                  <a:gd name="T29" fmla="*/ 1 h 447"/>
                  <a:gd name="T30" fmla="*/ 0 w 380"/>
                  <a:gd name="T31" fmla="*/ 1 h 447"/>
                  <a:gd name="T32" fmla="*/ 0 w 380"/>
                  <a:gd name="T33" fmla="*/ 1 h 447"/>
                  <a:gd name="T34" fmla="*/ 0 w 380"/>
                  <a:gd name="T35" fmla="*/ 1 h 447"/>
                  <a:gd name="T36" fmla="*/ 0 w 380"/>
                  <a:gd name="T37" fmla="*/ 1 h 447"/>
                  <a:gd name="T38" fmla="*/ 0 w 380"/>
                  <a:gd name="T39" fmla="*/ 1 h 447"/>
                  <a:gd name="T40" fmla="*/ 0 w 380"/>
                  <a:gd name="T41" fmla="*/ 1 h 447"/>
                  <a:gd name="T42" fmla="*/ 0 w 380"/>
                  <a:gd name="T43" fmla="*/ 1 h 447"/>
                  <a:gd name="T44" fmla="*/ 0 w 380"/>
                  <a:gd name="T45" fmla="*/ 1 h 447"/>
                  <a:gd name="T46" fmla="*/ 1 w 380"/>
                  <a:gd name="T47" fmla="*/ 1 h 447"/>
                  <a:gd name="T48" fmla="*/ 1 w 380"/>
                  <a:gd name="T49" fmla="*/ 1 h 447"/>
                  <a:gd name="T50" fmla="*/ 1 w 380"/>
                  <a:gd name="T51" fmla="*/ 1 h 447"/>
                  <a:gd name="T52" fmla="*/ 1 w 380"/>
                  <a:gd name="T53" fmla="*/ 0 h 447"/>
                  <a:gd name="T54" fmla="*/ 1 w 380"/>
                  <a:gd name="T55" fmla="*/ 0 h 447"/>
                  <a:gd name="T56" fmla="*/ 1 w 380"/>
                  <a:gd name="T57" fmla="*/ 0 h 447"/>
                  <a:gd name="T58" fmla="*/ 1 w 380"/>
                  <a:gd name="T59" fmla="*/ 0 h 447"/>
                  <a:gd name="T60" fmla="*/ 1 w 380"/>
                  <a:gd name="T61" fmla="*/ 0 h 447"/>
                  <a:gd name="T62" fmla="*/ 0 w 380"/>
                  <a:gd name="T63" fmla="*/ 0 h 447"/>
                  <a:gd name="T64" fmla="*/ 0 w 380"/>
                  <a:gd name="T65" fmla="*/ 0 h 447"/>
                  <a:gd name="T66" fmla="*/ 0 w 380"/>
                  <a:gd name="T67" fmla="*/ 0 h 447"/>
                  <a:gd name="T68" fmla="*/ 0 w 380"/>
                  <a:gd name="T69" fmla="*/ 0 h 447"/>
                  <a:gd name="T70" fmla="*/ 0 w 380"/>
                  <a:gd name="T71" fmla="*/ 0 h 447"/>
                  <a:gd name="T72" fmla="*/ 0 w 380"/>
                  <a:gd name="T73" fmla="*/ 0 h 447"/>
                  <a:gd name="T74" fmla="*/ 0 w 380"/>
                  <a:gd name="T75" fmla="*/ 0 h 447"/>
                  <a:gd name="T76" fmla="*/ 0 w 380"/>
                  <a:gd name="T77" fmla="*/ 0 h 447"/>
                  <a:gd name="T78" fmla="*/ 0 w 380"/>
                  <a:gd name="T79" fmla="*/ 0 h 447"/>
                  <a:gd name="T80" fmla="*/ 0 w 380"/>
                  <a:gd name="T81" fmla="*/ 0 h 447"/>
                  <a:gd name="T82" fmla="*/ 0 w 380"/>
                  <a:gd name="T83" fmla="*/ 0 h 447"/>
                  <a:gd name="T84" fmla="*/ 0 w 380"/>
                  <a:gd name="T85" fmla="*/ 0 h 447"/>
                  <a:gd name="T86" fmla="*/ 0 w 380"/>
                  <a:gd name="T87" fmla="*/ 0 h 447"/>
                  <a:gd name="T88" fmla="*/ 0 w 380"/>
                  <a:gd name="T89" fmla="*/ 0 h 447"/>
                  <a:gd name="T90" fmla="*/ 0 w 380"/>
                  <a:gd name="T91" fmla="*/ 0 h 447"/>
                  <a:gd name="T92" fmla="*/ 0 w 380"/>
                  <a:gd name="T93" fmla="*/ 0 h 447"/>
                  <a:gd name="T94" fmla="*/ 0 w 380"/>
                  <a:gd name="T95" fmla="*/ 0 h 447"/>
                  <a:gd name="T96" fmla="*/ 0 w 380"/>
                  <a:gd name="T97" fmla="*/ 0 h 447"/>
                  <a:gd name="T98" fmla="*/ 0 w 380"/>
                  <a:gd name="T99" fmla="*/ 0 h 447"/>
                  <a:gd name="T100" fmla="*/ 0 w 380"/>
                  <a:gd name="T101" fmla="*/ 0 h 447"/>
                  <a:gd name="T102" fmla="*/ 0 w 380"/>
                  <a:gd name="T103" fmla="*/ 0 h 447"/>
                  <a:gd name="T104" fmla="*/ 0 w 380"/>
                  <a:gd name="T105" fmla="*/ 0 h 447"/>
                  <a:gd name="T106" fmla="*/ 0 w 380"/>
                  <a:gd name="T107" fmla="*/ 0 h 447"/>
                  <a:gd name="T108" fmla="*/ 0 w 380"/>
                  <a:gd name="T109" fmla="*/ 0 h 447"/>
                  <a:gd name="T110" fmla="*/ 0 w 380"/>
                  <a:gd name="T111" fmla="*/ 0 h 447"/>
                  <a:gd name="T112" fmla="*/ 0 w 380"/>
                  <a:gd name="T113" fmla="*/ 0 h 4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0"/>
                  <a:gd name="T172" fmla="*/ 0 h 447"/>
                  <a:gd name="T173" fmla="*/ 380 w 380"/>
                  <a:gd name="T174" fmla="*/ 447 h 4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0" h="447">
                    <a:moveTo>
                      <a:pt x="38" y="2"/>
                    </a:moveTo>
                    <a:lnTo>
                      <a:pt x="37" y="20"/>
                    </a:lnTo>
                    <a:lnTo>
                      <a:pt x="34" y="46"/>
                    </a:lnTo>
                    <a:lnTo>
                      <a:pt x="29" y="79"/>
                    </a:lnTo>
                    <a:lnTo>
                      <a:pt x="22" y="117"/>
                    </a:lnTo>
                    <a:lnTo>
                      <a:pt x="14" y="155"/>
                    </a:lnTo>
                    <a:lnTo>
                      <a:pt x="8" y="189"/>
                    </a:lnTo>
                    <a:lnTo>
                      <a:pt x="3" y="219"/>
                    </a:lnTo>
                    <a:lnTo>
                      <a:pt x="0" y="237"/>
                    </a:lnTo>
                    <a:lnTo>
                      <a:pt x="1" y="274"/>
                    </a:lnTo>
                    <a:lnTo>
                      <a:pt x="8" y="310"/>
                    </a:lnTo>
                    <a:lnTo>
                      <a:pt x="23" y="346"/>
                    </a:lnTo>
                    <a:lnTo>
                      <a:pt x="44" y="378"/>
                    </a:lnTo>
                    <a:lnTo>
                      <a:pt x="73" y="406"/>
                    </a:lnTo>
                    <a:lnTo>
                      <a:pt x="110" y="428"/>
                    </a:lnTo>
                    <a:lnTo>
                      <a:pt x="154" y="441"/>
                    </a:lnTo>
                    <a:lnTo>
                      <a:pt x="206" y="447"/>
                    </a:lnTo>
                    <a:lnTo>
                      <a:pt x="235" y="445"/>
                    </a:lnTo>
                    <a:lnTo>
                      <a:pt x="264" y="444"/>
                    </a:lnTo>
                    <a:lnTo>
                      <a:pt x="292" y="441"/>
                    </a:lnTo>
                    <a:lnTo>
                      <a:pt x="318" y="436"/>
                    </a:lnTo>
                    <a:lnTo>
                      <a:pt x="340" y="431"/>
                    </a:lnTo>
                    <a:lnTo>
                      <a:pt x="357" y="425"/>
                    </a:lnTo>
                    <a:lnTo>
                      <a:pt x="369" y="418"/>
                    </a:lnTo>
                    <a:lnTo>
                      <a:pt x="373" y="410"/>
                    </a:lnTo>
                    <a:lnTo>
                      <a:pt x="376" y="383"/>
                    </a:lnTo>
                    <a:lnTo>
                      <a:pt x="379" y="345"/>
                    </a:lnTo>
                    <a:lnTo>
                      <a:pt x="380" y="306"/>
                    </a:lnTo>
                    <a:lnTo>
                      <a:pt x="376" y="278"/>
                    </a:lnTo>
                    <a:lnTo>
                      <a:pt x="369" y="253"/>
                    </a:lnTo>
                    <a:lnTo>
                      <a:pt x="365" y="221"/>
                    </a:lnTo>
                    <a:lnTo>
                      <a:pt x="361" y="188"/>
                    </a:lnTo>
                    <a:lnTo>
                      <a:pt x="359" y="160"/>
                    </a:lnTo>
                    <a:lnTo>
                      <a:pt x="357" y="134"/>
                    </a:lnTo>
                    <a:lnTo>
                      <a:pt x="354" y="102"/>
                    </a:lnTo>
                    <a:lnTo>
                      <a:pt x="350" y="74"/>
                    </a:lnTo>
                    <a:lnTo>
                      <a:pt x="347" y="56"/>
                    </a:lnTo>
                    <a:lnTo>
                      <a:pt x="343" y="42"/>
                    </a:lnTo>
                    <a:lnTo>
                      <a:pt x="339" y="28"/>
                    </a:lnTo>
                    <a:lnTo>
                      <a:pt x="336" y="13"/>
                    </a:lnTo>
                    <a:lnTo>
                      <a:pt x="335" y="0"/>
                    </a:lnTo>
                    <a:lnTo>
                      <a:pt x="321" y="6"/>
                    </a:lnTo>
                    <a:lnTo>
                      <a:pt x="307" y="13"/>
                    </a:lnTo>
                    <a:lnTo>
                      <a:pt x="293" y="18"/>
                    </a:lnTo>
                    <a:lnTo>
                      <a:pt x="279" y="24"/>
                    </a:lnTo>
                    <a:lnTo>
                      <a:pt x="264" y="28"/>
                    </a:lnTo>
                    <a:lnTo>
                      <a:pt x="249" y="30"/>
                    </a:lnTo>
                    <a:lnTo>
                      <a:pt x="233" y="33"/>
                    </a:lnTo>
                    <a:lnTo>
                      <a:pt x="216" y="33"/>
                    </a:lnTo>
                    <a:lnTo>
                      <a:pt x="198" y="33"/>
                    </a:lnTo>
                    <a:lnTo>
                      <a:pt x="180" y="33"/>
                    </a:lnTo>
                    <a:lnTo>
                      <a:pt x="160" y="30"/>
                    </a:lnTo>
                    <a:lnTo>
                      <a:pt x="139" y="28"/>
                    </a:lnTo>
                    <a:lnTo>
                      <a:pt x="116" y="22"/>
                    </a:lnTo>
                    <a:lnTo>
                      <a:pt x="92" y="17"/>
                    </a:lnTo>
                    <a:lnTo>
                      <a:pt x="66" y="10"/>
                    </a:lnTo>
                    <a:lnTo>
                      <a:pt x="38" y="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2" name="Freeform 583">
                <a:extLst>
                  <a:ext uri="{FF2B5EF4-FFF2-40B4-BE49-F238E27FC236}">
                    <a16:creationId xmlns:a16="http://schemas.microsoft.com/office/drawing/2014/main" id="{48941173-E230-BBDC-0265-F6938E75C729}"/>
                  </a:ext>
                </a:extLst>
              </p:cNvPr>
              <p:cNvSpPr>
                <a:spLocks/>
              </p:cNvSpPr>
              <p:nvPr/>
            </p:nvSpPr>
            <p:spPr bwMode="auto">
              <a:xfrm>
                <a:off x="1778" y="4422"/>
                <a:ext cx="133" cy="223"/>
              </a:xfrm>
              <a:custGeom>
                <a:avLst/>
                <a:gdLst>
                  <a:gd name="T0" fmla="*/ 0 w 398"/>
                  <a:gd name="T1" fmla="*/ 1 h 667"/>
                  <a:gd name="T2" fmla="*/ 0 w 398"/>
                  <a:gd name="T3" fmla="*/ 1 h 667"/>
                  <a:gd name="T4" fmla="*/ 0 w 398"/>
                  <a:gd name="T5" fmla="*/ 1 h 667"/>
                  <a:gd name="T6" fmla="*/ 0 w 398"/>
                  <a:gd name="T7" fmla="*/ 1 h 667"/>
                  <a:gd name="T8" fmla="*/ 0 w 398"/>
                  <a:gd name="T9" fmla="*/ 1 h 667"/>
                  <a:gd name="T10" fmla="*/ 0 w 398"/>
                  <a:gd name="T11" fmla="*/ 1 h 667"/>
                  <a:gd name="T12" fmla="*/ 0 w 398"/>
                  <a:gd name="T13" fmla="*/ 1 h 667"/>
                  <a:gd name="T14" fmla="*/ 1 w 398"/>
                  <a:gd name="T15" fmla="*/ 1 h 667"/>
                  <a:gd name="T16" fmla="*/ 1 w 398"/>
                  <a:gd name="T17" fmla="*/ 1 h 667"/>
                  <a:gd name="T18" fmla="*/ 1 w 398"/>
                  <a:gd name="T19" fmla="*/ 1 h 667"/>
                  <a:gd name="T20" fmla="*/ 1 w 398"/>
                  <a:gd name="T21" fmla="*/ 1 h 667"/>
                  <a:gd name="T22" fmla="*/ 1 w 398"/>
                  <a:gd name="T23" fmla="*/ 1 h 667"/>
                  <a:gd name="T24" fmla="*/ 1 w 398"/>
                  <a:gd name="T25" fmla="*/ 1 h 667"/>
                  <a:gd name="T26" fmla="*/ 1 w 398"/>
                  <a:gd name="T27" fmla="*/ 1 h 667"/>
                  <a:gd name="T28" fmla="*/ 1 w 398"/>
                  <a:gd name="T29" fmla="*/ 0 h 667"/>
                  <a:gd name="T30" fmla="*/ 0 w 398"/>
                  <a:gd name="T31" fmla="*/ 0 h 667"/>
                  <a:gd name="T32" fmla="*/ 0 w 398"/>
                  <a:gd name="T33" fmla="*/ 0 h 667"/>
                  <a:gd name="T34" fmla="*/ 0 w 398"/>
                  <a:gd name="T35" fmla="*/ 0 h 667"/>
                  <a:gd name="T36" fmla="*/ 0 w 398"/>
                  <a:gd name="T37" fmla="*/ 0 h 667"/>
                  <a:gd name="T38" fmla="*/ 0 w 398"/>
                  <a:gd name="T39" fmla="*/ 0 h 667"/>
                  <a:gd name="T40" fmla="*/ 0 w 398"/>
                  <a:gd name="T41" fmla="*/ 0 h 667"/>
                  <a:gd name="T42" fmla="*/ 0 w 398"/>
                  <a:gd name="T43" fmla="*/ 0 h 667"/>
                  <a:gd name="T44" fmla="*/ 0 w 398"/>
                  <a:gd name="T45" fmla="*/ 0 h 667"/>
                  <a:gd name="T46" fmla="*/ 0 w 398"/>
                  <a:gd name="T47" fmla="*/ 0 h 667"/>
                  <a:gd name="T48" fmla="*/ 0 w 398"/>
                  <a:gd name="T49" fmla="*/ 0 h 667"/>
                  <a:gd name="T50" fmla="*/ 0 w 398"/>
                  <a:gd name="T51" fmla="*/ 0 h 667"/>
                  <a:gd name="T52" fmla="*/ 0 w 398"/>
                  <a:gd name="T53" fmla="*/ 0 h 667"/>
                  <a:gd name="T54" fmla="*/ 0 w 398"/>
                  <a:gd name="T55" fmla="*/ 0 h 667"/>
                  <a:gd name="T56" fmla="*/ 0 w 398"/>
                  <a:gd name="T57" fmla="*/ 0 h 667"/>
                  <a:gd name="T58" fmla="*/ 0 w 398"/>
                  <a:gd name="T59" fmla="*/ 0 h 667"/>
                  <a:gd name="T60" fmla="*/ 0 w 398"/>
                  <a:gd name="T61" fmla="*/ 0 h 667"/>
                  <a:gd name="T62" fmla="*/ 0 w 398"/>
                  <a:gd name="T63" fmla="*/ 0 h 667"/>
                  <a:gd name="T64" fmla="*/ 0 w 398"/>
                  <a:gd name="T65" fmla="*/ 0 h 667"/>
                  <a:gd name="T66" fmla="*/ 0 w 398"/>
                  <a:gd name="T67" fmla="*/ 1 h 667"/>
                  <a:gd name="T68" fmla="*/ 0 w 398"/>
                  <a:gd name="T69" fmla="*/ 1 h 667"/>
                  <a:gd name="T70" fmla="*/ 0 w 398"/>
                  <a:gd name="T71" fmla="*/ 1 h 667"/>
                  <a:gd name="T72" fmla="*/ 0 w 398"/>
                  <a:gd name="T73" fmla="*/ 1 h 667"/>
                  <a:gd name="T74" fmla="*/ 0 w 398"/>
                  <a:gd name="T75" fmla="*/ 1 h 667"/>
                  <a:gd name="T76" fmla="*/ 0 w 398"/>
                  <a:gd name="T77" fmla="*/ 1 h 667"/>
                  <a:gd name="T78" fmla="*/ 0 w 398"/>
                  <a:gd name="T79" fmla="*/ 1 h 6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8"/>
                  <a:gd name="T121" fmla="*/ 0 h 667"/>
                  <a:gd name="T122" fmla="*/ 398 w 398"/>
                  <a:gd name="T123" fmla="*/ 667 h 6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8" h="667">
                    <a:moveTo>
                      <a:pt x="96" y="636"/>
                    </a:moveTo>
                    <a:lnTo>
                      <a:pt x="124" y="644"/>
                    </a:lnTo>
                    <a:lnTo>
                      <a:pt x="150" y="651"/>
                    </a:lnTo>
                    <a:lnTo>
                      <a:pt x="174" y="656"/>
                    </a:lnTo>
                    <a:lnTo>
                      <a:pt x="197" y="662"/>
                    </a:lnTo>
                    <a:lnTo>
                      <a:pt x="218" y="664"/>
                    </a:lnTo>
                    <a:lnTo>
                      <a:pt x="238" y="667"/>
                    </a:lnTo>
                    <a:lnTo>
                      <a:pt x="256" y="667"/>
                    </a:lnTo>
                    <a:lnTo>
                      <a:pt x="274" y="667"/>
                    </a:lnTo>
                    <a:lnTo>
                      <a:pt x="291" y="667"/>
                    </a:lnTo>
                    <a:lnTo>
                      <a:pt x="307" y="664"/>
                    </a:lnTo>
                    <a:lnTo>
                      <a:pt x="322" y="662"/>
                    </a:lnTo>
                    <a:lnTo>
                      <a:pt x="337" y="658"/>
                    </a:lnTo>
                    <a:lnTo>
                      <a:pt x="351" y="652"/>
                    </a:lnTo>
                    <a:lnTo>
                      <a:pt x="365" y="647"/>
                    </a:lnTo>
                    <a:lnTo>
                      <a:pt x="379" y="640"/>
                    </a:lnTo>
                    <a:lnTo>
                      <a:pt x="393" y="634"/>
                    </a:lnTo>
                    <a:lnTo>
                      <a:pt x="395" y="630"/>
                    </a:lnTo>
                    <a:lnTo>
                      <a:pt x="398" y="621"/>
                    </a:lnTo>
                    <a:lnTo>
                      <a:pt x="398" y="611"/>
                    </a:lnTo>
                    <a:lnTo>
                      <a:pt x="398" y="602"/>
                    </a:lnTo>
                    <a:lnTo>
                      <a:pt x="397" y="578"/>
                    </a:lnTo>
                    <a:lnTo>
                      <a:pt x="391" y="536"/>
                    </a:lnTo>
                    <a:lnTo>
                      <a:pt x="384" y="488"/>
                    </a:lnTo>
                    <a:lnTo>
                      <a:pt x="377" y="453"/>
                    </a:lnTo>
                    <a:lnTo>
                      <a:pt x="373" y="430"/>
                    </a:lnTo>
                    <a:lnTo>
                      <a:pt x="373" y="407"/>
                    </a:lnTo>
                    <a:lnTo>
                      <a:pt x="375" y="383"/>
                    </a:lnTo>
                    <a:lnTo>
                      <a:pt x="375" y="358"/>
                    </a:lnTo>
                    <a:lnTo>
                      <a:pt x="372" y="338"/>
                    </a:lnTo>
                    <a:lnTo>
                      <a:pt x="364" y="313"/>
                    </a:lnTo>
                    <a:lnTo>
                      <a:pt x="353" y="282"/>
                    </a:lnTo>
                    <a:lnTo>
                      <a:pt x="337" y="249"/>
                    </a:lnTo>
                    <a:lnTo>
                      <a:pt x="318" y="215"/>
                    </a:lnTo>
                    <a:lnTo>
                      <a:pt x="296" y="183"/>
                    </a:lnTo>
                    <a:lnTo>
                      <a:pt x="271" y="152"/>
                    </a:lnTo>
                    <a:lnTo>
                      <a:pt x="245" y="127"/>
                    </a:lnTo>
                    <a:lnTo>
                      <a:pt x="240" y="122"/>
                    </a:lnTo>
                    <a:lnTo>
                      <a:pt x="234" y="114"/>
                    </a:lnTo>
                    <a:lnTo>
                      <a:pt x="229" y="107"/>
                    </a:lnTo>
                    <a:lnTo>
                      <a:pt x="227" y="98"/>
                    </a:lnTo>
                    <a:lnTo>
                      <a:pt x="229" y="89"/>
                    </a:lnTo>
                    <a:lnTo>
                      <a:pt x="230" y="78"/>
                    </a:lnTo>
                    <a:lnTo>
                      <a:pt x="231" y="70"/>
                    </a:lnTo>
                    <a:lnTo>
                      <a:pt x="233" y="68"/>
                    </a:lnTo>
                    <a:lnTo>
                      <a:pt x="216" y="54"/>
                    </a:lnTo>
                    <a:lnTo>
                      <a:pt x="200" y="42"/>
                    </a:lnTo>
                    <a:lnTo>
                      <a:pt x="182" y="30"/>
                    </a:lnTo>
                    <a:lnTo>
                      <a:pt x="164" y="21"/>
                    </a:lnTo>
                    <a:lnTo>
                      <a:pt x="147" y="12"/>
                    </a:lnTo>
                    <a:lnTo>
                      <a:pt x="131" y="5"/>
                    </a:lnTo>
                    <a:lnTo>
                      <a:pt x="114" y="1"/>
                    </a:lnTo>
                    <a:lnTo>
                      <a:pt x="99" y="0"/>
                    </a:lnTo>
                    <a:lnTo>
                      <a:pt x="94" y="9"/>
                    </a:lnTo>
                    <a:lnTo>
                      <a:pt x="87" y="29"/>
                    </a:lnTo>
                    <a:lnTo>
                      <a:pt x="80" y="50"/>
                    </a:lnTo>
                    <a:lnTo>
                      <a:pt x="76" y="65"/>
                    </a:lnTo>
                    <a:lnTo>
                      <a:pt x="72" y="73"/>
                    </a:lnTo>
                    <a:lnTo>
                      <a:pt x="62" y="89"/>
                    </a:lnTo>
                    <a:lnTo>
                      <a:pt x="50" y="111"/>
                    </a:lnTo>
                    <a:lnTo>
                      <a:pt x="36" y="141"/>
                    </a:lnTo>
                    <a:lnTo>
                      <a:pt x="23" y="174"/>
                    </a:lnTo>
                    <a:lnTo>
                      <a:pt x="11" y="208"/>
                    </a:lnTo>
                    <a:lnTo>
                      <a:pt x="3" y="245"/>
                    </a:lnTo>
                    <a:lnTo>
                      <a:pt x="0" y="281"/>
                    </a:lnTo>
                    <a:lnTo>
                      <a:pt x="3" y="318"/>
                    </a:lnTo>
                    <a:lnTo>
                      <a:pt x="8" y="358"/>
                    </a:lnTo>
                    <a:lnTo>
                      <a:pt x="18" y="399"/>
                    </a:lnTo>
                    <a:lnTo>
                      <a:pt x="28" y="442"/>
                    </a:lnTo>
                    <a:lnTo>
                      <a:pt x="37" y="483"/>
                    </a:lnTo>
                    <a:lnTo>
                      <a:pt x="47" y="524"/>
                    </a:lnTo>
                    <a:lnTo>
                      <a:pt x="52" y="562"/>
                    </a:lnTo>
                    <a:lnTo>
                      <a:pt x="55" y="597"/>
                    </a:lnTo>
                    <a:lnTo>
                      <a:pt x="56" y="603"/>
                    </a:lnTo>
                    <a:lnTo>
                      <a:pt x="59" y="609"/>
                    </a:lnTo>
                    <a:lnTo>
                      <a:pt x="65" y="613"/>
                    </a:lnTo>
                    <a:lnTo>
                      <a:pt x="72" y="615"/>
                    </a:lnTo>
                    <a:lnTo>
                      <a:pt x="78" y="619"/>
                    </a:lnTo>
                    <a:lnTo>
                      <a:pt x="85" y="623"/>
                    </a:lnTo>
                    <a:lnTo>
                      <a:pt x="91" y="629"/>
                    </a:lnTo>
                    <a:lnTo>
                      <a:pt x="96" y="636"/>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3" name="Freeform 584">
                <a:extLst>
                  <a:ext uri="{FF2B5EF4-FFF2-40B4-BE49-F238E27FC236}">
                    <a16:creationId xmlns:a16="http://schemas.microsoft.com/office/drawing/2014/main" id="{817BB743-5294-39D4-B9E4-4C99D2CF2F2D}"/>
                  </a:ext>
                </a:extLst>
              </p:cNvPr>
              <p:cNvSpPr>
                <a:spLocks/>
              </p:cNvSpPr>
              <p:nvPr/>
            </p:nvSpPr>
            <p:spPr bwMode="auto">
              <a:xfrm>
                <a:off x="1854" y="4448"/>
                <a:ext cx="76" cy="198"/>
              </a:xfrm>
              <a:custGeom>
                <a:avLst/>
                <a:gdLst>
                  <a:gd name="T0" fmla="*/ 0 w 229"/>
                  <a:gd name="T1" fmla="*/ 1 h 596"/>
                  <a:gd name="T2" fmla="*/ 0 w 229"/>
                  <a:gd name="T3" fmla="*/ 1 h 596"/>
                  <a:gd name="T4" fmla="*/ 0 w 229"/>
                  <a:gd name="T5" fmla="*/ 1 h 596"/>
                  <a:gd name="T6" fmla="*/ 0 w 229"/>
                  <a:gd name="T7" fmla="*/ 1 h 596"/>
                  <a:gd name="T8" fmla="*/ 0 w 229"/>
                  <a:gd name="T9" fmla="*/ 1 h 596"/>
                  <a:gd name="T10" fmla="*/ 0 w 229"/>
                  <a:gd name="T11" fmla="*/ 0 h 596"/>
                  <a:gd name="T12" fmla="*/ 0 w 229"/>
                  <a:gd name="T13" fmla="*/ 0 h 596"/>
                  <a:gd name="T14" fmla="*/ 0 w 229"/>
                  <a:gd name="T15" fmla="*/ 0 h 596"/>
                  <a:gd name="T16" fmla="*/ 0 w 229"/>
                  <a:gd name="T17" fmla="*/ 0 h 596"/>
                  <a:gd name="T18" fmla="*/ 0 w 229"/>
                  <a:gd name="T19" fmla="*/ 0 h 596"/>
                  <a:gd name="T20" fmla="*/ 0 w 229"/>
                  <a:gd name="T21" fmla="*/ 0 h 596"/>
                  <a:gd name="T22" fmla="*/ 0 w 229"/>
                  <a:gd name="T23" fmla="*/ 0 h 596"/>
                  <a:gd name="T24" fmla="*/ 0 w 229"/>
                  <a:gd name="T25" fmla="*/ 0 h 596"/>
                  <a:gd name="T26" fmla="*/ 0 w 229"/>
                  <a:gd name="T27" fmla="*/ 0 h 596"/>
                  <a:gd name="T28" fmla="*/ 0 w 229"/>
                  <a:gd name="T29" fmla="*/ 0 h 596"/>
                  <a:gd name="T30" fmla="*/ 0 w 229"/>
                  <a:gd name="T31" fmla="*/ 0 h 596"/>
                  <a:gd name="T32" fmla="*/ 0 w 229"/>
                  <a:gd name="T33" fmla="*/ 0 h 596"/>
                  <a:gd name="T34" fmla="*/ 0 w 229"/>
                  <a:gd name="T35" fmla="*/ 0 h 596"/>
                  <a:gd name="T36" fmla="*/ 0 w 229"/>
                  <a:gd name="T37" fmla="*/ 0 h 596"/>
                  <a:gd name="T38" fmla="*/ 0 w 229"/>
                  <a:gd name="T39" fmla="*/ 0 h 596"/>
                  <a:gd name="T40" fmla="*/ 0 w 229"/>
                  <a:gd name="T41" fmla="*/ 0 h 596"/>
                  <a:gd name="T42" fmla="*/ 0 w 229"/>
                  <a:gd name="T43" fmla="*/ 0 h 596"/>
                  <a:gd name="T44" fmla="*/ 0 w 229"/>
                  <a:gd name="T45" fmla="*/ 0 h 596"/>
                  <a:gd name="T46" fmla="*/ 0 w 229"/>
                  <a:gd name="T47" fmla="*/ 0 h 596"/>
                  <a:gd name="T48" fmla="*/ 0 w 229"/>
                  <a:gd name="T49" fmla="*/ 0 h 596"/>
                  <a:gd name="T50" fmla="*/ 0 w 229"/>
                  <a:gd name="T51" fmla="*/ 0 h 596"/>
                  <a:gd name="T52" fmla="*/ 0 w 229"/>
                  <a:gd name="T53" fmla="*/ 0 h 596"/>
                  <a:gd name="T54" fmla="*/ 0 w 229"/>
                  <a:gd name="T55" fmla="*/ 0 h 596"/>
                  <a:gd name="T56" fmla="*/ 0 w 229"/>
                  <a:gd name="T57" fmla="*/ 0 h 596"/>
                  <a:gd name="T58" fmla="*/ 0 w 229"/>
                  <a:gd name="T59" fmla="*/ 0 h 596"/>
                  <a:gd name="T60" fmla="*/ 0 w 229"/>
                  <a:gd name="T61" fmla="*/ 0 h 596"/>
                  <a:gd name="T62" fmla="*/ 0 w 229"/>
                  <a:gd name="T63" fmla="*/ 0 h 596"/>
                  <a:gd name="T64" fmla="*/ 0 w 229"/>
                  <a:gd name="T65" fmla="*/ 0 h 596"/>
                  <a:gd name="T66" fmla="*/ 0 w 229"/>
                  <a:gd name="T67" fmla="*/ 0 h 596"/>
                  <a:gd name="T68" fmla="*/ 0 w 229"/>
                  <a:gd name="T69" fmla="*/ 0 h 596"/>
                  <a:gd name="T70" fmla="*/ 0 w 229"/>
                  <a:gd name="T71" fmla="*/ 0 h 596"/>
                  <a:gd name="T72" fmla="*/ 0 w 229"/>
                  <a:gd name="T73" fmla="*/ 0 h 596"/>
                  <a:gd name="T74" fmla="*/ 0 w 229"/>
                  <a:gd name="T75" fmla="*/ 0 h 596"/>
                  <a:gd name="T76" fmla="*/ 0 w 229"/>
                  <a:gd name="T77" fmla="*/ 0 h 596"/>
                  <a:gd name="T78" fmla="*/ 0 w 229"/>
                  <a:gd name="T79" fmla="*/ 0 h 596"/>
                  <a:gd name="T80" fmla="*/ 0 w 229"/>
                  <a:gd name="T81" fmla="*/ 0 h 596"/>
                  <a:gd name="T82" fmla="*/ 0 w 229"/>
                  <a:gd name="T83" fmla="*/ 0 h 596"/>
                  <a:gd name="T84" fmla="*/ 0 w 229"/>
                  <a:gd name="T85" fmla="*/ 0 h 596"/>
                  <a:gd name="T86" fmla="*/ 0 w 229"/>
                  <a:gd name="T87" fmla="*/ 0 h 596"/>
                  <a:gd name="T88" fmla="*/ 0 w 229"/>
                  <a:gd name="T89" fmla="*/ 0 h 596"/>
                  <a:gd name="T90" fmla="*/ 0 w 229"/>
                  <a:gd name="T91" fmla="*/ 1 h 596"/>
                  <a:gd name="T92" fmla="*/ 0 w 229"/>
                  <a:gd name="T93" fmla="*/ 1 h 596"/>
                  <a:gd name="T94" fmla="*/ 0 w 229"/>
                  <a:gd name="T95" fmla="*/ 1 h 596"/>
                  <a:gd name="T96" fmla="*/ 0 w 229"/>
                  <a:gd name="T97" fmla="*/ 1 h 596"/>
                  <a:gd name="T98" fmla="*/ 0 w 229"/>
                  <a:gd name="T99" fmla="*/ 1 h 596"/>
                  <a:gd name="T100" fmla="*/ 0 w 229"/>
                  <a:gd name="T101" fmla="*/ 1 h 5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9"/>
                  <a:gd name="T154" fmla="*/ 0 h 596"/>
                  <a:gd name="T155" fmla="*/ 229 w 229"/>
                  <a:gd name="T156" fmla="*/ 596 h 5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9" h="596">
                    <a:moveTo>
                      <a:pt x="171" y="526"/>
                    </a:moveTo>
                    <a:lnTo>
                      <a:pt x="170" y="502"/>
                    </a:lnTo>
                    <a:lnTo>
                      <a:pt x="164" y="460"/>
                    </a:lnTo>
                    <a:lnTo>
                      <a:pt x="157" y="412"/>
                    </a:lnTo>
                    <a:lnTo>
                      <a:pt x="150" y="377"/>
                    </a:lnTo>
                    <a:lnTo>
                      <a:pt x="146" y="354"/>
                    </a:lnTo>
                    <a:lnTo>
                      <a:pt x="146" y="331"/>
                    </a:lnTo>
                    <a:lnTo>
                      <a:pt x="148" y="307"/>
                    </a:lnTo>
                    <a:lnTo>
                      <a:pt x="148" y="282"/>
                    </a:lnTo>
                    <a:lnTo>
                      <a:pt x="145" y="262"/>
                    </a:lnTo>
                    <a:lnTo>
                      <a:pt x="137" y="237"/>
                    </a:lnTo>
                    <a:lnTo>
                      <a:pt x="126" y="206"/>
                    </a:lnTo>
                    <a:lnTo>
                      <a:pt x="110" y="173"/>
                    </a:lnTo>
                    <a:lnTo>
                      <a:pt x="91" y="139"/>
                    </a:lnTo>
                    <a:lnTo>
                      <a:pt x="69" y="107"/>
                    </a:lnTo>
                    <a:lnTo>
                      <a:pt x="44" y="76"/>
                    </a:lnTo>
                    <a:lnTo>
                      <a:pt x="18" y="51"/>
                    </a:lnTo>
                    <a:lnTo>
                      <a:pt x="13" y="46"/>
                    </a:lnTo>
                    <a:lnTo>
                      <a:pt x="7" y="38"/>
                    </a:lnTo>
                    <a:lnTo>
                      <a:pt x="2" y="31"/>
                    </a:lnTo>
                    <a:lnTo>
                      <a:pt x="0" y="22"/>
                    </a:lnTo>
                    <a:lnTo>
                      <a:pt x="0" y="17"/>
                    </a:lnTo>
                    <a:lnTo>
                      <a:pt x="2" y="10"/>
                    </a:lnTo>
                    <a:lnTo>
                      <a:pt x="2" y="5"/>
                    </a:lnTo>
                    <a:lnTo>
                      <a:pt x="3" y="0"/>
                    </a:lnTo>
                    <a:lnTo>
                      <a:pt x="15" y="10"/>
                    </a:lnTo>
                    <a:lnTo>
                      <a:pt x="28" y="21"/>
                    </a:lnTo>
                    <a:lnTo>
                      <a:pt x="36" y="31"/>
                    </a:lnTo>
                    <a:lnTo>
                      <a:pt x="39" y="41"/>
                    </a:lnTo>
                    <a:lnTo>
                      <a:pt x="39" y="50"/>
                    </a:lnTo>
                    <a:lnTo>
                      <a:pt x="39" y="57"/>
                    </a:lnTo>
                    <a:lnTo>
                      <a:pt x="39" y="62"/>
                    </a:lnTo>
                    <a:lnTo>
                      <a:pt x="42" y="66"/>
                    </a:lnTo>
                    <a:lnTo>
                      <a:pt x="46" y="70"/>
                    </a:lnTo>
                    <a:lnTo>
                      <a:pt x="53" y="75"/>
                    </a:lnTo>
                    <a:lnTo>
                      <a:pt x="62" y="83"/>
                    </a:lnTo>
                    <a:lnTo>
                      <a:pt x="75" y="94"/>
                    </a:lnTo>
                    <a:lnTo>
                      <a:pt x="87" y="107"/>
                    </a:lnTo>
                    <a:lnTo>
                      <a:pt x="98" y="120"/>
                    </a:lnTo>
                    <a:lnTo>
                      <a:pt x="110" y="136"/>
                    </a:lnTo>
                    <a:lnTo>
                      <a:pt x="120" y="152"/>
                    </a:lnTo>
                    <a:lnTo>
                      <a:pt x="139" y="193"/>
                    </a:lnTo>
                    <a:lnTo>
                      <a:pt x="159" y="244"/>
                    </a:lnTo>
                    <a:lnTo>
                      <a:pt x="177" y="298"/>
                    </a:lnTo>
                    <a:lnTo>
                      <a:pt x="193" y="355"/>
                    </a:lnTo>
                    <a:lnTo>
                      <a:pt x="208" y="411"/>
                    </a:lnTo>
                    <a:lnTo>
                      <a:pt x="219" y="462"/>
                    </a:lnTo>
                    <a:lnTo>
                      <a:pt x="226" y="505"/>
                    </a:lnTo>
                    <a:lnTo>
                      <a:pt x="229" y="535"/>
                    </a:lnTo>
                    <a:lnTo>
                      <a:pt x="210" y="596"/>
                    </a:lnTo>
                    <a:lnTo>
                      <a:pt x="171" y="526"/>
                    </a:lnTo>
                    <a:close/>
                  </a:path>
                </a:pathLst>
              </a:custGeom>
              <a:solidFill>
                <a:srgbClr val="B2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4" name="Freeform 585">
                <a:extLst>
                  <a:ext uri="{FF2B5EF4-FFF2-40B4-BE49-F238E27FC236}">
                    <a16:creationId xmlns:a16="http://schemas.microsoft.com/office/drawing/2014/main" id="{BEBADE31-3C68-138A-B0A9-C1DF911754E1}"/>
                  </a:ext>
                </a:extLst>
              </p:cNvPr>
              <p:cNvSpPr>
                <a:spLocks/>
              </p:cNvSpPr>
              <p:nvPr/>
            </p:nvSpPr>
            <p:spPr bwMode="auto">
              <a:xfrm>
                <a:off x="1811" y="4636"/>
                <a:ext cx="8" cy="12"/>
              </a:xfrm>
              <a:custGeom>
                <a:avLst/>
                <a:gdLst>
                  <a:gd name="T0" fmla="*/ 0 w 24"/>
                  <a:gd name="T1" fmla="*/ 0 h 36"/>
                  <a:gd name="T2" fmla="*/ 0 w 24"/>
                  <a:gd name="T3" fmla="*/ 0 h 36"/>
                  <a:gd name="T4" fmla="*/ 0 w 24"/>
                  <a:gd name="T5" fmla="*/ 0 h 36"/>
                  <a:gd name="T6" fmla="*/ 0 w 24"/>
                  <a:gd name="T7" fmla="*/ 0 h 36"/>
                  <a:gd name="T8" fmla="*/ 0 w 24"/>
                  <a:gd name="T9" fmla="*/ 0 h 36"/>
                  <a:gd name="T10" fmla="*/ 0 w 24"/>
                  <a:gd name="T11" fmla="*/ 0 h 36"/>
                  <a:gd name="T12" fmla="*/ 0 w 24"/>
                  <a:gd name="T13" fmla="*/ 0 h 36"/>
                  <a:gd name="T14" fmla="*/ 0 w 24"/>
                  <a:gd name="T15" fmla="*/ 0 h 36"/>
                  <a:gd name="T16" fmla="*/ 0 w 24"/>
                  <a:gd name="T17" fmla="*/ 0 h 36"/>
                  <a:gd name="T18" fmla="*/ 0 w 24"/>
                  <a:gd name="T19" fmla="*/ 0 h 36"/>
                  <a:gd name="T20" fmla="*/ 0 w 24"/>
                  <a:gd name="T21" fmla="*/ 0 h 36"/>
                  <a:gd name="T22" fmla="*/ 0 w 24"/>
                  <a:gd name="T23" fmla="*/ 0 h 36"/>
                  <a:gd name="T24" fmla="*/ 0 w 24"/>
                  <a:gd name="T25" fmla="*/ 0 h 36"/>
                  <a:gd name="T26" fmla="*/ 0 w 24"/>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36"/>
                  <a:gd name="T44" fmla="*/ 24 w 24"/>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36">
                    <a:moveTo>
                      <a:pt x="24" y="36"/>
                    </a:moveTo>
                    <a:lnTo>
                      <a:pt x="17" y="34"/>
                    </a:lnTo>
                    <a:lnTo>
                      <a:pt x="10" y="32"/>
                    </a:lnTo>
                    <a:lnTo>
                      <a:pt x="4" y="30"/>
                    </a:lnTo>
                    <a:lnTo>
                      <a:pt x="0" y="27"/>
                    </a:lnTo>
                    <a:lnTo>
                      <a:pt x="0" y="24"/>
                    </a:lnTo>
                    <a:lnTo>
                      <a:pt x="0" y="18"/>
                    </a:lnTo>
                    <a:lnTo>
                      <a:pt x="0" y="8"/>
                    </a:lnTo>
                    <a:lnTo>
                      <a:pt x="0" y="0"/>
                    </a:lnTo>
                    <a:lnTo>
                      <a:pt x="3" y="2"/>
                    </a:lnTo>
                    <a:lnTo>
                      <a:pt x="10" y="3"/>
                    </a:lnTo>
                    <a:lnTo>
                      <a:pt x="18" y="6"/>
                    </a:lnTo>
                    <a:lnTo>
                      <a:pt x="24" y="7"/>
                    </a:lnTo>
                    <a:lnTo>
                      <a:pt x="2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5" name="Freeform 586">
                <a:extLst>
                  <a:ext uri="{FF2B5EF4-FFF2-40B4-BE49-F238E27FC236}">
                    <a16:creationId xmlns:a16="http://schemas.microsoft.com/office/drawing/2014/main" id="{035BE602-A273-BD94-9653-2A4522E2FD72}"/>
                  </a:ext>
                </a:extLst>
              </p:cNvPr>
              <p:cNvSpPr>
                <a:spLocks/>
              </p:cNvSpPr>
              <p:nvPr/>
            </p:nvSpPr>
            <p:spPr bwMode="auto">
              <a:xfrm>
                <a:off x="1823" y="4640"/>
                <a:ext cx="41" cy="14"/>
              </a:xfrm>
              <a:custGeom>
                <a:avLst/>
                <a:gdLst>
                  <a:gd name="T0" fmla="*/ 0 w 122"/>
                  <a:gd name="T1" fmla="*/ 0 h 44"/>
                  <a:gd name="T2" fmla="*/ 0 w 122"/>
                  <a:gd name="T3" fmla="*/ 0 h 44"/>
                  <a:gd name="T4" fmla="*/ 0 w 122"/>
                  <a:gd name="T5" fmla="*/ 0 h 44"/>
                  <a:gd name="T6" fmla="*/ 0 w 122"/>
                  <a:gd name="T7" fmla="*/ 0 h 44"/>
                  <a:gd name="T8" fmla="*/ 0 w 122"/>
                  <a:gd name="T9" fmla="*/ 0 h 44"/>
                  <a:gd name="T10" fmla="*/ 0 w 122"/>
                  <a:gd name="T11" fmla="*/ 0 h 44"/>
                  <a:gd name="T12" fmla="*/ 0 w 122"/>
                  <a:gd name="T13" fmla="*/ 0 h 44"/>
                  <a:gd name="T14" fmla="*/ 0 w 122"/>
                  <a:gd name="T15" fmla="*/ 0 h 44"/>
                  <a:gd name="T16" fmla="*/ 0 w 122"/>
                  <a:gd name="T17" fmla="*/ 0 h 44"/>
                  <a:gd name="T18" fmla="*/ 0 w 122"/>
                  <a:gd name="T19" fmla="*/ 0 h 44"/>
                  <a:gd name="T20" fmla="*/ 0 w 122"/>
                  <a:gd name="T21" fmla="*/ 0 h 44"/>
                  <a:gd name="T22" fmla="*/ 0 w 122"/>
                  <a:gd name="T23" fmla="*/ 0 h 44"/>
                  <a:gd name="T24" fmla="*/ 0 w 122"/>
                  <a:gd name="T25" fmla="*/ 0 h 44"/>
                  <a:gd name="T26" fmla="*/ 0 w 122"/>
                  <a:gd name="T27" fmla="*/ 0 h 44"/>
                  <a:gd name="T28" fmla="*/ 0 w 122"/>
                  <a:gd name="T29" fmla="*/ 0 h 44"/>
                  <a:gd name="T30" fmla="*/ 0 w 122"/>
                  <a:gd name="T31" fmla="*/ 0 h 44"/>
                  <a:gd name="T32" fmla="*/ 0 w 122"/>
                  <a:gd name="T33" fmla="*/ 0 h 44"/>
                  <a:gd name="T34" fmla="*/ 0 w 122"/>
                  <a:gd name="T35" fmla="*/ 0 h 44"/>
                  <a:gd name="T36" fmla="*/ 0 w 122"/>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
                  <a:gd name="T58" fmla="*/ 0 h 44"/>
                  <a:gd name="T59" fmla="*/ 122 w 122"/>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 h="44">
                    <a:moveTo>
                      <a:pt x="0" y="28"/>
                    </a:moveTo>
                    <a:lnTo>
                      <a:pt x="13" y="32"/>
                    </a:lnTo>
                    <a:lnTo>
                      <a:pt x="28" y="35"/>
                    </a:lnTo>
                    <a:lnTo>
                      <a:pt x="42" y="38"/>
                    </a:lnTo>
                    <a:lnTo>
                      <a:pt x="57" y="40"/>
                    </a:lnTo>
                    <a:lnTo>
                      <a:pt x="73" y="41"/>
                    </a:lnTo>
                    <a:lnTo>
                      <a:pt x="90" y="43"/>
                    </a:lnTo>
                    <a:lnTo>
                      <a:pt x="105" y="44"/>
                    </a:lnTo>
                    <a:lnTo>
                      <a:pt x="122" y="44"/>
                    </a:lnTo>
                    <a:lnTo>
                      <a:pt x="122" y="19"/>
                    </a:lnTo>
                    <a:lnTo>
                      <a:pt x="106" y="19"/>
                    </a:lnTo>
                    <a:lnTo>
                      <a:pt x="88" y="18"/>
                    </a:lnTo>
                    <a:lnTo>
                      <a:pt x="71" y="15"/>
                    </a:lnTo>
                    <a:lnTo>
                      <a:pt x="53" y="12"/>
                    </a:lnTo>
                    <a:lnTo>
                      <a:pt x="35" y="10"/>
                    </a:lnTo>
                    <a:lnTo>
                      <a:pt x="20" y="6"/>
                    </a:lnTo>
                    <a:lnTo>
                      <a:pt x="9" y="3"/>
                    </a:lnTo>
                    <a:lnTo>
                      <a:pt x="0"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6" name="Freeform 587">
                <a:extLst>
                  <a:ext uri="{FF2B5EF4-FFF2-40B4-BE49-F238E27FC236}">
                    <a16:creationId xmlns:a16="http://schemas.microsoft.com/office/drawing/2014/main" id="{B22334B7-A1FA-8CC4-FB7C-1C1EF59884DC}"/>
                  </a:ext>
                </a:extLst>
              </p:cNvPr>
              <p:cNvSpPr>
                <a:spLocks/>
              </p:cNvSpPr>
              <p:nvPr/>
            </p:nvSpPr>
            <p:spPr bwMode="auto">
              <a:xfrm>
                <a:off x="1870" y="4640"/>
                <a:ext cx="28" cy="14"/>
              </a:xfrm>
              <a:custGeom>
                <a:avLst/>
                <a:gdLst>
                  <a:gd name="T0" fmla="*/ 0 w 84"/>
                  <a:gd name="T1" fmla="*/ 0 h 41"/>
                  <a:gd name="T2" fmla="*/ 0 w 84"/>
                  <a:gd name="T3" fmla="*/ 0 h 41"/>
                  <a:gd name="T4" fmla="*/ 0 w 84"/>
                  <a:gd name="T5" fmla="*/ 0 h 41"/>
                  <a:gd name="T6" fmla="*/ 0 w 84"/>
                  <a:gd name="T7" fmla="*/ 0 h 41"/>
                  <a:gd name="T8" fmla="*/ 0 w 84"/>
                  <a:gd name="T9" fmla="*/ 0 h 41"/>
                  <a:gd name="T10" fmla="*/ 0 w 84"/>
                  <a:gd name="T11" fmla="*/ 0 h 41"/>
                  <a:gd name="T12" fmla="*/ 0 w 84"/>
                  <a:gd name="T13" fmla="*/ 0 h 41"/>
                  <a:gd name="T14" fmla="*/ 0 w 84"/>
                  <a:gd name="T15" fmla="*/ 0 h 41"/>
                  <a:gd name="T16" fmla="*/ 0 w 84"/>
                  <a:gd name="T17" fmla="*/ 0 h 41"/>
                  <a:gd name="T18" fmla="*/ 0 w 84"/>
                  <a:gd name="T19" fmla="*/ 0 h 41"/>
                  <a:gd name="T20" fmla="*/ 0 w 84"/>
                  <a:gd name="T21" fmla="*/ 0 h 41"/>
                  <a:gd name="T22" fmla="*/ 0 w 84"/>
                  <a:gd name="T23" fmla="*/ 0 h 41"/>
                  <a:gd name="T24" fmla="*/ 0 w 84"/>
                  <a:gd name="T25" fmla="*/ 0 h 41"/>
                  <a:gd name="T26" fmla="*/ 0 w 84"/>
                  <a:gd name="T27" fmla="*/ 0 h 41"/>
                  <a:gd name="T28" fmla="*/ 0 w 84"/>
                  <a:gd name="T29" fmla="*/ 0 h 41"/>
                  <a:gd name="T30" fmla="*/ 0 w 84"/>
                  <a:gd name="T31" fmla="*/ 0 h 41"/>
                  <a:gd name="T32" fmla="*/ 0 w 84"/>
                  <a:gd name="T33" fmla="*/ 0 h 41"/>
                  <a:gd name="T34" fmla="*/ 0 w 84"/>
                  <a:gd name="T35" fmla="*/ 0 h 41"/>
                  <a:gd name="T36" fmla="*/ 0 w 84"/>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41"/>
                  <a:gd name="T59" fmla="*/ 84 w 84"/>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41">
                    <a:moveTo>
                      <a:pt x="0" y="41"/>
                    </a:moveTo>
                    <a:lnTo>
                      <a:pt x="12" y="41"/>
                    </a:lnTo>
                    <a:lnTo>
                      <a:pt x="23" y="39"/>
                    </a:lnTo>
                    <a:lnTo>
                      <a:pt x="34" y="38"/>
                    </a:lnTo>
                    <a:lnTo>
                      <a:pt x="45" y="37"/>
                    </a:lnTo>
                    <a:lnTo>
                      <a:pt x="55" y="36"/>
                    </a:lnTo>
                    <a:lnTo>
                      <a:pt x="66" y="33"/>
                    </a:lnTo>
                    <a:lnTo>
                      <a:pt x="74" y="29"/>
                    </a:lnTo>
                    <a:lnTo>
                      <a:pt x="84" y="26"/>
                    </a:lnTo>
                    <a:lnTo>
                      <a:pt x="84" y="0"/>
                    </a:lnTo>
                    <a:lnTo>
                      <a:pt x="76" y="2"/>
                    </a:lnTo>
                    <a:lnTo>
                      <a:pt x="66" y="6"/>
                    </a:lnTo>
                    <a:lnTo>
                      <a:pt x="55" y="9"/>
                    </a:lnTo>
                    <a:lnTo>
                      <a:pt x="44" y="12"/>
                    </a:lnTo>
                    <a:lnTo>
                      <a:pt x="31" y="14"/>
                    </a:lnTo>
                    <a:lnTo>
                      <a:pt x="20" y="17"/>
                    </a:lnTo>
                    <a:lnTo>
                      <a:pt x="9" y="18"/>
                    </a:lnTo>
                    <a:lnTo>
                      <a:pt x="0" y="18"/>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7" name="Freeform 588">
                <a:extLst>
                  <a:ext uri="{FF2B5EF4-FFF2-40B4-BE49-F238E27FC236}">
                    <a16:creationId xmlns:a16="http://schemas.microsoft.com/office/drawing/2014/main" id="{4CF7C91A-BF02-416B-CD90-64B83B00E359}"/>
                  </a:ext>
                </a:extLst>
              </p:cNvPr>
              <p:cNvSpPr>
                <a:spLocks/>
              </p:cNvSpPr>
              <p:nvPr/>
            </p:nvSpPr>
            <p:spPr bwMode="auto">
              <a:xfrm>
                <a:off x="1902" y="4636"/>
                <a:ext cx="6" cy="11"/>
              </a:xfrm>
              <a:custGeom>
                <a:avLst/>
                <a:gdLst>
                  <a:gd name="T0" fmla="*/ 0 w 17"/>
                  <a:gd name="T1" fmla="*/ 0 h 34"/>
                  <a:gd name="T2" fmla="*/ 0 w 17"/>
                  <a:gd name="T3" fmla="*/ 0 h 34"/>
                  <a:gd name="T4" fmla="*/ 0 w 17"/>
                  <a:gd name="T5" fmla="*/ 0 h 34"/>
                  <a:gd name="T6" fmla="*/ 0 w 17"/>
                  <a:gd name="T7" fmla="*/ 0 h 34"/>
                  <a:gd name="T8" fmla="*/ 0 w 17"/>
                  <a:gd name="T9" fmla="*/ 0 h 34"/>
                  <a:gd name="T10" fmla="*/ 0 w 17"/>
                  <a:gd name="T11" fmla="*/ 0 h 34"/>
                  <a:gd name="T12" fmla="*/ 0 w 17"/>
                  <a:gd name="T13" fmla="*/ 0 h 34"/>
                  <a:gd name="T14" fmla="*/ 0 w 17"/>
                  <a:gd name="T15" fmla="*/ 0 h 34"/>
                  <a:gd name="T16" fmla="*/ 0 w 17"/>
                  <a:gd name="T17" fmla="*/ 0 h 34"/>
                  <a:gd name="T18" fmla="*/ 0 w 17"/>
                  <a:gd name="T19" fmla="*/ 0 h 34"/>
                  <a:gd name="T20" fmla="*/ 0 w 17"/>
                  <a:gd name="T21" fmla="*/ 0 h 34"/>
                  <a:gd name="T22" fmla="*/ 0 w 17"/>
                  <a:gd name="T23" fmla="*/ 0 h 34"/>
                  <a:gd name="T24" fmla="*/ 0 w 17"/>
                  <a:gd name="T25" fmla="*/ 0 h 34"/>
                  <a:gd name="T26" fmla="*/ 0 w 17"/>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4"/>
                  <a:gd name="T44" fmla="*/ 17 w 17"/>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4">
                    <a:moveTo>
                      <a:pt x="15" y="23"/>
                    </a:moveTo>
                    <a:lnTo>
                      <a:pt x="13" y="26"/>
                    </a:lnTo>
                    <a:lnTo>
                      <a:pt x="8" y="28"/>
                    </a:lnTo>
                    <a:lnTo>
                      <a:pt x="4" y="31"/>
                    </a:lnTo>
                    <a:lnTo>
                      <a:pt x="0" y="34"/>
                    </a:lnTo>
                    <a:lnTo>
                      <a:pt x="0" y="10"/>
                    </a:lnTo>
                    <a:lnTo>
                      <a:pt x="6" y="7"/>
                    </a:lnTo>
                    <a:lnTo>
                      <a:pt x="11" y="4"/>
                    </a:lnTo>
                    <a:lnTo>
                      <a:pt x="14" y="2"/>
                    </a:lnTo>
                    <a:lnTo>
                      <a:pt x="17" y="0"/>
                    </a:lnTo>
                    <a:lnTo>
                      <a:pt x="17" y="7"/>
                    </a:lnTo>
                    <a:lnTo>
                      <a:pt x="17" y="14"/>
                    </a:lnTo>
                    <a:lnTo>
                      <a:pt x="17" y="19"/>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8" name="Freeform 589">
                <a:extLst>
                  <a:ext uri="{FF2B5EF4-FFF2-40B4-BE49-F238E27FC236}">
                    <a16:creationId xmlns:a16="http://schemas.microsoft.com/office/drawing/2014/main" id="{0487988B-435A-D044-19D3-02C2A0B379AE}"/>
                  </a:ext>
                </a:extLst>
              </p:cNvPr>
              <p:cNvSpPr>
                <a:spLocks/>
              </p:cNvSpPr>
              <p:nvPr/>
            </p:nvSpPr>
            <p:spPr bwMode="auto">
              <a:xfrm>
                <a:off x="1958" y="4473"/>
                <a:ext cx="119" cy="288"/>
              </a:xfrm>
              <a:custGeom>
                <a:avLst/>
                <a:gdLst>
                  <a:gd name="T0" fmla="*/ 0 w 358"/>
                  <a:gd name="T1" fmla="*/ 0 h 865"/>
                  <a:gd name="T2" fmla="*/ 0 w 358"/>
                  <a:gd name="T3" fmla="*/ 0 h 865"/>
                  <a:gd name="T4" fmla="*/ 0 w 358"/>
                  <a:gd name="T5" fmla="*/ 0 h 865"/>
                  <a:gd name="T6" fmla="*/ 0 w 358"/>
                  <a:gd name="T7" fmla="*/ 0 h 865"/>
                  <a:gd name="T8" fmla="*/ 0 w 358"/>
                  <a:gd name="T9" fmla="*/ 0 h 865"/>
                  <a:gd name="T10" fmla="*/ 0 w 358"/>
                  <a:gd name="T11" fmla="*/ 0 h 865"/>
                  <a:gd name="T12" fmla="*/ 0 w 358"/>
                  <a:gd name="T13" fmla="*/ 1 h 865"/>
                  <a:gd name="T14" fmla="*/ 0 w 358"/>
                  <a:gd name="T15" fmla="*/ 1 h 865"/>
                  <a:gd name="T16" fmla="*/ 0 w 358"/>
                  <a:gd name="T17" fmla="*/ 1 h 865"/>
                  <a:gd name="T18" fmla="*/ 0 w 358"/>
                  <a:gd name="T19" fmla="*/ 1 h 865"/>
                  <a:gd name="T20" fmla="*/ 0 w 358"/>
                  <a:gd name="T21" fmla="*/ 1 h 865"/>
                  <a:gd name="T22" fmla="*/ 0 w 358"/>
                  <a:gd name="T23" fmla="*/ 1 h 865"/>
                  <a:gd name="T24" fmla="*/ 0 w 358"/>
                  <a:gd name="T25" fmla="*/ 1 h 865"/>
                  <a:gd name="T26" fmla="*/ 0 w 358"/>
                  <a:gd name="T27" fmla="*/ 1 h 865"/>
                  <a:gd name="T28" fmla="*/ 0 w 358"/>
                  <a:gd name="T29" fmla="*/ 1 h 865"/>
                  <a:gd name="T30" fmla="*/ 0 w 358"/>
                  <a:gd name="T31" fmla="*/ 1 h 865"/>
                  <a:gd name="T32" fmla="*/ 0 w 358"/>
                  <a:gd name="T33" fmla="*/ 1 h 865"/>
                  <a:gd name="T34" fmla="*/ 0 w 358"/>
                  <a:gd name="T35" fmla="*/ 1 h 865"/>
                  <a:gd name="T36" fmla="*/ 0 w 358"/>
                  <a:gd name="T37" fmla="*/ 1 h 865"/>
                  <a:gd name="T38" fmla="*/ 0 w 358"/>
                  <a:gd name="T39" fmla="*/ 1 h 865"/>
                  <a:gd name="T40" fmla="*/ 0 w 358"/>
                  <a:gd name="T41" fmla="*/ 1 h 865"/>
                  <a:gd name="T42" fmla="*/ 0 w 358"/>
                  <a:gd name="T43" fmla="*/ 1 h 865"/>
                  <a:gd name="T44" fmla="*/ 0 w 358"/>
                  <a:gd name="T45" fmla="*/ 1 h 865"/>
                  <a:gd name="T46" fmla="*/ 0 w 358"/>
                  <a:gd name="T47" fmla="*/ 0 h 865"/>
                  <a:gd name="T48" fmla="*/ 0 w 358"/>
                  <a:gd name="T49" fmla="*/ 0 h 865"/>
                  <a:gd name="T50" fmla="*/ 0 w 358"/>
                  <a:gd name="T51" fmla="*/ 0 h 865"/>
                  <a:gd name="T52" fmla="*/ 0 w 358"/>
                  <a:gd name="T53" fmla="*/ 0 h 865"/>
                  <a:gd name="T54" fmla="*/ 0 w 358"/>
                  <a:gd name="T55" fmla="*/ 0 h 865"/>
                  <a:gd name="T56" fmla="*/ 0 w 358"/>
                  <a:gd name="T57" fmla="*/ 0 h 865"/>
                  <a:gd name="T58" fmla="*/ 0 w 358"/>
                  <a:gd name="T59" fmla="*/ 0 h 865"/>
                  <a:gd name="T60" fmla="*/ 0 w 358"/>
                  <a:gd name="T61" fmla="*/ 0 h 865"/>
                  <a:gd name="T62" fmla="*/ 0 w 358"/>
                  <a:gd name="T63" fmla="*/ 0 h 865"/>
                  <a:gd name="T64" fmla="*/ 0 w 358"/>
                  <a:gd name="T65" fmla="*/ 0 h 865"/>
                  <a:gd name="T66" fmla="*/ 0 w 358"/>
                  <a:gd name="T67" fmla="*/ 0 h 865"/>
                  <a:gd name="T68" fmla="*/ 0 w 358"/>
                  <a:gd name="T69" fmla="*/ 0 h 865"/>
                  <a:gd name="T70" fmla="*/ 0 w 358"/>
                  <a:gd name="T71" fmla="*/ 0 h 865"/>
                  <a:gd name="T72" fmla="*/ 0 w 358"/>
                  <a:gd name="T73" fmla="*/ 0 h 865"/>
                  <a:gd name="T74" fmla="*/ 0 w 358"/>
                  <a:gd name="T75" fmla="*/ 0 h 865"/>
                  <a:gd name="T76" fmla="*/ 0 w 358"/>
                  <a:gd name="T77" fmla="*/ 0 h 865"/>
                  <a:gd name="T78" fmla="*/ 0 w 358"/>
                  <a:gd name="T79" fmla="*/ 0 h 865"/>
                  <a:gd name="T80" fmla="*/ 0 w 358"/>
                  <a:gd name="T81" fmla="*/ 0 h 865"/>
                  <a:gd name="T82" fmla="*/ 0 w 358"/>
                  <a:gd name="T83" fmla="*/ 0 h 865"/>
                  <a:gd name="T84" fmla="*/ 0 w 358"/>
                  <a:gd name="T85" fmla="*/ 0 h 865"/>
                  <a:gd name="T86" fmla="*/ 0 w 358"/>
                  <a:gd name="T87" fmla="*/ 0 h 8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8"/>
                  <a:gd name="T133" fmla="*/ 0 h 865"/>
                  <a:gd name="T134" fmla="*/ 358 w 358"/>
                  <a:gd name="T135" fmla="*/ 865 h 8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8" h="865">
                    <a:moveTo>
                      <a:pt x="279" y="0"/>
                    </a:moveTo>
                    <a:lnTo>
                      <a:pt x="296" y="3"/>
                    </a:lnTo>
                    <a:lnTo>
                      <a:pt x="309" y="12"/>
                    </a:lnTo>
                    <a:lnTo>
                      <a:pt x="320" y="24"/>
                    </a:lnTo>
                    <a:lnTo>
                      <a:pt x="329" y="41"/>
                    </a:lnTo>
                    <a:lnTo>
                      <a:pt x="336" y="59"/>
                    </a:lnTo>
                    <a:lnTo>
                      <a:pt x="340" y="78"/>
                    </a:lnTo>
                    <a:lnTo>
                      <a:pt x="344" y="97"/>
                    </a:lnTo>
                    <a:lnTo>
                      <a:pt x="345" y="114"/>
                    </a:lnTo>
                    <a:lnTo>
                      <a:pt x="341" y="163"/>
                    </a:lnTo>
                    <a:lnTo>
                      <a:pt x="327" y="218"/>
                    </a:lnTo>
                    <a:lnTo>
                      <a:pt x="305" y="275"/>
                    </a:lnTo>
                    <a:lnTo>
                      <a:pt x="279" y="330"/>
                    </a:lnTo>
                    <a:lnTo>
                      <a:pt x="254" y="385"/>
                    </a:lnTo>
                    <a:lnTo>
                      <a:pt x="232" y="435"/>
                    </a:lnTo>
                    <a:lnTo>
                      <a:pt x="217" y="478"/>
                    </a:lnTo>
                    <a:lnTo>
                      <a:pt x="212" y="511"/>
                    </a:lnTo>
                    <a:lnTo>
                      <a:pt x="219" y="527"/>
                    </a:lnTo>
                    <a:lnTo>
                      <a:pt x="235" y="542"/>
                    </a:lnTo>
                    <a:lnTo>
                      <a:pt x="257" y="561"/>
                    </a:lnTo>
                    <a:lnTo>
                      <a:pt x="283" y="581"/>
                    </a:lnTo>
                    <a:lnTo>
                      <a:pt x="309" y="603"/>
                    </a:lnTo>
                    <a:lnTo>
                      <a:pt x="333" y="631"/>
                    </a:lnTo>
                    <a:lnTo>
                      <a:pt x="349" y="663"/>
                    </a:lnTo>
                    <a:lnTo>
                      <a:pt x="358" y="702"/>
                    </a:lnTo>
                    <a:lnTo>
                      <a:pt x="358" y="733"/>
                    </a:lnTo>
                    <a:lnTo>
                      <a:pt x="351" y="764"/>
                    </a:lnTo>
                    <a:lnTo>
                      <a:pt x="340" y="792"/>
                    </a:lnTo>
                    <a:lnTo>
                      <a:pt x="325" y="814"/>
                    </a:lnTo>
                    <a:lnTo>
                      <a:pt x="303" y="834"/>
                    </a:lnTo>
                    <a:lnTo>
                      <a:pt x="278" y="850"/>
                    </a:lnTo>
                    <a:lnTo>
                      <a:pt x="247" y="861"/>
                    </a:lnTo>
                    <a:lnTo>
                      <a:pt x="213" y="865"/>
                    </a:lnTo>
                    <a:lnTo>
                      <a:pt x="173" y="859"/>
                    </a:lnTo>
                    <a:lnTo>
                      <a:pt x="136" y="842"/>
                    </a:lnTo>
                    <a:lnTo>
                      <a:pt x="101" y="812"/>
                    </a:lnTo>
                    <a:lnTo>
                      <a:pt x="70" y="773"/>
                    </a:lnTo>
                    <a:lnTo>
                      <a:pt x="44" y="727"/>
                    </a:lnTo>
                    <a:lnTo>
                      <a:pt x="23" y="675"/>
                    </a:lnTo>
                    <a:lnTo>
                      <a:pt x="8" y="621"/>
                    </a:lnTo>
                    <a:lnTo>
                      <a:pt x="1" y="564"/>
                    </a:lnTo>
                    <a:lnTo>
                      <a:pt x="1" y="532"/>
                    </a:lnTo>
                    <a:lnTo>
                      <a:pt x="1" y="485"/>
                    </a:lnTo>
                    <a:lnTo>
                      <a:pt x="0" y="440"/>
                    </a:lnTo>
                    <a:lnTo>
                      <a:pt x="0" y="413"/>
                    </a:lnTo>
                    <a:lnTo>
                      <a:pt x="2" y="378"/>
                    </a:lnTo>
                    <a:lnTo>
                      <a:pt x="11" y="340"/>
                    </a:lnTo>
                    <a:lnTo>
                      <a:pt x="19" y="308"/>
                    </a:lnTo>
                    <a:lnTo>
                      <a:pt x="20" y="289"/>
                    </a:lnTo>
                    <a:lnTo>
                      <a:pt x="17" y="277"/>
                    </a:lnTo>
                    <a:lnTo>
                      <a:pt x="13" y="259"/>
                    </a:lnTo>
                    <a:lnTo>
                      <a:pt x="11" y="234"/>
                    </a:lnTo>
                    <a:lnTo>
                      <a:pt x="8" y="204"/>
                    </a:lnTo>
                    <a:lnTo>
                      <a:pt x="8" y="200"/>
                    </a:lnTo>
                    <a:lnTo>
                      <a:pt x="9" y="196"/>
                    </a:lnTo>
                    <a:lnTo>
                      <a:pt x="11" y="191"/>
                    </a:lnTo>
                    <a:lnTo>
                      <a:pt x="13" y="188"/>
                    </a:lnTo>
                    <a:lnTo>
                      <a:pt x="16" y="186"/>
                    </a:lnTo>
                    <a:lnTo>
                      <a:pt x="22" y="183"/>
                    </a:lnTo>
                    <a:lnTo>
                      <a:pt x="27" y="178"/>
                    </a:lnTo>
                    <a:lnTo>
                      <a:pt x="34" y="173"/>
                    </a:lnTo>
                    <a:lnTo>
                      <a:pt x="42" y="167"/>
                    </a:lnTo>
                    <a:lnTo>
                      <a:pt x="50" y="161"/>
                    </a:lnTo>
                    <a:lnTo>
                      <a:pt x="59" y="154"/>
                    </a:lnTo>
                    <a:lnTo>
                      <a:pt x="66" y="147"/>
                    </a:lnTo>
                    <a:lnTo>
                      <a:pt x="73" y="142"/>
                    </a:lnTo>
                    <a:lnTo>
                      <a:pt x="79" y="137"/>
                    </a:lnTo>
                    <a:lnTo>
                      <a:pt x="88" y="133"/>
                    </a:lnTo>
                    <a:lnTo>
                      <a:pt x="95" y="127"/>
                    </a:lnTo>
                    <a:lnTo>
                      <a:pt x="103" y="122"/>
                    </a:lnTo>
                    <a:lnTo>
                      <a:pt x="110" y="118"/>
                    </a:lnTo>
                    <a:lnTo>
                      <a:pt x="117" y="114"/>
                    </a:lnTo>
                    <a:lnTo>
                      <a:pt x="122" y="110"/>
                    </a:lnTo>
                    <a:lnTo>
                      <a:pt x="128" y="105"/>
                    </a:lnTo>
                    <a:lnTo>
                      <a:pt x="137" y="98"/>
                    </a:lnTo>
                    <a:lnTo>
                      <a:pt x="147" y="90"/>
                    </a:lnTo>
                    <a:lnTo>
                      <a:pt x="158" y="82"/>
                    </a:lnTo>
                    <a:lnTo>
                      <a:pt x="170" y="73"/>
                    </a:lnTo>
                    <a:lnTo>
                      <a:pt x="181" y="65"/>
                    </a:lnTo>
                    <a:lnTo>
                      <a:pt x="191" y="59"/>
                    </a:lnTo>
                    <a:lnTo>
                      <a:pt x="198" y="53"/>
                    </a:lnTo>
                    <a:lnTo>
                      <a:pt x="210" y="45"/>
                    </a:lnTo>
                    <a:lnTo>
                      <a:pt x="221" y="37"/>
                    </a:lnTo>
                    <a:lnTo>
                      <a:pt x="232" y="28"/>
                    </a:lnTo>
                    <a:lnTo>
                      <a:pt x="242" y="20"/>
                    </a:lnTo>
                    <a:lnTo>
                      <a:pt x="250" y="13"/>
                    </a:lnTo>
                    <a:lnTo>
                      <a:pt x="260" y="7"/>
                    </a:lnTo>
                    <a:lnTo>
                      <a:pt x="269" y="3"/>
                    </a:lnTo>
                    <a:lnTo>
                      <a:pt x="279" y="0"/>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49" name="Freeform 590">
                <a:extLst>
                  <a:ext uri="{FF2B5EF4-FFF2-40B4-BE49-F238E27FC236}">
                    <a16:creationId xmlns:a16="http://schemas.microsoft.com/office/drawing/2014/main" id="{625CED47-12EE-EE22-6549-171C3628B597}"/>
                  </a:ext>
                </a:extLst>
              </p:cNvPr>
              <p:cNvSpPr>
                <a:spLocks/>
              </p:cNvSpPr>
              <p:nvPr/>
            </p:nvSpPr>
            <p:spPr bwMode="auto">
              <a:xfrm>
                <a:off x="2044" y="4493"/>
                <a:ext cx="12" cy="12"/>
              </a:xfrm>
              <a:custGeom>
                <a:avLst/>
                <a:gdLst>
                  <a:gd name="T0" fmla="*/ 0 w 36"/>
                  <a:gd name="T1" fmla="*/ 0 h 34"/>
                  <a:gd name="T2" fmla="*/ 0 w 36"/>
                  <a:gd name="T3" fmla="*/ 0 h 34"/>
                  <a:gd name="T4" fmla="*/ 0 w 36"/>
                  <a:gd name="T5" fmla="*/ 0 h 34"/>
                  <a:gd name="T6" fmla="*/ 0 w 36"/>
                  <a:gd name="T7" fmla="*/ 0 h 34"/>
                  <a:gd name="T8" fmla="*/ 0 w 36"/>
                  <a:gd name="T9" fmla="*/ 0 h 34"/>
                  <a:gd name="T10" fmla="*/ 0 w 36"/>
                  <a:gd name="T11" fmla="*/ 0 h 34"/>
                  <a:gd name="T12" fmla="*/ 0 w 36"/>
                  <a:gd name="T13" fmla="*/ 0 h 34"/>
                  <a:gd name="T14" fmla="*/ 0 w 36"/>
                  <a:gd name="T15" fmla="*/ 0 h 34"/>
                  <a:gd name="T16" fmla="*/ 0 w 36"/>
                  <a:gd name="T17" fmla="*/ 0 h 34"/>
                  <a:gd name="T18" fmla="*/ 0 w 36"/>
                  <a:gd name="T19" fmla="*/ 0 h 34"/>
                  <a:gd name="T20" fmla="*/ 0 w 36"/>
                  <a:gd name="T21" fmla="*/ 0 h 34"/>
                  <a:gd name="T22" fmla="*/ 0 w 36"/>
                  <a:gd name="T23" fmla="*/ 0 h 34"/>
                  <a:gd name="T24" fmla="*/ 0 w 36"/>
                  <a:gd name="T25" fmla="*/ 0 h 34"/>
                  <a:gd name="T26" fmla="*/ 0 w 36"/>
                  <a:gd name="T27" fmla="*/ 0 h 34"/>
                  <a:gd name="T28" fmla="*/ 0 w 36"/>
                  <a:gd name="T29" fmla="*/ 0 h 34"/>
                  <a:gd name="T30" fmla="*/ 0 w 36"/>
                  <a:gd name="T31" fmla="*/ 0 h 34"/>
                  <a:gd name="T32" fmla="*/ 0 w 36"/>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4"/>
                  <a:gd name="T53" fmla="*/ 36 w 3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4">
                    <a:moveTo>
                      <a:pt x="19" y="34"/>
                    </a:moveTo>
                    <a:lnTo>
                      <a:pt x="12" y="34"/>
                    </a:lnTo>
                    <a:lnTo>
                      <a:pt x="7" y="30"/>
                    </a:lnTo>
                    <a:lnTo>
                      <a:pt x="3" y="24"/>
                    </a:lnTo>
                    <a:lnTo>
                      <a:pt x="0" y="18"/>
                    </a:lnTo>
                    <a:lnTo>
                      <a:pt x="1" y="11"/>
                    </a:lnTo>
                    <a:lnTo>
                      <a:pt x="4" y="6"/>
                    </a:lnTo>
                    <a:lnTo>
                      <a:pt x="9" y="2"/>
                    </a:lnTo>
                    <a:lnTo>
                      <a:pt x="16" y="0"/>
                    </a:lnTo>
                    <a:lnTo>
                      <a:pt x="23" y="2"/>
                    </a:lnTo>
                    <a:lnTo>
                      <a:pt x="29" y="4"/>
                    </a:lnTo>
                    <a:lnTo>
                      <a:pt x="33" y="10"/>
                    </a:lnTo>
                    <a:lnTo>
                      <a:pt x="36" y="16"/>
                    </a:lnTo>
                    <a:lnTo>
                      <a:pt x="34" y="23"/>
                    </a:lnTo>
                    <a:lnTo>
                      <a:pt x="32" y="28"/>
                    </a:lnTo>
                    <a:lnTo>
                      <a:pt x="26" y="32"/>
                    </a:lnTo>
                    <a:lnTo>
                      <a:pt x="19" y="34"/>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0" name="Freeform 591">
                <a:extLst>
                  <a:ext uri="{FF2B5EF4-FFF2-40B4-BE49-F238E27FC236}">
                    <a16:creationId xmlns:a16="http://schemas.microsoft.com/office/drawing/2014/main" id="{B2357219-6DD5-7721-C1B0-6B7731AC822B}"/>
                  </a:ext>
                </a:extLst>
              </p:cNvPr>
              <p:cNvSpPr>
                <a:spLocks/>
              </p:cNvSpPr>
              <p:nvPr/>
            </p:nvSpPr>
            <p:spPr bwMode="auto">
              <a:xfrm>
                <a:off x="2031" y="4520"/>
                <a:ext cx="11" cy="12"/>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w 34"/>
                  <a:gd name="T27" fmla="*/ 0 h 35"/>
                  <a:gd name="T28" fmla="*/ 0 w 34"/>
                  <a:gd name="T29" fmla="*/ 0 h 35"/>
                  <a:gd name="T30" fmla="*/ 0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5"/>
                  <a:gd name="T53" fmla="*/ 34 w 3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5">
                    <a:moveTo>
                      <a:pt x="18" y="35"/>
                    </a:moveTo>
                    <a:lnTo>
                      <a:pt x="11" y="33"/>
                    </a:lnTo>
                    <a:lnTo>
                      <a:pt x="5" y="31"/>
                    </a:lnTo>
                    <a:lnTo>
                      <a:pt x="1" y="25"/>
                    </a:lnTo>
                    <a:lnTo>
                      <a:pt x="0" y="19"/>
                    </a:lnTo>
                    <a:lnTo>
                      <a:pt x="1" y="12"/>
                    </a:lnTo>
                    <a:lnTo>
                      <a:pt x="4" y="7"/>
                    </a:lnTo>
                    <a:lnTo>
                      <a:pt x="10" y="3"/>
                    </a:lnTo>
                    <a:lnTo>
                      <a:pt x="16" y="0"/>
                    </a:lnTo>
                    <a:lnTo>
                      <a:pt x="23" y="1"/>
                    </a:lnTo>
                    <a:lnTo>
                      <a:pt x="29" y="4"/>
                    </a:lnTo>
                    <a:lnTo>
                      <a:pt x="33" y="9"/>
                    </a:lnTo>
                    <a:lnTo>
                      <a:pt x="34" y="16"/>
                    </a:lnTo>
                    <a:lnTo>
                      <a:pt x="33" y="23"/>
                    </a:lnTo>
                    <a:lnTo>
                      <a:pt x="30" y="28"/>
                    </a:lnTo>
                    <a:lnTo>
                      <a:pt x="25" y="32"/>
                    </a:lnTo>
                    <a:lnTo>
                      <a:pt x="18" y="35"/>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1" name="Freeform 592">
                <a:extLst>
                  <a:ext uri="{FF2B5EF4-FFF2-40B4-BE49-F238E27FC236}">
                    <a16:creationId xmlns:a16="http://schemas.microsoft.com/office/drawing/2014/main" id="{57D7C6AD-3B3D-277F-6143-AEF4B33B02B1}"/>
                  </a:ext>
                </a:extLst>
              </p:cNvPr>
              <p:cNvSpPr>
                <a:spLocks/>
              </p:cNvSpPr>
              <p:nvPr/>
            </p:nvSpPr>
            <p:spPr bwMode="auto">
              <a:xfrm>
                <a:off x="2024" y="4723"/>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8" y="33"/>
                    </a:moveTo>
                    <a:lnTo>
                      <a:pt x="11" y="33"/>
                    </a:lnTo>
                    <a:lnTo>
                      <a:pt x="5" y="29"/>
                    </a:lnTo>
                    <a:lnTo>
                      <a:pt x="1" y="24"/>
                    </a:lnTo>
                    <a:lnTo>
                      <a:pt x="0" y="17"/>
                    </a:lnTo>
                    <a:lnTo>
                      <a:pt x="1" y="11"/>
                    </a:lnTo>
                    <a:lnTo>
                      <a:pt x="4" y="5"/>
                    </a:lnTo>
                    <a:lnTo>
                      <a:pt x="9" y="1"/>
                    </a:lnTo>
                    <a:lnTo>
                      <a:pt x="16" y="0"/>
                    </a:lnTo>
                    <a:lnTo>
                      <a:pt x="23" y="1"/>
                    </a:lnTo>
                    <a:lnTo>
                      <a:pt x="29" y="4"/>
                    </a:lnTo>
                    <a:lnTo>
                      <a:pt x="33" y="9"/>
                    </a:lnTo>
                    <a:lnTo>
                      <a:pt x="34" y="16"/>
                    </a:lnTo>
                    <a:lnTo>
                      <a:pt x="33" y="23"/>
                    </a:lnTo>
                    <a:lnTo>
                      <a:pt x="30" y="28"/>
                    </a:lnTo>
                    <a:lnTo>
                      <a:pt x="25" y="32"/>
                    </a:lnTo>
                    <a:lnTo>
                      <a:pt x="18" y="3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2" name="Freeform 593">
                <a:extLst>
                  <a:ext uri="{FF2B5EF4-FFF2-40B4-BE49-F238E27FC236}">
                    <a16:creationId xmlns:a16="http://schemas.microsoft.com/office/drawing/2014/main" id="{A2228EC5-7665-A4E1-5254-8A8A97F155B1}"/>
                  </a:ext>
                </a:extLst>
              </p:cNvPr>
              <p:cNvSpPr>
                <a:spLocks/>
              </p:cNvSpPr>
              <p:nvPr/>
            </p:nvSpPr>
            <p:spPr bwMode="auto">
              <a:xfrm>
                <a:off x="1958" y="4498"/>
                <a:ext cx="151" cy="328"/>
              </a:xfrm>
              <a:custGeom>
                <a:avLst/>
                <a:gdLst>
                  <a:gd name="T0" fmla="*/ 0 w 453"/>
                  <a:gd name="T1" fmla="*/ 0 h 985"/>
                  <a:gd name="T2" fmla="*/ 0 w 453"/>
                  <a:gd name="T3" fmla="*/ 0 h 985"/>
                  <a:gd name="T4" fmla="*/ 0 w 453"/>
                  <a:gd name="T5" fmla="*/ 0 h 985"/>
                  <a:gd name="T6" fmla="*/ 0 w 453"/>
                  <a:gd name="T7" fmla="*/ 0 h 985"/>
                  <a:gd name="T8" fmla="*/ 0 w 453"/>
                  <a:gd name="T9" fmla="*/ 0 h 985"/>
                  <a:gd name="T10" fmla="*/ 0 w 453"/>
                  <a:gd name="T11" fmla="*/ 0 h 985"/>
                  <a:gd name="T12" fmla="*/ 0 w 453"/>
                  <a:gd name="T13" fmla="*/ 0 h 985"/>
                  <a:gd name="T14" fmla="*/ 0 w 453"/>
                  <a:gd name="T15" fmla="*/ 0 h 985"/>
                  <a:gd name="T16" fmla="*/ 0 w 453"/>
                  <a:gd name="T17" fmla="*/ 0 h 985"/>
                  <a:gd name="T18" fmla="*/ 0 w 453"/>
                  <a:gd name="T19" fmla="*/ 0 h 985"/>
                  <a:gd name="T20" fmla="*/ 0 w 453"/>
                  <a:gd name="T21" fmla="*/ 0 h 985"/>
                  <a:gd name="T22" fmla="*/ 0 w 453"/>
                  <a:gd name="T23" fmla="*/ 0 h 985"/>
                  <a:gd name="T24" fmla="*/ 0 w 453"/>
                  <a:gd name="T25" fmla="*/ 0 h 985"/>
                  <a:gd name="T26" fmla="*/ 0 w 453"/>
                  <a:gd name="T27" fmla="*/ 0 h 985"/>
                  <a:gd name="T28" fmla="*/ 0 w 453"/>
                  <a:gd name="T29" fmla="*/ 0 h 985"/>
                  <a:gd name="T30" fmla="*/ 0 w 453"/>
                  <a:gd name="T31" fmla="*/ 1 h 985"/>
                  <a:gd name="T32" fmla="*/ 0 w 453"/>
                  <a:gd name="T33" fmla="*/ 1 h 985"/>
                  <a:gd name="T34" fmla="*/ 0 w 453"/>
                  <a:gd name="T35" fmla="*/ 1 h 985"/>
                  <a:gd name="T36" fmla="*/ 0 w 453"/>
                  <a:gd name="T37" fmla="*/ 1 h 985"/>
                  <a:gd name="T38" fmla="*/ 0 w 453"/>
                  <a:gd name="T39" fmla="*/ 1 h 985"/>
                  <a:gd name="T40" fmla="*/ 1 w 453"/>
                  <a:gd name="T41" fmla="*/ 1 h 985"/>
                  <a:gd name="T42" fmla="*/ 1 w 453"/>
                  <a:gd name="T43" fmla="*/ 1 h 985"/>
                  <a:gd name="T44" fmla="*/ 1 w 453"/>
                  <a:gd name="T45" fmla="*/ 1 h 985"/>
                  <a:gd name="T46" fmla="*/ 1 w 453"/>
                  <a:gd name="T47" fmla="*/ 1 h 985"/>
                  <a:gd name="T48" fmla="*/ 0 w 453"/>
                  <a:gd name="T49" fmla="*/ 1 h 985"/>
                  <a:gd name="T50" fmla="*/ 0 w 453"/>
                  <a:gd name="T51" fmla="*/ 1 h 985"/>
                  <a:gd name="T52" fmla="*/ 0 w 453"/>
                  <a:gd name="T53" fmla="*/ 1 h 985"/>
                  <a:gd name="T54" fmla="*/ 0 w 453"/>
                  <a:gd name="T55" fmla="*/ 1 h 985"/>
                  <a:gd name="T56" fmla="*/ 0 w 453"/>
                  <a:gd name="T57" fmla="*/ 1 h 985"/>
                  <a:gd name="T58" fmla="*/ 0 w 453"/>
                  <a:gd name="T59" fmla="*/ 1 h 985"/>
                  <a:gd name="T60" fmla="*/ 0 w 453"/>
                  <a:gd name="T61" fmla="*/ 1 h 985"/>
                  <a:gd name="T62" fmla="*/ 0 w 453"/>
                  <a:gd name="T63" fmla="*/ 1 h 985"/>
                  <a:gd name="T64" fmla="*/ 0 w 453"/>
                  <a:gd name="T65" fmla="*/ 1 h 985"/>
                  <a:gd name="T66" fmla="*/ 0 w 453"/>
                  <a:gd name="T67" fmla="*/ 0 h 985"/>
                  <a:gd name="T68" fmla="*/ 0 w 453"/>
                  <a:gd name="T69" fmla="*/ 0 h 985"/>
                  <a:gd name="T70" fmla="*/ 0 w 453"/>
                  <a:gd name="T71" fmla="*/ 0 h 985"/>
                  <a:gd name="T72" fmla="*/ 0 w 453"/>
                  <a:gd name="T73" fmla="*/ 0 h 985"/>
                  <a:gd name="T74" fmla="*/ 0 w 453"/>
                  <a:gd name="T75" fmla="*/ 0 h 985"/>
                  <a:gd name="T76" fmla="*/ 0 w 453"/>
                  <a:gd name="T77" fmla="*/ 0 h 985"/>
                  <a:gd name="T78" fmla="*/ 0 w 453"/>
                  <a:gd name="T79" fmla="*/ 0 h 985"/>
                  <a:gd name="T80" fmla="*/ 0 w 453"/>
                  <a:gd name="T81" fmla="*/ 0 h 985"/>
                  <a:gd name="T82" fmla="*/ 0 w 453"/>
                  <a:gd name="T83" fmla="*/ 0 h 985"/>
                  <a:gd name="T84" fmla="*/ 0 w 453"/>
                  <a:gd name="T85" fmla="*/ 0 h 9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3"/>
                  <a:gd name="T130" fmla="*/ 0 h 985"/>
                  <a:gd name="T131" fmla="*/ 453 w 453"/>
                  <a:gd name="T132" fmla="*/ 985 h 9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3" h="985">
                    <a:moveTo>
                      <a:pt x="275" y="14"/>
                    </a:moveTo>
                    <a:lnTo>
                      <a:pt x="254" y="6"/>
                    </a:lnTo>
                    <a:lnTo>
                      <a:pt x="234" y="5"/>
                    </a:lnTo>
                    <a:lnTo>
                      <a:pt x="213" y="10"/>
                    </a:lnTo>
                    <a:lnTo>
                      <a:pt x="192" y="20"/>
                    </a:lnTo>
                    <a:lnTo>
                      <a:pt x="173" y="33"/>
                    </a:lnTo>
                    <a:lnTo>
                      <a:pt x="155" y="49"/>
                    </a:lnTo>
                    <a:lnTo>
                      <a:pt x="139" y="63"/>
                    </a:lnTo>
                    <a:lnTo>
                      <a:pt x="123" y="78"/>
                    </a:lnTo>
                    <a:lnTo>
                      <a:pt x="122" y="81"/>
                    </a:lnTo>
                    <a:lnTo>
                      <a:pt x="123" y="85"/>
                    </a:lnTo>
                    <a:lnTo>
                      <a:pt x="128" y="89"/>
                    </a:lnTo>
                    <a:lnTo>
                      <a:pt x="133" y="95"/>
                    </a:lnTo>
                    <a:lnTo>
                      <a:pt x="141" y="103"/>
                    </a:lnTo>
                    <a:lnTo>
                      <a:pt x="152" y="114"/>
                    </a:lnTo>
                    <a:lnTo>
                      <a:pt x="165" y="127"/>
                    </a:lnTo>
                    <a:lnTo>
                      <a:pt x="179" y="142"/>
                    </a:lnTo>
                    <a:lnTo>
                      <a:pt x="194" y="159"/>
                    </a:lnTo>
                    <a:lnTo>
                      <a:pt x="205" y="177"/>
                    </a:lnTo>
                    <a:lnTo>
                      <a:pt x="214" y="197"/>
                    </a:lnTo>
                    <a:lnTo>
                      <a:pt x="221" y="216"/>
                    </a:lnTo>
                    <a:lnTo>
                      <a:pt x="228" y="233"/>
                    </a:lnTo>
                    <a:lnTo>
                      <a:pt x="232" y="246"/>
                    </a:lnTo>
                    <a:lnTo>
                      <a:pt x="236" y="256"/>
                    </a:lnTo>
                    <a:lnTo>
                      <a:pt x="239" y="258"/>
                    </a:lnTo>
                    <a:lnTo>
                      <a:pt x="247" y="250"/>
                    </a:lnTo>
                    <a:lnTo>
                      <a:pt x="261" y="228"/>
                    </a:lnTo>
                    <a:lnTo>
                      <a:pt x="279" y="196"/>
                    </a:lnTo>
                    <a:lnTo>
                      <a:pt x="294" y="156"/>
                    </a:lnTo>
                    <a:lnTo>
                      <a:pt x="307" y="115"/>
                    </a:lnTo>
                    <a:lnTo>
                      <a:pt x="309" y="75"/>
                    </a:lnTo>
                    <a:lnTo>
                      <a:pt x="300" y="41"/>
                    </a:lnTo>
                    <a:lnTo>
                      <a:pt x="275" y="14"/>
                    </a:lnTo>
                    <a:lnTo>
                      <a:pt x="275" y="6"/>
                    </a:lnTo>
                    <a:lnTo>
                      <a:pt x="300" y="25"/>
                    </a:lnTo>
                    <a:lnTo>
                      <a:pt x="314" y="50"/>
                    </a:lnTo>
                    <a:lnTo>
                      <a:pt x="319" y="82"/>
                    </a:lnTo>
                    <a:lnTo>
                      <a:pt x="316" y="116"/>
                    </a:lnTo>
                    <a:lnTo>
                      <a:pt x="311" y="152"/>
                    </a:lnTo>
                    <a:lnTo>
                      <a:pt x="301" y="188"/>
                    </a:lnTo>
                    <a:lnTo>
                      <a:pt x="292" y="221"/>
                    </a:lnTo>
                    <a:lnTo>
                      <a:pt x="283" y="249"/>
                    </a:lnTo>
                    <a:lnTo>
                      <a:pt x="269" y="277"/>
                    </a:lnTo>
                    <a:lnTo>
                      <a:pt x="257" y="305"/>
                    </a:lnTo>
                    <a:lnTo>
                      <a:pt x="245" y="331"/>
                    </a:lnTo>
                    <a:lnTo>
                      <a:pt x="234" y="356"/>
                    </a:lnTo>
                    <a:lnTo>
                      <a:pt x="224" y="379"/>
                    </a:lnTo>
                    <a:lnTo>
                      <a:pt x="217" y="400"/>
                    </a:lnTo>
                    <a:lnTo>
                      <a:pt x="213" y="419"/>
                    </a:lnTo>
                    <a:lnTo>
                      <a:pt x="212" y="435"/>
                    </a:lnTo>
                    <a:lnTo>
                      <a:pt x="219" y="451"/>
                    </a:lnTo>
                    <a:lnTo>
                      <a:pt x="235" y="466"/>
                    </a:lnTo>
                    <a:lnTo>
                      <a:pt x="257" y="485"/>
                    </a:lnTo>
                    <a:lnTo>
                      <a:pt x="283" y="505"/>
                    </a:lnTo>
                    <a:lnTo>
                      <a:pt x="309" y="527"/>
                    </a:lnTo>
                    <a:lnTo>
                      <a:pt x="333" y="555"/>
                    </a:lnTo>
                    <a:lnTo>
                      <a:pt x="349" y="587"/>
                    </a:lnTo>
                    <a:lnTo>
                      <a:pt x="358" y="626"/>
                    </a:lnTo>
                    <a:lnTo>
                      <a:pt x="360" y="684"/>
                    </a:lnTo>
                    <a:lnTo>
                      <a:pt x="362" y="733"/>
                    </a:lnTo>
                    <a:lnTo>
                      <a:pt x="366" y="767"/>
                    </a:lnTo>
                    <a:lnTo>
                      <a:pt x="370" y="786"/>
                    </a:lnTo>
                    <a:lnTo>
                      <a:pt x="377" y="797"/>
                    </a:lnTo>
                    <a:lnTo>
                      <a:pt x="388" y="818"/>
                    </a:lnTo>
                    <a:lnTo>
                      <a:pt x="402" y="844"/>
                    </a:lnTo>
                    <a:lnTo>
                      <a:pt x="417" y="874"/>
                    </a:lnTo>
                    <a:lnTo>
                      <a:pt x="432" y="903"/>
                    </a:lnTo>
                    <a:lnTo>
                      <a:pt x="444" y="928"/>
                    </a:lnTo>
                    <a:lnTo>
                      <a:pt x="451" y="948"/>
                    </a:lnTo>
                    <a:lnTo>
                      <a:pt x="453" y="956"/>
                    </a:lnTo>
                    <a:lnTo>
                      <a:pt x="443" y="961"/>
                    </a:lnTo>
                    <a:lnTo>
                      <a:pt x="428" y="966"/>
                    </a:lnTo>
                    <a:lnTo>
                      <a:pt x="407" y="970"/>
                    </a:lnTo>
                    <a:lnTo>
                      <a:pt x="381" y="974"/>
                    </a:lnTo>
                    <a:lnTo>
                      <a:pt x="352" y="978"/>
                    </a:lnTo>
                    <a:lnTo>
                      <a:pt x="319" y="981"/>
                    </a:lnTo>
                    <a:lnTo>
                      <a:pt x="285" y="984"/>
                    </a:lnTo>
                    <a:lnTo>
                      <a:pt x="250" y="985"/>
                    </a:lnTo>
                    <a:lnTo>
                      <a:pt x="214" y="985"/>
                    </a:lnTo>
                    <a:lnTo>
                      <a:pt x="179" y="985"/>
                    </a:lnTo>
                    <a:lnTo>
                      <a:pt x="146" y="985"/>
                    </a:lnTo>
                    <a:lnTo>
                      <a:pt x="114" y="984"/>
                    </a:lnTo>
                    <a:lnTo>
                      <a:pt x="86" y="981"/>
                    </a:lnTo>
                    <a:lnTo>
                      <a:pt x="61" y="977"/>
                    </a:lnTo>
                    <a:lnTo>
                      <a:pt x="42" y="973"/>
                    </a:lnTo>
                    <a:lnTo>
                      <a:pt x="28" y="968"/>
                    </a:lnTo>
                    <a:lnTo>
                      <a:pt x="33" y="916"/>
                    </a:lnTo>
                    <a:lnTo>
                      <a:pt x="39" y="844"/>
                    </a:lnTo>
                    <a:lnTo>
                      <a:pt x="48" y="773"/>
                    </a:lnTo>
                    <a:lnTo>
                      <a:pt x="49" y="726"/>
                    </a:lnTo>
                    <a:lnTo>
                      <a:pt x="46" y="708"/>
                    </a:lnTo>
                    <a:lnTo>
                      <a:pt x="39" y="681"/>
                    </a:lnTo>
                    <a:lnTo>
                      <a:pt x="31" y="649"/>
                    </a:lnTo>
                    <a:lnTo>
                      <a:pt x="22" y="615"/>
                    </a:lnTo>
                    <a:lnTo>
                      <a:pt x="13" y="579"/>
                    </a:lnTo>
                    <a:lnTo>
                      <a:pt x="6" y="545"/>
                    </a:lnTo>
                    <a:lnTo>
                      <a:pt x="2" y="513"/>
                    </a:lnTo>
                    <a:lnTo>
                      <a:pt x="1" y="488"/>
                    </a:lnTo>
                    <a:lnTo>
                      <a:pt x="1" y="456"/>
                    </a:lnTo>
                    <a:lnTo>
                      <a:pt x="1" y="409"/>
                    </a:lnTo>
                    <a:lnTo>
                      <a:pt x="0" y="364"/>
                    </a:lnTo>
                    <a:lnTo>
                      <a:pt x="0" y="337"/>
                    </a:lnTo>
                    <a:lnTo>
                      <a:pt x="2" y="302"/>
                    </a:lnTo>
                    <a:lnTo>
                      <a:pt x="11" y="264"/>
                    </a:lnTo>
                    <a:lnTo>
                      <a:pt x="19" y="232"/>
                    </a:lnTo>
                    <a:lnTo>
                      <a:pt x="20" y="213"/>
                    </a:lnTo>
                    <a:lnTo>
                      <a:pt x="17" y="201"/>
                    </a:lnTo>
                    <a:lnTo>
                      <a:pt x="13" y="183"/>
                    </a:lnTo>
                    <a:lnTo>
                      <a:pt x="11" y="158"/>
                    </a:lnTo>
                    <a:lnTo>
                      <a:pt x="8" y="128"/>
                    </a:lnTo>
                    <a:lnTo>
                      <a:pt x="8" y="124"/>
                    </a:lnTo>
                    <a:lnTo>
                      <a:pt x="9" y="120"/>
                    </a:lnTo>
                    <a:lnTo>
                      <a:pt x="11" y="115"/>
                    </a:lnTo>
                    <a:lnTo>
                      <a:pt x="13" y="112"/>
                    </a:lnTo>
                    <a:lnTo>
                      <a:pt x="16" y="110"/>
                    </a:lnTo>
                    <a:lnTo>
                      <a:pt x="22" y="107"/>
                    </a:lnTo>
                    <a:lnTo>
                      <a:pt x="27" y="102"/>
                    </a:lnTo>
                    <a:lnTo>
                      <a:pt x="34" y="97"/>
                    </a:lnTo>
                    <a:lnTo>
                      <a:pt x="42" y="91"/>
                    </a:lnTo>
                    <a:lnTo>
                      <a:pt x="50" y="85"/>
                    </a:lnTo>
                    <a:lnTo>
                      <a:pt x="59" y="78"/>
                    </a:lnTo>
                    <a:lnTo>
                      <a:pt x="66" y="71"/>
                    </a:lnTo>
                    <a:lnTo>
                      <a:pt x="88" y="61"/>
                    </a:lnTo>
                    <a:lnTo>
                      <a:pt x="112" y="47"/>
                    </a:lnTo>
                    <a:lnTo>
                      <a:pt x="139" y="34"/>
                    </a:lnTo>
                    <a:lnTo>
                      <a:pt x="166" y="20"/>
                    </a:lnTo>
                    <a:lnTo>
                      <a:pt x="195" y="9"/>
                    </a:lnTo>
                    <a:lnTo>
                      <a:pt x="223" y="1"/>
                    </a:lnTo>
                    <a:lnTo>
                      <a:pt x="249" y="0"/>
                    </a:lnTo>
                    <a:lnTo>
                      <a:pt x="275" y="6"/>
                    </a:lnTo>
                    <a:lnTo>
                      <a:pt x="275" y="14"/>
                    </a:lnTo>
                    <a:close/>
                  </a:path>
                </a:pathLst>
              </a:custGeom>
              <a:solidFill>
                <a:srgbClr val="56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3" name="Freeform 594">
                <a:extLst>
                  <a:ext uri="{FF2B5EF4-FFF2-40B4-BE49-F238E27FC236}">
                    <a16:creationId xmlns:a16="http://schemas.microsoft.com/office/drawing/2014/main" id="{D5329565-F667-650D-ADF9-89418F257B3D}"/>
                  </a:ext>
                </a:extLst>
              </p:cNvPr>
              <p:cNvSpPr>
                <a:spLocks/>
              </p:cNvSpPr>
              <p:nvPr/>
            </p:nvSpPr>
            <p:spPr bwMode="auto">
              <a:xfrm>
                <a:off x="1916" y="4487"/>
                <a:ext cx="144" cy="131"/>
              </a:xfrm>
              <a:custGeom>
                <a:avLst/>
                <a:gdLst>
                  <a:gd name="T0" fmla="*/ 1 w 431"/>
                  <a:gd name="T1" fmla="*/ 0 h 391"/>
                  <a:gd name="T2" fmla="*/ 1 w 431"/>
                  <a:gd name="T3" fmla="*/ 0 h 391"/>
                  <a:gd name="T4" fmla="*/ 1 w 431"/>
                  <a:gd name="T5" fmla="*/ 0 h 391"/>
                  <a:gd name="T6" fmla="*/ 0 w 431"/>
                  <a:gd name="T7" fmla="*/ 0 h 391"/>
                  <a:gd name="T8" fmla="*/ 0 w 431"/>
                  <a:gd name="T9" fmla="*/ 0 h 391"/>
                  <a:gd name="T10" fmla="*/ 0 w 431"/>
                  <a:gd name="T11" fmla="*/ 0 h 391"/>
                  <a:gd name="T12" fmla="*/ 0 w 431"/>
                  <a:gd name="T13" fmla="*/ 0 h 391"/>
                  <a:gd name="T14" fmla="*/ 0 w 431"/>
                  <a:gd name="T15" fmla="*/ 0 h 391"/>
                  <a:gd name="T16" fmla="*/ 0 w 431"/>
                  <a:gd name="T17" fmla="*/ 0 h 391"/>
                  <a:gd name="T18" fmla="*/ 0 w 431"/>
                  <a:gd name="T19" fmla="*/ 0 h 391"/>
                  <a:gd name="T20" fmla="*/ 0 w 431"/>
                  <a:gd name="T21" fmla="*/ 0 h 391"/>
                  <a:gd name="T22" fmla="*/ 0 w 431"/>
                  <a:gd name="T23" fmla="*/ 0 h 391"/>
                  <a:gd name="T24" fmla="*/ 0 w 431"/>
                  <a:gd name="T25" fmla="*/ 0 h 391"/>
                  <a:gd name="T26" fmla="*/ 0 w 431"/>
                  <a:gd name="T27" fmla="*/ 0 h 391"/>
                  <a:gd name="T28" fmla="*/ 0 w 431"/>
                  <a:gd name="T29" fmla="*/ 0 h 391"/>
                  <a:gd name="T30" fmla="*/ 0 w 431"/>
                  <a:gd name="T31" fmla="*/ 0 h 391"/>
                  <a:gd name="T32" fmla="*/ 0 w 431"/>
                  <a:gd name="T33" fmla="*/ 0 h 391"/>
                  <a:gd name="T34" fmla="*/ 0 w 431"/>
                  <a:gd name="T35" fmla="*/ 0 h 391"/>
                  <a:gd name="T36" fmla="*/ 0 w 431"/>
                  <a:gd name="T37" fmla="*/ 0 h 391"/>
                  <a:gd name="T38" fmla="*/ 0 w 431"/>
                  <a:gd name="T39" fmla="*/ 0 h 391"/>
                  <a:gd name="T40" fmla="*/ 0 w 431"/>
                  <a:gd name="T41" fmla="*/ 0 h 391"/>
                  <a:gd name="T42" fmla="*/ 0 w 431"/>
                  <a:gd name="T43" fmla="*/ 0 h 391"/>
                  <a:gd name="T44" fmla="*/ 0 w 431"/>
                  <a:gd name="T45" fmla="*/ 0 h 391"/>
                  <a:gd name="T46" fmla="*/ 0 w 431"/>
                  <a:gd name="T47" fmla="*/ 0 h 391"/>
                  <a:gd name="T48" fmla="*/ 0 w 431"/>
                  <a:gd name="T49" fmla="*/ 0 h 391"/>
                  <a:gd name="T50" fmla="*/ 0 w 431"/>
                  <a:gd name="T51" fmla="*/ 0 h 391"/>
                  <a:gd name="T52" fmla="*/ 0 w 431"/>
                  <a:gd name="T53" fmla="*/ 0 h 391"/>
                  <a:gd name="T54" fmla="*/ 0 w 431"/>
                  <a:gd name="T55" fmla="*/ 0 h 391"/>
                  <a:gd name="T56" fmla="*/ 0 w 431"/>
                  <a:gd name="T57" fmla="*/ 0 h 391"/>
                  <a:gd name="T58" fmla="*/ 0 w 431"/>
                  <a:gd name="T59" fmla="*/ 1 h 391"/>
                  <a:gd name="T60" fmla="*/ 0 w 431"/>
                  <a:gd name="T61" fmla="*/ 1 h 391"/>
                  <a:gd name="T62" fmla="*/ 0 w 431"/>
                  <a:gd name="T63" fmla="*/ 1 h 391"/>
                  <a:gd name="T64" fmla="*/ 0 w 431"/>
                  <a:gd name="T65" fmla="*/ 1 h 391"/>
                  <a:gd name="T66" fmla="*/ 0 w 431"/>
                  <a:gd name="T67" fmla="*/ 1 h 391"/>
                  <a:gd name="T68" fmla="*/ 0 w 431"/>
                  <a:gd name="T69" fmla="*/ 1 h 391"/>
                  <a:gd name="T70" fmla="*/ 0 w 431"/>
                  <a:gd name="T71" fmla="*/ 0 h 391"/>
                  <a:gd name="T72" fmla="*/ 0 w 431"/>
                  <a:gd name="T73" fmla="*/ 0 h 391"/>
                  <a:gd name="T74" fmla="*/ 0 w 431"/>
                  <a:gd name="T75" fmla="*/ 0 h 391"/>
                  <a:gd name="T76" fmla="*/ 0 w 431"/>
                  <a:gd name="T77" fmla="*/ 0 h 391"/>
                  <a:gd name="T78" fmla="*/ 0 w 431"/>
                  <a:gd name="T79" fmla="*/ 0 h 391"/>
                  <a:gd name="T80" fmla="*/ 1 w 431"/>
                  <a:gd name="T81" fmla="*/ 0 h 391"/>
                  <a:gd name="T82" fmla="*/ 1 w 431"/>
                  <a:gd name="T83" fmla="*/ 0 h 3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1"/>
                  <a:gd name="T127" fmla="*/ 0 h 391"/>
                  <a:gd name="T128" fmla="*/ 431 w 431"/>
                  <a:gd name="T129" fmla="*/ 391 h 3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1" h="391">
                    <a:moveTo>
                      <a:pt x="402" y="158"/>
                    </a:moveTo>
                    <a:lnTo>
                      <a:pt x="424" y="129"/>
                    </a:lnTo>
                    <a:lnTo>
                      <a:pt x="431" y="101"/>
                    </a:lnTo>
                    <a:lnTo>
                      <a:pt x="425" y="75"/>
                    </a:lnTo>
                    <a:lnTo>
                      <a:pt x="410" y="56"/>
                    </a:lnTo>
                    <a:lnTo>
                      <a:pt x="388" y="42"/>
                    </a:lnTo>
                    <a:lnTo>
                      <a:pt x="362" y="38"/>
                    </a:lnTo>
                    <a:lnTo>
                      <a:pt x="336" y="44"/>
                    </a:lnTo>
                    <a:lnTo>
                      <a:pt x="309" y="64"/>
                    </a:lnTo>
                    <a:lnTo>
                      <a:pt x="303" y="72"/>
                    </a:lnTo>
                    <a:lnTo>
                      <a:pt x="296" y="82"/>
                    </a:lnTo>
                    <a:lnTo>
                      <a:pt x="287" y="93"/>
                    </a:lnTo>
                    <a:lnTo>
                      <a:pt x="278" y="105"/>
                    </a:lnTo>
                    <a:lnTo>
                      <a:pt x="270" y="117"/>
                    </a:lnTo>
                    <a:lnTo>
                      <a:pt x="260" y="127"/>
                    </a:lnTo>
                    <a:lnTo>
                      <a:pt x="250" y="138"/>
                    </a:lnTo>
                    <a:lnTo>
                      <a:pt x="242" y="144"/>
                    </a:lnTo>
                    <a:lnTo>
                      <a:pt x="231" y="154"/>
                    </a:lnTo>
                    <a:lnTo>
                      <a:pt x="217" y="166"/>
                    </a:lnTo>
                    <a:lnTo>
                      <a:pt x="203" y="179"/>
                    </a:lnTo>
                    <a:lnTo>
                      <a:pt x="190" y="192"/>
                    </a:lnTo>
                    <a:lnTo>
                      <a:pt x="176" y="207"/>
                    </a:lnTo>
                    <a:lnTo>
                      <a:pt x="163" y="220"/>
                    </a:lnTo>
                    <a:lnTo>
                      <a:pt x="152" y="232"/>
                    </a:lnTo>
                    <a:lnTo>
                      <a:pt x="144" y="241"/>
                    </a:lnTo>
                    <a:lnTo>
                      <a:pt x="140" y="245"/>
                    </a:lnTo>
                    <a:lnTo>
                      <a:pt x="136" y="248"/>
                    </a:lnTo>
                    <a:lnTo>
                      <a:pt x="133" y="245"/>
                    </a:lnTo>
                    <a:lnTo>
                      <a:pt x="130" y="240"/>
                    </a:lnTo>
                    <a:lnTo>
                      <a:pt x="126" y="223"/>
                    </a:lnTo>
                    <a:lnTo>
                      <a:pt x="118" y="204"/>
                    </a:lnTo>
                    <a:lnTo>
                      <a:pt x="108" y="184"/>
                    </a:lnTo>
                    <a:lnTo>
                      <a:pt x="97" y="163"/>
                    </a:lnTo>
                    <a:lnTo>
                      <a:pt x="86" y="142"/>
                    </a:lnTo>
                    <a:lnTo>
                      <a:pt x="75" y="121"/>
                    </a:lnTo>
                    <a:lnTo>
                      <a:pt x="64" y="101"/>
                    </a:lnTo>
                    <a:lnTo>
                      <a:pt x="56" y="82"/>
                    </a:lnTo>
                    <a:lnTo>
                      <a:pt x="51" y="65"/>
                    </a:lnTo>
                    <a:lnTo>
                      <a:pt x="45" y="48"/>
                    </a:lnTo>
                    <a:lnTo>
                      <a:pt x="42" y="30"/>
                    </a:lnTo>
                    <a:lnTo>
                      <a:pt x="38" y="16"/>
                    </a:lnTo>
                    <a:lnTo>
                      <a:pt x="37" y="9"/>
                    </a:lnTo>
                    <a:lnTo>
                      <a:pt x="31" y="4"/>
                    </a:lnTo>
                    <a:lnTo>
                      <a:pt x="24" y="1"/>
                    </a:lnTo>
                    <a:lnTo>
                      <a:pt x="17" y="0"/>
                    </a:lnTo>
                    <a:lnTo>
                      <a:pt x="11" y="1"/>
                    </a:lnTo>
                    <a:lnTo>
                      <a:pt x="5" y="4"/>
                    </a:lnTo>
                    <a:lnTo>
                      <a:pt x="1" y="9"/>
                    </a:lnTo>
                    <a:lnTo>
                      <a:pt x="0" y="16"/>
                    </a:lnTo>
                    <a:lnTo>
                      <a:pt x="0" y="48"/>
                    </a:lnTo>
                    <a:lnTo>
                      <a:pt x="4" y="87"/>
                    </a:lnTo>
                    <a:lnTo>
                      <a:pt x="11" y="131"/>
                    </a:lnTo>
                    <a:lnTo>
                      <a:pt x="19" y="178"/>
                    </a:lnTo>
                    <a:lnTo>
                      <a:pt x="30" y="223"/>
                    </a:lnTo>
                    <a:lnTo>
                      <a:pt x="41" y="264"/>
                    </a:lnTo>
                    <a:lnTo>
                      <a:pt x="52" y="300"/>
                    </a:lnTo>
                    <a:lnTo>
                      <a:pt x="63" y="326"/>
                    </a:lnTo>
                    <a:lnTo>
                      <a:pt x="74" y="350"/>
                    </a:lnTo>
                    <a:lnTo>
                      <a:pt x="82" y="371"/>
                    </a:lnTo>
                    <a:lnTo>
                      <a:pt x="92" y="386"/>
                    </a:lnTo>
                    <a:lnTo>
                      <a:pt x="101" y="391"/>
                    </a:lnTo>
                    <a:lnTo>
                      <a:pt x="107" y="391"/>
                    </a:lnTo>
                    <a:lnTo>
                      <a:pt x="111" y="391"/>
                    </a:lnTo>
                    <a:lnTo>
                      <a:pt x="117" y="390"/>
                    </a:lnTo>
                    <a:lnTo>
                      <a:pt x="121" y="387"/>
                    </a:lnTo>
                    <a:lnTo>
                      <a:pt x="126" y="384"/>
                    </a:lnTo>
                    <a:lnTo>
                      <a:pt x="132" y="382"/>
                    </a:lnTo>
                    <a:lnTo>
                      <a:pt x="139" y="378"/>
                    </a:lnTo>
                    <a:lnTo>
                      <a:pt x="146" y="373"/>
                    </a:lnTo>
                    <a:lnTo>
                      <a:pt x="161" y="362"/>
                    </a:lnTo>
                    <a:lnTo>
                      <a:pt x="181" y="346"/>
                    </a:lnTo>
                    <a:lnTo>
                      <a:pt x="209" y="325"/>
                    </a:lnTo>
                    <a:lnTo>
                      <a:pt x="236" y="301"/>
                    </a:lnTo>
                    <a:lnTo>
                      <a:pt x="265" y="278"/>
                    </a:lnTo>
                    <a:lnTo>
                      <a:pt x="292" y="256"/>
                    </a:lnTo>
                    <a:lnTo>
                      <a:pt x="314" y="237"/>
                    </a:lnTo>
                    <a:lnTo>
                      <a:pt x="327" y="225"/>
                    </a:lnTo>
                    <a:lnTo>
                      <a:pt x="337" y="216"/>
                    </a:lnTo>
                    <a:lnTo>
                      <a:pt x="348" y="207"/>
                    </a:lnTo>
                    <a:lnTo>
                      <a:pt x="358" y="197"/>
                    </a:lnTo>
                    <a:lnTo>
                      <a:pt x="369" y="188"/>
                    </a:lnTo>
                    <a:lnTo>
                      <a:pt x="378" y="180"/>
                    </a:lnTo>
                    <a:lnTo>
                      <a:pt x="387" y="171"/>
                    </a:lnTo>
                    <a:lnTo>
                      <a:pt x="395" y="164"/>
                    </a:lnTo>
                    <a:lnTo>
                      <a:pt x="402" y="158"/>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4" name="Freeform 595">
                <a:extLst>
                  <a:ext uri="{FF2B5EF4-FFF2-40B4-BE49-F238E27FC236}">
                    <a16:creationId xmlns:a16="http://schemas.microsoft.com/office/drawing/2014/main" id="{804E1090-7715-F971-8105-EE916EE0489E}"/>
                  </a:ext>
                </a:extLst>
              </p:cNvPr>
              <p:cNvSpPr>
                <a:spLocks/>
              </p:cNvSpPr>
              <p:nvPr/>
            </p:nvSpPr>
            <p:spPr bwMode="auto">
              <a:xfrm>
                <a:off x="1917" y="4488"/>
                <a:ext cx="11"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0" y="16"/>
                    </a:moveTo>
                    <a:lnTo>
                      <a:pt x="1" y="10"/>
                    </a:lnTo>
                    <a:lnTo>
                      <a:pt x="5" y="4"/>
                    </a:lnTo>
                    <a:lnTo>
                      <a:pt x="11" y="0"/>
                    </a:lnTo>
                    <a:lnTo>
                      <a:pt x="18" y="0"/>
                    </a:lnTo>
                    <a:lnTo>
                      <a:pt x="25" y="2"/>
                    </a:lnTo>
                    <a:lnTo>
                      <a:pt x="30" y="6"/>
                    </a:lnTo>
                    <a:lnTo>
                      <a:pt x="34" y="11"/>
                    </a:lnTo>
                    <a:lnTo>
                      <a:pt x="34" y="17"/>
                    </a:lnTo>
                    <a:lnTo>
                      <a:pt x="33" y="24"/>
                    </a:lnTo>
                    <a:lnTo>
                      <a:pt x="29" y="29"/>
                    </a:lnTo>
                    <a:lnTo>
                      <a:pt x="23" y="32"/>
                    </a:lnTo>
                    <a:lnTo>
                      <a:pt x="16" y="33"/>
                    </a:lnTo>
                    <a:lnTo>
                      <a:pt x="10" y="32"/>
                    </a:lnTo>
                    <a:lnTo>
                      <a:pt x="4" y="28"/>
                    </a:lnTo>
                    <a:lnTo>
                      <a:pt x="1" y="23"/>
                    </a:lnTo>
                    <a:lnTo>
                      <a:pt x="0" y="16"/>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5" name="Freeform 596">
                <a:extLst>
                  <a:ext uri="{FF2B5EF4-FFF2-40B4-BE49-F238E27FC236}">
                    <a16:creationId xmlns:a16="http://schemas.microsoft.com/office/drawing/2014/main" id="{3DA8E766-9F46-34F1-29D9-917019F1585E}"/>
                  </a:ext>
                </a:extLst>
              </p:cNvPr>
              <p:cNvSpPr>
                <a:spLocks/>
              </p:cNvSpPr>
              <p:nvPr/>
            </p:nvSpPr>
            <p:spPr bwMode="auto">
              <a:xfrm>
                <a:off x="2031" y="4520"/>
                <a:ext cx="11" cy="12"/>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w 34"/>
                  <a:gd name="T27" fmla="*/ 0 h 35"/>
                  <a:gd name="T28" fmla="*/ 0 w 34"/>
                  <a:gd name="T29" fmla="*/ 0 h 35"/>
                  <a:gd name="T30" fmla="*/ 0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5"/>
                  <a:gd name="T53" fmla="*/ 34 w 3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5">
                    <a:moveTo>
                      <a:pt x="0" y="16"/>
                    </a:moveTo>
                    <a:lnTo>
                      <a:pt x="1" y="9"/>
                    </a:lnTo>
                    <a:lnTo>
                      <a:pt x="5" y="4"/>
                    </a:lnTo>
                    <a:lnTo>
                      <a:pt x="11" y="1"/>
                    </a:lnTo>
                    <a:lnTo>
                      <a:pt x="18" y="0"/>
                    </a:lnTo>
                    <a:lnTo>
                      <a:pt x="25" y="3"/>
                    </a:lnTo>
                    <a:lnTo>
                      <a:pt x="30" y="7"/>
                    </a:lnTo>
                    <a:lnTo>
                      <a:pt x="33" y="12"/>
                    </a:lnTo>
                    <a:lnTo>
                      <a:pt x="34" y="19"/>
                    </a:lnTo>
                    <a:lnTo>
                      <a:pt x="33" y="25"/>
                    </a:lnTo>
                    <a:lnTo>
                      <a:pt x="29" y="31"/>
                    </a:lnTo>
                    <a:lnTo>
                      <a:pt x="23" y="33"/>
                    </a:lnTo>
                    <a:lnTo>
                      <a:pt x="16" y="35"/>
                    </a:lnTo>
                    <a:lnTo>
                      <a:pt x="10" y="32"/>
                    </a:lnTo>
                    <a:lnTo>
                      <a:pt x="4" y="28"/>
                    </a:lnTo>
                    <a:lnTo>
                      <a:pt x="1" y="23"/>
                    </a:lnTo>
                    <a:lnTo>
                      <a:pt x="0" y="16"/>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6" name="Freeform 597">
                <a:extLst>
                  <a:ext uri="{FF2B5EF4-FFF2-40B4-BE49-F238E27FC236}">
                    <a16:creationId xmlns:a16="http://schemas.microsoft.com/office/drawing/2014/main" id="{C891A292-D2C9-F080-585C-C81B1A27E68B}"/>
                  </a:ext>
                </a:extLst>
              </p:cNvPr>
              <p:cNvSpPr>
                <a:spLocks/>
              </p:cNvSpPr>
              <p:nvPr/>
            </p:nvSpPr>
            <p:spPr bwMode="auto">
              <a:xfrm>
                <a:off x="1916" y="4426"/>
                <a:ext cx="37" cy="73"/>
              </a:xfrm>
              <a:custGeom>
                <a:avLst/>
                <a:gdLst>
                  <a:gd name="T0" fmla="*/ 0 w 111"/>
                  <a:gd name="T1" fmla="*/ 0 h 218"/>
                  <a:gd name="T2" fmla="*/ 0 w 111"/>
                  <a:gd name="T3" fmla="*/ 0 h 218"/>
                  <a:gd name="T4" fmla="*/ 0 w 111"/>
                  <a:gd name="T5" fmla="*/ 0 h 218"/>
                  <a:gd name="T6" fmla="*/ 0 w 111"/>
                  <a:gd name="T7" fmla="*/ 0 h 218"/>
                  <a:gd name="T8" fmla="*/ 0 w 111"/>
                  <a:gd name="T9" fmla="*/ 0 h 218"/>
                  <a:gd name="T10" fmla="*/ 0 w 111"/>
                  <a:gd name="T11" fmla="*/ 0 h 218"/>
                  <a:gd name="T12" fmla="*/ 0 w 111"/>
                  <a:gd name="T13" fmla="*/ 0 h 218"/>
                  <a:gd name="T14" fmla="*/ 0 w 111"/>
                  <a:gd name="T15" fmla="*/ 0 h 218"/>
                  <a:gd name="T16" fmla="*/ 0 w 111"/>
                  <a:gd name="T17" fmla="*/ 0 h 218"/>
                  <a:gd name="T18" fmla="*/ 0 w 111"/>
                  <a:gd name="T19" fmla="*/ 0 h 218"/>
                  <a:gd name="T20" fmla="*/ 0 w 111"/>
                  <a:gd name="T21" fmla="*/ 0 h 218"/>
                  <a:gd name="T22" fmla="*/ 0 w 111"/>
                  <a:gd name="T23" fmla="*/ 0 h 218"/>
                  <a:gd name="T24" fmla="*/ 0 w 111"/>
                  <a:gd name="T25" fmla="*/ 0 h 218"/>
                  <a:gd name="T26" fmla="*/ 0 w 111"/>
                  <a:gd name="T27" fmla="*/ 0 h 218"/>
                  <a:gd name="T28" fmla="*/ 0 w 111"/>
                  <a:gd name="T29" fmla="*/ 0 h 218"/>
                  <a:gd name="T30" fmla="*/ 0 w 111"/>
                  <a:gd name="T31" fmla="*/ 0 h 218"/>
                  <a:gd name="T32" fmla="*/ 0 w 111"/>
                  <a:gd name="T33" fmla="*/ 0 h 218"/>
                  <a:gd name="T34" fmla="*/ 0 w 111"/>
                  <a:gd name="T35" fmla="*/ 0 h 218"/>
                  <a:gd name="T36" fmla="*/ 0 w 111"/>
                  <a:gd name="T37" fmla="*/ 0 h 218"/>
                  <a:gd name="T38" fmla="*/ 0 w 111"/>
                  <a:gd name="T39" fmla="*/ 0 h 218"/>
                  <a:gd name="T40" fmla="*/ 0 w 111"/>
                  <a:gd name="T41" fmla="*/ 0 h 218"/>
                  <a:gd name="T42" fmla="*/ 0 w 111"/>
                  <a:gd name="T43" fmla="*/ 0 h 218"/>
                  <a:gd name="T44" fmla="*/ 0 w 111"/>
                  <a:gd name="T45" fmla="*/ 0 h 218"/>
                  <a:gd name="T46" fmla="*/ 0 w 111"/>
                  <a:gd name="T47" fmla="*/ 0 h 218"/>
                  <a:gd name="T48" fmla="*/ 0 w 111"/>
                  <a:gd name="T49" fmla="*/ 0 h 218"/>
                  <a:gd name="T50" fmla="*/ 0 w 111"/>
                  <a:gd name="T51" fmla="*/ 0 h 218"/>
                  <a:gd name="T52" fmla="*/ 0 w 111"/>
                  <a:gd name="T53" fmla="*/ 0 h 218"/>
                  <a:gd name="T54" fmla="*/ 0 w 111"/>
                  <a:gd name="T55" fmla="*/ 0 h 218"/>
                  <a:gd name="T56" fmla="*/ 0 w 111"/>
                  <a:gd name="T57" fmla="*/ 0 h 218"/>
                  <a:gd name="T58" fmla="*/ 0 w 111"/>
                  <a:gd name="T59" fmla="*/ 0 h 218"/>
                  <a:gd name="T60" fmla="*/ 0 w 111"/>
                  <a:gd name="T61" fmla="*/ 0 h 218"/>
                  <a:gd name="T62" fmla="*/ 0 w 111"/>
                  <a:gd name="T63" fmla="*/ 0 h 218"/>
                  <a:gd name="T64" fmla="*/ 0 w 111"/>
                  <a:gd name="T65" fmla="*/ 0 h 218"/>
                  <a:gd name="T66" fmla="*/ 0 w 111"/>
                  <a:gd name="T67" fmla="*/ 0 h 218"/>
                  <a:gd name="T68" fmla="*/ 0 w 111"/>
                  <a:gd name="T69" fmla="*/ 0 h 218"/>
                  <a:gd name="T70" fmla="*/ 0 w 111"/>
                  <a:gd name="T71" fmla="*/ 0 h 218"/>
                  <a:gd name="T72" fmla="*/ 0 w 111"/>
                  <a:gd name="T73" fmla="*/ 0 h 218"/>
                  <a:gd name="T74" fmla="*/ 0 w 111"/>
                  <a:gd name="T75" fmla="*/ 0 h 218"/>
                  <a:gd name="T76" fmla="*/ 0 w 111"/>
                  <a:gd name="T77" fmla="*/ 0 h 218"/>
                  <a:gd name="T78" fmla="*/ 0 w 111"/>
                  <a:gd name="T79" fmla="*/ 0 h 218"/>
                  <a:gd name="T80" fmla="*/ 0 w 111"/>
                  <a:gd name="T81" fmla="*/ 0 h 218"/>
                  <a:gd name="T82" fmla="*/ 0 w 111"/>
                  <a:gd name="T83" fmla="*/ 0 h 218"/>
                  <a:gd name="T84" fmla="*/ 0 w 111"/>
                  <a:gd name="T85" fmla="*/ 0 h 218"/>
                  <a:gd name="T86" fmla="*/ 0 w 111"/>
                  <a:gd name="T87" fmla="*/ 0 h 218"/>
                  <a:gd name="T88" fmla="*/ 0 w 111"/>
                  <a:gd name="T89" fmla="*/ 0 h 218"/>
                  <a:gd name="T90" fmla="*/ 0 w 111"/>
                  <a:gd name="T91" fmla="*/ 0 h 218"/>
                  <a:gd name="T92" fmla="*/ 0 w 111"/>
                  <a:gd name="T93" fmla="*/ 0 h 218"/>
                  <a:gd name="T94" fmla="*/ 0 w 111"/>
                  <a:gd name="T95" fmla="*/ 0 h 218"/>
                  <a:gd name="T96" fmla="*/ 0 w 111"/>
                  <a:gd name="T97" fmla="*/ 0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218"/>
                  <a:gd name="T149" fmla="*/ 111 w 111"/>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218">
                    <a:moveTo>
                      <a:pt x="1" y="196"/>
                    </a:moveTo>
                    <a:lnTo>
                      <a:pt x="0" y="202"/>
                    </a:lnTo>
                    <a:lnTo>
                      <a:pt x="2" y="208"/>
                    </a:lnTo>
                    <a:lnTo>
                      <a:pt x="5" y="213"/>
                    </a:lnTo>
                    <a:lnTo>
                      <a:pt x="11" y="217"/>
                    </a:lnTo>
                    <a:lnTo>
                      <a:pt x="17" y="218"/>
                    </a:lnTo>
                    <a:lnTo>
                      <a:pt x="24" y="217"/>
                    </a:lnTo>
                    <a:lnTo>
                      <a:pt x="30" y="213"/>
                    </a:lnTo>
                    <a:lnTo>
                      <a:pt x="34" y="208"/>
                    </a:lnTo>
                    <a:lnTo>
                      <a:pt x="38" y="202"/>
                    </a:lnTo>
                    <a:lnTo>
                      <a:pt x="46" y="192"/>
                    </a:lnTo>
                    <a:lnTo>
                      <a:pt x="57" y="177"/>
                    </a:lnTo>
                    <a:lnTo>
                      <a:pt x="70" y="161"/>
                    </a:lnTo>
                    <a:lnTo>
                      <a:pt x="82" y="145"/>
                    </a:lnTo>
                    <a:lnTo>
                      <a:pt x="93" y="132"/>
                    </a:lnTo>
                    <a:lnTo>
                      <a:pt x="101" y="122"/>
                    </a:lnTo>
                    <a:lnTo>
                      <a:pt x="104" y="115"/>
                    </a:lnTo>
                    <a:lnTo>
                      <a:pt x="106" y="103"/>
                    </a:lnTo>
                    <a:lnTo>
                      <a:pt x="107" y="86"/>
                    </a:lnTo>
                    <a:lnTo>
                      <a:pt x="110" y="69"/>
                    </a:lnTo>
                    <a:lnTo>
                      <a:pt x="111" y="58"/>
                    </a:lnTo>
                    <a:lnTo>
                      <a:pt x="111" y="53"/>
                    </a:lnTo>
                    <a:lnTo>
                      <a:pt x="111" y="47"/>
                    </a:lnTo>
                    <a:lnTo>
                      <a:pt x="110" y="42"/>
                    </a:lnTo>
                    <a:lnTo>
                      <a:pt x="107" y="37"/>
                    </a:lnTo>
                    <a:lnTo>
                      <a:pt x="100" y="27"/>
                    </a:lnTo>
                    <a:lnTo>
                      <a:pt x="92" y="14"/>
                    </a:lnTo>
                    <a:lnTo>
                      <a:pt x="81" y="2"/>
                    </a:lnTo>
                    <a:lnTo>
                      <a:pt x="73" y="0"/>
                    </a:lnTo>
                    <a:lnTo>
                      <a:pt x="68" y="2"/>
                    </a:lnTo>
                    <a:lnTo>
                      <a:pt x="67" y="8"/>
                    </a:lnTo>
                    <a:lnTo>
                      <a:pt x="67" y="14"/>
                    </a:lnTo>
                    <a:lnTo>
                      <a:pt x="68" y="19"/>
                    </a:lnTo>
                    <a:lnTo>
                      <a:pt x="70" y="27"/>
                    </a:lnTo>
                    <a:lnTo>
                      <a:pt x="73" y="37"/>
                    </a:lnTo>
                    <a:lnTo>
                      <a:pt x="74" y="45"/>
                    </a:lnTo>
                    <a:lnTo>
                      <a:pt x="74" y="50"/>
                    </a:lnTo>
                    <a:lnTo>
                      <a:pt x="71" y="58"/>
                    </a:lnTo>
                    <a:lnTo>
                      <a:pt x="67" y="70"/>
                    </a:lnTo>
                    <a:lnTo>
                      <a:pt x="62" y="84"/>
                    </a:lnTo>
                    <a:lnTo>
                      <a:pt x="55" y="95"/>
                    </a:lnTo>
                    <a:lnTo>
                      <a:pt x="46" y="106"/>
                    </a:lnTo>
                    <a:lnTo>
                      <a:pt x="34" y="122"/>
                    </a:lnTo>
                    <a:lnTo>
                      <a:pt x="24" y="138"/>
                    </a:lnTo>
                    <a:lnTo>
                      <a:pt x="17" y="149"/>
                    </a:lnTo>
                    <a:lnTo>
                      <a:pt x="13" y="160"/>
                    </a:lnTo>
                    <a:lnTo>
                      <a:pt x="9" y="175"/>
                    </a:lnTo>
                    <a:lnTo>
                      <a:pt x="4" y="188"/>
                    </a:lnTo>
                    <a:lnTo>
                      <a:pt x="1" y="196"/>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7" name="Freeform 598">
                <a:extLst>
                  <a:ext uri="{FF2B5EF4-FFF2-40B4-BE49-F238E27FC236}">
                    <a16:creationId xmlns:a16="http://schemas.microsoft.com/office/drawing/2014/main" id="{407A82F6-D817-890A-8B88-85F379BFFDCA}"/>
                  </a:ext>
                </a:extLst>
              </p:cNvPr>
              <p:cNvSpPr>
                <a:spLocks/>
              </p:cNvSpPr>
              <p:nvPr/>
            </p:nvSpPr>
            <p:spPr bwMode="auto">
              <a:xfrm>
                <a:off x="1917" y="4487"/>
                <a:ext cx="11" cy="12"/>
              </a:xfrm>
              <a:custGeom>
                <a:avLst/>
                <a:gdLst>
                  <a:gd name="T0" fmla="*/ 0 w 34"/>
                  <a:gd name="T1" fmla="*/ 0 h 34"/>
                  <a:gd name="T2" fmla="*/ 0 w 34"/>
                  <a:gd name="T3" fmla="*/ 0 h 34"/>
                  <a:gd name="T4" fmla="*/ 0 w 34"/>
                  <a:gd name="T5" fmla="*/ 0 h 34"/>
                  <a:gd name="T6" fmla="*/ 0 w 34"/>
                  <a:gd name="T7" fmla="*/ 0 h 34"/>
                  <a:gd name="T8" fmla="*/ 0 w 34"/>
                  <a:gd name="T9" fmla="*/ 0 h 34"/>
                  <a:gd name="T10" fmla="*/ 0 w 34"/>
                  <a:gd name="T11" fmla="*/ 0 h 34"/>
                  <a:gd name="T12" fmla="*/ 0 w 34"/>
                  <a:gd name="T13" fmla="*/ 0 h 34"/>
                  <a:gd name="T14" fmla="*/ 0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4"/>
                  <a:gd name="T53" fmla="*/ 34 w 3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4">
                    <a:moveTo>
                      <a:pt x="23" y="1"/>
                    </a:moveTo>
                    <a:lnTo>
                      <a:pt x="29" y="5"/>
                    </a:lnTo>
                    <a:lnTo>
                      <a:pt x="33" y="11"/>
                    </a:lnTo>
                    <a:lnTo>
                      <a:pt x="34" y="17"/>
                    </a:lnTo>
                    <a:lnTo>
                      <a:pt x="33" y="24"/>
                    </a:lnTo>
                    <a:lnTo>
                      <a:pt x="29" y="29"/>
                    </a:lnTo>
                    <a:lnTo>
                      <a:pt x="23" y="32"/>
                    </a:lnTo>
                    <a:lnTo>
                      <a:pt x="18" y="34"/>
                    </a:lnTo>
                    <a:lnTo>
                      <a:pt x="11" y="33"/>
                    </a:lnTo>
                    <a:lnTo>
                      <a:pt x="5" y="29"/>
                    </a:lnTo>
                    <a:lnTo>
                      <a:pt x="1" y="24"/>
                    </a:lnTo>
                    <a:lnTo>
                      <a:pt x="0" y="17"/>
                    </a:lnTo>
                    <a:lnTo>
                      <a:pt x="1" y="11"/>
                    </a:lnTo>
                    <a:lnTo>
                      <a:pt x="5" y="5"/>
                    </a:lnTo>
                    <a:lnTo>
                      <a:pt x="11" y="1"/>
                    </a:lnTo>
                    <a:lnTo>
                      <a:pt x="16" y="0"/>
                    </a:lnTo>
                    <a:lnTo>
                      <a:pt x="23" y="1"/>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8" name="Freeform 599">
                <a:extLst>
                  <a:ext uri="{FF2B5EF4-FFF2-40B4-BE49-F238E27FC236}">
                    <a16:creationId xmlns:a16="http://schemas.microsoft.com/office/drawing/2014/main" id="{4A81E3FE-1021-40BB-B8DF-F45D0F25F54C}"/>
                  </a:ext>
                </a:extLst>
              </p:cNvPr>
              <p:cNvSpPr>
                <a:spLocks/>
              </p:cNvSpPr>
              <p:nvPr/>
            </p:nvSpPr>
            <p:spPr bwMode="auto">
              <a:xfrm>
                <a:off x="1912" y="4508"/>
                <a:ext cx="33" cy="20"/>
              </a:xfrm>
              <a:custGeom>
                <a:avLst/>
                <a:gdLst>
                  <a:gd name="T0" fmla="*/ 0 w 98"/>
                  <a:gd name="T1" fmla="*/ 0 h 61"/>
                  <a:gd name="T2" fmla="*/ 0 w 98"/>
                  <a:gd name="T3" fmla="*/ 0 h 61"/>
                  <a:gd name="T4" fmla="*/ 0 w 98"/>
                  <a:gd name="T5" fmla="*/ 0 h 61"/>
                  <a:gd name="T6" fmla="*/ 0 w 98"/>
                  <a:gd name="T7" fmla="*/ 0 h 61"/>
                  <a:gd name="T8" fmla="*/ 0 w 98"/>
                  <a:gd name="T9" fmla="*/ 0 h 61"/>
                  <a:gd name="T10" fmla="*/ 0 w 98"/>
                  <a:gd name="T11" fmla="*/ 0 h 61"/>
                  <a:gd name="T12" fmla="*/ 0 w 98"/>
                  <a:gd name="T13" fmla="*/ 0 h 61"/>
                  <a:gd name="T14" fmla="*/ 0 w 98"/>
                  <a:gd name="T15" fmla="*/ 0 h 61"/>
                  <a:gd name="T16" fmla="*/ 0 w 98"/>
                  <a:gd name="T17" fmla="*/ 0 h 61"/>
                  <a:gd name="T18" fmla="*/ 0 w 98"/>
                  <a:gd name="T19" fmla="*/ 0 h 61"/>
                  <a:gd name="T20" fmla="*/ 0 w 98"/>
                  <a:gd name="T21" fmla="*/ 0 h 61"/>
                  <a:gd name="T22" fmla="*/ 0 w 98"/>
                  <a:gd name="T23" fmla="*/ 0 h 61"/>
                  <a:gd name="T24" fmla="*/ 0 w 98"/>
                  <a:gd name="T25" fmla="*/ 0 h 61"/>
                  <a:gd name="T26" fmla="*/ 0 w 98"/>
                  <a:gd name="T27" fmla="*/ 0 h 61"/>
                  <a:gd name="T28" fmla="*/ 0 w 98"/>
                  <a:gd name="T29" fmla="*/ 0 h 61"/>
                  <a:gd name="T30" fmla="*/ 0 w 98"/>
                  <a:gd name="T31" fmla="*/ 0 h 61"/>
                  <a:gd name="T32" fmla="*/ 0 w 98"/>
                  <a:gd name="T33" fmla="*/ 0 h 61"/>
                  <a:gd name="T34" fmla="*/ 0 w 98"/>
                  <a:gd name="T35" fmla="*/ 0 h 61"/>
                  <a:gd name="T36" fmla="*/ 0 w 98"/>
                  <a:gd name="T37" fmla="*/ 0 h 61"/>
                  <a:gd name="T38" fmla="*/ 0 w 98"/>
                  <a:gd name="T39" fmla="*/ 0 h 61"/>
                  <a:gd name="T40" fmla="*/ 0 w 98"/>
                  <a:gd name="T41" fmla="*/ 0 h 61"/>
                  <a:gd name="T42" fmla="*/ 0 w 98"/>
                  <a:gd name="T43" fmla="*/ 0 h 61"/>
                  <a:gd name="T44" fmla="*/ 0 w 98"/>
                  <a:gd name="T45" fmla="*/ 0 h 61"/>
                  <a:gd name="T46" fmla="*/ 0 w 98"/>
                  <a:gd name="T47" fmla="*/ 0 h 61"/>
                  <a:gd name="T48" fmla="*/ 0 w 98"/>
                  <a:gd name="T49" fmla="*/ 0 h 61"/>
                  <a:gd name="T50" fmla="*/ 0 w 98"/>
                  <a:gd name="T51" fmla="*/ 0 h 61"/>
                  <a:gd name="T52" fmla="*/ 0 w 98"/>
                  <a:gd name="T53" fmla="*/ 0 h 61"/>
                  <a:gd name="T54" fmla="*/ 0 w 98"/>
                  <a:gd name="T55" fmla="*/ 0 h 61"/>
                  <a:gd name="T56" fmla="*/ 0 w 98"/>
                  <a:gd name="T57" fmla="*/ 0 h 61"/>
                  <a:gd name="T58" fmla="*/ 0 w 98"/>
                  <a:gd name="T59" fmla="*/ 0 h 61"/>
                  <a:gd name="T60" fmla="*/ 0 w 98"/>
                  <a:gd name="T61" fmla="*/ 0 h 61"/>
                  <a:gd name="T62" fmla="*/ 0 w 98"/>
                  <a:gd name="T63" fmla="*/ 0 h 61"/>
                  <a:gd name="T64" fmla="*/ 0 w 98"/>
                  <a:gd name="T65" fmla="*/ 0 h 61"/>
                  <a:gd name="T66" fmla="*/ 0 w 98"/>
                  <a:gd name="T67" fmla="*/ 0 h 61"/>
                  <a:gd name="T68" fmla="*/ 0 w 98"/>
                  <a:gd name="T69" fmla="*/ 0 h 61"/>
                  <a:gd name="T70" fmla="*/ 0 w 98"/>
                  <a:gd name="T71" fmla="*/ 0 h 61"/>
                  <a:gd name="T72" fmla="*/ 0 w 98"/>
                  <a:gd name="T73" fmla="*/ 0 h 61"/>
                  <a:gd name="T74" fmla="*/ 0 w 98"/>
                  <a:gd name="T75" fmla="*/ 0 h 61"/>
                  <a:gd name="T76" fmla="*/ 0 w 98"/>
                  <a:gd name="T77" fmla="*/ 0 h 61"/>
                  <a:gd name="T78" fmla="*/ 0 w 98"/>
                  <a:gd name="T79" fmla="*/ 0 h 61"/>
                  <a:gd name="T80" fmla="*/ 0 w 98"/>
                  <a:gd name="T81" fmla="*/ 0 h 61"/>
                  <a:gd name="T82" fmla="*/ 0 w 98"/>
                  <a:gd name="T83" fmla="*/ 0 h 61"/>
                  <a:gd name="T84" fmla="*/ 0 w 98"/>
                  <a:gd name="T85" fmla="*/ 0 h 61"/>
                  <a:gd name="T86" fmla="*/ 0 w 98"/>
                  <a:gd name="T87" fmla="*/ 0 h 61"/>
                  <a:gd name="T88" fmla="*/ 0 w 98"/>
                  <a:gd name="T89" fmla="*/ 0 h 61"/>
                  <a:gd name="T90" fmla="*/ 0 w 98"/>
                  <a:gd name="T91" fmla="*/ 0 h 61"/>
                  <a:gd name="T92" fmla="*/ 0 w 98"/>
                  <a:gd name="T93" fmla="*/ 0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61"/>
                  <a:gd name="T143" fmla="*/ 98 w 98"/>
                  <a:gd name="T144" fmla="*/ 61 h 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61">
                    <a:moveTo>
                      <a:pt x="21" y="61"/>
                    </a:moveTo>
                    <a:lnTo>
                      <a:pt x="19" y="53"/>
                    </a:lnTo>
                    <a:lnTo>
                      <a:pt x="17" y="48"/>
                    </a:lnTo>
                    <a:lnTo>
                      <a:pt x="22" y="41"/>
                    </a:lnTo>
                    <a:lnTo>
                      <a:pt x="33" y="34"/>
                    </a:lnTo>
                    <a:lnTo>
                      <a:pt x="47" y="30"/>
                    </a:lnTo>
                    <a:lnTo>
                      <a:pt x="57" y="29"/>
                    </a:lnTo>
                    <a:lnTo>
                      <a:pt x="69" y="29"/>
                    </a:lnTo>
                    <a:lnTo>
                      <a:pt x="79" y="29"/>
                    </a:lnTo>
                    <a:lnTo>
                      <a:pt x="84" y="32"/>
                    </a:lnTo>
                    <a:lnTo>
                      <a:pt x="84" y="34"/>
                    </a:lnTo>
                    <a:lnTo>
                      <a:pt x="84" y="38"/>
                    </a:lnTo>
                    <a:lnTo>
                      <a:pt x="83" y="41"/>
                    </a:lnTo>
                    <a:lnTo>
                      <a:pt x="80" y="45"/>
                    </a:lnTo>
                    <a:lnTo>
                      <a:pt x="84" y="52"/>
                    </a:lnTo>
                    <a:lnTo>
                      <a:pt x="92" y="44"/>
                    </a:lnTo>
                    <a:lnTo>
                      <a:pt x="97" y="36"/>
                    </a:lnTo>
                    <a:lnTo>
                      <a:pt x="98" y="28"/>
                    </a:lnTo>
                    <a:lnTo>
                      <a:pt x="97" y="20"/>
                    </a:lnTo>
                    <a:lnTo>
                      <a:pt x="95" y="16"/>
                    </a:lnTo>
                    <a:lnTo>
                      <a:pt x="94" y="12"/>
                    </a:lnTo>
                    <a:lnTo>
                      <a:pt x="92" y="9"/>
                    </a:lnTo>
                    <a:lnTo>
                      <a:pt x="91" y="5"/>
                    </a:lnTo>
                    <a:lnTo>
                      <a:pt x="88" y="3"/>
                    </a:lnTo>
                    <a:lnTo>
                      <a:pt x="86" y="0"/>
                    </a:lnTo>
                    <a:lnTo>
                      <a:pt x="81" y="0"/>
                    </a:lnTo>
                    <a:lnTo>
                      <a:pt x="76" y="0"/>
                    </a:lnTo>
                    <a:lnTo>
                      <a:pt x="69" y="0"/>
                    </a:lnTo>
                    <a:lnTo>
                      <a:pt x="61" y="1"/>
                    </a:lnTo>
                    <a:lnTo>
                      <a:pt x="51" y="4"/>
                    </a:lnTo>
                    <a:lnTo>
                      <a:pt x="41" y="5"/>
                    </a:lnTo>
                    <a:lnTo>
                      <a:pt x="32" y="8"/>
                    </a:lnTo>
                    <a:lnTo>
                      <a:pt x="21" y="12"/>
                    </a:lnTo>
                    <a:lnTo>
                      <a:pt x="13" y="17"/>
                    </a:lnTo>
                    <a:lnTo>
                      <a:pt x="7" y="21"/>
                    </a:lnTo>
                    <a:lnTo>
                      <a:pt x="4" y="25"/>
                    </a:lnTo>
                    <a:lnTo>
                      <a:pt x="2" y="29"/>
                    </a:lnTo>
                    <a:lnTo>
                      <a:pt x="0" y="33"/>
                    </a:lnTo>
                    <a:lnTo>
                      <a:pt x="0" y="37"/>
                    </a:lnTo>
                    <a:lnTo>
                      <a:pt x="2" y="41"/>
                    </a:lnTo>
                    <a:lnTo>
                      <a:pt x="3" y="45"/>
                    </a:lnTo>
                    <a:lnTo>
                      <a:pt x="4" y="50"/>
                    </a:lnTo>
                    <a:lnTo>
                      <a:pt x="6" y="54"/>
                    </a:lnTo>
                    <a:lnTo>
                      <a:pt x="8" y="57"/>
                    </a:lnTo>
                    <a:lnTo>
                      <a:pt x="11" y="58"/>
                    </a:lnTo>
                    <a:lnTo>
                      <a:pt x="15" y="60"/>
                    </a:lnTo>
                    <a:lnTo>
                      <a:pt x="21" y="61"/>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59" name="Freeform 600">
                <a:extLst>
                  <a:ext uri="{FF2B5EF4-FFF2-40B4-BE49-F238E27FC236}">
                    <a16:creationId xmlns:a16="http://schemas.microsoft.com/office/drawing/2014/main" id="{E0F3BAC3-7C87-B2B5-2620-423C47C7DC97}"/>
                  </a:ext>
                </a:extLst>
              </p:cNvPr>
              <p:cNvSpPr>
                <a:spLocks/>
              </p:cNvSpPr>
              <p:nvPr/>
            </p:nvSpPr>
            <p:spPr bwMode="auto">
              <a:xfrm>
                <a:off x="1911" y="4415"/>
                <a:ext cx="55" cy="57"/>
              </a:xfrm>
              <a:custGeom>
                <a:avLst/>
                <a:gdLst>
                  <a:gd name="T0" fmla="*/ 0 w 165"/>
                  <a:gd name="T1" fmla="*/ 0 h 172"/>
                  <a:gd name="T2" fmla="*/ 0 w 165"/>
                  <a:gd name="T3" fmla="*/ 0 h 172"/>
                  <a:gd name="T4" fmla="*/ 0 w 165"/>
                  <a:gd name="T5" fmla="*/ 0 h 172"/>
                  <a:gd name="T6" fmla="*/ 0 w 165"/>
                  <a:gd name="T7" fmla="*/ 0 h 172"/>
                  <a:gd name="T8" fmla="*/ 0 w 165"/>
                  <a:gd name="T9" fmla="*/ 0 h 172"/>
                  <a:gd name="T10" fmla="*/ 0 w 165"/>
                  <a:gd name="T11" fmla="*/ 0 h 172"/>
                  <a:gd name="T12" fmla="*/ 0 w 165"/>
                  <a:gd name="T13" fmla="*/ 0 h 172"/>
                  <a:gd name="T14" fmla="*/ 0 w 165"/>
                  <a:gd name="T15" fmla="*/ 0 h 172"/>
                  <a:gd name="T16" fmla="*/ 0 w 165"/>
                  <a:gd name="T17" fmla="*/ 0 h 172"/>
                  <a:gd name="T18" fmla="*/ 0 w 165"/>
                  <a:gd name="T19" fmla="*/ 0 h 172"/>
                  <a:gd name="T20" fmla="*/ 0 w 165"/>
                  <a:gd name="T21" fmla="*/ 0 h 172"/>
                  <a:gd name="T22" fmla="*/ 0 w 165"/>
                  <a:gd name="T23" fmla="*/ 0 h 172"/>
                  <a:gd name="T24" fmla="*/ 0 w 165"/>
                  <a:gd name="T25" fmla="*/ 0 h 172"/>
                  <a:gd name="T26" fmla="*/ 0 w 165"/>
                  <a:gd name="T27" fmla="*/ 0 h 172"/>
                  <a:gd name="T28" fmla="*/ 0 w 165"/>
                  <a:gd name="T29" fmla="*/ 0 h 172"/>
                  <a:gd name="T30" fmla="*/ 0 w 165"/>
                  <a:gd name="T31" fmla="*/ 0 h 172"/>
                  <a:gd name="T32" fmla="*/ 0 w 165"/>
                  <a:gd name="T33" fmla="*/ 0 h 172"/>
                  <a:gd name="T34" fmla="*/ 0 w 165"/>
                  <a:gd name="T35" fmla="*/ 0 h 172"/>
                  <a:gd name="T36" fmla="*/ 0 w 165"/>
                  <a:gd name="T37" fmla="*/ 0 h 172"/>
                  <a:gd name="T38" fmla="*/ 0 w 165"/>
                  <a:gd name="T39" fmla="*/ 0 h 172"/>
                  <a:gd name="T40" fmla="*/ 0 w 165"/>
                  <a:gd name="T41" fmla="*/ 0 h 172"/>
                  <a:gd name="T42" fmla="*/ 0 w 165"/>
                  <a:gd name="T43" fmla="*/ 0 h 172"/>
                  <a:gd name="T44" fmla="*/ 0 w 165"/>
                  <a:gd name="T45" fmla="*/ 0 h 172"/>
                  <a:gd name="T46" fmla="*/ 0 w 165"/>
                  <a:gd name="T47" fmla="*/ 0 h 172"/>
                  <a:gd name="T48" fmla="*/ 0 w 165"/>
                  <a:gd name="T49" fmla="*/ 0 h 172"/>
                  <a:gd name="T50" fmla="*/ 0 w 165"/>
                  <a:gd name="T51" fmla="*/ 0 h 172"/>
                  <a:gd name="T52" fmla="*/ 0 w 165"/>
                  <a:gd name="T53" fmla="*/ 0 h 172"/>
                  <a:gd name="T54" fmla="*/ 0 w 165"/>
                  <a:gd name="T55" fmla="*/ 0 h 172"/>
                  <a:gd name="T56" fmla="*/ 0 w 165"/>
                  <a:gd name="T57" fmla="*/ 0 h 172"/>
                  <a:gd name="T58" fmla="*/ 0 w 165"/>
                  <a:gd name="T59" fmla="*/ 0 h 172"/>
                  <a:gd name="T60" fmla="*/ 0 w 165"/>
                  <a:gd name="T61" fmla="*/ 0 h 172"/>
                  <a:gd name="T62" fmla="*/ 0 w 165"/>
                  <a:gd name="T63" fmla="*/ 0 h 172"/>
                  <a:gd name="T64" fmla="*/ 0 w 165"/>
                  <a:gd name="T65" fmla="*/ 0 h 172"/>
                  <a:gd name="T66" fmla="*/ 0 w 165"/>
                  <a:gd name="T67" fmla="*/ 0 h 172"/>
                  <a:gd name="T68" fmla="*/ 0 w 165"/>
                  <a:gd name="T69" fmla="*/ 0 h 172"/>
                  <a:gd name="T70" fmla="*/ 0 w 165"/>
                  <a:gd name="T71" fmla="*/ 0 h 172"/>
                  <a:gd name="T72" fmla="*/ 0 w 165"/>
                  <a:gd name="T73" fmla="*/ 0 h 172"/>
                  <a:gd name="T74" fmla="*/ 0 w 165"/>
                  <a:gd name="T75" fmla="*/ 0 h 172"/>
                  <a:gd name="T76" fmla="*/ 0 w 165"/>
                  <a:gd name="T77" fmla="*/ 0 h 172"/>
                  <a:gd name="T78" fmla="*/ 0 w 165"/>
                  <a:gd name="T79" fmla="*/ 0 h 172"/>
                  <a:gd name="T80" fmla="*/ 0 w 165"/>
                  <a:gd name="T81" fmla="*/ 0 h 172"/>
                  <a:gd name="T82" fmla="*/ 0 w 165"/>
                  <a:gd name="T83" fmla="*/ 0 h 172"/>
                  <a:gd name="T84" fmla="*/ 0 w 165"/>
                  <a:gd name="T85" fmla="*/ 0 h 172"/>
                  <a:gd name="T86" fmla="*/ 0 w 165"/>
                  <a:gd name="T87" fmla="*/ 0 h 172"/>
                  <a:gd name="T88" fmla="*/ 0 w 165"/>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172"/>
                  <a:gd name="T137" fmla="*/ 165 w 165"/>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172">
                    <a:moveTo>
                      <a:pt x="6" y="162"/>
                    </a:moveTo>
                    <a:lnTo>
                      <a:pt x="14" y="169"/>
                    </a:lnTo>
                    <a:lnTo>
                      <a:pt x="23" y="172"/>
                    </a:lnTo>
                    <a:lnTo>
                      <a:pt x="33" y="170"/>
                    </a:lnTo>
                    <a:lnTo>
                      <a:pt x="41" y="166"/>
                    </a:lnTo>
                    <a:lnTo>
                      <a:pt x="45" y="162"/>
                    </a:lnTo>
                    <a:lnTo>
                      <a:pt x="52" y="158"/>
                    </a:lnTo>
                    <a:lnTo>
                      <a:pt x="58" y="152"/>
                    </a:lnTo>
                    <a:lnTo>
                      <a:pt x="65" y="146"/>
                    </a:lnTo>
                    <a:lnTo>
                      <a:pt x="72" y="140"/>
                    </a:lnTo>
                    <a:lnTo>
                      <a:pt x="79" y="134"/>
                    </a:lnTo>
                    <a:lnTo>
                      <a:pt x="85" y="128"/>
                    </a:lnTo>
                    <a:lnTo>
                      <a:pt x="91" y="124"/>
                    </a:lnTo>
                    <a:lnTo>
                      <a:pt x="96" y="118"/>
                    </a:lnTo>
                    <a:lnTo>
                      <a:pt x="103" y="113"/>
                    </a:lnTo>
                    <a:lnTo>
                      <a:pt x="112" y="107"/>
                    </a:lnTo>
                    <a:lnTo>
                      <a:pt x="120" y="100"/>
                    </a:lnTo>
                    <a:lnTo>
                      <a:pt x="128" y="93"/>
                    </a:lnTo>
                    <a:lnTo>
                      <a:pt x="135" y="88"/>
                    </a:lnTo>
                    <a:lnTo>
                      <a:pt x="141" y="83"/>
                    </a:lnTo>
                    <a:lnTo>
                      <a:pt x="145" y="80"/>
                    </a:lnTo>
                    <a:lnTo>
                      <a:pt x="153" y="76"/>
                    </a:lnTo>
                    <a:lnTo>
                      <a:pt x="161" y="69"/>
                    </a:lnTo>
                    <a:lnTo>
                      <a:pt x="165" y="63"/>
                    </a:lnTo>
                    <a:lnTo>
                      <a:pt x="163" y="53"/>
                    </a:lnTo>
                    <a:lnTo>
                      <a:pt x="156" y="47"/>
                    </a:lnTo>
                    <a:lnTo>
                      <a:pt x="145" y="39"/>
                    </a:lnTo>
                    <a:lnTo>
                      <a:pt x="129" y="30"/>
                    </a:lnTo>
                    <a:lnTo>
                      <a:pt x="114" y="20"/>
                    </a:lnTo>
                    <a:lnTo>
                      <a:pt x="98" y="12"/>
                    </a:lnTo>
                    <a:lnTo>
                      <a:pt x="84" y="6"/>
                    </a:lnTo>
                    <a:lnTo>
                      <a:pt x="72" y="2"/>
                    </a:lnTo>
                    <a:lnTo>
                      <a:pt x="65" y="0"/>
                    </a:lnTo>
                    <a:lnTo>
                      <a:pt x="56" y="3"/>
                    </a:lnTo>
                    <a:lnTo>
                      <a:pt x="48" y="7"/>
                    </a:lnTo>
                    <a:lnTo>
                      <a:pt x="43" y="14"/>
                    </a:lnTo>
                    <a:lnTo>
                      <a:pt x="37" y="22"/>
                    </a:lnTo>
                    <a:lnTo>
                      <a:pt x="30" y="42"/>
                    </a:lnTo>
                    <a:lnTo>
                      <a:pt x="19" y="75"/>
                    </a:lnTo>
                    <a:lnTo>
                      <a:pt x="8" y="108"/>
                    </a:lnTo>
                    <a:lnTo>
                      <a:pt x="3" y="128"/>
                    </a:lnTo>
                    <a:lnTo>
                      <a:pt x="1" y="136"/>
                    </a:lnTo>
                    <a:lnTo>
                      <a:pt x="0" y="145"/>
                    </a:lnTo>
                    <a:lnTo>
                      <a:pt x="1" y="154"/>
                    </a:lnTo>
                    <a:lnTo>
                      <a:pt x="6" y="162"/>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0" name="Freeform 601">
                <a:extLst>
                  <a:ext uri="{FF2B5EF4-FFF2-40B4-BE49-F238E27FC236}">
                    <a16:creationId xmlns:a16="http://schemas.microsoft.com/office/drawing/2014/main" id="{0B154DC7-3859-F43D-C81E-376A32D7BAA9}"/>
                  </a:ext>
                </a:extLst>
              </p:cNvPr>
              <p:cNvSpPr>
                <a:spLocks/>
              </p:cNvSpPr>
              <p:nvPr/>
            </p:nvSpPr>
            <p:spPr bwMode="auto">
              <a:xfrm>
                <a:off x="1913" y="4459"/>
                <a:ext cx="11" cy="11"/>
              </a:xfrm>
              <a:custGeom>
                <a:avLst/>
                <a:gdLst>
                  <a:gd name="T0" fmla="*/ 0 w 33"/>
                  <a:gd name="T1" fmla="*/ 0 h 33"/>
                  <a:gd name="T2" fmla="*/ 0 w 33"/>
                  <a:gd name="T3" fmla="*/ 0 h 33"/>
                  <a:gd name="T4" fmla="*/ 0 w 33"/>
                  <a:gd name="T5" fmla="*/ 0 h 33"/>
                  <a:gd name="T6" fmla="*/ 0 w 33"/>
                  <a:gd name="T7" fmla="*/ 0 h 33"/>
                  <a:gd name="T8" fmla="*/ 0 w 33"/>
                  <a:gd name="T9" fmla="*/ 0 h 33"/>
                  <a:gd name="T10" fmla="*/ 0 w 33"/>
                  <a:gd name="T11" fmla="*/ 0 h 33"/>
                  <a:gd name="T12" fmla="*/ 0 w 33"/>
                  <a:gd name="T13" fmla="*/ 0 h 33"/>
                  <a:gd name="T14" fmla="*/ 0 w 33"/>
                  <a:gd name="T15" fmla="*/ 0 h 33"/>
                  <a:gd name="T16" fmla="*/ 0 w 33"/>
                  <a:gd name="T17" fmla="*/ 0 h 33"/>
                  <a:gd name="T18" fmla="*/ 0 w 33"/>
                  <a:gd name="T19" fmla="*/ 0 h 33"/>
                  <a:gd name="T20" fmla="*/ 0 w 33"/>
                  <a:gd name="T21" fmla="*/ 0 h 33"/>
                  <a:gd name="T22" fmla="*/ 0 w 33"/>
                  <a:gd name="T23" fmla="*/ 0 h 33"/>
                  <a:gd name="T24" fmla="*/ 0 w 33"/>
                  <a:gd name="T25" fmla="*/ 0 h 33"/>
                  <a:gd name="T26" fmla="*/ 0 w 33"/>
                  <a:gd name="T27" fmla="*/ 0 h 33"/>
                  <a:gd name="T28" fmla="*/ 0 w 33"/>
                  <a:gd name="T29" fmla="*/ 0 h 33"/>
                  <a:gd name="T30" fmla="*/ 0 w 33"/>
                  <a:gd name="T31" fmla="*/ 0 h 33"/>
                  <a:gd name="T32" fmla="*/ 0 w 3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31" y="6"/>
                    </a:moveTo>
                    <a:lnTo>
                      <a:pt x="25" y="1"/>
                    </a:lnTo>
                    <a:lnTo>
                      <a:pt x="20" y="0"/>
                    </a:lnTo>
                    <a:lnTo>
                      <a:pt x="13" y="0"/>
                    </a:lnTo>
                    <a:lnTo>
                      <a:pt x="7" y="4"/>
                    </a:lnTo>
                    <a:lnTo>
                      <a:pt x="2" y="9"/>
                    </a:lnTo>
                    <a:lnTo>
                      <a:pt x="0" y="14"/>
                    </a:lnTo>
                    <a:lnTo>
                      <a:pt x="0" y="21"/>
                    </a:lnTo>
                    <a:lnTo>
                      <a:pt x="3" y="26"/>
                    </a:lnTo>
                    <a:lnTo>
                      <a:pt x="9" y="32"/>
                    </a:lnTo>
                    <a:lnTo>
                      <a:pt x="15" y="33"/>
                    </a:lnTo>
                    <a:lnTo>
                      <a:pt x="21" y="33"/>
                    </a:lnTo>
                    <a:lnTo>
                      <a:pt x="28" y="30"/>
                    </a:lnTo>
                    <a:lnTo>
                      <a:pt x="32" y="25"/>
                    </a:lnTo>
                    <a:lnTo>
                      <a:pt x="33" y="18"/>
                    </a:lnTo>
                    <a:lnTo>
                      <a:pt x="33" y="12"/>
                    </a:lnTo>
                    <a:lnTo>
                      <a:pt x="31" y="6"/>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1" name="Freeform 602">
                <a:extLst>
                  <a:ext uri="{FF2B5EF4-FFF2-40B4-BE49-F238E27FC236}">
                    <a16:creationId xmlns:a16="http://schemas.microsoft.com/office/drawing/2014/main" id="{C16573BD-F0E9-7F0B-3425-5947780FE01D}"/>
                  </a:ext>
                </a:extLst>
              </p:cNvPr>
              <p:cNvSpPr>
                <a:spLocks/>
              </p:cNvSpPr>
              <p:nvPr/>
            </p:nvSpPr>
            <p:spPr bwMode="auto">
              <a:xfrm>
                <a:off x="1804" y="4455"/>
                <a:ext cx="125" cy="155"/>
              </a:xfrm>
              <a:custGeom>
                <a:avLst/>
                <a:gdLst>
                  <a:gd name="T0" fmla="*/ 0 w 375"/>
                  <a:gd name="T1" fmla="*/ 1 h 465"/>
                  <a:gd name="T2" fmla="*/ 0 w 375"/>
                  <a:gd name="T3" fmla="*/ 1 h 465"/>
                  <a:gd name="T4" fmla="*/ 0 w 375"/>
                  <a:gd name="T5" fmla="*/ 0 h 465"/>
                  <a:gd name="T6" fmla="*/ 0 w 375"/>
                  <a:gd name="T7" fmla="*/ 0 h 465"/>
                  <a:gd name="T8" fmla="*/ 1 w 375"/>
                  <a:gd name="T9" fmla="*/ 0 h 465"/>
                  <a:gd name="T10" fmla="*/ 1 w 375"/>
                  <a:gd name="T11" fmla="*/ 0 h 465"/>
                  <a:gd name="T12" fmla="*/ 1 w 375"/>
                  <a:gd name="T13" fmla="*/ 0 h 465"/>
                  <a:gd name="T14" fmla="*/ 1 w 375"/>
                  <a:gd name="T15" fmla="*/ 0 h 465"/>
                  <a:gd name="T16" fmla="*/ 0 w 375"/>
                  <a:gd name="T17" fmla="*/ 0 h 465"/>
                  <a:gd name="T18" fmla="*/ 0 w 375"/>
                  <a:gd name="T19" fmla="*/ 0 h 465"/>
                  <a:gd name="T20" fmla="*/ 0 w 375"/>
                  <a:gd name="T21" fmla="*/ 0 h 465"/>
                  <a:gd name="T22" fmla="*/ 0 w 375"/>
                  <a:gd name="T23" fmla="*/ 0 h 465"/>
                  <a:gd name="T24" fmla="*/ 0 w 375"/>
                  <a:gd name="T25" fmla="*/ 0 h 465"/>
                  <a:gd name="T26" fmla="*/ 0 w 375"/>
                  <a:gd name="T27" fmla="*/ 0 h 465"/>
                  <a:gd name="T28" fmla="*/ 0 w 375"/>
                  <a:gd name="T29" fmla="*/ 0 h 465"/>
                  <a:gd name="T30" fmla="*/ 0 w 375"/>
                  <a:gd name="T31" fmla="*/ 0 h 465"/>
                  <a:gd name="T32" fmla="*/ 0 w 375"/>
                  <a:gd name="T33" fmla="*/ 0 h 465"/>
                  <a:gd name="T34" fmla="*/ 0 w 375"/>
                  <a:gd name="T35" fmla="*/ 0 h 465"/>
                  <a:gd name="T36" fmla="*/ 0 w 375"/>
                  <a:gd name="T37" fmla="*/ 0 h 465"/>
                  <a:gd name="T38" fmla="*/ 0 w 375"/>
                  <a:gd name="T39" fmla="*/ 0 h 465"/>
                  <a:gd name="T40" fmla="*/ 0 w 375"/>
                  <a:gd name="T41" fmla="*/ 0 h 465"/>
                  <a:gd name="T42" fmla="*/ 0 w 375"/>
                  <a:gd name="T43" fmla="*/ 0 h 465"/>
                  <a:gd name="T44" fmla="*/ 0 w 375"/>
                  <a:gd name="T45" fmla="*/ 0 h 465"/>
                  <a:gd name="T46" fmla="*/ 0 w 375"/>
                  <a:gd name="T47" fmla="*/ 0 h 465"/>
                  <a:gd name="T48" fmla="*/ 0 w 375"/>
                  <a:gd name="T49" fmla="*/ 0 h 465"/>
                  <a:gd name="T50" fmla="*/ 0 w 375"/>
                  <a:gd name="T51" fmla="*/ 0 h 465"/>
                  <a:gd name="T52" fmla="*/ 0 w 375"/>
                  <a:gd name="T53" fmla="*/ 0 h 465"/>
                  <a:gd name="T54" fmla="*/ 0 w 375"/>
                  <a:gd name="T55" fmla="*/ 0 h 465"/>
                  <a:gd name="T56" fmla="*/ 0 w 375"/>
                  <a:gd name="T57" fmla="*/ 0 h 465"/>
                  <a:gd name="T58" fmla="*/ 0 w 375"/>
                  <a:gd name="T59" fmla="*/ 0 h 465"/>
                  <a:gd name="T60" fmla="*/ 0 w 375"/>
                  <a:gd name="T61" fmla="*/ 0 h 465"/>
                  <a:gd name="T62" fmla="*/ 0 w 375"/>
                  <a:gd name="T63" fmla="*/ 0 h 465"/>
                  <a:gd name="T64" fmla="*/ 0 w 375"/>
                  <a:gd name="T65" fmla="*/ 0 h 465"/>
                  <a:gd name="T66" fmla="*/ 0 w 375"/>
                  <a:gd name="T67" fmla="*/ 0 h 465"/>
                  <a:gd name="T68" fmla="*/ 0 w 375"/>
                  <a:gd name="T69" fmla="*/ 0 h 465"/>
                  <a:gd name="T70" fmla="*/ 0 w 375"/>
                  <a:gd name="T71" fmla="*/ 0 h 465"/>
                  <a:gd name="T72" fmla="*/ 0 w 375"/>
                  <a:gd name="T73" fmla="*/ 0 h 465"/>
                  <a:gd name="T74" fmla="*/ 0 w 375"/>
                  <a:gd name="T75" fmla="*/ 0 h 465"/>
                  <a:gd name="T76" fmla="*/ 0 w 375"/>
                  <a:gd name="T77" fmla="*/ 0 h 465"/>
                  <a:gd name="T78" fmla="*/ 0 w 375"/>
                  <a:gd name="T79" fmla="*/ 1 h 465"/>
                  <a:gd name="T80" fmla="*/ 0 w 375"/>
                  <a:gd name="T81" fmla="*/ 1 h 465"/>
                  <a:gd name="T82" fmla="*/ 0 w 375"/>
                  <a:gd name="T83" fmla="*/ 1 h 465"/>
                  <a:gd name="T84" fmla="*/ 0 w 375"/>
                  <a:gd name="T85" fmla="*/ 1 h 465"/>
                  <a:gd name="T86" fmla="*/ 0 w 375"/>
                  <a:gd name="T87" fmla="*/ 1 h 465"/>
                  <a:gd name="T88" fmla="*/ 0 w 375"/>
                  <a:gd name="T89" fmla="*/ 1 h 465"/>
                  <a:gd name="T90" fmla="*/ 0 w 375"/>
                  <a:gd name="T91" fmla="*/ 1 h 465"/>
                  <a:gd name="T92" fmla="*/ 0 w 375"/>
                  <a:gd name="T93" fmla="*/ 1 h 465"/>
                  <a:gd name="T94" fmla="*/ 0 w 375"/>
                  <a:gd name="T95" fmla="*/ 1 h 4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5"/>
                  <a:gd name="T145" fmla="*/ 0 h 465"/>
                  <a:gd name="T146" fmla="*/ 375 w 375"/>
                  <a:gd name="T147" fmla="*/ 465 h 4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5" h="465">
                    <a:moveTo>
                      <a:pt x="307" y="433"/>
                    </a:moveTo>
                    <a:lnTo>
                      <a:pt x="313" y="419"/>
                    </a:lnTo>
                    <a:lnTo>
                      <a:pt x="318" y="401"/>
                    </a:lnTo>
                    <a:lnTo>
                      <a:pt x="327" y="376"/>
                    </a:lnTo>
                    <a:lnTo>
                      <a:pt x="335" y="349"/>
                    </a:lnTo>
                    <a:lnTo>
                      <a:pt x="342" y="321"/>
                    </a:lnTo>
                    <a:lnTo>
                      <a:pt x="350" y="293"/>
                    </a:lnTo>
                    <a:lnTo>
                      <a:pt x="355" y="270"/>
                    </a:lnTo>
                    <a:lnTo>
                      <a:pt x="360" y="250"/>
                    </a:lnTo>
                    <a:lnTo>
                      <a:pt x="365" y="214"/>
                    </a:lnTo>
                    <a:lnTo>
                      <a:pt x="369" y="175"/>
                    </a:lnTo>
                    <a:lnTo>
                      <a:pt x="372" y="142"/>
                    </a:lnTo>
                    <a:lnTo>
                      <a:pt x="375" y="118"/>
                    </a:lnTo>
                    <a:lnTo>
                      <a:pt x="375" y="96"/>
                    </a:lnTo>
                    <a:lnTo>
                      <a:pt x="372" y="67"/>
                    </a:lnTo>
                    <a:lnTo>
                      <a:pt x="368" y="40"/>
                    </a:lnTo>
                    <a:lnTo>
                      <a:pt x="366" y="23"/>
                    </a:lnTo>
                    <a:lnTo>
                      <a:pt x="364" y="14"/>
                    </a:lnTo>
                    <a:lnTo>
                      <a:pt x="360" y="7"/>
                    </a:lnTo>
                    <a:lnTo>
                      <a:pt x="351" y="3"/>
                    </a:lnTo>
                    <a:lnTo>
                      <a:pt x="343" y="0"/>
                    </a:lnTo>
                    <a:lnTo>
                      <a:pt x="336" y="0"/>
                    </a:lnTo>
                    <a:lnTo>
                      <a:pt x="331" y="3"/>
                    </a:lnTo>
                    <a:lnTo>
                      <a:pt x="325" y="14"/>
                    </a:lnTo>
                    <a:lnTo>
                      <a:pt x="320" y="36"/>
                    </a:lnTo>
                    <a:lnTo>
                      <a:pt x="316" y="52"/>
                    </a:lnTo>
                    <a:lnTo>
                      <a:pt x="310" y="73"/>
                    </a:lnTo>
                    <a:lnTo>
                      <a:pt x="300" y="97"/>
                    </a:lnTo>
                    <a:lnTo>
                      <a:pt x="291" y="122"/>
                    </a:lnTo>
                    <a:lnTo>
                      <a:pt x="280" y="150"/>
                    </a:lnTo>
                    <a:lnTo>
                      <a:pt x="269" y="175"/>
                    </a:lnTo>
                    <a:lnTo>
                      <a:pt x="256" y="201"/>
                    </a:lnTo>
                    <a:lnTo>
                      <a:pt x="244" y="222"/>
                    </a:lnTo>
                    <a:lnTo>
                      <a:pt x="229" y="205"/>
                    </a:lnTo>
                    <a:lnTo>
                      <a:pt x="216" y="189"/>
                    </a:lnTo>
                    <a:lnTo>
                      <a:pt x="207" y="171"/>
                    </a:lnTo>
                    <a:lnTo>
                      <a:pt x="198" y="153"/>
                    </a:lnTo>
                    <a:lnTo>
                      <a:pt x="192" y="136"/>
                    </a:lnTo>
                    <a:lnTo>
                      <a:pt x="185" y="117"/>
                    </a:lnTo>
                    <a:lnTo>
                      <a:pt x="179" y="99"/>
                    </a:lnTo>
                    <a:lnTo>
                      <a:pt x="175" y="80"/>
                    </a:lnTo>
                    <a:lnTo>
                      <a:pt x="170" y="63"/>
                    </a:lnTo>
                    <a:lnTo>
                      <a:pt x="161" y="48"/>
                    </a:lnTo>
                    <a:lnTo>
                      <a:pt x="153" y="35"/>
                    </a:lnTo>
                    <a:lnTo>
                      <a:pt x="142" y="24"/>
                    </a:lnTo>
                    <a:lnTo>
                      <a:pt x="131" y="15"/>
                    </a:lnTo>
                    <a:lnTo>
                      <a:pt x="120" y="8"/>
                    </a:lnTo>
                    <a:lnTo>
                      <a:pt x="110" y="4"/>
                    </a:lnTo>
                    <a:lnTo>
                      <a:pt x="102" y="2"/>
                    </a:lnTo>
                    <a:lnTo>
                      <a:pt x="84" y="0"/>
                    </a:lnTo>
                    <a:lnTo>
                      <a:pt x="68" y="2"/>
                    </a:lnTo>
                    <a:lnTo>
                      <a:pt x="51" y="6"/>
                    </a:lnTo>
                    <a:lnTo>
                      <a:pt x="37" y="12"/>
                    </a:lnTo>
                    <a:lnTo>
                      <a:pt x="25" y="22"/>
                    </a:lnTo>
                    <a:lnTo>
                      <a:pt x="14" y="35"/>
                    </a:lnTo>
                    <a:lnTo>
                      <a:pt x="7" y="51"/>
                    </a:lnTo>
                    <a:lnTo>
                      <a:pt x="1" y="69"/>
                    </a:lnTo>
                    <a:lnTo>
                      <a:pt x="0" y="85"/>
                    </a:lnTo>
                    <a:lnTo>
                      <a:pt x="3" y="103"/>
                    </a:lnTo>
                    <a:lnTo>
                      <a:pt x="7" y="120"/>
                    </a:lnTo>
                    <a:lnTo>
                      <a:pt x="15" y="137"/>
                    </a:lnTo>
                    <a:lnTo>
                      <a:pt x="24" y="152"/>
                    </a:lnTo>
                    <a:lnTo>
                      <a:pt x="32" y="166"/>
                    </a:lnTo>
                    <a:lnTo>
                      <a:pt x="41" y="178"/>
                    </a:lnTo>
                    <a:lnTo>
                      <a:pt x="50" y="186"/>
                    </a:lnTo>
                    <a:lnTo>
                      <a:pt x="63" y="199"/>
                    </a:lnTo>
                    <a:lnTo>
                      <a:pt x="73" y="210"/>
                    </a:lnTo>
                    <a:lnTo>
                      <a:pt x="80" y="221"/>
                    </a:lnTo>
                    <a:lnTo>
                      <a:pt x="84" y="231"/>
                    </a:lnTo>
                    <a:lnTo>
                      <a:pt x="87" y="239"/>
                    </a:lnTo>
                    <a:lnTo>
                      <a:pt x="94" y="250"/>
                    </a:lnTo>
                    <a:lnTo>
                      <a:pt x="102" y="264"/>
                    </a:lnTo>
                    <a:lnTo>
                      <a:pt x="112" y="280"/>
                    </a:lnTo>
                    <a:lnTo>
                      <a:pt x="121" y="296"/>
                    </a:lnTo>
                    <a:lnTo>
                      <a:pt x="131" y="311"/>
                    </a:lnTo>
                    <a:lnTo>
                      <a:pt x="139" y="324"/>
                    </a:lnTo>
                    <a:lnTo>
                      <a:pt x="146" y="335"/>
                    </a:lnTo>
                    <a:lnTo>
                      <a:pt x="153" y="344"/>
                    </a:lnTo>
                    <a:lnTo>
                      <a:pt x="161" y="354"/>
                    </a:lnTo>
                    <a:lnTo>
                      <a:pt x="170" y="366"/>
                    </a:lnTo>
                    <a:lnTo>
                      <a:pt x="179" y="378"/>
                    </a:lnTo>
                    <a:lnTo>
                      <a:pt x="187" y="390"/>
                    </a:lnTo>
                    <a:lnTo>
                      <a:pt x="196" y="401"/>
                    </a:lnTo>
                    <a:lnTo>
                      <a:pt x="203" y="411"/>
                    </a:lnTo>
                    <a:lnTo>
                      <a:pt x="208" y="418"/>
                    </a:lnTo>
                    <a:lnTo>
                      <a:pt x="214" y="425"/>
                    </a:lnTo>
                    <a:lnTo>
                      <a:pt x="222" y="431"/>
                    </a:lnTo>
                    <a:lnTo>
                      <a:pt x="231" y="441"/>
                    </a:lnTo>
                    <a:lnTo>
                      <a:pt x="243" y="449"/>
                    </a:lnTo>
                    <a:lnTo>
                      <a:pt x="255" y="457"/>
                    </a:lnTo>
                    <a:lnTo>
                      <a:pt x="266" y="462"/>
                    </a:lnTo>
                    <a:lnTo>
                      <a:pt x="274" y="465"/>
                    </a:lnTo>
                    <a:lnTo>
                      <a:pt x="281" y="465"/>
                    </a:lnTo>
                    <a:lnTo>
                      <a:pt x="289" y="459"/>
                    </a:lnTo>
                    <a:lnTo>
                      <a:pt x="296" y="451"/>
                    </a:lnTo>
                    <a:lnTo>
                      <a:pt x="302" y="443"/>
                    </a:lnTo>
                    <a:lnTo>
                      <a:pt x="307" y="433"/>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2" name="Freeform 603">
                <a:extLst>
                  <a:ext uri="{FF2B5EF4-FFF2-40B4-BE49-F238E27FC236}">
                    <a16:creationId xmlns:a16="http://schemas.microsoft.com/office/drawing/2014/main" id="{CD515F47-A56D-A6CE-4F60-CCC597D20139}"/>
                  </a:ext>
                </a:extLst>
              </p:cNvPr>
              <p:cNvSpPr>
                <a:spLocks/>
              </p:cNvSpPr>
              <p:nvPr/>
            </p:nvSpPr>
            <p:spPr bwMode="auto">
              <a:xfrm>
                <a:off x="1825" y="4482"/>
                <a:ext cx="11" cy="11"/>
              </a:xfrm>
              <a:custGeom>
                <a:avLst/>
                <a:gdLst>
                  <a:gd name="T0" fmla="*/ 0 w 35"/>
                  <a:gd name="T1" fmla="*/ 0 h 33"/>
                  <a:gd name="T2" fmla="*/ 0 w 35"/>
                  <a:gd name="T3" fmla="*/ 0 h 33"/>
                  <a:gd name="T4" fmla="*/ 0 w 35"/>
                  <a:gd name="T5" fmla="*/ 0 h 33"/>
                  <a:gd name="T6" fmla="*/ 0 w 35"/>
                  <a:gd name="T7" fmla="*/ 0 h 33"/>
                  <a:gd name="T8" fmla="*/ 0 w 35"/>
                  <a:gd name="T9" fmla="*/ 0 h 33"/>
                  <a:gd name="T10" fmla="*/ 0 w 35"/>
                  <a:gd name="T11" fmla="*/ 0 h 33"/>
                  <a:gd name="T12" fmla="*/ 0 w 35"/>
                  <a:gd name="T13" fmla="*/ 0 h 33"/>
                  <a:gd name="T14" fmla="*/ 0 w 35"/>
                  <a:gd name="T15" fmla="*/ 0 h 33"/>
                  <a:gd name="T16" fmla="*/ 0 w 35"/>
                  <a:gd name="T17" fmla="*/ 0 h 33"/>
                  <a:gd name="T18" fmla="*/ 0 w 35"/>
                  <a:gd name="T19" fmla="*/ 0 h 33"/>
                  <a:gd name="T20" fmla="*/ 0 w 35"/>
                  <a:gd name="T21" fmla="*/ 0 h 33"/>
                  <a:gd name="T22" fmla="*/ 0 w 35"/>
                  <a:gd name="T23" fmla="*/ 0 h 33"/>
                  <a:gd name="T24" fmla="*/ 0 w 35"/>
                  <a:gd name="T25" fmla="*/ 0 h 33"/>
                  <a:gd name="T26" fmla="*/ 0 w 35"/>
                  <a:gd name="T27" fmla="*/ 0 h 33"/>
                  <a:gd name="T28" fmla="*/ 0 w 35"/>
                  <a:gd name="T29" fmla="*/ 0 h 33"/>
                  <a:gd name="T30" fmla="*/ 0 w 35"/>
                  <a:gd name="T31" fmla="*/ 0 h 33"/>
                  <a:gd name="T32" fmla="*/ 0 w 3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35" y="20"/>
                    </a:moveTo>
                    <a:lnTo>
                      <a:pt x="35" y="13"/>
                    </a:lnTo>
                    <a:lnTo>
                      <a:pt x="32" y="7"/>
                    </a:lnTo>
                    <a:lnTo>
                      <a:pt x="28" y="3"/>
                    </a:lnTo>
                    <a:lnTo>
                      <a:pt x="21" y="0"/>
                    </a:lnTo>
                    <a:lnTo>
                      <a:pt x="14" y="0"/>
                    </a:lnTo>
                    <a:lnTo>
                      <a:pt x="7" y="3"/>
                    </a:lnTo>
                    <a:lnTo>
                      <a:pt x="3" y="7"/>
                    </a:lnTo>
                    <a:lnTo>
                      <a:pt x="0" y="13"/>
                    </a:lnTo>
                    <a:lnTo>
                      <a:pt x="0" y="20"/>
                    </a:lnTo>
                    <a:lnTo>
                      <a:pt x="3" y="27"/>
                    </a:lnTo>
                    <a:lnTo>
                      <a:pt x="7" y="31"/>
                    </a:lnTo>
                    <a:lnTo>
                      <a:pt x="14" y="33"/>
                    </a:lnTo>
                    <a:lnTo>
                      <a:pt x="21" y="33"/>
                    </a:lnTo>
                    <a:lnTo>
                      <a:pt x="28" y="31"/>
                    </a:lnTo>
                    <a:lnTo>
                      <a:pt x="32" y="25"/>
                    </a:lnTo>
                    <a:lnTo>
                      <a:pt x="35" y="20"/>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3" name="Freeform 604">
                <a:extLst>
                  <a:ext uri="{FF2B5EF4-FFF2-40B4-BE49-F238E27FC236}">
                    <a16:creationId xmlns:a16="http://schemas.microsoft.com/office/drawing/2014/main" id="{936C4C46-59D1-9AF7-7F9D-881250EE5AE3}"/>
                  </a:ext>
                </a:extLst>
              </p:cNvPr>
              <p:cNvSpPr>
                <a:spLocks/>
              </p:cNvSpPr>
              <p:nvPr/>
            </p:nvSpPr>
            <p:spPr bwMode="auto">
              <a:xfrm>
                <a:off x="1913" y="4459"/>
                <a:ext cx="11" cy="11"/>
              </a:xfrm>
              <a:custGeom>
                <a:avLst/>
                <a:gdLst>
                  <a:gd name="T0" fmla="*/ 0 w 33"/>
                  <a:gd name="T1" fmla="*/ 0 h 33"/>
                  <a:gd name="T2" fmla="*/ 0 w 33"/>
                  <a:gd name="T3" fmla="*/ 0 h 33"/>
                  <a:gd name="T4" fmla="*/ 0 w 33"/>
                  <a:gd name="T5" fmla="*/ 0 h 33"/>
                  <a:gd name="T6" fmla="*/ 0 w 33"/>
                  <a:gd name="T7" fmla="*/ 0 h 33"/>
                  <a:gd name="T8" fmla="*/ 0 w 33"/>
                  <a:gd name="T9" fmla="*/ 0 h 33"/>
                  <a:gd name="T10" fmla="*/ 0 w 33"/>
                  <a:gd name="T11" fmla="*/ 0 h 33"/>
                  <a:gd name="T12" fmla="*/ 0 w 33"/>
                  <a:gd name="T13" fmla="*/ 0 h 33"/>
                  <a:gd name="T14" fmla="*/ 0 w 33"/>
                  <a:gd name="T15" fmla="*/ 0 h 33"/>
                  <a:gd name="T16" fmla="*/ 0 w 33"/>
                  <a:gd name="T17" fmla="*/ 0 h 33"/>
                  <a:gd name="T18" fmla="*/ 0 w 33"/>
                  <a:gd name="T19" fmla="*/ 0 h 33"/>
                  <a:gd name="T20" fmla="*/ 0 w 33"/>
                  <a:gd name="T21" fmla="*/ 0 h 33"/>
                  <a:gd name="T22" fmla="*/ 0 w 33"/>
                  <a:gd name="T23" fmla="*/ 0 h 33"/>
                  <a:gd name="T24" fmla="*/ 0 w 33"/>
                  <a:gd name="T25" fmla="*/ 0 h 33"/>
                  <a:gd name="T26" fmla="*/ 0 w 33"/>
                  <a:gd name="T27" fmla="*/ 0 h 33"/>
                  <a:gd name="T28" fmla="*/ 0 w 33"/>
                  <a:gd name="T29" fmla="*/ 0 h 33"/>
                  <a:gd name="T30" fmla="*/ 0 w 33"/>
                  <a:gd name="T31" fmla="*/ 0 h 33"/>
                  <a:gd name="T32" fmla="*/ 0 w 3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3"/>
                  <a:gd name="T53" fmla="*/ 33 w 3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3">
                    <a:moveTo>
                      <a:pt x="33" y="20"/>
                    </a:moveTo>
                    <a:lnTo>
                      <a:pt x="33" y="13"/>
                    </a:lnTo>
                    <a:lnTo>
                      <a:pt x="31" y="8"/>
                    </a:lnTo>
                    <a:lnTo>
                      <a:pt x="26" y="2"/>
                    </a:lnTo>
                    <a:lnTo>
                      <a:pt x="20" y="0"/>
                    </a:lnTo>
                    <a:lnTo>
                      <a:pt x="13" y="0"/>
                    </a:lnTo>
                    <a:lnTo>
                      <a:pt x="7" y="2"/>
                    </a:lnTo>
                    <a:lnTo>
                      <a:pt x="3" y="8"/>
                    </a:lnTo>
                    <a:lnTo>
                      <a:pt x="0" y="13"/>
                    </a:lnTo>
                    <a:lnTo>
                      <a:pt x="0" y="20"/>
                    </a:lnTo>
                    <a:lnTo>
                      <a:pt x="3" y="26"/>
                    </a:lnTo>
                    <a:lnTo>
                      <a:pt x="7" y="30"/>
                    </a:lnTo>
                    <a:lnTo>
                      <a:pt x="14" y="33"/>
                    </a:lnTo>
                    <a:lnTo>
                      <a:pt x="21" y="33"/>
                    </a:lnTo>
                    <a:lnTo>
                      <a:pt x="26" y="30"/>
                    </a:lnTo>
                    <a:lnTo>
                      <a:pt x="31" y="26"/>
                    </a:lnTo>
                    <a:lnTo>
                      <a:pt x="33" y="20"/>
                    </a:lnTo>
                    <a:close/>
                  </a:path>
                </a:pathLst>
              </a:custGeom>
              <a:solidFill>
                <a:srgbClr val="B7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4" name="Freeform 605">
                <a:extLst>
                  <a:ext uri="{FF2B5EF4-FFF2-40B4-BE49-F238E27FC236}">
                    <a16:creationId xmlns:a16="http://schemas.microsoft.com/office/drawing/2014/main" id="{255C0494-0B9D-9431-71DE-863D294ADC4E}"/>
                  </a:ext>
                </a:extLst>
              </p:cNvPr>
              <p:cNvSpPr>
                <a:spLocks/>
              </p:cNvSpPr>
              <p:nvPr/>
            </p:nvSpPr>
            <p:spPr bwMode="auto">
              <a:xfrm>
                <a:off x="1799" y="4453"/>
                <a:ext cx="133" cy="161"/>
              </a:xfrm>
              <a:custGeom>
                <a:avLst/>
                <a:gdLst>
                  <a:gd name="T0" fmla="*/ 0 w 401"/>
                  <a:gd name="T1" fmla="*/ 0 h 484"/>
                  <a:gd name="T2" fmla="*/ 0 w 401"/>
                  <a:gd name="T3" fmla="*/ 0 h 484"/>
                  <a:gd name="T4" fmla="*/ 0 w 401"/>
                  <a:gd name="T5" fmla="*/ 0 h 484"/>
                  <a:gd name="T6" fmla="*/ 0 w 401"/>
                  <a:gd name="T7" fmla="*/ 0 h 484"/>
                  <a:gd name="T8" fmla="*/ 0 w 401"/>
                  <a:gd name="T9" fmla="*/ 0 h 484"/>
                  <a:gd name="T10" fmla="*/ 0 w 401"/>
                  <a:gd name="T11" fmla="*/ 0 h 484"/>
                  <a:gd name="T12" fmla="*/ 0 w 401"/>
                  <a:gd name="T13" fmla="*/ 0 h 484"/>
                  <a:gd name="T14" fmla="*/ 0 w 401"/>
                  <a:gd name="T15" fmla="*/ 0 h 484"/>
                  <a:gd name="T16" fmla="*/ 0 w 401"/>
                  <a:gd name="T17" fmla="*/ 0 h 484"/>
                  <a:gd name="T18" fmla="*/ 0 w 401"/>
                  <a:gd name="T19" fmla="*/ 0 h 484"/>
                  <a:gd name="T20" fmla="*/ 0 w 401"/>
                  <a:gd name="T21" fmla="*/ 1 h 484"/>
                  <a:gd name="T22" fmla="*/ 0 w 401"/>
                  <a:gd name="T23" fmla="*/ 1 h 484"/>
                  <a:gd name="T24" fmla="*/ 0 w 401"/>
                  <a:gd name="T25" fmla="*/ 1 h 484"/>
                  <a:gd name="T26" fmla="*/ 0 w 401"/>
                  <a:gd name="T27" fmla="*/ 1 h 484"/>
                  <a:gd name="T28" fmla="*/ 0 w 401"/>
                  <a:gd name="T29" fmla="*/ 1 h 484"/>
                  <a:gd name="T30" fmla="*/ 0 w 401"/>
                  <a:gd name="T31" fmla="*/ 1 h 484"/>
                  <a:gd name="T32" fmla="*/ 0 w 401"/>
                  <a:gd name="T33" fmla="*/ 1 h 484"/>
                  <a:gd name="T34" fmla="*/ 0 w 401"/>
                  <a:gd name="T35" fmla="*/ 1 h 484"/>
                  <a:gd name="T36" fmla="*/ 0 w 401"/>
                  <a:gd name="T37" fmla="*/ 1 h 484"/>
                  <a:gd name="T38" fmla="*/ 1 w 401"/>
                  <a:gd name="T39" fmla="*/ 0 h 484"/>
                  <a:gd name="T40" fmla="*/ 1 w 401"/>
                  <a:gd name="T41" fmla="*/ 0 h 484"/>
                  <a:gd name="T42" fmla="*/ 1 w 401"/>
                  <a:gd name="T43" fmla="*/ 0 h 484"/>
                  <a:gd name="T44" fmla="*/ 1 w 401"/>
                  <a:gd name="T45" fmla="*/ 0 h 484"/>
                  <a:gd name="T46" fmla="*/ 1 w 401"/>
                  <a:gd name="T47" fmla="*/ 0 h 484"/>
                  <a:gd name="T48" fmla="*/ 1 w 401"/>
                  <a:gd name="T49" fmla="*/ 0 h 484"/>
                  <a:gd name="T50" fmla="*/ 1 w 401"/>
                  <a:gd name="T51" fmla="*/ 0 h 484"/>
                  <a:gd name="T52" fmla="*/ 1 w 401"/>
                  <a:gd name="T53" fmla="*/ 0 h 484"/>
                  <a:gd name="T54" fmla="*/ 1 w 401"/>
                  <a:gd name="T55" fmla="*/ 0 h 484"/>
                  <a:gd name="T56" fmla="*/ 0 w 401"/>
                  <a:gd name="T57" fmla="*/ 0 h 484"/>
                  <a:gd name="T58" fmla="*/ 0 w 401"/>
                  <a:gd name="T59" fmla="*/ 0 h 484"/>
                  <a:gd name="T60" fmla="*/ 0 w 401"/>
                  <a:gd name="T61" fmla="*/ 0 h 484"/>
                  <a:gd name="T62" fmla="*/ 0 w 401"/>
                  <a:gd name="T63" fmla="*/ 0 h 484"/>
                  <a:gd name="T64" fmla="*/ 0 w 401"/>
                  <a:gd name="T65" fmla="*/ 0 h 484"/>
                  <a:gd name="T66" fmla="*/ 0 w 401"/>
                  <a:gd name="T67" fmla="*/ 0 h 484"/>
                  <a:gd name="T68" fmla="*/ 0 w 401"/>
                  <a:gd name="T69" fmla="*/ 0 h 484"/>
                  <a:gd name="T70" fmla="*/ 0 w 401"/>
                  <a:gd name="T71" fmla="*/ 0 h 484"/>
                  <a:gd name="T72" fmla="*/ 0 w 401"/>
                  <a:gd name="T73" fmla="*/ 0 h 484"/>
                  <a:gd name="T74" fmla="*/ 0 w 401"/>
                  <a:gd name="T75" fmla="*/ 0 h 484"/>
                  <a:gd name="T76" fmla="*/ 0 w 401"/>
                  <a:gd name="T77" fmla="*/ 0 h 484"/>
                  <a:gd name="T78" fmla="*/ 0 w 401"/>
                  <a:gd name="T79" fmla="*/ 0 h 484"/>
                  <a:gd name="T80" fmla="*/ 0 w 401"/>
                  <a:gd name="T81" fmla="*/ 0 h 484"/>
                  <a:gd name="T82" fmla="*/ 0 w 401"/>
                  <a:gd name="T83" fmla="*/ 0 h 484"/>
                  <a:gd name="T84" fmla="*/ 0 w 401"/>
                  <a:gd name="T85" fmla="*/ 0 h 484"/>
                  <a:gd name="T86" fmla="*/ 0 w 401"/>
                  <a:gd name="T87" fmla="*/ 0 h 484"/>
                  <a:gd name="T88" fmla="*/ 0 w 401"/>
                  <a:gd name="T89" fmla="*/ 0 h 484"/>
                  <a:gd name="T90" fmla="*/ 0 w 401"/>
                  <a:gd name="T91" fmla="*/ 0 h 4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1"/>
                  <a:gd name="T139" fmla="*/ 0 h 484"/>
                  <a:gd name="T140" fmla="*/ 401 w 401"/>
                  <a:gd name="T141" fmla="*/ 484 h 4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1" h="484">
                    <a:moveTo>
                      <a:pt x="95" y="0"/>
                    </a:moveTo>
                    <a:lnTo>
                      <a:pt x="83" y="0"/>
                    </a:lnTo>
                    <a:lnTo>
                      <a:pt x="67" y="3"/>
                    </a:lnTo>
                    <a:lnTo>
                      <a:pt x="52" y="7"/>
                    </a:lnTo>
                    <a:lnTo>
                      <a:pt x="37" y="15"/>
                    </a:lnTo>
                    <a:lnTo>
                      <a:pt x="22" y="26"/>
                    </a:lnTo>
                    <a:lnTo>
                      <a:pt x="11" y="43"/>
                    </a:lnTo>
                    <a:lnTo>
                      <a:pt x="3" y="64"/>
                    </a:lnTo>
                    <a:lnTo>
                      <a:pt x="0" y="93"/>
                    </a:lnTo>
                    <a:lnTo>
                      <a:pt x="3" y="124"/>
                    </a:lnTo>
                    <a:lnTo>
                      <a:pt x="12" y="152"/>
                    </a:lnTo>
                    <a:lnTo>
                      <a:pt x="25" y="177"/>
                    </a:lnTo>
                    <a:lnTo>
                      <a:pt x="40" y="199"/>
                    </a:lnTo>
                    <a:lnTo>
                      <a:pt x="55" y="221"/>
                    </a:lnTo>
                    <a:lnTo>
                      <a:pt x="69" y="239"/>
                    </a:lnTo>
                    <a:lnTo>
                      <a:pt x="80" y="255"/>
                    </a:lnTo>
                    <a:lnTo>
                      <a:pt x="85" y="270"/>
                    </a:lnTo>
                    <a:lnTo>
                      <a:pt x="94" y="287"/>
                    </a:lnTo>
                    <a:lnTo>
                      <a:pt x="110" y="311"/>
                    </a:lnTo>
                    <a:lnTo>
                      <a:pt x="132" y="339"/>
                    </a:lnTo>
                    <a:lnTo>
                      <a:pt x="157" y="369"/>
                    </a:lnTo>
                    <a:lnTo>
                      <a:pt x="182" y="398"/>
                    </a:lnTo>
                    <a:lnTo>
                      <a:pt x="204" y="423"/>
                    </a:lnTo>
                    <a:lnTo>
                      <a:pt x="220" y="443"/>
                    </a:lnTo>
                    <a:lnTo>
                      <a:pt x="227" y="455"/>
                    </a:lnTo>
                    <a:lnTo>
                      <a:pt x="231" y="462"/>
                    </a:lnTo>
                    <a:lnTo>
                      <a:pt x="238" y="467"/>
                    </a:lnTo>
                    <a:lnTo>
                      <a:pt x="248" y="473"/>
                    </a:lnTo>
                    <a:lnTo>
                      <a:pt x="259" y="478"/>
                    </a:lnTo>
                    <a:lnTo>
                      <a:pt x="271" y="482"/>
                    </a:lnTo>
                    <a:lnTo>
                      <a:pt x="282" y="484"/>
                    </a:lnTo>
                    <a:lnTo>
                      <a:pt x="293" y="484"/>
                    </a:lnTo>
                    <a:lnTo>
                      <a:pt x="302" y="483"/>
                    </a:lnTo>
                    <a:lnTo>
                      <a:pt x="310" y="475"/>
                    </a:lnTo>
                    <a:lnTo>
                      <a:pt x="319" y="461"/>
                    </a:lnTo>
                    <a:lnTo>
                      <a:pt x="331" y="438"/>
                    </a:lnTo>
                    <a:lnTo>
                      <a:pt x="343" y="413"/>
                    </a:lnTo>
                    <a:lnTo>
                      <a:pt x="354" y="384"/>
                    </a:lnTo>
                    <a:lnTo>
                      <a:pt x="364" y="355"/>
                    </a:lnTo>
                    <a:lnTo>
                      <a:pt x="370" y="327"/>
                    </a:lnTo>
                    <a:lnTo>
                      <a:pt x="376" y="301"/>
                    </a:lnTo>
                    <a:lnTo>
                      <a:pt x="383" y="254"/>
                    </a:lnTo>
                    <a:lnTo>
                      <a:pt x="390" y="207"/>
                    </a:lnTo>
                    <a:lnTo>
                      <a:pt x="394" y="170"/>
                    </a:lnTo>
                    <a:lnTo>
                      <a:pt x="398" y="149"/>
                    </a:lnTo>
                    <a:lnTo>
                      <a:pt x="401" y="140"/>
                    </a:lnTo>
                    <a:lnTo>
                      <a:pt x="401" y="133"/>
                    </a:lnTo>
                    <a:lnTo>
                      <a:pt x="398" y="128"/>
                    </a:lnTo>
                    <a:lnTo>
                      <a:pt x="394" y="122"/>
                    </a:lnTo>
                    <a:lnTo>
                      <a:pt x="397" y="105"/>
                    </a:lnTo>
                    <a:lnTo>
                      <a:pt x="401" y="84"/>
                    </a:lnTo>
                    <a:lnTo>
                      <a:pt x="401" y="68"/>
                    </a:lnTo>
                    <a:lnTo>
                      <a:pt x="399" y="59"/>
                    </a:lnTo>
                    <a:lnTo>
                      <a:pt x="395" y="56"/>
                    </a:lnTo>
                    <a:lnTo>
                      <a:pt x="390" y="52"/>
                    </a:lnTo>
                    <a:lnTo>
                      <a:pt x="381" y="46"/>
                    </a:lnTo>
                    <a:lnTo>
                      <a:pt x="372" y="39"/>
                    </a:lnTo>
                    <a:lnTo>
                      <a:pt x="362" y="32"/>
                    </a:lnTo>
                    <a:lnTo>
                      <a:pt x="353" y="28"/>
                    </a:lnTo>
                    <a:lnTo>
                      <a:pt x="343" y="24"/>
                    </a:lnTo>
                    <a:lnTo>
                      <a:pt x="336" y="24"/>
                    </a:lnTo>
                    <a:lnTo>
                      <a:pt x="331" y="36"/>
                    </a:lnTo>
                    <a:lnTo>
                      <a:pt x="324" y="52"/>
                    </a:lnTo>
                    <a:lnTo>
                      <a:pt x="315" y="71"/>
                    </a:lnTo>
                    <a:lnTo>
                      <a:pt x="308" y="91"/>
                    </a:lnTo>
                    <a:lnTo>
                      <a:pt x="302" y="111"/>
                    </a:lnTo>
                    <a:lnTo>
                      <a:pt x="295" y="129"/>
                    </a:lnTo>
                    <a:lnTo>
                      <a:pt x="289" y="144"/>
                    </a:lnTo>
                    <a:lnTo>
                      <a:pt x="285" y="156"/>
                    </a:lnTo>
                    <a:lnTo>
                      <a:pt x="278" y="170"/>
                    </a:lnTo>
                    <a:lnTo>
                      <a:pt x="271" y="181"/>
                    </a:lnTo>
                    <a:lnTo>
                      <a:pt x="266" y="190"/>
                    </a:lnTo>
                    <a:lnTo>
                      <a:pt x="262" y="198"/>
                    </a:lnTo>
                    <a:lnTo>
                      <a:pt x="259" y="205"/>
                    </a:lnTo>
                    <a:lnTo>
                      <a:pt x="255" y="206"/>
                    </a:lnTo>
                    <a:lnTo>
                      <a:pt x="252" y="202"/>
                    </a:lnTo>
                    <a:lnTo>
                      <a:pt x="252" y="194"/>
                    </a:lnTo>
                    <a:lnTo>
                      <a:pt x="252" y="183"/>
                    </a:lnTo>
                    <a:lnTo>
                      <a:pt x="249" y="173"/>
                    </a:lnTo>
                    <a:lnTo>
                      <a:pt x="245" y="164"/>
                    </a:lnTo>
                    <a:lnTo>
                      <a:pt x="242" y="158"/>
                    </a:lnTo>
                    <a:lnTo>
                      <a:pt x="237" y="148"/>
                    </a:lnTo>
                    <a:lnTo>
                      <a:pt x="227" y="132"/>
                    </a:lnTo>
                    <a:lnTo>
                      <a:pt x="216" y="113"/>
                    </a:lnTo>
                    <a:lnTo>
                      <a:pt x="211" y="99"/>
                    </a:lnTo>
                    <a:lnTo>
                      <a:pt x="207" y="83"/>
                    </a:lnTo>
                    <a:lnTo>
                      <a:pt x="197" y="65"/>
                    </a:lnTo>
                    <a:lnTo>
                      <a:pt x="185" y="50"/>
                    </a:lnTo>
                    <a:lnTo>
                      <a:pt x="169" y="34"/>
                    </a:lnTo>
                    <a:lnTo>
                      <a:pt x="153" y="20"/>
                    </a:lnTo>
                    <a:lnTo>
                      <a:pt x="134" y="10"/>
                    </a:lnTo>
                    <a:lnTo>
                      <a:pt x="114" y="3"/>
                    </a:lnTo>
                    <a:lnTo>
                      <a:pt x="95" y="0"/>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5" name="Freeform 606">
                <a:extLst>
                  <a:ext uri="{FF2B5EF4-FFF2-40B4-BE49-F238E27FC236}">
                    <a16:creationId xmlns:a16="http://schemas.microsoft.com/office/drawing/2014/main" id="{FF6252B9-58A7-770B-8203-F1EC6A526F0A}"/>
                  </a:ext>
                </a:extLst>
              </p:cNvPr>
              <p:cNvSpPr>
                <a:spLocks/>
              </p:cNvSpPr>
              <p:nvPr/>
            </p:nvSpPr>
            <p:spPr bwMode="auto">
              <a:xfrm>
                <a:off x="2014" y="4378"/>
                <a:ext cx="104" cy="137"/>
              </a:xfrm>
              <a:custGeom>
                <a:avLst/>
                <a:gdLst>
                  <a:gd name="T0" fmla="*/ 0 w 312"/>
                  <a:gd name="T1" fmla="*/ 0 h 410"/>
                  <a:gd name="T2" fmla="*/ 0 w 312"/>
                  <a:gd name="T3" fmla="*/ 0 h 410"/>
                  <a:gd name="T4" fmla="*/ 0 w 312"/>
                  <a:gd name="T5" fmla="*/ 0 h 410"/>
                  <a:gd name="T6" fmla="*/ 0 w 312"/>
                  <a:gd name="T7" fmla="*/ 0 h 410"/>
                  <a:gd name="T8" fmla="*/ 0 w 312"/>
                  <a:gd name="T9" fmla="*/ 0 h 410"/>
                  <a:gd name="T10" fmla="*/ 0 w 312"/>
                  <a:gd name="T11" fmla="*/ 0 h 410"/>
                  <a:gd name="T12" fmla="*/ 0 w 312"/>
                  <a:gd name="T13" fmla="*/ 0 h 410"/>
                  <a:gd name="T14" fmla="*/ 0 w 312"/>
                  <a:gd name="T15" fmla="*/ 0 h 410"/>
                  <a:gd name="T16" fmla="*/ 0 w 312"/>
                  <a:gd name="T17" fmla="*/ 0 h 410"/>
                  <a:gd name="T18" fmla="*/ 0 w 312"/>
                  <a:gd name="T19" fmla="*/ 0 h 410"/>
                  <a:gd name="T20" fmla="*/ 0 w 312"/>
                  <a:gd name="T21" fmla="*/ 0 h 410"/>
                  <a:gd name="T22" fmla="*/ 0 w 312"/>
                  <a:gd name="T23" fmla="*/ 0 h 410"/>
                  <a:gd name="T24" fmla="*/ 0 w 312"/>
                  <a:gd name="T25" fmla="*/ 0 h 410"/>
                  <a:gd name="T26" fmla="*/ 0 w 312"/>
                  <a:gd name="T27" fmla="*/ 0 h 410"/>
                  <a:gd name="T28" fmla="*/ 0 w 312"/>
                  <a:gd name="T29" fmla="*/ 0 h 410"/>
                  <a:gd name="T30" fmla="*/ 0 w 312"/>
                  <a:gd name="T31" fmla="*/ 0 h 410"/>
                  <a:gd name="T32" fmla="*/ 0 w 312"/>
                  <a:gd name="T33" fmla="*/ 0 h 410"/>
                  <a:gd name="T34" fmla="*/ 0 w 312"/>
                  <a:gd name="T35" fmla="*/ 0 h 410"/>
                  <a:gd name="T36" fmla="*/ 0 w 312"/>
                  <a:gd name="T37" fmla="*/ 0 h 410"/>
                  <a:gd name="T38" fmla="*/ 0 w 312"/>
                  <a:gd name="T39" fmla="*/ 0 h 410"/>
                  <a:gd name="T40" fmla="*/ 0 w 312"/>
                  <a:gd name="T41" fmla="*/ 0 h 410"/>
                  <a:gd name="T42" fmla="*/ 0 w 312"/>
                  <a:gd name="T43" fmla="*/ 0 h 410"/>
                  <a:gd name="T44" fmla="*/ 0 w 312"/>
                  <a:gd name="T45" fmla="*/ 0 h 410"/>
                  <a:gd name="T46" fmla="*/ 0 w 312"/>
                  <a:gd name="T47" fmla="*/ 0 h 410"/>
                  <a:gd name="T48" fmla="*/ 0 w 312"/>
                  <a:gd name="T49" fmla="*/ 0 h 410"/>
                  <a:gd name="T50" fmla="*/ 0 w 312"/>
                  <a:gd name="T51" fmla="*/ 0 h 410"/>
                  <a:gd name="T52" fmla="*/ 0 w 312"/>
                  <a:gd name="T53" fmla="*/ 0 h 410"/>
                  <a:gd name="T54" fmla="*/ 0 w 312"/>
                  <a:gd name="T55" fmla="*/ 0 h 410"/>
                  <a:gd name="T56" fmla="*/ 0 w 312"/>
                  <a:gd name="T57" fmla="*/ 0 h 410"/>
                  <a:gd name="T58" fmla="*/ 0 w 312"/>
                  <a:gd name="T59" fmla="*/ 0 h 410"/>
                  <a:gd name="T60" fmla="*/ 0 w 312"/>
                  <a:gd name="T61" fmla="*/ 0 h 410"/>
                  <a:gd name="T62" fmla="*/ 0 w 312"/>
                  <a:gd name="T63" fmla="*/ 0 h 410"/>
                  <a:gd name="T64" fmla="*/ 0 w 312"/>
                  <a:gd name="T65" fmla="*/ 0 h 410"/>
                  <a:gd name="T66" fmla="*/ 0 w 312"/>
                  <a:gd name="T67" fmla="*/ 0 h 410"/>
                  <a:gd name="T68" fmla="*/ 0 w 312"/>
                  <a:gd name="T69" fmla="*/ 0 h 410"/>
                  <a:gd name="T70" fmla="*/ 0 w 312"/>
                  <a:gd name="T71" fmla="*/ 0 h 410"/>
                  <a:gd name="T72" fmla="*/ 0 w 312"/>
                  <a:gd name="T73" fmla="*/ 0 h 410"/>
                  <a:gd name="T74" fmla="*/ 0 w 312"/>
                  <a:gd name="T75" fmla="*/ 1 h 410"/>
                  <a:gd name="T76" fmla="*/ 0 w 312"/>
                  <a:gd name="T77" fmla="*/ 1 h 410"/>
                  <a:gd name="T78" fmla="*/ 0 w 312"/>
                  <a:gd name="T79" fmla="*/ 1 h 410"/>
                  <a:gd name="T80" fmla="*/ 0 w 312"/>
                  <a:gd name="T81" fmla="*/ 1 h 410"/>
                  <a:gd name="T82" fmla="*/ 0 w 312"/>
                  <a:gd name="T83" fmla="*/ 1 h 410"/>
                  <a:gd name="T84" fmla="*/ 0 w 312"/>
                  <a:gd name="T85" fmla="*/ 1 h 410"/>
                  <a:gd name="T86" fmla="*/ 0 w 312"/>
                  <a:gd name="T87" fmla="*/ 1 h 410"/>
                  <a:gd name="T88" fmla="*/ 0 w 312"/>
                  <a:gd name="T89" fmla="*/ 0 h 410"/>
                  <a:gd name="T90" fmla="*/ 0 w 312"/>
                  <a:gd name="T91" fmla="*/ 0 h 410"/>
                  <a:gd name="T92" fmla="*/ 0 w 312"/>
                  <a:gd name="T93" fmla="*/ 0 h 410"/>
                  <a:gd name="T94" fmla="*/ 0 w 312"/>
                  <a:gd name="T95" fmla="*/ 0 h 410"/>
                  <a:gd name="T96" fmla="*/ 0 w 312"/>
                  <a:gd name="T97" fmla="*/ 0 h 410"/>
                  <a:gd name="T98" fmla="*/ 0 w 312"/>
                  <a:gd name="T99" fmla="*/ 0 h 4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2"/>
                  <a:gd name="T151" fmla="*/ 0 h 410"/>
                  <a:gd name="T152" fmla="*/ 312 w 312"/>
                  <a:gd name="T153" fmla="*/ 410 h 4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2" h="410">
                    <a:moveTo>
                      <a:pt x="245" y="221"/>
                    </a:moveTo>
                    <a:lnTo>
                      <a:pt x="256" y="211"/>
                    </a:lnTo>
                    <a:lnTo>
                      <a:pt x="270" y="197"/>
                    </a:lnTo>
                    <a:lnTo>
                      <a:pt x="285" y="177"/>
                    </a:lnTo>
                    <a:lnTo>
                      <a:pt x="299" y="153"/>
                    </a:lnTo>
                    <a:lnTo>
                      <a:pt x="307" y="128"/>
                    </a:lnTo>
                    <a:lnTo>
                      <a:pt x="312" y="101"/>
                    </a:lnTo>
                    <a:lnTo>
                      <a:pt x="306" y="76"/>
                    </a:lnTo>
                    <a:lnTo>
                      <a:pt x="291" y="51"/>
                    </a:lnTo>
                    <a:lnTo>
                      <a:pt x="269" y="31"/>
                    </a:lnTo>
                    <a:lnTo>
                      <a:pt x="245" y="15"/>
                    </a:lnTo>
                    <a:lnTo>
                      <a:pt x="221" y="6"/>
                    </a:lnTo>
                    <a:lnTo>
                      <a:pt x="196" y="0"/>
                    </a:lnTo>
                    <a:lnTo>
                      <a:pt x="172" y="0"/>
                    </a:lnTo>
                    <a:lnTo>
                      <a:pt x="150" y="4"/>
                    </a:lnTo>
                    <a:lnTo>
                      <a:pt x="131" y="11"/>
                    </a:lnTo>
                    <a:lnTo>
                      <a:pt x="115" y="22"/>
                    </a:lnTo>
                    <a:lnTo>
                      <a:pt x="105" y="30"/>
                    </a:lnTo>
                    <a:lnTo>
                      <a:pt x="97" y="36"/>
                    </a:lnTo>
                    <a:lnTo>
                      <a:pt x="90" y="43"/>
                    </a:lnTo>
                    <a:lnTo>
                      <a:pt x="84" y="49"/>
                    </a:lnTo>
                    <a:lnTo>
                      <a:pt x="80" y="56"/>
                    </a:lnTo>
                    <a:lnTo>
                      <a:pt x="76" y="61"/>
                    </a:lnTo>
                    <a:lnTo>
                      <a:pt x="73" y="68"/>
                    </a:lnTo>
                    <a:lnTo>
                      <a:pt x="71" y="73"/>
                    </a:lnTo>
                    <a:lnTo>
                      <a:pt x="64" y="87"/>
                    </a:lnTo>
                    <a:lnTo>
                      <a:pt x="57" y="97"/>
                    </a:lnTo>
                    <a:lnTo>
                      <a:pt x="49" y="106"/>
                    </a:lnTo>
                    <a:lnTo>
                      <a:pt x="37" y="113"/>
                    </a:lnTo>
                    <a:lnTo>
                      <a:pt x="31" y="116"/>
                    </a:lnTo>
                    <a:lnTo>
                      <a:pt x="22" y="118"/>
                    </a:lnTo>
                    <a:lnTo>
                      <a:pt x="14" y="124"/>
                    </a:lnTo>
                    <a:lnTo>
                      <a:pt x="11" y="128"/>
                    </a:lnTo>
                    <a:lnTo>
                      <a:pt x="13" y="132"/>
                    </a:lnTo>
                    <a:lnTo>
                      <a:pt x="15" y="136"/>
                    </a:lnTo>
                    <a:lnTo>
                      <a:pt x="18" y="138"/>
                    </a:lnTo>
                    <a:lnTo>
                      <a:pt x="21" y="140"/>
                    </a:lnTo>
                    <a:lnTo>
                      <a:pt x="24" y="142"/>
                    </a:lnTo>
                    <a:lnTo>
                      <a:pt x="25" y="146"/>
                    </a:lnTo>
                    <a:lnTo>
                      <a:pt x="24" y="150"/>
                    </a:lnTo>
                    <a:lnTo>
                      <a:pt x="20" y="154"/>
                    </a:lnTo>
                    <a:lnTo>
                      <a:pt x="18" y="156"/>
                    </a:lnTo>
                    <a:lnTo>
                      <a:pt x="18" y="157"/>
                    </a:lnTo>
                    <a:lnTo>
                      <a:pt x="17" y="158"/>
                    </a:lnTo>
                    <a:lnTo>
                      <a:pt x="17" y="161"/>
                    </a:lnTo>
                    <a:lnTo>
                      <a:pt x="18" y="163"/>
                    </a:lnTo>
                    <a:lnTo>
                      <a:pt x="20" y="166"/>
                    </a:lnTo>
                    <a:lnTo>
                      <a:pt x="22" y="170"/>
                    </a:lnTo>
                    <a:lnTo>
                      <a:pt x="24" y="174"/>
                    </a:lnTo>
                    <a:lnTo>
                      <a:pt x="22" y="178"/>
                    </a:lnTo>
                    <a:lnTo>
                      <a:pt x="21" y="183"/>
                    </a:lnTo>
                    <a:lnTo>
                      <a:pt x="18" y="186"/>
                    </a:lnTo>
                    <a:lnTo>
                      <a:pt x="15" y="189"/>
                    </a:lnTo>
                    <a:lnTo>
                      <a:pt x="14" y="191"/>
                    </a:lnTo>
                    <a:lnTo>
                      <a:pt x="13" y="195"/>
                    </a:lnTo>
                    <a:lnTo>
                      <a:pt x="13" y="198"/>
                    </a:lnTo>
                    <a:lnTo>
                      <a:pt x="13" y="201"/>
                    </a:lnTo>
                    <a:lnTo>
                      <a:pt x="11" y="205"/>
                    </a:lnTo>
                    <a:lnTo>
                      <a:pt x="9" y="207"/>
                    </a:lnTo>
                    <a:lnTo>
                      <a:pt x="6" y="211"/>
                    </a:lnTo>
                    <a:lnTo>
                      <a:pt x="3" y="217"/>
                    </a:lnTo>
                    <a:lnTo>
                      <a:pt x="0" y="226"/>
                    </a:lnTo>
                    <a:lnTo>
                      <a:pt x="2" y="236"/>
                    </a:lnTo>
                    <a:lnTo>
                      <a:pt x="10" y="243"/>
                    </a:lnTo>
                    <a:lnTo>
                      <a:pt x="22" y="248"/>
                    </a:lnTo>
                    <a:lnTo>
                      <a:pt x="32" y="254"/>
                    </a:lnTo>
                    <a:lnTo>
                      <a:pt x="40" y="258"/>
                    </a:lnTo>
                    <a:lnTo>
                      <a:pt x="44" y="260"/>
                    </a:lnTo>
                    <a:lnTo>
                      <a:pt x="47" y="262"/>
                    </a:lnTo>
                    <a:lnTo>
                      <a:pt x="50" y="266"/>
                    </a:lnTo>
                    <a:lnTo>
                      <a:pt x="50" y="271"/>
                    </a:lnTo>
                    <a:lnTo>
                      <a:pt x="50" y="276"/>
                    </a:lnTo>
                    <a:lnTo>
                      <a:pt x="50" y="311"/>
                    </a:lnTo>
                    <a:lnTo>
                      <a:pt x="54" y="345"/>
                    </a:lnTo>
                    <a:lnTo>
                      <a:pt x="61" y="373"/>
                    </a:lnTo>
                    <a:lnTo>
                      <a:pt x="68" y="390"/>
                    </a:lnTo>
                    <a:lnTo>
                      <a:pt x="73" y="396"/>
                    </a:lnTo>
                    <a:lnTo>
                      <a:pt x="79" y="401"/>
                    </a:lnTo>
                    <a:lnTo>
                      <a:pt x="86" y="403"/>
                    </a:lnTo>
                    <a:lnTo>
                      <a:pt x="94" y="407"/>
                    </a:lnTo>
                    <a:lnTo>
                      <a:pt x="101" y="409"/>
                    </a:lnTo>
                    <a:lnTo>
                      <a:pt x="108" y="410"/>
                    </a:lnTo>
                    <a:lnTo>
                      <a:pt x="115" y="410"/>
                    </a:lnTo>
                    <a:lnTo>
                      <a:pt x="120" y="409"/>
                    </a:lnTo>
                    <a:lnTo>
                      <a:pt x="131" y="402"/>
                    </a:lnTo>
                    <a:lnTo>
                      <a:pt x="144" y="389"/>
                    </a:lnTo>
                    <a:lnTo>
                      <a:pt x="155" y="372"/>
                    </a:lnTo>
                    <a:lnTo>
                      <a:pt x="160" y="352"/>
                    </a:lnTo>
                    <a:lnTo>
                      <a:pt x="164" y="325"/>
                    </a:lnTo>
                    <a:lnTo>
                      <a:pt x="171" y="295"/>
                    </a:lnTo>
                    <a:lnTo>
                      <a:pt x="181" y="270"/>
                    </a:lnTo>
                    <a:lnTo>
                      <a:pt x="190" y="254"/>
                    </a:lnTo>
                    <a:lnTo>
                      <a:pt x="197" y="247"/>
                    </a:lnTo>
                    <a:lnTo>
                      <a:pt x="204" y="242"/>
                    </a:lnTo>
                    <a:lnTo>
                      <a:pt x="212" y="238"/>
                    </a:lnTo>
                    <a:lnTo>
                      <a:pt x="219" y="234"/>
                    </a:lnTo>
                    <a:lnTo>
                      <a:pt x="226" y="230"/>
                    </a:lnTo>
                    <a:lnTo>
                      <a:pt x="233" y="227"/>
                    </a:lnTo>
                    <a:lnTo>
                      <a:pt x="239" y="224"/>
                    </a:lnTo>
                    <a:lnTo>
                      <a:pt x="245" y="221"/>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6" name="Freeform 607">
                <a:extLst>
                  <a:ext uri="{FF2B5EF4-FFF2-40B4-BE49-F238E27FC236}">
                    <a16:creationId xmlns:a16="http://schemas.microsoft.com/office/drawing/2014/main" id="{8ABCB6E3-76D3-6240-63C8-CFC2522CD9B4}"/>
                  </a:ext>
                </a:extLst>
              </p:cNvPr>
              <p:cNvSpPr>
                <a:spLocks/>
              </p:cNvSpPr>
              <p:nvPr/>
            </p:nvSpPr>
            <p:spPr bwMode="auto">
              <a:xfrm>
                <a:off x="2090" y="4398"/>
                <a:ext cx="12"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8" y="32"/>
                    </a:moveTo>
                    <a:lnTo>
                      <a:pt x="2" y="28"/>
                    </a:lnTo>
                    <a:lnTo>
                      <a:pt x="0" y="22"/>
                    </a:lnTo>
                    <a:lnTo>
                      <a:pt x="0" y="16"/>
                    </a:lnTo>
                    <a:lnTo>
                      <a:pt x="1" y="9"/>
                    </a:lnTo>
                    <a:lnTo>
                      <a:pt x="5" y="4"/>
                    </a:lnTo>
                    <a:lnTo>
                      <a:pt x="11" y="1"/>
                    </a:lnTo>
                    <a:lnTo>
                      <a:pt x="17" y="0"/>
                    </a:lnTo>
                    <a:lnTo>
                      <a:pt x="24" y="2"/>
                    </a:lnTo>
                    <a:lnTo>
                      <a:pt x="30" y="6"/>
                    </a:lnTo>
                    <a:lnTo>
                      <a:pt x="33" y="12"/>
                    </a:lnTo>
                    <a:lnTo>
                      <a:pt x="34" y="18"/>
                    </a:lnTo>
                    <a:lnTo>
                      <a:pt x="31" y="25"/>
                    </a:lnTo>
                    <a:lnTo>
                      <a:pt x="27" y="30"/>
                    </a:lnTo>
                    <a:lnTo>
                      <a:pt x="22" y="33"/>
                    </a:lnTo>
                    <a:lnTo>
                      <a:pt x="15" y="33"/>
                    </a:lnTo>
                    <a:lnTo>
                      <a:pt x="8" y="32"/>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7" name="Freeform 608">
                <a:extLst>
                  <a:ext uri="{FF2B5EF4-FFF2-40B4-BE49-F238E27FC236}">
                    <a16:creationId xmlns:a16="http://schemas.microsoft.com/office/drawing/2014/main" id="{3FE72FFD-68BD-F004-7AA7-93DD7990D256}"/>
                  </a:ext>
                </a:extLst>
              </p:cNvPr>
              <p:cNvSpPr>
                <a:spLocks/>
              </p:cNvSpPr>
              <p:nvPr/>
            </p:nvSpPr>
            <p:spPr bwMode="auto">
              <a:xfrm>
                <a:off x="2045" y="4493"/>
                <a:ext cx="11" cy="12"/>
              </a:xfrm>
              <a:custGeom>
                <a:avLst/>
                <a:gdLst>
                  <a:gd name="T0" fmla="*/ 0 w 33"/>
                  <a:gd name="T1" fmla="*/ 0 h 34"/>
                  <a:gd name="T2" fmla="*/ 0 w 33"/>
                  <a:gd name="T3" fmla="*/ 0 h 34"/>
                  <a:gd name="T4" fmla="*/ 0 w 33"/>
                  <a:gd name="T5" fmla="*/ 0 h 34"/>
                  <a:gd name="T6" fmla="*/ 0 w 33"/>
                  <a:gd name="T7" fmla="*/ 0 h 34"/>
                  <a:gd name="T8" fmla="*/ 0 w 33"/>
                  <a:gd name="T9" fmla="*/ 0 h 34"/>
                  <a:gd name="T10" fmla="*/ 0 w 33"/>
                  <a:gd name="T11" fmla="*/ 0 h 34"/>
                  <a:gd name="T12" fmla="*/ 0 w 33"/>
                  <a:gd name="T13" fmla="*/ 0 h 34"/>
                  <a:gd name="T14" fmla="*/ 0 w 33"/>
                  <a:gd name="T15" fmla="*/ 0 h 34"/>
                  <a:gd name="T16" fmla="*/ 0 w 33"/>
                  <a:gd name="T17" fmla="*/ 0 h 34"/>
                  <a:gd name="T18" fmla="*/ 0 w 33"/>
                  <a:gd name="T19" fmla="*/ 0 h 34"/>
                  <a:gd name="T20" fmla="*/ 0 w 33"/>
                  <a:gd name="T21" fmla="*/ 0 h 34"/>
                  <a:gd name="T22" fmla="*/ 0 w 33"/>
                  <a:gd name="T23" fmla="*/ 0 h 34"/>
                  <a:gd name="T24" fmla="*/ 0 w 33"/>
                  <a:gd name="T25" fmla="*/ 0 h 34"/>
                  <a:gd name="T26" fmla="*/ 0 w 33"/>
                  <a:gd name="T27" fmla="*/ 0 h 34"/>
                  <a:gd name="T28" fmla="*/ 0 w 33"/>
                  <a:gd name="T29" fmla="*/ 0 h 34"/>
                  <a:gd name="T30" fmla="*/ 0 w 33"/>
                  <a:gd name="T31" fmla="*/ 0 h 34"/>
                  <a:gd name="T32" fmla="*/ 0 w 3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4"/>
                  <a:gd name="T53" fmla="*/ 33 w 33"/>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4">
                    <a:moveTo>
                      <a:pt x="8" y="32"/>
                    </a:moveTo>
                    <a:lnTo>
                      <a:pt x="3" y="27"/>
                    </a:lnTo>
                    <a:lnTo>
                      <a:pt x="0" y="22"/>
                    </a:lnTo>
                    <a:lnTo>
                      <a:pt x="0" y="16"/>
                    </a:lnTo>
                    <a:lnTo>
                      <a:pt x="2" y="10"/>
                    </a:lnTo>
                    <a:lnTo>
                      <a:pt x="6" y="4"/>
                    </a:lnTo>
                    <a:lnTo>
                      <a:pt x="11" y="0"/>
                    </a:lnTo>
                    <a:lnTo>
                      <a:pt x="18" y="0"/>
                    </a:lnTo>
                    <a:lnTo>
                      <a:pt x="25" y="2"/>
                    </a:lnTo>
                    <a:lnTo>
                      <a:pt x="31" y="6"/>
                    </a:lnTo>
                    <a:lnTo>
                      <a:pt x="33" y="12"/>
                    </a:lnTo>
                    <a:lnTo>
                      <a:pt x="33" y="18"/>
                    </a:lnTo>
                    <a:lnTo>
                      <a:pt x="32" y="24"/>
                    </a:lnTo>
                    <a:lnTo>
                      <a:pt x="28" y="30"/>
                    </a:lnTo>
                    <a:lnTo>
                      <a:pt x="22" y="34"/>
                    </a:lnTo>
                    <a:lnTo>
                      <a:pt x="15" y="34"/>
                    </a:lnTo>
                    <a:lnTo>
                      <a:pt x="8" y="32"/>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8" name="Freeform 609">
                <a:extLst>
                  <a:ext uri="{FF2B5EF4-FFF2-40B4-BE49-F238E27FC236}">
                    <a16:creationId xmlns:a16="http://schemas.microsoft.com/office/drawing/2014/main" id="{2893C769-7281-7AB6-0329-6D18529B0756}"/>
                  </a:ext>
                </a:extLst>
              </p:cNvPr>
              <p:cNvSpPr>
                <a:spLocks/>
              </p:cNvSpPr>
              <p:nvPr/>
            </p:nvSpPr>
            <p:spPr bwMode="auto">
              <a:xfrm>
                <a:off x="2019" y="4431"/>
                <a:ext cx="12" cy="13"/>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w 37"/>
                  <a:gd name="T43" fmla="*/ 0 h 41"/>
                  <a:gd name="T44" fmla="*/ 0 w 37"/>
                  <a:gd name="T45" fmla="*/ 0 h 41"/>
                  <a:gd name="T46" fmla="*/ 0 w 37"/>
                  <a:gd name="T47" fmla="*/ 0 h 41"/>
                  <a:gd name="T48" fmla="*/ 0 w 37"/>
                  <a:gd name="T49" fmla="*/ 0 h 41"/>
                  <a:gd name="T50" fmla="*/ 0 w 37"/>
                  <a:gd name="T51" fmla="*/ 0 h 41"/>
                  <a:gd name="T52" fmla="*/ 0 w 37"/>
                  <a:gd name="T53" fmla="*/ 0 h 41"/>
                  <a:gd name="T54" fmla="*/ 0 w 37"/>
                  <a:gd name="T55" fmla="*/ 0 h 41"/>
                  <a:gd name="T56" fmla="*/ 0 w 37"/>
                  <a:gd name="T57" fmla="*/ 0 h 41"/>
                  <a:gd name="T58" fmla="*/ 0 w 37"/>
                  <a:gd name="T59" fmla="*/ 0 h 41"/>
                  <a:gd name="T60" fmla="*/ 0 w 37"/>
                  <a:gd name="T61" fmla="*/ 0 h 41"/>
                  <a:gd name="T62" fmla="*/ 0 w 37"/>
                  <a:gd name="T63" fmla="*/ 0 h 41"/>
                  <a:gd name="T64" fmla="*/ 0 w 3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41"/>
                  <a:gd name="T101" fmla="*/ 37 w 3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41">
                    <a:moveTo>
                      <a:pt x="36" y="28"/>
                    </a:moveTo>
                    <a:lnTo>
                      <a:pt x="31" y="31"/>
                    </a:lnTo>
                    <a:lnTo>
                      <a:pt x="26" y="35"/>
                    </a:lnTo>
                    <a:lnTo>
                      <a:pt x="20" y="37"/>
                    </a:lnTo>
                    <a:lnTo>
                      <a:pt x="16" y="40"/>
                    </a:lnTo>
                    <a:lnTo>
                      <a:pt x="13" y="41"/>
                    </a:lnTo>
                    <a:lnTo>
                      <a:pt x="9" y="41"/>
                    </a:lnTo>
                    <a:lnTo>
                      <a:pt x="5" y="41"/>
                    </a:lnTo>
                    <a:lnTo>
                      <a:pt x="0" y="40"/>
                    </a:lnTo>
                    <a:lnTo>
                      <a:pt x="0" y="37"/>
                    </a:lnTo>
                    <a:lnTo>
                      <a:pt x="1" y="33"/>
                    </a:lnTo>
                    <a:lnTo>
                      <a:pt x="2" y="31"/>
                    </a:lnTo>
                    <a:lnTo>
                      <a:pt x="5" y="28"/>
                    </a:lnTo>
                    <a:lnTo>
                      <a:pt x="8" y="25"/>
                    </a:lnTo>
                    <a:lnTo>
                      <a:pt x="9" y="20"/>
                    </a:lnTo>
                    <a:lnTo>
                      <a:pt x="11" y="16"/>
                    </a:lnTo>
                    <a:lnTo>
                      <a:pt x="9" y="12"/>
                    </a:lnTo>
                    <a:lnTo>
                      <a:pt x="7" y="8"/>
                    </a:lnTo>
                    <a:lnTo>
                      <a:pt x="5" y="5"/>
                    </a:lnTo>
                    <a:lnTo>
                      <a:pt x="4" y="3"/>
                    </a:lnTo>
                    <a:lnTo>
                      <a:pt x="4" y="0"/>
                    </a:lnTo>
                    <a:lnTo>
                      <a:pt x="8" y="0"/>
                    </a:lnTo>
                    <a:lnTo>
                      <a:pt x="13" y="3"/>
                    </a:lnTo>
                    <a:lnTo>
                      <a:pt x="19" y="8"/>
                    </a:lnTo>
                    <a:lnTo>
                      <a:pt x="24" y="13"/>
                    </a:lnTo>
                    <a:lnTo>
                      <a:pt x="29" y="17"/>
                    </a:lnTo>
                    <a:lnTo>
                      <a:pt x="33" y="20"/>
                    </a:lnTo>
                    <a:lnTo>
                      <a:pt x="34" y="23"/>
                    </a:lnTo>
                    <a:lnTo>
                      <a:pt x="36" y="24"/>
                    </a:lnTo>
                    <a:lnTo>
                      <a:pt x="37" y="25"/>
                    </a:lnTo>
                    <a:lnTo>
                      <a:pt x="37" y="27"/>
                    </a:lnTo>
                    <a:lnTo>
                      <a:pt x="36" y="28"/>
                    </a:lnTo>
                    <a:close/>
                  </a:path>
                </a:pathLst>
              </a:custGeom>
              <a:solidFill>
                <a:srgbClr val="EF6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69" name="Freeform 610">
                <a:extLst>
                  <a:ext uri="{FF2B5EF4-FFF2-40B4-BE49-F238E27FC236}">
                    <a16:creationId xmlns:a16="http://schemas.microsoft.com/office/drawing/2014/main" id="{FA3994AB-1B99-3C8D-0AF7-F27B835C0594}"/>
                  </a:ext>
                </a:extLst>
              </p:cNvPr>
              <p:cNvSpPr>
                <a:spLocks/>
              </p:cNvSpPr>
              <p:nvPr/>
            </p:nvSpPr>
            <p:spPr bwMode="auto">
              <a:xfrm>
                <a:off x="2020" y="4435"/>
                <a:ext cx="11" cy="6"/>
              </a:xfrm>
              <a:custGeom>
                <a:avLst/>
                <a:gdLst>
                  <a:gd name="T0" fmla="*/ 0 w 31"/>
                  <a:gd name="T1" fmla="*/ 0 h 19"/>
                  <a:gd name="T2" fmla="*/ 0 w 31"/>
                  <a:gd name="T3" fmla="*/ 0 h 19"/>
                  <a:gd name="T4" fmla="*/ 0 w 31"/>
                  <a:gd name="T5" fmla="*/ 0 h 19"/>
                  <a:gd name="T6" fmla="*/ 0 w 31"/>
                  <a:gd name="T7" fmla="*/ 0 h 19"/>
                  <a:gd name="T8" fmla="*/ 0 w 31"/>
                  <a:gd name="T9" fmla="*/ 0 h 19"/>
                  <a:gd name="T10" fmla="*/ 0 w 31"/>
                  <a:gd name="T11" fmla="*/ 0 h 19"/>
                  <a:gd name="T12" fmla="*/ 0 w 31"/>
                  <a:gd name="T13" fmla="*/ 0 h 19"/>
                  <a:gd name="T14" fmla="*/ 0 w 31"/>
                  <a:gd name="T15" fmla="*/ 0 h 19"/>
                  <a:gd name="T16" fmla="*/ 0 w 31"/>
                  <a:gd name="T17" fmla="*/ 0 h 19"/>
                  <a:gd name="T18" fmla="*/ 0 w 31"/>
                  <a:gd name="T19" fmla="*/ 0 h 19"/>
                  <a:gd name="T20" fmla="*/ 0 w 31"/>
                  <a:gd name="T21" fmla="*/ 0 h 19"/>
                  <a:gd name="T22" fmla="*/ 0 w 31"/>
                  <a:gd name="T23" fmla="*/ 0 h 19"/>
                  <a:gd name="T24" fmla="*/ 0 w 31"/>
                  <a:gd name="T25" fmla="*/ 0 h 19"/>
                  <a:gd name="T26" fmla="*/ 0 w 31"/>
                  <a:gd name="T27" fmla="*/ 0 h 19"/>
                  <a:gd name="T28" fmla="*/ 0 w 31"/>
                  <a:gd name="T29" fmla="*/ 0 h 19"/>
                  <a:gd name="T30" fmla="*/ 0 w 31"/>
                  <a:gd name="T31" fmla="*/ 0 h 19"/>
                  <a:gd name="T32" fmla="*/ 0 w 31"/>
                  <a:gd name="T33" fmla="*/ 0 h 19"/>
                  <a:gd name="T34" fmla="*/ 0 w 31"/>
                  <a:gd name="T35" fmla="*/ 0 h 19"/>
                  <a:gd name="T36" fmla="*/ 0 w 31"/>
                  <a:gd name="T37" fmla="*/ 0 h 19"/>
                  <a:gd name="T38" fmla="*/ 0 w 31"/>
                  <a:gd name="T39" fmla="*/ 0 h 19"/>
                  <a:gd name="T40" fmla="*/ 0 w 31"/>
                  <a:gd name="T41" fmla="*/ 0 h 19"/>
                  <a:gd name="T42" fmla="*/ 0 w 31"/>
                  <a:gd name="T43" fmla="*/ 0 h 19"/>
                  <a:gd name="T44" fmla="*/ 0 w 31"/>
                  <a:gd name="T45" fmla="*/ 0 h 19"/>
                  <a:gd name="T46" fmla="*/ 0 w 31"/>
                  <a:gd name="T47" fmla="*/ 0 h 19"/>
                  <a:gd name="T48" fmla="*/ 0 w 31"/>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19"/>
                  <a:gd name="T77" fmla="*/ 31 w 31"/>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19">
                    <a:moveTo>
                      <a:pt x="28" y="13"/>
                    </a:moveTo>
                    <a:lnTo>
                      <a:pt x="25" y="13"/>
                    </a:lnTo>
                    <a:lnTo>
                      <a:pt x="21" y="16"/>
                    </a:lnTo>
                    <a:lnTo>
                      <a:pt x="17" y="17"/>
                    </a:lnTo>
                    <a:lnTo>
                      <a:pt x="14" y="19"/>
                    </a:lnTo>
                    <a:lnTo>
                      <a:pt x="11" y="19"/>
                    </a:lnTo>
                    <a:lnTo>
                      <a:pt x="8" y="19"/>
                    </a:lnTo>
                    <a:lnTo>
                      <a:pt x="4" y="17"/>
                    </a:lnTo>
                    <a:lnTo>
                      <a:pt x="0" y="16"/>
                    </a:lnTo>
                    <a:lnTo>
                      <a:pt x="3" y="13"/>
                    </a:lnTo>
                    <a:lnTo>
                      <a:pt x="4" y="8"/>
                    </a:lnTo>
                    <a:lnTo>
                      <a:pt x="6" y="4"/>
                    </a:lnTo>
                    <a:lnTo>
                      <a:pt x="4" y="0"/>
                    </a:lnTo>
                    <a:lnTo>
                      <a:pt x="7" y="3"/>
                    </a:lnTo>
                    <a:lnTo>
                      <a:pt x="14" y="5"/>
                    </a:lnTo>
                    <a:lnTo>
                      <a:pt x="21" y="8"/>
                    </a:lnTo>
                    <a:lnTo>
                      <a:pt x="26" y="12"/>
                    </a:lnTo>
                    <a:lnTo>
                      <a:pt x="28" y="13"/>
                    </a:lnTo>
                    <a:lnTo>
                      <a:pt x="29" y="13"/>
                    </a:lnTo>
                    <a:lnTo>
                      <a:pt x="31" y="15"/>
                    </a:lnTo>
                    <a:lnTo>
                      <a:pt x="29" y="15"/>
                    </a:lnTo>
                    <a:lnTo>
                      <a:pt x="29" y="13"/>
                    </a:lnTo>
                    <a:lnTo>
                      <a:pt x="2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70" name="Freeform 611">
                <a:extLst>
                  <a:ext uri="{FF2B5EF4-FFF2-40B4-BE49-F238E27FC236}">
                    <a16:creationId xmlns:a16="http://schemas.microsoft.com/office/drawing/2014/main" id="{B673B439-E611-3EA7-0728-7AD4DB7818BD}"/>
                  </a:ext>
                </a:extLst>
              </p:cNvPr>
              <p:cNvSpPr>
                <a:spLocks/>
              </p:cNvSpPr>
              <p:nvPr/>
            </p:nvSpPr>
            <p:spPr bwMode="auto">
              <a:xfrm>
                <a:off x="2036" y="4408"/>
                <a:ext cx="12" cy="8"/>
              </a:xfrm>
              <a:custGeom>
                <a:avLst/>
                <a:gdLst>
                  <a:gd name="T0" fmla="*/ 0 w 36"/>
                  <a:gd name="T1" fmla="*/ 0 h 25"/>
                  <a:gd name="T2" fmla="*/ 0 w 36"/>
                  <a:gd name="T3" fmla="*/ 0 h 25"/>
                  <a:gd name="T4" fmla="*/ 0 w 36"/>
                  <a:gd name="T5" fmla="*/ 0 h 25"/>
                  <a:gd name="T6" fmla="*/ 0 w 36"/>
                  <a:gd name="T7" fmla="*/ 0 h 25"/>
                  <a:gd name="T8" fmla="*/ 0 w 36"/>
                  <a:gd name="T9" fmla="*/ 0 h 25"/>
                  <a:gd name="T10" fmla="*/ 0 w 36"/>
                  <a:gd name="T11" fmla="*/ 0 h 25"/>
                  <a:gd name="T12" fmla="*/ 0 w 36"/>
                  <a:gd name="T13" fmla="*/ 0 h 25"/>
                  <a:gd name="T14" fmla="*/ 0 w 36"/>
                  <a:gd name="T15" fmla="*/ 0 h 25"/>
                  <a:gd name="T16" fmla="*/ 0 w 36"/>
                  <a:gd name="T17" fmla="*/ 0 h 25"/>
                  <a:gd name="T18" fmla="*/ 0 w 36"/>
                  <a:gd name="T19" fmla="*/ 0 h 25"/>
                  <a:gd name="T20" fmla="*/ 0 w 36"/>
                  <a:gd name="T21" fmla="*/ 0 h 25"/>
                  <a:gd name="T22" fmla="*/ 0 w 36"/>
                  <a:gd name="T23" fmla="*/ 0 h 25"/>
                  <a:gd name="T24" fmla="*/ 0 w 36"/>
                  <a:gd name="T25" fmla="*/ 0 h 25"/>
                  <a:gd name="T26" fmla="*/ 0 w 36"/>
                  <a:gd name="T27" fmla="*/ 0 h 25"/>
                  <a:gd name="T28" fmla="*/ 0 w 36"/>
                  <a:gd name="T29" fmla="*/ 0 h 25"/>
                  <a:gd name="T30" fmla="*/ 0 w 36"/>
                  <a:gd name="T31" fmla="*/ 0 h 25"/>
                  <a:gd name="T32" fmla="*/ 0 w 36"/>
                  <a:gd name="T33" fmla="*/ 0 h 25"/>
                  <a:gd name="T34" fmla="*/ 0 w 36"/>
                  <a:gd name="T35" fmla="*/ 0 h 25"/>
                  <a:gd name="T36" fmla="*/ 0 w 36"/>
                  <a:gd name="T37" fmla="*/ 0 h 25"/>
                  <a:gd name="T38" fmla="*/ 0 w 36"/>
                  <a:gd name="T39" fmla="*/ 0 h 25"/>
                  <a:gd name="T40" fmla="*/ 0 w 36"/>
                  <a:gd name="T41" fmla="*/ 0 h 25"/>
                  <a:gd name="T42" fmla="*/ 0 w 36"/>
                  <a:gd name="T43" fmla="*/ 0 h 25"/>
                  <a:gd name="T44" fmla="*/ 0 w 36"/>
                  <a:gd name="T45" fmla="*/ 0 h 25"/>
                  <a:gd name="T46" fmla="*/ 0 w 36"/>
                  <a:gd name="T47" fmla="*/ 0 h 25"/>
                  <a:gd name="T48" fmla="*/ 0 w 36"/>
                  <a:gd name="T49" fmla="*/ 0 h 25"/>
                  <a:gd name="T50" fmla="*/ 0 w 36"/>
                  <a:gd name="T51" fmla="*/ 0 h 25"/>
                  <a:gd name="T52" fmla="*/ 0 w 36"/>
                  <a:gd name="T53" fmla="*/ 0 h 25"/>
                  <a:gd name="T54" fmla="*/ 0 w 36"/>
                  <a:gd name="T55" fmla="*/ 0 h 25"/>
                  <a:gd name="T56" fmla="*/ 0 w 36"/>
                  <a:gd name="T57" fmla="*/ 0 h 25"/>
                  <a:gd name="T58" fmla="*/ 0 w 36"/>
                  <a:gd name="T59" fmla="*/ 0 h 25"/>
                  <a:gd name="T60" fmla="*/ 0 w 36"/>
                  <a:gd name="T61" fmla="*/ 0 h 25"/>
                  <a:gd name="T62" fmla="*/ 0 w 36"/>
                  <a:gd name="T63" fmla="*/ 0 h 25"/>
                  <a:gd name="T64" fmla="*/ 0 w 36"/>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25"/>
                  <a:gd name="T101" fmla="*/ 36 w 36"/>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25">
                    <a:moveTo>
                      <a:pt x="7" y="2"/>
                    </a:moveTo>
                    <a:lnTo>
                      <a:pt x="11" y="7"/>
                    </a:lnTo>
                    <a:lnTo>
                      <a:pt x="18" y="12"/>
                    </a:lnTo>
                    <a:lnTo>
                      <a:pt x="25" y="17"/>
                    </a:lnTo>
                    <a:lnTo>
                      <a:pt x="29" y="20"/>
                    </a:lnTo>
                    <a:lnTo>
                      <a:pt x="33" y="21"/>
                    </a:lnTo>
                    <a:lnTo>
                      <a:pt x="36" y="24"/>
                    </a:lnTo>
                    <a:lnTo>
                      <a:pt x="34" y="25"/>
                    </a:lnTo>
                    <a:lnTo>
                      <a:pt x="30" y="25"/>
                    </a:lnTo>
                    <a:lnTo>
                      <a:pt x="23" y="23"/>
                    </a:lnTo>
                    <a:lnTo>
                      <a:pt x="18" y="21"/>
                    </a:lnTo>
                    <a:lnTo>
                      <a:pt x="12" y="21"/>
                    </a:lnTo>
                    <a:lnTo>
                      <a:pt x="10" y="21"/>
                    </a:lnTo>
                    <a:lnTo>
                      <a:pt x="7" y="23"/>
                    </a:lnTo>
                    <a:lnTo>
                      <a:pt x="4" y="23"/>
                    </a:lnTo>
                    <a:lnTo>
                      <a:pt x="1" y="23"/>
                    </a:lnTo>
                    <a:lnTo>
                      <a:pt x="0" y="21"/>
                    </a:lnTo>
                    <a:lnTo>
                      <a:pt x="1" y="20"/>
                    </a:lnTo>
                    <a:lnTo>
                      <a:pt x="4" y="20"/>
                    </a:lnTo>
                    <a:lnTo>
                      <a:pt x="7" y="20"/>
                    </a:lnTo>
                    <a:lnTo>
                      <a:pt x="7" y="19"/>
                    </a:lnTo>
                    <a:lnTo>
                      <a:pt x="8" y="16"/>
                    </a:lnTo>
                    <a:lnTo>
                      <a:pt x="8" y="15"/>
                    </a:lnTo>
                    <a:lnTo>
                      <a:pt x="10" y="13"/>
                    </a:lnTo>
                    <a:lnTo>
                      <a:pt x="8" y="11"/>
                    </a:lnTo>
                    <a:lnTo>
                      <a:pt x="7" y="8"/>
                    </a:lnTo>
                    <a:lnTo>
                      <a:pt x="6" y="6"/>
                    </a:lnTo>
                    <a:lnTo>
                      <a:pt x="4" y="4"/>
                    </a:lnTo>
                    <a:lnTo>
                      <a:pt x="4" y="3"/>
                    </a:lnTo>
                    <a:lnTo>
                      <a:pt x="4" y="2"/>
                    </a:lnTo>
                    <a:lnTo>
                      <a:pt x="6" y="0"/>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71" name="Freeform 612">
                <a:extLst>
                  <a:ext uri="{FF2B5EF4-FFF2-40B4-BE49-F238E27FC236}">
                    <a16:creationId xmlns:a16="http://schemas.microsoft.com/office/drawing/2014/main" id="{005D5DAA-74AE-DDF5-E3A2-DCAFB87D57E3}"/>
                  </a:ext>
                </a:extLst>
              </p:cNvPr>
              <p:cNvSpPr>
                <a:spLocks/>
              </p:cNvSpPr>
              <p:nvPr/>
            </p:nvSpPr>
            <p:spPr bwMode="auto">
              <a:xfrm>
                <a:off x="2040" y="4402"/>
                <a:ext cx="12" cy="11"/>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w 35"/>
                  <a:gd name="T15" fmla="*/ 0 h 34"/>
                  <a:gd name="T16" fmla="*/ 0 w 35"/>
                  <a:gd name="T17" fmla="*/ 0 h 34"/>
                  <a:gd name="T18" fmla="*/ 0 w 35"/>
                  <a:gd name="T19" fmla="*/ 0 h 34"/>
                  <a:gd name="T20" fmla="*/ 0 w 35"/>
                  <a:gd name="T21" fmla="*/ 0 h 34"/>
                  <a:gd name="T22" fmla="*/ 0 w 35"/>
                  <a:gd name="T23" fmla="*/ 0 h 34"/>
                  <a:gd name="T24" fmla="*/ 0 w 35"/>
                  <a:gd name="T25" fmla="*/ 0 h 34"/>
                  <a:gd name="T26" fmla="*/ 0 w 35"/>
                  <a:gd name="T27" fmla="*/ 0 h 34"/>
                  <a:gd name="T28" fmla="*/ 0 w 35"/>
                  <a:gd name="T29" fmla="*/ 0 h 34"/>
                  <a:gd name="T30" fmla="*/ 0 w 35"/>
                  <a:gd name="T31" fmla="*/ 0 h 34"/>
                  <a:gd name="T32" fmla="*/ 0 w 35"/>
                  <a:gd name="T33" fmla="*/ 0 h 34"/>
                  <a:gd name="T34" fmla="*/ 0 w 35"/>
                  <a:gd name="T35" fmla="*/ 0 h 34"/>
                  <a:gd name="T36" fmla="*/ 0 w 35"/>
                  <a:gd name="T37" fmla="*/ 0 h 34"/>
                  <a:gd name="T38" fmla="*/ 0 w 35"/>
                  <a:gd name="T39" fmla="*/ 0 h 34"/>
                  <a:gd name="T40" fmla="*/ 0 w 35"/>
                  <a:gd name="T41" fmla="*/ 0 h 34"/>
                  <a:gd name="T42" fmla="*/ 0 w 35"/>
                  <a:gd name="T43" fmla="*/ 0 h 34"/>
                  <a:gd name="T44" fmla="*/ 0 w 35"/>
                  <a:gd name="T45" fmla="*/ 0 h 34"/>
                  <a:gd name="T46" fmla="*/ 0 w 35"/>
                  <a:gd name="T47" fmla="*/ 0 h 34"/>
                  <a:gd name="T48" fmla="*/ 0 w 35"/>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4"/>
                  <a:gd name="T77" fmla="*/ 35 w 35"/>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4">
                    <a:moveTo>
                      <a:pt x="3" y="1"/>
                    </a:moveTo>
                    <a:lnTo>
                      <a:pt x="9" y="0"/>
                    </a:lnTo>
                    <a:lnTo>
                      <a:pt x="16" y="1"/>
                    </a:lnTo>
                    <a:lnTo>
                      <a:pt x="21" y="5"/>
                    </a:lnTo>
                    <a:lnTo>
                      <a:pt x="27" y="13"/>
                    </a:lnTo>
                    <a:lnTo>
                      <a:pt x="29" y="18"/>
                    </a:lnTo>
                    <a:lnTo>
                      <a:pt x="31" y="21"/>
                    </a:lnTo>
                    <a:lnTo>
                      <a:pt x="32" y="24"/>
                    </a:lnTo>
                    <a:lnTo>
                      <a:pt x="33" y="26"/>
                    </a:lnTo>
                    <a:lnTo>
                      <a:pt x="35" y="30"/>
                    </a:lnTo>
                    <a:lnTo>
                      <a:pt x="35" y="33"/>
                    </a:lnTo>
                    <a:lnTo>
                      <a:pt x="33" y="34"/>
                    </a:lnTo>
                    <a:lnTo>
                      <a:pt x="31" y="30"/>
                    </a:lnTo>
                    <a:lnTo>
                      <a:pt x="27" y="24"/>
                    </a:lnTo>
                    <a:lnTo>
                      <a:pt x="24" y="18"/>
                    </a:lnTo>
                    <a:lnTo>
                      <a:pt x="20" y="14"/>
                    </a:lnTo>
                    <a:lnTo>
                      <a:pt x="16" y="10"/>
                    </a:lnTo>
                    <a:lnTo>
                      <a:pt x="11" y="8"/>
                    </a:lnTo>
                    <a:lnTo>
                      <a:pt x="9" y="6"/>
                    </a:lnTo>
                    <a:lnTo>
                      <a:pt x="6" y="8"/>
                    </a:lnTo>
                    <a:lnTo>
                      <a:pt x="3" y="8"/>
                    </a:lnTo>
                    <a:lnTo>
                      <a:pt x="2" y="8"/>
                    </a:lnTo>
                    <a:lnTo>
                      <a:pt x="0" y="6"/>
                    </a:lnTo>
                    <a:lnTo>
                      <a:pt x="0" y="4"/>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72" name="Freeform 613">
                <a:extLst>
                  <a:ext uri="{FF2B5EF4-FFF2-40B4-BE49-F238E27FC236}">
                    <a16:creationId xmlns:a16="http://schemas.microsoft.com/office/drawing/2014/main" id="{4A2BA5E2-8786-553E-4F1D-3C78A451EACC}"/>
                  </a:ext>
                </a:extLst>
              </p:cNvPr>
              <p:cNvSpPr>
                <a:spLocks/>
              </p:cNvSpPr>
              <p:nvPr/>
            </p:nvSpPr>
            <p:spPr bwMode="auto">
              <a:xfrm>
                <a:off x="2090" y="4398"/>
                <a:ext cx="12" cy="11"/>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8" y="32"/>
                    </a:moveTo>
                    <a:lnTo>
                      <a:pt x="15" y="33"/>
                    </a:lnTo>
                    <a:lnTo>
                      <a:pt x="22" y="33"/>
                    </a:lnTo>
                    <a:lnTo>
                      <a:pt x="27" y="29"/>
                    </a:lnTo>
                    <a:lnTo>
                      <a:pt x="31" y="24"/>
                    </a:lnTo>
                    <a:lnTo>
                      <a:pt x="34" y="17"/>
                    </a:lnTo>
                    <a:lnTo>
                      <a:pt x="33" y="12"/>
                    </a:lnTo>
                    <a:lnTo>
                      <a:pt x="30" y="6"/>
                    </a:lnTo>
                    <a:lnTo>
                      <a:pt x="24" y="2"/>
                    </a:lnTo>
                    <a:lnTo>
                      <a:pt x="17" y="0"/>
                    </a:lnTo>
                    <a:lnTo>
                      <a:pt x="11" y="1"/>
                    </a:lnTo>
                    <a:lnTo>
                      <a:pt x="5" y="4"/>
                    </a:lnTo>
                    <a:lnTo>
                      <a:pt x="1" y="9"/>
                    </a:lnTo>
                    <a:lnTo>
                      <a:pt x="0" y="16"/>
                    </a:lnTo>
                    <a:lnTo>
                      <a:pt x="0" y="22"/>
                    </a:lnTo>
                    <a:lnTo>
                      <a:pt x="2" y="28"/>
                    </a:lnTo>
                    <a:lnTo>
                      <a:pt x="8" y="3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73" name="Freeform 614">
                <a:extLst>
                  <a:ext uri="{FF2B5EF4-FFF2-40B4-BE49-F238E27FC236}">
                    <a16:creationId xmlns:a16="http://schemas.microsoft.com/office/drawing/2014/main" id="{2F7C96DE-95AE-427F-C092-4BD4EFD55257}"/>
                  </a:ext>
                </a:extLst>
              </p:cNvPr>
              <p:cNvSpPr>
                <a:spLocks/>
              </p:cNvSpPr>
              <p:nvPr/>
            </p:nvSpPr>
            <p:spPr bwMode="auto">
              <a:xfrm>
                <a:off x="2034" y="4355"/>
                <a:ext cx="103" cy="166"/>
              </a:xfrm>
              <a:custGeom>
                <a:avLst/>
                <a:gdLst>
                  <a:gd name="T0" fmla="*/ 0 w 309"/>
                  <a:gd name="T1" fmla="*/ 1 h 499"/>
                  <a:gd name="T2" fmla="*/ 0 w 309"/>
                  <a:gd name="T3" fmla="*/ 1 h 499"/>
                  <a:gd name="T4" fmla="*/ 0 w 309"/>
                  <a:gd name="T5" fmla="*/ 1 h 499"/>
                  <a:gd name="T6" fmla="*/ 0 w 309"/>
                  <a:gd name="T7" fmla="*/ 1 h 499"/>
                  <a:gd name="T8" fmla="*/ 0 w 309"/>
                  <a:gd name="T9" fmla="*/ 1 h 499"/>
                  <a:gd name="T10" fmla="*/ 0 w 309"/>
                  <a:gd name="T11" fmla="*/ 1 h 499"/>
                  <a:gd name="T12" fmla="*/ 0 w 309"/>
                  <a:gd name="T13" fmla="*/ 1 h 499"/>
                  <a:gd name="T14" fmla="*/ 0 w 309"/>
                  <a:gd name="T15" fmla="*/ 1 h 499"/>
                  <a:gd name="T16" fmla="*/ 0 w 309"/>
                  <a:gd name="T17" fmla="*/ 1 h 499"/>
                  <a:gd name="T18" fmla="*/ 0 w 309"/>
                  <a:gd name="T19" fmla="*/ 1 h 499"/>
                  <a:gd name="T20" fmla="*/ 0 w 309"/>
                  <a:gd name="T21" fmla="*/ 1 h 499"/>
                  <a:gd name="T22" fmla="*/ 0 w 309"/>
                  <a:gd name="T23" fmla="*/ 1 h 499"/>
                  <a:gd name="T24" fmla="*/ 0 w 309"/>
                  <a:gd name="T25" fmla="*/ 1 h 499"/>
                  <a:gd name="T26" fmla="*/ 0 w 309"/>
                  <a:gd name="T27" fmla="*/ 1 h 499"/>
                  <a:gd name="T28" fmla="*/ 0 w 309"/>
                  <a:gd name="T29" fmla="*/ 1 h 499"/>
                  <a:gd name="T30" fmla="*/ 0 w 309"/>
                  <a:gd name="T31" fmla="*/ 0 h 499"/>
                  <a:gd name="T32" fmla="*/ 0 w 309"/>
                  <a:gd name="T33" fmla="*/ 0 h 499"/>
                  <a:gd name="T34" fmla="*/ 0 w 309"/>
                  <a:gd name="T35" fmla="*/ 0 h 499"/>
                  <a:gd name="T36" fmla="*/ 0 w 309"/>
                  <a:gd name="T37" fmla="*/ 0 h 499"/>
                  <a:gd name="T38" fmla="*/ 0 w 309"/>
                  <a:gd name="T39" fmla="*/ 0 h 499"/>
                  <a:gd name="T40" fmla="*/ 0 w 309"/>
                  <a:gd name="T41" fmla="*/ 0 h 499"/>
                  <a:gd name="T42" fmla="*/ 0 w 309"/>
                  <a:gd name="T43" fmla="*/ 0 h 499"/>
                  <a:gd name="T44" fmla="*/ 0 w 309"/>
                  <a:gd name="T45" fmla="*/ 0 h 499"/>
                  <a:gd name="T46" fmla="*/ 0 w 309"/>
                  <a:gd name="T47" fmla="*/ 0 h 499"/>
                  <a:gd name="T48" fmla="*/ 0 w 309"/>
                  <a:gd name="T49" fmla="*/ 0 h 499"/>
                  <a:gd name="T50" fmla="*/ 0 w 309"/>
                  <a:gd name="T51" fmla="*/ 0 h 499"/>
                  <a:gd name="T52" fmla="*/ 0 w 309"/>
                  <a:gd name="T53" fmla="*/ 0 h 499"/>
                  <a:gd name="T54" fmla="*/ 0 w 309"/>
                  <a:gd name="T55" fmla="*/ 0 h 499"/>
                  <a:gd name="T56" fmla="*/ 0 w 309"/>
                  <a:gd name="T57" fmla="*/ 0 h 499"/>
                  <a:gd name="T58" fmla="*/ 0 w 309"/>
                  <a:gd name="T59" fmla="*/ 0 h 499"/>
                  <a:gd name="T60" fmla="*/ 0 w 309"/>
                  <a:gd name="T61" fmla="*/ 0 h 499"/>
                  <a:gd name="T62" fmla="*/ 0 w 309"/>
                  <a:gd name="T63" fmla="*/ 0 h 499"/>
                  <a:gd name="T64" fmla="*/ 0 w 309"/>
                  <a:gd name="T65" fmla="*/ 0 h 499"/>
                  <a:gd name="T66" fmla="*/ 0 w 309"/>
                  <a:gd name="T67" fmla="*/ 0 h 499"/>
                  <a:gd name="T68" fmla="*/ 0 w 309"/>
                  <a:gd name="T69" fmla="*/ 0 h 499"/>
                  <a:gd name="T70" fmla="*/ 0 w 309"/>
                  <a:gd name="T71" fmla="*/ 0 h 499"/>
                  <a:gd name="T72" fmla="*/ 0 w 309"/>
                  <a:gd name="T73" fmla="*/ 0 h 499"/>
                  <a:gd name="T74" fmla="*/ 0 w 309"/>
                  <a:gd name="T75" fmla="*/ 0 h 499"/>
                  <a:gd name="T76" fmla="*/ 0 w 309"/>
                  <a:gd name="T77" fmla="*/ 0 h 499"/>
                  <a:gd name="T78" fmla="*/ 0 w 309"/>
                  <a:gd name="T79" fmla="*/ 0 h 499"/>
                  <a:gd name="T80" fmla="*/ 0 w 309"/>
                  <a:gd name="T81" fmla="*/ 0 h 499"/>
                  <a:gd name="T82" fmla="*/ 0 w 309"/>
                  <a:gd name="T83" fmla="*/ 0 h 499"/>
                  <a:gd name="T84" fmla="*/ 0 w 309"/>
                  <a:gd name="T85" fmla="*/ 0 h 499"/>
                  <a:gd name="T86" fmla="*/ 0 w 309"/>
                  <a:gd name="T87" fmla="*/ 0 h 499"/>
                  <a:gd name="T88" fmla="*/ 0 w 309"/>
                  <a:gd name="T89" fmla="*/ 0 h 499"/>
                  <a:gd name="T90" fmla="*/ 0 w 309"/>
                  <a:gd name="T91" fmla="*/ 0 h 499"/>
                  <a:gd name="T92" fmla="*/ 0 w 309"/>
                  <a:gd name="T93" fmla="*/ 0 h 499"/>
                  <a:gd name="T94" fmla="*/ 0 w 309"/>
                  <a:gd name="T95" fmla="*/ 0 h 499"/>
                  <a:gd name="T96" fmla="*/ 0 w 309"/>
                  <a:gd name="T97" fmla="*/ 0 h 499"/>
                  <a:gd name="T98" fmla="*/ 0 w 309"/>
                  <a:gd name="T99" fmla="*/ 0 h 499"/>
                  <a:gd name="T100" fmla="*/ 0 w 309"/>
                  <a:gd name="T101" fmla="*/ 0 h 499"/>
                  <a:gd name="T102" fmla="*/ 0 w 309"/>
                  <a:gd name="T103" fmla="*/ 0 h 499"/>
                  <a:gd name="T104" fmla="*/ 0 w 309"/>
                  <a:gd name="T105" fmla="*/ 0 h 499"/>
                  <a:gd name="T106" fmla="*/ 0 w 309"/>
                  <a:gd name="T107" fmla="*/ 0 h 499"/>
                  <a:gd name="T108" fmla="*/ 0 w 309"/>
                  <a:gd name="T109" fmla="*/ 0 h 499"/>
                  <a:gd name="T110" fmla="*/ 0 w 309"/>
                  <a:gd name="T111" fmla="*/ 0 h 499"/>
                  <a:gd name="T112" fmla="*/ 0 w 309"/>
                  <a:gd name="T113" fmla="*/ 0 h 499"/>
                  <a:gd name="T114" fmla="*/ 0 w 309"/>
                  <a:gd name="T115" fmla="*/ 1 h 499"/>
                  <a:gd name="T116" fmla="*/ 0 w 309"/>
                  <a:gd name="T117" fmla="*/ 1 h 499"/>
                  <a:gd name="T118" fmla="*/ 0 w 309"/>
                  <a:gd name="T119" fmla="*/ 1 h 499"/>
                  <a:gd name="T120" fmla="*/ 0 w 309"/>
                  <a:gd name="T121" fmla="*/ 1 h 499"/>
                  <a:gd name="T122" fmla="*/ 0 w 309"/>
                  <a:gd name="T123" fmla="*/ 1 h 499"/>
                  <a:gd name="T124" fmla="*/ 0 w 309"/>
                  <a:gd name="T125" fmla="*/ 1 h 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9"/>
                  <a:gd name="T190" fmla="*/ 0 h 499"/>
                  <a:gd name="T191" fmla="*/ 309 w 309"/>
                  <a:gd name="T192" fmla="*/ 499 h 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9" h="499">
                    <a:moveTo>
                      <a:pt x="213" y="473"/>
                    </a:moveTo>
                    <a:lnTo>
                      <a:pt x="209" y="479"/>
                    </a:lnTo>
                    <a:lnTo>
                      <a:pt x="205" y="484"/>
                    </a:lnTo>
                    <a:lnTo>
                      <a:pt x="199" y="488"/>
                    </a:lnTo>
                    <a:lnTo>
                      <a:pt x="194" y="488"/>
                    </a:lnTo>
                    <a:lnTo>
                      <a:pt x="187" y="485"/>
                    </a:lnTo>
                    <a:lnTo>
                      <a:pt x="180" y="481"/>
                    </a:lnTo>
                    <a:lnTo>
                      <a:pt x="176" y="480"/>
                    </a:lnTo>
                    <a:lnTo>
                      <a:pt x="174" y="483"/>
                    </a:lnTo>
                    <a:lnTo>
                      <a:pt x="173" y="488"/>
                    </a:lnTo>
                    <a:lnTo>
                      <a:pt x="169" y="493"/>
                    </a:lnTo>
                    <a:lnTo>
                      <a:pt x="163" y="497"/>
                    </a:lnTo>
                    <a:lnTo>
                      <a:pt x="157" y="499"/>
                    </a:lnTo>
                    <a:lnTo>
                      <a:pt x="152" y="497"/>
                    </a:lnTo>
                    <a:lnTo>
                      <a:pt x="148" y="493"/>
                    </a:lnTo>
                    <a:lnTo>
                      <a:pt x="147" y="488"/>
                    </a:lnTo>
                    <a:lnTo>
                      <a:pt x="146" y="484"/>
                    </a:lnTo>
                    <a:lnTo>
                      <a:pt x="144" y="481"/>
                    </a:lnTo>
                    <a:lnTo>
                      <a:pt x="140" y="480"/>
                    </a:lnTo>
                    <a:lnTo>
                      <a:pt x="135" y="481"/>
                    </a:lnTo>
                    <a:lnTo>
                      <a:pt x="128" y="484"/>
                    </a:lnTo>
                    <a:lnTo>
                      <a:pt x="119" y="484"/>
                    </a:lnTo>
                    <a:lnTo>
                      <a:pt x="108" y="479"/>
                    </a:lnTo>
                    <a:lnTo>
                      <a:pt x="100" y="472"/>
                    </a:lnTo>
                    <a:lnTo>
                      <a:pt x="97" y="467"/>
                    </a:lnTo>
                    <a:lnTo>
                      <a:pt x="93" y="464"/>
                    </a:lnTo>
                    <a:lnTo>
                      <a:pt x="89" y="458"/>
                    </a:lnTo>
                    <a:lnTo>
                      <a:pt x="88" y="451"/>
                    </a:lnTo>
                    <a:lnTo>
                      <a:pt x="88" y="446"/>
                    </a:lnTo>
                    <a:lnTo>
                      <a:pt x="88" y="442"/>
                    </a:lnTo>
                    <a:lnTo>
                      <a:pt x="88" y="439"/>
                    </a:lnTo>
                    <a:lnTo>
                      <a:pt x="85" y="439"/>
                    </a:lnTo>
                    <a:lnTo>
                      <a:pt x="81" y="440"/>
                    </a:lnTo>
                    <a:lnTo>
                      <a:pt x="74" y="440"/>
                    </a:lnTo>
                    <a:lnTo>
                      <a:pt x="66" y="435"/>
                    </a:lnTo>
                    <a:lnTo>
                      <a:pt x="60" y="427"/>
                    </a:lnTo>
                    <a:lnTo>
                      <a:pt x="60" y="422"/>
                    </a:lnTo>
                    <a:lnTo>
                      <a:pt x="55" y="418"/>
                    </a:lnTo>
                    <a:lnTo>
                      <a:pt x="49" y="413"/>
                    </a:lnTo>
                    <a:lnTo>
                      <a:pt x="46" y="405"/>
                    </a:lnTo>
                    <a:lnTo>
                      <a:pt x="49" y="399"/>
                    </a:lnTo>
                    <a:lnTo>
                      <a:pt x="50" y="394"/>
                    </a:lnTo>
                    <a:lnTo>
                      <a:pt x="48" y="389"/>
                    </a:lnTo>
                    <a:lnTo>
                      <a:pt x="42" y="383"/>
                    </a:lnTo>
                    <a:lnTo>
                      <a:pt x="37" y="379"/>
                    </a:lnTo>
                    <a:lnTo>
                      <a:pt x="33" y="373"/>
                    </a:lnTo>
                    <a:lnTo>
                      <a:pt x="31" y="363"/>
                    </a:lnTo>
                    <a:lnTo>
                      <a:pt x="31" y="353"/>
                    </a:lnTo>
                    <a:lnTo>
                      <a:pt x="35" y="344"/>
                    </a:lnTo>
                    <a:lnTo>
                      <a:pt x="27" y="336"/>
                    </a:lnTo>
                    <a:lnTo>
                      <a:pt x="23" y="324"/>
                    </a:lnTo>
                    <a:lnTo>
                      <a:pt x="22" y="314"/>
                    </a:lnTo>
                    <a:lnTo>
                      <a:pt x="23" y="310"/>
                    </a:lnTo>
                    <a:lnTo>
                      <a:pt x="27" y="310"/>
                    </a:lnTo>
                    <a:lnTo>
                      <a:pt x="31" y="309"/>
                    </a:lnTo>
                    <a:lnTo>
                      <a:pt x="34" y="306"/>
                    </a:lnTo>
                    <a:lnTo>
                      <a:pt x="38" y="301"/>
                    </a:lnTo>
                    <a:lnTo>
                      <a:pt x="39" y="294"/>
                    </a:lnTo>
                    <a:lnTo>
                      <a:pt x="38" y="291"/>
                    </a:lnTo>
                    <a:lnTo>
                      <a:pt x="37" y="287"/>
                    </a:lnTo>
                    <a:lnTo>
                      <a:pt x="34" y="283"/>
                    </a:lnTo>
                    <a:lnTo>
                      <a:pt x="35" y="272"/>
                    </a:lnTo>
                    <a:lnTo>
                      <a:pt x="42" y="257"/>
                    </a:lnTo>
                    <a:lnTo>
                      <a:pt x="50" y="244"/>
                    </a:lnTo>
                    <a:lnTo>
                      <a:pt x="59" y="237"/>
                    </a:lnTo>
                    <a:lnTo>
                      <a:pt x="64" y="236"/>
                    </a:lnTo>
                    <a:lnTo>
                      <a:pt x="67" y="235"/>
                    </a:lnTo>
                    <a:lnTo>
                      <a:pt x="66" y="232"/>
                    </a:lnTo>
                    <a:lnTo>
                      <a:pt x="63" y="227"/>
                    </a:lnTo>
                    <a:lnTo>
                      <a:pt x="62" y="219"/>
                    </a:lnTo>
                    <a:lnTo>
                      <a:pt x="64" y="211"/>
                    </a:lnTo>
                    <a:lnTo>
                      <a:pt x="70" y="203"/>
                    </a:lnTo>
                    <a:lnTo>
                      <a:pt x="75" y="199"/>
                    </a:lnTo>
                    <a:lnTo>
                      <a:pt x="79" y="196"/>
                    </a:lnTo>
                    <a:lnTo>
                      <a:pt x="79" y="192"/>
                    </a:lnTo>
                    <a:lnTo>
                      <a:pt x="78" y="188"/>
                    </a:lnTo>
                    <a:lnTo>
                      <a:pt x="75" y="184"/>
                    </a:lnTo>
                    <a:lnTo>
                      <a:pt x="71" y="178"/>
                    </a:lnTo>
                    <a:lnTo>
                      <a:pt x="70" y="166"/>
                    </a:lnTo>
                    <a:lnTo>
                      <a:pt x="71" y="157"/>
                    </a:lnTo>
                    <a:lnTo>
                      <a:pt x="79" y="151"/>
                    </a:lnTo>
                    <a:lnTo>
                      <a:pt x="79" y="146"/>
                    </a:lnTo>
                    <a:lnTo>
                      <a:pt x="85" y="141"/>
                    </a:lnTo>
                    <a:lnTo>
                      <a:pt x="86" y="134"/>
                    </a:lnTo>
                    <a:lnTo>
                      <a:pt x="77" y="129"/>
                    </a:lnTo>
                    <a:lnTo>
                      <a:pt x="66" y="125"/>
                    </a:lnTo>
                    <a:lnTo>
                      <a:pt x="53" y="121"/>
                    </a:lnTo>
                    <a:lnTo>
                      <a:pt x="45" y="115"/>
                    </a:lnTo>
                    <a:lnTo>
                      <a:pt x="42" y="110"/>
                    </a:lnTo>
                    <a:lnTo>
                      <a:pt x="45" y="106"/>
                    </a:lnTo>
                    <a:lnTo>
                      <a:pt x="48" y="102"/>
                    </a:lnTo>
                    <a:lnTo>
                      <a:pt x="48" y="101"/>
                    </a:lnTo>
                    <a:lnTo>
                      <a:pt x="44" y="102"/>
                    </a:lnTo>
                    <a:lnTo>
                      <a:pt x="34" y="105"/>
                    </a:lnTo>
                    <a:lnTo>
                      <a:pt x="24" y="105"/>
                    </a:lnTo>
                    <a:lnTo>
                      <a:pt x="16" y="102"/>
                    </a:lnTo>
                    <a:lnTo>
                      <a:pt x="15" y="97"/>
                    </a:lnTo>
                    <a:lnTo>
                      <a:pt x="6" y="90"/>
                    </a:lnTo>
                    <a:lnTo>
                      <a:pt x="1" y="80"/>
                    </a:lnTo>
                    <a:lnTo>
                      <a:pt x="0" y="70"/>
                    </a:lnTo>
                    <a:lnTo>
                      <a:pt x="5" y="66"/>
                    </a:lnTo>
                    <a:lnTo>
                      <a:pt x="1" y="60"/>
                    </a:lnTo>
                    <a:lnTo>
                      <a:pt x="1" y="54"/>
                    </a:lnTo>
                    <a:lnTo>
                      <a:pt x="5" y="49"/>
                    </a:lnTo>
                    <a:lnTo>
                      <a:pt x="13" y="48"/>
                    </a:lnTo>
                    <a:lnTo>
                      <a:pt x="12" y="33"/>
                    </a:lnTo>
                    <a:lnTo>
                      <a:pt x="16" y="23"/>
                    </a:lnTo>
                    <a:lnTo>
                      <a:pt x="23" y="17"/>
                    </a:lnTo>
                    <a:lnTo>
                      <a:pt x="33" y="17"/>
                    </a:lnTo>
                    <a:lnTo>
                      <a:pt x="38" y="11"/>
                    </a:lnTo>
                    <a:lnTo>
                      <a:pt x="48" y="8"/>
                    </a:lnTo>
                    <a:lnTo>
                      <a:pt x="57" y="8"/>
                    </a:lnTo>
                    <a:lnTo>
                      <a:pt x="64" y="8"/>
                    </a:lnTo>
                    <a:lnTo>
                      <a:pt x="73" y="3"/>
                    </a:lnTo>
                    <a:lnTo>
                      <a:pt x="84" y="0"/>
                    </a:lnTo>
                    <a:lnTo>
                      <a:pt x="95" y="0"/>
                    </a:lnTo>
                    <a:lnTo>
                      <a:pt x="100" y="1"/>
                    </a:lnTo>
                    <a:lnTo>
                      <a:pt x="108" y="0"/>
                    </a:lnTo>
                    <a:lnTo>
                      <a:pt x="118" y="1"/>
                    </a:lnTo>
                    <a:lnTo>
                      <a:pt x="128" y="5"/>
                    </a:lnTo>
                    <a:lnTo>
                      <a:pt x="132" y="11"/>
                    </a:lnTo>
                    <a:lnTo>
                      <a:pt x="140" y="12"/>
                    </a:lnTo>
                    <a:lnTo>
                      <a:pt x="148" y="16"/>
                    </a:lnTo>
                    <a:lnTo>
                      <a:pt x="155" y="23"/>
                    </a:lnTo>
                    <a:lnTo>
                      <a:pt x="158" y="29"/>
                    </a:lnTo>
                    <a:lnTo>
                      <a:pt x="166" y="27"/>
                    </a:lnTo>
                    <a:lnTo>
                      <a:pt x="179" y="28"/>
                    </a:lnTo>
                    <a:lnTo>
                      <a:pt x="190" y="33"/>
                    </a:lnTo>
                    <a:lnTo>
                      <a:pt x="194" y="40"/>
                    </a:lnTo>
                    <a:lnTo>
                      <a:pt x="201" y="40"/>
                    </a:lnTo>
                    <a:lnTo>
                      <a:pt x="208" y="43"/>
                    </a:lnTo>
                    <a:lnTo>
                      <a:pt x="214" y="45"/>
                    </a:lnTo>
                    <a:lnTo>
                      <a:pt x="221" y="49"/>
                    </a:lnTo>
                    <a:lnTo>
                      <a:pt x="225" y="54"/>
                    </a:lnTo>
                    <a:lnTo>
                      <a:pt x="230" y="58"/>
                    </a:lnTo>
                    <a:lnTo>
                      <a:pt x="232" y="62"/>
                    </a:lnTo>
                    <a:lnTo>
                      <a:pt x="232" y="65"/>
                    </a:lnTo>
                    <a:lnTo>
                      <a:pt x="238" y="66"/>
                    </a:lnTo>
                    <a:lnTo>
                      <a:pt x="245" y="69"/>
                    </a:lnTo>
                    <a:lnTo>
                      <a:pt x="252" y="74"/>
                    </a:lnTo>
                    <a:lnTo>
                      <a:pt x="258" y="80"/>
                    </a:lnTo>
                    <a:lnTo>
                      <a:pt x="264" y="86"/>
                    </a:lnTo>
                    <a:lnTo>
                      <a:pt x="268" y="92"/>
                    </a:lnTo>
                    <a:lnTo>
                      <a:pt x="269" y="97"/>
                    </a:lnTo>
                    <a:lnTo>
                      <a:pt x="269" y="101"/>
                    </a:lnTo>
                    <a:lnTo>
                      <a:pt x="268" y="108"/>
                    </a:lnTo>
                    <a:lnTo>
                      <a:pt x="269" y="114"/>
                    </a:lnTo>
                    <a:lnTo>
                      <a:pt x="274" y="119"/>
                    </a:lnTo>
                    <a:lnTo>
                      <a:pt x="279" y="123"/>
                    </a:lnTo>
                    <a:lnTo>
                      <a:pt x="286" y="129"/>
                    </a:lnTo>
                    <a:lnTo>
                      <a:pt x="292" y="137"/>
                    </a:lnTo>
                    <a:lnTo>
                      <a:pt x="294" y="145"/>
                    </a:lnTo>
                    <a:lnTo>
                      <a:pt x="293" y="154"/>
                    </a:lnTo>
                    <a:lnTo>
                      <a:pt x="290" y="165"/>
                    </a:lnTo>
                    <a:lnTo>
                      <a:pt x="292" y="179"/>
                    </a:lnTo>
                    <a:lnTo>
                      <a:pt x="296" y="194"/>
                    </a:lnTo>
                    <a:lnTo>
                      <a:pt x="300" y="204"/>
                    </a:lnTo>
                    <a:lnTo>
                      <a:pt x="307" y="216"/>
                    </a:lnTo>
                    <a:lnTo>
                      <a:pt x="309" y="230"/>
                    </a:lnTo>
                    <a:lnTo>
                      <a:pt x="307" y="243"/>
                    </a:lnTo>
                    <a:lnTo>
                      <a:pt x="296" y="252"/>
                    </a:lnTo>
                    <a:lnTo>
                      <a:pt x="287" y="259"/>
                    </a:lnTo>
                    <a:lnTo>
                      <a:pt x="283" y="269"/>
                    </a:lnTo>
                    <a:lnTo>
                      <a:pt x="282" y="280"/>
                    </a:lnTo>
                    <a:lnTo>
                      <a:pt x="287" y="289"/>
                    </a:lnTo>
                    <a:lnTo>
                      <a:pt x="293" y="300"/>
                    </a:lnTo>
                    <a:lnTo>
                      <a:pt x="296" y="314"/>
                    </a:lnTo>
                    <a:lnTo>
                      <a:pt x="292" y="328"/>
                    </a:lnTo>
                    <a:lnTo>
                      <a:pt x="282" y="333"/>
                    </a:lnTo>
                    <a:lnTo>
                      <a:pt x="275" y="336"/>
                    </a:lnTo>
                    <a:lnTo>
                      <a:pt x="271" y="342"/>
                    </a:lnTo>
                    <a:lnTo>
                      <a:pt x="269" y="350"/>
                    </a:lnTo>
                    <a:lnTo>
                      <a:pt x="271" y="357"/>
                    </a:lnTo>
                    <a:lnTo>
                      <a:pt x="276" y="367"/>
                    </a:lnTo>
                    <a:lnTo>
                      <a:pt x="279" y="378"/>
                    </a:lnTo>
                    <a:lnTo>
                      <a:pt x="279" y="387"/>
                    </a:lnTo>
                    <a:lnTo>
                      <a:pt x="274" y="395"/>
                    </a:lnTo>
                    <a:lnTo>
                      <a:pt x="265" y="401"/>
                    </a:lnTo>
                    <a:lnTo>
                      <a:pt x="257" y="407"/>
                    </a:lnTo>
                    <a:lnTo>
                      <a:pt x="253" y="418"/>
                    </a:lnTo>
                    <a:lnTo>
                      <a:pt x="257" y="432"/>
                    </a:lnTo>
                    <a:lnTo>
                      <a:pt x="258" y="442"/>
                    </a:lnTo>
                    <a:lnTo>
                      <a:pt x="256" y="450"/>
                    </a:lnTo>
                    <a:lnTo>
                      <a:pt x="249" y="455"/>
                    </a:lnTo>
                    <a:lnTo>
                      <a:pt x="242" y="456"/>
                    </a:lnTo>
                    <a:lnTo>
                      <a:pt x="234" y="456"/>
                    </a:lnTo>
                    <a:lnTo>
                      <a:pt x="224" y="459"/>
                    </a:lnTo>
                    <a:lnTo>
                      <a:pt x="216" y="464"/>
                    </a:lnTo>
                    <a:lnTo>
                      <a:pt x="213" y="4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40" name="Group 615">
              <a:extLst>
                <a:ext uri="{FF2B5EF4-FFF2-40B4-BE49-F238E27FC236}">
                  <a16:creationId xmlns:a16="http://schemas.microsoft.com/office/drawing/2014/main" id="{71B58DCA-0131-7927-3EA4-694073BC2964}"/>
                </a:ext>
              </a:extLst>
            </p:cNvPr>
            <p:cNvGrpSpPr>
              <a:grpSpLocks/>
            </p:cNvGrpSpPr>
            <p:nvPr/>
          </p:nvGrpSpPr>
          <p:grpSpPr bwMode="auto">
            <a:xfrm>
              <a:off x="5401" y="3553"/>
              <a:ext cx="261" cy="652"/>
              <a:chOff x="3597" y="4868"/>
              <a:chExt cx="261" cy="652"/>
            </a:xfrm>
          </p:grpSpPr>
          <p:sp>
            <p:nvSpPr>
              <p:cNvPr id="5436" name="Freeform 616">
                <a:extLst>
                  <a:ext uri="{FF2B5EF4-FFF2-40B4-BE49-F238E27FC236}">
                    <a16:creationId xmlns:a16="http://schemas.microsoft.com/office/drawing/2014/main" id="{C6DF643A-CC5E-A610-562E-E806837DDC44}"/>
                  </a:ext>
                </a:extLst>
              </p:cNvPr>
              <p:cNvSpPr>
                <a:spLocks/>
              </p:cNvSpPr>
              <p:nvPr/>
            </p:nvSpPr>
            <p:spPr bwMode="auto">
              <a:xfrm>
                <a:off x="3757" y="5099"/>
                <a:ext cx="36" cy="22"/>
              </a:xfrm>
              <a:custGeom>
                <a:avLst/>
                <a:gdLst>
                  <a:gd name="T0" fmla="*/ 0 w 108"/>
                  <a:gd name="T1" fmla="*/ 0 h 66"/>
                  <a:gd name="T2" fmla="*/ 0 w 108"/>
                  <a:gd name="T3" fmla="*/ 0 h 66"/>
                  <a:gd name="T4" fmla="*/ 0 w 108"/>
                  <a:gd name="T5" fmla="*/ 0 h 66"/>
                  <a:gd name="T6" fmla="*/ 0 w 108"/>
                  <a:gd name="T7" fmla="*/ 0 h 66"/>
                  <a:gd name="T8" fmla="*/ 0 w 108"/>
                  <a:gd name="T9" fmla="*/ 0 h 66"/>
                  <a:gd name="T10" fmla="*/ 0 w 108"/>
                  <a:gd name="T11" fmla="*/ 0 h 66"/>
                  <a:gd name="T12" fmla="*/ 0 w 108"/>
                  <a:gd name="T13" fmla="*/ 0 h 66"/>
                  <a:gd name="T14" fmla="*/ 0 w 108"/>
                  <a:gd name="T15" fmla="*/ 0 h 66"/>
                  <a:gd name="T16" fmla="*/ 0 w 108"/>
                  <a:gd name="T17" fmla="*/ 0 h 66"/>
                  <a:gd name="T18" fmla="*/ 0 w 108"/>
                  <a:gd name="T19" fmla="*/ 0 h 66"/>
                  <a:gd name="T20" fmla="*/ 0 w 108"/>
                  <a:gd name="T21" fmla="*/ 0 h 66"/>
                  <a:gd name="T22" fmla="*/ 0 w 108"/>
                  <a:gd name="T23" fmla="*/ 0 h 66"/>
                  <a:gd name="T24" fmla="*/ 0 w 108"/>
                  <a:gd name="T25" fmla="*/ 0 h 66"/>
                  <a:gd name="T26" fmla="*/ 0 w 108"/>
                  <a:gd name="T27" fmla="*/ 0 h 66"/>
                  <a:gd name="T28" fmla="*/ 0 w 108"/>
                  <a:gd name="T29" fmla="*/ 0 h 66"/>
                  <a:gd name="T30" fmla="*/ 0 w 108"/>
                  <a:gd name="T31" fmla="*/ 0 h 66"/>
                  <a:gd name="T32" fmla="*/ 0 w 108"/>
                  <a:gd name="T33" fmla="*/ 0 h 66"/>
                  <a:gd name="T34" fmla="*/ 0 w 108"/>
                  <a:gd name="T35" fmla="*/ 0 h 66"/>
                  <a:gd name="T36" fmla="*/ 0 w 108"/>
                  <a:gd name="T37" fmla="*/ 0 h 66"/>
                  <a:gd name="T38" fmla="*/ 0 w 108"/>
                  <a:gd name="T39" fmla="*/ 0 h 66"/>
                  <a:gd name="T40" fmla="*/ 0 w 108"/>
                  <a:gd name="T41" fmla="*/ 0 h 66"/>
                  <a:gd name="T42" fmla="*/ 0 w 108"/>
                  <a:gd name="T43" fmla="*/ 0 h 66"/>
                  <a:gd name="T44" fmla="*/ 0 w 108"/>
                  <a:gd name="T45" fmla="*/ 0 h 66"/>
                  <a:gd name="T46" fmla="*/ 0 w 108"/>
                  <a:gd name="T47" fmla="*/ 0 h 66"/>
                  <a:gd name="T48" fmla="*/ 0 w 108"/>
                  <a:gd name="T49" fmla="*/ 0 h 66"/>
                  <a:gd name="T50" fmla="*/ 0 w 108"/>
                  <a:gd name="T51" fmla="*/ 0 h 66"/>
                  <a:gd name="T52" fmla="*/ 0 w 108"/>
                  <a:gd name="T53" fmla="*/ 0 h 66"/>
                  <a:gd name="T54" fmla="*/ 0 w 108"/>
                  <a:gd name="T55" fmla="*/ 0 h 66"/>
                  <a:gd name="T56" fmla="*/ 0 w 108"/>
                  <a:gd name="T57" fmla="*/ 0 h 66"/>
                  <a:gd name="T58" fmla="*/ 0 w 108"/>
                  <a:gd name="T59" fmla="*/ 0 h 66"/>
                  <a:gd name="T60" fmla="*/ 0 w 108"/>
                  <a:gd name="T61" fmla="*/ 0 h 66"/>
                  <a:gd name="T62" fmla="*/ 0 w 108"/>
                  <a:gd name="T63" fmla="*/ 0 h 66"/>
                  <a:gd name="T64" fmla="*/ 0 w 108"/>
                  <a:gd name="T65" fmla="*/ 0 h 66"/>
                  <a:gd name="T66" fmla="*/ 0 w 108"/>
                  <a:gd name="T67" fmla="*/ 0 h 66"/>
                  <a:gd name="T68" fmla="*/ 0 w 108"/>
                  <a:gd name="T69" fmla="*/ 0 h 66"/>
                  <a:gd name="T70" fmla="*/ 0 w 108"/>
                  <a:gd name="T71" fmla="*/ 0 h 66"/>
                  <a:gd name="T72" fmla="*/ 0 w 108"/>
                  <a:gd name="T73" fmla="*/ 0 h 66"/>
                  <a:gd name="T74" fmla="*/ 0 w 108"/>
                  <a:gd name="T75" fmla="*/ 0 h 66"/>
                  <a:gd name="T76" fmla="*/ 0 w 108"/>
                  <a:gd name="T77" fmla="*/ 0 h 66"/>
                  <a:gd name="T78" fmla="*/ 0 w 108"/>
                  <a:gd name="T79" fmla="*/ 0 h 66"/>
                  <a:gd name="T80" fmla="*/ 0 w 108"/>
                  <a:gd name="T81" fmla="*/ 0 h 66"/>
                  <a:gd name="T82" fmla="*/ 0 w 108"/>
                  <a:gd name="T83" fmla="*/ 0 h 66"/>
                  <a:gd name="T84" fmla="*/ 0 w 108"/>
                  <a:gd name="T85" fmla="*/ 0 h 66"/>
                  <a:gd name="T86" fmla="*/ 0 w 108"/>
                  <a:gd name="T87" fmla="*/ 0 h 66"/>
                  <a:gd name="T88" fmla="*/ 0 w 108"/>
                  <a:gd name="T89" fmla="*/ 0 h 66"/>
                  <a:gd name="T90" fmla="*/ 0 w 108"/>
                  <a:gd name="T91" fmla="*/ 0 h 66"/>
                  <a:gd name="T92" fmla="*/ 0 w 108"/>
                  <a:gd name="T93" fmla="*/ 0 h 66"/>
                  <a:gd name="T94" fmla="*/ 0 w 108"/>
                  <a:gd name="T95" fmla="*/ 0 h 66"/>
                  <a:gd name="T96" fmla="*/ 0 w 108"/>
                  <a:gd name="T97" fmla="*/ 0 h 66"/>
                  <a:gd name="T98" fmla="*/ 0 w 108"/>
                  <a:gd name="T99" fmla="*/ 0 h 66"/>
                  <a:gd name="T100" fmla="*/ 0 w 108"/>
                  <a:gd name="T101" fmla="*/ 0 h 66"/>
                  <a:gd name="T102" fmla="*/ 0 w 108"/>
                  <a:gd name="T103" fmla="*/ 0 h 66"/>
                  <a:gd name="T104" fmla="*/ 0 w 108"/>
                  <a:gd name="T105" fmla="*/ 0 h 66"/>
                  <a:gd name="T106" fmla="*/ 0 w 108"/>
                  <a:gd name="T107" fmla="*/ 0 h 66"/>
                  <a:gd name="T108" fmla="*/ 0 w 108"/>
                  <a:gd name="T109" fmla="*/ 0 h 66"/>
                  <a:gd name="T110" fmla="*/ 0 w 108"/>
                  <a:gd name="T111" fmla="*/ 0 h 66"/>
                  <a:gd name="T112" fmla="*/ 0 w 108"/>
                  <a:gd name="T113" fmla="*/ 0 h 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
                  <a:gd name="T172" fmla="*/ 0 h 66"/>
                  <a:gd name="T173" fmla="*/ 108 w 108"/>
                  <a:gd name="T174" fmla="*/ 66 h 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 h="66">
                    <a:moveTo>
                      <a:pt x="14" y="36"/>
                    </a:moveTo>
                    <a:lnTo>
                      <a:pt x="13" y="36"/>
                    </a:lnTo>
                    <a:lnTo>
                      <a:pt x="10" y="35"/>
                    </a:lnTo>
                    <a:lnTo>
                      <a:pt x="8" y="33"/>
                    </a:lnTo>
                    <a:lnTo>
                      <a:pt x="5" y="32"/>
                    </a:lnTo>
                    <a:lnTo>
                      <a:pt x="2" y="28"/>
                    </a:lnTo>
                    <a:lnTo>
                      <a:pt x="0" y="24"/>
                    </a:lnTo>
                    <a:lnTo>
                      <a:pt x="0" y="19"/>
                    </a:lnTo>
                    <a:lnTo>
                      <a:pt x="2" y="15"/>
                    </a:lnTo>
                    <a:lnTo>
                      <a:pt x="5" y="14"/>
                    </a:lnTo>
                    <a:lnTo>
                      <a:pt x="8" y="12"/>
                    </a:lnTo>
                    <a:lnTo>
                      <a:pt x="11" y="12"/>
                    </a:lnTo>
                    <a:lnTo>
                      <a:pt x="14" y="11"/>
                    </a:lnTo>
                    <a:lnTo>
                      <a:pt x="20" y="10"/>
                    </a:lnTo>
                    <a:lnTo>
                      <a:pt x="30" y="7"/>
                    </a:lnTo>
                    <a:lnTo>
                      <a:pt x="40" y="5"/>
                    </a:lnTo>
                    <a:lnTo>
                      <a:pt x="52" y="4"/>
                    </a:lnTo>
                    <a:lnTo>
                      <a:pt x="58" y="4"/>
                    </a:lnTo>
                    <a:lnTo>
                      <a:pt x="65" y="3"/>
                    </a:lnTo>
                    <a:lnTo>
                      <a:pt x="74" y="3"/>
                    </a:lnTo>
                    <a:lnTo>
                      <a:pt x="81" y="1"/>
                    </a:lnTo>
                    <a:lnTo>
                      <a:pt x="88" y="0"/>
                    </a:lnTo>
                    <a:lnTo>
                      <a:pt x="94" y="0"/>
                    </a:lnTo>
                    <a:lnTo>
                      <a:pt x="98" y="0"/>
                    </a:lnTo>
                    <a:lnTo>
                      <a:pt x="101" y="0"/>
                    </a:lnTo>
                    <a:lnTo>
                      <a:pt x="104" y="3"/>
                    </a:lnTo>
                    <a:lnTo>
                      <a:pt x="107" y="4"/>
                    </a:lnTo>
                    <a:lnTo>
                      <a:pt x="108" y="7"/>
                    </a:lnTo>
                    <a:lnTo>
                      <a:pt x="108" y="11"/>
                    </a:lnTo>
                    <a:lnTo>
                      <a:pt x="107" y="18"/>
                    </a:lnTo>
                    <a:lnTo>
                      <a:pt x="106" y="29"/>
                    </a:lnTo>
                    <a:lnTo>
                      <a:pt x="104" y="40"/>
                    </a:lnTo>
                    <a:lnTo>
                      <a:pt x="104" y="49"/>
                    </a:lnTo>
                    <a:lnTo>
                      <a:pt x="104" y="54"/>
                    </a:lnTo>
                    <a:lnTo>
                      <a:pt x="101" y="60"/>
                    </a:lnTo>
                    <a:lnTo>
                      <a:pt x="97" y="64"/>
                    </a:lnTo>
                    <a:lnTo>
                      <a:pt x="91" y="66"/>
                    </a:lnTo>
                    <a:lnTo>
                      <a:pt x="87" y="66"/>
                    </a:lnTo>
                    <a:lnTo>
                      <a:pt x="81" y="66"/>
                    </a:lnTo>
                    <a:lnTo>
                      <a:pt x="75" y="66"/>
                    </a:lnTo>
                    <a:lnTo>
                      <a:pt x="68" y="66"/>
                    </a:lnTo>
                    <a:lnTo>
                      <a:pt x="62" y="66"/>
                    </a:lnTo>
                    <a:lnTo>
                      <a:pt x="56" y="66"/>
                    </a:lnTo>
                    <a:lnTo>
                      <a:pt x="50" y="66"/>
                    </a:lnTo>
                    <a:lnTo>
                      <a:pt x="47" y="66"/>
                    </a:lnTo>
                    <a:lnTo>
                      <a:pt x="45" y="64"/>
                    </a:lnTo>
                    <a:lnTo>
                      <a:pt x="45" y="60"/>
                    </a:lnTo>
                    <a:lnTo>
                      <a:pt x="50" y="56"/>
                    </a:lnTo>
                    <a:lnTo>
                      <a:pt x="59" y="52"/>
                    </a:lnTo>
                    <a:lnTo>
                      <a:pt x="49" y="50"/>
                    </a:lnTo>
                    <a:lnTo>
                      <a:pt x="42" y="47"/>
                    </a:lnTo>
                    <a:lnTo>
                      <a:pt x="34" y="46"/>
                    </a:lnTo>
                    <a:lnTo>
                      <a:pt x="30" y="43"/>
                    </a:lnTo>
                    <a:lnTo>
                      <a:pt x="24" y="42"/>
                    </a:lnTo>
                    <a:lnTo>
                      <a:pt x="21" y="40"/>
                    </a:lnTo>
                    <a:lnTo>
                      <a:pt x="17" y="38"/>
                    </a:lnTo>
                    <a:lnTo>
                      <a:pt x="14" y="36"/>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37" name="Freeform 617">
                <a:extLst>
                  <a:ext uri="{FF2B5EF4-FFF2-40B4-BE49-F238E27FC236}">
                    <a16:creationId xmlns:a16="http://schemas.microsoft.com/office/drawing/2014/main" id="{5518F134-1E10-36F0-2556-35E57C76F3B2}"/>
                  </a:ext>
                </a:extLst>
              </p:cNvPr>
              <p:cNvSpPr>
                <a:spLocks/>
              </p:cNvSpPr>
              <p:nvPr/>
            </p:nvSpPr>
            <p:spPr bwMode="auto">
              <a:xfrm>
                <a:off x="3757" y="5102"/>
                <a:ext cx="8" cy="8"/>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w 24"/>
                  <a:gd name="T27" fmla="*/ 0 h 24"/>
                  <a:gd name="T28" fmla="*/ 0 w 24"/>
                  <a:gd name="T29" fmla="*/ 0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3" y="18"/>
                    </a:moveTo>
                    <a:lnTo>
                      <a:pt x="24" y="14"/>
                    </a:lnTo>
                    <a:lnTo>
                      <a:pt x="24" y="10"/>
                    </a:lnTo>
                    <a:lnTo>
                      <a:pt x="23" y="6"/>
                    </a:lnTo>
                    <a:lnTo>
                      <a:pt x="20" y="3"/>
                    </a:lnTo>
                    <a:lnTo>
                      <a:pt x="16" y="0"/>
                    </a:lnTo>
                    <a:lnTo>
                      <a:pt x="11" y="0"/>
                    </a:lnTo>
                    <a:lnTo>
                      <a:pt x="7" y="1"/>
                    </a:lnTo>
                    <a:lnTo>
                      <a:pt x="2" y="4"/>
                    </a:lnTo>
                    <a:lnTo>
                      <a:pt x="0" y="8"/>
                    </a:lnTo>
                    <a:lnTo>
                      <a:pt x="0" y="13"/>
                    </a:lnTo>
                    <a:lnTo>
                      <a:pt x="2" y="17"/>
                    </a:lnTo>
                    <a:lnTo>
                      <a:pt x="5" y="21"/>
                    </a:lnTo>
                    <a:lnTo>
                      <a:pt x="10" y="24"/>
                    </a:lnTo>
                    <a:lnTo>
                      <a:pt x="14" y="24"/>
                    </a:lnTo>
                    <a:lnTo>
                      <a:pt x="18" y="21"/>
                    </a:lnTo>
                    <a:lnTo>
                      <a:pt x="23" y="1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38" name="Freeform 618">
                <a:extLst>
                  <a:ext uri="{FF2B5EF4-FFF2-40B4-BE49-F238E27FC236}">
                    <a16:creationId xmlns:a16="http://schemas.microsoft.com/office/drawing/2014/main" id="{7DDC3082-6025-6903-8CF8-A1305496F36E}"/>
                  </a:ext>
                </a:extLst>
              </p:cNvPr>
              <p:cNvSpPr>
                <a:spLocks/>
              </p:cNvSpPr>
              <p:nvPr/>
            </p:nvSpPr>
            <p:spPr bwMode="auto">
              <a:xfrm>
                <a:off x="3648" y="5042"/>
                <a:ext cx="118" cy="102"/>
              </a:xfrm>
              <a:custGeom>
                <a:avLst/>
                <a:gdLst>
                  <a:gd name="T0" fmla="*/ 0 w 353"/>
                  <a:gd name="T1" fmla="*/ 0 h 307"/>
                  <a:gd name="T2" fmla="*/ 0 w 353"/>
                  <a:gd name="T3" fmla="*/ 0 h 307"/>
                  <a:gd name="T4" fmla="*/ 0 w 353"/>
                  <a:gd name="T5" fmla="*/ 0 h 307"/>
                  <a:gd name="T6" fmla="*/ 0 w 353"/>
                  <a:gd name="T7" fmla="*/ 0 h 307"/>
                  <a:gd name="T8" fmla="*/ 0 w 353"/>
                  <a:gd name="T9" fmla="*/ 0 h 307"/>
                  <a:gd name="T10" fmla="*/ 0 w 353"/>
                  <a:gd name="T11" fmla="*/ 0 h 307"/>
                  <a:gd name="T12" fmla="*/ 0 w 353"/>
                  <a:gd name="T13" fmla="*/ 0 h 307"/>
                  <a:gd name="T14" fmla="*/ 0 w 353"/>
                  <a:gd name="T15" fmla="*/ 0 h 307"/>
                  <a:gd name="T16" fmla="*/ 0 w 353"/>
                  <a:gd name="T17" fmla="*/ 0 h 307"/>
                  <a:gd name="T18" fmla="*/ 0 w 353"/>
                  <a:gd name="T19" fmla="*/ 0 h 307"/>
                  <a:gd name="T20" fmla="*/ 0 w 353"/>
                  <a:gd name="T21" fmla="*/ 0 h 307"/>
                  <a:gd name="T22" fmla="*/ 0 w 353"/>
                  <a:gd name="T23" fmla="*/ 0 h 307"/>
                  <a:gd name="T24" fmla="*/ 0 w 353"/>
                  <a:gd name="T25" fmla="*/ 0 h 307"/>
                  <a:gd name="T26" fmla="*/ 0 w 353"/>
                  <a:gd name="T27" fmla="*/ 0 h 307"/>
                  <a:gd name="T28" fmla="*/ 0 w 353"/>
                  <a:gd name="T29" fmla="*/ 0 h 307"/>
                  <a:gd name="T30" fmla="*/ 0 w 353"/>
                  <a:gd name="T31" fmla="*/ 0 h 307"/>
                  <a:gd name="T32" fmla="*/ 0 w 353"/>
                  <a:gd name="T33" fmla="*/ 0 h 307"/>
                  <a:gd name="T34" fmla="*/ 0 w 353"/>
                  <a:gd name="T35" fmla="*/ 0 h 307"/>
                  <a:gd name="T36" fmla="*/ 0 w 353"/>
                  <a:gd name="T37" fmla="*/ 0 h 307"/>
                  <a:gd name="T38" fmla="*/ 0 w 353"/>
                  <a:gd name="T39" fmla="*/ 0 h 307"/>
                  <a:gd name="T40" fmla="*/ 0 w 353"/>
                  <a:gd name="T41" fmla="*/ 0 h 307"/>
                  <a:gd name="T42" fmla="*/ 0 w 353"/>
                  <a:gd name="T43" fmla="*/ 0 h 307"/>
                  <a:gd name="T44" fmla="*/ 0 w 353"/>
                  <a:gd name="T45" fmla="*/ 0 h 307"/>
                  <a:gd name="T46" fmla="*/ 0 w 353"/>
                  <a:gd name="T47" fmla="*/ 0 h 307"/>
                  <a:gd name="T48" fmla="*/ 0 w 353"/>
                  <a:gd name="T49" fmla="*/ 0 h 307"/>
                  <a:gd name="T50" fmla="*/ 0 w 353"/>
                  <a:gd name="T51" fmla="*/ 0 h 307"/>
                  <a:gd name="T52" fmla="*/ 0 w 353"/>
                  <a:gd name="T53" fmla="*/ 0 h 307"/>
                  <a:gd name="T54" fmla="*/ 0 w 353"/>
                  <a:gd name="T55" fmla="*/ 0 h 307"/>
                  <a:gd name="T56" fmla="*/ 0 w 353"/>
                  <a:gd name="T57" fmla="*/ 0 h 307"/>
                  <a:gd name="T58" fmla="*/ 0 w 353"/>
                  <a:gd name="T59" fmla="*/ 0 h 307"/>
                  <a:gd name="T60" fmla="*/ 0 w 353"/>
                  <a:gd name="T61" fmla="*/ 0 h 307"/>
                  <a:gd name="T62" fmla="*/ 0 w 353"/>
                  <a:gd name="T63" fmla="*/ 0 h 307"/>
                  <a:gd name="T64" fmla="*/ 0 w 353"/>
                  <a:gd name="T65" fmla="*/ 0 h 307"/>
                  <a:gd name="T66" fmla="*/ 0 w 353"/>
                  <a:gd name="T67" fmla="*/ 0 h 307"/>
                  <a:gd name="T68" fmla="*/ 0 w 353"/>
                  <a:gd name="T69" fmla="*/ 0 h 307"/>
                  <a:gd name="T70" fmla="*/ 0 w 353"/>
                  <a:gd name="T71" fmla="*/ 0 h 307"/>
                  <a:gd name="T72" fmla="*/ 0 w 353"/>
                  <a:gd name="T73" fmla="*/ 0 h 307"/>
                  <a:gd name="T74" fmla="*/ 0 w 353"/>
                  <a:gd name="T75" fmla="*/ 0 h 307"/>
                  <a:gd name="T76" fmla="*/ 0 w 353"/>
                  <a:gd name="T77" fmla="*/ 0 h 307"/>
                  <a:gd name="T78" fmla="*/ 0 w 353"/>
                  <a:gd name="T79" fmla="*/ 0 h 3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3"/>
                  <a:gd name="T121" fmla="*/ 0 h 307"/>
                  <a:gd name="T122" fmla="*/ 353 w 353"/>
                  <a:gd name="T123" fmla="*/ 307 h 3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3" h="307">
                    <a:moveTo>
                      <a:pt x="3" y="65"/>
                    </a:moveTo>
                    <a:lnTo>
                      <a:pt x="0" y="41"/>
                    </a:lnTo>
                    <a:lnTo>
                      <a:pt x="4" y="23"/>
                    </a:lnTo>
                    <a:lnTo>
                      <a:pt x="16" y="10"/>
                    </a:lnTo>
                    <a:lnTo>
                      <a:pt x="32" y="2"/>
                    </a:lnTo>
                    <a:lnTo>
                      <a:pt x="48" y="0"/>
                    </a:lnTo>
                    <a:lnTo>
                      <a:pt x="65" y="6"/>
                    </a:lnTo>
                    <a:lnTo>
                      <a:pt x="78" y="16"/>
                    </a:lnTo>
                    <a:lnTo>
                      <a:pt x="87" y="34"/>
                    </a:lnTo>
                    <a:lnTo>
                      <a:pt x="90" y="44"/>
                    </a:lnTo>
                    <a:lnTo>
                      <a:pt x="91" y="55"/>
                    </a:lnTo>
                    <a:lnTo>
                      <a:pt x="94" y="66"/>
                    </a:lnTo>
                    <a:lnTo>
                      <a:pt x="98" y="76"/>
                    </a:lnTo>
                    <a:lnTo>
                      <a:pt x="109" y="107"/>
                    </a:lnTo>
                    <a:lnTo>
                      <a:pt x="119" y="139"/>
                    </a:lnTo>
                    <a:lnTo>
                      <a:pt x="126" y="173"/>
                    </a:lnTo>
                    <a:lnTo>
                      <a:pt x="132" y="206"/>
                    </a:lnTo>
                    <a:lnTo>
                      <a:pt x="133" y="212"/>
                    </a:lnTo>
                    <a:lnTo>
                      <a:pt x="136" y="216"/>
                    </a:lnTo>
                    <a:lnTo>
                      <a:pt x="139" y="220"/>
                    </a:lnTo>
                    <a:lnTo>
                      <a:pt x="143" y="222"/>
                    </a:lnTo>
                    <a:lnTo>
                      <a:pt x="155" y="222"/>
                    </a:lnTo>
                    <a:lnTo>
                      <a:pt x="167" y="220"/>
                    </a:lnTo>
                    <a:lnTo>
                      <a:pt x="180" y="217"/>
                    </a:lnTo>
                    <a:lnTo>
                      <a:pt x="194" y="213"/>
                    </a:lnTo>
                    <a:lnTo>
                      <a:pt x="210" y="208"/>
                    </a:lnTo>
                    <a:lnTo>
                      <a:pt x="226" y="203"/>
                    </a:lnTo>
                    <a:lnTo>
                      <a:pt x="244" y="199"/>
                    </a:lnTo>
                    <a:lnTo>
                      <a:pt x="264" y="198"/>
                    </a:lnTo>
                    <a:lnTo>
                      <a:pt x="273" y="196"/>
                    </a:lnTo>
                    <a:lnTo>
                      <a:pt x="283" y="194"/>
                    </a:lnTo>
                    <a:lnTo>
                      <a:pt x="293" y="191"/>
                    </a:lnTo>
                    <a:lnTo>
                      <a:pt x="303" y="188"/>
                    </a:lnTo>
                    <a:lnTo>
                      <a:pt x="313" y="184"/>
                    </a:lnTo>
                    <a:lnTo>
                      <a:pt x="322" y="181"/>
                    </a:lnTo>
                    <a:lnTo>
                      <a:pt x="331" y="180"/>
                    </a:lnTo>
                    <a:lnTo>
                      <a:pt x="337" y="180"/>
                    </a:lnTo>
                    <a:lnTo>
                      <a:pt x="340" y="180"/>
                    </a:lnTo>
                    <a:lnTo>
                      <a:pt x="343" y="181"/>
                    </a:lnTo>
                    <a:lnTo>
                      <a:pt x="344" y="181"/>
                    </a:lnTo>
                    <a:lnTo>
                      <a:pt x="347" y="182"/>
                    </a:lnTo>
                    <a:lnTo>
                      <a:pt x="351" y="187"/>
                    </a:lnTo>
                    <a:lnTo>
                      <a:pt x="353" y="192"/>
                    </a:lnTo>
                    <a:lnTo>
                      <a:pt x="353" y="198"/>
                    </a:lnTo>
                    <a:lnTo>
                      <a:pt x="351" y="202"/>
                    </a:lnTo>
                    <a:lnTo>
                      <a:pt x="350" y="203"/>
                    </a:lnTo>
                    <a:lnTo>
                      <a:pt x="348" y="203"/>
                    </a:lnTo>
                    <a:lnTo>
                      <a:pt x="348" y="205"/>
                    </a:lnTo>
                    <a:lnTo>
                      <a:pt x="337" y="213"/>
                    </a:lnTo>
                    <a:lnTo>
                      <a:pt x="318" y="224"/>
                    </a:lnTo>
                    <a:lnTo>
                      <a:pt x="292" y="237"/>
                    </a:lnTo>
                    <a:lnTo>
                      <a:pt x="263" y="251"/>
                    </a:lnTo>
                    <a:lnTo>
                      <a:pt x="232" y="264"/>
                    </a:lnTo>
                    <a:lnTo>
                      <a:pt x="204" y="276"/>
                    </a:lnTo>
                    <a:lnTo>
                      <a:pt x="181" y="286"/>
                    </a:lnTo>
                    <a:lnTo>
                      <a:pt x="165" y="292"/>
                    </a:lnTo>
                    <a:lnTo>
                      <a:pt x="154" y="296"/>
                    </a:lnTo>
                    <a:lnTo>
                      <a:pt x="143" y="299"/>
                    </a:lnTo>
                    <a:lnTo>
                      <a:pt x="135" y="303"/>
                    </a:lnTo>
                    <a:lnTo>
                      <a:pt x="126" y="304"/>
                    </a:lnTo>
                    <a:lnTo>
                      <a:pt x="119" y="307"/>
                    </a:lnTo>
                    <a:lnTo>
                      <a:pt x="113" y="307"/>
                    </a:lnTo>
                    <a:lnTo>
                      <a:pt x="107" y="307"/>
                    </a:lnTo>
                    <a:lnTo>
                      <a:pt x="104" y="306"/>
                    </a:lnTo>
                    <a:lnTo>
                      <a:pt x="100" y="303"/>
                    </a:lnTo>
                    <a:lnTo>
                      <a:pt x="96" y="299"/>
                    </a:lnTo>
                    <a:lnTo>
                      <a:pt x="93" y="294"/>
                    </a:lnTo>
                    <a:lnTo>
                      <a:pt x="88" y="286"/>
                    </a:lnTo>
                    <a:lnTo>
                      <a:pt x="84" y="278"/>
                    </a:lnTo>
                    <a:lnTo>
                      <a:pt x="78" y="264"/>
                    </a:lnTo>
                    <a:lnTo>
                      <a:pt x="69" y="244"/>
                    </a:lnTo>
                    <a:lnTo>
                      <a:pt x="61" y="223"/>
                    </a:lnTo>
                    <a:lnTo>
                      <a:pt x="52" y="201"/>
                    </a:lnTo>
                    <a:lnTo>
                      <a:pt x="43" y="180"/>
                    </a:lnTo>
                    <a:lnTo>
                      <a:pt x="36" y="161"/>
                    </a:lnTo>
                    <a:lnTo>
                      <a:pt x="30" y="147"/>
                    </a:lnTo>
                    <a:lnTo>
                      <a:pt x="21" y="125"/>
                    </a:lnTo>
                    <a:lnTo>
                      <a:pt x="14" y="100"/>
                    </a:lnTo>
                    <a:lnTo>
                      <a:pt x="7" y="79"/>
                    </a:lnTo>
                    <a:lnTo>
                      <a:pt x="3" y="6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39" name="Freeform 619">
                <a:extLst>
                  <a:ext uri="{FF2B5EF4-FFF2-40B4-BE49-F238E27FC236}">
                    <a16:creationId xmlns:a16="http://schemas.microsoft.com/office/drawing/2014/main" id="{D14867FA-CC5B-A89E-2E25-A2F178C14992}"/>
                  </a:ext>
                </a:extLst>
              </p:cNvPr>
              <p:cNvSpPr>
                <a:spLocks/>
              </p:cNvSpPr>
              <p:nvPr/>
            </p:nvSpPr>
            <p:spPr bwMode="auto">
              <a:xfrm>
                <a:off x="3757" y="5102"/>
                <a:ext cx="8" cy="8"/>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w 24"/>
                  <a:gd name="T27" fmla="*/ 0 h 24"/>
                  <a:gd name="T28" fmla="*/ 0 w 24"/>
                  <a:gd name="T29" fmla="*/ 0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1" y="20"/>
                    </a:moveTo>
                    <a:lnTo>
                      <a:pt x="24" y="15"/>
                    </a:lnTo>
                    <a:lnTo>
                      <a:pt x="24" y="11"/>
                    </a:lnTo>
                    <a:lnTo>
                      <a:pt x="23" y="7"/>
                    </a:lnTo>
                    <a:lnTo>
                      <a:pt x="20" y="3"/>
                    </a:lnTo>
                    <a:lnTo>
                      <a:pt x="16" y="0"/>
                    </a:lnTo>
                    <a:lnTo>
                      <a:pt x="11" y="0"/>
                    </a:lnTo>
                    <a:lnTo>
                      <a:pt x="7" y="1"/>
                    </a:lnTo>
                    <a:lnTo>
                      <a:pt x="2" y="4"/>
                    </a:lnTo>
                    <a:lnTo>
                      <a:pt x="0" y="8"/>
                    </a:lnTo>
                    <a:lnTo>
                      <a:pt x="0" y="13"/>
                    </a:lnTo>
                    <a:lnTo>
                      <a:pt x="1" y="17"/>
                    </a:lnTo>
                    <a:lnTo>
                      <a:pt x="4" y="21"/>
                    </a:lnTo>
                    <a:lnTo>
                      <a:pt x="8" y="24"/>
                    </a:lnTo>
                    <a:lnTo>
                      <a:pt x="13" y="24"/>
                    </a:lnTo>
                    <a:lnTo>
                      <a:pt x="17" y="22"/>
                    </a:lnTo>
                    <a:lnTo>
                      <a:pt x="21" y="2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0" name="Freeform 620">
                <a:extLst>
                  <a:ext uri="{FF2B5EF4-FFF2-40B4-BE49-F238E27FC236}">
                    <a16:creationId xmlns:a16="http://schemas.microsoft.com/office/drawing/2014/main" id="{CC9EEC6B-9472-C7E2-97B2-64445DA51DF1}"/>
                  </a:ext>
                </a:extLst>
              </p:cNvPr>
              <p:cNvSpPr>
                <a:spLocks/>
              </p:cNvSpPr>
              <p:nvPr/>
            </p:nvSpPr>
            <p:spPr bwMode="auto">
              <a:xfrm>
                <a:off x="3659" y="5057"/>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22" y="20"/>
                    </a:moveTo>
                    <a:lnTo>
                      <a:pt x="25" y="16"/>
                    </a:lnTo>
                    <a:lnTo>
                      <a:pt x="25" y="11"/>
                    </a:lnTo>
                    <a:lnTo>
                      <a:pt x="23" y="7"/>
                    </a:lnTo>
                    <a:lnTo>
                      <a:pt x="20" y="3"/>
                    </a:lnTo>
                    <a:lnTo>
                      <a:pt x="16" y="0"/>
                    </a:lnTo>
                    <a:lnTo>
                      <a:pt x="12" y="0"/>
                    </a:lnTo>
                    <a:lnTo>
                      <a:pt x="7" y="2"/>
                    </a:lnTo>
                    <a:lnTo>
                      <a:pt x="3" y="4"/>
                    </a:lnTo>
                    <a:lnTo>
                      <a:pt x="0" y="9"/>
                    </a:lnTo>
                    <a:lnTo>
                      <a:pt x="0" y="13"/>
                    </a:lnTo>
                    <a:lnTo>
                      <a:pt x="2" y="17"/>
                    </a:lnTo>
                    <a:lnTo>
                      <a:pt x="4" y="21"/>
                    </a:lnTo>
                    <a:lnTo>
                      <a:pt x="9" y="24"/>
                    </a:lnTo>
                    <a:lnTo>
                      <a:pt x="13" y="24"/>
                    </a:lnTo>
                    <a:lnTo>
                      <a:pt x="18" y="23"/>
                    </a:lnTo>
                    <a:lnTo>
                      <a:pt x="22" y="2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1" name="Freeform 621">
                <a:extLst>
                  <a:ext uri="{FF2B5EF4-FFF2-40B4-BE49-F238E27FC236}">
                    <a16:creationId xmlns:a16="http://schemas.microsoft.com/office/drawing/2014/main" id="{609B4CAE-1502-EC0A-EE17-7564295834BA}"/>
                  </a:ext>
                </a:extLst>
              </p:cNvPr>
              <p:cNvSpPr>
                <a:spLocks/>
              </p:cNvSpPr>
              <p:nvPr/>
            </p:nvSpPr>
            <p:spPr bwMode="auto">
              <a:xfrm>
                <a:off x="3645" y="5041"/>
                <a:ext cx="116" cy="107"/>
              </a:xfrm>
              <a:custGeom>
                <a:avLst/>
                <a:gdLst>
                  <a:gd name="T0" fmla="*/ 0 w 347"/>
                  <a:gd name="T1" fmla="*/ 0 h 319"/>
                  <a:gd name="T2" fmla="*/ 0 w 347"/>
                  <a:gd name="T3" fmla="*/ 0 h 319"/>
                  <a:gd name="T4" fmla="*/ 0 w 347"/>
                  <a:gd name="T5" fmla="*/ 0 h 319"/>
                  <a:gd name="T6" fmla="*/ 0 w 347"/>
                  <a:gd name="T7" fmla="*/ 0 h 319"/>
                  <a:gd name="T8" fmla="*/ 0 w 347"/>
                  <a:gd name="T9" fmla="*/ 0 h 319"/>
                  <a:gd name="T10" fmla="*/ 0 w 347"/>
                  <a:gd name="T11" fmla="*/ 0 h 319"/>
                  <a:gd name="T12" fmla="*/ 0 w 347"/>
                  <a:gd name="T13" fmla="*/ 0 h 319"/>
                  <a:gd name="T14" fmla="*/ 0 w 347"/>
                  <a:gd name="T15" fmla="*/ 0 h 319"/>
                  <a:gd name="T16" fmla="*/ 0 w 347"/>
                  <a:gd name="T17" fmla="*/ 0 h 319"/>
                  <a:gd name="T18" fmla="*/ 0 w 347"/>
                  <a:gd name="T19" fmla="*/ 0 h 319"/>
                  <a:gd name="T20" fmla="*/ 0 w 347"/>
                  <a:gd name="T21" fmla="*/ 0 h 319"/>
                  <a:gd name="T22" fmla="*/ 0 w 347"/>
                  <a:gd name="T23" fmla="*/ 0 h 319"/>
                  <a:gd name="T24" fmla="*/ 0 w 347"/>
                  <a:gd name="T25" fmla="*/ 0 h 319"/>
                  <a:gd name="T26" fmla="*/ 0 w 347"/>
                  <a:gd name="T27" fmla="*/ 0 h 319"/>
                  <a:gd name="T28" fmla="*/ 0 w 347"/>
                  <a:gd name="T29" fmla="*/ 0 h 319"/>
                  <a:gd name="T30" fmla="*/ 0 w 347"/>
                  <a:gd name="T31" fmla="*/ 0 h 319"/>
                  <a:gd name="T32" fmla="*/ 0 w 347"/>
                  <a:gd name="T33" fmla="*/ 0 h 319"/>
                  <a:gd name="T34" fmla="*/ 0 w 347"/>
                  <a:gd name="T35" fmla="*/ 0 h 319"/>
                  <a:gd name="T36" fmla="*/ 0 w 347"/>
                  <a:gd name="T37" fmla="*/ 0 h 319"/>
                  <a:gd name="T38" fmla="*/ 0 w 347"/>
                  <a:gd name="T39" fmla="*/ 0 h 319"/>
                  <a:gd name="T40" fmla="*/ 0 w 347"/>
                  <a:gd name="T41" fmla="*/ 0 h 319"/>
                  <a:gd name="T42" fmla="*/ 0 w 347"/>
                  <a:gd name="T43" fmla="*/ 0 h 319"/>
                  <a:gd name="T44" fmla="*/ 0 w 347"/>
                  <a:gd name="T45" fmla="*/ 0 h 319"/>
                  <a:gd name="T46" fmla="*/ 0 w 347"/>
                  <a:gd name="T47" fmla="*/ 0 h 319"/>
                  <a:gd name="T48" fmla="*/ 0 w 347"/>
                  <a:gd name="T49" fmla="*/ 0 h 319"/>
                  <a:gd name="T50" fmla="*/ 0 w 347"/>
                  <a:gd name="T51" fmla="*/ 0 h 319"/>
                  <a:gd name="T52" fmla="*/ 0 w 347"/>
                  <a:gd name="T53" fmla="*/ 0 h 319"/>
                  <a:gd name="T54" fmla="*/ 0 w 347"/>
                  <a:gd name="T55" fmla="*/ 0 h 319"/>
                  <a:gd name="T56" fmla="*/ 0 w 347"/>
                  <a:gd name="T57" fmla="*/ 0 h 319"/>
                  <a:gd name="T58" fmla="*/ 0 w 347"/>
                  <a:gd name="T59" fmla="*/ 0 h 319"/>
                  <a:gd name="T60" fmla="*/ 0 w 347"/>
                  <a:gd name="T61" fmla="*/ 0 h 319"/>
                  <a:gd name="T62" fmla="*/ 0 w 347"/>
                  <a:gd name="T63" fmla="*/ 0 h 319"/>
                  <a:gd name="T64" fmla="*/ 0 w 347"/>
                  <a:gd name="T65" fmla="*/ 0 h 319"/>
                  <a:gd name="T66" fmla="*/ 0 w 347"/>
                  <a:gd name="T67" fmla="*/ 0 h 319"/>
                  <a:gd name="T68" fmla="*/ 0 w 347"/>
                  <a:gd name="T69" fmla="*/ 0 h 319"/>
                  <a:gd name="T70" fmla="*/ 0 w 347"/>
                  <a:gd name="T71" fmla="*/ 0 h 319"/>
                  <a:gd name="T72" fmla="*/ 0 w 347"/>
                  <a:gd name="T73" fmla="*/ 0 h 319"/>
                  <a:gd name="T74" fmla="*/ 0 w 347"/>
                  <a:gd name="T75" fmla="*/ 0 h 319"/>
                  <a:gd name="T76" fmla="*/ 0 w 347"/>
                  <a:gd name="T77" fmla="*/ 0 h 319"/>
                  <a:gd name="T78" fmla="*/ 0 w 347"/>
                  <a:gd name="T79" fmla="*/ 0 h 319"/>
                  <a:gd name="T80" fmla="*/ 0 w 347"/>
                  <a:gd name="T81" fmla="*/ 0 h 319"/>
                  <a:gd name="T82" fmla="*/ 0 w 347"/>
                  <a:gd name="T83" fmla="*/ 0 h 319"/>
                  <a:gd name="T84" fmla="*/ 0 w 347"/>
                  <a:gd name="T85" fmla="*/ 0 h 319"/>
                  <a:gd name="T86" fmla="*/ 0 w 347"/>
                  <a:gd name="T87" fmla="*/ 0 h 319"/>
                  <a:gd name="T88" fmla="*/ 0 w 347"/>
                  <a:gd name="T89" fmla="*/ 0 h 319"/>
                  <a:gd name="T90" fmla="*/ 0 w 347"/>
                  <a:gd name="T91" fmla="*/ 0 h 319"/>
                  <a:gd name="T92" fmla="*/ 0 w 347"/>
                  <a:gd name="T93" fmla="*/ 0 h 319"/>
                  <a:gd name="T94" fmla="*/ 0 w 347"/>
                  <a:gd name="T95" fmla="*/ 0 h 319"/>
                  <a:gd name="T96" fmla="*/ 0 w 347"/>
                  <a:gd name="T97" fmla="*/ 0 h 319"/>
                  <a:gd name="T98" fmla="*/ 0 w 347"/>
                  <a:gd name="T99" fmla="*/ 0 h 319"/>
                  <a:gd name="T100" fmla="*/ 0 w 347"/>
                  <a:gd name="T101" fmla="*/ 0 h 319"/>
                  <a:gd name="T102" fmla="*/ 0 w 347"/>
                  <a:gd name="T103" fmla="*/ 0 h 3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7"/>
                  <a:gd name="T157" fmla="*/ 0 h 319"/>
                  <a:gd name="T158" fmla="*/ 347 w 347"/>
                  <a:gd name="T159" fmla="*/ 319 h 3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7" h="319">
                    <a:moveTo>
                      <a:pt x="52" y="0"/>
                    </a:moveTo>
                    <a:lnTo>
                      <a:pt x="57" y="0"/>
                    </a:lnTo>
                    <a:lnTo>
                      <a:pt x="64" y="1"/>
                    </a:lnTo>
                    <a:lnTo>
                      <a:pt x="71" y="2"/>
                    </a:lnTo>
                    <a:lnTo>
                      <a:pt x="80" y="5"/>
                    </a:lnTo>
                    <a:lnTo>
                      <a:pt x="87" y="11"/>
                    </a:lnTo>
                    <a:lnTo>
                      <a:pt x="96" y="18"/>
                    </a:lnTo>
                    <a:lnTo>
                      <a:pt x="102" y="26"/>
                    </a:lnTo>
                    <a:lnTo>
                      <a:pt x="107" y="37"/>
                    </a:lnTo>
                    <a:lnTo>
                      <a:pt x="115" y="64"/>
                    </a:lnTo>
                    <a:lnTo>
                      <a:pt x="121" y="91"/>
                    </a:lnTo>
                    <a:lnTo>
                      <a:pt x="126" y="112"/>
                    </a:lnTo>
                    <a:lnTo>
                      <a:pt x="131" y="121"/>
                    </a:lnTo>
                    <a:lnTo>
                      <a:pt x="135" y="126"/>
                    </a:lnTo>
                    <a:lnTo>
                      <a:pt x="137" y="133"/>
                    </a:lnTo>
                    <a:lnTo>
                      <a:pt x="138" y="138"/>
                    </a:lnTo>
                    <a:lnTo>
                      <a:pt x="138" y="145"/>
                    </a:lnTo>
                    <a:lnTo>
                      <a:pt x="141" y="156"/>
                    </a:lnTo>
                    <a:lnTo>
                      <a:pt x="147" y="173"/>
                    </a:lnTo>
                    <a:lnTo>
                      <a:pt x="151" y="191"/>
                    </a:lnTo>
                    <a:lnTo>
                      <a:pt x="154" y="204"/>
                    </a:lnTo>
                    <a:lnTo>
                      <a:pt x="158" y="201"/>
                    </a:lnTo>
                    <a:lnTo>
                      <a:pt x="163" y="198"/>
                    </a:lnTo>
                    <a:lnTo>
                      <a:pt x="170" y="198"/>
                    </a:lnTo>
                    <a:lnTo>
                      <a:pt x="176" y="200"/>
                    </a:lnTo>
                    <a:lnTo>
                      <a:pt x="182" y="200"/>
                    </a:lnTo>
                    <a:lnTo>
                      <a:pt x="184" y="198"/>
                    </a:lnTo>
                    <a:lnTo>
                      <a:pt x="189" y="197"/>
                    </a:lnTo>
                    <a:lnTo>
                      <a:pt x="193" y="197"/>
                    </a:lnTo>
                    <a:lnTo>
                      <a:pt x="199" y="198"/>
                    </a:lnTo>
                    <a:lnTo>
                      <a:pt x="206" y="197"/>
                    </a:lnTo>
                    <a:lnTo>
                      <a:pt x="213" y="197"/>
                    </a:lnTo>
                    <a:lnTo>
                      <a:pt x="222" y="194"/>
                    </a:lnTo>
                    <a:lnTo>
                      <a:pt x="228" y="193"/>
                    </a:lnTo>
                    <a:lnTo>
                      <a:pt x="235" y="191"/>
                    </a:lnTo>
                    <a:lnTo>
                      <a:pt x="244" y="190"/>
                    </a:lnTo>
                    <a:lnTo>
                      <a:pt x="253" y="189"/>
                    </a:lnTo>
                    <a:lnTo>
                      <a:pt x="260" y="187"/>
                    </a:lnTo>
                    <a:lnTo>
                      <a:pt x="266" y="187"/>
                    </a:lnTo>
                    <a:lnTo>
                      <a:pt x="272" y="187"/>
                    </a:lnTo>
                    <a:lnTo>
                      <a:pt x="273" y="189"/>
                    </a:lnTo>
                    <a:lnTo>
                      <a:pt x="282" y="187"/>
                    </a:lnTo>
                    <a:lnTo>
                      <a:pt x="290" y="186"/>
                    </a:lnTo>
                    <a:lnTo>
                      <a:pt x="301" y="184"/>
                    </a:lnTo>
                    <a:lnTo>
                      <a:pt x="311" y="183"/>
                    </a:lnTo>
                    <a:lnTo>
                      <a:pt x="320" y="182"/>
                    </a:lnTo>
                    <a:lnTo>
                      <a:pt x="327" y="180"/>
                    </a:lnTo>
                    <a:lnTo>
                      <a:pt x="333" y="179"/>
                    </a:lnTo>
                    <a:lnTo>
                      <a:pt x="336" y="179"/>
                    </a:lnTo>
                    <a:lnTo>
                      <a:pt x="340" y="189"/>
                    </a:lnTo>
                    <a:lnTo>
                      <a:pt x="344" y="205"/>
                    </a:lnTo>
                    <a:lnTo>
                      <a:pt x="347" y="222"/>
                    </a:lnTo>
                    <a:lnTo>
                      <a:pt x="343" y="231"/>
                    </a:lnTo>
                    <a:lnTo>
                      <a:pt x="334" y="232"/>
                    </a:lnTo>
                    <a:lnTo>
                      <a:pt x="324" y="235"/>
                    </a:lnTo>
                    <a:lnTo>
                      <a:pt x="315" y="238"/>
                    </a:lnTo>
                    <a:lnTo>
                      <a:pt x="309" y="242"/>
                    </a:lnTo>
                    <a:lnTo>
                      <a:pt x="304" y="246"/>
                    </a:lnTo>
                    <a:lnTo>
                      <a:pt x="296" y="252"/>
                    </a:lnTo>
                    <a:lnTo>
                      <a:pt x="289" y="257"/>
                    </a:lnTo>
                    <a:lnTo>
                      <a:pt x="279" y="261"/>
                    </a:lnTo>
                    <a:lnTo>
                      <a:pt x="269" y="267"/>
                    </a:lnTo>
                    <a:lnTo>
                      <a:pt x="257" y="271"/>
                    </a:lnTo>
                    <a:lnTo>
                      <a:pt x="247" y="274"/>
                    </a:lnTo>
                    <a:lnTo>
                      <a:pt x="235" y="277"/>
                    </a:lnTo>
                    <a:lnTo>
                      <a:pt x="232" y="278"/>
                    </a:lnTo>
                    <a:lnTo>
                      <a:pt x="228" y="281"/>
                    </a:lnTo>
                    <a:lnTo>
                      <a:pt x="221" y="285"/>
                    </a:lnTo>
                    <a:lnTo>
                      <a:pt x="213" y="291"/>
                    </a:lnTo>
                    <a:lnTo>
                      <a:pt x="206" y="296"/>
                    </a:lnTo>
                    <a:lnTo>
                      <a:pt x="198" y="302"/>
                    </a:lnTo>
                    <a:lnTo>
                      <a:pt x="190" y="305"/>
                    </a:lnTo>
                    <a:lnTo>
                      <a:pt x="184" y="308"/>
                    </a:lnTo>
                    <a:lnTo>
                      <a:pt x="177" y="309"/>
                    </a:lnTo>
                    <a:lnTo>
                      <a:pt x="168" y="310"/>
                    </a:lnTo>
                    <a:lnTo>
                      <a:pt x="157" y="312"/>
                    </a:lnTo>
                    <a:lnTo>
                      <a:pt x="145" y="315"/>
                    </a:lnTo>
                    <a:lnTo>
                      <a:pt x="134" y="316"/>
                    </a:lnTo>
                    <a:lnTo>
                      <a:pt x="122" y="317"/>
                    </a:lnTo>
                    <a:lnTo>
                      <a:pt x="113" y="319"/>
                    </a:lnTo>
                    <a:lnTo>
                      <a:pt x="107" y="317"/>
                    </a:lnTo>
                    <a:lnTo>
                      <a:pt x="100" y="313"/>
                    </a:lnTo>
                    <a:lnTo>
                      <a:pt x="96" y="309"/>
                    </a:lnTo>
                    <a:lnTo>
                      <a:pt x="91" y="302"/>
                    </a:lnTo>
                    <a:lnTo>
                      <a:pt x="89" y="296"/>
                    </a:lnTo>
                    <a:lnTo>
                      <a:pt x="83" y="284"/>
                    </a:lnTo>
                    <a:lnTo>
                      <a:pt x="71" y="267"/>
                    </a:lnTo>
                    <a:lnTo>
                      <a:pt x="61" y="249"/>
                    </a:lnTo>
                    <a:lnTo>
                      <a:pt x="54" y="236"/>
                    </a:lnTo>
                    <a:lnTo>
                      <a:pt x="48" y="222"/>
                    </a:lnTo>
                    <a:lnTo>
                      <a:pt x="42" y="201"/>
                    </a:lnTo>
                    <a:lnTo>
                      <a:pt x="36" y="180"/>
                    </a:lnTo>
                    <a:lnTo>
                      <a:pt x="32" y="165"/>
                    </a:lnTo>
                    <a:lnTo>
                      <a:pt x="25" y="145"/>
                    </a:lnTo>
                    <a:lnTo>
                      <a:pt x="13" y="116"/>
                    </a:lnTo>
                    <a:lnTo>
                      <a:pt x="3" y="86"/>
                    </a:lnTo>
                    <a:lnTo>
                      <a:pt x="0" y="64"/>
                    </a:lnTo>
                    <a:lnTo>
                      <a:pt x="1" y="56"/>
                    </a:lnTo>
                    <a:lnTo>
                      <a:pt x="3" y="46"/>
                    </a:lnTo>
                    <a:lnTo>
                      <a:pt x="4" y="35"/>
                    </a:lnTo>
                    <a:lnTo>
                      <a:pt x="9" y="25"/>
                    </a:lnTo>
                    <a:lnTo>
                      <a:pt x="16" y="15"/>
                    </a:lnTo>
                    <a:lnTo>
                      <a:pt x="25" y="7"/>
                    </a:lnTo>
                    <a:lnTo>
                      <a:pt x="36" y="1"/>
                    </a:lnTo>
                    <a:lnTo>
                      <a:pt x="52"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2" name="Freeform 622">
                <a:extLst>
                  <a:ext uri="{FF2B5EF4-FFF2-40B4-BE49-F238E27FC236}">
                    <a16:creationId xmlns:a16="http://schemas.microsoft.com/office/drawing/2014/main" id="{353D7F14-FFF3-9259-E77D-DC13A84CE403}"/>
                  </a:ext>
                </a:extLst>
              </p:cNvPr>
              <p:cNvSpPr>
                <a:spLocks/>
              </p:cNvSpPr>
              <p:nvPr/>
            </p:nvSpPr>
            <p:spPr bwMode="auto">
              <a:xfrm>
                <a:off x="3700" y="4868"/>
                <a:ext cx="156" cy="150"/>
              </a:xfrm>
              <a:custGeom>
                <a:avLst/>
                <a:gdLst>
                  <a:gd name="T0" fmla="*/ 0 w 467"/>
                  <a:gd name="T1" fmla="*/ 0 h 451"/>
                  <a:gd name="T2" fmla="*/ 0 w 467"/>
                  <a:gd name="T3" fmla="*/ 0 h 451"/>
                  <a:gd name="T4" fmla="*/ 0 w 467"/>
                  <a:gd name="T5" fmla="*/ 0 h 451"/>
                  <a:gd name="T6" fmla="*/ 1 w 467"/>
                  <a:gd name="T7" fmla="*/ 0 h 451"/>
                  <a:gd name="T8" fmla="*/ 1 w 467"/>
                  <a:gd name="T9" fmla="*/ 0 h 451"/>
                  <a:gd name="T10" fmla="*/ 0 w 467"/>
                  <a:gd name="T11" fmla="*/ 1 h 451"/>
                  <a:gd name="T12" fmla="*/ 0 w 467"/>
                  <a:gd name="T13" fmla="*/ 1 h 451"/>
                  <a:gd name="T14" fmla="*/ 0 w 467"/>
                  <a:gd name="T15" fmla="*/ 0 h 451"/>
                  <a:gd name="T16" fmla="*/ 0 w 467"/>
                  <a:gd name="T17" fmla="*/ 0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7"/>
                  <a:gd name="T28" fmla="*/ 0 h 451"/>
                  <a:gd name="T29" fmla="*/ 467 w 467"/>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7" h="451">
                    <a:moveTo>
                      <a:pt x="5" y="126"/>
                    </a:moveTo>
                    <a:lnTo>
                      <a:pt x="145" y="0"/>
                    </a:lnTo>
                    <a:lnTo>
                      <a:pt x="335" y="7"/>
                    </a:lnTo>
                    <a:lnTo>
                      <a:pt x="467" y="141"/>
                    </a:lnTo>
                    <a:lnTo>
                      <a:pt x="460" y="326"/>
                    </a:lnTo>
                    <a:lnTo>
                      <a:pt x="319" y="451"/>
                    </a:lnTo>
                    <a:lnTo>
                      <a:pt x="129" y="445"/>
                    </a:lnTo>
                    <a:lnTo>
                      <a:pt x="0" y="311"/>
                    </a:lnTo>
                    <a:lnTo>
                      <a:pt x="5" y="126"/>
                    </a:lnTo>
                    <a:close/>
                  </a:path>
                </a:pathLst>
              </a:custGeom>
              <a:solidFill>
                <a:srgbClr val="384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3" name="Freeform 623">
                <a:extLst>
                  <a:ext uri="{FF2B5EF4-FFF2-40B4-BE49-F238E27FC236}">
                    <a16:creationId xmlns:a16="http://schemas.microsoft.com/office/drawing/2014/main" id="{49C01AA5-4169-5AF3-0F6D-E1B6C764A3B3}"/>
                  </a:ext>
                </a:extLst>
              </p:cNvPr>
              <p:cNvSpPr>
                <a:spLocks/>
              </p:cNvSpPr>
              <p:nvPr/>
            </p:nvSpPr>
            <p:spPr bwMode="auto">
              <a:xfrm>
                <a:off x="3755" y="5012"/>
                <a:ext cx="24" cy="495"/>
              </a:xfrm>
              <a:custGeom>
                <a:avLst/>
                <a:gdLst>
                  <a:gd name="T0" fmla="*/ 0 w 70"/>
                  <a:gd name="T1" fmla="*/ 0 h 1487"/>
                  <a:gd name="T2" fmla="*/ 0 w 70"/>
                  <a:gd name="T3" fmla="*/ 2 h 1487"/>
                  <a:gd name="T4" fmla="*/ 0 w 70"/>
                  <a:gd name="T5" fmla="*/ 2 h 1487"/>
                  <a:gd name="T6" fmla="*/ 0 w 70"/>
                  <a:gd name="T7" fmla="*/ 0 h 1487"/>
                  <a:gd name="T8" fmla="*/ 0 w 70"/>
                  <a:gd name="T9" fmla="*/ 0 h 1487"/>
                  <a:gd name="T10" fmla="*/ 0 60000 65536"/>
                  <a:gd name="T11" fmla="*/ 0 60000 65536"/>
                  <a:gd name="T12" fmla="*/ 0 60000 65536"/>
                  <a:gd name="T13" fmla="*/ 0 60000 65536"/>
                  <a:gd name="T14" fmla="*/ 0 60000 65536"/>
                  <a:gd name="T15" fmla="*/ 0 w 70"/>
                  <a:gd name="T16" fmla="*/ 0 h 1487"/>
                  <a:gd name="T17" fmla="*/ 70 w 70"/>
                  <a:gd name="T18" fmla="*/ 1487 h 1487"/>
                </a:gdLst>
                <a:ahLst/>
                <a:cxnLst>
                  <a:cxn ang="T10">
                    <a:pos x="T0" y="T1"/>
                  </a:cxn>
                  <a:cxn ang="T11">
                    <a:pos x="T2" y="T3"/>
                  </a:cxn>
                  <a:cxn ang="T12">
                    <a:pos x="T4" y="T5"/>
                  </a:cxn>
                  <a:cxn ang="T13">
                    <a:pos x="T6" y="T7"/>
                  </a:cxn>
                  <a:cxn ang="T14">
                    <a:pos x="T8" y="T9"/>
                  </a:cxn>
                </a:cxnLst>
                <a:rect l="T15" t="T16" r="T17" b="T18"/>
                <a:pathLst>
                  <a:path w="70" h="1487">
                    <a:moveTo>
                      <a:pt x="70" y="2"/>
                    </a:moveTo>
                    <a:lnTo>
                      <a:pt x="25" y="1487"/>
                    </a:lnTo>
                    <a:lnTo>
                      <a:pt x="0" y="1486"/>
                    </a:lnTo>
                    <a:lnTo>
                      <a:pt x="47" y="0"/>
                    </a:lnTo>
                    <a:lnTo>
                      <a:pt x="70" y="2"/>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4" name="Freeform 624">
                <a:extLst>
                  <a:ext uri="{FF2B5EF4-FFF2-40B4-BE49-F238E27FC236}">
                    <a16:creationId xmlns:a16="http://schemas.microsoft.com/office/drawing/2014/main" id="{C27F1DCF-71C2-8932-FC8E-35FB63432E9D}"/>
                  </a:ext>
                </a:extLst>
              </p:cNvPr>
              <p:cNvSpPr>
                <a:spLocks/>
              </p:cNvSpPr>
              <p:nvPr/>
            </p:nvSpPr>
            <p:spPr bwMode="auto">
              <a:xfrm>
                <a:off x="3699" y="4868"/>
                <a:ext cx="159" cy="153"/>
              </a:xfrm>
              <a:custGeom>
                <a:avLst/>
                <a:gdLst>
                  <a:gd name="T0" fmla="*/ 0 w 478"/>
                  <a:gd name="T1" fmla="*/ 0 h 458"/>
                  <a:gd name="T2" fmla="*/ 0 w 478"/>
                  <a:gd name="T3" fmla="*/ 0 h 458"/>
                  <a:gd name="T4" fmla="*/ 0 w 478"/>
                  <a:gd name="T5" fmla="*/ 0 h 458"/>
                  <a:gd name="T6" fmla="*/ 0 w 478"/>
                  <a:gd name="T7" fmla="*/ 0 h 458"/>
                  <a:gd name="T8" fmla="*/ 0 w 478"/>
                  <a:gd name="T9" fmla="*/ 0 h 458"/>
                  <a:gd name="T10" fmla="*/ 0 w 478"/>
                  <a:gd name="T11" fmla="*/ 0 h 458"/>
                  <a:gd name="T12" fmla="*/ 0 w 478"/>
                  <a:gd name="T13" fmla="*/ 0 h 458"/>
                  <a:gd name="T14" fmla="*/ 0 w 478"/>
                  <a:gd name="T15" fmla="*/ 0 h 458"/>
                  <a:gd name="T16" fmla="*/ 0 w 478"/>
                  <a:gd name="T17" fmla="*/ 0 h 458"/>
                  <a:gd name="T18" fmla="*/ 0 w 478"/>
                  <a:gd name="T19" fmla="*/ 0 h 458"/>
                  <a:gd name="T20" fmla="*/ 0 w 478"/>
                  <a:gd name="T21" fmla="*/ 0 h 458"/>
                  <a:gd name="T22" fmla="*/ 0 w 478"/>
                  <a:gd name="T23" fmla="*/ 0 h 458"/>
                  <a:gd name="T24" fmla="*/ 0 w 478"/>
                  <a:gd name="T25" fmla="*/ 0 h 458"/>
                  <a:gd name="T26" fmla="*/ 0 w 478"/>
                  <a:gd name="T27" fmla="*/ 0 h 458"/>
                  <a:gd name="T28" fmla="*/ 0 w 478"/>
                  <a:gd name="T29" fmla="*/ 0 h 458"/>
                  <a:gd name="T30" fmla="*/ 0 w 478"/>
                  <a:gd name="T31" fmla="*/ 0 h 458"/>
                  <a:gd name="T32" fmla="*/ 0 w 478"/>
                  <a:gd name="T33" fmla="*/ 0 h 458"/>
                  <a:gd name="T34" fmla="*/ 0 w 478"/>
                  <a:gd name="T35" fmla="*/ 0 h 458"/>
                  <a:gd name="T36" fmla="*/ 0 w 478"/>
                  <a:gd name="T37" fmla="*/ 0 h 458"/>
                  <a:gd name="T38" fmla="*/ 0 w 478"/>
                  <a:gd name="T39" fmla="*/ 0 h 458"/>
                  <a:gd name="T40" fmla="*/ 0 w 478"/>
                  <a:gd name="T41" fmla="*/ 0 h 458"/>
                  <a:gd name="T42" fmla="*/ 0 w 478"/>
                  <a:gd name="T43" fmla="*/ 1 h 458"/>
                  <a:gd name="T44" fmla="*/ 0 w 478"/>
                  <a:gd name="T45" fmla="*/ 1 h 458"/>
                  <a:gd name="T46" fmla="*/ 0 w 478"/>
                  <a:gd name="T47" fmla="*/ 1 h 458"/>
                  <a:gd name="T48" fmla="*/ 0 w 478"/>
                  <a:gd name="T49" fmla="*/ 1 h 458"/>
                  <a:gd name="T50" fmla="*/ 0 w 478"/>
                  <a:gd name="T51" fmla="*/ 1 h 458"/>
                  <a:gd name="T52" fmla="*/ 0 w 478"/>
                  <a:gd name="T53" fmla="*/ 1 h 458"/>
                  <a:gd name="T54" fmla="*/ 0 w 478"/>
                  <a:gd name="T55" fmla="*/ 1 h 458"/>
                  <a:gd name="T56" fmla="*/ 0 w 478"/>
                  <a:gd name="T57" fmla="*/ 1 h 458"/>
                  <a:gd name="T58" fmla="*/ 0 w 478"/>
                  <a:gd name="T59" fmla="*/ 1 h 458"/>
                  <a:gd name="T60" fmla="*/ 0 w 478"/>
                  <a:gd name="T61" fmla="*/ 1 h 458"/>
                  <a:gd name="T62" fmla="*/ 0 w 478"/>
                  <a:gd name="T63" fmla="*/ 1 h 458"/>
                  <a:gd name="T64" fmla="*/ 0 w 478"/>
                  <a:gd name="T65" fmla="*/ 0 h 458"/>
                  <a:gd name="T66" fmla="*/ 1 w 478"/>
                  <a:gd name="T67" fmla="*/ 0 h 458"/>
                  <a:gd name="T68" fmla="*/ 1 w 478"/>
                  <a:gd name="T69" fmla="*/ 0 h 458"/>
                  <a:gd name="T70" fmla="*/ 1 w 478"/>
                  <a:gd name="T71" fmla="*/ 0 h 458"/>
                  <a:gd name="T72" fmla="*/ 1 w 478"/>
                  <a:gd name="T73" fmla="*/ 0 h 458"/>
                  <a:gd name="T74" fmla="*/ 1 w 478"/>
                  <a:gd name="T75" fmla="*/ 0 h 458"/>
                  <a:gd name="T76" fmla="*/ 1 w 478"/>
                  <a:gd name="T77" fmla="*/ 0 h 458"/>
                  <a:gd name="T78" fmla="*/ 1 w 478"/>
                  <a:gd name="T79" fmla="*/ 0 h 458"/>
                  <a:gd name="T80" fmla="*/ 1 w 478"/>
                  <a:gd name="T81" fmla="*/ 0 h 458"/>
                  <a:gd name="T82" fmla="*/ 1 w 478"/>
                  <a:gd name="T83" fmla="*/ 0 h 458"/>
                  <a:gd name="T84" fmla="*/ 1 w 478"/>
                  <a:gd name="T85" fmla="*/ 0 h 458"/>
                  <a:gd name="T86" fmla="*/ 1 w 478"/>
                  <a:gd name="T87" fmla="*/ 0 h 458"/>
                  <a:gd name="T88" fmla="*/ 1 w 478"/>
                  <a:gd name="T89" fmla="*/ 0 h 458"/>
                  <a:gd name="T90" fmla="*/ 0 w 478"/>
                  <a:gd name="T91" fmla="*/ 0 h 458"/>
                  <a:gd name="T92" fmla="*/ 0 w 478"/>
                  <a:gd name="T93" fmla="*/ 0 h 458"/>
                  <a:gd name="T94" fmla="*/ 0 w 478"/>
                  <a:gd name="T95" fmla="*/ 0 h 458"/>
                  <a:gd name="T96" fmla="*/ 0 w 478"/>
                  <a:gd name="T97" fmla="*/ 0 h 458"/>
                  <a:gd name="T98" fmla="*/ 0 w 478"/>
                  <a:gd name="T99" fmla="*/ 0 h 4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8"/>
                  <a:gd name="T151" fmla="*/ 0 h 458"/>
                  <a:gd name="T152" fmla="*/ 478 w 478"/>
                  <a:gd name="T153" fmla="*/ 458 h 4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8" h="458">
                    <a:moveTo>
                      <a:pt x="252" y="0"/>
                    </a:moveTo>
                    <a:lnTo>
                      <a:pt x="247" y="3"/>
                    </a:lnTo>
                    <a:lnTo>
                      <a:pt x="237" y="8"/>
                    </a:lnTo>
                    <a:lnTo>
                      <a:pt x="224" y="20"/>
                    </a:lnTo>
                    <a:lnTo>
                      <a:pt x="206" y="32"/>
                    </a:lnTo>
                    <a:lnTo>
                      <a:pt x="188" y="49"/>
                    </a:lnTo>
                    <a:lnTo>
                      <a:pt x="166" y="66"/>
                    </a:lnTo>
                    <a:lnTo>
                      <a:pt x="144" y="85"/>
                    </a:lnTo>
                    <a:lnTo>
                      <a:pt x="121" y="105"/>
                    </a:lnTo>
                    <a:lnTo>
                      <a:pt x="98" y="125"/>
                    </a:lnTo>
                    <a:lnTo>
                      <a:pt x="76" y="144"/>
                    </a:lnTo>
                    <a:lnTo>
                      <a:pt x="55" y="162"/>
                    </a:lnTo>
                    <a:lnTo>
                      <a:pt x="38" y="179"/>
                    </a:lnTo>
                    <a:lnTo>
                      <a:pt x="22" y="193"/>
                    </a:lnTo>
                    <a:lnTo>
                      <a:pt x="10" y="205"/>
                    </a:lnTo>
                    <a:lnTo>
                      <a:pt x="3" y="213"/>
                    </a:lnTo>
                    <a:lnTo>
                      <a:pt x="0" y="217"/>
                    </a:lnTo>
                    <a:lnTo>
                      <a:pt x="9" y="230"/>
                    </a:lnTo>
                    <a:lnTo>
                      <a:pt x="34" y="259"/>
                    </a:lnTo>
                    <a:lnTo>
                      <a:pt x="67" y="297"/>
                    </a:lnTo>
                    <a:lnTo>
                      <a:pt x="106" y="342"/>
                    </a:lnTo>
                    <a:lnTo>
                      <a:pt x="147" y="384"/>
                    </a:lnTo>
                    <a:lnTo>
                      <a:pt x="183" y="422"/>
                    </a:lnTo>
                    <a:lnTo>
                      <a:pt x="211" y="448"/>
                    </a:lnTo>
                    <a:lnTo>
                      <a:pt x="225" y="458"/>
                    </a:lnTo>
                    <a:lnTo>
                      <a:pt x="231" y="455"/>
                    </a:lnTo>
                    <a:lnTo>
                      <a:pt x="240" y="450"/>
                    </a:lnTo>
                    <a:lnTo>
                      <a:pt x="254" y="438"/>
                    </a:lnTo>
                    <a:lnTo>
                      <a:pt x="270" y="426"/>
                    </a:lnTo>
                    <a:lnTo>
                      <a:pt x="291" y="410"/>
                    </a:lnTo>
                    <a:lnTo>
                      <a:pt x="311" y="392"/>
                    </a:lnTo>
                    <a:lnTo>
                      <a:pt x="334" y="374"/>
                    </a:lnTo>
                    <a:lnTo>
                      <a:pt x="356" y="354"/>
                    </a:lnTo>
                    <a:lnTo>
                      <a:pt x="379" y="335"/>
                    </a:lnTo>
                    <a:lnTo>
                      <a:pt x="401" y="315"/>
                    </a:lnTo>
                    <a:lnTo>
                      <a:pt x="421" y="298"/>
                    </a:lnTo>
                    <a:lnTo>
                      <a:pt x="440" y="282"/>
                    </a:lnTo>
                    <a:lnTo>
                      <a:pt x="455" y="268"/>
                    </a:lnTo>
                    <a:lnTo>
                      <a:pt x="468" y="256"/>
                    </a:lnTo>
                    <a:lnTo>
                      <a:pt x="475" y="248"/>
                    </a:lnTo>
                    <a:lnTo>
                      <a:pt x="478" y="244"/>
                    </a:lnTo>
                    <a:lnTo>
                      <a:pt x="469" y="231"/>
                    </a:lnTo>
                    <a:lnTo>
                      <a:pt x="445" y="202"/>
                    </a:lnTo>
                    <a:lnTo>
                      <a:pt x="410" y="162"/>
                    </a:lnTo>
                    <a:lnTo>
                      <a:pt x="369" y="119"/>
                    </a:lnTo>
                    <a:lnTo>
                      <a:pt x="329" y="76"/>
                    </a:lnTo>
                    <a:lnTo>
                      <a:pt x="292" y="38"/>
                    </a:lnTo>
                    <a:lnTo>
                      <a:pt x="265" y="10"/>
                    </a:lnTo>
                    <a:lnTo>
                      <a:pt x="2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5" name="Freeform 625">
                <a:extLst>
                  <a:ext uri="{FF2B5EF4-FFF2-40B4-BE49-F238E27FC236}">
                    <a16:creationId xmlns:a16="http://schemas.microsoft.com/office/drawing/2014/main" id="{1A6B2582-1D2B-FBDC-70AE-5F8AEDA73DA0}"/>
                  </a:ext>
                </a:extLst>
              </p:cNvPr>
              <p:cNvSpPr>
                <a:spLocks/>
              </p:cNvSpPr>
              <p:nvPr/>
            </p:nvSpPr>
            <p:spPr bwMode="auto">
              <a:xfrm>
                <a:off x="3707" y="4876"/>
                <a:ext cx="143" cy="137"/>
              </a:xfrm>
              <a:custGeom>
                <a:avLst/>
                <a:gdLst>
                  <a:gd name="T0" fmla="*/ 0 w 430"/>
                  <a:gd name="T1" fmla="*/ 0 h 412"/>
                  <a:gd name="T2" fmla="*/ 0 w 430"/>
                  <a:gd name="T3" fmla="*/ 0 h 412"/>
                  <a:gd name="T4" fmla="*/ 0 w 430"/>
                  <a:gd name="T5" fmla="*/ 0 h 412"/>
                  <a:gd name="T6" fmla="*/ 0 w 430"/>
                  <a:gd name="T7" fmla="*/ 0 h 412"/>
                  <a:gd name="T8" fmla="*/ 0 w 430"/>
                  <a:gd name="T9" fmla="*/ 0 h 412"/>
                  <a:gd name="T10" fmla="*/ 0 w 430"/>
                  <a:gd name="T11" fmla="*/ 0 h 412"/>
                  <a:gd name="T12" fmla="*/ 0 w 430"/>
                  <a:gd name="T13" fmla="*/ 0 h 412"/>
                  <a:gd name="T14" fmla="*/ 0 w 430"/>
                  <a:gd name="T15" fmla="*/ 0 h 412"/>
                  <a:gd name="T16" fmla="*/ 0 w 430"/>
                  <a:gd name="T17" fmla="*/ 0 h 412"/>
                  <a:gd name="T18" fmla="*/ 0 w 430"/>
                  <a:gd name="T19" fmla="*/ 0 h 412"/>
                  <a:gd name="T20" fmla="*/ 0 w 430"/>
                  <a:gd name="T21" fmla="*/ 0 h 412"/>
                  <a:gd name="T22" fmla="*/ 0 w 430"/>
                  <a:gd name="T23" fmla="*/ 0 h 412"/>
                  <a:gd name="T24" fmla="*/ 0 w 430"/>
                  <a:gd name="T25" fmla="*/ 0 h 412"/>
                  <a:gd name="T26" fmla="*/ 0 w 430"/>
                  <a:gd name="T27" fmla="*/ 0 h 412"/>
                  <a:gd name="T28" fmla="*/ 0 w 430"/>
                  <a:gd name="T29" fmla="*/ 1 h 412"/>
                  <a:gd name="T30" fmla="*/ 0 w 430"/>
                  <a:gd name="T31" fmla="*/ 1 h 412"/>
                  <a:gd name="T32" fmla="*/ 0 w 430"/>
                  <a:gd name="T33" fmla="*/ 1 h 412"/>
                  <a:gd name="T34" fmla="*/ 0 w 430"/>
                  <a:gd name="T35" fmla="*/ 1 h 412"/>
                  <a:gd name="T36" fmla="*/ 0 w 430"/>
                  <a:gd name="T37" fmla="*/ 1 h 412"/>
                  <a:gd name="T38" fmla="*/ 0 w 430"/>
                  <a:gd name="T39" fmla="*/ 0 h 412"/>
                  <a:gd name="T40" fmla="*/ 0 w 430"/>
                  <a:gd name="T41" fmla="*/ 0 h 412"/>
                  <a:gd name="T42" fmla="*/ 0 w 430"/>
                  <a:gd name="T43" fmla="*/ 0 h 412"/>
                  <a:gd name="T44" fmla="*/ 1 w 430"/>
                  <a:gd name="T45" fmla="*/ 0 h 412"/>
                  <a:gd name="T46" fmla="*/ 1 w 430"/>
                  <a:gd name="T47" fmla="*/ 0 h 412"/>
                  <a:gd name="T48" fmla="*/ 1 w 430"/>
                  <a:gd name="T49" fmla="*/ 0 h 412"/>
                  <a:gd name="T50" fmla="*/ 1 w 430"/>
                  <a:gd name="T51" fmla="*/ 0 h 412"/>
                  <a:gd name="T52" fmla="*/ 1 w 430"/>
                  <a:gd name="T53" fmla="*/ 0 h 412"/>
                  <a:gd name="T54" fmla="*/ 1 w 430"/>
                  <a:gd name="T55" fmla="*/ 0 h 412"/>
                  <a:gd name="T56" fmla="*/ 0 w 430"/>
                  <a:gd name="T57" fmla="*/ 0 h 412"/>
                  <a:gd name="T58" fmla="*/ 0 w 430"/>
                  <a:gd name="T59" fmla="*/ 0 h 412"/>
                  <a:gd name="T60" fmla="*/ 0 w 430"/>
                  <a:gd name="T61" fmla="*/ 0 h 412"/>
                  <a:gd name="T62" fmla="*/ 0 w 430"/>
                  <a:gd name="T63" fmla="*/ 0 h 412"/>
                  <a:gd name="T64" fmla="*/ 0 w 430"/>
                  <a:gd name="T65" fmla="*/ 0 h 412"/>
                  <a:gd name="T66" fmla="*/ 0 w 430"/>
                  <a:gd name="T67" fmla="*/ 0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0"/>
                  <a:gd name="T103" fmla="*/ 0 h 412"/>
                  <a:gd name="T104" fmla="*/ 430 w 430"/>
                  <a:gd name="T105" fmla="*/ 412 h 4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0" h="412">
                    <a:moveTo>
                      <a:pt x="225" y="0"/>
                    </a:moveTo>
                    <a:lnTo>
                      <a:pt x="212" y="8"/>
                    </a:lnTo>
                    <a:lnTo>
                      <a:pt x="184" y="29"/>
                    </a:lnTo>
                    <a:lnTo>
                      <a:pt x="148" y="59"/>
                    </a:lnTo>
                    <a:lnTo>
                      <a:pt x="109" y="94"/>
                    </a:lnTo>
                    <a:lnTo>
                      <a:pt x="68" y="130"/>
                    </a:lnTo>
                    <a:lnTo>
                      <a:pt x="33" y="161"/>
                    </a:lnTo>
                    <a:lnTo>
                      <a:pt x="9" y="185"/>
                    </a:lnTo>
                    <a:lnTo>
                      <a:pt x="0" y="196"/>
                    </a:lnTo>
                    <a:lnTo>
                      <a:pt x="7" y="207"/>
                    </a:lnTo>
                    <a:lnTo>
                      <a:pt x="29" y="234"/>
                    </a:lnTo>
                    <a:lnTo>
                      <a:pt x="59" y="267"/>
                    </a:lnTo>
                    <a:lnTo>
                      <a:pt x="94" y="307"/>
                    </a:lnTo>
                    <a:lnTo>
                      <a:pt x="131" y="346"/>
                    </a:lnTo>
                    <a:lnTo>
                      <a:pt x="164" y="379"/>
                    </a:lnTo>
                    <a:lnTo>
                      <a:pt x="189" y="403"/>
                    </a:lnTo>
                    <a:lnTo>
                      <a:pt x="202" y="412"/>
                    </a:lnTo>
                    <a:lnTo>
                      <a:pt x="215" y="403"/>
                    </a:lnTo>
                    <a:lnTo>
                      <a:pt x="242" y="382"/>
                    </a:lnTo>
                    <a:lnTo>
                      <a:pt x="279" y="353"/>
                    </a:lnTo>
                    <a:lnTo>
                      <a:pt x="321" y="318"/>
                    </a:lnTo>
                    <a:lnTo>
                      <a:pt x="360" y="283"/>
                    </a:lnTo>
                    <a:lnTo>
                      <a:pt x="395" y="252"/>
                    </a:lnTo>
                    <a:lnTo>
                      <a:pt x="420" y="230"/>
                    </a:lnTo>
                    <a:lnTo>
                      <a:pt x="430" y="218"/>
                    </a:lnTo>
                    <a:lnTo>
                      <a:pt x="421" y="207"/>
                    </a:lnTo>
                    <a:lnTo>
                      <a:pt x="399" y="181"/>
                    </a:lnTo>
                    <a:lnTo>
                      <a:pt x="369" y="145"/>
                    </a:lnTo>
                    <a:lnTo>
                      <a:pt x="333" y="106"/>
                    </a:lnTo>
                    <a:lnTo>
                      <a:pt x="296" y="67"/>
                    </a:lnTo>
                    <a:lnTo>
                      <a:pt x="263" y="33"/>
                    </a:lnTo>
                    <a:lnTo>
                      <a:pt x="238" y="10"/>
                    </a:lnTo>
                    <a:lnTo>
                      <a:pt x="225" y="0"/>
                    </a:lnTo>
                    <a:close/>
                  </a:path>
                </a:pathLst>
              </a:custGeom>
              <a:solidFill>
                <a:srgbClr val="F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6" name="Freeform 626">
                <a:extLst>
                  <a:ext uri="{FF2B5EF4-FFF2-40B4-BE49-F238E27FC236}">
                    <a16:creationId xmlns:a16="http://schemas.microsoft.com/office/drawing/2014/main" id="{CA32FD0A-0D76-9317-86C5-C3294FEA0E74}"/>
                  </a:ext>
                </a:extLst>
              </p:cNvPr>
              <p:cNvSpPr>
                <a:spLocks/>
              </p:cNvSpPr>
              <p:nvPr/>
            </p:nvSpPr>
            <p:spPr bwMode="auto">
              <a:xfrm>
                <a:off x="3640" y="4946"/>
                <a:ext cx="54" cy="99"/>
              </a:xfrm>
              <a:custGeom>
                <a:avLst/>
                <a:gdLst>
                  <a:gd name="T0" fmla="*/ 0 w 163"/>
                  <a:gd name="T1" fmla="*/ 0 h 299"/>
                  <a:gd name="T2" fmla="*/ 0 w 163"/>
                  <a:gd name="T3" fmla="*/ 0 h 299"/>
                  <a:gd name="T4" fmla="*/ 0 w 163"/>
                  <a:gd name="T5" fmla="*/ 0 h 299"/>
                  <a:gd name="T6" fmla="*/ 0 w 163"/>
                  <a:gd name="T7" fmla="*/ 0 h 299"/>
                  <a:gd name="T8" fmla="*/ 0 w 163"/>
                  <a:gd name="T9" fmla="*/ 0 h 299"/>
                  <a:gd name="T10" fmla="*/ 0 w 163"/>
                  <a:gd name="T11" fmla="*/ 0 h 299"/>
                  <a:gd name="T12" fmla="*/ 0 w 163"/>
                  <a:gd name="T13" fmla="*/ 0 h 299"/>
                  <a:gd name="T14" fmla="*/ 0 w 163"/>
                  <a:gd name="T15" fmla="*/ 0 h 299"/>
                  <a:gd name="T16" fmla="*/ 0 w 163"/>
                  <a:gd name="T17" fmla="*/ 0 h 299"/>
                  <a:gd name="T18" fmla="*/ 0 w 163"/>
                  <a:gd name="T19" fmla="*/ 0 h 299"/>
                  <a:gd name="T20" fmla="*/ 0 w 163"/>
                  <a:gd name="T21" fmla="*/ 0 h 299"/>
                  <a:gd name="T22" fmla="*/ 0 w 163"/>
                  <a:gd name="T23" fmla="*/ 0 h 299"/>
                  <a:gd name="T24" fmla="*/ 0 w 163"/>
                  <a:gd name="T25" fmla="*/ 0 h 299"/>
                  <a:gd name="T26" fmla="*/ 0 w 163"/>
                  <a:gd name="T27" fmla="*/ 0 h 299"/>
                  <a:gd name="T28" fmla="*/ 0 w 163"/>
                  <a:gd name="T29" fmla="*/ 0 h 299"/>
                  <a:gd name="T30" fmla="*/ 0 w 163"/>
                  <a:gd name="T31" fmla="*/ 0 h 299"/>
                  <a:gd name="T32" fmla="*/ 0 w 163"/>
                  <a:gd name="T33" fmla="*/ 0 h 299"/>
                  <a:gd name="T34" fmla="*/ 0 w 163"/>
                  <a:gd name="T35" fmla="*/ 0 h 299"/>
                  <a:gd name="T36" fmla="*/ 0 w 163"/>
                  <a:gd name="T37" fmla="*/ 0 h 299"/>
                  <a:gd name="T38" fmla="*/ 0 w 163"/>
                  <a:gd name="T39" fmla="*/ 0 h 299"/>
                  <a:gd name="T40" fmla="*/ 0 w 163"/>
                  <a:gd name="T41" fmla="*/ 0 h 299"/>
                  <a:gd name="T42" fmla="*/ 0 w 163"/>
                  <a:gd name="T43" fmla="*/ 0 h 299"/>
                  <a:gd name="T44" fmla="*/ 0 w 163"/>
                  <a:gd name="T45" fmla="*/ 0 h 299"/>
                  <a:gd name="T46" fmla="*/ 0 w 163"/>
                  <a:gd name="T47" fmla="*/ 0 h 299"/>
                  <a:gd name="T48" fmla="*/ 0 w 163"/>
                  <a:gd name="T49" fmla="*/ 0 h 299"/>
                  <a:gd name="T50" fmla="*/ 0 w 163"/>
                  <a:gd name="T51" fmla="*/ 0 h 299"/>
                  <a:gd name="T52" fmla="*/ 0 w 163"/>
                  <a:gd name="T53" fmla="*/ 0 h 299"/>
                  <a:gd name="T54" fmla="*/ 0 w 163"/>
                  <a:gd name="T55" fmla="*/ 0 h 299"/>
                  <a:gd name="T56" fmla="*/ 0 w 163"/>
                  <a:gd name="T57" fmla="*/ 0 h 299"/>
                  <a:gd name="T58" fmla="*/ 0 w 163"/>
                  <a:gd name="T59" fmla="*/ 0 h 299"/>
                  <a:gd name="T60" fmla="*/ 0 w 163"/>
                  <a:gd name="T61" fmla="*/ 0 h 299"/>
                  <a:gd name="T62" fmla="*/ 0 w 163"/>
                  <a:gd name="T63" fmla="*/ 0 h 2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
                  <a:gd name="T97" fmla="*/ 0 h 299"/>
                  <a:gd name="T98" fmla="*/ 163 w 163"/>
                  <a:gd name="T99" fmla="*/ 299 h 2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 h="299">
                    <a:moveTo>
                      <a:pt x="25" y="15"/>
                    </a:moveTo>
                    <a:lnTo>
                      <a:pt x="39" y="7"/>
                    </a:lnTo>
                    <a:lnTo>
                      <a:pt x="55" y="1"/>
                    </a:lnTo>
                    <a:lnTo>
                      <a:pt x="70" y="0"/>
                    </a:lnTo>
                    <a:lnTo>
                      <a:pt x="86" y="1"/>
                    </a:lnTo>
                    <a:lnTo>
                      <a:pt x="99" y="5"/>
                    </a:lnTo>
                    <a:lnTo>
                      <a:pt x="113" y="14"/>
                    </a:lnTo>
                    <a:lnTo>
                      <a:pt x="125" y="25"/>
                    </a:lnTo>
                    <a:lnTo>
                      <a:pt x="137" y="39"/>
                    </a:lnTo>
                    <a:lnTo>
                      <a:pt x="142" y="49"/>
                    </a:lnTo>
                    <a:lnTo>
                      <a:pt x="147" y="58"/>
                    </a:lnTo>
                    <a:lnTo>
                      <a:pt x="150" y="65"/>
                    </a:lnTo>
                    <a:lnTo>
                      <a:pt x="151" y="71"/>
                    </a:lnTo>
                    <a:lnTo>
                      <a:pt x="153" y="75"/>
                    </a:lnTo>
                    <a:lnTo>
                      <a:pt x="154" y="79"/>
                    </a:lnTo>
                    <a:lnTo>
                      <a:pt x="157" y="85"/>
                    </a:lnTo>
                    <a:lnTo>
                      <a:pt x="158" y="91"/>
                    </a:lnTo>
                    <a:lnTo>
                      <a:pt x="160" y="95"/>
                    </a:lnTo>
                    <a:lnTo>
                      <a:pt x="160" y="100"/>
                    </a:lnTo>
                    <a:lnTo>
                      <a:pt x="160" y="105"/>
                    </a:lnTo>
                    <a:lnTo>
                      <a:pt x="158" y="109"/>
                    </a:lnTo>
                    <a:lnTo>
                      <a:pt x="157" y="112"/>
                    </a:lnTo>
                    <a:lnTo>
                      <a:pt x="157" y="113"/>
                    </a:lnTo>
                    <a:lnTo>
                      <a:pt x="157" y="116"/>
                    </a:lnTo>
                    <a:lnTo>
                      <a:pt x="157" y="119"/>
                    </a:lnTo>
                    <a:lnTo>
                      <a:pt x="160" y="123"/>
                    </a:lnTo>
                    <a:lnTo>
                      <a:pt x="161" y="128"/>
                    </a:lnTo>
                    <a:lnTo>
                      <a:pt x="163" y="137"/>
                    </a:lnTo>
                    <a:lnTo>
                      <a:pt x="161" y="145"/>
                    </a:lnTo>
                    <a:lnTo>
                      <a:pt x="158" y="156"/>
                    </a:lnTo>
                    <a:lnTo>
                      <a:pt x="155" y="168"/>
                    </a:lnTo>
                    <a:lnTo>
                      <a:pt x="153" y="177"/>
                    </a:lnTo>
                    <a:lnTo>
                      <a:pt x="150" y="184"/>
                    </a:lnTo>
                    <a:lnTo>
                      <a:pt x="148" y="189"/>
                    </a:lnTo>
                    <a:lnTo>
                      <a:pt x="148" y="193"/>
                    </a:lnTo>
                    <a:lnTo>
                      <a:pt x="147" y="197"/>
                    </a:lnTo>
                    <a:lnTo>
                      <a:pt x="145" y="201"/>
                    </a:lnTo>
                    <a:lnTo>
                      <a:pt x="144" y="207"/>
                    </a:lnTo>
                    <a:lnTo>
                      <a:pt x="139" y="214"/>
                    </a:lnTo>
                    <a:lnTo>
                      <a:pt x="129" y="219"/>
                    </a:lnTo>
                    <a:lnTo>
                      <a:pt x="115" y="222"/>
                    </a:lnTo>
                    <a:lnTo>
                      <a:pt x="112" y="242"/>
                    </a:lnTo>
                    <a:lnTo>
                      <a:pt x="105" y="263"/>
                    </a:lnTo>
                    <a:lnTo>
                      <a:pt x="94" y="282"/>
                    </a:lnTo>
                    <a:lnTo>
                      <a:pt x="77" y="296"/>
                    </a:lnTo>
                    <a:lnTo>
                      <a:pt x="71" y="299"/>
                    </a:lnTo>
                    <a:lnTo>
                      <a:pt x="64" y="299"/>
                    </a:lnTo>
                    <a:lnTo>
                      <a:pt x="57" y="299"/>
                    </a:lnTo>
                    <a:lnTo>
                      <a:pt x="51" y="298"/>
                    </a:lnTo>
                    <a:lnTo>
                      <a:pt x="44" y="294"/>
                    </a:lnTo>
                    <a:lnTo>
                      <a:pt x="38" y="289"/>
                    </a:lnTo>
                    <a:lnTo>
                      <a:pt x="33" y="282"/>
                    </a:lnTo>
                    <a:lnTo>
                      <a:pt x="32" y="274"/>
                    </a:lnTo>
                    <a:lnTo>
                      <a:pt x="30" y="256"/>
                    </a:lnTo>
                    <a:lnTo>
                      <a:pt x="33" y="236"/>
                    </a:lnTo>
                    <a:lnTo>
                      <a:pt x="35" y="217"/>
                    </a:lnTo>
                    <a:lnTo>
                      <a:pt x="33" y="200"/>
                    </a:lnTo>
                    <a:lnTo>
                      <a:pt x="26" y="180"/>
                    </a:lnTo>
                    <a:lnTo>
                      <a:pt x="16" y="161"/>
                    </a:lnTo>
                    <a:lnTo>
                      <a:pt x="7" y="138"/>
                    </a:lnTo>
                    <a:lnTo>
                      <a:pt x="1" y="114"/>
                    </a:lnTo>
                    <a:lnTo>
                      <a:pt x="0" y="88"/>
                    </a:lnTo>
                    <a:lnTo>
                      <a:pt x="1" y="60"/>
                    </a:lnTo>
                    <a:lnTo>
                      <a:pt x="9" y="35"/>
                    </a:lnTo>
                    <a:lnTo>
                      <a:pt x="25" y="1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7" name="Freeform 627">
                <a:extLst>
                  <a:ext uri="{FF2B5EF4-FFF2-40B4-BE49-F238E27FC236}">
                    <a16:creationId xmlns:a16="http://schemas.microsoft.com/office/drawing/2014/main" id="{54C80DDD-EA3F-7F5B-C451-4A5F5DCC5C5A}"/>
                  </a:ext>
                </a:extLst>
              </p:cNvPr>
              <p:cNvSpPr>
                <a:spLocks/>
              </p:cNvSpPr>
              <p:nvPr/>
            </p:nvSpPr>
            <p:spPr bwMode="auto">
              <a:xfrm>
                <a:off x="3655" y="4956"/>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3" y="24"/>
                    </a:moveTo>
                    <a:lnTo>
                      <a:pt x="17" y="22"/>
                    </a:lnTo>
                    <a:lnTo>
                      <a:pt x="22" y="19"/>
                    </a:lnTo>
                    <a:lnTo>
                      <a:pt x="23" y="15"/>
                    </a:lnTo>
                    <a:lnTo>
                      <a:pt x="25" y="11"/>
                    </a:lnTo>
                    <a:lnTo>
                      <a:pt x="23" y="7"/>
                    </a:lnTo>
                    <a:lnTo>
                      <a:pt x="20" y="3"/>
                    </a:lnTo>
                    <a:lnTo>
                      <a:pt x="17" y="1"/>
                    </a:lnTo>
                    <a:lnTo>
                      <a:pt x="12" y="0"/>
                    </a:lnTo>
                    <a:lnTo>
                      <a:pt x="7" y="1"/>
                    </a:lnTo>
                    <a:lnTo>
                      <a:pt x="3" y="4"/>
                    </a:lnTo>
                    <a:lnTo>
                      <a:pt x="1" y="8"/>
                    </a:lnTo>
                    <a:lnTo>
                      <a:pt x="0" y="12"/>
                    </a:lnTo>
                    <a:lnTo>
                      <a:pt x="1" y="17"/>
                    </a:lnTo>
                    <a:lnTo>
                      <a:pt x="4" y="21"/>
                    </a:lnTo>
                    <a:lnTo>
                      <a:pt x="9" y="22"/>
                    </a:lnTo>
                    <a:lnTo>
                      <a:pt x="13" y="24"/>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8" name="Freeform 628">
                <a:extLst>
                  <a:ext uri="{FF2B5EF4-FFF2-40B4-BE49-F238E27FC236}">
                    <a16:creationId xmlns:a16="http://schemas.microsoft.com/office/drawing/2014/main" id="{020F6BE1-815F-7F71-0E4C-1FB851D94564}"/>
                  </a:ext>
                </a:extLst>
              </p:cNvPr>
              <p:cNvSpPr>
                <a:spLocks/>
              </p:cNvSpPr>
              <p:nvPr/>
            </p:nvSpPr>
            <p:spPr bwMode="auto">
              <a:xfrm>
                <a:off x="3658" y="5031"/>
                <a:ext cx="8" cy="8"/>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3" y="24"/>
                    </a:moveTo>
                    <a:lnTo>
                      <a:pt x="18" y="22"/>
                    </a:lnTo>
                    <a:lnTo>
                      <a:pt x="21" y="19"/>
                    </a:lnTo>
                    <a:lnTo>
                      <a:pt x="23" y="15"/>
                    </a:lnTo>
                    <a:lnTo>
                      <a:pt x="23" y="11"/>
                    </a:lnTo>
                    <a:lnTo>
                      <a:pt x="22" y="7"/>
                    </a:lnTo>
                    <a:lnTo>
                      <a:pt x="19" y="3"/>
                    </a:lnTo>
                    <a:lnTo>
                      <a:pt x="16" y="1"/>
                    </a:lnTo>
                    <a:lnTo>
                      <a:pt x="10" y="0"/>
                    </a:lnTo>
                    <a:lnTo>
                      <a:pt x="6" y="1"/>
                    </a:lnTo>
                    <a:lnTo>
                      <a:pt x="3" y="4"/>
                    </a:lnTo>
                    <a:lnTo>
                      <a:pt x="0" y="7"/>
                    </a:lnTo>
                    <a:lnTo>
                      <a:pt x="0" y="12"/>
                    </a:lnTo>
                    <a:lnTo>
                      <a:pt x="2" y="17"/>
                    </a:lnTo>
                    <a:lnTo>
                      <a:pt x="5" y="21"/>
                    </a:lnTo>
                    <a:lnTo>
                      <a:pt x="7" y="22"/>
                    </a:lnTo>
                    <a:lnTo>
                      <a:pt x="13" y="24"/>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49" name="Freeform 629">
                <a:extLst>
                  <a:ext uri="{FF2B5EF4-FFF2-40B4-BE49-F238E27FC236}">
                    <a16:creationId xmlns:a16="http://schemas.microsoft.com/office/drawing/2014/main" id="{F47C5CDB-60D7-1A87-3291-EAEEAEBD32B0}"/>
                  </a:ext>
                </a:extLst>
              </p:cNvPr>
              <p:cNvSpPr>
                <a:spLocks/>
              </p:cNvSpPr>
              <p:nvPr/>
            </p:nvSpPr>
            <p:spPr bwMode="auto">
              <a:xfrm>
                <a:off x="3669" y="5018"/>
                <a:ext cx="9" cy="2"/>
              </a:xfrm>
              <a:custGeom>
                <a:avLst/>
                <a:gdLst>
                  <a:gd name="T0" fmla="*/ 0 w 28"/>
                  <a:gd name="T1" fmla="*/ 0 h 7"/>
                  <a:gd name="T2" fmla="*/ 0 w 28"/>
                  <a:gd name="T3" fmla="*/ 0 h 7"/>
                  <a:gd name="T4" fmla="*/ 0 w 28"/>
                  <a:gd name="T5" fmla="*/ 0 h 7"/>
                  <a:gd name="T6" fmla="*/ 0 w 28"/>
                  <a:gd name="T7" fmla="*/ 0 h 7"/>
                  <a:gd name="T8" fmla="*/ 0 w 28"/>
                  <a:gd name="T9" fmla="*/ 0 h 7"/>
                  <a:gd name="T10" fmla="*/ 0 w 28"/>
                  <a:gd name="T11" fmla="*/ 0 h 7"/>
                  <a:gd name="T12" fmla="*/ 0 w 28"/>
                  <a:gd name="T13" fmla="*/ 0 h 7"/>
                  <a:gd name="T14" fmla="*/ 0 w 28"/>
                  <a:gd name="T15" fmla="*/ 0 h 7"/>
                  <a:gd name="T16" fmla="*/ 0 w 28"/>
                  <a:gd name="T17" fmla="*/ 0 h 7"/>
                  <a:gd name="T18" fmla="*/ 0 w 28"/>
                  <a:gd name="T19" fmla="*/ 0 h 7"/>
                  <a:gd name="T20" fmla="*/ 0 w 28"/>
                  <a:gd name="T21" fmla="*/ 0 h 7"/>
                  <a:gd name="T22" fmla="*/ 0 w 28"/>
                  <a:gd name="T23" fmla="*/ 0 h 7"/>
                  <a:gd name="T24" fmla="*/ 0 w 28"/>
                  <a:gd name="T25" fmla="*/ 0 h 7"/>
                  <a:gd name="T26" fmla="*/ 0 w 28"/>
                  <a:gd name="T27" fmla="*/ 0 h 7"/>
                  <a:gd name="T28" fmla="*/ 0 w 28"/>
                  <a:gd name="T29" fmla="*/ 0 h 7"/>
                  <a:gd name="T30" fmla="*/ 0 w 28"/>
                  <a:gd name="T31" fmla="*/ 0 h 7"/>
                  <a:gd name="T32" fmla="*/ 0 w 28"/>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7"/>
                  <a:gd name="T53" fmla="*/ 28 w 28"/>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7">
                    <a:moveTo>
                      <a:pt x="28" y="5"/>
                    </a:moveTo>
                    <a:lnTo>
                      <a:pt x="22" y="5"/>
                    </a:lnTo>
                    <a:lnTo>
                      <a:pt x="15" y="2"/>
                    </a:lnTo>
                    <a:lnTo>
                      <a:pt x="7" y="1"/>
                    </a:lnTo>
                    <a:lnTo>
                      <a:pt x="3" y="0"/>
                    </a:lnTo>
                    <a:lnTo>
                      <a:pt x="2" y="0"/>
                    </a:lnTo>
                    <a:lnTo>
                      <a:pt x="0" y="0"/>
                    </a:lnTo>
                    <a:lnTo>
                      <a:pt x="2" y="1"/>
                    </a:lnTo>
                    <a:lnTo>
                      <a:pt x="6" y="2"/>
                    </a:lnTo>
                    <a:lnTo>
                      <a:pt x="13" y="4"/>
                    </a:lnTo>
                    <a:lnTo>
                      <a:pt x="20" y="7"/>
                    </a:lnTo>
                    <a:lnTo>
                      <a:pt x="28" y="7"/>
                    </a:lnTo>
                    <a:lnTo>
                      <a:pt x="2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0" name="Freeform 630">
                <a:extLst>
                  <a:ext uri="{FF2B5EF4-FFF2-40B4-BE49-F238E27FC236}">
                    <a16:creationId xmlns:a16="http://schemas.microsoft.com/office/drawing/2014/main" id="{91BDB9CC-CB7B-FDE2-2E24-2671A24FB171}"/>
                  </a:ext>
                </a:extLst>
              </p:cNvPr>
              <p:cNvSpPr>
                <a:spLocks/>
              </p:cNvSpPr>
              <p:nvPr/>
            </p:nvSpPr>
            <p:spPr bwMode="auto">
              <a:xfrm>
                <a:off x="3674" y="4999"/>
                <a:ext cx="15" cy="10"/>
              </a:xfrm>
              <a:custGeom>
                <a:avLst/>
                <a:gdLst>
                  <a:gd name="T0" fmla="*/ 0 w 44"/>
                  <a:gd name="T1" fmla="*/ 0 h 30"/>
                  <a:gd name="T2" fmla="*/ 0 w 44"/>
                  <a:gd name="T3" fmla="*/ 0 h 30"/>
                  <a:gd name="T4" fmla="*/ 0 w 44"/>
                  <a:gd name="T5" fmla="*/ 0 h 30"/>
                  <a:gd name="T6" fmla="*/ 0 w 44"/>
                  <a:gd name="T7" fmla="*/ 0 h 30"/>
                  <a:gd name="T8" fmla="*/ 0 w 44"/>
                  <a:gd name="T9" fmla="*/ 0 h 30"/>
                  <a:gd name="T10" fmla="*/ 0 w 44"/>
                  <a:gd name="T11" fmla="*/ 0 h 30"/>
                  <a:gd name="T12" fmla="*/ 0 w 44"/>
                  <a:gd name="T13" fmla="*/ 0 h 30"/>
                  <a:gd name="T14" fmla="*/ 0 w 44"/>
                  <a:gd name="T15" fmla="*/ 0 h 30"/>
                  <a:gd name="T16" fmla="*/ 0 w 44"/>
                  <a:gd name="T17" fmla="*/ 0 h 30"/>
                  <a:gd name="T18" fmla="*/ 0 w 44"/>
                  <a:gd name="T19" fmla="*/ 0 h 30"/>
                  <a:gd name="T20" fmla="*/ 0 w 44"/>
                  <a:gd name="T21" fmla="*/ 0 h 30"/>
                  <a:gd name="T22" fmla="*/ 0 w 44"/>
                  <a:gd name="T23" fmla="*/ 0 h 30"/>
                  <a:gd name="T24" fmla="*/ 0 w 44"/>
                  <a:gd name="T25" fmla="*/ 0 h 30"/>
                  <a:gd name="T26" fmla="*/ 0 w 44"/>
                  <a:gd name="T27" fmla="*/ 0 h 30"/>
                  <a:gd name="T28" fmla="*/ 0 w 44"/>
                  <a:gd name="T29" fmla="*/ 0 h 30"/>
                  <a:gd name="T30" fmla="*/ 0 w 44"/>
                  <a:gd name="T31" fmla="*/ 0 h 30"/>
                  <a:gd name="T32" fmla="*/ 0 w 44"/>
                  <a:gd name="T33" fmla="*/ 0 h 30"/>
                  <a:gd name="T34" fmla="*/ 0 w 44"/>
                  <a:gd name="T35" fmla="*/ 0 h 30"/>
                  <a:gd name="T36" fmla="*/ 0 w 44"/>
                  <a:gd name="T37" fmla="*/ 0 h 30"/>
                  <a:gd name="T38" fmla="*/ 0 w 44"/>
                  <a:gd name="T39" fmla="*/ 0 h 30"/>
                  <a:gd name="T40" fmla="*/ 0 w 44"/>
                  <a:gd name="T41" fmla="*/ 0 h 30"/>
                  <a:gd name="T42" fmla="*/ 0 w 44"/>
                  <a:gd name="T43" fmla="*/ 0 h 30"/>
                  <a:gd name="T44" fmla="*/ 0 w 44"/>
                  <a:gd name="T45" fmla="*/ 0 h 30"/>
                  <a:gd name="T46" fmla="*/ 0 w 44"/>
                  <a:gd name="T47" fmla="*/ 0 h 30"/>
                  <a:gd name="T48" fmla="*/ 0 w 44"/>
                  <a:gd name="T49" fmla="*/ 0 h 30"/>
                  <a:gd name="T50" fmla="*/ 0 w 44"/>
                  <a:gd name="T51" fmla="*/ 0 h 30"/>
                  <a:gd name="T52" fmla="*/ 0 w 44"/>
                  <a:gd name="T53" fmla="*/ 0 h 30"/>
                  <a:gd name="T54" fmla="*/ 0 w 44"/>
                  <a:gd name="T55" fmla="*/ 0 h 30"/>
                  <a:gd name="T56" fmla="*/ 0 w 44"/>
                  <a:gd name="T57" fmla="*/ 0 h 30"/>
                  <a:gd name="T58" fmla="*/ 0 w 44"/>
                  <a:gd name="T59" fmla="*/ 0 h 30"/>
                  <a:gd name="T60" fmla="*/ 0 w 44"/>
                  <a:gd name="T61" fmla="*/ 0 h 30"/>
                  <a:gd name="T62" fmla="*/ 0 w 44"/>
                  <a:gd name="T63" fmla="*/ 0 h 30"/>
                  <a:gd name="T64" fmla="*/ 0 w 44"/>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30"/>
                  <a:gd name="T101" fmla="*/ 44 w 44"/>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30">
                    <a:moveTo>
                      <a:pt x="3" y="9"/>
                    </a:moveTo>
                    <a:lnTo>
                      <a:pt x="7" y="8"/>
                    </a:lnTo>
                    <a:lnTo>
                      <a:pt x="13" y="5"/>
                    </a:lnTo>
                    <a:lnTo>
                      <a:pt x="18" y="2"/>
                    </a:lnTo>
                    <a:lnTo>
                      <a:pt x="23" y="1"/>
                    </a:lnTo>
                    <a:lnTo>
                      <a:pt x="29" y="0"/>
                    </a:lnTo>
                    <a:lnTo>
                      <a:pt x="34" y="0"/>
                    </a:lnTo>
                    <a:lnTo>
                      <a:pt x="36" y="0"/>
                    </a:lnTo>
                    <a:lnTo>
                      <a:pt x="39" y="0"/>
                    </a:lnTo>
                    <a:lnTo>
                      <a:pt x="41" y="1"/>
                    </a:lnTo>
                    <a:lnTo>
                      <a:pt x="42" y="2"/>
                    </a:lnTo>
                    <a:lnTo>
                      <a:pt x="44" y="5"/>
                    </a:lnTo>
                    <a:lnTo>
                      <a:pt x="42" y="7"/>
                    </a:lnTo>
                    <a:lnTo>
                      <a:pt x="41" y="7"/>
                    </a:lnTo>
                    <a:lnTo>
                      <a:pt x="41" y="8"/>
                    </a:lnTo>
                    <a:lnTo>
                      <a:pt x="41" y="9"/>
                    </a:lnTo>
                    <a:lnTo>
                      <a:pt x="41" y="12"/>
                    </a:lnTo>
                    <a:lnTo>
                      <a:pt x="39" y="16"/>
                    </a:lnTo>
                    <a:lnTo>
                      <a:pt x="38" y="22"/>
                    </a:lnTo>
                    <a:lnTo>
                      <a:pt x="34" y="28"/>
                    </a:lnTo>
                    <a:lnTo>
                      <a:pt x="29" y="30"/>
                    </a:lnTo>
                    <a:lnTo>
                      <a:pt x="23" y="30"/>
                    </a:lnTo>
                    <a:lnTo>
                      <a:pt x="18" y="28"/>
                    </a:lnTo>
                    <a:lnTo>
                      <a:pt x="13" y="25"/>
                    </a:lnTo>
                    <a:lnTo>
                      <a:pt x="10" y="22"/>
                    </a:lnTo>
                    <a:lnTo>
                      <a:pt x="7" y="19"/>
                    </a:lnTo>
                    <a:lnTo>
                      <a:pt x="4" y="18"/>
                    </a:lnTo>
                    <a:lnTo>
                      <a:pt x="3" y="16"/>
                    </a:lnTo>
                    <a:lnTo>
                      <a:pt x="2" y="15"/>
                    </a:lnTo>
                    <a:lnTo>
                      <a:pt x="0" y="14"/>
                    </a:lnTo>
                    <a:lnTo>
                      <a:pt x="0" y="12"/>
                    </a:lnTo>
                    <a:lnTo>
                      <a:pt x="0" y="11"/>
                    </a:lnTo>
                    <a:lnTo>
                      <a:pt x="3" y="9"/>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1" name="Freeform 631">
                <a:extLst>
                  <a:ext uri="{FF2B5EF4-FFF2-40B4-BE49-F238E27FC236}">
                    <a16:creationId xmlns:a16="http://schemas.microsoft.com/office/drawing/2014/main" id="{841113CB-AE6D-6151-124A-229F0C3489F0}"/>
                  </a:ext>
                </a:extLst>
              </p:cNvPr>
              <p:cNvSpPr>
                <a:spLocks/>
              </p:cNvSpPr>
              <p:nvPr/>
            </p:nvSpPr>
            <p:spPr bwMode="auto">
              <a:xfrm>
                <a:off x="3675" y="5001"/>
                <a:ext cx="12" cy="5"/>
              </a:xfrm>
              <a:custGeom>
                <a:avLst/>
                <a:gdLst>
                  <a:gd name="T0" fmla="*/ 0 w 34"/>
                  <a:gd name="T1" fmla="*/ 0 h 16"/>
                  <a:gd name="T2" fmla="*/ 0 w 34"/>
                  <a:gd name="T3" fmla="*/ 0 h 16"/>
                  <a:gd name="T4" fmla="*/ 0 w 34"/>
                  <a:gd name="T5" fmla="*/ 0 h 16"/>
                  <a:gd name="T6" fmla="*/ 0 w 34"/>
                  <a:gd name="T7" fmla="*/ 0 h 16"/>
                  <a:gd name="T8" fmla="*/ 0 w 34"/>
                  <a:gd name="T9" fmla="*/ 0 h 16"/>
                  <a:gd name="T10" fmla="*/ 0 w 34"/>
                  <a:gd name="T11" fmla="*/ 0 h 16"/>
                  <a:gd name="T12" fmla="*/ 0 w 34"/>
                  <a:gd name="T13" fmla="*/ 0 h 16"/>
                  <a:gd name="T14" fmla="*/ 0 w 34"/>
                  <a:gd name="T15" fmla="*/ 0 h 16"/>
                  <a:gd name="T16" fmla="*/ 0 w 34"/>
                  <a:gd name="T17" fmla="*/ 0 h 16"/>
                  <a:gd name="T18" fmla="*/ 0 w 34"/>
                  <a:gd name="T19" fmla="*/ 0 h 16"/>
                  <a:gd name="T20" fmla="*/ 0 w 34"/>
                  <a:gd name="T21" fmla="*/ 0 h 16"/>
                  <a:gd name="T22" fmla="*/ 0 w 34"/>
                  <a:gd name="T23" fmla="*/ 0 h 16"/>
                  <a:gd name="T24" fmla="*/ 0 w 34"/>
                  <a:gd name="T25" fmla="*/ 0 h 16"/>
                  <a:gd name="T26" fmla="*/ 0 w 34"/>
                  <a:gd name="T27" fmla="*/ 0 h 16"/>
                  <a:gd name="T28" fmla="*/ 0 w 34"/>
                  <a:gd name="T29" fmla="*/ 0 h 16"/>
                  <a:gd name="T30" fmla="*/ 0 w 34"/>
                  <a:gd name="T31" fmla="*/ 0 h 16"/>
                  <a:gd name="T32" fmla="*/ 0 w 34"/>
                  <a:gd name="T33" fmla="*/ 0 h 16"/>
                  <a:gd name="T34" fmla="*/ 0 w 34"/>
                  <a:gd name="T35" fmla="*/ 0 h 16"/>
                  <a:gd name="T36" fmla="*/ 0 w 34"/>
                  <a:gd name="T37" fmla="*/ 0 h 16"/>
                  <a:gd name="T38" fmla="*/ 0 w 34"/>
                  <a:gd name="T39" fmla="*/ 0 h 16"/>
                  <a:gd name="T40" fmla="*/ 0 w 34"/>
                  <a:gd name="T41" fmla="*/ 0 h 16"/>
                  <a:gd name="T42" fmla="*/ 0 w 34"/>
                  <a:gd name="T43" fmla="*/ 0 h 16"/>
                  <a:gd name="T44" fmla="*/ 0 w 34"/>
                  <a:gd name="T45" fmla="*/ 0 h 16"/>
                  <a:gd name="T46" fmla="*/ 0 w 34"/>
                  <a:gd name="T47" fmla="*/ 0 h 16"/>
                  <a:gd name="T48" fmla="*/ 0 w 34"/>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16"/>
                  <a:gd name="T77" fmla="*/ 34 w 34"/>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16">
                    <a:moveTo>
                      <a:pt x="2" y="7"/>
                    </a:moveTo>
                    <a:lnTo>
                      <a:pt x="6" y="6"/>
                    </a:lnTo>
                    <a:lnTo>
                      <a:pt x="12" y="3"/>
                    </a:lnTo>
                    <a:lnTo>
                      <a:pt x="18" y="2"/>
                    </a:lnTo>
                    <a:lnTo>
                      <a:pt x="24" y="2"/>
                    </a:lnTo>
                    <a:lnTo>
                      <a:pt x="28" y="2"/>
                    </a:lnTo>
                    <a:lnTo>
                      <a:pt x="31" y="0"/>
                    </a:lnTo>
                    <a:lnTo>
                      <a:pt x="34" y="0"/>
                    </a:lnTo>
                    <a:lnTo>
                      <a:pt x="34" y="2"/>
                    </a:lnTo>
                    <a:lnTo>
                      <a:pt x="34" y="4"/>
                    </a:lnTo>
                    <a:lnTo>
                      <a:pt x="34" y="9"/>
                    </a:lnTo>
                    <a:lnTo>
                      <a:pt x="32" y="11"/>
                    </a:lnTo>
                    <a:lnTo>
                      <a:pt x="30" y="14"/>
                    </a:lnTo>
                    <a:lnTo>
                      <a:pt x="25" y="16"/>
                    </a:lnTo>
                    <a:lnTo>
                      <a:pt x="22" y="16"/>
                    </a:lnTo>
                    <a:lnTo>
                      <a:pt x="18" y="16"/>
                    </a:lnTo>
                    <a:lnTo>
                      <a:pt x="14" y="14"/>
                    </a:lnTo>
                    <a:lnTo>
                      <a:pt x="9" y="13"/>
                    </a:lnTo>
                    <a:lnTo>
                      <a:pt x="6" y="11"/>
                    </a:lnTo>
                    <a:lnTo>
                      <a:pt x="3" y="10"/>
                    </a:lnTo>
                    <a:lnTo>
                      <a:pt x="2" y="9"/>
                    </a:lnTo>
                    <a:lnTo>
                      <a:pt x="0" y="9"/>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2" name="Freeform 632">
                <a:extLst>
                  <a:ext uri="{FF2B5EF4-FFF2-40B4-BE49-F238E27FC236}">
                    <a16:creationId xmlns:a16="http://schemas.microsoft.com/office/drawing/2014/main" id="{E9BC942D-E417-F898-5D37-758FAC6CA312}"/>
                  </a:ext>
                </a:extLst>
              </p:cNvPr>
              <p:cNvSpPr>
                <a:spLocks/>
              </p:cNvSpPr>
              <p:nvPr/>
            </p:nvSpPr>
            <p:spPr bwMode="auto">
              <a:xfrm>
                <a:off x="3681" y="4993"/>
                <a:ext cx="7" cy="2"/>
              </a:xfrm>
              <a:custGeom>
                <a:avLst/>
                <a:gdLst>
                  <a:gd name="T0" fmla="*/ 0 w 22"/>
                  <a:gd name="T1" fmla="*/ 0 h 8"/>
                  <a:gd name="T2" fmla="*/ 0 w 22"/>
                  <a:gd name="T3" fmla="*/ 0 h 8"/>
                  <a:gd name="T4" fmla="*/ 0 w 22"/>
                  <a:gd name="T5" fmla="*/ 0 h 8"/>
                  <a:gd name="T6" fmla="*/ 0 w 22"/>
                  <a:gd name="T7" fmla="*/ 0 h 8"/>
                  <a:gd name="T8" fmla="*/ 0 w 22"/>
                  <a:gd name="T9" fmla="*/ 0 h 8"/>
                  <a:gd name="T10" fmla="*/ 0 w 22"/>
                  <a:gd name="T11" fmla="*/ 0 h 8"/>
                  <a:gd name="T12" fmla="*/ 0 w 22"/>
                  <a:gd name="T13" fmla="*/ 0 h 8"/>
                  <a:gd name="T14" fmla="*/ 0 w 22"/>
                  <a:gd name="T15" fmla="*/ 0 h 8"/>
                  <a:gd name="T16" fmla="*/ 0 w 22"/>
                  <a:gd name="T17" fmla="*/ 0 h 8"/>
                  <a:gd name="T18" fmla="*/ 0 w 22"/>
                  <a:gd name="T19" fmla="*/ 0 h 8"/>
                  <a:gd name="T20" fmla="*/ 0 w 22"/>
                  <a:gd name="T21" fmla="*/ 0 h 8"/>
                  <a:gd name="T22" fmla="*/ 0 w 22"/>
                  <a:gd name="T23" fmla="*/ 0 h 8"/>
                  <a:gd name="T24" fmla="*/ 0 w 22"/>
                  <a:gd name="T25" fmla="*/ 0 h 8"/>
                  <a:gd name="T26" fmla="*/ 0 w 22"/>
                  <a:gd name="T27" fmla="*/ 0 h 8"/>
                  <a:gd name="T28" fmla="*/ 0 w 22"/>
                  <a:gd name="T29" fmla="*/ 0 h 8"/>
                  <a:gd name="T30" fmla="*/ 0 w 22"/>
                  <a:gd name="T31" fmla="*/ 0 h 8"/>
                  <a:gd name="T32" fmla="*/ 0 w 22"/>
                  <a:gd name="T33" fmla="*/ 0 h 8"/>
                  <a:gd name="T34" fmla="*/ 0 w 22"/>
                  <a:gd name="T35" fmla="*/ 0 h 8"/>
                  <a:gd name="T36" fmla="*/ 0 w 22"/>
                  <a:gd name="T37" fmla="*/ 0 h 8"/>
                  <a:gd name="T38" fmla="*/ 0 w 22"/>
                  <a:gd name="T39" fmla="*/ 0 h 8"/>
                  <a:gd name="T40" fmla="*/ 0 w 22"/>
                  <a:gd name="T41" fmla="*/ 0 h 8"/>
                  <a:gd name="T42" fmla="*/ 0 w 22"/>
                  <a:gd name="T43" fmla="*/ 0 h 8"/>
                  <a:gd name="T44" fmla="*/ 0 w 22"/>
                  <a:gd name="T45" fmla="*/ 0 h 8"/>
                  <a:gd name="T46" fmla="*/ 0 w 22"/>
                  <a:gd name="T47" fmla="*/ 0 h 8"/>
                  <a:gd name="T48" fmla="*/ 0 w 22"/>
                  <a:gd name="T49" fmla="*/ 0 h 8"/>
                  <a:gd name="T50" fmla="*/ 0 w 22"/>
                  <a:gd name="T51" fmla="*/ 0 h 8"/>
                  <a:gd name="T52" fmla="*/ 0 w 22"/>
                  <a:gd name="T53" fmla="*/ 0 h 8"/>
                  <a:gd name="T54" fmla="*/ 0 w 22"/>
                  <a:gd name="T55" fmla="*/ 0 h 8"/>
                  <a:gd name="T56" fmla="*/ 0 w 22"/>
                  <a:gd name="T57" fmla="*/ 0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8"/>
                  <a:gd name="T89" fmla="*/ 22 w 22"/>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8">
                    <a:moveTo>
                      <a:pt x="0" y="7"/>
                    </a:moveTo>
                    <a:lnTo>
                      <a:pt x="2" y="6"/>
                    </a:lnTo>
                    <a:lnTo>
                      <a:pt x="5" y="6"/>
                    </a:lnTo>
                    <a:lnTo>
                      <a:pt x="6" y="6"/>
                    </a:lnTo>
                    <a:lnTo>
                      <a:pt x="9" y="7"/>
                    </a:lnTo>
                    <a:lnTo>
                      <a:pt x="12" y="7"/>
                    </a:lnTo>
                    <a:lnTo>
                      <a:pt x="15" y="7"/>
                    </a:lnTo>
                    <a:lnTo>
                      <a:pt x="18" y="4"/>
                    </a:lnTo>
                    <a:lnTo>
                      <a:pt x="19" y="3"/>
                    </a:lnTo>
                    <a:lnTo>
                      <a:pt x="19" y="1"/>
                    </a:lnTo>
                    <a:lnTo>
                      <a:pt x="21" y="0"/>
                    </a:lnTo>
                    <a:lnTo>
                      <a:pt x="22" y="0"/>
                    </a:lnTo>
                    <a:lnTo>
                      <a:pt x="22" y="3"/>
                    </a:lnTo>
                    <a:lnTo>
                      <a:pt x="21" y="4"/>
                    </a:lnTo>
                    <a:lnTo>
                      <a:pt x="19" y="6"/>
                    </a:lnTo>
                    <a:lnTo>
                      <a:pt x="18" y="7"/>
                    </a:lnTo>
                    <a:lnTo>
                      <a:pt x="16" y="8"/>
                    </a:lnTo>
                    <a:lnTo>
                      <a:pt x="14" y="8"/>
                    </a:lnTo>
                    <a:lnTo>
                      <a:pt x="11" y="7"/>
                    </a:lnTo>
                    <a:lnTo>
                      <a:pt x="8" y="7"/>
                    </a:lnTo>
                    <a:lnTo>
                      <a:pt x="6" y="7"/>
                    </a:lnTo>
                    <a:lnTo>
                      <a:pt x="5" y="7"/>
                    </a:lnTo>
                    <a:lnTo>
                      <a:pt x="3" y="7"/>
                    </a:lnTo>
                    <a:lnTo>
                      <a:pt x="2" y="8"/>
                    </a:lnTo>
                    <a:lnTo>
                      <a:pt x="0" y="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3" name="Freeform 633">
                <a:extLst>
                  <a:ext uri="{FF2B5EF4-FFF2-40B4-BE49-F238E27FC236}">
                    <a16:creationId xmlns:a16="http://schemas.microsoft.com/office/drawing/2014/main" id="{E5D23F3E-37BB-E2FA-12E2-1CADB77577F6}"/>
                  </a:ext>
                </a:extLst>
              </p:cNvPr>
              <p:cNvSpPr>
                <a:spLocks/>
              </p:cNvSpPr>
              <p:nvPr/>
            </p:nvSpPr>
            <p:spPr bwMode="auto">
              <a:xfrm>
                <a:off x="3667" y="4984"/>
                <a:ext cx="12" cy="3"/>
              </a:xfrm>
              <a:custGeom>
                <a:avLst/>
                <a:gdLst>
                  <a:gd name="T0" fmla="*/ 0 w 37"/>
                  <a:gd name="T1" fmla="*/ 0 h 9"/>
                  <a:gd name="T2" fmla="*/ 0 w 37"/>
                  <a:gd name="T3" fmla="*/ 0 h 9"/>
                  <a:gd name="T4" fmla="*/ 0 w 37"/>
                  <a:gd name="T5" fmla="*/ 0 h 9"/>
                  <a:gd name="T6" fmla="*/ 0 w 37"/>
                  <a:gd name="T7" fmla="*/ 0 h 9"/>
                  <a:gd name="T8" fmla="*/ 0 w 37"/>
                  <a:gd name="T9" fmla="*/ 0 h 9"/>
                  <a:gd name="T10" fmla="*/ 0 w 37"/>
                  <a:gd name="T11" fmla="*/ 0 h 9"/>
                  <a:gd name="T12" fmla="*/ 0 w 37"/>
                  <a:gd name="T13" fmla="*/ 0 h 9"/>
                  <a:gd name="T14" fmla="*/ 0 w 37"/>
                  <a:gd name="T15" fmla="*/ 0 h 9"/>
                  <a:gd name="T16" fmla="*/ 0 w 37"/>
                  <a:gd name="T17" fmla="*/ 0 h 9"/>
                  <a:gd name="T18" fmla="*/ 0 w 37"/>
                  <a:gd name="T19" fmla="*/ 0 h 9"/>
                  <a:gd name="T20" fmla="*/ 0 w 37"/>
                  <a:gd name="T21" fmla="*/ 0 h 9"/>
                  <a:gd name="T22" fmla="*/ 0 w 37"/>
                  <a:gd name="T23" fmla="*/ 0 h 9"/>
                  <a:gd name="T24" fmla="*/ 0 w 37"/>
                  <a:gd name="T25" fmla="*/ 0 h 9"/>
                  <a:gd name="T26" fmla="*/ 0 w 37"/>
                  <a:gd name="T27" fmla="*/ 0 h 9"/>
                  <a:gd name="T28" fmla="*/ 0 w 37"/>
                  <a:gd name="T29" fmla="*/ 0 h 9"/>
                  <a:gd name="T30" fmla="*/ 0 w 37"/>
                  <a:gd name="T31" fmla="*/ 0 h 9"/>
                  <a:gd name="T32" fmla="*/ 0 w 37"/>
                  <a:gd name="T33" fmla="*/ 0 h 9"/>
                  <a:gd name="T34" fmla="*/ 0 w 37"/>
                  <a:gd name="T35" fmla="*/ 0 h 9"/>
                  <a:gd name="T36" fmla="*/ 0 w 37"/>
                  <a:gd name="T37" fmla="*/ 0 h 9"/>
                  <a:gd name="T38" fmla="*/ 0 w 37"/>
                  <a:gd name="T39" fmla="*/ 0 h 9"/>
                  <a:gd name="T40" fmla="*/ 0 w 37"/>
                  <a:gd name="T41" fmla="*/ 0 h 9"/>
                  <a:gd name="T42" fmla="*/ 0 w 37"/>
                  <a:gd name="T43" fmla="*/ 0 h 9"/>
                  <a:gd name="T44" fmla="*/ 0 w 37"/>
                  <a:gd name="T45" fmla="*/ 0 h 9"/>
                  <a:gd name="T46" fmla="*/ 0 w 37"/>
                  <a:gd name="T47" fmla="*/ 0 h 9"/>
                  <a:gd name="T48" fmla="*/ 0 w 37"/>
                  <a:gd name="T49" fmla="*/ 0 h 9"/>
                  <a:gd name="T50" fmla="*/ 0 w 37"/>
                  <a:gd name="T51" fmla="*/ 0 h 9"/>
                  <a:gd name="T52" fmla="*/ 0 w 37"/>
                  <a:gd name="T53" fmla="*/ 0 h 9"/>
                  <a:gd name="T54" fmla="*/ 0 w 37"/>
                  <a:gd name="T55" fmla="*/ 0 h 9"/>
                  <a:gd name="T56" fmla="*/ 0 w 37"/>
                  <a:gd name="T57" fmla="*/ 0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9"/>
                  <a:gd name="T89" fmla="*/ 37 w 37"/>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9">
                    <a:moveTo>
                      <a:pt x="34" y="3"/>
                    </a:moveTo>
                    <a:lnTo>
                      <a:pt x="29" y="2"/>
                    </a:lnTo>
                    <a:lnTo>
                      <a:pt x="25" y="0"/>
                    </a:lnTo>
                    <a:lnTo>
                      <a:pt x="21" y="0"/>
                    </a:lnTo>
                    <a:lnTo>
                      <a:pt x="15" y="2"/>
                    </a:lnTo>
                    <a:lnTo>
                      <a:pt x="10" y="3"/>
                    </a:lnTo>
                    <a:lnTo>
                      <a:pt x="8" y="3"/>
                    </a:lnTo>
                    <a:lnTo>
                      <a:pt x="3" y="5"/>
                    </a:lnTo>
                    <a:lnTo>
                      <a:pt x="2" y="5"/>
                    </a:lnTo>
                    <a:lnTo>
                      <a:pt x="0" y="5"/>
                    </a:lnTo>
                    <a:lnTo>
                      <a:pt x="0" y="6"/>
                    </a:lnTo>
                    <a:lnTo>
                      <a:pt x="0" y="7"/>
                    </a:lnTo>
                    <a:lnTo>
                      <a:pt x="2" y="7"/>
                    </a:lnTo>
                    <a:lnTo>
                      <a:pt x="6" y="7"/>
                    </a:lnTo>
                    <a:lnTo>
                      <a:pt x="10" y="7"/>
                    </a:lnTo>
                    <a:lnTo>
                      <a:pt x="13" y="7"/>
                    </a:lnTo>
                    <a:lnTo>
                      <a:pt x="16" y="7"/>
                    </a:lnTo>
                    <a:lnTo>
                      <a:pt x="18" y="9"/>
                    </a:lnTo>
                    <a:lnTo>
                      <a:pt x="21" y="9"/>
                    </a:lnTo>
                    <a:lnTo>
                      <a:pt x="22" y="9"/>
                    </a:lnTo>
                    <a:lnTo>
                      <a:pt x="25" y="9"/>
                    </a:lnTo>
                    <a:lnTo>
                      <a:pt x="28" y="7"/>
                    </a:lnTo>
                    <a:lnTo>
                      <a:pt x="29" y="7"/>
                    </a:lnTo>
                    <a:lnTo>
                      <a:pt x="32" y="7"/>
                    </a:lnTo>
                    <a:lnTo>
                      <a:pt x="35" y="7"/>
                    </a:lnTo>
                    <a:lnTo>
                      <a:pt x="37" y="7"/>
                    </a:lnTo>
                    <a:lnTo>
                      <a:pt x="37" y="6"/>
                    </a:lnTo>
                    <a:lnTo>
                      <a:pt x="37" y="5"/>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4" name="Freeform 634">
                <a:extLst>
                  <a:ext uri="{FF2B5EF4-FFF2-40B4-BE49-F238E27FC236}">
                    <a16:creationId xmlns:a16="http://schemas.microsoft.com/office/drawing/2014/main" id="{8E9B273D-E517-D339-3132-5D8D4AF2BFA2}"/>
                  </a:ext>
                </a:extLst>
              </p:cNvPr>
              <p:cNvSpPr>
                <a:spLocks/>
              </p:cNvSpPr>
              <p:nvPr/>
            </p:nvSpPr>
            <p:spPr bwMode="auto">
              <a:xfrm>
                <a:off x="3686" y="4982"/>
                <a:ext cx="6" cy="4"/>
              </a:xfrm>
              <a:custGeom>
                <a:avLst/>
                <a:gdLst>
                  <a:gd name="T0" fmla="*/ 0 w 19"/>
                  <a:gd name="T1" fmla="*/ 0 h 10"/>
                  <a:gd name="T2" fmla="*/ 0 w 19"/>
                  <a:gd name="T3" fmla="*/ 0 h 10"/>
                  <a:gd name="T4" fmla="*/ 0 w 19"/>
                  <a:gd name="T5" fmla="*/ 0 h 10"/>
                  <a:gd name="T6" fmla="*/ 0 w 19"/>
                  <a:gd name="T7" fmla="*/ 0 h 10"/>
                  <a:gd name="T8" fmla="*/ 0 w 19"/>
                  <a:gd name="T9" fmla="*/ 0 h 10"/>
                  <a:gd name="T10" fmla="*/ 0 w 19"/>
                  <a:gd name="T11" fmla="*/ 0 h 10"/>
                  <a:gd name="T12" fmla="*/ 0 w 19"/>
                  <a:gd name="T13" fmla="*/ 0 h 10"/>
                  <a:gd name="T14" fmla="*/ 0 w 19"/>
                  <a:gd name="T15" fmla="*/ 0 h 10"/>
                  <a:gd name="T16" fmla="*/ 0 w 19"/>
                  <a:gd name="T17" fmla="*/ 0 h 10"/>
                  <a:gd name="T18" fmla="*/ 0 w 19"/>
                  <a:gd name="T19" fmla="*/ 0 h 10"/>
                  <a:gd name="T20" fmla="*/ 0 w 19"/>
                  <a:gd name="T21" fmla="*/ 0 h 10"/>
                  <a:gd name="T22" fmla="*/ 0 w 19"/>
                  <a:gd name="T23" fmla="*/ 0 h 10"/>
                  <a:gd name="T24" fmla="*/ 0 w 19"/>
                  <a:gd name="T25" fmla="*/ 0 h 10"/>
                  <a:gd name="T26" fmla="*/ 0 w 19"/>
                  <a:gd name="T27" fmla="*/ 0 h 10"/>
                  <a:gd name="T28" fmla="*/ 0 w 19"/>
                  <a:gd name="T29" fmla="*/ 0 h 10"/>
                  <a:gd name="T30" fmla="*/ 0 w 19"/>
                  <a:gd name="T31" fmla="*/ 0 h 10"/>
                  <a:gd name="T32" fmla="*/ 0 w 19"/>
                  <a:gd name="T33" fmla="*/ 0 h 10"/>
                  <a:gd name="T34" fmla="*/ 0 w 19"/>
                  <a:gd name="T35" fmla="*/ 0 h 10"/>
                  <a:gd name="T36" fmla="*/ 0 w 19"/>
                  <a:gd name="T37" fmla="*/ 0 h 10"/>
                  <a:gd name="T38" fmla="*/ 0 w 19"/>
                  <a:gd name="T39" fmla="*/ 0 h 10"/>
                  <a:gd name="T40" fmla="*/ 0 w 19"/>
                  <a:gd name="T41" fmla="*/ 0 h 10"/>
                  <a:gd name="T42" fmla="*/ 0 w 19"/>
                  <a:gd name="T43" fmla="*/ 0 h 10"/>
                  <a:gd name="T44" fmla="*/ 0 w 19"/>
                  <a:gd name="T45" fmla="*/ 0 h 10"/>
                  <a:gd name="T46" fmla="*/ 0 w 19"/>
                  <a:gd name="T47" fmla="*/ 0 h 10"/>
                  <a:gd name="T48" fmla="*/ 0 w 19"/>
                  <a:gd name="T49" fmla="*/ 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10"/>
                  <a:gd name="T77" fmla="*/ 19 w 19"/>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10">
                    <a:moveTo>
                      <a:pt x="15" y="2"/>
                    </a:moveTo>
                    <a:lnTo>
                      <a:pt x="16" y="2"/>
                    </a:lnTo>
                    <a:lnTo>
                      <a:pt x="17" y="2"/>
                    </a:lnTo>
                    <a:lnTo>
                      <a:pt x="19" y="2"/>
                    </a:lnTo>
                    <a:lnTo>
                      <a:pt x="19" y="3"/>
                    </a:lnTo>
                    <a:lnTo>
                      <a:pt x="19" y="4"/>
                    </a:lnTo>
                    <a:lnTo>
                      <a:pt x="19" y="6"/>
                    </a:lnTo>
                    <a:lnTo>
                      <a:pt x="17" y="6"/>
                    </a:lnTo>
                    <a:lnTo>
                      <a:pt x="16" y="6"/>
                    </a:lnTo>
                    <a:lnTo>
                      <a:pt x="15" y="7"/>
                    </a:lnTo>
                    <a:lnTo>
                      <a:pt x="13" y="7"/>
                    </a:lnTo>
                    <a:lnTo>
                      <a:pt x="10" y="9"/>
                    </a:lnTo>
                    <a:lnTo>
                      <a:pt x="9" y="9"/>
                    </a:lnTo>
                    <a:lnTo>
                      <a:pt x="6" y="10"/>
                    </a:lnTo>
                    <a:lnTo>
                      <a:pt x="4" y="10"/>
                    </a:lnTo>
                    <a:lnTo>
                      <a:pt x="1" y="10"/>
                    </a:lnTo>
                    <a:lnTo>
                      <a:pt x="0" y="9"/>
                    </a:lnTo>
                    <a:lnTo>
                      <a:pt x="0" y="6"/>
                    </a:lnTo>
                    <a:lnTo>
                      <a:pt x="1" y="3"/>
                    </a:lnTo>
                    <a:lnTo>
                      <a:pt x="4" y="2"/>
                    </a:lnTo>
                    <a:lnTo>
                      <a:pt x="9" y="0"/>
                    </a:lnTo>
                    <a:lnTo>
                      <a:pt x="12" y="0"/>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5" name="Freeform 635">
                <a:extLst>
                  <a:ext uri="{FF2B5EF4-FFF2-40B4-BE49-F238E27FC236}">
                    <a16:creationId xmlns:a16="http://schemas.microsoft.com/office/drawing/2014/main" id="{23D01749-6034-1BBF-51DA-A488947C18B5}"/>
                  </a:ext>
                </a:extLst>
              </p:cNvPr>
              <p:cNvSpPr>
                <a:spLocks/>
              </p:cNvSpPr>
              <p:nvPr/>
            </p:nvSpPr>
            <p:spPr bwMode="auto">
              <a:xfrm>
                <a:off x="3687" y="497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9"/>
                  <a:gd name="T65" fmla="*/ 19 w 19"/>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9">
                    <a:moveTo>
                      <a:pt x="0" y="7"/>
                    </a:moveTo>
                    <a:lnTo>
                      <a:pt x="4" y="2"/>
                    </a:lnTo>
                    <a:lnTo>
                      <a:pt x="9" y="1"/>
                    </a:lnTo>
                    <a:lnTo>
                      <a:pt x="13" y="0"/>
                    </a:lnTo>
                    <a:lnTo>
                      <a:pt x="17" y="0"/>
                    </a:lnTo>
                    <a:lnTo>
                      <a:pt x="19" y="1"/>
                    </a:lnTo>
                    <a:lnTo>
                      <a:pt x="19" y="2"/>
                    </a:lnTo>
                    <a:lnTo>
                      <a:pt x="19" y="5"/>
                    </a:lnTo>
                    <a:lnTo>
                      <a:pt x="19" y="7"/>
                    </a:lnTo>
                    <a:lnTo>
                      <a:pt x="16" y="5"/>
                    </a:lnTo>
                    <a:lnTo>
                      <a:pt x="13" y="4"/>
                    </a:lnTo>
                    <a:lnTo>
                      <a:pt x="10" y="4"/>
                    </a:lnTo>
                    <a:lnTo>
                      <a:pt x="7" y="4"/>
                    </a:lnTo>
                    <a:lnTo>
                      <a:pt x="6" y="5"/>
                    </a:lnTo>
                    <a:lnTo>
                      <a:pt x="4" y="7"/>
                    </a:lnTo>
                    <a:lnTo>
                      <a:pt x="3" y="7"/>
                    </a:lnTo>
                    <a:lnTo>
                      <a:pt x="1" y="8"/>
                    </a:lnTo>
                    <a:lnTo>
                      <a:pt x="1" y="9"/>
                    </a:lnTo>
                    <a:lnTo>
                      <a:pt x="0"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6" name="Freeform 636">
                <a:extLst>
                  <a:ext uri="{FF2B5EF4-FFF2-40B4-BE49-F238E27FC236}">
                    <a16:creationId xmlns:a16="http://schemas.microsoft.com/office/drawing/2014/main" id="{4ED9772B-7144-C7BE-9AD2-90E533154492}"/>
                  </a:ext>
                </a:extLst>
              </p:cNvPr>
              <p:cNvSpPr>
                <a:spLocks/>
              </p:cNvSpPr>
              <p:nvPr/>
            </p:nvSpPr>
            <p:spPr bwMode="auto">
              <a:xfrm>
                <a:off x="3665" y="4976"/>
                <a:ext cx="13" cy="6"/>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w 40"/>
                  <a:gd name="T15" fmla="*/ 0 h 17"/>
                  <a:gd name="T16" fmla="*/ 0 w 40"/>
                  <a:gd name="T17" fmla="*/ 0 h 17"/>
                  <a:gd name="T18" fmla="*/ 0 w 40"/>
                  <a:gd name="T19" fmla="*/ 0 h 17"/>
                  <a:gd name="T20" fmla="*/ 0 w 40"/>
                  <a:gd name="T21" fmla="*/ 0 h 17"/>
                  <a:gd name="T22" fmla="*/ 0 w 40"/>
                  <a:gd name="T23" fmla="*/ 0 h 17"/>
                  <a:gd name="T24" fmla="*/ 0 w 40"/>
                  <a:gd name="T25" fmla="*/ 0 h 17"/>
                  <a:gd name="T26" fmla="*/ 0 w 40"/>
                  <a:gd name="T27" fmla="*/ 0 h 17"/>
                  <a:gd name="T28" fmla="*/ 0 w 40"/>
                  <a:gd name="T29" fmla="*/ 0 h 17"/>
                  <a:gd name="T30" fmla="*/ 0 w 40"/>
                  <a:gd name="T31" fmla="*/ 0 h 17"/>
                  <a:gd name="T32" fmla="*/ 0 w 40"/>
                  <a:gd name="T33" fmla="*/ 0 h 17"/>
                  <a:gd name="T34" fmla="*/ 0 w 40"/>
                  <a:gd name="T35" fmla="*/ 0 h 17"/>
                  <a:gd name="T36" fmla="*/ 0 w 40"/>
                  <a:gd name="T37" fmla="*/ 0 h 17"/>
                  <a:gd name="T38" fmla="*/ 0 w 40"/>
                  <a:gd name="T39" fmla="*/ 0 h 17"/>
                  <a:gd name="T40" fmla="*/ 0 w 40"/>
                  <a:gd name="T41" fmla="*/ 0 h 17"/>
                  <a:gd name="T42" fmla="*/ 0 w 40"/>
                  <a:gd name="T43" fmla="*/ 0 h 17"/>
                  <a:gd name="T44" fmla="*/ 0 w 40"/>
                  <a:gd name="T45" fmla="*/ 0 h 17"/>
                  <a:gd name="T46" fmla="*/ 0 w 40"/>
                  <a:gd name="T47" fmla="*/ 0 h 17"/>
                  <a:gd name="T48" fmla="*/ 0 w 40"/>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7"/>
                  <a:gd name="T77" fmla="*/ 40 w 40"/>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7">
                    <a:moveTo>
                      <a:pt x="5" y="13"/>
                    </a:moveTo>
                    <a:lnTo>
                      <a:pt x="2" y="15"/>
                    </a:lnTo>
                    <a:lnTo>
                      <a:pt x="0" y="17"/>
                    </a:lnTo>
                    <a:lnTo>
                      <a:pt x="1" y="14"/>
                    </a:lnTo>
                    <a:lnTo>
                      <a:pt x="2" y="13"/>
                    </a:lnTo>
                    <a:lnTo>
                      <a:pt x="7" y="8"/>
                    </a:lnTo>
                    <a:lnTo>
                      <a:pt x="10" y="6"/>
                    </a:lnTo>
                    <a:lnTo>
                      <a:pt x="14" y="3"/>
                    </a:lnTo>
                    <a:lnTo>
                      <a:pt x="18" y="1"/>
                    </a:lnTo>
                    <a:lnTo>
                      <a:pt x="24" y="0"/>
                    </a:lnTo>
                    <a:lnTo>
                      <a:pt x="31" y="1"/>
                    </a:lnTo>
                    <a:lnTo>
                      <a:pt x="36" y="3"/>
                    </a:lnTo>
                    <a:lnTo>
                      <a:pt x="37" y="4"/>
                    </a:lnTo>
                    <a:lnTo>
                      <a:pt x="39" y="6"/>
                    </a:lnTo>
                    <a:lnTo>
                      <a:pt x="40" y="7"/>
                    </a:lnTo>
                    <a:lnTo>
                      <a:pt x="39" y="7"/>
                    </a:lnTo>
                    <a:lnTo>
                      <a:pt x="37" y="6"/>
                    </a:lnTo>
                    <a:lnTo>
                      <a:pt x="36" y="6"/>
                    </a:lnTo>
                    <a:lnTo>
                      <a:pt x="30" y="6"/>
                    </a:lnTo>
                    <a:lnTo>
                      <a:pt x="21" y="6"/>
                    </a:lnTo>
                    <a:lnTo>
                      <a:pt x="14" y="8"/>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7" name="Freeform 637">
                <a:extLst>
                  <a:ext uri="{FF2B5EF4-FFF2-40B4-BE49-F238E27FC236}">
                    <a16:creationId xmlns:a16="http://schemas.microsoft.com/office/drawing/2014/main" id="{85B96DAE-243C-1E06-FD58-5D2CB83D8FB1}"/>
                  </a:ext>
                </a:extLst>
              </p:cNvPr>
              <p:cNvSpPr>
                <a:spLocks/>
              </p:cNvSpPr>
              <p:nvPr/>
            </p:nvSpPr>
            <p:spPr bwMode="auto">
              <a:xfrm>
                <a:off x="3619" y="4942"/>
                <a:ext cx="78" cy="77"/>
              </a:xfrm>
              <a:custGeom>
                <a:avLst/>
                <a:gdLst>
                  <a:gd name="T0" fmla="*/ 0 w 234"/>
                  <a:gd name="T1" fmla="*/ 0 h 229"/>
                  <a:gd name="T2" fmla="*/ 0 w 234"/>
                  <a:gd name="T3" fmla="*/ 0 h 229"/>
                  <a:gd name="T4" fmla="*/ 0 w 234"/>
                  <a:gd name="T5" fmla="*/ 0 h 229"/>
                  <a:gd name="T6" fmla="*/ 0 w 234"/>
                  <a:gd name="T7" fmla="*/ 0 h 229"/>
                  <a:gd name="T8" fmla="*/ 0 w 234"/>
                  <a:gd name="T9" fmla="*/ 0 h 229"/>
                  <a:gd name="T10" fmla="*/ 0 w 234"/>
                  <a:gd name="T11" fmla="*/ 0 h 229"/>
                  <a:gd name="T12" fmla="*/ 0 w 234"/>
                  <a:gd name="T13" fmla="*/ 0 h 229"/>
                  <a:gd name="T14" fmla="*/ 0 w 234"/>
                  <a:gd name="T15" fmla="*/ 0 h 229"/>
                  <a:gd name="T16" fmla="*/ 0 w 234"/>
                  <a:gd name="T17" fmla="*/ 0 h 229"/>
                  <a:gd name="T18" fmla="*/ 0 w 234"/>
                  <a:gd name="T19" fmla="*/ 0 h 229"/>
                  <a:gd name="T20" fmla="*/ 0 w 234"/>
                  <a:gd name="T21" fmla="*/ 0 h 229"/>
                  <a:gd name="T22" fmla="*/ 0 w 234"/>
                  <a:gd name="T23" fmla="*/ 0 h 229"/>
                  <a:gd name="T24" fmla="*/ 0 w 234"/>
                  <a:gd name="T25" fmla="*/ 0 h 229"/>
                  <a:gd name="T26" fmla="*/ 0 w 234"/>
                  <a:gd name="T27" fmla="*/ 0 h 229"/>
                  <a:gd name="T28" fmla="*/ 0 w 234"/>
                  <a:gd name="T29" fmla="*/ 0 h 229"/>
                  <a:gd name="T30" fmla="*/ 0 w 234"/>
                  <a:gd name="T31" fmla="*/ 0 h 229"/>
                  <a:gd name="T32" fmla="*/ 0 w 234"/>
                  <a:gd name="T33" fmla="*/ 0 h 229"/>
                  <a:gd name="T34" fmla="*/ 0 w 234"/>
                  <a:gd name="T35" fmla="*/ 0 h 229"/>
                  <a:gd name="T36" fmla="*/ 0 w 234"/>
                  <a:gd name="T37" fmla="*/ 0 h 229"/>
                  <a:gd name="T38" fmla="*/ 0 w 234"/>
                  <a:gd name="T39" fmla="*/ 0 h 229"/>
                  <a:gd name="T40" fmla="*/ 0 w 234"/>
                  <a:gd name="T41" fmla="*/ 0 h 229"/>
                  <a:gd name="T42" fmla="*/ 0 w 234"/>
                  <a:gd name="T43" fmla="*/ 0 h 229"/>
                  <a:gd name="T44" fmla="*/ 0 w 234"/>
                  <a:gd name="T45" fmla="*/ 0 h 229"/>
                  <a:gd name="T46" fmla="*/ 0 w 234"/>
                  <a:gd name="T47" fmla="*/ 0 h 229"/>
                  <a:gd name="T48" fmla="*/ 0 w 234"/>
                  <a:gd name="T49" fmla="*/ 0 h 229"/>
                  <a:gd name="T50" fmla="*/ 0 w 234"/>
                  <a:gd name="T51" fmla="*/ 0 h 229"/>
                  <a:gd name="T52" fmla="*/ 0 w 234"/>
                  <a:gd name="T53" fmla="*/ 0 h 229"/>
                  <a:gd name="T54" fmla="*/ 0 w 234"/>
                  <a:gd name="T55" fmla="*/ 0 h 229"/>
                  <a:gd name="T56" fmla="*/ 0 w 234"/>
                  <a:gd name="T57" fmla="*/ 0 h 229"/>
                  <a:gd name="T58" fmla="*/ 0 w 234"/>
                  <a:gd name="T59" fmla="*/ 0 h 229"/>
                  <a:gd name="T60" fmla="*/ 0 w 234"/>
                  <a:gd name="T61" fmla="*/ 0 h 229"/>
                  <a:gd name="T62" fmla="*/ 0 w 234"/>
                  <a:gd name="T63" fmla="*/ 0 h 229"/>
                  <a:gd name="T64" fmla="*/ 0 w 234"/>
                  <a:gd name="T65" fmla="*/ 0 h 229"/>
                  <a:gd name="T66" fmla="*/ 0 w 234"/>
                  <a:gd name="T67" fmla="*/ 0 h 229"/>
                  <a:gd name="T68" fmla="*/ 0 w 234"/>
                  <a:gd name="T69" fmla="*/ 0 h 229"/>
                  <a:gd name="T70" fmla="*/ 0 w 234"/>
                  <a:gd name="T71" fmla="*/ 0 h 229"/>
                  <a:gd name="T72" fmla="*/ 0 w 234"/>
                  <a:gd name="T73" fmla="*/ 0 h 229"/>
                  <a:gd name="T74" fmla="*/ 0 w 234"/>
                  <a:gd name="T75" fmla="*/ 0 h 229"/>
                  <a:gd name="T76" fmla="*/ 0 w 234"/>
                  <a:gd name="T77" fmla="*/ 0 h 229"/>
                  <a:gd name="T78" fmla="*/ 0 w 234"/>
                  <a:gd name="T79" fmla="*/ 0 h 229"/>
                  <a:gd name="T80" fmla="*/ 0 w 234"/>
                  <a:gd name="T81" fmla="*/ 0 h 229"/>
                  <a:gd name="T82" fmla="*/ 0 w 234"/>
                  <a:gd name="T83" fmla="*/ 0 h 229"/>
                  <a:gd name="T84" fmla="*/ 0 w 234"/>
                  <a:gd name="T85" fmla="*/ 0 h 229"/>
                  <a:gd name="T86" fmla="*/ 0 w 234"/>
                  <a:gd name="T87" fmla="*/ 0 h 229"/>
                  <a:gd name="T88" fmla="*/ 0 w 234"/>
                  <a:gd name="T89" fmla="*/ 0 h 229"/>
                  <a:gd name="T90" fmla="*/ 0 w 234"/>
                  <a:gd name="T91" fmla="*/ 0 h 229"/>
                  <a:gd name="T92" fmla="*/ 0 w 234"/>
                  <a:gd name="T93" fmla="*/ 0 h 229"/>
                  <a:gd name="T94" fmla="*/ 0 w 234"/>
                  <a:gd name="T95" fmla="*/ 0 h 2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
                  <a:gd name="T145" fmla="*/ 0 h 229"/>
                  <a:gd name="T146" fmla="*/ 234 w 234"/>
                  <a:gd name="T147" fmla="*/ 229 h 2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 h="229">
                    <a:moveTo>
                      <a:pt x="29" y="158"/>
                    </a:moveTo>
                    <a:lnTo>
                      <a:pt x="29" y="133"/>
                    </a:lnTo>
                    <a:lnTo>
                      <a:pt x="33" y="108"/>
                    </a:lnTo>
                    <a:lnTo>
                      <a:pt x="38" y="85"/>
                    </a:lnTo>
                    <a:lnTo>
                      <a:pt x="44" y="70"/>
                    </a:lnTo>
                    <a:lnTo>
                      <a:pt x="49" y="54"/>
                    </a:lnTo>
                    <a:lnTo>
                      <a:pt x="57" y="35"/>
                    </a:lnTo>
                    <a:lnTo>
                      <a:pt x="68" y="17"/>
                    </a:lnTo>
                    <a:lnTo>
                      <a:pt x="86" y="7"/>
                    </a:lnTo>
                    <a:lnTo>
                      <a:pt x="97" y="4"/>
                    </a:lnTo>
                    <a:lnTo>
                      <a:pt x="109" y="3"/>
                    </a:lnTo>
                    <a:lnTo>
                      <a:pt x="122" y="0"/>
                    </a:lnTo>
                    <a:lnTo>
                      <a:pt x="135" y="0"/>
                    </a:lnTo>
                    <a:lnTo>
                      <a:pt x="150" y="0"/>
                    </a:lnTo>
                    <a:lnTo>
                      <a:pt x="163" y="1"/>
                    </a:lnTo>
                    <a:lnTo>
                      <a:pt x="176" y="5"/>
                    </a:lnTo>
                    <a:lnTo>
                      <a:pt x="189" y="11"/>
                    </a:lnTo>
                    <a:lnTo>
                      <a:pt x="200" y="17"/>
                    </a:lnTo>
                    <a:lnTo>
                      <a:pt x="208" y="21"/>
                    </a:lnTo>
                    <a:lnTo>
                      <a:pt x="214" y="25"/>
                    </a:lnTo>
                    <a:lnTo>
                      <a:pt x="218" y="31"/>
                    </a:lnTo>
                    <a:lnTo>
                      <a:pt x="222" y="36"/>
                    </a:lnTo>
                    <a:lnTo>
                      <a:pt x="227" y="42"/>
                    </a:lnTo>
                    <a:lnTo>
                      <a:pt x="229" y="47"/>
                    </a:lnTo>
                    <a:lnTo>
                      <a:pt x="232" y="54"/>
                    </a:lnTo>
                    <a:lnTo>
                      <a:pt x="234" y="63"/>
                    </a:lnTo>
                    <a:lnTo>
                      <a:pt x="234" y="73"/>
                    </a:lnTo>
                    <a:lnTo>
                      <a:pt x="232" y="81"/>
                    </a:lnTo>
                    <a:lnTo>
                      <a:pt x="229" y="88"/>
                    </a:lnTo>
                    <a:lnTo>
                      <a:pt x="227" y="95"/>
                    </a:lnTo>
                    <a:lnTo>
                      <a:pt x="222" y="99"/>
                    </a:lnTo>
                    <a:lnTo>
                      <a:pt x="219" y="103"/>
                    </a:lnTo>
                    <a:lnTo>
                      <a:pt x="216" y="105"/>
                    </a:lnTo>
                    <a:lnTo>
                      <a:pt x="218" y="98"/>
                    </a:lnTo>
                    <a:lnTo>
                      <a:pt x="221" y="91"/>
                    </a:lnTo>
                    <a:lnTo>
                      <a:pt x="222" y="85"/>
                    </a:lnTo>
                    <a:lnTo>
                      <a:pt x="222" y="81"/>
                    </a:lnTo>
                    <a:lnTo>
                      <a:pt x="218" y="85"/>
                    </a:lnTo>
                    <a:lnTo>
                      <a:pt x="212" y="88"/>
                    </a:lnTo>
                    <a:lnTo>
                      <a:pt x="205" y="92"/>
                    </a:lnTo>
                    <a:lnTo>
                      <a:pt x="198" y="95"/>
                    </a:lnTo>
                    <a:lnTo>
                      <a:pt x="189" y="98"/>
                    </a:lnTo>
                    <a:lnTo>
                      <a:pt x="180" y="99"/>
                    </a:lnTo>
                    <a:lnTo>
                      <a:pt x="173" y="101"/>
                    </a:lnTo>
                    <a:lnTo>
                      <a:pt x="167" y="99"/>
                    </a:lnTo>
                    <a:lnTo>
                      <a:pt x="160" y="98"/>
                    </a:lnTo>
                    <a:lnTo>
                      <a:pt x="154" y="96"/>
                    </a:lnTo>
                    <a:lnTo>
                      <a:pt x="148" y="95"/>
                    </a:lnTo>
                    <a:lnTo>
                      <a:pt x="145" y="95"/>
                    </a:lnTo>
                    <a:lnTo>
                      <a:pt x="157" y="91"/>
                    </a:lnTo>
                    <a:lnTo>
                      <a:pt x="166" y="85"/>
                    </a:lnTo>
                    <a:lnTo>
                      <a:pt x="170" y="81"/>
                    </a:lnTo>
                    <a:lnTo>
                      <a:pt x="174" y="75"/>
                    </a:lnTo>
                    <a:lnTo>
                      <a:pt x="166" y="80"/>
                    </a:lnTo>
                    <a:lnTo>
                      <a:pt x="155" y="84"/>
                    </a:lnTo>
                    <a:lnTo>
                      <a:pt x="145" y="87"/>
                    </a:lnTo>
                    <a:lnTo>
                      <a:pt x="135" y="89"/>
                    </a:lnTo>
                    <a:lnTo>
                      <a:pt x="126" y="94"/>
                    </a:lnTo>
                    <a:lnTo>
                      <a:pt x="116" y="101"/>
                    </a:lnTo>
                    <a:lnTo>
                      <a:pt x="106" y="109"/>
                    </a:lnTo>
                    <a:lnTo>
                      <a:pt x="100" y="117"/>
                    </a:lnTo>
                    <a:lnTo>
                      <a:pt x="97" y="124"/>
                    </a:lnTo>
                    <a:lnTo>
                      <a:pt x="97" y="130"/>
                    </a:lnTo>
                    <a:lnTo>
                      <a:pt x="94" y="133"/>
                    </a:lnTo>
                    <a:lnTo>
                      <a:pt x="90" y="130"/>
                    </a:lnTo>
                    <a:lnTo>
                      <a:pt x="84" y="126"/>
                    </a:lnTo>
                    <a:lnTo>
                      <a:pt x="80" y="126"/>
                    </a:lnTo>
                    <a:lnTo>
                      <a:pt x="75" y="129"/>
                    </a:lnTo>
                    <a:lnTo>
                      <a:pt x="73" y="134"/>
                    </a:lnTo>
                    <a:lnTo>
                      <a:pt x="73" y="141"/>
                    </a:lnTo>
                    <a:lnTo>
                      <a:pt x="74" y="151"/>
                    </a:lnTo>
                    <a:lnTo>
                      <a:pt x="77" y="161"/>
                    </a:lnTo>
                    <a:lnTo>
                      <a:pt x="83" y="169"/>
                    </a:lnTo>
                    <a:lnTo>
                      <a:pt x="91" y="179"/>
                    </a:lnTo>
                    <a:lnTo>
                      <a:pt x="94" y="190"/>
                    </a:lnTo>
                    <a:lnTo>
                      <a:pt x="93" y="200"/>
                    </a:lnTo>
                    <a:lnTo>
                      <a:pt x="89" y="210"/>
                    </a:lnTo>
                    <a:lnTo>
                      <a:pt x="84" y="214"/>
                    </a:lnTo>
                    <a:lnTo>
                      <a:pt x="80" y="218"/>
                    </a:lnTo>
                    <a:lnTo>
                      <a:pt x="74" y="221"/>
                    </a:lnTo>
                    <a:lnTo>
                      <a:pt x="68" y="225"/>
                    </a:lnTo>
                    <a:lnTo>
                      <a:pt x="62" y="227"/>
                    </a:lnTo>
                    <a:lnTo>
                      <a:pt x="55" y="228"/>
                    </a:lnTo>
                    <a:lnTo>
                      <a:pt x="49" y="229"/>
                    </a:lnTo>
                    <a:lnTo>
                      <a:pt x="44" y="228"/>
                    </a:lnTo>
                    <a:lnTo>
                      <a:pt x="39" y="225"/>
                    </a:lnTo>
                    <a:lnTo>
                      <a:pt x="36" y="222"/>
                    </a:lnTo>
                    <a:lnTo>
                      <a:pt x="33" y="218"/>
                    </a:lnTo>
                    <a:lnTo>
                      <a:pt x="32" y="214"/>
                    </a:lnTo>
                    <a:lnTo>
                      <a:pt x="22" y="215"/>
                    </a:lnTo>
                    <a:lnTo>
                      <a:pt x="12" y="213"/>
                    </a:lnTo>
                    <a:lnTo>
                      <a:pt x="4" y="206"/>
                    </a:lnTo>
                    <a:lnTo>
                      <a:pt x="0" y="193"/>
                    </a:lnTo>
                    <a:lnTo>
                      <a:pt x="10" y="190"/>
                    </a:lnTo>
                    <a:lnTo>
                      <a:pt x="19" y="183"/>
                    </a:lnTo>
                    <a:lnTo>
                      <a:pt x="26" y="173"/>
                    </a:lnTo>
                    <a:lnTo>
                      <a:pt x="29" y="1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8" name="Freeform 638">
                <a:extLst>
                  <a:ext uri="{FF2B5EF4-FFF2-40B4-BE49-F238E27FC236}">
                    <a16:creationId xmlns:a16="http://schemas.microsoft.com/office/drawing/2014/main" id="{4665985B-F6FA-D638-F761-136652B83CB1}"/>
                  </a:ext>
                </a:extLst>
              </p:cNvPr>
              <p:cNvSpPr>
                <a:spLocks/>
              </p:cNvSpPr>
              <p:nvPr/>
            </p:nvSpPr>
            <p:spPr bwMode="auto">
              <a:xfrm>
                <a:off x="3655" y="4956"/>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2" y="24"/>
                    </a:moveTo>
                    <a:lnTo>
                      <a:pt x="17" y="22"/>
                    </a:lnTo>
                    <a:lnTo>
                      <a:pt x="20" y="19"/>
                    </a:lnTo>
                    <a:lnTo>
                      <a:pt x="23" y="17"/>
                    </a:lnTo>
                    <a:lnTo>
                      <a:pt x="25" y="12"/>
                    </a:lnTo>
                    <a:lnTo>
                      <a:pt x="23" y="7"/>
                    </a:lnTo>
                    <a:lnTo>
                      <a:pt x="22" y="4"/>
                    </a:lnTo>
                    <a:lnTo>
                      <a:pt x="17" y="1"/>
                    </a:lnTo>
                    <a:lnTo>
                      <a:pt x="13" y="0"/>
                    </a:lnTo>
                    <a:lnTo>
                      <a:pt x="7" y="1"/>
                    </a:lnTo>
                    <a:lnTo>
                      <a:pt x="4" y="3"/>
                    </a:lnTo>
                    <a:lnTo>
                      <a:pt x="1" y="7"/>
                    </a:lnTo>
                    <a:lnTo>
                      <a:pt x="0" y="11"/>
                    </a:lnTo>
                    <a:lnTo>
                      <a:pt x="1" y="17"/>
                    </a:lnTo>
                    <a:lnTo>
                      <a:pt x="4" y="19"/>
                    </a:lnTo>
                    <a:lnTo>
                      <a:pt x="7" y="22"/>
                    </a:lnTo>
                    <a:lnTo>
                      <a:pt x="12" y="24"/>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59" name="Freeform 639">
                <a:extLst>
                  <a:ext uri="{FF2B5EF4-FFF2-40B4-BE49-F238E27FC236}">
                    <a16:creationId xmlns:a16="http://schemas.microsoft.com/office/drawing/2014/main" id="{D1A52ABD-DCBA-6AE9-7F2D-8181185CB583}"/>
                  </a:ext>
                </a:extLst>
              </p:cNvPr>
              <p:cNvSpPr>
                <a:spLocks/>
              </p:cNvSpPr>
              <p:nvPr/>
            </p:nvSpPr>
            <p:spPr bwMode="auto">
              <a:xfrm>
                <a:off x="3627" y="4938"/>
                <a:ext cx="79" cy="43"/>
              </a:xfrm>
              <a:custGeom>
                <a:avLst/>
                <a:gdLst>
                  <a:gd name="T0" fmla="*/ 0 w 238"/>
                  <a:gd name="T1" fmla="*/ 0 h 129"/>
                  <a:gd name="T2" fmla="*/ 0 w 238"/>
                  <a:gd name="T3" fmla="*/ 0 h 129"/>
                  <a:gd name="T4" fmla="*/ 0 w 238"/>
                  <a:gd name="T5" fmla="*/ 0 h 129"/>
                  <a:gd name="T6" fmla="*/ 0 w 238"/>
                  <a:gd name="T7" fmla="*/ 0 h 129"/>
                  <a:gd name="T8" fmla="*/ 0 w 238"/>
                  <a:gd name="T9" fmla="*/ 0 h 129"/>
                  <a:gd name="T10" fmla="*/ 0 w 238"/>
                  <a:gd name="T11" fmla="*/ 0 h 129"/>
                  <a:gd name="T12" fmla="*/ 0 w 238"/>
                  <a:gd name="T13" fmla="*/ 0 h 129"/>
                  <a:gd name="T14" fmla="*/ 0 w 238"/>
                  <a:gd name="T15" fmla="*/ 0 h 129"/>
                  <a:gd name="T16" fmla="*/ 0 w 238"/>
                  <a:gd name="T17" fmla="*/ 0 h 129"/>
                  <a:gd name="T18" fmla="*/ 0 w 238"/>
                  <a:gd name="T19" fmla="*/ 0 h 129"/>
                  <a:gd name="T20" fmla="*/ 0 w 238"/>
                  <a:gd name="T21" fmla="*/ 0 h 129"/>
                  <a:gd name="T22" fmla="*/ 0 w 238"/>
                  <a:gd name="T23" fmla="*/ 0 h 129"/>
                  <a:gd name="T24" fmla="*/ 0 w 238"/>
                  <a:gd name="T25" fmla="*/ 0 h 129"/>
                  <a:gd name="T26" fmla="*/ 0 w 238"/>
                  <a:gd name="T27" fmla="*/ 0 h 129"/>
                  <a:gd name="T28" fmla="*/ 0 w 238"/>
                  <a:gd name="T29" fmla="*/ 0 h 129"/>
                  <a:gd name="T30" fmla="*/ 0 w 238"/>
                  <a:gd name="T31" fmla="*/ 0 h 129"/>
                  <a:gd name="T32" fmla="*/ 0 w 238"/>
                  <a:gd name="T33" fmla="*/ 0 h 129"/>
                  <a:gd name="T34" fmla="*/ 0 w 238"/>
                  <a:gd name="T35" fmla="*/ 0 h 129"/>
                  <a:gd name="T36" fmla="*/ 0 w 238"/>
                  <a:gd name="T37" fmla="*/ 0 h 129"/>
                  <a:gd name="T38" fmla="*/ 0 w 238"/>
                  <a:gd name="T39" fmla="*/ 0 h 129"/>
                  <a:gd name="T40" fmla="*/ 0 w 238"/>
                  <a:gd name="T41" fmla="*/ 0 h 129"/>
                  <a:gd name="T42" fmla="*/ 0 w 238"/>
                  <a:gd name="T43" fmla="*/ 0 h 129"/>
                  <a:gd name="T44" fmla="*/ 0 w 238"/>
                  <a:gd name="T45" fmla="*/ 0 h 129"/>
                  <a:gd name="T46" fmla="*/ 0 w 238"/>
                  <a:gd name="T47" fmla="*/ 0 h 129"/>
                  <a:gd name="T48" fmla="*/ 0 w 238"/>
                  <a:gd name="T49" fmla="*/ 0 h 129"/>
                  <a:gd name="T50" fmla="*/ 0 w 238"/>
                  <a:gd name="T51" fmla="*/ 0 h 129"/>
                  <a:gd name="T52" fmla="*/ 0 w 238"/>
                  <a:gd name="T53" fmla="*/ 0 h 129"/>
                  <a:gd name="T54" fmla="*/ 0 w 238"/>
                  <a:gd name="T55" fmla="*/ 0 h 129"/>
                  <a:gd name="T56" fmla="*/ 0 w 238"/>
                  <a:gd name="T57" fmla="*/ 0 h 129"/>
                  <a:gd name="T58" fmla="*/ 0 w 238"/>
                  <a:gd name="T59" fmla="*/ 0 h 129"/>
                  <a:gd name="T60" fmla="*/ 0 w 238"/>
                  <a:gd name="T61" fmla="*/ 0 h 129"/>
                  <a:gd name="T62" fmla="*/ 0 w 238"/>
                  <a:gd name="T63" fmla="*/ 0 h 129"/>
                  <a:gd name="T64" fmla="*/ 0 w 238"/>
                  <a:gd name="T65" fmla="*/ 0 h 129"/>
                  <a:gd name="T66" fmla="*/ 0 w 238"/>
                  <a:gd name="T67" fmla="*/ 0 h 129"/>
                  <a:gd name="T68" fmla="*/ 0 w 238"/>
                  <a:gd name="T69" fmla="*/ 0 h 129"/>
                  <a:gd name="T70" fmla="*/ 0 w 238"/>
                  <a:gd name="T71" fmla="*/ 0 h 129"/>
                  <a:gd name="T72" fmla="*/ 0 w 238"/>
                  <a:gd name="T73" fmla="*/ 0 h 129"/>
                  <a:gd name="T74" fmla="*/ 0 w 238"/>
                  <a:gd name="T75" fmla="*/ 0 h 129"/>
                  <a:gd name="T76" fmla="*/ 0 w 238"/>
                  <a:gd name="T77" fmla="*/ 0 h 129"/>
                  <a:gd name="T78" fmla="*/ 0 w 238"/>
                  <a:gd name="T79" fmla="*/ 0 h 129"/>
                  <a:gd name="T80" fmla="*/ 0 w 238"/>
                  <a:gd name="T81" fmla="*/ 0 h 129"/>
                  <a:gd name="T82" fmla="*/ 0 w 238"/>
                  <a:gd name="T83" fmla="*/ 0 h 129"/>
                  <a:gd name="T84" fmla="*/ 0 w 238"/>
                  <a:gd name="T85" fmla="*/ 0 h 129"/>
                  <a:gd name="T86" fmla="*/ 0 w 238"/>
                  <a:gd name="T87" fmla="*/ 0 h 129"/>
                  <a:gd name="T88" fmla="*/ 0 w 238"/>
                  <a:gd name="T89" fmla="*/ 0 h 129"/>
                  <a:gd name="T90" fmla="*/ 0 w 238"/>
                  <a:gd name="T91" fmla="*/ 0 h 129"/>
                  <a:gd name="T92" fmla="*/ 0 w 238"/>
                  <a:gd name="T93" fmla="*/ 0 h 129"/>
                  <a:gd name="T94" fmla="*/ 0 w 238"/>
                  <a:gd name="T95" fmla="*/ 0 h 129"/>
                  <a:gd name="T96" fmla="*/ 0 w 238"/>
                  <a:gd name="T97" fmla="*/ 0 h 129"/>
                  <a:gd name="T98" fmla="*/ 0 w 238"/>
                  <a:gd name="T99" fmla="*/ 0 h 129"/>
                  <a:gd name="T100" fmla="*/ 0 w 238"/>
                  <a:gd name="T101" fmla="*/ 0 h 129"/>
                  <a:gd name="T102" fmla="*/ 0 w 238"/>
                  <a:gd name="T103" fmla="*/ 0 h 129"/>
                  <a:gd name="T104" fmla="*/ 0 w 238"/>
                  <a:gd name="T105" fmla="*/ 0 h 129"/>
                  <a:gd name="T106" fmla="*/ 0 w 238"/>
                  <a:gd name="T107" fmla="*/ 0 h 129"/>
                  <a:gd name="T108" fmla="*/ 0 w 238"/>
                  <a:gd name="T109" fmla="*/ 0 h 129"/>
                  <a:gd name="T110" fmla="*/ 0 w 238"/>
                  <a:gd name="T111" fmla="*/ 0 h 129"/>
                  <a:gd name="T112" fmla="*/ 0 w 238"/>
                  <a:gd name="T113" fmla="*/ 0 h 129"/>
                  <a:gd name="T114" fmla="*/ 0 w 238"/>
                  <a:gd name="T115" fmla="*/ 0 h 129"/>
                  <a:gd name="T116" fmla="*/ 0 w 238"/>
                  <a:gd name="T117" fmla="*/ 0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8"/>
                  <a:gd name="T178" fmla="*/ 0 h 129"/>
                  <a:gd name="T179" fmla="*/ 238 w 238"/>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8" h="129">
                    <a:moveTo>
                      <a:pt x="133" y="7"/>
                    </a:moveTo>
                    <a:lnTo>
                      <a:pt x="128" y="0"/>
                    </a:lnTo>
                    <a:lnTo>
                      <a:pt x="122" y="0"/>
                    </a:lnTo>
                    <a:lnTo>
                      <a:pt x="115" y="2"/>
                    </a:lnTo>
                    <a:lnTo>
                      <a:pt x="109" y="2"/>
                    </a:lnTo>
                    <a:lnTo>
                      <a:pt x="101" y="3"/>
                    </a:lnTo>
                    <a:lnTo>
                      <a:pt x="94" y="4"/>
                    </a:lnTo>
                    <a:lnTo>
                      <a:pt x="87" y="6"/>
                    </a:lnTo>
                    <a:lnTo>
                      <a:pt x="81" y="7"/>
                    </a:lnTo>
                    <a:lnTo>
                      <a:pt x="75" y="9"/>
                    </a:lnTo>
                    <a:lnTo>
                      <a:pt x="71" y="14"/>
                    </a:lnTo>
                    <a:lnTo>
                      <a:pt x="64" y="18"/>
                    </a:lnTo>
                    <a:lnTo>
                      <a:pt x="56" y="23"/>
                    </a:lnTo>
                    <a:lnTo>
                      <a:pt x="48" y="28"/>
                    </a:lnTo>
                    <a:lnTo>
                      <a:pt x="39" y="34"/>
                    </a:lnTo>
                    <a:lnTo>
                      <a:pt x="30" y="41"/>
                    </a:lnTo>
                    <a:lnTo>
                      <a:pt x="24" y="49"/>
                    </a:lnTo>
                    <a:lnTo>
                      <a:pt x="19" y="58"/>
                    </a:lnTo>
                    <a:lnTo>
                      <a:pt x="14" y="67"/>
                    </a:lnTo>
                    <a:lnTo>
                      <a:pt x="11" y="86"/>
                    </a:lnTo>
                    <a:lnTo>
                      <a:pt x="8" y="100"/>
                    </a:lnTo>
                    <a:lnTo>
                      <a:pt x="7" y="109"/>
                    </a:lnTo>
                    <a:lnTo>
                      <a:pt x="3" y="116"/>
                    </a:lnTo>
                    <a:lnTo>
                      <a:pt x="0" y="122"/>
                    </a:lnTo>
                    <a:lnTo>
                      <a:pt x="0" y="125"/>
                    </a:lnTo>
                    <a:lnTo>
                      <a:pt x="1" y="126"/>
                    </a:lnTo>
                    <a:lnTo>
                      <a:pt x="6" y="128"/>
                    </a:lnTo>
                    <a:lnTo>
                      <a:pt x="11" y="128"/>
                    </a:lnTo>
                    <a:lnTo>
                      <a:pt x="22" y="129"/>
                    </a:lnTo>
                    <a:lnTo>
                      <a:pt x="36" y="129"/>
                    </a:lnTo>
                    <a:lnTo>
                      <a:pt x="53" y="129"/>
                    </a:lnTo>
                    <a:lnTo>
                      <a:pt x="71" y="129"/>
                    </a:lnTo>
                    <a:lnTo>
                      <a:pt x="88" y="129"/>
                    </a:lnTo>
                    <a:lnTo>
                      <a:pt x="103" y="128"/>
                    </a:lnTo>
                    <a:lnTo>
                      <a:pt x="113" y="126"/>
                    </a:lnTo>
                    <a:lnTo>
                      <a:pt x="125" y="125"/>
                    </a:lnTo>
                    <a:lnTo>
                      <a:pt x="141" y="125"/>
                    </a:lnTo>
                    <a:lnTo>
                      <a:pt x="160" y="123"/>
                    </a:lnTo>
                    <a:lnTo>
                      <a:pt x="181" y="122"/>
                    </a:lnTo>
                    <a:lnTo>
                      <a:pt x="202" y="122"/>
                    </a:lnTo>
                    <a:lnTo>
                      <a:pt x="219" y="119"/>
                    </a:lnTo>
                    <a:lnTo>
                      <a:pt x="232" y="116"/>
                    </a:lnTo>
                    <a:lnTo>
                      <a:pt x="238" y="111"/>
                    </a:lnTo>
                    <a:lnTo>
                      <a:pt x="237" y="107"/>
                    </a:lnTo>
                    <a:lnTo>
                      <a:pt x="232" y="105"/>
                    </a:lnTo>
                    <a:lnTo>
                      <a:pt x="226" y="104"/>
                    </a:lnTo>
                    <a:lnTo>
                      <a:pt x="222" y="98"/>
                    </a:lnTo>
                    <a:lnTo>
                      <a:pt x="218" y="87"/>
                    </a:lnTo>
                    <a:lnTo>
                      <a:pt x="212" y="69"/>
                    </a:lnTo>
                    <a:lnTo>
                      <a:pt x="205" y="51"/>
                    </a:lnTo>
                    <a:lnTo>
                      <a:pt x="193" y="35"/>
                    </a:lnTo>
                    <a:lnTo>
                      <a:pt x="186" y="28"/>
                    </a:lnTo>
                    <a:lnTo>
                      <a:pt x="178" y="24"/>
                    </a:lnTo>
                    <a:lnTo>
                      <a:pt x="171" y="18"/>
                    </a:lnTo>
                    <a:lnTo>
                      <a:pt x="164" y="14"/>
                    </a:lnTo>
                    <a:lnTo>
                      <a:pt x="157" y="11"/>
                    </a:lnTo>
                    <a:lnTo>
                      <a:pt x="148" y="10"/>
                    </a:lnTo>
                    <a:lnTo>
                      <a:pt x="141" y="9"/>
                    </a:lnTo>
                    <a:lnTo>
                      <a:pt x="133" y="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0" name="Freeform 640">
                <a:extLst>
                  <a:ext uri="{FF2B5EF4-FFF2-40B4-BE49-F238E27FC236}">
                    <a16:creationId xmlns:a16="http://schemas.microsoft.com/office/drawing/2014/main" id="{ACD71642-95A3-F696-8301-90C9F2C8FEEC}"/>
                  </a:ext>
                </a:extLst>
              </p:cNvPr>
              <p:cNvSpPr>
                <a:spLocks/>
              </p:cNvSpPr>
              <p:nvPr/>
            </p:nvSpPr>
            <p:spPr bwMode="auto">
              <a:xfrm>
                <a:off x="3608" y="5194"/>
                <a:ext cx="92" cy="297"/>
              </a:xfrm>
              <a:custGeom>
                <a:avLst/>
                <a:gdLst>
                  <a:gd name="T0" fmla="*/ 0 w 276"/>
                  <a:gd name="T1" fmla="*/ 1 h 889"/>
                  <a:gd name="T2" fmla="*/ 0 w 276"/>
                  <a:gd name="T3" fmla="*/ 1 h 889"/>
                  <a:gd name="T4" fmla="*/ 0 w 276"/>
                  <a:gd name="T5" fmla="*/ 1 h 889"/>
                  <a:gd name="T6" fmla="*/ 0 w 276"/>
                  <a:gd name="T7" fmla="*/ 1 h 889"/>
                  <a:gd name="T8" fmla="*/ 0 w 276"/>
                  <a:gd name="T9" fmla="*/ 1 h 889"/>
                  <a:gd name="T10" fmla="*/ 0 w 276"/>
                  <a:gd name="T11" fmla="*/ 1 h 889"/>
                  <a:gd name="T12" fmla="*/ 0 w 276"/>
                  <a:gd name="T13" fmla="*/ 0 h 889"/>
                  <a:gd name="T14" fmla="*/ 0 w 276"/>
                  <a:gd name="T15" fmla="*/ 0 h 889"/>
                  <a:gd name="T16" fmla="*/ 0 w 276"/>
                  <a:gd name="T17" fmla="*/ 0 h 889"/>
                  <a:gd name="T18" fmla="*/ 0 w 276"/>
                  <a:gd name="T19" fmla="*/ 0 h 889"/>
                  <a:gd name="T20" fmla="*/ 0 w 276"/>
                  <a:gd name="T21" fmla="*/ 0 h 889"/>
                  <a:gd name="T22" fmla="*/ 0 w 276"/>
                  <a:gd name="T23" fmla="*/ 0 h 889"/>
                  <a:gd name="T24" fmla="*/ 0 w 276"/>
                  <a:gd name="T25" fmla="*/ 0 h 889"/>
                  <a:gd name="T26" fmla="*/ 0 w 276"/>
                  <a:gd name="T27" fmla="*/ 0 h 889"/>
                  <a:gd name="T28" fmla="*/ 0 w 276"/>
                  <a:gd name="T29" fmla="*/ 0 h 889"/>
                  <a:gd name="T30" fmla="*/ 0 w 276"/>
                  <a:gd name="T31" fmla="*/ 0 h 889"/>
                  <a:gd name="T32" fmla="*/ 0 w 276"/>
                  <a:gd name="T33" fmla="*/ 0 h 889"/>
                  <a:gd name="T34" fmla="*/ 0 w 276"/>
                  <a:gd name="T35" fmla="*/ 0 h 889"/>
                  <a:gd name="T36" fmla="*/ 0 w 276"/>
                  <a:gd name="T37" fmla="*/ 0 h 889"/>
                  <a:gd name="T38" fmla="*/ 0 w 276"/>
                  <a:gd name="T39" fmla="*/ 0 h 889"/>
                  <a:gd name="T40" fmla="*/ 0 w 276"/>
                  <a:gd name="T41" fmla="*/ 1 h 889"/>
                  <a:gd name="T42" fmla="*/ 0 w 276"/>
                  <a:gd name="T43" fmla="*/ 1 h 889"/>
                  <a:gd name="T44" fmla="*/ 0 w 276"/>
                  <a:gd name="T45" fmla="*/ 1 h 889"/>
                  <a:gd name="T46" fmla="*/ 0 w 276"/>
                  <a:gd name="T47" fmla="*/ 1 h 889"/>
                  <a:gd name="T48" fmla="*/ 0 w 276"/>
                  <a:gd name="T49" fmla="*/ 1 h 889"/>
                  <a:gd name="T50" fmla="*/ 0 w 276"/>
                  <a:gd name="T51" fmla="*/ 1 h 889"/>
                  <a:gd name="T52" fmla="*/ 0 w 276"/>
                  <a:gd name="T53" fmla="*/ 1 h 889"/>
                  <a:gd name="T54" fmla="*/ 0 w 276"/>
                  <a:gd name="T55" fmla="*/ 1 h 889"/>
                  <a:gd name="T56" fmla="*/ 0 w 276"/>
                  <a:gd name="T57" fmla="*/ 1 h 889"/>
                  <a:gd name="T58" fmla="*/ 0 w 276"/>
                  <a:gd name="T59" fmla="*/ 1 h 889"/>
                  <a:gd name="T60" fmla="*/ 0 w 276"/>
                  <a:gd name="T61" fmla="*/ 1 h 889"/>
                  <a:gd name="T62" fmla="*/ 0 w 276"/>
                  <a:gd name="T63" fmla="*/ 1 h 889"/>
                  <a:gd name="T64" fmla="*/ 0 w 276"/>
                  <a:gd name="T65" fmla="*/ 1 h 889"/>
                  <a:gd name="T66" fmla="*/ 0 w 276"/>
                  <a:gd name="T67" fmla="*/ 1 h 8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6"/>
                  <a:gd name="T103" fmla="*/ 0 h 889"/>
                  <a:gd name="T104" fmla="*/ 276 w 276"/>
                  <a:gd name="T105" fmla="*/ 889 h 8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6" h="889">
                    <a:moveTo>
                      <a:pt x="9" y="798"/>
                    </a:moveTo>
                    <a:lnTo>
                      <a:pt x="9" y="756"/>
                    </a:lnTo>
                    <a:lnTo>
                      <a:pt x="3" y="703"/>
                    </a:lnTo>
                    <a:lnTo>
                      <a:pt x="0" y="643"/>
                    </a:lnTo>
                    <a:lnTo>
                      <a:pt x="6" y="575"/>
                    </a:lnTo>
                    <a:lnTo>
                      <a:pt x="15" y="547"/>
                    </a:lnTo>
                    <a:lnTo>
                      <a:pt x="28" y="515"/>
                    </a:lnTo>
                    <a:lnTo>
                      <a:pt x="39" y="487"/>
                    </a:lnTo>
                    <a:lnTo>
                      <a:pt x="48" y="470"/>
                    </a:lnTo>
                    <a:lnTo>
                      <a:pt x="52" y="461"/>
                    </a:lnTo>
                    <a:lnTo>
                      <a:pt x="55" y="448"/>
                    </a:lnTo>
                    <a:lnTo>
                      <a:pt x="58" y="435"/>
                    </a:lnTo>
                    <a:lnTo>
                      <a:pt x="63" y="421"/>
                    </a:lnTo>
                    <a:lnTo>
                      <a:pt x="77" y="356"/>
                    </a:lnTo>
                    <a:lnTo>
                      <a:pt x="89" y="265"/>
                    </a:lnTo>
                    <a:lnTo>
                      <a:pt x="99" y="182"/>
                    </a:lnTo>
                    <a:lnTo>
                      <a:pt x="103" y="141"/>
                    </a:lnTo>
                    <a:lnTo>
                      <a:pt x="109" y="117"/>
                    </a:lnTo>
                    <a:lnTo>
                      <a:pt x="118" y="94"/>
                    </a:lnTo>
                    <a:lnTo>
                      <a:pt x="131" y="68"/>
                    </a:lnTo>
                    <a:lnTo>
                      <a:pt x="145" y="45"/>
                    </a:lnTo>
                    <a:lnTo>
                      <a:pt x="161" y="25"/>
                    </a:lnTo>
                    <a:lnTo>
                      <a:pt x="180" y="10"/>
                    </a:lnTo>
                    <a:lnTo>
                      <a:pt x="199" y="1"/>
                    </a:lnTo>
                    <a:lnTo>
                      <a:pt x="221" y="0"/>
                    </a:lnTo>
                    <a:lnTo>
                      <a:pt x="243" y="8"/>
                    </a:lnTo>
                    <a:lnTo>
                      <a:pt x="257" y="25"/>
                    </a:lnTo>
                    <a:lnTo>
                      <a:pt x="267" y="46"/>
                    </a:lnTo>
                    <a:lnTo>
                      <a:pt x="275" y="70"/>
                    </a:lnTo>
                    <a:lnTo>
                      <a:pt x="276" y="96"/>
                    </a:lnTo>
                    <a:lnTo>
                      <a:pt x="276" y="122"/>
                    </a:lnTo>
                    <a:lnTo>
                      <a:pt x="275" y="145"/>
                    </a:lnTo>
                    <a:lnTo>
                      <a:pt x="272" y="166"/>
                    </a:lnTo>
                    <a:lnTo>
                      <a:pt x="266" y="189"/>
                    </a:lnTo>
                    <a:lnTo>
                      <a:pt x="257" y="218"/>
                    </a:lnTo>
                    <a:lnTo>
                      <a:pt x="247" y="249"/>
                    </a:lnTo>
                    <a:lnTo>
                      <a:pt x="237" y="279"/>
                    </a:lnTo>
                    <a:lnTo>
                      <a:pt x="230" y="294"/>
                    </a:lnTo>
                    <a:lnTo>
                      <a:pt x="219" y="314"/>
                    </a:lnTo>
                    <a:lnTo>
                      <a:pt x="208" y="333"/>
                    </a:lnTo>
                    <a:lnTo>
                      <a:pt x="196" y="356"/>
                    </a:lnTo>
                    <a:lnTo>
                      <a:pt x="183" y="377"/>
                    </a:lnTo>
                    <a:lnTo>
                      <a:pt x="172" y="395"/>
                    </a:lnTo>
                    <a:lnTo>
                      <a:pt x="161" y="412"/>
                    </a:lnTo>
                    <a:lnTo>
                      <a:pt x="153" y="424"/>
                    </a:lnTo>
                    <a:lnTo>
                      <a:pt x="148" y="437"/>
                    </a:lnTo>
                    <a:lnTo>
                      <a:pt x="145" y="454"/>
                    </a:lnTo>
                    <a:lnTo>
                      <a:pt x="142" y="470"/>
                    </a:lnTo>
                    <a:lnTo>
                      <a:pt x="138" y="483"/>
                    </a:lnTo>
                    <a:lnTo>
                      <a:pt x="132" y="494"/>
                    </a:lnTo>
                    <a:lnTo>
                      <a:pt x="125" y="507"/>
                    </a:lnTo>
                    <a:lnTo>
                      <a:pt x="116" y="518"/>
                    </a:lnTo>
                    <a:lnTo>
                      <a:pt x="110" y="528"/>
                    </a:lnTo>
                    <a:lnTo>
                      <a:pt x="106" y="538"/>
                    </a:lnTo>
                    <a:lnTo>
                      <a:pt x="100" y="560"/>
                    </a:lnTo>
                    <a:lnTo>
                      <a:pt x="92" y="594"/>
                    </a:lnTo>
                    <a:lnTo>
                      <a:pt x="83" y="634"/>
                    </a:lnTo>
                    <a:lnTo>
                      <a:pt x="74" y="683"/>
                    </a:lnTo>
                    <a:lnTo>
                      <a:pt x="65" y="736"/>
                    </a:lnTo>
                    <a:lnTo>
                      <a:pt x="57" y="792"/>
                    </a:lnTo>
                    <a:lnTo>
                      <a:pt x="51" y="850"/>
                    </a:lnTo>
                    <a:lnTo>
                      <a:pt x="47" y="867"/>
                    </a:lnTo>
                    <a:lnTo>
                      <a:pt x="36" y="881"/>
                    </a:lnTo>
                    <a:lnTo>
                      <a:pt x="25" y="889"/>
                    </a:lnTo>
                    <a:lnTo>
                      <a:pt x="13" y="888"/>
                    </a:lnTo>
                    <a:lnTo>
                      <a:pt x="3" y="872"/>
                    </a:lnTo>
                    <a:lnTo>
                      <a:pt x="2" y="848"/>
                    </a:lnTo>
                    <a:lnTo>
                      <a:pt x="4" y="823"/>
                    </a:lnTo>
                    <a:lnTo>
                      <a:pt x="9" y="79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1" name="Freeform 641">
                <a:extLst>
                  <a:ext uri="{FF2B5EF4-FFF2-40B4-BE49-F238E27FC236}">
                    <a16:creationId xmlns:a16="http://schemas.microsoft.com/office/drawing/2014/main" id="{10A9149F-F718-3919-9182-6936ACCDFE3B}"/>
                  </a:ext>
                </a:extLst>
              </p:cNvPr>
              <p:cNvSpPr>
                <a:spLocks/>
              </p:cNvSpPr>
              <p:nvPr/>
            </p:nvSpPr>
            <p:spPr bwMode="auto">
              <a:xfrm>
                <a:off x="3671" y="5216"/>
                <a:ext cx="8" cy="8"/>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w 24"/>
                  <a:gd name="T27" fmla="*/ 0 h 24"/>
                  <a:gd name="T28" fmla="*/ 0 w 24"/>
                  <a:gd name="T29" fmla="*/ 0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9" y="24"/>
                    </a:moveTo>
                    <a:lnTo>
                      <a:pt x="15" y="24"/>
                    </a:lnTo>
                    <a:lnTo>
                      <a:pt x="19" y="23"/>
                    </a:lnTo>
                    <a:lnTo>
                      <a:pt x="22" y="18"/>
                    </a:lnTo>
                    <a:lnTo>
                      <a:pt x="24" y="14"/>
                    </a:lnTo>
                    <a:lnTo>
                      <a:pt x="24" y="10"/>
                    </a:lnTo>
                    <a:lnTo>
                      <a:pt x="22" y="6"/>
                    </a:lnTo>
                    <a:lnTo>
                      <a:pt x="18" y="2"/>
                    </a:lnTo>
                    <a:lnTo>
                      <a:pt x="13" y="0"/>
                    </a:lnTo>
                    <a:lnTo>
                      <a:pt x="9" y="2"/>
                    </a:lnTo>
                    <a:lnTo>
                      <a:pt x="5" y="3"/>
                    </a:lnTo>
                    <a:lnTo>
                      <a:pt x="2" y="6"/>
                    </a:lnTo>
                    <a:lnTo>
                      <a:pt x="0" y="10"/>
                    </a:lnTo>
                    <a:lnTo>
                      <a:pt x="0" y="16"/>
                    </a:lnTo>
                    <a:lnTo>
                      <a:pt x="2" y="18"/>
                    </a:lnTo>
                    <a:lnTo>
                      <a:pt x="5" y="23"/>
                    </a:lnTo>
                    <a:lnTo>
                      <a:pt x="9" y="24"/>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2" name="Freeform 642">
                <a:extLst>
                  <a:ext uri="{FF2B5EF4-FFF2-40B4-BE49-F238E27FC236}">
                    <a16:creationId xmlns:a16="http://schemas.microsoft.com/office/drawing/2014/main" id="{DAE3A3A3-694B-09E8-19B2-55E3A940783F}"/>
                  </a:ext>
                </a:extLst>
              </p:cNvPr>
              <p:cNvSpPr>
                <a:spLocks/>
              </p:cNvSpPr>
              <p:nvPr/>
            </p:nvSpPr>
            <p:spPr bwMode="auto">
              <a:xfrm>
                <a:off x="3613" y="5474"/>
                <a:ext cx="8" cy="8"/>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10" y="22"/>
                    </a:moveTo>
                    <a:lnTo>
                      <a:pt x="16" y="22"/>
                    </a:lnTo>
                    <a:lnTo>
                      <a:pt x="20" y="21"/>
                    </a:lnTo>
                    <a:lnTo>
                      <a:pt x="23" y="18"/>
                    </a:lnTo>
                    <a:lnTo>
                      <a:pt x="24" y="14"/>
                    </a:lnTo>
                    <a:lnTo>
                      <a:pt x="24" y="8"/>
                    </a:lnTo>
                    <a:lnTo>
                      <a:pt x="23" y="4"/>
                    </a:lnTo>
                    <a:lnTo>
                      <a:pt x="19" y="1"/>
                    </a:lnTo>
                    <a:lnTo>
                      <a:pt x="14" y="0"/>
                    </a:lnTo>
                    <a:lnTo>
                      <a:pt x="10" y="0"/>
                    </a:lnTo>
                    <a:lnTo>
                      <a:pt x="5" y="1"/>
                    </a:lnTo>
                    <a:lnTo>
                      <a:pt x="1" y="6"/>
                    </a:lnTo>
                    <a:lnTo>
                      <a:pt x="0" y="10"/>
                    </a:lnTo>
                    <a:lnTo>
                      <a:pt x="1" y="14"/>
                    </a:lnTo>
                    <a:lnTo>
                      <a:pt x="3" y="18"/>
                    </a:lnTo>
                    <a:lnTo>
                      <a:pt x="5" y="21"/>
                    </a:lnTo>
                    <a:lnTo>
                      <a:pt x="10" y="2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3" name="Freeform 643">
                <a:extLst>
                  <a:ext uri="{FF2B5EF4-FFF2-40B4-BE49-F238E27FC236}">
                    <a16:creationId xmlns:a16="http://schemas.microsoft.com/office/drawing/2014/main" id="{655140F4-398C-6500-65D2-52E2B2F50238}"/>
                  </a:ext>
                </a:extLst>
              </p:cNvPr>
              <p:cNvSpPr>
                <a:spLocks/>
              </p:cNvSpPr>
              <p:nvPr/>
            </p:nvSpPr>
            <p:spPr bwMode="auto">
              <a:xfrm>
                <a:off x="3603" y="5471"/>
                <a:ext cx="64" cy="33"/>
              </a:xfrm>
              <a:custGeom>
                <a:avLst/>
                <a:gdLst>
                  <a:gd name="T0" fmla="*/ 0 w 192"/>
                  <a:gd name="T1" fmla="*/ 0 h 98"/>
                  <a:gd name="T2" fmla="*/ 0 w 192"/>
                  <a:gd name="T3" fmla="*/ 0 h 98"/>
                  <a:gd name="T4" fmla="*/ 0 w 192"/>
                  <a:gd name="T5" fmla="*/ 0 h 98"/>
                  <a:gd name="T6" fmla="*/ 0 w 192"/>
                  <a:gd name="T7" fmla="*/ 0 h 98"/>
                  <a:gd name="T8" fmla="*/ 0 w 192"/>
                  <a:gd name="T9" fmla="*/ 0 h 98"/>
                  <a:gd name="T10" fmla="*/ 0 w 192"/>
                  <a:gd name="T11" fmla="*/ 0 h 98"/>
                  <a:gd name="T12" fmla="*/ 0 w 192"/>
                  <a:gd name="T13" fmla="*/ 0 h 98"/>
                  <a:gd name="T14" fmla="*/ 0 w 192"/>
                  <a:gd name="T15" fmla="*/ 0 h 98"/>
                  <a:gd name="T16" fmla="*/ 0 w 192"/>
                  <a:gd name="T17" fmla="*/ 0 h 98"/>
                  <a:gd name="T18" fmla="*/ 0 w 192"/>
                  <a:gd name="T19" fmla="*/ 0 h 98"/>
                  <a:gd name="T20" fmla="*/ 0 w 192"/>
                  <a:gd name="T21" fmla="*/ 0 h 98"/>
                  <a:gd name="T22" fmla="*/ 0 w 192"/>
                  <a:gd name="T23" fmla="*/ 0 h 98"/>
                  <a:gd name="T24" fmla="*/ 0 w 192"/>
                  <a:gd name="T25" fmla="*/ 0 h 98"/>
                  <a:gd name="T26" fmla="*/ 0 w 192"/>
                  <a:gd name="T27" fmla="*/ 0 h 98"/>
                  <a:gd name="T28" fmla="*/ 0 w 192"/>
                  <a:gd name="T29" fmla="*/ 0 h 98"/>
                  <a:gd name="T30" fmla="*/ 0 w 192"/>
                  <a:gd name="T31" fmla="*/ 0 h 98"/>
                  <a:gd name="T32" fmla="*/ 0 w 192"/>
                  <a:gd name="T33" fmla="*/ 0 h 98"/>
                  <a:gd name="T34" fmla="*/ 0 w 192"/>
                  <a:gd name="T35" fmla="*/ 0 h 98"/>
                  <a:gd name="T36" fmla="*/ 0 w 192"/>
                  <a:gd name="T37" fmla="*/ 0 h 98"/>
                  <a:gd name="T38" fmla="*/ 0 w 192"/>
                  <a:gd name="T39" fmla="*/ 0 h 98"/>
                  <a:gd name="T40" fmla="*/ 0 w 192"/>
                  <a:gd name="T41" fmla="*/ 0 h 98"/>
                  <a:gd name="T42" fmla="*/ 0 w 192"/>
                  <a:gd name="T43" fmla="*/ 0 h 98"/>
                  <a:gd name="T44" fmla="*/ 0 w 192"/>
                  <a:gd name="T45" fmla="*/ 0 h 98"/>
                  <a:gd name="T46" fmla="*/ 0 w 192"/>
                  <a:gd name="T47" fmla="*/ 0 h 98"/>
                  <a:gd name="T48" fmla="*/ 0 w 192"/>
                  <a:gd name="T49" fmla="*/ 0 h 98"/>
                  <a:gd name="T50" fmla="*/ 0 w 192"/>
                  <a:gd name="T51" fmla="*/ 0 h 98"/>
                  <a:gd name="T52" fmla="*/ 0 w 192"/>
                  <a:gd name="T53" fmla="*/ 0 h 98"/>
                  <a:gd name="T54" fmla="*/ 0 w 192"/>
                  <a:gd name="T55" fmla="*/ 0 h 98"/>
                  <a:gd name="T56" fmla="*/ 0 w 192"/>
                  <a:gd name="T57" fmla="*/ 0 h 98"/>
                  <a:gd name="T58" fmla="*/ 0 w 192"/>
                  <a:gd name="T59" fmla="*/ 0 h 98"/>
                  <a:gd name="T60" fmla="*/ 0 w 192"/>
                  <a:gd name="T61" fmla="*/ 0 h 98"/>
                  <a:gd name="T62" fmla="*/ 0 w 192"/>
                  <a:gd name="T63" fmla="*/ 0 h 98"/>
                  <a:gd name="T64" fmla="*/ 0 w 192"/>
                  <a:gd name="T65" fmla="*/ 0 h 98"/>
                  <a:gd name="T66" fmla="*/ 0 w 192"/>
                  <a:gd name="T67" fmla="*/ 0 h 98"/>
                  <a:gd name="T68" fmla="*/ 0 w 192"/>
                  <a:gd name="T69" fmla="*/ 0 h 98"/>
                  <a:gd name="T70" fmla="*/ 0 w 192"/>
                  <a:gd name="T71" fmla="*/ 0 h 98"/>
                  <a:gd name="T72" fmla="*/ 0 w 192"/>
                  <a:gd name="T73" fmla="*/ 0 h 98"/>
                  <a:gd name="T74" fmla="*/ 0 w 192"/>
                  <a:gd name="T75" fmla="*/ 0 h 98"/>
                  <a:gd name="T76" fmla="*/ 0 w 192"/>
                  <a:gd name="T77" fmla="*/ 0 h 98"/>
                  <a:gd name="T78" fmla="*/ 0 w 192"/>
                  <a:gd name="T79" fmla="*/ 0 h 98"/>
                  <a:gd name="T80" fmla="*/ 0 w 192"/>
                  <a:gd name="T81" fmla="*/ 0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98"/>
                  <a:gd name="T125" fmla="*/ 192 w 192"/>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98">
                    <a:moveTo>
                      <a:pt x="33" y="0"/>
                    </a:moveTo>
                    <a:lnTo>
                      <a:pt x="22" y="7"/>
                    </a:lnTo>
                    <a:lnTo>
                      <a:pt x="12" y="23"/>
                    </a:lnTo>
                    <a:lnTo>
                      <a:pt x="3" y="41"/>
                    </a:lnTo>
                    <a:lnTo>
                      <a:pt x="0" y="55"/>
                    </a:lnTo>
                    <a:lnTo>
                      <a:pt x="1" y="65"/>
                    </a:lnTo>
                    <a:lnTo>
                      <a:pt x="9" y="73"/>
                    </a:lnTo>
                    <a:lnTo>
                      <a:pt x="20" y="79"/>
                    </a:lnTo>
                    <a:lnTo>
                      <a:pt x="39" y="81"/>
                    </a:lnTo>
                    <a:lnTo>
                      <a:pt x="54" y="81"/>
                    </a:lnTo>
                    <a:lnTo>
                      <a:pt x="70" y="83"/>
                    </a:lnTo>
                    <a:lnTo>
                      <a:pt x="87" y="86"/>
                    </a:lnTo>
                    <a:lnTo>
                      <a:pt x="103" y="88"/>
                    </a:lnTo>
                    <a:lnTo>
                      <a:pt x="119" y="91"/>
                    </a:lnTo>
                    <a:lnTo>
                      <a:pt x="132" y="95"/>
                    </a:lnTo>
                    <a:lnTo>
                      <a:pt x="145" y="97"/>
                    </a:lnTo>
                    <a:lnTo>
                      <a:pt x="155" y="98"/>
                    </a:lnTo>
                    <a:lnTo>
                      <a:pt x="169" y="97"/>
                    </a:lnTo>
                    <a:lnTo>
                      <a:pt x="180" y="95"/>
                    </a:lnTo>
                    <a:lnTo>
                      <a:pt x="189" y="91"/>
                    </a:lnTo>
                    <a:lnTo>
                      <a:pt x="192" y="87"/>
                    </a:lnTo>
                    <a:lnTo>
                      <a:pt x="187" y="83"/>
                    </a:lnTo>
                    <a:lnTo>
                      <a:pt x="179" y="80"/>
                    </a:lnTo>
                    <a:lnTo>
                      <a:pt x="169" y="77"/>
                    </a:lnTo>
                    <a:lnTo>
                      <a:pt x="158" y="74"/>
                    </a:lnTo>
                    <a:lnTo>
                      <a:pt x="153" y="72"/>
                    </a:lnTo>
                    <a:lnTo>
                      <a:pt x="145" y="67"/>
                    </a:lnTo>
                    <a:lnTo>
                      <a:pt x="137" y="63"/>
                    </a:lnTo>
                    <a:lnTo>
                      <a:pt x="126" y="56"/>
                    </a:lnTo>
                    <a:lnTo>
                      <a:pt x="118" y="49"/>
                    </a:lnTo>
                    <a:lnTo>
                      <a:pt x="108" y="44"/>
                    </a:lnTo>
                    <a:lnTo>
                      <a:pt x="100" y="38"/>
                    </a:lnTo>
                    <a:lnTo>
                      <a:pt x="94" y="34"/>
                    </a:lnTo>
                    <a:lnTo>
                      <a:pt x="89" y="30"/>
                    </a:lnTo>
                    <a:lnTo>
                      <a:pt x="83" y="24"/>
                    </a:lnTo>
                    <a:lnTo>
                      <a:pt x="76" y="18"/>
                    </a:lnTo>
                    <a:lnTo>
                      <a:pt x="67" y="13"/>
                    </a:lnTo>
                    <a:lnTo>
                      <a:pt x="58" y="7"/>
                    </a:lnTo>
                    <a:lnTo>
                      <a:pt x="49" y="3"/>
                    </a:lnTo>
                    <a:lnTo>
                      <a:pt x="41" y="0"/>
                    </a:lnTo>
                    <a:lnTo>
                      <a:pt x="33"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4" name="Freeform 644">
                <a:extLst>
                  <a:ext uri="{FF2B5EF4-FFF2-40B4-BE49-F238E27FC236}">
                    <a16:creationId xmlns:a16="http://schemas.microsoft.com/office/drawing/2014/main" id="{B66EFF69-D424-F57A-6DC9-C31420ACD733}"/>
                  </a:ext>
                </a:extLst>
              </p:cNvPr>
              <p:cNvSpPr>
                <a:spLocks/>
              </p:cNvSpPr>
              <p:nvPr/>
            </p:nvSpPr>
            <p:spPr bwMode="auto">
              <a:xfrm>
                <a:off x="3613" y="5474"/>
                <a:ext cx="8" cy="8"/>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w 24"/>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13" y="22"/>
                    </a:moveTo>
                    <a:lnTo>
                      <a:pt x="17" y="22"/>
                    </a:lnTo>
                    <a:lnTo>
                      <a:pt x="21" y="20"/>
                    </a:lnTo>
                    <a:lnTo>
                      <a:pt x="23" y="15"/>
                    </a:lnTo>
                    <a:lnTo>
                      <a:pt x="24" y="11"/>
                    </a:lnTo>
                    <a:lnTo>
                      <a:pt x="23" y="7"/>
                    </a:lnTo>
                    <a:lnTo>
                      <a:pt x="21" y="3"/>
                    </a:lnTo>
                    <a:lnTo>
                      <a:pt x="17" y="1"/>
                    </a:lnTo>
                    <a:lnTo>
                      <a:pt x="13" y="0"/>
                    </a:lnTo>
                    <a:lnTo>
                      <a:pt x="7" y="1"/>
                    </a:lnTo>
                    <a:lnTo>
                      <a:pt x="4" y="3"/>
                    </a:lnTo>
                    <a:lnTo>
                      <a:pt x="1" y="7"/>
                    </a:lnTo>
                    <a:lnTo>
                      <a:pt x="0" y="11"/>
                    </a:lnTo>
                    <a:lnTo>
                      <a:pt x="1" y="15"/>
                    </a:lnTo>
                    <a:lnTo>
                      <a:pt x="4" y="18"/>
                    </a:lnTo>
                    <a:lnTo>
                      <a:pt x="7" y="21"/>
                    </a:lnTo>
                    <a:lnTo>
                      <a:pt x="13" y="2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5" name="Freeform 645">
                <a:extLst>
                  <a:ext uri="{FF2B5EF4-FFF2-40B4-BE49-F238E27FC236}">
                    <a16:creationId xmlns:a16="http://schemas.microsoft.com/office/drawing/2014/main" id="{4A9652BA-BED6-C030-8350-E986AB0B5785}"/>
                  </a:ext>
                </a:extLst>
              </p:cNvPr>
              <p:cNvSpPr>
                <a:spLocks/>
              </p:cNvSpPr>
              <p:nvPr/>
            </p:nvSpPr>
            <p:spPr bwMode="auto">
              <a:xfrm>
                <a:off x="3600" y="5478"/>
                <a:ext cx="69" cy="27"/>
              </a:xfrm>
              <a:custGeom>
                <a:avLst/>
                <a:gdLst>
                  <a:gd name="T0" fmla="*/ 0 w 205"/>
                  <a:gd name="T1" fmla="*/ 0 h 82"/>
                  <a:gd name="T2" fmla="*/ 0 w 205"/>
                  <a:gd name="T3" fmla="*/ 0 h 82"/>
                  <a:gd name="T4" fmla="*/ 0 w 205"/>
                  <a:gd name="T5" fmla="*/ 0 h 82"/>
                  <a:gd name="T6" fmla="*/ 0 w 205"/>
                  <a:gd name="T7" fmla="*/ 0 h 82"/>
                  <a:gd name="T8" fmla="*/ 0 w 205"/>
                  <a:gd name="T9" fmla="*/ 0 h 82"/>
                  <a:gd name="T10" fmla="*/ 0 w 205"/>
                  <a:gd name="T11" fmla="*/ 0 h 82"/>
                  <a:gd name="T12" fmla="*/ 0 w 205"/>
                  <a:gd name="T13" fmla="*/ 0 h 82"/>
                  <a:gd name="T14" fmla="*/ 0 w 205"/>
                  <a:gd name="T15" fmla="*/ 0 h 82"/>
                  <a:gd name="T16" fmla="*/ 0 w 205"/>
                  <a:gd name="T17" fmla="*/ 0 h 82"/>
                  <a:gd name="T18" fmla="*/ 0 w 205"/>
                  <a:gd name="T19" fmla="*/ 0 h 82"/>
                  <a:gd name="T20" fmla="*/ 0 w 205"/>
                  <a:gd name="T21" fmla="*/ 0 h 82"/>
                  <a:gd name="T22" fmla="*/ 0 w 205"/>
                  <a:gd name="T23" fmla="*/ 0 h 82"/>
                  <a:gd name="T24" fmla="*/ 0 w 205"/>
                  <a:gd name="T25" fmla="*/ 0 h 82"/>
                  <a:gd name="T26" fmla="*/ 0 w 205"/>
                  <a:gd name="T27" fmla="*/ 0 h 82"/>
                  <a:gd name="T28" fmla="*/ 0 w 205"/>
                  <a:gd name="T29" fmla="*/ 0 h 82"/>
                  <a:gd name="T30" fmla="*/ 0 w 205"/>
                  <a:gd name="T31" fmla="*/ 0 h 82"/>
                  <a:gd name="T32" fmla="*/ 0 w 205"/>
                  <a:gd name="T33" fmla="*/ 0 h 82"/>
                  <a:gd name="T34" fmla="*/ 0 w 205"/>
                  <a:gd name="T35" fmla="*/ 0 h 82"/>
                  <a:gd name="T36" fmla="*/ 0 w 205"/>
                  <a:gd name="T37" fmla="*/ 0 h 82"/>
                  <a:gd name="T38" fmla="*/ 0 w 205"/>
                  <a:gd name="T39" fmla="*/ 0 h 82"/>
                  <a:gd name="T40" fmla="*/ 0 w 205"/>
                  <a:gd name="T41" fmla="*/ 0 h 82"/>
                  <a:gd name="T42" fmla="*/ 0 w 205"/>
                  <a:gd name="T43" fmla="*/ 0 h 82"/>
                  <a:gd name="T44" fmla="*/ 0 w 205"/>
                  <a:gd name="T45" fmla="*/ 0 h 82"/>
                  <a:gd name="T46" fmla="*/ 0 w 205"/>
                  <a:gd name="T47" fmla="*/ 0 h 82"/>
                  <a:gd name="T48" fmla="*/ 0 w 205"/>
                  <a:gd name="T49" fmla="*/ 0 h 82"/>
                  <a:gd name="T50" fmla="*/ 0 w 205"/>
                  <a:gd name="T51" fmla="*/ 0 h 82"/>
                  <a:gd name="T52" fmla="*/ 0 w 205"/>
                  <a:gd name="T53" fmla="*/ 0 h 82"/>
                  <a:gd name="T54" fmla="*/ 0 w 205"/>
                  <a:gd name="T55" fmla="*/ 0 h 82"/>
                  <a:gd name="T56" fmla="*/ 0 w 205"/>
                  <a:gd name="T57" fmla="*/ 0 h 82"/>
                  <a:gd name="T58" fmla="*/ 0 w 205"/>
                  <a:gd name="T59" fmla="*/ 0 h 82"/>
                  <a:gd name="T60" fmla="*/ 0 w 205"/>
                  <a:gd name="T61" fmla="*/ 0 h 82"/>
                  <a:gd name="T62" fmla="*/ 0 w 205"/>
                  <a:gd name="T63" fmla="*/ 0 h 82"/>
                  <a:gd name="T64" fmla="*/ 0 w 205"/>
                  <a:gd name="T65" fmla="*/ 0 h 82"/>
                  <a:gd name="T66" fmla="*/ 0 w 205"/>
                  <a:gd name="T67" fmla="*/ 0 h 82"/>
                  <a:gd name="T68" fmla="*/ 0 w 205"/>
                  <a:gd name="T69" fmla="*/ 0 h 82"/>
                  <a:gd name="T70" fmla="*/ 0 w 205"/>
                  <a:gd name="T71" fmla="*/ 0 h 82"/>
                  <a:gd name="T72" fmla="*/ 0 w 205"/>
                  <a:gd name="T73" fmla="*/ 0 h 82"/>
                  <a:gd name="T74" fmla="*/ 0 w 205"/>
                  <a:gd name="T75" fmla="*/ 0 h 82"/>
                  <a:gd name="T76" fmla="*/ 0 w 205"/>
                  <a:gd name="T77" fmla="*/ 0 h 82"/>
                  <a:gd name="T78" fmla="*/ 0 w 205"/>
                  <a:gd name="T79" fmla="*/ 0 h 82"/>
                  <a:gd name="T80" fmla="*/ 0 w 205"/>
                  <a:gd name="T81" fmla="*/ 0 h 82"/>
                  <a:gd name="T82" fmla="*/ 0 w 205"/>
                  <a:gd name="T83" fmla="*/ 0 h 82"/>
                  <a:gd name="T84" fmla="*/ 0 w 205"/>
                  <a:gd name="T85" fmla="*/ 0 h 82"/>
                  <a:gd name="T86" fmla="*/ 0 w 205"/>
                  <a:gd name="T87" fmla="*/ 0 h 82"/>
                  <a:gd name="T88" fmla="*/ 0 w 205"/>
                  <a:gd name="T89" fmla="*/ 0 h 82"/>
                  <a:gd name="T90" fmla="*/ 0 w 205"/>
                  <a:gd name="T91" fmla="*/ 0 h 82"/>
                  <a:gd name="T92" fmla="*/ 0 w 205"/>
                  <a:gd name="T93" fmla="*/ 0 h 82"/>
                  <a:gd name="T94" fmla="*/ 0 w 205"/>
                  <a:gd name="T95" fmla="*/ 0 h 82"/>
                  <a:gd name="T96" fmla="*/ 0 w 205"/>
                  <a:gd name="T97" fmla="*/ 0 h 82"/>
                  <a:gd name="T98" fmla="*/ 0 w 205"/>
                  <a:gd name="T99" fmla="*/ 0 h 82"/>
                  <a:gd name="T100" fmla="*/ 0 w 205"/>
                  <a:gd name="T101" fmla="*/ 0 h 82"/>
                  <a:gd name="T102" fmla="*/ 0 w 205"/>
                  <a:gd name="T103" fmla="*/ 0 h 82"/>
                  <a:gd name="T104" fmla="*/ 0 w 205"/>
                  <a:gd name="T105" fmla="*/ 0 h 82"/>
                  <a:gd name="T106" fmla="*/ 0 w 205"/>
                  <a:gd name="T107" fmla="*/ 0 h 82"/>
                  <a:gd name="T108" fmla="*/ 0 w 205"/>
                  <a:gd name="T109" fmla="*/ 0 h 82"/>
                  <a:gd name="T110" fmla="*/ 0 w 205"/>
                  <a:gd name="T111" fmla="*/ 0 h 82"/>
                  <a:gd name="T112" fmla="*/ 0 w 205"/>
                  <a:gd name="T113" fmla="*/ 0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5"/>
                  <a:gd name="T172" fmla="*/ 0 h 82"/>
                  <a:gd name="T173" fmla="*/ 205 w 205"/>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5" h="82">
                    <a:moveTo>
                      <a:pt x="96" y="5"/>
                    </a:moveTo>
                    <a:lnTo>
                      <a:pt x="103" y="11"/>
                    </a:lnTo>
                    <a:lnTo>
                      <a:pt x="112" y="15"/>
                    </a:lnTo>
                    <a:lnTo>
                      <a:pt x="121" y="21"/>
                    </a:lnTo>
                    <a:lnTo>
                      <a:pt x="130" y="26"/>
                    </a:lnTo>
                    <a:lnTo>
                      <a:pt x="138" y="32"/>
                    </a:lnTo>
                    <a:lnTo>
                      <a:pt x="147" y="36"/>
                    </a:lnTo>
                    <a:lnTo>
                      <a:pt x="156" y="40"/>
                    </a:lnTo>
                    <a:lnTo>
                      <a:pt x="163" y="43"/>
                    </a:lnTo>
                    <a:lnTo>
                      <a:pt x="170" y="46"/>
                    </a:lnTo>
                    <a:lnTo>
                      <a:pt x="178" y="49"/>
                    </a:lnTo>
                    <a:lnTo>
                      <a:pt x="185" y="50"/>
                    </a:lnTo>
                    <a:lnTo>
                      <a:pt x="191" y="53"/>
                    </a:lnTo>
                    <a:lnTo>
                      <a:pt x="196" y="56"/>
                    </a:lnTo>
                    <a:lnTo>
                      <a:pt x="202" y="60"/>
                    </a:lnTo>
                    <a:lnTo>
                      <a:pt x="205" y="64"/>
                    </a:lnTo>
                    <a:lnTo>
                      <a:pt x="205" y="70"/>
                    </a:lnTo>
                    <a:lnTo>
                      <a:pt x="204" y="75"/>
                    </a:lnTo>
                    <a:lnTo>
                      <a:pt x="199" y="78"/>
                    </a:lnTo>
                    <a:lnTo>
                      <a:pt x="194" y="81"/>
                    </a:lnTo>
                    <a:lnTo>
                      <a:pt x="188" y="81"/>
                    </a:lnTo>
                    <a:lnTo>
                      <a:pt x="180" y="82"/>
                    </a:lnTo>
                    <a:lnTo>
                      <a:pt x="173" y="82"/>
                    </a:lnTo>
                    <a:lnTo>
                      <a:pt x="164" y="81"/>
                    </a:lnTo>
                    <a:lnTo>
                      <a:pt x="157" y="81"/>
                    </a:lnTo>
                    <a:lnTo>
                      <a:pt x="148" y="80"/>
                    </a:lnTo>
                    <a:lnTo>
                      <a:pt x="137" y="78"/>
                    </a:lnTo>
                    <a:lnTo>
                      <a:pt x="124" y="75"/>
                    </a:lnTo>
                    <a:lnTo>
                      <a:pt x="111" y="73"/>
                    </a:lnTo>
                    <a:lnTo>
                      <a:pt x="98" y="71"/>
                    </a:lnTo>
                    <a:lnTo>
                      <a:pt x="85" y="68"/>
                    </a:lnTo>
                    <a:lnTo>
                      <a:pt x="71" y="67"/>
                    </a:lnTo>
                    <a:lnTo>
                      <a:pt x="61" y="66"/>
                    </a:lnTo>
                    <a:lnTo>
                      <a:pt x="51" y="64"/>
                    </a:lnTo>
                    <a:lnTo>
                      <a:pt x="42" y="64"/>
                    </a:lnTo>
                    <a:lnTo>
                      <a:pt x="32" y="63"/>
                    </a:lnTo>
                    <a:lnTo>
                      <a:pt x="25" y="61"/>
                    </a:lnTo>
                    <a:lnTo>
                      <a:pt x="16" y="59"/>
                    </a:lnTo>
                    <a:lnTo>
                      <a:pt x="10" y="57"/>
                    </a:lnTo>
                    <a:lnTo>
                      <a:pt x="5" y="54"/>
                    </a:lnTo>
                    <a:lnTo>
                      <a:pt x="2" y="50"/>
                    </a:lnTo>
                    <a:lnTo>
                      <a:pt x="0" y="39"/>
                    </a:lnTo>
                    <a:lnTo>
                      <a:pt x="3" y="22"/>
                    </a:lnTo>
                    <a:lnTo>
                      <a:pt x="8" y="8"/>
                    </a:lnTo>
                    <a:lnTo>
                      <a:pt x="12" y="0"/>
                    </a:lnTo>
                    <a:lnTo>
                      <a:pt x="19" y="5"/>
                    </a:lnTo>
                    <a:lnTo>
                      <a:pt x="26" y="10"/>
                    </a:lnTo>
                    <a:lnTo>
                      <a:pt x="34" y="14"/>
                    </a:lnTo>
                    <a:lnTo>
                      <a:pt x="41" y="15"/>
                    </a:lnTo>
                    <a:lnTo>
                      <a:pt x="50" y="18"/>
                    </a:lnTo>
                    <a:lnTo>
                      <a:pt x="57" y="19"/>
                    </a:lnTo>
                    <a:lnTo>
                      <a:pt x="66" y="19"/>
                    </a:lnTo>
                    <a:lnTo>
                      <a:pt x="74" y="19"/>
                    </a:lnTo>
                    <a:lnTo>
                      <a:pt x="79" y="11"/>
                    </a:lnTo>
                    <a:lnTo>
                      <a:pt x="83" y="5"/>
                    </a:lnTo>
                    <a:lnTo>
                      <a:pt x="89" y="3"/>
                    </a:lnTo>
                    <a:lnTo>
                      <a:pt x="96" y="5"/>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6" name="Freeform 646">
                <a:extLst>
                  <a:ext uri="{FF2B5EF4-FFF2-40B4-BE49-F238E27FC236}">
                    <a16:creationId xmlns:a16="http://schemas.microsoft.com/office/drawing/2014/main" id="{D5FF1D6B-FA23-CA3A-1DFD-1EEFDBDE9CB3}"/>
                  </a:ext>
                </a:extLst>
              </p:cNvPr>
              <p:cNvSpPr>
                <a:spLocks/>
              </p:cNvSpPr>
              <p:nvPr/>
            </p:nvSpPr>
            <p:spPr bwMode="auto">
              <a:xfrm>
                <a:off x="3601" y="5494"/>
                <a:ext cx="65" cy="13"/>
              </a:xfrm>
              <a:custGeom>
                <a:avLst/>
                <a:gdLst>
                  <a:gd name="T0" fmla="*/ 0 w 196"/>
                  <a:gd name="T1" fmla="*/ 0 h 37"/>
                  <a:gd name="T2" fmla="*/ 0 w 196"/>
                  <a:gd name="T3" fmla="*/ 0 h 37"/>
                  <a:gd name="T4" fmla="*/ 0 w 196"/>
                  <a:gd name="T5" fmla="*/ 0 h 37"/>
                  <a:gd name="T6" fmla="*/ 0 w 196"/>
                  <a:gd name="T7" fmla="*/ 0 h 37"/>
                  <a:gd name="T8" fmla="*/ 0 w 196"/>
                  <a:gd name="T9" fmla="*/ 0 h 37"/>
                  <a:gd name="T10" fmla="*/ 0 w 196"/>
                  <a:gd name="T11" fmla="*/ 0 h 37"/>
                  <a:gd name="T12" fmla="*/ 0 w 196"/>
                  <a:gd name="T13" fmla="*/ 0 h 37"/>
                  <a:gd name="T14" fmla="*/ 0 w 196"/>
                  <a:gd name="T15" fmla="*/ 0 h 37"/>
                  <a:gd name="T16" fmla="*/ 0 w 196"/>
                  <a:gd name="T17" fmla="*/ 0 h 37"/>
                  <a:gd name="T18" fmla="*/ 0 w 196"/>
                  <a:gd name="T19" fmla="*/ 0 h 37"/>
                  <a:gd name="T20" fmla="*/ 0 w 196"/>
                  <a:gd name="T21" fmla="*/ 0 h 37"/>
                  <a:gd name="T22" fmla="*/ 0 w 196"/>
                  <a:gd name="T23" fmla="*/ 0 h 37"/>
                  <a:gd name="T24" fmla="*/ 0 w 196"/>
                  <a:gd name="T25" fmla="*/ 0 h 37"/>
                  <a:gd name="T26" fmla="*/ 0 w 196"/>
                  <a:gd name="T27" fmla="*/ 0 h 37"/>
                  <a:gd name="T28" fmla="*/ 0 w 196"/>
                  <a:gd name="T29" fmla="*/ 0 h 37"/>
                  <a:gd name="T30" fmla="*/ 0 w 196"/>
                  <a:gd name="T31" fmla="*/ 0 h 37"/>
                  <a:gd name="T32" fmla="*/ 0 w 196"/>
                  <a:gd name="T33" fmla="*/ 0 h 37"/>
                  <a:gd name="T34" fmla="*/ 0 w 196"/>
                  <a:gd name="T35" fmla="*/ 0 h 37"/>
                  <a:gd name="T36" fmla="*/ 0 w 196"/>
                  <a:gd name="T37" fmla="*/ 0 h 37"/>
                  <a:gd name="T38" fmla="*/ 0 w 196"/>
                  <a:gd name="T39" fmla="*/ 0 h 37"/>
                  <a:gd name="T40" fmla="*/ 0 w 196"/>
                  <a:gd name="T41" fmla="*/ 0 h 37"/>
                  <a:gd name="T42" fmla="*/ 0 w 196"/>
                  <a:gd name="T43" fmla="*/ 0 h 37"/>
                  <a:gd name="T44" fmla="*/ 0 w 196"/>
                  <a:gd name="T45" fmla="*/ 0 h 37"/>
                  <a:gd name="T46" fmla="*/ 0 w 196"/>
                  <a:gd name="T47" fmla="*/ 0 h 37"/>
                  <a:gd name="T48" fmla="*/ 0 w 196"/>
                  <a:gd name="T49" fmla="*/ 0 h 37"/>
                  <a:gd name="T50" fmla="*/ 0 w 196"/>
                  <a:gd name="T51" fmla="*/ 0 h 37"/>
                  <a:gd name="T52" fmla="*/ 0 w 196"/>
                  <a:gd name="T53" fmla="*/ 0 h 37"/>
                  <a:gd name="T54" fmla="*/ 0 w 196"/>
                  <a:gd name="T55" fmla="*/ 0 h 37"/>
                  <a:gd name="T56" fmla="*/ 0 w 196"/>
                  <a:gd name="T57" fmla="*/ 0 h 37"/>
                  <a:gd name="T58" fmla="*/ 0 w 196"/>
                  <a:gd name="T59" fmla="*/ 0 h 37"/>
                  <a:gd name="T60" fmla="*/ 0 w 196"/>
                  <a:gd name="T61" fmla="*/ 0 h 37"/>
                  <a:gd name="T62" fmla="*/ 0 w 196"/>
                  <a:gd name="T63" fmla="*/ 0 h 37"/>
                  <a:gd name="T64" fmla="*/ 0 w 196"/>
                  <a:gd name="T65" fmla="*/ 0 h 37"/>
                  <a:gd name="T66" fmla="*/ 0 w 196"/>
                  <a:gd name="T67" fmla="*/ 0 h 37"/>
                  <a:gd name="T68" fmla="*/ 0 w 196"/>
                  <a:gd name="T69" fmla="*/ 0 h 37"/>
                  <a:gd name="T70" fmla="*/ 0 w 196"/>
                  <a:gd name="T71" fmla="*/ 0 h 37"/>
                  <a:gd name="T72" fmla="*/ 0 w 196"/>
                  <a:gd name="T73" fmla="*/ 0 h 37"/>
                  <a:gd name="T74" fmla="*/ 0 w 196"/>
                  <a:gd name="T75" fmla="*/ 0 h 37"/>
                  <a:gd name="T76" fmla="*/ 0 w 196"/>
                  <a:gd name="T77" fmla="*/ 0 h 37"/>
                  <a:gd name="T78" fmla="*/ 0 w 196"/>
                  <a:gd name="T79" fmla="*/ 0 h 37"/>
                  <a:gd name="T80" fmla="*/ 0 w 196"/>
                  <a:gd name="T81" fmla="*/ 0 h 37"/>
                  <a:gd name="T82" fmla="*/ 0 w 196"/>
                  <a:gd name="T83" fmla="*/ 0 h 37"/>
                  <a:gd name="T84" fmla="*/ 0 w 196"/>
                  <a:gd name="T85" fmla="*/ 0 h 37"/>
                  <a:gd name="T86" fmla="*/ 0 w 196"/>
                  <a:gd name="T87" fmla="*/ 0 h 37"/>
                  <a:gd name="T88" fmla="*/ 0 w 196"/>
                  <a:gd name="T89" fmla="*/ 0 h 37"/>
                  <a:gd name="T90" fmla="*/ 0 w 196"/>
                  <a:gd name="T91" fmla="*/ 0 h 37"/>
                  <a:gd name="T92" fmla="*/ 0 w 196"/>
                  <a:gd name="T93" fmla="*/ 0 h 37"/>
                  <a:gd name="T94" fmla="*/ 0 w 196"/>
                  <a:gd name="T95" fmla="*/ 0 h 37"/>
                  <a:gd name="T96" fmla="*/ 0 w 196"/>
                  <a:gd name="T97" fmla="*/ 0 h 37"/>
                  <a:gd name="T98" fmla="*/ 0 w 196"/>
                  <a:gd name="T99" fmla="*/ 0 h 37"/>
                  <a:gd name="T100" fmla="*/ 0 w 196"/>
                  <a:gd name="T101" fmla="*/ 0 h 37"/>
                  <a:gd name="T102" fmla="*/ 0 w 196"/>
                  <a:gd name="T103" fmla="*/ 0 h 37"/>
                  <a:gd name="T104" fmla="*/ 0 w 196"/>
                  <a:gd name="T105" fmla="*/ 0 h 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6"/>
                  <a:gd name="T160" fmla="*/ 0 h 37"/>
                  <a:gd name="T161" fmla="*/ 196 w 196"/>
                  <a:gd name="T162" fmla="*/ 37 h 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6" h="37">
                    <a:moveTo>
                      <a:pt x="194" y="30"/>
                    </a:moveTo>
                    <a:lnTo>
                      <a:pt x="186" y="32"/>
                    </a:lnTo>
                    <a:lnTo>
                      <a:pt x="176" y="32"/>
                    </a:lnTo>
                    <a:lnTo>
                      <a:pt x="165" y="32"/>
                    </a:lnTo>
                    <a:lnTo>
                      <a:pt x="155" y="31"/>
                    </a:lnTo>
                    <a:lnTo>
                      <a:pt x="146" y="30"/>
                    </a:lnTo>
                    <a:lnTo>
                      <a:pt x="135" y="28"/>
                    </a:lnTo>
                    <a:lnTo>
                      <a:pt x="122" y="25"/>
                    </a:lnTo>
                    <a:lnTo>
                      <a:pt x="109" y="23"/>
                    </a:lnTo>
                    <a:lnTo>
                      <a:pt x="96" y="21"/>
                    </a:lnTo>
                    <a:lnTo>
                      <a:pt x="83" y="18"/>
                    </a:lnTo>
                    <a:lnTo>
                      <a:pt x="69" y="17"/>
                    </a:lnTo>
                    <a:lnTo>
                      <a:pt x="59" y="16"/>
                    </a:lnTo>
                    <a:lnTo>
                      <a:pt x="49" y="14"/>
                    </a:lnTo>
                    <a:lnTo>
                      <a:pt x="40" y="14"/>
                    </a:lnTo>
                    <a:lnTo>
                      <a:pt x="30" y="13"/>
                    </a:lnTo>
                    <a:lnTo>
                      <a:pt x="23" y="11"/>
                    </a:lnTo>
                    <a:lnTo>
                      <a:pt x="14" y="9"/>
                    </a:lnTo>
                    <a:lnTo>
                      <a:pt x="8" y="7"/>
                    </a:lnTo>
                    <a:lnTo>
                      <a:pt x="3" y="4"/>
                    </a:lnTo>
                    <a:lnTo>
                      <a:pt x="0" y="0"/>
                    </a:lnTo>
                    <a:lnTo>
                      <a:pt x="0" y="6"/>
                    </a:lnTo>
                    <a:lnTo>
                      <a:pt x="0" y="11"/>
                    </a:lnTo>
                    <a:lnTo>
                      <a:pt x="0" y="16"/>
                    </a:lnTo>
                    <a:lnTo>
                      <a:pt x="0" y="17"/>
                    </a:lnTo>
                    <a:lnTo>
                      <a:pt x="1" y="18"/>
                    </a:lnTo>
                    <a:lnTo>
                      <a:pt x="7" y="20"/>
                    </a:lnTo>
                    <a:lnTo>
                      <a:pt x="13" y="21"/>
                    </a:lnTo>
                    <a:lnTo>
                      <a:pt x="22" y="23"/>
                    </a:lnTo>
                    <a:lnTo>
                      <a:pt x="30" y="24"/>
                    </a:lnTo>
                    <a:lnTo>
                      <a:pt x="40" y="25"/>
                    </a:lnTo>
                    <a:lnTo>
                      <a:pt x="49" y="27"/>
                    </a:lnTo>
                    <a:lnTo>
                      <a:pt x="56" y="27"/>
                    </a:lnTo>
                    <a:lnTo>
                      <a:pt x="58" y="24"/>
                    </a:lnTo>
                    <a:lnTo>
                      <a:pt x="58" y="21"/>
                    </a:lnTo>
                    <a:lnTo>
                      <a:pt x="59" y="20"/>
                    </a:lnTo>
                    <a:lnTo>
                      <a:pt x="68" y="21"/>
                    </a:lnTo>
                    <a:lnTo>
                      <a:pt x="78" y="24"/>
                    </a:lnTo>
                    <a:lnTo>
                      <a:pt x="90" y="25"/>
                    </a:lnTo>
                    <a:lnTo>
                      <a:pt x="104" y="28"/>
                    </a:lnTo>
                    <a:lnTo>
                      <a:pt x="117" y="30"/>
                    </a:lnTo>
                    <a:lnTo>
                      <a:pt x="130" y="32"/>
                    </a:lnTo>
                    <a:lnTo>
                      <a:pt x="144" y="34"/>
                    </a:lnTo>
                    <a:lnTo>
                      <a:pt x="154" y="35"/>
                    </a:lnTo>
                    <a:lnTo>
                      <a:pt x="168" y="37"/>
                    </a:lnTo>
                    <a:lnTo>
                      <a:pt x="178" y="37"/>
                    </a:lnTo>
                    <a:lnTo>
                      <a:pt x="186" y="37"/>
                    </a:lnTo>
                    <a:lnTo>
                      <a:pt x="192" y="37"/>
                    </a:lnTo>
                    <a:lnTo>
                      <a:pt x="194" y="35"/>
                    </a:lnTo>
                    <a:lnTo>
                      <a:pt x="196" y="34"/>
                    </a:lnTo>
                    <a:lnTo>
                      <a:pt x="196" y="32"/>
                    </a:lnTo>
                    <a:lnTo>
                      <a:pt x="19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7" name="Freeform 647">
                <a:extLst>
                  <a:ext uri="{FF2B5EF4-FFF2-40B4-BE49-F238E27FC236}">
                    <a16:creationId xmlns:a16="http://schemas.microsoft.com/office/drawing/2014/main" id="{955CC7A6-A010-7F95-3F46-DB0AD0E5C38F}"/>
                  </a:ext>
                </a:extLst>
              </p:cNvPr>
              <p:cNvSpPr>
                <a:spLocks/>
              </p:cNvSpPr>
              <p:nvPr/>
            </p:nvSpPr>
            <p:spPr bwMode="auto">
              <a:xfrm>
                <a:off x="3597" y="5192"/>
                <a:ext cx="107" cy="294"/>
              </a:xfrm>
              <a:custGeom>
                <a:avLst/>
                <a:gdLst>
                  <a:gd name="T0" fmla="*/ 0 w 320"/>
                  <a:gd name="T1" fmla="*/ 1 h 881"/>
                  <a:gd name="T2" fmla="*/ 0 w 320"/>
                  <a:gd name="T3" fmla="*/ 1 h 881"/>
                  <a:gd name="T4" fmla="*/ 0 w 320"/>
                  <a:gd name="T5" fmla="*/ 1 h 881"/>
                  <a:gd name="T6" fmla="*/ 0 w 320"/>
                  <a:gd name="T7" fmla="*/ 1 h 881"/>
                  <a:gd name="T8" fmla="*/ 0 w 320"/>
                  <a:gd name="T9" fmla="*/ 1 h 881"/>
                  <a:gd name="T10" fmla="*/ 0 w 320"/>
                  <a:gd name="T11" fmla="*/ 1 h 881"/>
                  <a:gd name="T12" fmla="*/ 0 w 320"/>
                  <a:gd name="T13" fmla="*/ 1 h 881"/>
                  <a:gd name="T14" fmla="*/ 0 w 320"/>
                  <a:gd name="T15" fmla="*/ 1 h 881"/>
                  <a:gd name="T16" fmla="*/ 0 w 320"/>
                  <a:gd name="T17" fmla="*/ 1 h 881"/>
                  <a:gd name="T18" fmla="*/ 0 w 320"/>
                  <a:gd name="T19" fmla="*/ 1 h 881"/>
                  <a:gd name="T20" fmla="*/ 0 w 320"/>
                  <a:gd name="T21" fmla="*/ 1 h 881"/>
                  <a:gd name="T22" fmla="*/ 0 w 320"/>
                  <a:gd name="T23" fmla="*/ 1 h 881"/>
                  <a:gd name="T24" fmla="*/ 0 w 320"/>
                  <a:gd name="T25" fmla="*/ 0 h 881"/>
                  <a:gd name="T26" fmla="*/ 0 w 320"/>
                  <a:gd name="T27" fmla="*/ 0 h 881"/>
                  <a:gd name="T28" fmla="*/ 0 w 320"/>
                  <a:gd name="T29" fmla="*/ 0 h 881"/>
                  <a:gd name="T30" fmla="*/ 0 w 320"/>
                  <a:gd name="T31" fmla="*/ 0 h 881"/>
                  <a:gd name="T32" fmla="*/ 0 w 320"/>
                  <a:gd name="T33" fmla="*/ 0 h 881"/>
                  <a:gd name="T34" fmla="*/ 0 w 320"/>
                  <a:gd name="T35" fmla="*/ 0 h 881"/>
                  <a:gd name="T36" fmla="*/ 0 w 320"/>
                  <a:gd name="T37" fmla="*/ 0 h 881"/>
                  <a:gd name="T38" fmla="*/ 0 w 320"/>
                  <a:gd name="T39" fmla="*/ 0 h 881"/>
                  <a:gd name="T40" fmla="*/ 0 w 320"/>
                  <a:gd name="T41" fmla="*/ 0 h 881"/>
                  <a:gd name="T42" fmla="*/ 0 w 320"/>
                  <a:gd name="T43" fmla="*/ 0 h 881"/>
                  <a:gd name="T44" fmla="*/ 0 w 320"/>
                  <a:gd name="T45" fmla="*/ 0 h 881"/>
                  <a:gd name="T46" fmla="*/ 0 w 320"/>
                  <a:gd name="T47" fmla="*/ 0 h 881"/>
                  <a:gd name="T48" fmla="*/ 0 w 320"/>
                  <a:gd name="T49" fmla="*/ 0 h 881"/>
                  <a:gd name="T50" fmla="*/ 0 w 320"/>
                  <a:gd name="T51" fmla="*/ 0 h 881"/>
                  <a:gd name="T52" fmla="*/ 0 w 320"/>
                  <a:gd name="T53" fmla="*/ 0 h 881"/>
                  <a:gd name="T54" fmla="*/ 0 w 320"/>
                  <a:gd name="T55" fmla="*/ 0 h 881"/>
                  <a:gd name="T56" fmla="*/ 0 w 320"/>
                  <a:gd name="T57" fmla="*/ 0 h 881"/>
                  <a:gd name="T58" fmla="*/ 0 w 320"/>
                  <a:gd name="T59" fmla="*/ 0 h 881"/>
                  <a:gd name="T60" fmla="*/ 0 w 320"/>
                  <a:gd name="T61" fmla="*/ 1 h 881"/>
                  <a:gd name="T62" fmla="*/ 0 w 320"/>
                  <a:gd name="T63" fmla="*/ 1 h 881"/>
                  <a:gd name="T64" fmla="*/ 0 w 320"/>
                  <a:gd name="T65" fmla="*/ 1 h 881"/>
                  <a:gd name="T66" fmla="*/ 0 w 320"/>
                  <a:gd name="T67" fmla="*/ 1 h 881"/>
                  <a:gd name="T68" fmla="*/ 0 w 320"/>
                  <a:gd name="T69" fmla="*/ 1 h 881"/>
                  <a:gd name="T70" fmla="*/ 0 w 320"/>
                  <a:gd name="T71" fmla="*/ 1 h 881"/>
                  <a:gd name="T72" fmla="*/ 0 w 320"/>
                  <a:gd name="T73" fmla="*/ 1 h 881"/>
                  <a:gd name="T74" fmla="*/ 0 w 320"/>
                  <a:gd name="T75" fmla="*/ 1 h 8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0"/>
                  <a:gd name="T115" fmla="*/ 0 h 881"/>
                  <a:gd name="T116" fmla="*/ 320 w 320"/>
                  <a:gd name="T117" fmla="*/ 881 h 8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0" h="881">
                    <a:moveTo>
                      <a:pt x="119" y="867"/>
                    </a:moveTo>
                    <a:lnTo>
                      <a:pt x="112" y="871"/>
                    </a:lnTo>
                    <a:lnTo>
                      <a:pt x="100" y="874"/>
                    </a:lnTo>
                    <a:lnTo>
                      <a:pt x="86" y="878"/>
                    </a:lnTo>
                    <a:lnTo>
                      <a:pt x="68" y="880"/>
                    </a:lnTo>
                    <a:lnTo>
                      <a:pt x="51" y="881"/>
                    </a:lnTo>
                    <a:lnTo>
                      <a:pt x="32" y="881"/>
                    </a:lnTo>
                    <a:lnTo>
                      <a:pt x="16" y="878"/>
                    </a:lnTo>
                    <a:lnTo>
                      <a:pt x="0" y="874"/>
                    </a:lnTo>
                    <a:lnTo>
                      <a:pt x="3" y="787"/>
                    </a:lnTo>
                    <a:lnTo>
                      <a:pt x="9" y="689"/>
                    </a:lnTo>
                    <a:lnTo>
                      <a:pt x="18" y="604"/>
                    </a:lnTo>
                    <a:lnTo>
                      <a:pt x="26" y="553"/>
                    </a:lnTo>
                    <a:lnTo>
                      <a:pt x="28" y="545"/>
                    </a:lnTo>
                    <a:lnTo>
                      <a:pt x="26" y="537"/>
                    </a:lnTo>
                    <a:lnTo>
                      <a:pt x="26" y="528"/>
                    </a:lnTo>
                    <a:lnTo>
                      <a:pt x="29" y="521"/>
                    </a:lnTo>
                    <a:lnTo>
                      <a:pt x="36" y="513"/>
                    </a:lnTo>
                    <a:lnTo>
                      <a:pt x="48" y="500"/>
                    </a:lnTo>
                    <a:lnTo>
                      <a:pt x="58" y="485"/>
                    </a:lnTo>
                    <a:lnTo>
                      <a:pt x="66" y="471"/>
                    </a:lnTo>
                    <a:lnTo>
                      <a:pt x="68" y="454"/>
                    </a:lnTo>
                    <a:lnTo>
                      <a:pt x="74" y="418"/>
                    </a:lnTo>
                    <a:lnTo>
                      <a:pt x="81" y="369"/>
                    </a:lnTo>
                    <a:lnTo>
                      <a:pt x="90" y="313"/>
                    </a:lnTo>
                    <a:lnTo>
                      <a:pt x="97" y="257"/>
                    </a:lnTo>
                    <a:lnTo>
                      <a:pt x="105" y="206"/>
                    </a:lnTo>
                    <a:lnTo>
                      <a:pt x="111" y="168"/>
                    </a:lnTo>
                    <a:lnTo>
                      <a:pt x="115" y="149"/>
                    </a:lnTo>
                    <a:lnTo>
                      <a:pt x="116" y="144"/>
                    </a:lnTo>
                    <a:lnTo>
                      <a:pt x="116" y="140"/>
                    </a:lnTo>
                    <a:lnTo>
                      <a:pt x="116" y="136"/>
                    </a:lnTo>
                    <a:lnTo>
                      <a:pt x="113" y="132"/>
                    </a:lnTo>
                    <a:lnTo>
                      <a:pt x="111" y="129"/>
                    </a:lnTo>
                    <a:lnTo>
                      <a:pt x="111" y="125"/>
                    </a:lnTo>
                    <a:lnTo>
                      <a:pt x="113" y="121"/>
                    </a:lnTo>
                    <a:lnTo>
                      <a:pt x="119" y="115"/>
                    </a:lnTo>
                    <a:lnTo>
                      <a:pt x="124" y="108"/>
                    </a:lnTo>
                    <a:lnTo>
                      <a:pt x="131" y="94"/>
                    </a:lnTo>
                    <a:lnTo>
                      <a:pt x="141" y="76"/>
                    </a:lnTo>
                    <a:lnTo>
                      <a:pt x="154" y="55"/>
                    </a:lnTo>
                    <a:lnTo>
                      <a:pt x="170" y="35"/>
                    </a:lnTo>
                    <a:lnTo>
                      <a:pt x="190" y="17"/>
                    </a:lnTo>
                    <a:lnTo>
                      <a:pt x="217" y="4"/>
                    </a:lnTo>
                    <a:lnTo>
                      <a:pt x="246" y="0"/>
                    </a:lnTo>
                    <a:lnTo>
                      <a:pt x="273" y="4"/>
                    </a:lnTo>
                    <a:lnTo>
                      <a:pt x="294" y="17"/>
                    </a:lnTo>
                    <a:lnTo>
                      <a:pt x="308" y="35"/>
                    </a:lnTo>
                    <a:lnTo>
                      <a:pt x="315" y="56"/>
                    </a:lnTo>
                    <a:lnTo>
                      <a:pt x="318" y="80"/>
                    </a:lnTo>
                    <a:lnTo>
                      <a:pt x="320" y="102"/>
                    </a:lnTo>
                    <a:lnTo>
                      <a:pt x="318" y="123"/>
                    </a:lnTo>
                    <a:lnTo>
                      <a:pt x="315" y="139"/>
                    </a:lnTo>
                    <a:lnTo>
                      <a:pt x="311" y="164"/>
                    </a:lnTo>
                    <a:lnTo>
                      <a:pt x="305" y="194"/>
                    </a:lnTo>
                    <a:lnTo>
                      <a:pt x="296" y="224"/>
                    </a:lnTo>
                    <a:lnTo>
                      <a:pt x="285" y="258"/>
                    </a:lnTo>
                    <a:lnTo>
                      <a:pt x="272" y="292"/>
                    </a:lnTo>
                    <a:lnTo>
                      <a:pt x="257" y="324"/>
                    </a:lnTo>
                    <a:lnTo>
                      <a:pt x="241" y="355"/>
                    </a:lnTo>
                    <a:lnTo>
                      <a:pt x="224" y="381"/>
                    </a:lnTo>
                    <a:lnTo>
                      <a:pt x="205" y="409"/>
                    </a:lnTo>
                    <a:lnTo>
                      <a:pt x="192" y="433"/>
                    </a:lnTo>
                    <a:lnTo>
                      <a:pt x="185" y="451"/>
                    </a:lnTo>
                    <a:lnTo>
                      <a:pt x="182" y="467"/>
                    </a:lnTo>
                    <a:lnTo>
                      <a:pt x="180" y="481"/>
                    </a:lnTo>
                    <a:lnTo>
                      <a:pt x="176" y="496"/>
                    </a:lnTo>
                    <a:lnTo>
                      <a:pt x="169" y="511"/>
                    </a:lnTo>
                    <a:lnTo>
                      <a:pt x="157" y="525"/>
                    </a:lnTo>
                    <a:lnTo>
                      <a:pt x="153" y="531"/>
                    </a:lnTo>
                    <a:lnTo>
                      <a:pt x="148" y="541"/>
                    </a:lnTo>
                    <a:lnTo>
                      <a:pt x="145" y="552"/>
                    </a:lnTo>
                    <a:lnTo>
                      <a:pt x="142" y="562"/>
                    </a:lnTo>
                    <a:lnTo>
                      <a:pt x="137" y="597"/>
                    </a:lnTo>
                    <a:lnTo>
                      <a:pt x="127" y="672"/>
                    </a:lnTo>
                    <a:lnTo>
                      <a:pt x="118" y="769"/>
                    </a:lnTo>
                    <a:lnTo>
                      <a:pt x="119" y="86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8" name="Freeform 648">
                <a:extLst>
                  <a:ext uri="{FF2B5EF4-FFF2-40B4-BE49-F238E27FC236}">
                    <a16:creationId xmlns:a16="http://schemas.microsoft.com/office/drawing/2014/main" id="{4500E500-6060-5538-B517-6F1ADEC196FA}"/>
                  </a:ext>
                </a:extLst>
              </p:cNvPr>
              <p:cNvSpPr>
                <a:spLocks/>
              </p:cNvSpPr>
              <p:nvPr/>
            </p:nvSpPr>
            <p:spPr bwMode="auto">
              <a:xfrm>
                <a:off x="3654" y="5193"/>
                <a:ext cx="79" cy="298"/>
              </a:xfrm>
              <a:custGeom>
                <a:avLst/>
                <a:gdLst>
                  <a:gd name="T0" fmla="*/ 0 w 238"/>
                  <a:gd name="T1" fmla="*/ 0 h 893"/>
                  <a:gd name="T2" fmla="*/ 0 w 238"/>
                  <a:gd name="T3" fmla="*/ 0 h 893"/>
                  <a:gd name="T4" fmla="*/ 0 w 238"/>
                  <a:gd name="T5" fmla="*/ 0 h 893"/>
                  <a:gd name="T6" fmla="*/ 0 w 238"/>
                  <a:gd name="T7" fmla="*/ 0 h 893"/>
                  <a:gd name="T8" fmla="*/ 0 w 238"/>
                  <a:gd name="T9" fmla="*/ 0 h 893"/>
                  <a:gd name="T10" fmla="*/ 0 w 238"/>
                  <a:gd name="T11" fmla="*/ 0 h 893"/>
                  <a:gd name="T12" fmla="*/ 0 w 238"/>
                  <a:gd name="T13" fmla="*/ 1 h 893"/>
                  <a:gd name="T14" fmla="*/ 0 w 238"/>
                  <a:gd name="T15" fmla="*/ 1 h 893"/>
                  <a:gd name="T16" fmla="*/ 0 w 238"/>
                  <a:gd name="T17" fmla="*/ 1 h 893"/>
                  <a:gd name="T18" fmla="*/ 0 w 238"/>
                  <a:gd name="T19" fmla="*/ 1 h 893"/>
                  <a:gd name="T20" fmla="*/ 0 w 238"/>
                  <a:gd name="T21" fmla="*/ 1 h 893"/>
                  <a:gd name="T22" fmla="*/ 0 w 238"/>
                  <a:gd name="T23" fmla="*/ 1 h 893"/>
                  <a:gd name="T24" fmla="*/ 0 w 238"/>
                  <a:gd name="T25" fmla="*/ 1 h 893"/>
                  <a:gd name="T26" fmla="*/ 0 w 238"/>
                  <a:gd name="T27" fmla="*/ 1 h 893"/>
                  <a:gd name="T28" fmla="*/ 0 w 238"/>
                  <a:gd name="T29" fmla="*/ 1 h 893"/>
                  <a:gd name="T30" fmla="*/ 0 w 238"/>
                  <a:gd name="T31" fmla="*/ 1 h 893"/>
                  <a:gd name="T32" fmla="*/ 0 w 238"/>
                  <a:gd name="T33" fmla="*/ 1 h 893"/>
                  <a:gd name="T34" fmla="*/ 0 w 238"/>
                  <a:gd name="T35" fmla="*/ 1 h 893"/>
                  <a:gd name="T36" fmla="*/ 0 w 238"/>
                  <a:gd name="T37" fmla="*/ 1 h 893"/>
                  <a:gd name="T38" fmla="*/ 0 w 238"/>
                  <a:gd name="T39" fmla="*/ 1 h 893"/>
                  <a:gd name="T40" fmla="*/ 0 w 238"/>
                  <a:gd name="T41" fmla="*/ 1 h 893"/>
                  <a:gd name="T42" fmla="*/ 0 w 238"/>
                  <a:gd name="T43" fmla="*/ 1 h 893"/>
                  <a:gd name="T44" fmla="*/ 0 w 238"/>
                  <a:gd name="T45" fmla="*/ 1 h 893"/>
                  <a:gd name="T46" fmla="*/ 0 w 238"/>
                  <a:gd name="T47" fmla="*/ 1 h 893"/>
                  <a:gd name="T48" fmla="*/ 0 w 238"/>
                  <a:gd name="T49" fmla="*/ 1 h 893"/>
                  <a:gd name="T50" fmla="*/ 0 w 238"/>
                  <a:gd name="T51" fmla="*/ 1 h 893"/>
                  <a:gd name="T52" fmla="*/ 0 w 238"/>
                  <a:gd name="T53" fmla="*/ 0 h 893"/>
                  <a:gd name="T54" fmla="*/ 0 w 238"/>
                  <a:gd name="T55" fmla="*/ 0 h 893"/>
                  <a:gd name="T56" fmla="*/ 0 w 238"/>
                  <a:gd name="T57" fmla="*/ 0 h 893"/>
                  <a:gd name="T58" fmla="*/ 0 w 238"/>
                  <a:gd name="T59" fmla="*/ 0 h 893"/>
                  <a:gd name="T60" fmla="*/ 0 w 238"/>
                  <a:gd name="T61" fmla="*/ 0 h 893"/>
                  <a:gd name="T62" fmla="*/ 0 w 238"/>
                  <a:gd name="T63" fmla="*/ 0 h 8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
                  <a:gd name="T97" fmla="*/ 0 h 893"/>
                  <a:gd name="T98" fmla="*/ 238 w 238"/>
                  <a:gd name="T99" fmla="*/ 893 h 8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 h="893">
                    <a:moveTo>
                      <a:pt x="49" y="3"/>
                    </a:moveTo>
                    <a:lnTo>
                      <a:pt x="31" y="11"/>
                    </a:lnTo>
                    <a:lnTo>
                      <a:pt x="18" y="24"/>
                    </a:lnTo>
                    <a:lnTo>
                      <a:pt x="9" y="42"/>
                    </a:lnTo>
                    <a:lnTo>
                      <a:pt x="3" y="62"/>
                    </a:lnTo>
                    <a:lnTo>
                      <a:pt x="0" y="84"/>
                    </a:lnTo>
                    <a:lnTo>
                      <a:pt x="0" y="106"/>
                    </a:lnTo>
                    <a:lnTo>
                      <a:pt x="3" y="129"/>
                    </a:lnTo>
                    <a:lnTo>
                      <a:pt x="7" y="148"/>
                    </a:lnTo>
                    <a:lnTo>
                      <a:pt x="19" y="185"/>
                    </a:lnTo>
                    <a:lnTo>
                      <a:pt x="38" y="230"/>
                    </a:lnTo>
                    <a:lnTo>
                      <a:pt x="61" y="277"/>
                    </a:lnTo>
                    <a:lnTo>
                      <a:pt x="86" y="325"/>
                    </a:lnTo>
                    <a:lnTo>
                      <a:pt x="109" y="371"/>
                    </a:lnTo>
                    <a:lnTo>
                      <a:pt x="129" y="410"/>
                    </a:lnTo>
                    <a:lnTo>
                      <a:pt x="145" y="441"/>
                    </a:lnTo>
                    <a:lnTo>
                      <a:pt x="153" y="459"/>
                    </a:lnTo>
                    <a:lnTo>
                      <a:pt x="147" y="475"/>
                    </a:lnTo>
                    <a:lnTo>
                      <a:pt x="132" y="508"/>
                    </a:lnTo>
                    <a:lnTo>
                      <a:pt x="119" y="552"/>
                    </a:lnTo>
                    <a:lnTo>
                      <a:pt x="112" y="595"/>
                    </a:lnTo>
                    <a:lnTo>
                      <a:pt x="111" y="609"/>
                    </a:lnTo>
                    <a:lnTo>
                      <a:pt x="112" y="625"/>
                    </a:lnTo>
                    <a:lnTo>
                      <a:pt x="113" y="640"/>
                    </a:lnTo>
                    <a:lnTo>
                      <a:pt x="116" y="657"/>
                    </a:lnTo>
                    <a:lnTo>
                      <a:pt x="122" y="686"/>
                    </a:lnTo>
                    <a:lnTo>
                      <a:pt x="129" y="732"/>
                    </a:lnTo>
                    <a:lnTo>
                      <a:pt x="135" y="777"/>
                    </a:lnTo>
                    <a:lnTo>
                      <a:pt x="137" y="804"/>
                    </a:lnTo>
                    <a:lnTo>
                      <a:pt x="132" y="826"/>
                    </a:lnTo>
                    <a:lnTo>
                      <a:pt x="132" y="849"/>
                    </a:lnTo>
                    <a:lnTo>
                      <a:pt x="134" y="867"/>
                    </a:lnTo>
                    <a:lnTo>
                      <a:pt x="138" y="878"/>
                    </a:lnTo>
                    <a:lnTo>
                      <a:pt x="145" y="885"/>
                    </a:lnTo>
                    <a:lnTo>
                      <a:pt x="157" y="889"/>
                    </a:lnTo>
                    <a:lnTo>
                      <a:pt x="167" y="893"/>
                    </a:lnTo>
                    <a:lnTo>
                      <a:pt x="176" y="893"/>
                    </a:lnTo>
                    <a:lnTo>
                      <a:pt x="180" y="888"/>
                    </a:lnTo>
                    <a:lnTo>
                      <a:pt x="182" y="874"/>
                    </a:lnTo>
                    <a:lnTo>
                      <a:pt x="183" y="857"/>
                    </a:lnTo>
                    <a:lnTo>
                      <a:pt x="182" y="839"/>
                    </a:lnTo>
                    <a:lnTo>
                      <a:pt x="183" y="753"/>
                    </a:lnTo>
                    <a:lnTo>
                      <a:pt x="195" y="651"/>
                    </a:lnTo>
                    <a:lnTo>
                      <a:pt x="208" y="562"/>
                    </a:lnTo>
                    <a:lnTo>
                      <a:pt x="217" y="507"/>
                    </a:lnTo>
                    <a:lnTo>
                      <a:pt x="225" y="492"/>
                    </a:lnTo>
                    <a:lnTo>
                      <a:pt x="234" y="475"/>
                    </a:lnTo>
                    <a:lnTo>
                      <a:pt x="238" y="459"/>
                    </a:lnTo>
                    <a:lnTo>
                      <a:pt x="237" y="444"/>
                    </a:lnTo>
                    <a:lnTo>
                      <a:pt x="233" y="430"/>
                    </a:lnTo>
                    <a:lnTo>
                      <a:pt x="230" y="415"/>
                    </a:lnTo>
                    <a:lnTo>
                      <a:pt x="225" y="398"/>
                    </a:lnTo>
                    <a:lnTo>
                      <a:pt x="221" y="378"/>
                    </a:lnTo>
                    <a:lnTo>
                      <a:pt x="218" y="345"/>
                    </a:lnTo>
                    <a:lnTo>
                      <a:pt x="212" y="294"/>
                    </a:lnTo>
                    <a:lnTo>
                      <a:pt x="205" y="237"/>
                    </a:lnTo>
                    <a:lnTo>
                      <a:pt x="195" y="186"/>
                    </a:lnTo>
                    <a:lnTo>
                      <a:pt x="176" y="123"/>
                    </a:lnTo>
                    <a:lnTo>
                      <a:pt x="156" y="76"/>
                    </a:lnTo>
                    <a:lnTo>
                      <a:pt x="135" y="42"/>
                    </a:lnTo>
                    <a:lnTo>
                      <a:pt x="116" y="20"/>
                    </a:lnTo>
                    <a:lnTo>
                      <a:pt x="96" y="7"/>
                    </a:lnTo>
                    <a:lnTo>
                      <a:pt x="79" y="1"/>
                    </a:lnTo>
                    <a:lnTo>
                      <a:pt x="63" y="0"/>
                    </a:lnTo>
                    <a:lnTo>
                      <a:pt x="49" y="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69" name="Freeform 649">
                <a:extLst>
                  <a:ext uri="{FF2B5EF4-FFF2-40B4-BE49-F238E27FC236}">
                    <a16:creationId xmlns:a16="http://schemas.microsoft.com/office/drawing/2014/main" id="{BD689A0F-28A3-8DC3-4250-9E038FE9726C}"/>
                  </a:ext>
                </a:extLst>
              </p:cNvPr>
              <p:cNvSpPr>
                <a:spLocks/>
              </p:cNvSpPr>
              <p:nvPr/>
            </p:nvSpPr>
            <p:spPr bwMode="auto">
              <a:xfrm>
                <a:off x="3671" y="5216"/>
                <a:ext cx="8" cy="8"/>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w 24"/>
                  <a:gd name="T27" fmla="*/ 0 h 24"/>
                  <a:gd name="T28" fmla="*/ 0 w 24"/>
                  <a:gd name="T29" fmla="*/ 0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5" y="24"/>
                    </a:moveTo>
                    <a:lnTo>
                      <a:pt x="19" y="23"/>
                    </a:lnTo>
                    <a:lnTo>
                      <a:pt x="22" y="18"/>
                    </a:lnTo>
                    <a:lnTo>
                      <a:pt x="24" y="14"/>
                    </a:lnTo>
                    <a:lnTo>
                      <a:pt x="24" y="10"/>
                    </a:lnTo>
                    <a:lnTo>
                      <a:pt x="22" y="6"/>
                    </a:lnTo>
                    <a:lnTo>
                      <a:pt x="18" y="2"/>
                    </a:lnTo>
                    <a:lnTo>
                      <a:pt x="13" y="0"/>
                    </a:lnTo>
                    <a:lnTo>
                      <a:pt x="9" y="0"/>
                    </a:lnTo>
                    <a:lnTo>
                      <a:pt x="5" y="3"/>
                    </a:lnTo>
                    <a:lnTo>
                      <a:pt x="2" y="6"/>
                    </a:lnTo>
                    <a:lnTo>
                      <a:pt x="0" y="10"/>
                    </a:lnTo>
                    <a:lnTo>
                      <a:pt x="0" y="16"/>
                    </a:lnTo>
                    <a:lnTo>
                      <a:pt x="2" y="20"/>
                    </a:lnTo>
                    <a:lnTo>
                      <a:pt x="6" y="23"/>
                    </a:lnTo>
                    <a:lnTo>
                      <a:pt x="9" y="24"/>
                    </a:lnTo>
                    <a:lnTo>
                      <a:pt x="15" y="24"/>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0" name="Freeform 650">
                <a:extLst>
                  <a:ext uri="{FF2B5EF4-FFF2-40B4-BE49-F238E27FC236}">
                    <a16:creationId xmlns:a16="http://schemas.microsoft.com/office/drawing/2014/main" id="{D8482CAF-9010-0BB8-6543-0CC8769F36A2}"/>
                  </a:ext>
                </a:extLst>
              </p:cNvPr>
              <p:cNvSpPr>
                <a:spLocks/>
              </p:cNvSpPr>
              <p:nvPr/>
            </p:nvSpPr>
            <p:spPr bwMode="auto">
              <a:xfrm>
                <a:off x="3702" y="5476"/>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5" y="24"/>
                    </a:moveTo>
                    <a:lnTo>
                      <a:pt x="19" y="23"/>
                    </a:lnTo>
                    <a:lnTo>
                      <a:pt x="24" y="18"/>
                    </a:lnTo>
                    <a:lnTo>
                      <a:pt x="25" y="14"/>
                    </a:lnTo>
                    <a:lnTo>
                      <a:pt x="24" y="9"/>
                    </a:lnTo>
                    <a:lnTo>
                      <a:pt x="22" y="4"/>
                    </a:lnTo>
                    <a:lnTo>
                      <a:pt x="19" y="2"/>
                    </a:lnTo>
                    <a:lnTo>
                      <a:pt x="15" y="0"/>
                    </a:lnTo>
                    <a:lnTo>
                      <a:pt x="9" y="0"/>
                    </a:lnTo>
                    <a:lnTo>
                      <a:pt x="5" y="2"/>
                    </a:lnTo>
                    <a:lnTo>
                      <a:pt x="2" y="6"/>
                    </a:lnTo>
                    <a:lnTo>
                      <a:pt x="0" y="10"/>
                    </a:lnTo>
                    <a:lnTo>
                      <a:pt x="0" y="16"/>
                    </a:lnTo>
                    <a:lnTo>
                      <a:pt x="2" y="20"/>
                    </a:lnTo>
                    <a:lnTo>
                      <a:pt x="6" y="23"/>
                    </a:lnTo>
                    <a:lnTo>
                      <a:pt x="11" y="24"/>
                    </a:lnTo>
                    <a:lnTo>
                      <a:pt x="15" y="24"/>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1" name="Freeform 651">
                <a:extLst>
                  <a:ext uri="{FF2B5EF4-FFF2-40B4-BE49-F238E27FC236}">
                    <a16:creationId xmlns:a16="http://schemas.microsoft.com/office/drawing/2014/main" id="{5ADA1AAB-8DF9-CE66-EB5F-FB37B03A0786}"/>
                  </a:ext>
                </a:extLst>
              </p:cNvPr>
              <p:cNvSpPr>
                <a:spLocks/>
              </p:cNvSpPr>
              <p:nvPr/>
            </p:nvSpPr>
            <p:spPr bwMode="auto">
              <a:xfrm>
                <a:off x="3702" y="5476"/>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6" y="23"/>
                    </a:moveTo>
                    <a:lnTo>
                      <a:pt x="12" y="24"/>
                    </a:lnTo>
                    <a:lnTo>
                      <a:pt x="16" y="23"/>
                    </a:lnTo>
                    <a:lnTo>
                      <a:pt x="21" y="21"/>
                    </a:lnTo>
                    <a:lnTo>
                      <a:pt x="24" y="17"/>
                    </a:lnTo>
                    <a:lnTo>
                      <a:pt x="25" y="13"/>
                    </a:lnTo>
                    <a:lnTo>
                      <a:pt x="24" y="9"/>
                    </a:lnTo>
                    <a:lnTo>
                      <a:pt x="22" y="4"/>
                    </a:lnTo>
                    <a:lnTo>
                      <a:pt x="18" y="2"/>
                    </a:lnTo>
                    <a:lnTo>
                      <a:pt x="13" y="0"/>
                    </a:lnTo>
                    <a:lnTo>
                      <a:pt x="9" y="2"/>
                    </a:lnTo>
                    <a:lnTo>
                      <a:pt x="5" y="3"/>
                    </a:lnTo>
                    <a:lnTo>
                      <a:pt x="2" y="7"/>
                    </a:lnTo>
                    <a:lnTo>
                      <a:pt x="0" y="11"/>
                    </a:lnTo>
                    <a:lnTo>
                      <a:pt x="0" y="16"/>
                    </a:lnTo>
                    <a:lnTo>
                      <a:pt x="3" y="20"/>
                    </a:lnTo>
                    <a:lnTo>
                      <a:pt x="6" y="2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2" name="Freeform 652">
                <a:extLst>
                  <a:ext uri="{FF2B5EF4-FFF2-40B4-BE49-F238E27FC236}">
                    <a16:creationId xmlns:a16="http://schemas.microsoft.com/office/drawing/2014/main" id="{C4B8C8E9-D9EB-FC8D-2147-B02C1DD0C05B}"/>
                  </a:ext>
                </a:extLst>
              </p:cNvPr>
              <p:cNvSpPr>
                <a:spLocks/>
              </p:cNvSpPr>
              <p:nvPr/>
            </p:nvSpPr>
            <p:spPr bwMode="auto">
              <a:xfrm>
                <a:off x="3697" y="5468"/>
                <a:ext cx="46" cy="51"/>
              </a:xfrm>
              <a:custGeom>
                <a:avLst/>
                <a:gdLst>
                  <a:gd name="T0" fmla="*/ 0 w 138"/>
                  <a:gd name="T1" fmla="*/ 0 h 151"/>
                  <a:gd name="T2" fmla="*/ 0 w 138"/>
                  <a:gd name="T3" fmla="*/ 0 h 151"/>
                  <a:gd name="T4" fmla="*/ 0 w 138"/>
                  <a:gd name="T5" fmla="*/ 0 h 151"/>
                  <a:gd name="T6" fmla="*/ 0 w 138"/>
                  <a:gd name="T7" fmla="*/ 0 h 151"/>
                  <a:gd name="T8" fmla="*/ 0 w 138"/>
                  <a:gd name="T9" fmla="*/ 0 h 151"/>
                  <a:gd name="T10" fmla="*/ 0 w 138"/>
                  <a:gd name="T11" fmla="*/ 0 h 151"/>
                  <a:gd name="T12" fmla="*/ 0 w 138"/>
                  <a:gd name="T13" fmla="*/ 0 h 151"/>
                  <a:gd name="T14" fmla="*/ 0 w 138"/>
                  <a:gd name="T15" fmla="*/ 0 h 151"/>
                  <a:gd name="T16" fmla="*/ 0 w 138"/>
                  <a:gd name="T17" fmla="*/ 0 h 151"/>
                  <a:gd name="T18" fmla="*/ 0 w 138"/>
                  <a:gd name="T19" fmla="*/ 0 h 151"/>
                  <a:gd name="T20" fmla="*/ 0 w 138"/>
                  <a:gd name="T21" fmla="*/ 0 h 151"/>
                  <a:gd name="T22" fmla="*/ 0 w 138"/>
                  <a:gd name="T23" fmla="*/ 0 h 151"/>
                  <a:gd name="T24" fmla="*/ 0 w 138"/>
                  <a:gd name="T25" fmla="*/ 0 h 151"/>
                  <a:gd name="T26" fmla="*/ 0 w 138"/>
                  <a:gd name="T27" fmla="*/ 0 h 151"/>
                  <a:gd name="T28" fmla="*/ 0 w 138"/>
                  <a:gd name="T29" fmla="*/ 0 h 151"/>
                  <a:gd name="T30" fmla="*/ 0 w 138"/>
                  <a:gd name="T31" fmla="*/ 0 h 151"/>
                  <a:gd name="T32" fmla="*/ 0 w 138"/>
                  <a:gd name="T33" fmla="*/ 0 h 151"/>
                  <a:gd name="T34" fmla="*/ 0 w 138"/>
                  <a:gd name="T35" fmla="*/ 0 h 151"/>
                  <a:gd name="T36" fmla="*/ 0 w 138"/>
                  <a:gd name="T37" fmla="*/ 0 h 151"/>
                  <a:gd name="T38" fmla="*/ 0 w 138"/>
                  <a:gd name="T39" fmla="*/ 0 h 151"/>
                  <a:gd name="T40" fmla="*/ 0 w 138"/>
                  <a:gd name="T41" fmla="*/ 0 h 151"/>
                  <a:gd name="T42" fmla="*/ 0 w 138"/>
                  <a:gd name="T43" fmla="*/ 0 h 151"/>
                  <a:gd name="T44" fmla="*/ 0 w 138"/>
                  <a:gd name="T45" fmla="*/ 0 h 151"/>
                  <a:gd name="T46" fmla="*/ 0 w 138"/>
                  <a:gd name="T47" fmla="*/ 0 h 151"/>
                  <a:gd name="T48" fmla="*/ 0 w 138"/>
                  <a:gd name="T49" fmla="*/ 0 h 151"/>
                  <a:gd name="T50" fmla="*/ 0 w 138"/>
                  <a:gd name="T51" fmla="*/ 0 h 151"/>
                  <a:gd name="T52" fmla="*/ 0 w 138"/>
                  <a:gd name="T53" fmla="*/ 0 h 151"/>
                  <a:gd name="T54" fmla="*/ 0 w 138"/>
                  <a:gd name="T55" fmla="*/ 0 h 151"/>
                  <a:gd name="T56" fmla="*/ 0 w 138"/>
                  <a:gd name="T57" fmla="*/ 0 h 151"/>
                  <a:gd name="T58" fmla="*/ 0 w 138"/>
                  <a:gd name="T59" fmla="*/ 0 h 151"/>
                  <a:gd name="T60" fmla="*/ 0 w 138"/>
                  <a:gd name="T61" fmla="*/ 0 h 151"/>
                  <a:gd name="T62" fmla="*/ 0 w 138"/>
                  <a:gd name="T63" fmla="*/ 0 h 151"/>
                  <a:gd name="T64" fmla="*/ 0 w 138"/>
                  <a:gd name="T65" fmla="*/ 0 h 151"/>
                  <a:gd name="T66" fmla="*/ 0 w 138"/>
                  <a:gd name="T67" fmla="*/ 0 h 151"/>
                  <a:gd name="T68" fmla="*/ 0 w 138"/>
                  <a:gd name="T69" fmla="*/ 0 h 151"/>
                  <a:gd name="T70" fmla="*/ 0 w 138"/>
                  <a:gd name="T71" fmla="*/ 0 h 151"/>
                  <a:gd name="T72" fmla="*/ 0 w 138"/>
                  <a:gd name="T73" fmla="*/ 0 h 151"/>
                  <a:gd name="T74" fmla="*/ 0 w 138"/>
                  <a:gd name="T75" fmla="*/ 0 h 151"/>
                  <a:gd name="T76" fmla="*/ 0 w 138"/>
                  <a:gd name="T77" fmla="*/ 0 h 151"/>
                  <a:gd name="T78" fmla="*/ 0 w 138"/>
                  <a:gd name="T79" fmla="*/ 0 h 151"/>
                  <a:gd name="T80" fmla="*/ 0 w 138"/>
                  <a:gd name="T81" fmla="*/ 0 h 151"/>
                  <a:gd name="T82" fmla="*/ 0 w 138"/>
                  <a:gd name="T83" fmla="*/ 0 h 151"/>
                  <a:gd name="T84" fmla="*/ 0 w 138"/>
                  <a:gd name="T85" fmla="*/ 0 h 151"/>
                  <a:gd name="T86" fmla="*/ 0 w 138"/>
                  <a:gd name="T87" fmla="*/ 0 h 151"/>
                  <a:gd name="T88" fmla="*/ 0 w 138"/>
                  <a:gd name="T89" fmla="*/ 0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
                  <a:gd name="T136" fmla="*/ 0 h 151"/>
                  <a:gd name="T137" fmla="*/ 138 w 138"/>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 h="151">
                    <a:moveTo>
                      <a:pt x="37" y="4"/>
                    </a:moveTo>
                    <a:lnTo>
                      <a:pt x="29" y="1"/>
                    </a:lnTo>
                    <a:lnTo>
                      <a:pt x="21" y="0"/>
                    </a:lnTo>
                    <a:lnTo>
                      <a:pt x="13" y="3"/>
                    </a:lnTo>
                    <a:lnTo>
                      <a:pt x="9" y="11"/>
                    </a:lnTo>
                    <a:lnTo>
                      <a:pt x="8" y="19"/>
                    </a:lnTo>
                    <a:lnTo>
                      <a:pt x="6" y="29"/>
                    </a:lnTo>
                    <a:lnTo>
                      <a:pt x="6" y="40"/>
                    </a:lnTo>
                    <a:lnTo>
                      <a:pt x="3" y="52"/>
                    </a:lnTo>
                    <a:lnTo>
                      <a:pt x="2" y="63"/>
                    </a:lnTo>
                    <a:lnTo>
                      <a:pt x="0" y="74"/>
                    </a:lnTo>
                    <a:lnTo>
                      <a:pt x="2" y="84"/>
                    </a:lnTo>
                    <a:lnTo>
                      <a:pt x="8" y="89"/>
                    </a:lnTo>
                    <a:lnTo>
                      <a:pt x="18" y="94"/>
                    </a:lnTo>
                    <a:lnTo>
                      <a:pt x="28" y="98"/>
                    </a:lnTo>
                    <a:lnTo>
                      <a:pt x="37" y="103"/>
                    </a:lnTo>
                    <a:lnTo>
                      <a:pt x="44" y="109"/>
                    </a:lnTo>
                    <a:lnTo>
                      <a:pt x="50" y="116"/>
                    </a:lnTo>
                    <a:lnTo>
                      <a:pt x="57" y="123"/>
                    </a:lnTo>
                    <a:lnTo>
                      <a:pt x="64" y="131"/>
                    </a:lnTo>
                    <a:lnTo>
                      <a:pt x="74" y="137"/>
                    </a:lnTo>
                    <a:lnTo>
                      <a:pt x="82" y="140"/>
                    </a:lnTo>
                    <a:lnTo>
                      <a:pt x="90" y="143"/>
                    </a:lnTo>
                    <a:lnTo>
                      <a:pt x="101" y="145"/>
                    </a:lnTo>
                    <a:lnTo>
                      <a:pt x="111" y="148"/>
                    </a:lnTo>
                    <a:lnTo>
                      <a:pt x="121" y="150"/>
                    </a:lnTo>
                    <a:lnTo>
                      <a:pt x="130" y="151"/>
                    </a:lnTo>
                    <a:lnTo>
                      <a:pt x="135" y="151"/>
                    </a:lnTo>
                    <a:lnTo>
                      <a:pt x="138" y="148"/>
                    </a:lnTo>
                    <a:lnTo>
                      <a:pt x="138" y="141"/>
                    </a:lnTo>
                    <a:lnTo>
                      <a:pt x="137" y="136"/>
                    </a:lnTo>
                    <a:lnTo>
                      <a:pt x="133" y="129"/>
                    </a:lnTo>
                    <a:lnTo>
                      <a:pt x="130" y="124"/>
                    </a:lnTo>
                    <a:lnTo>
                      <a:pt x="127" y="120"/>
                    </a:lnTo>
                    <a:lnTo>
                      <a:pt x="120" y="115"/>
                    </a:lnTo>
                    <a:lnTo>
                      <a:pt x="112" y="108"/>
                    </a:lnTo>
                    <a:lnTo>
                      <a:pt x="104" y="99"/>
                    </a:lnTo>
                    <a:lnTo>
                      <a:pt x="96" y="89"/>
                    </a:lnTo>
                    <a:lnTo>
                      <a:pt x="88" y="81"/>
                    </a:lnTo>
                    <a:lnTo>
                      <a:pt x="82" y="75"/>
                    </a:lnTo>
                    <a:lnTo>
                      <a:pt x="77" y="70"/>
                    </a:lnTo>
                    <a:lnTo>
                      <a:pt x="70" y="57"/>
                    </a:lnTo>
                    <a:lnTo>
                      <a:pt x="60" y="36"/>
                    </a:lnTo>
                    <a:lnTo>
                      <a:pt x="48" y="17"/>
                    </a:lnTo>
                    <a:lnTo>
                      <a:pt x="37" y="4"/>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3" name="Freeform 653">
                <a:extLst>
                  <a:ext uri="{FF2B5EF4-FFF2-40B4-BE49-F238E27FC236}">
                    <a16:creationId xmlns:a16="http://schemas.microsoft.com/office/drawing/2014/main" id="{3C4EC37E-A364-1750-ED86-45FE1B759BDF}"/>
                  </a:ext>
                </a:extLst>
              </p:cNvPr>
              <p:cNvSpPr>
                <a:spLocks/>
              </p:cNvSpPr>
              <p:nvPr/>
            </p:nvSpPr>
            <p:spPr bwMode="auto">
              <a:xfrm>
                <a:off x="3692" y="5477"/>
                <a:ext cx="52" cy="43"/>
              </a:xfrm>
              <a:custGeom>
                <a:avLst/>
                <a:gdLst>
                  <a:gd name="T0" fmla="*/ 0 w 157"/>
                  <a:gd name="T1" fmla="*/ 0 h 129"/>
                  <a:gd name="T2" fmla="*/ 0 w 157"/>
                  <a:gd name="T3" fmla="*/ 0 h 129"/>
                  <a:gd name="T4" fmla="*/ 0 w 157"/>
                  <a:gd name="T5" fmla="*/ 0 h 129"/>
                  <a:gd name="T6" fmla="*/ 0 w 157"/>
                  <a:gd name="T7" fmla="*/ 0 h 129"/>
                  <a:gd name="T8" fmla="*/ 0 w 157"/>
                  <a:gd name="T9" fmla="*/ 0 h 129"/>
                  <a:gd name="T10" fmla="*/ 0 w 157"/>
                  <a:gd name="T11" fmla="*/ 0 h 129"/>
                  <a:gd name="T12" fmla="*/ 0 w 157"/>
                  <a:gd name="T13" fmla="*/ 0 h 129"/>
                  <a:gd name="T14" fmla="*/ 0 w 157"/>
                  <a:gd name="T15" fmla="*/ 0 h 129"/>
                  <a:gd name="T16" fmla="*/ 0 w 157"/>
                  <a:gd name="T17" fmla="*/ 0 h 129"/>
                  <a:gd name="T18" fmla="*/ 0 w 157"/>
                  <a:gd name="T19" fmla="*/ 0 h 129"/>
                  <a:gd name="T20" fmla="*/ 0 w 157"/>
                  <a:gd name="T21" fmla="*/ 0 h 129"/>
                  <a:gd name="T22" fmla="*/ 0 w 157"/>
                  <a:gd name="T23" fmla="*/ 0 h 129"/>
                  <a:gd name="T24" fmla="*/ 0 w 157"/>
                  <a:gd name="T25" fmla="*/ 0 h 129"/>
                  <a:gd name="T26" fmla="*/ 0 w 157"/>
                  <a:gd name="T27" fmla="*/ 0 h 129"/>
                  <a:gd name="T28" fmla="*/ 0 w 157"/>
                  <a:gd name="T29" fmla="*/ 0 h 129"/>
                  <a:gd name="T30" fmla="*/ 0 w 157"/>
                  <a:gd name="T31" fmla="*/ 0 h 129"/>
                  <a:gd name="T32" fmla="*/ 0 w 157"/>
                  <a:gd name="T33" fmla="*/ 0 h 129"/>
                  <a:gd name="T34" fmla="*/ 0 w 157"/>
                  <a:gd name="T35" fmla="*/ 0 h 129"/>
                  <a:gd name="T36" fmla="*/ 0 w 157"/>
                  <a:gd name="T37" fmla="*/ 0 h 129"/>
                  <a:gd name="T38" fmla="*/ 0 w 157"/>
                  <a:gd name="T39" fmla="*/ 0 h 129"/>
                  <a:gd name="T40" fmla="*/ 0 w 157"/>
                  <a:gd name="T41" fmla="*/ 0 h 129"/>
                  <a:gd name="T42" fmla="*/ 0 w 157"/>
                  <a:gd name="T43" fmla="*/ 0 h 129"/>
                  <a:gd name="T44" fmla="*/ 0 w 157"/>
                  <a:gd name="T45" fmla="*/ 0 h 129"/>
                  <a:gd name="T46" fmla="*/ 0 w 157"/>
                  <a:gd name="T47" fmla="*/ 0 h 129"/>
                  <a:gd name="T48" fmla="*/ 0 w 157"/>
                  <a:gd name="T49" fmla="*/ 0 h 129"/>
                  <a:gd name="T50" fmla="*/ 0 w 157"/>
                  <a:gd name="T51" fmla="*/ 0 h 129"/>
                  <a:gd name="T52" fmla="*/ 0 w 157"/>
                  <a:gd name="T53" fmla="*/ 0 h 129"/>
                  <a:gd name="T54" fmla="*/ 0 w 157"/>
                  <a:gd name="T55" fmla="*/ 0 h 129"/>
                  <a:gd name="T56" fmla="*/ 0 w 157"/>
                  <a:gd name="T57" fmla="*/ 0 h 129"/>
                  <a:gd name="T58" fmla="*/ 0 w 157"/>
                  <a:gd name="T59" fmla="*/ 0 h 129"/>
                  <a:gd name="T60" fmla="*/ 0 w 157"/>
                  <a:gd name="T61" fmla="*/ 0 h 129"/>
                  <a:gd name="T62" fmla="*/ 0 w 157"/>
                  <a:gd name="T63" fmla="*/ 0 h 129"/>
                  <a:gd name="T64" fmla="*/ 0 w 157"/>
                  <a:gd name="T65" fmla="*/ 0 h 129"/>
                  <a:gd name="T66" fmla="*/ 0 w 157"/>
                  <a:gd name="T67" fmla="*/ 0 h 129"/>
                  <a:gd name="T68" fmla="*/ 0 w 157"/>
                  <a:gd name="T69" fmla="*/ 0 h 129"/>
                  <a:gd name="T70" fmla="*/ 0 w 157"/>
                  <a:gd name="T71" fmla="*/ 0 h 129"/>
                  <a:gd name="T72" fmla="*/ 0 w 157"/>
                  <a:gd name="T73" fmla="*/ 0 h 129"/>
                  <a:gd name="T74" fmla="*/ 0 w 157"/>
                  <a:gd name="T75" fmla="*/ 0 h 129"/>
                  <a:gd name="T76" fmla="*/ 0 w 157"/>
                  <a:gd name="T77" fmla="*/ 0 h 129"/>
                  <a:gd name="T78" fmla="*/ 0 w 157"/>
                  <a:gd name="T79" fmla="*/ 0 h 129"/>
                  <a:gd name="T80" fmla="*/ 0 w 157"/>
                  <a:gd name="T81" fmla="*/ 0 h 129"/>
                  <a:gd name="T82" fmla="*/ 0 w 157"/>
                  <a:gd name="T83" fmla="*/ 0 h 129"/>
                  <a:gd name="T84" fmla="*/ 0 w 157"/>
                  <a:gd name="T85" fmla="*/ 0 h 129"/>
                  <a:gd name="T86" fmla="*/ 0 w 157"/>
                  <a:gd name="T87" fmla="*/ 0 h 129"/>
                  <a:gd name="T88" fmla="*/ 0 w 157"/>
                  <a:gd name="T89" fmla="*/ 0 h 129"/>
                  <a:gd name="T90" fmla="*/ 0 w 157"/>
                  <a:gd name="T91" fmla="*/ 0 h 129"/>
                  <a:gd name="T92" fmla="*/ 0 w 157"/>
                  <a:gd name="T93" fmla="*/ 0 h 129"/>
                  <a:gd name="T94" fmla="*/ 0 w 157"/>
                  <a:gd name="T95" fmla="*/ 0 h 129"/>
                  <a:gd name="T96" fmla="*/ 0 w 157"/>
                  <a:gd name="T97" fmla="*/ 0 h 1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29"/>
                  <a:gd name="T149" fmla="*/ 157 w 157"/>
                  <a:gd name="T150" fmla="*/ 129 h 1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29">
                    <a:moveTo>
                      <a:pt x="147" y="129"/>
                    </a:moveTo>
                    <a:lnTo>
                      <a:pt x="151" y="127"/>
                    </a:lnTo>
                    <a:lnTo>
                      <a:pt x="155" y="125"/>
                    </a:lnTo>
                    <a:lnTo>
                      <a:pt x="157" y="120"/>
                    </a:lnTo>
                    <a:lnTo>
                      <a:pt x="157" y="113"/>
                    </a:lnTo>
                    <a:lnTo>
                      <a:pt x="152" y="101"/>
                    </a:lnTo>
                    <a:lnTo>
                      <a:pt x="144" y="88"/>
                    </a:lnTo>
                    <a:lnTo>
                      <a:pt x="132" y="76"/>
                    </a:lnTo>
                    <a:lnTo>
                      <a:pt x="119" y="64"/>
                    </a:lnTo>
                    <a:lnTo>
                      <a:pt x="109" y="56"/>
                    </a:lnTo>
                    <a:lnTo>
                      <a:pt x="102" y="50"/>
                    </a:lnTo>
                    <a:lnTo>
                      <a:pt x="97" y="46"/>
                    </a:lnTo>
                    <a:lnTo>
                      <a:pt x="91" y="36"/>
                    </a:lnTo>
                    <a:lnTo>
                      <a:pt x="84" y="28"/>
                    </a:lnTo>
                    <a:lnTo>
                      <a:pt x="77" y="28"/>
                    </a:lnTo>
                    <a:lnTo>
                      <a:pt x="71" y="32"/>
                    </a:lnTo>
                    <a:lnTo>
                      <a:pt x="68" y="38"/>
                    </a:lnTo>
                    <a:lnTo>
                      <a:pt x="62" y="38"/>
                    </a:lnTo>
                    <a:lnTo>
                      <a:pt x="55" y="35"/>
                    </a:lnTo>
                    <a:lnTo>
                      <a:pt x="48" y="31"/>
                    </a:lnTo>
                    <a:lnTo>
                      <a:pt x="38" y="25"/>
                    </a:lnTo>
                    <a:lnTo>
                      <a:pt x="29" y="18"/>
                    </a:lnTo>
                    <a:lnTo>
                      <a:pt x="20" y="11"/>
                    </a:lnTo>
                    <a:lnTo>
                      <a:pt x="13" y="6"/>
                    </a:lnTo>
                    <a:lnTo>
                      <a:pt x="9" y="0"/>
                    </a:lnTo>
                    <a:lnTo>
                      <a:pt x="6" y="17"/>
                    </a:lnTo>
                    <a:lnTo>
                      <a:pt x="1" y="35"/>
                    </a:lnTo>
                    <a:lnTo>
                      <a:pt x="0" y="49"/>
                    </a:lnTo>
                    <a:lnTo>
                      <a:pt x="0" y="59"/>
                    </a:lnTo>
                    <a:lnTo>
                      <a:pt x="11" y="63"/>
                    </a:lnTo>
                    <a:lnTo>
                      <a:pt x="22" y="66"/>
                    </a:lnTo>
                    <a:lnTo>
                      <a:pt x="32" y="69"/>
                    </a:lnTo>
                    <a:lnTo>
                      <a:pt x="39" y="71"/>
                    </a:lnTo>
                    <a:lnTo>
                      <a:pt x="43" y="74"/>
                    </a:lnTo>
                    <a:lnTo>
                      <a:pt x="49" y="80"/>
                    </a:lnTo>
                    <a:lnTo>
                      <a:pt x="55" y="85"/>
                    </a:lnTo>
                    <a:lnTo>
                      <a:pt x="62" y="91"/>
                    </a:lnTo>
                    <a:lnTo>
                      <a:pt x="70" y="98"/>
                    </a:lnTo>
                    <a:lnTo>
                      <a:pt x="77" y="104"/>
                    </a:lnTo>
                    <a:lnTo>
                      <a:pt x="83" y="108"/>
                    </a:lnTo>
                    <a:lnTo>
                      <a:pt x="88" y="111"/>
                    </a:lnTo>
                    <a:lnTo>
                      <a:pt x="94" y="113"/>
                    </a:lnTo>
                    <a:lnTo>
                      <a:pt x="102" y="115"/>
                    </a:lnTo>
                    <a:lnTo>
                      <a:pt x="109" y="118"/>
                    </a:lnTo>
                    <a:lnTo>
                      <a:pt x="116" y="120"/>
                    </a:lnTo>
                    <a:lnTo>
                      <a:pt x="125" y="123"/>
                    </a:lnTo>
                    <a:lnTo>
                      <a:pt x="132" y="125"/>
                    </a:lnTo>
                    <a:lnTo>
                      <a:pt x="139" y="127"/>
                    </a:lnTo>
                    <a:lnTo>
                      <a:pt x="147" y="129"/>
                    </a:ln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4" name="Freeform 654">
                <a:extLst>
                  <a:ext uri="{FF2B5EF4-FFF2-40B4-BE49-F238E27FC236}">
                    <a16:creationId xmlns:a16="http://schemas.microsoft.com/office/drawing/2014/main" id="{F49003BF-9FA6-2F7E-8B8E-93CBA7D1595F}"/>
                  </a:ext>
                </a:extLst>
              </p:cNvPr>
              <p:cNvSpPr>
                <a:spLocks/>
              </p:cNvSpPr>
              <p:nvPr/>
            </p:nvSpPr>
            <p:spPr bwMode="auto">
              <a:xfrm>
                <a:off x="3692" y="5496"/>
                <a:ext cx="49" cy="24"/>
              </a:xfrm>
              <a:custGeom>
                <a:avLst/>
                <a:gdLst>
                  <a:gd name="T0" fmla="*/ 0 w 147"/>
                  <a:gd name="T1" fmla="*/ 0 h 71"/>
                  <a:gd name="T2" fmla="*/ 0 w 147"/>
                  <a:gd name="T3" fmla="*/ 0 h 71"/>
                  <a:gd name="T4" fmla="*/ 0 w 147"/>
                  <a:gd name="T5" fmla="*/ 0 h 71"/>
                  <a:gd name="T6" fmla="*/ 0 w 147"/>
                  <a:gd name="T7" fmla="*/ 0 h 71"/>
                  <a:gd name="T8" fmla="*/ 0 w 147"/>
                  <a:gd name="T9" fmla="*/ 0 h 71"/>
                  <a:gd name="T10" fmla="*/ 0 w 147"/>
                  <a:gd name="T11" fmla="*/ 0 h 71"/>
                  <a:gd name="T12" fmla="*/ 0 w 147"/>
                  <a:gd name="T13" fmla="*/ 0 h 71"/>
                  <a:gd name="T14" fmla="*/ 0 w 147"/>
                  <a:gd name="T15" fmla="*/ 0 h 71"/>
                  <a:gd name="T16" fmla="*/ 0 w 147"/>
                  <a:gd name="T17" fmla="*/ 0 h 71"/>
                  <a:gd name="T18" fmla="*/ 0 w 147"/>
                  <a:gd name="T19" fmla="*/ 0 h 71"/>
                  <a:gd name="T20" fmla="*/ 0 w 147"/>
                  <a:gd name="T21" fmla="*/ 0 h 71"/>
                  <a:gd name="T22" fmla="*/ 0 w 147"/>
                  <a:gd name="T23" fmla="*/ 0 h 71"/>
                  <a:gd name="T24" fmla="*/ 0 w 147"/>
                  <a:gd name="T25" fmla="*/ 0 h 71"/>
                  <a:gd name="T26" fmla="*/ 0 w 147"/>
                  <a:gd name="T27" fmla="*/ 0 h 71"/>
                  <a:gd name="T28" fmla="*/ 0 w 147"/>
                  <a:gd name="T29" fmla="*/ 0 h 71"/>
                  <a:gd name="T30" fmla="*/ 0 w 147"/>
                  <a:gd name="T31" fmla="*/ 0 h 71"/>
                  <a:gd name="T32" fmla="*/ 0 w 147"/>
                  <a:gd name="T33" fmla="*/ 0 h 71"/>
                  <a:gd name="T34" fmla="*/ 0 w 147"/>
                  <a:gd name="T35" fmla="*/ 0 h 71"/>
                  <a:gd name="T36" fmla="*/ 0 w 147"/>
                  <a:gd name="T37" fmla="*/ 0 h 71"/>
                  <a:gd name="T38" fmla="*/ 0 w 147"/>
                  <a:gd name="T39" fmla="*/ 0 h 71"/>
                  <a:gd name="T40" fmla="*/ 0 w 147"/>
                  <a:gd name="T41" fmla="*/ 0 h 71"/>
                  <a:gd name="T42" fmla="*/ 0 w 147"/>
                  <a:gd name="T43" fmla="*/ 0 h 71"/>
                  <a:gd name="T44" fmla="*/ 0 w 147"/>
                  <a:gd name="T45" fmla="*/ 0 h 71"/>
                  <a:gd name="T46" fmla="*/ 0 w 147"/>
                  <a:gd name="T47" fmla="*/ 0 h 71"/>
                  <a:gd name="T48" fmla="*/ 0 w 147"/>
                  <a:gd name="T49" fmla="*/ 0 h 71"/>
                  <a:gd name="T50" fmla="*/ 0 w 147"/>
                  <a:gd name="T51" fmla="*/ 0 h 71"/>
                  <a:gd name="T52" fmla="*/ 0 w 147"/>
                  <a:gd name="T53" fmla="*/ 0 h 71"/>
                  <a:gd name="T54" fmla="*/ 0 w 147"/>
                  <a:gd name="T55" fmla="*/ 0 h 71"/>
                  <a:gd name="T56" fmla="*/ 0 w 147"/>
                  <a:gd name="T57" fmla="*/ 0 h 71"/>
                  <a:gd name="T58" fmla="*/ 0 w 147"/>
                  <a:gd name="T59" fmla="*/ 0 h 71"/>
                  <a:gd name="T60" fmla="*/ 0 w 147"/>
                  <a:gd name="T61" fmla="*/ 0 h 71"/>
                  <a:gd name="T62" fmla="*/ 0 w 147"/>
                  <a:gd name="T63" fmla="*/ 0 h 71"/>
                  <a:gd name="T64" fmla="*/ 0 w 147"/>
                  <a:gd name="T65" fmla="*/ 0 h 71"/>
                  <a:gd name="T66" fmla="*/ 0 w 147"/>
                  <a:gd name="T67" fmla="*/ 0 h 71"/>
                  <a:gd name="T68" fmla="*/ 0 w 147"/>
                  <a:gd name="T69" fmla="*/ 0 h 71"/>
                  <a:gd name="T70" fmla="*/ 0 w 147"/>
                  <a:gd name="T71" fmla="*/ 0 h 71"/>
                  <a:gd name="T72" fmla="*/ 0 w 147"/>
                  <a:gd name="T73" fmla="*/ 0 h 71"/>
                  <a:gd name="T74" fmla="*/ 0 w 147"/>
                  <a:gd name="T75" fmla="*/ 0 h 71"/>
                  <a:gd name="T76" fmla="*/ 0 w 147"/>
                  <a:gd name="T77" fmla="*/ 0 h 71"/>
                  <a:gd name="T78" fmla="*/ 0 w 147"/>
                  <a:gd name="T79" fmla="*/ 0 h 71"/>
                  <a:gd name="T80" fmla="*/ 0 w 147"/>
                  <a:gd name="T81" fmla="*/ 0 h 71"/>
                  <a:gd name="T82" fmla="*/ 0 w 147"/>
                  <a:gd name="T83" fmla="*/ 0 h 71"/>
                  <a:gd name="T84" fmla="*/ 0 w 147"/>
                  <a:gd name="T85" fmla="*/ 0 h 71"/>
                  <a:gd name="T86" fmla="*/ 0 w 147"/>
                  <a:gd name="T87" fmla="*/ 0 h 71"/>
                  <a:gd name="T88" fmla="*/ 0 w 147"/>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7"/>
                  <a:gd name="T136" fmla="*/ 0 h 71"/>
                  <a:gd name="T137" fmla="*/ 147 w 147"/>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7" h="71">
                    <a:moveTo>
                      <a:pt x="147" y="70"/>
                    </a:moveTo>
                    <a:lnTo>
                      <a:pt x="139" y="68"/>
                    </a:lnTo>
                    <a:lnTo>
                      <a:pt x="132" y="66"/>
                    </a:lnTo>
                    <a:lnTo>
                      <a:pt x="125" y="64"/>
                    </a:lnTo>
                    <a:lnTo>
                      <a:pt x="116" y="61"/>
                    </a:lnTo>
                    <a:lnTo>
                      <a:pt x="109" y="59"/>
                    </a:lnTo>
                    <a:lnTo>
                      <a:pt x="102" y="56"/>
                    </a:lnTo>
                    <a:lnTo>
                      <a:pt x="94" y="54"/>
                    </a:lnTo>
                    <a:lnTo>
                      <a:pt x="88" y="52"/>
                    </a:lnTo>
                    <a:lnTo>
                      <a:pt x="83" y="49"/>
                    </a:lnTo>
                    <a:lnTo>
                      <a:pt x="77" y="45"/>
                    </a:lnTo>
                    <a:lnTo>
                      <a:pt x="70" y="39"/>
                    </a:lnTo>
                    <a:lnTo>
                      <a:pt x="62" y="32"/>
                    </a:lnTo>
                    <a:lnTo>
                      <a:pt x="55" y="26"/>
                    </a:lnTo>
                    <a:lnTo>
                      <a:pt x="49" y="21"/>
                    </a:lnTo>
                    <a:lnTo>
                      <a:pt x="43" y="15"/>
                    </a:lnTo>
                    <a:lnTo>
                      <a:pt x="39" y="12"/>
                    </a:lnTo>
                    <a:lnTo>
                      <a:pt x="32" y="10"/>
                    </a:lnTo>
                    <a:lnTo>
                      <a:pt x="22" y="7"/>
                    </a:lnTo>
                    <a:lnTo>
                      <a:pt x="11" y="4"/>
                    </a:lnTo>
                    <a:lnTo>
                      <a:pt x="0" y="0"/>
                    </a:lnTo>
                    <a:lnTo>
                      <a:pt x="6" y="4"/>
                    </a:lnTo>
                    <a:lnTo>
                      <a:pt x="13" y="10"/>
                    </a:lnTo>
                    <a:lnTo>
                      <a:pt x="23" y="17"/>
                    </a:lnTo>
                    <a:lnTo>
                      <a:pt x="33" y="21"/>
                    </a:lnTo>
                    <a:lnTo>
                      <a:pt x="35" y="17"/>
                    </a:lnTo>
                    <a:lnTo>
                      <a:pt x="36" y="15"/>
                    </a:lnTo>
                    <a:lnTo>
                      <a:pt x="39" y="15"/>
                    </a:lnTo>
                    <a:lnTo>
                      <a:pt x="42" y="18"/>
                    </a:lnTo>
                    <a:lnTo>
                      <a:pt x="48" y="24"/>
                    </a:lnTo>
                    <a:lnTo>
                      <a:pt x="59" y="35"/>
                    </a:lnTo>
                    <a:lnTo>
                      <a:pt x="71" y="46"/>
                    </a:lnTo>
                    <a:lnTo>
                      <a:pt x="81" y="53"/>
                    </a:lnTo>
                    <a:lnTo>
                      <a:pt x="86" y="54"/>
                    </a:lnTo>
                    <a:lnTo>
                      <a:pt x="90" y="57"/>
                    </a:lnTo>
                    <a:lnTo>
                      <a:pt x="94" y="60"/>
                    </a:lnTo>
                    <a:lnTo>
                      <a:pt x="100" y="61"/>
                    </a:lnTo>
                    <a:lnTo>
                      <a:pt x="106" y="64"/>
                    </a:lnTo>
                    <a:lnTo>
                      <a:pt x="113" y="67"/>
                    </a:lnTo>
                    <a:lnTo>
                      <a:pt x="119" y="68"/>
                    </a:lnTo>
                    <a:lnTo>
                      <a:pt x="126" y="70"/>
                    </a:lnTo>
                    <a:lnTo>
                      <a:pt x="132" y="71"/>
                    </a:lnTo>
                    <a:lnTo>
                      <a:pt x="136" y="71"/>
                    </a:lnTo>
                    <a:lnTo>
                      <a:pt x="142" y="71"/>
                    </a:lnTo>
                    <a:lnTo>
                      <a:pt x="147"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5" name="Freeform 655">
                <a:extLst>
                  <a:ext uri="{FF2B5EF4-FFF2-40B4-BE49-F238E27FC236}">
                    <a16:creationId xmlns:a16="http://schemas.microsoft.com/office/drawing/2014/main" id="{63E90F79-555D-1D1E-B40D-54A0AF04FCDE}"/>
                  </a:ext>
                </a:extLst>
              </p:cNvPr>
              <p:cNvSpPr>
                <a:spLocks/>
              </p:cNvSpPr>
              <p:nvPr/>
            </p:nvSpPr>
            <p:spPr bwMode="auto">
              <a:xfrm>
                <a:off x="3647" y="5191"/>
                <a:ext cx="89" cy="303"/>
              </a:xfrm>
              <a:custGeom>
                <a:avLst/>
                <a:gdLst>
                  <a:gd name="T0" fmla="*/ 0 w 266"/>
                  <a:gd name="T1" fmla="*/ 1 h 908"/>
                  <a:gd name="T2" fmla="*/ 0 w 266"/>
                  <a:gd name="T3" fmla="*/ 1 h 908"/>
                  <a:gd name="T4" fmla="*/ 0 w 266"/>
                  <a:gd name="T5" fmla="*/ 1 h 908"/>
                  <a:gd name="T6" fmla="*/ 0 w 266"/>
                  <a:gd name="T7" fmla="*/ 1 h 908"/>
                  <a:gd name="T8" fmla="*/ 0 w 266"/>
                  <a:gd name="T9" fmla="*/ 1 h 908"/>
                  <a:gd name="T10" fmla="*/ 0 w 266"/>
                  <a:gd name="T11" fmla="*/ 1 h 908"/>
                  <a:gd name="T12" fmla="*/ 0 w 266"/>
                  <a:gd name="T13" fmla="*/ 1 h 908"/>
                  <a:gd name="T14" fmla="*/ 0 w 266"/>
                  <a:gd name="T15" fmla="*/ 1 h 908"/>
                  <a:gd name="T16" fmla="*/ 0 w 266"/>
                  <a:gd name="T17" fmla="*/ 1 h 908"/>
                  <a:gd name="T18" fmla="*/ 0 w 266"/>
                  <a:gd name="T19" fmla="*/ 1 h 908"/>
                  <a:gd name="T20" fmla="*/ 0 w 266"/>
                  <a:gd name="T21" fmla="*/ 1 h 908"/>
                  <a:gd name="T22" fmla="*/ 0 w 266"/>
                  <a:gd name="T23" fmla="*/ 1 h 908"/>
                  <a:gd name="T24" fmla="*/ 0 w 266"/>
                  <a:gd name="T25" fmla="*/ 1 h 908"/>
                  <a:gd name="T26" fmla="*/ 0 w 266"/>
                  <a:gd name="T27" fmla="*/ 1 h 908"/>
                  <a:gd name="T28" fmla="*/ 0 w 266"/>
                  <a:gd name="T29" fmla="*/ 1 h 908"/>
                  <a:gd name="T30" fmla="*/ 0 w 266"/>
                  <a:gd name="T31" fmla="*/ 1 h 908"/>
                  <a:gd name="T32" fmla="*/ 0 w 266"/>
                  <a:gd name="T33" fmla="*/ 1 h 908"/>
                  <a:gd name="T34" fmla="*/ 0 w 266"/>
                  <a:gd name="T35" fmla="*/ 1 h 908"/>
                  <a:gd name="T36" fmla="*/ 0 w 266"/>
                  <a:gd name="T37" fmla="*/ 1 h 908"/>
                  <a:gd name="T38" fmla="*/ 0 w 266"/>
                  <a:gd name="T39" fmla="*/ 1 h 908"/>
                  <a:gd name="T40" fmla="*/ 0 w 266"/>
                  <a:gd name="T41" fmla="*/ 1 h 908"/>
                  <a:gd name="T42" fmla="*/ 0 w 266"/>
                  <a:gd name="T43" fmla="*/ 0 h 908"/>
                  <a:gd name="T44" fmla="*/ 0 w 266"/>
                  <a:gd name="T45" fmla="*/ 0 h 908"/>
                  <a:gd name="T46" fmla="*/ 0 w 266"/>
                  <a:gd name="T47" fmla="*/ 0 h 908"/>
                  <a:gd name="T48" fmla="*/ 0 w 266"/>
                  <a:gd name="T49" fmla="*/ 0 h 908"/>
                  <a:gd name="T50" fmla="*/ 0 w 266"/>
                  <a:gd name="T51" fmla="*/ 0 h 908"/>
                  <a:gd name="T52" fmla="*/ 0 w 266"/>
                  <a:gd name="T53" fmla="*/ 0 h 908"/>
                  <a:gd name="T54" fmla="*/ 0 w 266"/>
                  <a:gd name="T55" fmla="*/ 0 h 908"/>
                  <a:gd name="T56" fmla="*/ 0 w 266"/>
                  <a:gd name="T57" fmla="*/ 0 h 908"/>
                  <a:gd name="T58" fmla="*/ 0 w 266"/>
                  <a:gd name="T59" fmla="*/ 0 h 908"/>
                  <a:gd name="T60" fmla="*/ 0 w 266"/>
                  <a:gd name="T61" fmla="*/ 0 h 908"/>
                  <a:gd name="T62" fmla="*/ 0 w 266"/>
                  <a:gd name="T63" fmla="*/ 0 h 908"/>
                  <a:gd name="T64" fmla="*/ 0 w 266"/>
                  <a:gd name="T65" fmla="*/ 0 h 908"/>
                  <a:gd name="T66" fmla="*/ 0 w 266"/>
                  <a:gd name="T67" fmla="*/ 0 h 908"/>
                  <a:gd name="T68" fmla="*/ 0 w 266"/>
                  <a:gd name="T69" fmla="*/ 0 h 908"/>
                  <a:gd name="T70" fmla="*/ 0 w 266"/>
                  <a:gd name="T71" fmla="*/ 0 h 908"/>
                  <a:gd name="T72" fmla="*/ 0 w 266"/>
                  <a:gd name="T73" fmla="*/ 0 h 908"/>
                  <a:gd name="T74" fmla="*/ 0 w 266"/>
                  <a:gd name="T75" fmla="*/ 1 h 908"/>
                  <a:gd name="T76" fmla="*/ 0 w 266"/>
                  <a:gd name="T77" fmla="*/ 1 h 908"/>
                  <a:gd name="T78" fmla="*/ 0 w 266"/>
                  <a:gd name="T79" fmla="*/ 1 h 908"/>
                  <a:gd name="T80" fmla="*/ 0 w 266"/>
                  <a:gd name="T81" fmla="*/ 1 h 908"/>
                  <a:gd name="T82" fmla="*/ 0 w 266"/>
                  <a:gd name="T83" fmla="*/ 1 h 908"/>
                  <a:gd name="T84" fmla="*/ 0 w 266"/>
                  <a:gd name="T85" fmla="*/ 1 h 908"/>
                  <a:gd name="T86" fmla="*/ 0 w 266"/>
                  <a:gd name="T87" fmla="*/ 1 h 908"/>
                  <a:gd name="T88" fmla="*/ 0 w 266"/>
                  <a:gd name="T89" fmla="*/ 1 h 908"/>
                  <a:gd name="T90" fmla="*/ 0 w 266"/>
                  <a:gd name="T91" fmla="*/ 1 h 908"/>
                  <a:gd name="T92" fmla="*/ 0 w 266"/>
                  <a:gd name="T93" fmla="*/ 1 h 908"/>
                  <a:gd name="T94" fmla="*/ 0 w 266"/>
                  <a:gd name="T95" fmla="*/ 1 h 9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6"/>
                  <a:gd name="T145" fmla="*/ 0 h 908"/>
                  <a:gd name="T146" fmla="*/ 266 w 266"/>
                  <a:gd name="T147" fmla="*/ 908 h 9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6" h="908">
                    <a:moveTo>
                      <a:pt x="234" y="895"/>
                    </a:moveTo>
                    <a:lnTo>
                      <a:pt x="229" y="898"/>
                    </a:lnTo>
                    <a:lnTo>
                      <a:pt x="223" y="901"/>
                    </a:lnTo>
                    <a:lnTo>
                      <a:pt x="216" y="904"/>
                    </a:lnTo>
                    <a:lnTo>
                      <a:pt x="209" y="906"/>
                    </a:lnTo>
                    <a:lnTo>
                      <a:pt x="202" y="908"/>
                    </a:lnTo>
                    <a:lnTo>
                      <a:pt x="193" y="908"/>
                    </a:lnTo>
                    <a:lnTo>
                      <a:pt x="186" y="908"/>
                    </a:lnTo>
                    <a:lnTo>
                      <a:pt x="180" y="906"/>
                    </a:lnTo>
                    <a:lnTo>
                      <a:pt x="173" y="904"/>
                    </a:lnTo>
                    <a:lnTo>
                      <a:pt x="165" y="901"/>
                    </a:lnTo>
                    <a:lnTo>
                      <a:pt x="158" y="897"/>
                    </a:lnTo>
                    <a:lnTo>
                      <a:pt x="149" y="891"/>
                    </a:lnTo>
                    <a:lnTo>
                      <a:pt x="141" y="885"/>
                    </a:lnTo>
                    <a:lnTo>
                      <a:pt x="132" y="877"/>
                    </a:lnTo>
                    <a:lnTo>
                      <a:pt x="123" y="869"/>
                    </a:lnTo>
                    <a:lnTo>
                      <a:pt x="116" y="860"/>
                    </a:lnTo>
                    <a:lnTo>
                      <a:pt x="113" y="796"/>
                    </a:lnTo>
                    <a:lnTo>
                      <a:pt x="109" y="715"/>
                    </a:lnTo>
                    <a:lnTo>
                      <a:pt x="107" y="640"/>
                    </a:lnTo>
                    <a:lnTo>
                      <a:pt x="110" y="591"/>
                    </a:lnTo>
                    <a:lnTo>
                      <a:pt x="115" y="566"/>
                    </a:lnTo>
                    <a:lnTo>
                      <a:pt x="117" y="547"/>
                    </a:lnTo>
                    <a:lnTo>
                      <a:pt x="116" y="531"/>
                    </a:lnTo>
                    <a:lnTo>
                      <a:pt x="115" y="521"/>
                    </a:lnTo>
                    <a:lnTo>
                      <a:pt x="115" y="514"/>
                    </a:lnTo>
                    <a:lnTo>
                      <a:pt x="116" y="509"/>
                    </a:lnTo>
                    <a:lnTo>
                      <a:pt x="120" y="503"/>
                    </a:lnTo>
                    <a:lnTo>
                      <a:pt x="125" y="499"/>
                    </a:lnTo>
                    <a:lnTo>
                      <a:pt x="129" y="493"/>
                    </a:lnTo>
                    <a:lnTo>
                      <a:pt x="131" y="486"/>
                    </a:lnTo>
                    <a:lnTo>
                      <a:pt x="132" y="479"/>
                    </a:lnTo>
                    <a:lnTo>
                      <a:pt x="136" y="474"/>
                    </a:lnTo>
                    <a:lnTo>
                      <a:pt x="142" y="470"/>
                    </a:lnTo>
                    <a:lnTo>
                      <a:pt x="145" y="465"/>
                    </a:lnTo>
                    <a:lnTo>
                      <a:pt x="144" y="458"/>
                    </a:lnTo>
                    <a:lnTo>
                      <a:pt x="138" y="453"/>
                    </a:lnTo>
                    <a:lnTo>
                      <a:pt x="131" y="447"/>
                    </a:lnTo>
                    <a:lnTo>
                      <a:pt x="126" y="442"/>
                    </a:lnTo>
                    <a:lnTo>
                      <a:pt x="122" y="435"/>
                    </a:lnTo>
                    <a:lnTo>
                      <a:pt x="119" y="425"/>
                    </a:lnTo>
                    <a:lnTo>
                      <a:pt x="115" y="411"/>
                    </a:lnTo>
                    <a:lnTo>
                      <a:pt x="104" y="387"/>
                    </a:lnTo>
                    <a:lnTo>
                      <a:pt x="91" y="353"/>
                    </a:lnTo>
                    <a:lnTo>
                      <a:pt x="75" y="316"/>
                    </a:lnTo>
                    <a:lnTo>
                      <a:pt x="58" y="276"/>
                    </a:lnTo>
                    <a:lnTo>
                      <a:pt x="40" y="239"/>
                    </a:lnTo>
                    <a:lnTo>
                      <a:pt x="24" y="205"/>
                    </a:lnTo>
                    <a:lnTo>
                      <a:pt x="13" y="178"/>
                    </a:lnTo>
                    <a:lnTo>
                      <a:pt x="4" y="154"/>
                    </a:lnTo>
                    <a:lnTo>
                      <a:pt x="0" y="126"/>
                    </a:lnTo>
                    <a:lnTo>
                      <a:pt x="0" y="97"/>
                    </a:lnTo>
                    <a:lnTo>
                      <a:pt x="3" y="68"/>
                    </a:lnTo>
                    <a:lnTo>
                      <a:pt x="13" y="42"/>
                    </a:lnTo>
                    <a:lnTo>
                      <a:pt x="27" y="20"/>
                    </a:lnTo>
                    <a:lnTo>
                      <a:pt x="49" y="6"/>
                    </a:lnTo>
                    <a:lnTo>
                      <a:pt x="78" y="0"/>
                    </a:lnTo>
                    <a:lnTo>
                      <a:pt x="106" y="2"/>
                    </a:lnTo>
                    <a:lnTo>
                      <a:pt x="128" y="7"/>
                    </a:lnTo>
                    <a:lnTo>
                      <a:pt x="142" y="14"/>
                    </a:lnTo>
                    <a:lnTo>
                      <a:pt x="154" y="24"/>
                    </a:lnTo>
                    <a:lnTo>
                      <a:pt x="161" y="35"/>
                    </a:lnTo>
                    <a:lnTo>
                      <a:pt x="167" y="49"/>
                    </a:lnTo>
                    <a:lnTo>
                      <a:pt x="173" y="63"/>
                    </a:lnTo>
                    <a:lnTo>
                      <a:pt x="180" y="79"/>
                    </a:lnTo>
                    <a:lnTo>
                      <a:pt x="194" y="110"/>
                    </a:lnTo>
                    <a:lnTo>
                      <a:pt x="206" y="142"/>
                    </a:lnTo>
                    <a:lnTo>
                      <a:pt x="216" y="177"/>
                    </a:lnTo>
                    <a:lnTo>
                      <a:pt x="225" y="211"/>
                    </a:lnTo>
                    <a:lnTo>
                      <a:pt x="232" y="246"/>
                    </a:lnTo>
                    <a:lnTo>
                      <a:pt x="237" y="276"/>
                    </a:lnTo>
                    <a:lnTo>
                      <a:pt x="241" y="304"/>
                    </a:lnTo>
                    <a:lnTo>
                      <a:pt x="242" y="327"/>
                    </a:lnTo>
                    <a:lnTo>
                      <a:pt x="245" y="362"/>
                    </a:lnTo>
                    <a:lnTo>
                      <a:pt x="251" y="393"/>
                    </a:lnTo>
                    <a:lnTo>
                      <a:pt x="255" y="418"/>
                    </a:lnTo>
                    <a:lnTo>
                      <a:pt x="260" y="430"/>
                    </a:lnTo>
                    <a:lnTo>
                      <a:pt x="263" y="439"/>
                    </a:lnTo>
                    <a:lnTo>
                      <a:pt x="266" y="451"/>
                    </a:lnTo>
                    <a:lnTo>
                      <a:pt x="266" y="468"/>
                    </a:lnTo>
                    <a:lnTo>
                      <a:pt x="261" y="488"/>
                    </a:lnTo>
                    <a:lnTo>
                      <a:pt x="255" y="505"/>
                    </a:lnTo>
                    <a:lnTo>
                      <a:pt x="254" y="516"/>
                    </a:lnTo>
                    <a:lnTo>
                      <a:pt x="253" y="523"/>
                    </a:lnTo>
                    <a:lnTo>
                      <a:pt x="251" y="528"/>
                    </a:lnTo>
                    <a:lnTo>
                      <a:pt x="247" y="535"/>
                    </a:lnTo>
                    <a:lnTo>
                      <a:pt x="241" y="544"/>
                    </a:lnTo>
                    <a:lnTo>
                      <a:pt x="237" y="554"/>
                    </a:lnTo>
                    <a:lnTo>
                      <a:pt x="235" y="561"/>
                    </a:lnTo>
                    <a:lnTo>
                      <a:pt x="237" y="565"/>
                    </a:lnTo>
                    <a:lnTo>
                      <a:pt x="241" y="569"/>
                    </a:lnTo>
                    <a:lnTo>
                      <a:pt x="242" y="576"/>
                    </a:lnTo>
                    <a:lnTo>
                      <a:pt x="241" y="583"/>
                    </a:lnTo>
                    <a:lnTo>
                      <a:pt x="235" y="625"/>
                    </a:lnTo>
                    <a:lnTo>
                      <a:pt x="229" y="713"/>
                    </a:lnTo>
                    <a:lnTo>
                      <a:pt x="226" y="814"/>
                    </a:lnTo>
                    <a:lnTo>
                      <a:pt x="234" y="895"/>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6" name="Freeform 656">
                <a:extLst>
                  <a:ext uri="{FF2B5EF4-FFF2-40B4-BE49-F238E27FC236}">
                    <a16:creationId xmlns:a16="http://schemas.microsoft.com/office/drawing/2014/main" id="{2CBB1DB9-30F0-DCB4-7100-87C02F7F9A0D}"/>
                  </a:ext>
                </a:extLst>
              </p:cNvPr>
              <p:cNvSpPr>
                <a:spLocks/>
              </p:cNvSpPr>
              <p:nvPr/>
            </p:nvSpPr>
            <p:spPr bwMode="auto">
              <a:xfrm>
                <a:off x="3632" y="5025"/>
                <a:ext cx="78" cy="215"/>
              </a:xfrm>
              <a:custGeom>
                <a:avLst/>
                <a:gdLst>
                  <a:gd name="T0" fmla="*/ 0 w 233"/>
                  <a:gd name="T1" fmla="*/ 0 h 645"/>
                  <a:gd name="T2" fmla="*/ 0 w 233"/>
                  <a:gd name="T3" fmla="*/ 0 h 645"/>
                  <a:gd name="T4" fmla="*/ 0 w 233"/>
                  <a:gd name="T5" fmla="*/ 0 h 645"/>
                  <a:gd name="T6" fmla="*/ 0 w 233"/>
                  <a:gd name="T7" fmla="*/ 0 h 645"/>
                  <a:gd name="T8" fmla="*/ 0 w 233"/>
                  <a:gd name="T9" fmla="*/ 0 h 645"/>
                  <a:gd name="T10" fmla="*/ 0 w 233"/>
                  <a:gd name="T11" fmla="*/ 0 h 645"/>
                  <a:gd name="T12" fmla="*/ 0 w 233"/>
                  <a:gd name="T13" fmla="*/ 0 h 645"/>
                  <a:gd name="T14" fmla="*/ 0 w 233"/>
                  <a:gd name="T15" fmla="*/ 0 h 645"/>
                  <a:gd name="T16" fmla="*/ 0 w 233"/>
                  <a:gd name="T17" fmla="*/ 1 h 645"/>
                  <a:gd name="T18" fmla="*/ 0 w 233"/>
                  <a:gd name="T19" fmla="*/ 1 h 645"/>
                  <a:gd name="T20" fmla="*/ 0 w 233"/>
                  <a:gd name="T21" fmla="*/ 1 h 645"/>
                  <a:gd name="T22" fmla="*/ 0 w 233"/>
                  <a:gd name="T23" fmla="*/ 1 h 645"/>
                  <a:gd name="T24" fmla="*/ 0 w 233"/>
                  <a:gd name="T25" fmla="*/ 1 h 645"/>
                  <a:gd name="T26" fmla="*/ 0 w 233"/>
                  <a:gd name="T27" fmla="*/ 1 h 645"/>
                  <a:gd name="T28" fmla="*/ 0 w 233"/>
                  <a:gd name="T29" fmla="*/ 1 h 645"/>
                  <a:gd name="T30" fmla="*/ 0 w 233"/>
                  <a:gd name="T31" fmla="*/ 1 h 645"/>
                  <a:gd name="T32" fmla="*/ 0 w 233"/>
                  <a:gd name="T33" fmla="*/ 1 h 645"/>
                  <a:gd name="T34" fmla="*/ 0 w 233"/>
                  <a:gd name="T35" fmla="*/ 1 h 645"/>
                  <a:gd name="T36" fmla="*/ 0 w 233"/>
                  <a:gd name="T37" fmla="*/ 1 h 645"/>
                  <a:gd name="T38" fmla="*/ 0 w 233"/>
                  <a:gd name="T39" fmla="*/ 1 h 645"/>
                  <a:gd name="T40" fmla="*/ 0 w 233"/>
                  <a:gd name="T41" fmla="*/ 1 h 645"/>
                  <a:gd name="T42" fmla="*/ 0 w 233"/>
                  <a:gd name="T43" fmla="*/ 1 h 645"/>
                  <a:gd name="T44" fmla="*/ 0 w 233"/>
                  <a:gd name="T45" fmla="*/ 1 h 645"/>
                  <a:gd name="T46" fmla="*/ 0 w 233"/>
                  <a:gd name="T47" fmla="*/ 1 h 645"/>
                  <a:gd name="T48" fmla="*/ 0 w 233"/>
                  <a:gd name="T49" fmla="*/ 1 h 645"/>
                  <a:gd name="T50" fmla="*/ 0 w 233"/>
                  <a:gd name="T51" fmla="*/ 0 h 645"/>
                  <a:gd name="T52" fmla="*/ 0 w 233"/>
                  <a:gd name="T53" fmla="*/ 0 h 645"/>
                  <a:gd name="T54" fmla="*/ 0 w 233"/>
                  <a:gd name="T55" fmla="*/ 0 h 645"/>
                  <a:gd name="T56" fmla="*/ 0 w 233"/>
                  <a:gd name="T57" fmla="*/ 0 h 645"/>
                  <a:gd name="T58" fmla="*/ 0 w 233"/>
                  <a:gd name="T59" fmla="*/ 0 h 645"/>
                  <a:gd name="T60" fmla="*/ 0 w 233"/>
                  <a:gd name="T61" fmla="*/ 0 h 645"/>
                  <a:gd name="T62" fmla="*/ 0 w 233"/>
                  <a:gd name="T63" fmla="*/ 0 h 645"/>
                  <a:gd name="T64" fmla="*/ 0 w 233"/>
                  <a:gd name="T65" fmla="*/ 0 h 645"/>
                  <a:gd name="T66" fmla="*/ 0 w 233"/>
                  <a:gd name="T67" fmla="*/ 0 h 645"/>
                  <a:gd name="T68" fmla="*/ 0 w 233"/>
                  <a:gd name="T69" fmla="*/ 0 h 645"/>
                  <a:gd name="T70" fmla="*/ 0 w 233"/>
                  <a:gd name="T71" fmla="*/ 0 h 645"/>
                  <a:gd name="T72" fmla="*/ 0 w 233"/>
                  <a:gd name="T73" fmla="*/ 0 h 645"/>
                  <a:gd name="T74" fmla="*/ 0 w 233"/>
                  <a:gd name="T75" fmla="*/ 0 h 6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645"/>
                  <a:gd name="T116" fmla="*/ 233 w 233"/>
                  <a:gd name="T117" fmla="*/ 645 h 6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645">
                    <a:moveTo>
                      <a:pt x="90" y="0"/>
                    </a:moveTo>
                    <a:lnTo>
                      <a:pt x="74" y="4"/>
                    </a:lnTo>
                    <a:lnTo>
                      <a:pt x="58" y="12"/>
                    </a:lnTo>
                    <a:lnTo>
                      <a:pt x="44" y="28"/>
                    </a:lnTo>
                    <a:lnTo>
                      <a:pt x="29" y="47"/>
                    </a:lnTo>
                    <a:lnTo>
                      <a:pt x="18" y="71"/>
                    </a:lnTo>
                    <a:lnTo>
                      <a:pt x="9" y="98"/>
                    </a:lnTo>
                    <a:lnTo>
                      <a:pt x="2" y="128"/>
                    </a:lnTo>
                    <a:lnTo>
                      <a:pt x="0" y="161"/>
                    </a:lnTo>
                    <a:lnTo>
                      <a:pt x="3" y="190"/>
                    </a:lnTo>
                    <a:lnTo>
                      <a:pt x="10" y="221"/>
                    </a:lnTo>
                    <a:lnTo>
                      <a:pt x="19" y="253"/>
                    </a:lnTo>
                    <a:lnTo>
                      <a:pt x="29" y="284"/>
                    </a:lnTo>
                    <a:lnTo>
                      <a:pt x="39" y="315"/>
                    </a:lnTo>
                    <a:lnTo>
                      <a:pt x="48" y="340"/>
                    </a:lnTo>
                    <a:lnTo>
                      <a:pt x="55" y="361"/>
                    </a:lnTo>
                    <a:lnTo>
                      <a:pt x="58" y="375"/>
                    </a:lnTo>
                    <a:lnTo>
                      <a:pt x="57" y="392"/>
                    </a:lnTo>
                    <a:lnTo>
                      <a:pt x="51" y="411"/>
                    </a:lnTo>
                    <a:lnTo>
                      <a:pt x="45" y="434"/>
                    </a:lnTo>
                    <a:lnTo>
                      <a:pt x="36" y="457"/>
                    </a:lnTo>
                    <a:lnTo>
                      <a:pt x="28" y="481"/>
                    </a:lnTo>
                    <a:lnTo>
                      <a:pt x="22" y="502"/>
                    </a:lnTo>
                    <a:lnTo>
                      <a:pt x="16" y="522"/>
                    </a:lnTo>
                    <a:lnTo>
                      <a:pt x="15" y="537"/>
                    </a:lnTo>
                    <a:lnTo>
                      <a:pt x="18" y="561"/>
                    </a:lnTo>
                    <a:lnTo>
                      <a:pt x="22" y="582"/>
                    </a:lnTo>
                    <a:lnTo>
                      <a:pt x="32" y="600"/>
                    </a:lnTo>
                    <a:lnTo>
                      <a:pt x="44" y="616"/>
                    </a:lnTo>
                    <a:lnTo>
                      <a:pt x="58" y="628"/>
                    </a:lnTo>
                    <a:lnTo>
                      <a:pt x="76" y="638"/>
                    </a:lnTo>
                    <a:lnTo>
                      <a:pt x="96" y="644"/>
                    </a:lnTo>
                    <a:lnTo>
                      <a:pt x="118" y="645"/>
                    </a:lnTo>
                    <a:lnTo>
                      <a:pt x="131" y="644"/>
                    </a:lnTo>
                    <a:lnTo>
                      <a:pt x="143" y="642"/>
                    </a:lnTo>
                    <a:lnTo>
                      <a:pt x="156" y="638"/>
                    </a:lnTo>
                    <a:lnTo>
                      <a:pt x="169" y="634"/>
                    </a:lnTo>
                    <a:lnTo>
                      <a:pt x="179" y="630"/>
                    </a:lnTo>
                    <a:lnTo>
                      <a:pt x="188" y="624"/>
                    </a:lnTo>
                    <a:lnTo>
                      <a:pt x="195" y="618"/>
                    </a:lnTo>
                    <a:lnTo>
                      <a:pt x="198" y="613"/>
                    </a:lnTo>
                    <a:lnTo>
                      <a:pt x="202" y="595"/>
                    </a:lnTo>
                    <a:lnTo>
                      <a:pt x="208" y="564"/>
                    </a:lnTo>
                    <a:lnTo>
                      <a:pt x="215" y="533"/>
                    </a:lnTo>
                    <a:lnTo>
                      <a:pt x="218" y="512"/>
                    </a:lnTo>
                    <a:lnTo>
                      <a:pt x="221" y="492"/>
                    </a:lnTo>
                    <a:lnTo>
                      <a:pt x="222" y="466"/>
                    </a:lnTo>
                    <a:lnTo>
                      <a:pt x="222" y="438"/>
                    </a:lnTo>
                    <a:lnTo>
                      <a:pt x="220" y="411"/>
                    </a:lnTo>
                    <a:lnTo>
                      <a:pt x="214" y="380"/>
                    </a:lnTo>
                    <a:lnTo>
                      <a:pt x="211" y="347"/>
                    </a:lnTo>
                    <a:lnTo>
                      <a:pt x="209" y="313"/>
                    </a:lnTo>
                    <a:lnTo>
                      <a:pt x="209" y="281"/>
                    </a:lnTo>
                    <a:lnTo>
                      <a:pt x="209" y="268"/>
                    </a:lnTo>
                    <a:lnTo>
                      <a:pt x="209" y="259"/>
                    </a:lnTo>
                    <a:lnTo>
                      <a:pt x="208" y="250"/>
                    </a:lnTo>
                    <a:lnTo>
                      <a:pt x="208" y="247"/>
                    </a:lnTo>
                    <a:lnTo>
                      <a:pt x="218" y="235"/>
                    </a:lnTo>
                    <a:lnTo>
                      <a:pt x="227" y="221"/>
                    </a:lnTo>
                    <a:lnTo>
                      <a:pt x="231" y="207"/>
                    </a:lnTo>
                    <a:lnTo>
                      <a:pt x="233" y="197"/>
                    </a:lnTo>
                    <a:lnTo>
                      <a:pt x="230" y="191"/>
                    </a:lnTo>
                    <a:lnTo>
                      <a:pt x="225" y="186"/>
                    </a:lnTo>
                    <a:lnTo>
                      <a:pt x="220" y="179"/>
                    </a:lnTo>
                    <a:lnTo>
                      <a:pt x="212" y="172"/>
                    </a:lnTo>
                    <a:lnTo>
                      <a:pt x="204" y="163"/>
                    </a:lnTo>
                    <a:lnTo>
                      <a:pt x="196" y="155"/>
                    </a:lnTo>
                    <a:lnTo>
                      <a:pt x="188" y="144"/>
                    </a:lnTo>
                    <a:lnTo>
                      <a:pt x="180" y="131"/>
                    </a:lnTo>
                    <a:lnTo>
                      <a:pt x="173" y="116"/>
                    </a:lnTo>
                    <a:lnTo>
                      <a:pt x="164" y="96"/>
                    </a:lnTo>
                    <a:lnTo>
                      <a:pt x="156" y="74"/>
                    </a:lnTo>
                    <a:lnTo>
                      <a:pt x="145" y="53"/>
                    </a:lnTo>
                    <a:lnTo>
                      <a:pt x="134" y="32"/>
                    </a:lnTo>
                    <a:lnTo>
                      <a:pt x="121" y="15"/>
                    </a:lnTo>
                    <a:lnTo>
                      <a:pt x="106" y="4"/>
                    </a:lnTo>
                    <a:lnTo>
                      <a:pt x="90" y="0"/>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7" name="Freeform 657">
                <a:extLst>
                  <a:ext uri="{FF2B5EF4-FFF2-40B4-BE49-F238E27FC236}">
                    <a16:creationId xmlns:a16="http://schemas.microsoft.com/office/drawing/2014/main" id="{345D3E3D-59CB-627B-30BD-64112E50C164}"/>
                  </a:ext>
                </a:extLst>
              </p:cNvPr>
              <p:cNvSpPr>
                <a:spLocks/>
              </p:cNvSpPr>
              <p:nvPr/>
            </p:nvSpPr>
            <p:spPr bwMode="auto">
              <a:xfrm>
                <a:off x="3659" y="5057"/>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2" y="24"/>
                    </a:moveTo>
                    <a:lnTo>
                      <a:pt x="18" y="23"/>
                    </a:lnTo>
                    <a:lnTo>
                      <a:pt x="20" y="20"/>
                    </a:lnTo>
                    <a:lnTo>
                      <a:pt x="23" y="17"/>
                    </a:lnTo>
                    <a:lnTo>
                      <a:pt x="25" y="11"/>
                    </a:lnTo>
                    <a:lnTo>
                      <a:pt x="23" y="7"/>
                    </a:lnTo>
                    <a:lnTo>
                      <a:pt x="20" y="3"/>
                    </a:lnTo>
                    <a:lnTo>
                      <a:pt x="18" y="2"/>
                    </a:lnTo>
                    <a:lnTo>
                      <a:pt x="12" y="0"/>
                    </a:lnTo>
                    <a:lnTo>
                      <a:pt x="7" y="2"/>
                    </a:lnTo>
                    <a:lnTo>
                      <a:pt x="4" y="3"/>
                    </a:lnTo>
                    <a:lnTo>
                      <a:pt x="2" y="7"/>
                    </a:lnTo>
                    <a:lnTo>
                      <a:pt x="0" y="11"/>
                    </a:lnTo>
                    <a:lnTo>
                      <a:pt x="2" y="17"/>
                    </a:lnTo>
                    <a:lnTo>
                      <a:pt x="4" y="20"/>
                    </a:lnTo>
                    <a:lnTo>
                      <a:pt x="7" y="23"/>
                    </a:lnTo>
                    <a:lnTo>
                      <a:pt x="12" y="24"/>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8" name="Freeform 658">
                <a:extLst>
                  <a:ext uri="{FF2B5EF4-FFF2-40B4-BE49-F238E27FC236}">
                    <a16:creationId xmlns:a16="http://schemas.microsoft.com/office/drawing/2014/main" id="{A84F42EB-0832-0AC2-D504-5AF2A31D2270}"/>
                  </a:ext>
                </a:extLst>
              </p:cNvPr>
              <p:cNvSpPr>
                <a:spLocks/>
              </p:cNvSpPr>
              <p:nvPr/>
            </p:nvSpPr>
            <p:spPr bwMode="auto">
              <a:xfrm>
                <a:off x="3658" y="5031"/>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2" y="24"/>
                    </a:moveTo>
                    <a:lnTo>
                      <a:pt x="18" y="22"/>
                    </a:lnTo>
                    <a:lnTo>
                      <a:pt x="21" y="19"/>
                    </a:lnTo>
                    <a:lnTo>
                      <a:pt x="23" y="17"/>
                    </a:lnTo>
                    <a:lnTo>
                      <a:pt x="25" y="11"/>
                    </a:lnTo>
                    <a:lnTo>
                      <a:pt x="23" y="7"/>
                    </a:lnTo>
                    <a:lnTo>
                      <a:pt x="21" y="3"/>
                    </a:lnTo>
                    <a:lnTo>
                      <a:pt x="16" y="1"/>
                    </a:lnTo>
                    <a:lnTo>
                      <a:pt x="12" y="0"/>
                    </a:lnTo>
                    <a:lnTo>
                      <a:pt x="7" y="1"/>
                    </a:lnTo>
                    <a:lnTo>
                      <a:pt x="3" y="3"/>
                    </a:lnTo>
                    <a:lnTo>
                      <a:pt x="2" y="7"/>
                    </a:lnTo>
                    <a:lnTo>
                      <a:pt x="0" y="11"/>
                    </a:lnTo>
                    <a:lnTo>
                      <a:pt x="2" y="17"/>
                    </a:lnTo>
                    <a:lnTo>
                      <a:pt x="5" y="19"/>
                    </a:lnTo>
                    <a:lnTo>
                      <a:pt x="7" y="22"/>
                    </a:lnTo>
                    <a:lnTo>
                      <a:pt x="12" y="24"/>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79" name="Freeform 659">
                <a:extLst>
                  <a:ext uri="{FF2B5EF4-FFF2-40B4-BE49-F238E27FC236}">
                    <a16:creationId xmlns:a16="http://schemas.microsoft.com/office/drawing/2014/main" id="{EEF0E7BC-7316-570F-AB94-155A6E276F2E}"/>
                  </a:ext>
                </a:extLst>
              </p:cNvPr>
              <p:cNvSpPr>
                <a:spLocks/>
              </p:cNvSpPr>
              <p:nvPr/>
            </p:nvSpPr>
            <p:spPr bwMode="auto">
              <a:xfrm>
                <a:off x="3671" y="5216"/>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3" y="24"/>
                    </a:moveTo>
                    <a:lnTo>
                      <a:pt x="17" y="23"/>
                    </a:lnTo>
                    <a:lnTo>
                      <a:pt x="22" y="20"/>
                    </a:lnTo>
                    <a:lnTo>
                      <a:pt x="23" y="17"/>
                    </a:lnTo>
                    <a:lnTo>
                      <a:pt x="25" y="13"/>
                    </a:lnTo>
                    <a:lnTo>
                      <a:pt x="23" y="7"/>
                    </a:lnTo>
                    <a:lnTo>
                      <a:pt x="22" y="4"/>
                    </a:lnTo>
                    <a:lnTo>
                      <a:pt x="17" y="2"/>
                    </a:lnTo>
                    <a:lnTo>
                      <a:pt x="13" y="0"/>
                    </a:lnTo>
                    <a:lnTo>
                      <a:pt x="7" y="2"/>
                    </a:lnTo>
                    <a:lnTo>
                      <a:pt x="4" y="4"/>
                    </a:lnTo>
                    <a:lnTo>
                      <a:pt x="1" y="7"/>
                    </a:lnTo>
                    <a:lnTo>
                      <a:pt x="0" y="13"/>
                    </a:lnTo>
                    <a:lnTo>
                      <a:pt x="1" y="17"/>
                    </a:lnTo>
                    <a:lnTo>
                      <a:pt x="4" y="20"/>
                    </a:lnTo>
                    <a:lnTo>
                      <a:pt x="7" y="23"/>
                    </a:lnTo>
                    <a:lnTo>
                      <a:pt x="13" y="24"/>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0" name="Freeform 660">
                <a:extLst>
                  <a:ext uri="{FF2B5EF4-FFF2-40B4-BE49-F238E27FC236}">
                    <a16:creationId xmlns:a16="http://schemas.microsoft.com/office/drawing/2014/main" id="{A567FC4A-3D5E-B957-5B73-B6C1CE257685}"/>
                  </a:ext>
                </a:extLst>
              </p:cNvPr>
              <p:cNvSpPr>
                <a:spLocks/>
              </p:cNvSpPr>
              <p:nvPr/>
            </p:nvSpPr>
            <p:spPr bwMode="auto">
              <a:xfrm>
                <a:off x="3630" y="5021"/>
                <a:ext cx="81" cy="146"/>
              </a:xfrm>
              <a:custGeom>
                <a:avLst/>
                <a:gdLst>
                  <a:gd name="T0" fmla="*/ 0 w 243"/>
                  <a:gd name="T1" fmla="*/ 1 h 439"/>
                  <a:gd name="T2" fmla="*/ 0 w 243"/>
                  <a:gd name="T3" fmla="*/ 1 h 439"/>
                  <a:gd name="T4" fmla="*/ 0 w 243"/>
                  <a:gd name="T5" fmla="*/ 1 h 439"/>
                  <a:gd name="T6" fmla="*/ 0 w 243"/>
                  <a:gd name="T7" fmla="*/ 1 h 439"/>
                  <a:gd name="T8" fmla="*/ 0 w 243"/>
                  <a:gd name="T9" fmla="*/ 1 h 439"/>
                  <a:gd name="T10" fmla="*/ 0 w 243"/>
                  <a:gd name="T11" fmla="*/ 1 h 439"/>
                  <a:gd name="T12" fmla="*/ 0 w 243"/>
                  <a:gd name="T13" fmla="*/ 1 h 439"/>
                  <a:gd name="T14" fmla="*/ 0 w 243"/>
                  <a:gd name="T15" fmla="*/ 0 h 439"/>
                  <a:gd name="T16" fmla="*/ 0 w 243"/>
                  <a:gd name="T17" fmla="*/ 0 h 439"/>
                  <a:gd name="T18" fmla="*/ 0 w 243"/>
                  <a:gd name="T19" fmla="*/ 0 h 439"/>
                  <a:gd name="T20" fmla="*/ 0 w 243"/>
                  <a:gd name="T21" fmla="*/ 0 h 439"/>
                  <a:gd name="T22" fmla="*/ 0 w 243"/>
                  <a:gd name="T23" fmla="*/ 0 h 439"/>
                  <a:gd name="T24" fmla="*/ 0 w 243"/>
                  <a:gd name="T25" fmla="*/ 0 h 439"/>
                  <a:gd name="T26" fmla="*/ 0 w 243"/>
                  <a:gd name="T27" fmla="*/ 0 h 439"/>
                  <a:gd name="T28" fmla="*/ 0 w 243"/>
                  <a:gd name="T29" fmla="*/ 0 h 439"/>
                  <a:gd name="T30" fmla="*/ 0 w 243"/>
                  <a:gd name="T31" fmla="*/ 0 h 439"/>
                  <a:gd name="T32" fmla="*/ 0 w 243"/>
                  <a:gd name="T33" fmla="*/ 0 h 439"/>
                  <a:gd name="T34" fmla="*/ 0 w 243"/>
                  <a:gd name="T35" fmla="*/ 0 h 439"/>
                  <a:gd name="T36" fmla="*/ 0 w 243"/>
                  <a:gd name="T37" fmla="*/ 0 h 439"/>
                  <a:gd name="T38" fmla="*/ 0 w 243"/>
                  <a:gd name="T39" fmla="*/ 0 h 439"/>
                  <a:gd name="T40" fmla="*/ 0 w 243"/>
                  <a:gd name="T41" fmla="*/ 0 h 439"/>
                  <a:gd name="T42" fmla="*/ 0 w 243"/>
                  <a:gd name="T43" fmla="*/ 0 h 439"/>
                  <a:gd name="T44" fmla="*/ 0 w 243"/>
                  <a:gd name="T45" fmla="*/ 0 h 439"/>
                  <a:gd name="T46" fmla="*/ 0 w 243"/>
                  <a:gd name="T47" fmla="*/ 0 h 439"/>
                  <a:gd name="T48" fmla="*/ 0 w 243"/>
                  <a:gd name="T49" fmla="*/ 0 h 439"/>
                  <a:gd name="T50" fmla="*/ 0 w 243"/>
                  <a:gd name="T51" fmla="*/ 0 h 439"/>
                  <a:gd name="T52" fmla="*/ 0 w 243"/>
                  <a:gd name="T53" fmla="*/ 0 h 439"/>
                  <a:gd name="T54" fmla="*/ 0 w 243"/>
                  <a:gd name="T55" fmla="*/ 0 h 439"/>
                  <a:gd name="T56" fmla="*/ 0 w 243"/>
                  <a:gd name="T57" fmla="*/ 0 h 439"/>
                  <a:gd name="T58" fmla="*/ 0 w 243"/>
                  <a:gd name="T59" fmla="*/ 0 h 439"/>
                  <a:gd name="T60" fmla="*/ 0 w 243"/>
                  <a:gd name="T61" fmla="*/ 0 h 439"/>
                  <a:gd name="T62" fmla="*/ 0 w 243"/>
                  <a:gd name="T63" fmla="*/ 1 h 439"/>
                  <a:gd name="T64" fmla="*/ 0 w 243"/>
                  <a:gd name="T65" fmla="*/ 1 h 439"/>
                  <a:gd name="T66" fmla="*/ 0 w 243"/>
                  <a:gd name="T67" fmla="*/ 1 h 4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3"/>
                  <a:gd name="T103" fmla="*/ 0 h 439"/>
                  <a:gd name="T104" fmla="*/ 243 w 243"/>
                  <a:gd name="T105" fmla="*/ 439 h 4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3" h="439">
                    <a:moveTo>
                      <a:pt x="230" y="437"/>
                    </a:moveTo>
                    <a:lnTo>
                      <a:pt x="207" y="439"/>
                    </a:lnTo>
                    <a:lnTo>
                      <a:pt x="181" y="439"/>
                    </a:lnTo>
                    <a:lnTo>
                      <a:pt x="151" y="439"/>
                    </a:lnTo>
                    <a:lnTo>
                      <a:pt x="124" y="436"/>
                    </a:lnTo>
                    <a:lnTo>
                      <a:pt x="98" y="434"/>
                    </a:lnTo>
                    <a:lnTo>
                      <a:pt x="73" y="432"/>
                    </a:lnTo>
                    <a:lnTo>
                      <a:pt x="56" y="429"/>
                    </a:lnTo>
                    <a:lnTo>
                      <a:pt x="42" y="426"/>
                    </a:lnTo>
                    <a:lnTo>
                      <a:pt x="37" y="419"/>
                    </a:lnTo>
                    <a:lnTo>
                      <a:pt x="34" y="411"/>
                    </a:lnTo>
                    <a:lnTo>
                      <a:pt x="34" y="402"/>
                    </a:lnTo>
                    <a:lnTo>
                      <a:pt x="35" y="392"/>
                    </a:lnTo>
                    <a:lnTo>
                      <a:pt x="37" y="380"/>
                    </a:lnTo>
                    <a:lnTo>
                      <a:pt x="37" y="363"/>
                    </a:lnTo>
                    <a:lnTo>
                      <a:pt x="35" y="349"/>
                    </a:lnTo>
                    <a:lnTo>
                      <a:pt x="32" y="338"/>
                    </a:lnTo>
                    <a:lnTo>
                      <a:pt x="25" y="313"/>
                    </a:lnTo>
                    <a:lnTo>
                      <a:pt x="13" y="264"/>
                    </a:lnTo>
                    <a:lnTo>
                      <a:pt x="3" y="209"/>
                    </a:lnTo>
                    <a:lnTo>
                      <a:pt x="0" y="164"/>
                    </a:lnTo>
                    <a:lnTo>
                      <a:pt x="5" y="129"/>
                    </a:lnTo>
                    <a:lnTo>
                      <a:pt x="11" y="91"/>
                    </a:lnTo>
                    <a:lnTo>
                      <a:pt x="21" y="58"/>
                    </a:lnTo>
                    <a:lnTo>
                      <a:pt x="37" y="31"/>
                    </a:lnTo>
                    <a:lnTo>
                      <a:pt x="40" y="27"/>
                    </a:lnTo>
                    <a:lnTo>
                      <a:pt x="40" y="24"/>
                    </a:lnTo>
                    <a:lnTo>
                      <a:pt x="38" y="23"/>
                    </a:lnTo>
                    <a:lnTo>
                      <a:pt x="35" y="21"/>
                    </a:lnTo>
                    <a:lnTo>
                      <a:pt x="32" y="20"/>
                    </a:lnTo>
                    <a:lnTo>
                      <a:pt x="29" y="19"/>
                    </a:lnTo>
                    <a:lnTo>
                      <a:pt x="28" y="17"/>
                    </a:lnTo>
                    <a:lnTo>
                      <a:pt x="27" y="17"/>
                    </a:lnTo>
                    <a:lnTo>
                      <a:pt x="28" y="14"/>
                    </a:lnTo>
                    <a:lnTo>
                      <a:pt x="32" y="9"/>
                    </a:lnTo>
                    <a:lnTo>
                      <a:pt x="37" y="3"/>
                    </a:lnTo>
                    <a:lnTo>
                      <a:pt x="41" y="0"/>
                    </a:lnTo>
                    <a:lnTo>
                      <a:pt x="47" y="0"/>
                    </a:lnTo>
                    <a:lnTo>
                      <a:pt x="60" y="2"/>
                    </a:lnTo>
                    <a:lnTo>
                      <a:pt x="77" y="5"/>
                    </a:lnTo>
                    <a:lnTo>
                      <a:pt x="96" y="9"/>
                    </a:lnTo>
                    <a:lnTo>
                      <a:pt x="117" y="13"/>
                    </a:lnTo>
                    <a:lnTo>
                      <a:pt x="135" y="17"/>
                    </a:lnTo>
                    <a:lnTo>
                      <a:pt x="150" y="21"/>
                    </a:lnTo>
                    <a:lnTo>
                      <a:pt x="159" y="26"/>
                    </a:lnTo>
                    <a:lnTo>
                      <a:pt x="166" y="35"/>
                    </a:lnTo>
                    <a:lnTo>
                      <a:pt x="167" y="44"/>
                    </a:lnTo>
                    <a:lnTo>
                      <a:pt x="166" y="52"/>
                    </a:lnTo>
                    <a:lnTo>
                      <a:pt x="165" y="55"/>
                    </a:lnTo>
                    <a:lnTo>
                      <a:pt x="169" y="56"/>
                    </a:lnTo>
                    <a:lnTo>
                      <a:pt x="175" y="58"/>
                    </a:lnTo>
                    <a:lnTo>
                      <a:pt x="179" y="58"/>
                    </a:lnTo>
                    <a:lnTo>
                      <a:pt x="183" y="56"/>
                    </a:lnTo>
                    <a:lnTo>
                      <a:pt x="192" y="72"/>
                    </a:lnTo>
                    <a:lnTo>
                      <a:pt x="198" y="87"/>
                    </a:lnTo>
                    <a:lnTo>
                      <a:pt x="202" y="101"/>
                    </a:lnTo>
                    <a:lnTo>
                      <a:pt x="204" y="117"/>
                    </a:lnTo>
                    <a:lnTo>
                      <a:pt x="210" y="139"/>
                    </a:lnTo>
                    <a:lnTo>
                      <a:pt x="223" y="167"/>
                    </a:lnTo>
                    <a:lnTo>
                      <a:pt x="236" y="194"/>
                    </a:lnTo>
                    <a:lnTo>
                      <a:pt x="242" y="212"/>
                    </a:lnTo>
                    <a:lnTo>
                      <a:pt x="240" y="245"/>
                    </a:lnTo>
                    <a:lnTo>
                      <a:pt x="240" y="307"/>
                    </a:lnTo>
                    <a:lnTo>
                      <a:pt x="240" y="370"/>
                    </a:lnTo>
                    <a:lnTo>
                      <a:pt x="242" y="406"/>
                    </a:lnTo>
                    <a:lnTo>
                      <a:pt x="243" y="418"/>
                    </a:lnTo>
                    <a:lnTo>
                      <a:pt x="242" y="427"/>
                    </a:lnTo>
                    <a:lnTo>
                      <a:pt x="237" y="433"/>
                    </a:lnTo>
                    <a:lnTo>
                      <a:pt x="230" y="437"/>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1" name="Freeform 661">
                <a:extLst>
                  <a:ext uri="{FF2B5EF4-FFF2-40B4-BE49-F238E27FC236}">
                    <a16:creationId xmlns:a16="http://schemas.microsoft.com/office/drawing/2014/main" id="{9569B553-F619-3140-4794-2425424EB4F5}"/>
                  </a:ext>
                </a:extLst>
              </p:cNvPr>
              <p:cNvSpPr>
                <a:spLocks/>
              </p:cNvSpPr>
              <p:nvPr/>
            </p:nvSpPr>
            <p:spPr bwMode="auto">
              <a:xfrm>
                <a:off x="3627" y="5163"/>
                <a:ext cx="81" cy="79"/>
              </a:xfrm>
              <a:custGeom>
                <a:avLst/>
                <a:gdLst>
                  <a:gd name="T0" fmla="*/ 0 w 245"/>
                  <a:gd name="T1" fmla="*/ 0 h 238"/>
                  <a:gd name="T2" fmla="*/ 0 w 245"/>
                  <a:gd name="T3" fmla="*/ 0 h 238"/>
                  <a:gd name="T4" fmla="*/ 0 w 245"/>
                  <a:gd name="T5" fmla="*/ 0 h 238"/>
                  <a:gd name="T6" fmla="*/ 0 w 245"/>
                  <a:gd name="T7" fmla="*/ 0 h 238"/>
                  <a:gd name="T8" fmla="*/ 0 w 245"/>
                  <a:gd name="T9" fmla="*/ 0 h 238"/>
                  <a:gd name="T10" fmla="*/ 0 w 245"/>
                  <a:gd name="T11" fmla="*/ 0 h 238"/>
                  <a:gd name="T12" fmla="*/ 0 w 245"/>
                  <a:gd name="T13" fmla="*/ 0 h 238"/>
                  <a:gd name="T14" fmla="*/ 0 w 245"/>
                  <a:gd name="T15" fmla="*/ 0 h 238"/>
                  <a:gd name="T16" fmla="*/ 0 w 245"/>
                  <a:gd name="T17" fmla="*/ 0 h 238"/>
                  <a:gd name="T18" fmla="*/ 0 w 245"/>
                  <a:gd name="T19" fmla="*/ 0 h 238"/>
                  <a:gd name="T20" fmla="*/ 0 w 245"/>
                  <a:gd name="T21" fmla="*/ 0 h 238"/>
                  <a:gd name="T22" fmla="*/ 0 w 245"/>
                  <a:gd name="T23" fmla="*/ 0 h 238"/>
                  <a:gd name="T24" fmla="*/ 0 w 245"/>
                  <a:gd name="T25" fmla="*/ 0 h 238"/>
                  <a:gd name="T26" fmla="*/ 0 w 245"/>
                  <a:gd name="T27" fmla="*/ 0 h 238"/>
                  <a:gd name="T28" fmla="*/ 0 w 245"/>
                  <a:gd name="T29" fmla="*/ 0 h 238"/>
                  <a:gd name="T30" fmla="*/ 0 w 245"/>
                  <a:gd name="T31" fmla="*/ 0 h 238"/>
                  <a:gd name="T32" fmla="*/ 0 w 245"/>
                  <a:gd name="T33" fmla="*/ 0 h 238"/>
                  <a:gd name="T34" fmla="*/ 0 w 245"/>
                  <a:gd name="T35" fmla="*/ 0 h 238"/>
                  <a:gd name="T36" fmla="*/ 0 w 245"/>
                  <a:gd name="T37" fmla="*/ 0 h 238"/>
                  <a:gd name="T38" fmla="*/ 0 w 245"/>
                  <a:gd name="T39" fmla="*/ 0 h 238"/>
                  <a:gd name="T40" fmla="*/ 0 w 245"/>
                  <a:gd name="T41" fmla="*/ 0 h 238"/>
                  <a:gd name="T42" fmla="*/ 0 w 245"/>
                  <a:gd name="T43" fmla="*/ 0 h 238"/>
                  <a:gd name="T44" fmla="*/ 0 w 245"/>
                  <a:gd name="T45" fmla="*/ 0 h 238"/>
                  <a:gd name="T46" fmla="*/ 0 w 245"/>
                  <a:gd name="T47" fmla="*/ 0 h 238"/>
                  <a:gd name="T48" fmla="*/ 0 w 245"/>
                  <a:gd name="T49" fmla="*/ 0 h 238"/>
                  <a:gd name="T50" fmla="*/ 0 w 245"/>
                  <a:gd name="T51" fmla="*/ 0 h 238"/>
                  <a:gd name="T52" fmla="*/ 0 w 245"/>
                  <a:gd name="T53" fmla="*/ 0 h 238"/>
                  <a:gd name="T54" fmla="*/ 0 w 245"/>
                  <a:gd name="T55" fmla="*/ 0 h 238"/>
                  <a:gd name="T56" fmla="*/ 0 w 245"/>
                  <a:gd name="T57" fmla="*/ 0 h 238"/>
                  <a:gd name="T58" fmla="*/ 0 w 245"/>
                  <a:gd name="T59" fmla="*/ 0 h 238"/>
                  <a:gd name="T60" fmla="*/ 0 w 245"/>
                  <a:gd name="T61" fmla="*/ 0 h 238"/>
                  <a:gd name="T62" fmla="*/ 0 w 245"/>
                  <a:gd name="T63" fmla="*/ 0 h 238"/>
                  <a:gd name="T64" fmla="*/ 0 w 245"/>
                  <a:gd name="T65" fmla="*/ 0 h 238"/>
                  <a:gd name="T66" fmla="*/ 0 w 245"/>
                  <a:gd name="T67" fmla="*/ 0 h 238"/>
                  <a:gd name="T68" fmla="*/ 0 w 245"/>
                  <a:gd name="T69" fmla="*/ 0 h 238"/>
                  <a:gd name="T70" fmla="*/ 0 w 245"/>
                  <a:gd name="T71" fmla="*/ 0 h 238"/>
                  <a:gd name="T72" fmla="*/ 0 w 245"/>
                  <a:gd name="T73" fmla="*/ 0 h 238"/>
                  <a:gd name="T74" fmla="*/ 0 w 245"/>
                  <a:gd name="T75" fmla="*/ 0 h 238"/>
                  <a:gd name="T76" fmla="*/ 0 w 245"/>
                  <a:gd name="T77" fmla="*/ 0 h 238"/>
                  <a:gd name="T78" fmla="*/ 0 w 245"/>
                  <a:gd name="T79" fmla="*/ 0 h 238"/>
                  <a:gd name="T80" fmla="*/ 0 w 245"/>
                  <a:gd name="T81" fmla="*/ 0 h 238"/>
                  <a:gd name="T82" fmla="*/ 0 w 245"/>
                  <a:gd name="T83" fmla="*/ 0 h 238"/>
                  <a:gd name="T84" fmla="*/ 0 w 245"/>
                  <a:gd name="T85" fmla="*/ 0 h 238"/>
                  <a:gd name="T86" fmla="*/ 0 w 245"/>
                  <a:gd name="T87" fmla="*/ 0 h 238"/>
                  <a:gd name="T88" fmla="*/ 0 w 245"/>
                  <a:gd name="T89" fmla="*/ 0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
                  <a:gd name="T136" fmla="*/ 0 h 238"/>
                  <a:gd name="T137" fmla="*/ 245 w 245"/>
                  <a:gd name="T138" fmla="*/ 238 h 2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 h="238">
                    <a:moveTo>
                      <a:pt x="239" y="137"/>
                    </a:moveTo>
                    <a:lnTo>
                      <a:pt x="237" y="146"/>
                    </a:lnTo>
                    <a:lnTo>
                      <a:pt x="234" y="157"/>
                    </a:lnTo>
                    <a:lnTo>
                      <a:pt x="231" y="168"/>
                    </a:lnTo>
                    <a:lnTo>
                      <a:pt x="229" y="178"/>
                    </a:lnTo>
                    <a:lnTo>
                      <a:pt x="226" y="188"/>
                    </a:lnTo>
                    <a:lnTo>
                      <a:pt x="223" y="199"/>
                    </a:lnTo>
                    <a:lnTo>
                      <a:pt x="215" y="210"/>
                    </a:lnTo>
                    <a:lnTo>
                      <a:pt x="203" y="220"/>
                    </a:lnTo>
                    <a:lnTo>
                      <a:pt x="184" y="228"/>
                    </a:lnTo>
                    <a:lnTo>
                      <a:pt x="161" y="234"/>
                    </a:lnTo>
                    <a:lnTo>
                      <a:pt x="136" y="238"/>
                    </a:lnTo>
                    <a:lnTo>
                      <a:pt x="112" y="238"/>
                    </a:lnTo>
                    <a:lnTo>
                      <a:pt x="87" y="237"/>
                    </a:lnTo>
                    <a:lnTo>
                      <a:pt x="64" y="230"/>
                    </a:lnTo>
                    <a:lnTo>
                      <a:pt x="45" y="220"/>
                    </a:lnTo>
                    <a:lnTo>
                      <a:pt x="30" y="203"/>
                    </a:lnTo>
                    <a:lnTo>
                      <a:pt x="22" y="189"/>
                    </a:lnTo>
                    <a:lnTo>
                      <a:pt x="14" y="175"/>
                    </a:lnTo>
                    <a:lnTo>
                      <a:pt x="8" y="164"/>
                    </a:lnTo>
                    <a:lnTo>
                      <a:pt x="3" y="158"/>
                    </a:lnTo>
                    <a:lnTo>
                      <a:pt x="0" y="150"/>
                    </a:lnTo>
                    <a:lnTo>
                      <a:pt x="1" y="137"/>
                    </a:lnTo>
                    <a:lnTo>
                      <a:pt x="3" y="123"/>
                    </a:lnTo>
                    <a:lnTo>
                      <a:pt x="6" y="112"/>
                    </a:lnTo>
                    <a:lnTo>
                      <a:pt x="10" y="101"/>
                    </a:lnTo>
                    <a:lnTo>
                      <a:pt x="16" y="87"/>
                    </a:lnTo>
                    <a:lnTo>
                      <a:pt x="24" y="71"/>
                    </a:lnTo>
                    <a:lnTo>
                      <a:pt x="32" y="56"/>
                    </a:lnTo>
                    <a:lnTo>
                      <a:pt x="39" y="41"/>
                    </a:lnTo>
                    <a:lnTo>
                      <a:pt x="46" y="27"/>
                    </a:lnTo>
                    <a:lnTo>
                      <a:pt x="51" y="13"/>
                    </a:lnTo>
                    <a:lnTo>
                      <a:pt x="53" y="0"/>
                    </a:lnTo>
                    <a:lnTo>
                      <a:pt x="67" y="3"/>
                    </a:lnTo>
                    <a:lnTo>
                      <a:pt x="84" y="6"/>
                    </a:lnTo>
                    <a:lnTo>
                      <a:pt x="109" y="8"/>
                    </a:lnTo>
                    <a:lnTo>
                      <a:pt x="135" y="10"/>
                    </a:lnTo>
                    <a:lnTo>
                      <a:pt x="162" y="13"/>
                    </a:lnTo>
                    <a:lnTo>
                      <a:pt x="192" y="13"/>
                    </a:lnTo>
                    <a:lnTo>
                      <a:pt x="218" y="13"/>
                    </a:lnTo>
                    <a:lnTo>
                      <a:pt x="241" y="11"/>
                    </a:lnTo>
                    <a:lnTo>
                      <a:pt x="244" y="38"/>
                    </a:lnTo>
                    <a:lnTo>
                      <a:pt x="245" y="74"/>
                    </a:lnTo>
                    <a:lnTo>
                      <a:pt x="244" y="111"/>
                    </a:lnTo>
                    <a:lnTo>
                      <a:pt x="239" y="137"/>
                    </a:lnTo>
                    <a:close/>
                  </a:path>
                </a:pathLst>
              </a:custGeom>
              <a:solidFill>
                <a:srgbClr val="008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2" name="Freeform 662">
                <a:extLst>
                  <a:ext uri="{FF2B5EF4-FFF2-40B4-BE49-F238E27FC236}">
                    <a16:creationId xmlns:a16="http://schemas.microsoft.com/office/drawing/2014/main" id="{198DD1C4-38C4-3E81-97EE-0230999810DC}"/>
                  </a:ext>
                </a:extLst>
              </p:cNvPr>
              <p:cNvSpPr>
                <a:spLocks/>
              </p:cNvSpPr>
              <p:nvPr/>
            </p:nvSpPr>
            <p:spPr bwMode="auto">
              <a:xfrm>
                <a:off x="3626" y="5030"/>
                <a:ext cx="96" cy="164"/>
              </a:xfrm>
              <a:custGeom>
                <a:avLst/>
                <a:gdLst>
                  <a:gd name="T0" fmla="*/ 0 w 289"/>
                  <a:gd name="T1" fmla="*/ 0 h 492"/>
                  <a:gd name="T2" fmla="*/ 0 w 289"/>
                  <a:gd name="T3" fmla="*/ 0 h 492"/>
                  <a:gd name="T4" fmla="*/ 0 w 289"/>
                  <a:gd name="T5" fmla="*/ 0 h 492"/>
                  <a:gd name="T6" fmla="*/ 0 w 289"/>
                  <a:gd name="T7" fmla="*/ 0 h 492"/>
                  <a:gd name="T8" fmla="*/ 0 w 289"/>
                  <a:gd name="T9" fmla="*/ 0 h 492"/>
                  <a:gd name="T10" fmla="*/ 0 w 289"/>
                  <a:gd name="T11" fmla="*/ 0 h 492"/>
                  <a:gd name="T12" fmla="*/ 0 w 289"/>
                  <a:gd name="T13" fmla="*/ 1 h 492"/>
                  <a:gd name="T14" fmla="*/ 0 w 289"/>
                  <a:gd name="T15" fmla="*/ 1 h 492"/>
                  <a:gd name="T16" fmla="*/ 0 w 289"/>
                  <a:gd name="T17" fmla="*/ 1 h 492"/>
                  <a:gd name="T18" fmla="*/ 0 w 289"/>
                  <a:gd name="T19" fmla="*/ 1 h 492"/>
                  <a:gd name="T20" fmla="*/ 0 w 289"/>
                  <a:gd name="T21" fmla="*/ 1 h 492"/>
                  <a:gd name="T22" fmla="*/ 0 w 289"/>
                  <a:gd name="T23" fmla="*/ 1 h 492"/>
                  <a:gd name="T24" fmla="*/ 0 w 289"/>
                  <a:gd name="T25" fmla="*/ 1 h 492"/>
                  <a:gd name="T26" fmla="*/ 0 w 289"/>
                  <a:gd name="T27" fmla="*/ 1 h 492"/>
                  <a:gd name="T28" fmla="*/ 0 w 289"/>
                  <a:gd name="T29" fmla="*/ 1 h 492"/>
                  <a:gd name="T30" fmla="*/ 0 w 289"/>
                  <a:gd name="T31" fmla="*/ 1 h 492"/>
                  <a:gd name="T32" fmla="*/ 0 w 289"/>
                  <a:gd name="T33" fmla="*/ 1 h 492"/>
                  <a:gd name="T34" fmla="*/ 0 w 289"/>
                  <a:gd name="T35" fmla="*/ 1 h 492"/>
                  <a:gd name="T36" fmla="*/ 0 w 289"/>
                  <a:gd name="T37" fmla="*/ 1 h 492"/>
                  <a:gd name="T38" fmla="*/ 0 w 289"/>
                  <a:gd name="T39" fmla="*/ 1 h 492"/>
                  <a:gd name="T40" fmla="*/ 0 w 289"/>
                  <a:gd name="T41" fmla="*/ 1 h 492"/>
                  <a:gd name="T42" fmla="*/ 0 w 289"/>
                  <a:gd name="T43" fmla="*/ 1 h 492"/>
                  <a:gd name="T44" fmla="*/ 0 w 289"/>
                  <a:gd name="T45" fmla="*/ 0 h 492"/>
                  <a:gd name="T46" fmla="*/ 0 w 289"/>
                  <a:gd name="T47" fmla="*/ 0 h 492"/>
                  <a:gd name="T48" fmla="*/ 0 w 289"/>
                  <a:gd name="T49" fmla="*/ 0 h 492"/>
                  <a:gd name="T50" fmla="*/ 0 w 289"/>
                  <a:gd name="T51" fmla="*/ 0 h 492"/>
                  <a:gd name="T52" fmla="*/ 0 w 289"/>
                  <a:gd name="T53" fmla="*/ 0 h 492"/>
                  <a:gd name="T54" fmla="*/ 0 w 289"/>
                  <a:gd name="T55" fmla="*/ 0 h 492"/>
                  <a:gd name="T56" fmla="*/ 0 w 289"/>
                  <a:gd name="T57" fmla="*/ 0 h 492"/>
                  <a:gd name="T58" fmla="*/ 0 w 289"/>
                  <a:gd name="T59" fmla="*/ 0 h 492"/>
                  <a:gd name="T60" fmla="*/ 0 w 289"/>
                  <a:gd name="T61" fmla="*/ 0 h 492"/>
                  <a:gd name="T62" fmla="*/ 0 w 289"/>
                  <a:gd name="T63" fmla="*/ 0 h 492"/>
                  <a:gd name="T64" fmla="*/ 0 w 289"/>
                  <a:gd name="T65" fmla="*/ 0 h 492"/>
                  <a:gd name="T66" fmla="*/ 0 w 289"/>
                  <a:gd name="T67" fmla="*/ 0 h 492"/>
                  <a:gd name="T68" fmla="*/ 0 w 289"/>
                  <a:gd name="T69" fmla="*/ 0 h 492"/>
                  <a:gd name="T70" fmla="*/ 0 w 289"/>
                  <a:gd name="T71" fmla="*/ 0 h 492"/>
                  <a:gd name="T72" fmla="*/ 0 w 289"/>
                  <a:gd name="T73" fmla="*/ 0 h 492"/>
                  <a:gd name="T74" fmla="*/ 0 w 289"/>
                  <a:gd name="T75" fmla="*/ 0 h 492"/>
                  <a:gd name="T76" fmla="*/ 0 w 289"/>
                  <a:gd name="T77" fmla="*/ 0 h 492"/>
                  <a:gd name="T78" fmla="*/ 0 w 289"/>
                  <a:gd name="T79" fmla="*/ 0 h 492"/>
                  <a:gd name="T80" fmla="*/ 0 w 289"/>
                  <a:gd name="T81" fmla="*/ 0 h 492"/>
                  <a:gd name="T82" fmla="*/ 0 w 289"/>
                  <a:gd name="T83" fmla="*/ 0 h 492"/>
                  <a:gd name="T84" fmla="*/ 0 w 289"/>
                  <a:gd name="T85" fmla="*/ 0 h 492"/>
                  <a:gd name="T86" fmla="*/ 0 w 289"/>
                  <a:gd name="T87" fmla="*/ 0 h 492"/>
                  <a:gd name="T88" fmla="*/ 0 w 289"/>
                  <a:gd name="T89" fmla="*/ 0 h 492"/>
                  <a:gd name="T90" fmla="*/ 0 w 289"/>
                  <a:gd name="T91" fmla="*/ 0 h 492"/>
                  <a:gd name="T92" fmla="*/ 0 w 289"/>
                  <a:gd name="T93" fmla="*/ 0 h 492"/>
                  <a:gd name="T94" fmla="*/ 0 w 289"/>
                  <a:gd name="T95" fmla="*/ 0 h 492"/>
                  <a:gd name="T96" fmla="*/ 0 w 289"/>
                  <a:gd name="T97" fmla="*/ 0 h 492"/>
                  <a:gd name="T98" fmla="*/ 0 w 289"/>
                  <a:gd name="T99" fmla="*/ 0 h 492"/>
                  <a:gd name="T100" fmla="*/ 0 w 289"/>
                  <a:gd name="T101" fmla="*/ 0 h 492"/>
                  <a:gd name="T102" fmla="*/ 0 w 289"/>
                  <a:gd name="T103" fmla="*/ 0 h 492"/>
                  <a:gd name="T104" fmla="*/ 0 w 289"/>
                  <a:gd name="T105" fmla="*/ 0 h 492"/>
                  <a:gd name="T106" fmla="*/ 0 w 289"/>
                  <a:gd name="T107" fmla="*/ 0 h 492"/>
                  <a:gd name="T108" fmla="*/ 0 w 289"/>
                  <a:gd name="T109" fmla="*/ 0 h 492"/>
                  <a:gd name="T110" fmla="*/ 0 w 289"/>
                  <a:gd name="T111" fmla="*/ 0 h 492"/>
                  <a:gd name="T112" fmla="*/ 0 w 289"/>
                  <a:gd name="T113" fmla="*/ 0 h 492"/>
                  <a:gd name="T114" fmla="*/ 0 w 289"/>
                  <a:gd name="T115" fmla="*/ 0 h 492"/>
                  <a:gd name="T116" fmla="*/ 0 w 289"/>
                  <a:gd name="T117" fmla="*/ 0 h 492"/>
                  <a:gd name="T118" fmla="*/ 0 w 289"/>
                  <a:gd name="T119" fmla="*/ 0 h 492"/>
                  <a:gd name="T120" fmla="*/ 0 w 289"/>
                  <a:gd name="T121" fmla="*/ 0 h 4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9"/>
                  <a:gd name="T184" fmla="*/ 0 h 492"/>
                  <a:gd name="T185" fmla="*/ 289 w 289"/>
                  <a:gd name="T186" fmla="*/ 492 h 4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9" h="492">
                    <a:moveTo>
                      <a:pt x="269" y="214"/>
                    </a:moveTo>
                    <a:lnTo>
                      <a:pt x="270" y="221"/>
                    </a:lnTo>
                    <a:lnTo>
                      <a:pt x="271" y="228"/>
                    </a:lnTo>
                    <a:lnTo>
                      <a:pt x="273" y="235"/>
                    </a:lnTo>
                    <a:lnTo>
                      <a:pt x="274" y="240"/>
                    </a:lnTo>
                    <a:lnTo>
                      <a:pt x="274" y="246"/>
                    </a:lnTo>
                    <a:lnTo>
                      <a:pt x="276" y="254"/>
                    </a:lnTo>
                    <a:lnTo>
                      <a:pt x="277" y="267"/>
                    </a:lnTo>
                    <a:lnTo>
                      <a:pt x="279" y="282"/>
                    </a:lnTo>
                    <a:lnTo>
                      <a:pt x="280" y="299"/>
                    </a:lnTo>
                    <a:lnTo>
                      <a:pt x="282" y="319"/>
                    </a:lnTo>
                    <a:lnTo>
                      <a:pt x="283" y="338"/>
                    </a:lnTo>
                    <a:lnTo>
                      <a:pt x="285" y="359"/>
                    </a:lnTo>
                    <a:lnTo>
                      <a:pt x="286" y="373"/>
                    </a:lnTo>
                    <a:lnTo>
                      <a:pt x="286" y="389"/>
                    </a:lnTo>
                    <a:lnTo>
                      <a:pt x="287" y="403"/>
                    </a:lnTo>
                    <a:lnTo>
                      <a:pt x="287" y="417"/>
                    </a:lnTo>
                    <a:lnTo>
                      <a:pt x="289" y="436"/>
                    </a:lnTo>
                    <a:lnTo>
                      <a:pt x="289" y="453"/>
                    </a:lnTo>
                    <a:lnTo>
                      <a:pt x="289" y="467"/>
                    </a:lnTo>
                    <a:lnTo>
                      <a:pt x="289" y="478"/>
                    </a:lnTo>
                    <a:lnTo>
                      <a:pt x="279" y="481"/>
                    </a:lnTo>
                    <a:lnTo>
                      <a:pt x="264" y="485"/>
                    </a:lnTo>
                    <a:lnTo>
                      <a:pt x="250" y="487"/>
                    </a:lnTo>
                    <a:lnTo>
                      <a:pt x="232" y="490"/>
                    </a:lnTo>
                    <a:lnTo>
                      <a:pt x="213" y="491"/>
                    </a:lnTo>
                    <a:lnTo>
                      <a:pt x="195" y="492"/>
                    </a:lnTo>
                    <a:lnTo>
                      <a:pt x="174" y="492"/>
                    </a:lnTo>
                    <a:lnTo>
                      <a:pt x="152" y="492"/>
                    </a:lnTo>
                    <a:lnTo>
                      <a:pt x="131" y="492"/>
                    </a:lnTo>
                    <a:lnTo>
                      <a:pt x="110" y="492"/>
                    </a:lnTo>
                    <a:lnTo>
                      <a:pt x="88" y="490"/>
                    </a:lnTo>
                    <a:lnTo>
                      <a:pt x="68" y="488"/>
                    </a:lnTo>
                    <a:lnTo>
                      <a:pt x="49" y="485"/>
                    </a:lnTo>
                    <a:lnTo>
                      <a:pt x="30" y="483"/>
                    </a:lnTo>
                    <a:lnTo>
                      <a:pt x="14" y="478"/>
                    </a:lnTo>
                    <a:lnTo>
                      <a:pt x="0" y="474"/>
                    </a:lnTo>
                    <a:lnTo>
                      <a:pt x="0" y="460"/>
                    </a:lnTo>
                    <a:lnTo>
                      <a:pt x="1" y="446"/>
                    </a:lnTo>
                    <a:lnTo>
                      <a:pt x="1" y="431"/>
                    </a:lnTo>
                    <a:lnTo>
                      <a:pt x="1" y="414"/>
                    </a:lnTo>
                    <a:lnTo>
                      <a:pt x="1" y="400"/>
                    </a:lnTo>
                    <a:lnTo>
                      <a:pt x="1" y="386"/>
                    </a:lnTo>
                    <a:lnTo>
                      <a:pt x="1" y="371"/>
                    </a:lnTo>
                    <a:lnTo>
                      <a:pt x="1" y="357"/>
                    </a:lnTo>
                    <a:lnTo>
                      <a:pt x="3" y="340"/>
                    </a:lnTo>
                    <a:lnTo>
                      <a:pt x="3" y="323"/>
                    </a:lnTo>
                    <a:lnTo>
                      <a:pt x="3" y="308"/>
                    </a:lnTo>
                    <a:lnTo>
                      <a:pt x="3" y="291"/>
                    </a:lnTo>
                    <a:lnTo>
                      <a:pt x="3" y="273"/>
                    </a:lnTo>
                    <a:lnTo>
                      <a:pt x="4" y="256"/>
                    </a:lnTo>
                    <a:lnTo>
                      <a:pt x="4" y="239"/>
                    </a:lnTo>
                    <a:lnTo>
                      <a:pt x="4" y="224"/>
                    </a:lnTo>
                    <a:lnTo>
                      <a:pt x="4" y="210"/>
                    </a:lnTo>
                    <a:lnTo>
                      <a:pt x="6" y="196"/>
                    </a:lnTo>
                    <a:lnTo>
                      <a:pt x="6" y="183"/>
                    </a:lnTo>
                    <a:lnTo>
                      <a:pt x="6" y="172"/>
                    </a:lnTo>
                    <a:lnTo>
                      <a:pt x="56" y="172"/>
                    </a:lnTo>
                    <a:lnTo>
                      <a:pt x="59" y="176"/>
                    </a:lnTo>
                    <a:lnTo>
                      <a:pt x="64" y="182"/>
                    </a:lnTo>
                    <a:lnTo>
                      <a:pt x="70" y="189"/>
                    </a:lnTo>
                    <a:lnTo>
                      <a:pt x="78" y="194"/>
                    </a:lnTo>
                    <a:lnTo>
                      <a:pt x="87" y="201"/>
                    </a:lnTo>
                    <a:lnTo>
                      <a:pt x="96" y="207"/>
                    </a:lnTo>
                    <a:lnTo>
                      <a:pt x="106" y="211"/>
                    </a:lnTo>
                    <a:lnTo>
                      <a:pt x="115" y="214"/>
                    </a:lnTo>
                    <a:lnTo>
                      <a:pt x="135" y="214"/>
                    </a:lnTo>
                    <a:lnTo>
                      <a:pt x="151" y="208"/>
                    </a:lnTo>
                    <a:lnTo>
                      <a:pt x="164" y="200"/>
                    </a:lnTo>
                    <a:lnTo>
                      <a:pt x="173" y="190"/>
                    </a:lnTo>
                    <a:lnTo>
                      <a:pt x="179" y="177"/>
                    </a:lnTo>
                    <a:lnTo>
                      <a:pt x="183" y="166"/>
                    </a:lnTo>
                    <a:lnTo>
                      <a:pt x="184" y="155"/>
                    </a:lnTo>
                    <a:lnTo>
                      <a:pt x="183" y="147"/>
                    </a:lnTo>
                    <a:lnTo>
                      <a:pt x="179" y="126"/>
                    </a:lnTo>
                    <a:lnTo>
                      <a:pt x="174" y="98"/>
                    </a:lnTo>
                    <a:lnTo>
                      <a:pt x="165" y="68"/>
                    </a:lnTo>
                    <a:lnTo>
                      <a:pt x="151" y="44"/>
                    </a:lnTo>
                    <a:lnTo>
                      <a:pt x="141" y="36"/>
                    </a:lnTo>
                    <a:lnTo>
                      <a:pt x="131" y="32"/>
                    </a:lnTo>
                    <a:lnTo>
                      <a:pt x="120" y="29"/>
                    </a:lnTo>
                    <a:lnTo>
                      <a:pt x="110" y="29"/>
                    </a:lnTo>
                    <a:lnTo>
                      <a:pt x="100" y="30"/>
                    </a:lnTo>
                    <a:lnTo>
                      <a:pt x="90" y="35"/>
                    </a:lnTo>
                    <a:lnTo>
                      <a:pt x="80" y="40"/>
                    </a:lnTo>
                    <a:lnTo>
                      <a:pt x="70" y="47"/>
                    </a:lnTo>
                    <a:lnTo>
                      <a:pt x="55" y="72"/>
                    </a:lnTo>
                    <a:lnTo>
                      <a:pt x="52" y="110"/>
                    </a:lnTo>
                    <a:lnTo>
                      <a:pt x="54" y="148"/>
                    </a:lnTo>
                    <a:lnTo>
                      <a:pt x="56" y="172"/>
                    </a:lnTo>
                    <a:lnTo>
                      <a:pt x="6" y="172"/>
                    </a:lnTo>
                    <a:lnTo>
                      <a:pt x="7" y="145"/>
                    </a:lnTo>
                    <a:lnTo>
                      <a:pt x="9" y="123"/>
                    </a:lnTo>
                    <a:lnTo>
                      <a:pt x="10" y="106"/>
                    </a:lnTo>
                    <a:lnTo>
                      <a:pt x="11" y="93"/>
                    </a:lnTo>
                    <a:lnTo>
                      <a:pt x="14" y="77"/>
                    </a:lnTo>
                    <a:lnTo>
                      <a:pt x="19" y="61"/>
                    </a:lnTo>
                    <a:lnTo>
                      <a:pt x="23" y="47"/>
                    </a:lnTo>
                    <a:lnTo>
                      <a:pt x="29" y="33"/>
                    </a:lnTo>
                    <a:lnTo>
                      <a:pt x="33" y="22"/>
                    </a:lnTo>
                    <a:lnTo>
                      <a:pt x="41" y="14"/>
                    </a:lnTo>
                    <a:lnTo>
                      <a:pt x="48" y="7"/>
                    </a:lnTo>
                    <a:lnTo>
                      <a:pt x="55" y="4"/>
                    </a:lnTo>
                    <a:lnTo>
                      <a:pt x="64" y="2"/>
                    </a:lnTo>
                    <a:lnTo>
                      <a:pt x="75" y="0"/>
                    </a:lnTo>
                    <a:lnTo>
                      <a:pt x="88" y="0"/>
                    </a:lnTo>
                    <a:lnTo>
                      <a:pt x="103" y="0"/>
                    </a:lnTo>
                    <a:lnTo>
                      <a:pt x="116" y="2"/>
                    </a:lnTo>
                    <a:lnTo>
                      <a:pt x="131" y="8"/>
                    </a:lnTo>
                    <a:lnTo>
                      <a:pt x="144" y="16"/>
                    </a:lnTo>
                    <a:lnTo>
                      <a:pt x="155" y="28"/>
                    </a:lnTo>
                    <a:lnTo>
                      <a:pt x="167" y="43"/>
                    </a:lnTo>
                    <a:lnTo>
                      <a:pt x="180" y="63"/>
                    </a:lnTo>
                    <a:lnTo>
                      <a:pt x="193" y="85"/>
                    </a:lnTo>
                    <a:lnTo>
                      <a:pt x="206" y="107"/>
                    </a:lnTo>
                    <a:lnTo>
                      <a:pt x="218" y="128"/>
                    </a:lnTo>
                    <a:lnTo>
                      <a:pt x="229" y="147"/>
                    </a:lnTo>
                    <a:lnTo>
                      <a:pt x="240" y="162"/>
                    </a:lnTo>
                    <a:lnTo>
                      <a:pt x="247" y="170"/>
                    </a:lnTo>
                    <a:lnTo>
                      <a:pt x="254" y="179"/>
                    </a:lnTo>
                    <a:lnTo>
                      <a:pt x="260" y="189"/>
                    </a:lnTo>
                    <a:lnTo>
                      <a:pt x="266" y="201"/>
                    </a:lnTo>
                    <a:lnTo>
                      <a:pt x="269" y="214"/>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3" name="Freeform 663">
                <a:extLst>
                  <a:ext uri="{FF2B5EF4-FFF2-40B4-BE49-F238E27FC236}">
                    <a16:creationId xmlns:a16="http://schemas.microsoft.com/office/drawing/2014/main" id="{0E62BD8A-08E7-4353-1A7F-367001A81CA7}"/>
                  </a:ext>
                </a:extLst>
              </p:cNvPr>
              <p:cNvSpPr>
                <a:spLocks/>
              </p:cNvSpPr>
              <p:nvPr/>
            </p:nvSpPr>
            <p:spPr bwMode="auto">
              <a:xfrm>
                <a:off x="3627" y="5101"/>
                <a:ext cx="92" cy="32"/>
              </a:xfrm>
              <a:custGeom>
                <a:avLst/>
                <a:gdLst>
                  <a:gd name="T0" fmla="*/ 0 w 276"/>
                  <a:gd name="T1" fmla="*/ 0 h 95"/>
                  <a:gd name="T2" fmla="*/ 0 w 276"/>
                  <a:gd name="T3" fmla="*/ 0 h 95"/>
                  <a:gd name="T4" fmla="*/ 0 w 276"/>
                  <a:gd name="T5" fmla="*/ 0 h 95"/>
                  <a:gd name="T6" fmla="*/ 0 w 276"/>
                  <a:gd name="T7" fmla="*/ 0 h 95"/>
                  <a:gd name="T8" fmla="*/ 0 w 276"/>
                  <a:gd name="T9" fmla="*/ 0 h 95"/>
                  <a:gd name="T10" fmla="*/ 0 w 276"/>
                  <a:gd name="T11" fmla="*/ 0 h 95"/>
                  <a:gd name="T12" fmla="*/ 0 w 276"/>
                  <a:gd name="T13" fmla="*/ 0 h 95"/>
                  <a:gd name="T14" fmla="*/ 0 w 276"/>
                  <a:gd name="T15" fmla="*/ 0 h 95"/>
                  <a:gd name="T16" fmla="*/ 0 w 276"/>
                  <a:gd name="T17" fmla="*/ 0 h 95"/>
                  <a:gd name="T18" fmla="*/ 0 w 276"/>
                  <a:gd name="T19" fmla="*/ 0 h 95"/>
                  <a:gd name="T20" fmla="*/ 0 w 276"/>
                  <a:gd name="T21" fmla="*/ 0 h 95"/>
                  <a:gd name="T22" fmla="*/ 0 w 276"/>
                  <a:gd name="T23" fmla="*/ 0 h 95"/>
                  <a:gd name="T24" fmla="*/ 0 w 276"/>
                  <a:gd name="T25" fmla="*/ 0 h 95"/>
                  <a:gd name="T26" fmla="*/ 0 w 276"/>
                  <a:gd name="T27" fmla="*/ 0 h 95"/>
                  <a:gd name="T28" fmla="*/ 0 w 276"/>
                  <a:gd name="T29" fmla="*/ 0 h 95"/>
                  <a:gd name="T30" fmla="*/ 0 w 276"/>
                  <a:gd name="T31" fmla="*/ 0 h 95"/>
                  <a:gd name="T32" fmla="*/ 0 w 276"/>
                  <a:gd name="T33" fmla="*/ 0 h 95"/>
                  <a:gd name="T34" fmla="*/ 0 w 276"/>
                  <a:gd name="T35" fmla="*/ 0 h 95"/>
                  <a:gd name="T36" fmla="*/ 0 w 276"/>
                  <a:gd name="T37" fmla="*/ 0 h 95"/>
                  <a:gd name="T38" fmla="*/ 0 w 276"/>
                  <a:gd name="T39" fmla="*/ 0 h 95"/>
                  <a:gd name="T40" fmla="*/ 0 w 276"/>
                  <a:gd name="T41" fmla="*/ 0 h 95"/>
                  <a:gd name="T42" fmla="*/ 0 w 276"/>
                  <a:gd name="T43" fmla="*/ 0 h 95"/>
                  <a:gd name="T44" fmla="*/ 0 w 276"/>
                  <a:gd name="T45" fmla="*/ 0 h 95"/>
                  <a:gd name="T46" fmla="*/ 0 w 276"/>
                  <a:gd name="T47" fmla="*/ 0 h 95"/>
                  <a:gd name="T48" fmla="*/ 0 w 276"/>
                  <a:gd name="T49" fmla="*/ 0 h 95"/>
                  <a:gd name="T50" fmla="*/ 0 w 276"/>
                  <a:gd name="T51" fmla="*/ 0 h 95"/>
                  <a:gd name="T52" fmla="*/ 0 w 276"/>
                  <a:gd name="T53" fmla="*/ 0 h 95"/>
                  <a:gd name="T54" fmla="*/ 0 w 276"/>
                  <a:gd name="T55" fmla="*/ 0 h 95"/>
                  <a:gd name="T56" fmla="*/ 0 w 276"/>
                  <a:gd name="T57" fmla="*/ 0 h 95"/>
                  <a:gd name="T58" fmla="*/ 0 w 276"/>
                  <a:gd name="T59" fmla="*/ 0 h 95"/>
                  <a:gd name="T60" fmla="*/ 0 w 276"/>
                  <a:gd name="T61" fmla="*/ 0 h 95"/>
                  <a:gd name="T62" fmla="*/ 0 w 276"/>
                  <a:gd name="T63" fmla="*/ 0 h 95"/>
                  <a:gd name="T64" fmla="*/ 0 w 276"/>
                  <a:gd name="T65" fmla="*/ 0 h 95"/>
                  <a:gd name="T66" fmla="*/ 0 w 276"/>
                  <a:gd name="T67" fmla="*/ 0 h 95"/>
                  <a:gd name="T68" fmla="*/ 0 w 276"/>
                  <a:gd name="T69" fmla="*/ 0 h 95"/>
                  <a:gd name="T70" fmla="*/ 0 w 276"/>
                  <a:gd name="T71" fmla="*/ 0 h 95"/>
                  <a:gd name="T72" fmla="*/ 0 w 276"/>
                  <a:gd name="T73" fmla="*/ 0 h 95"/>
                  <a:gd name="T74" fmla="*/ 0 w 276"/>
                  <a:gd name="T75" fmla="*/ 0 h 95"/>
                  <a:gd name="T76" fmla="*/ 0 w 276"/>
                  <a:gd name="T77" fmla="*/ 0 h 95"/>
                  <a:gd name="T78" fmla="*/ 0 w 276"/>
                  <a:gd name="T79" fmla="*/ 0 h 95"/>
                  <a:gd name="T80" fmla="*/ 0 w 276"/>
                  <a:gd name="T81" fmla="*/ 0 h 95"/>
                  <a:gd name="T82" fmla="*/ 0 w 276"/>
                  <a:gd name="T83" fmla="*/ 0 h 95"/>
                  <a:gd name="T84" fmla="*/ 0 w 276"/>
                  <a:gd name="T85" fmla="*/ 0 h 95"/>
                  <a:gd name="T86" fmla="*/ 0 w 276"/>
                  <a:gd name="T87" fmla="*/ 0 h 95"/>
                  <a:gd name="T88" fmla="*/ 0 w 276"/>
                  <a:gd name="T89" fmla="*/ 0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6"/>
                  <a:gd name="T136" fmla="*/ 0 h 95"/>
                  <a:gd name="T137" fmla="*/ 276 w 276"/>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6" h="95">
                    <a:moveTo>
                      <a:pt x="276" y="68"/>
                    </a:moveTo>
                    <a:lnTo>
                      <a:pt x="274" y="53"/>
                    </a:lnTo>
                    <a:lnTo>
                      <a:pt x="273" y="40"/>
                    </a:lnTo>
                    <a:lnTo>
                      <a:pt x="271" y="32"/>
                    </a:lnTo>
                    <a:lnTo>
                      <a:pt x="271" y="26"/>
                    </a:lnTo>
                    <a:lnTo>
                      <a:pt x="270" y="21"/>
                    </a:lnTo>
                    <a:lnTo>
                      <a:pt x="268" y="14"/>
                    </a:lnTo>
                    <a:lnTo>
                      <a:pt x="267" y="7"/>
                    </a:lnTo>
                    <a:lnTo>
                      <a:pt x="266" y="0"/>
                    </a:lnTo>
                    <a:lnTo>
                      <a:pt x="248" y="4"/>
                    </a:lnTo>
                    <a:lnTo>
                      <a:pt x="229" y="10"/>
                    </a:lnTo>
                    <a:lnTo>
                      <a:pt x="209" y="14"/>
                    </a:lnTo>
                    <a:lnTo>
                      <a:pt x="187" y="19"/>
                    </a:lnTo>
                    <a:lnTo>
                      <a:pt x="167" y="24"/>
                    </a:lnTo>
                    <a:lnTo>
                      <a:pt x="146" y="26"/>
                    </a:lnTo>
                    <a:lnTo>
                      <a:pt x="130" y="29"/>
                    </a:lnTo>
                    <a:lnTo>
                      <a:pt x="117" y="29"/>
                    </a:lnTo>
                    <a:lnTo>
                      <a:pt x="104" y="28"/>
                    </a:lnTo>
                    <a:lnTo>
                      <a:pt x="90" y="25"/>
                    </a:lnTo>
                    <a:lnTo>
                      <a:pt x="77" y="24"/>
                    </a:lnTo>
                    <a:lnTo>
                      <a:pt x="62" y="21"/>
                    </a:lnTo>
                    <a:lnTo>
                      <a:pt x="48" y="18"/>
                    </a:lnTo>
                    <a:lnTo>
                      <a:pt x="33" y="15"/>
                    </a:lnTo>
                    <a:lnTo>
                      <a:pt x="17" y="12"/>
                    </a:lnTo>
                    <a:lnTo>
                      <a:pt x="1" y="10"/>
                    </a:lnTo>
                    <a:lnTo>
                      <a:pt x="1" y="25"/>
                    </a:lnTo>
                    <a:lnTo>
                      <a:pt x="1" y="42"/>
                    </a:lnTo>
                    <a:lnTo>
                      <a:pt x="0" y="59"/>
                    </a:lnTo>
                    <a:lnTo>
                      <a:pt x="0" y="77"/>
                    </a:lnTo>
                    <a:lnTo>
                      <a:pt x="24" y="82"/>
                    </a:lnTo>
                    <a:lnTo>
                      <a:pt x="46" y="87"/>
                    </a:lnTo>
                    <a:lnTo>
                      <a:pt x="65" y="89"/>
                    </a:lnTo>
                    <a:lnTo>
                      <a:pt x="81" y="92"/>
                    </a:lnTo>
                    <a:lnTo>
                      <a:pt x="96" y="94"/>
                    </a:lnTo>
                    <a:lnTo>
                      <a:pt x="109" y="95"/>
                    </a:lnTo>
                    <a:lnTo>
                      <a:pt x="119" y="95"/>
                    </a:lnTo>
                    <a:lnTo>
                      <a:pt x="129" y="95"/>
                    </a:lnTo>
                    <a:lnTo>
                      <a:pt x="142" y="94"/>
                    </a:lnTo>
                    <a:lnTo>
                      <a:pt x="160" y="91"/>
                    </a:lnTo>
                    <a:lnTo>
                      <a:pt x="181" y="88"/>
                    </a:lnTo>
                    <a:lnTo>
                      <a:pt x="205" y="84"/>
                    </a:lnTo>
                    <a:lnTo>
                      <a:pt x="228" y="80"/>
                    </a:lnTo>
                    <a:lnTo>
                      <a:pt x="250" y="75"/>
                    </a:lnTo>
                    <a:lnTo>
                      <a:pt x="266" y="71"/>
                    </a:lnTo>
                    <a:lnTo>
                      <a:pt x="276" y="6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4" name="Freeform 664">
                <a:extLst>
                  <a:ext uri="{FF2B5EF4-FFF2-40B4-BE49-F238E27FC236}">
                    <a16:creationId xmlns:a16="http://schemas.microsoft.com/office/drawing/2014/main" id="{ED16A068-9DA2-3E5B-2F21-75757A8CF44A}"/>
                  </a:ext>
                </a:extLst>
              </p:cNvPr>
              <p:cNvSpPr>
                <a:spLocks/>
              </p:cNvSpPr>
              <p:nvPr/>
            </p:nvSpPr>
            <p:spPr bwMode="auto">
              <a:xfrm>
                <a:off x="3626" y="5149"/>
                <a:ext cx="95" cy="24"/>
              </a:xfrm>
              <a:custGeom>
                <a:avLst/>
                <a:gdLst>
                  <a:gd name="T0" fmla="*/ 0 w 286"/>
                  <a:gd name="T1" fmla="*/ 0 h 74"/>
                  <a:gd name="T2" fmla="*/ 0 w 286"/>
                  <a:gd name="T3" fmla="*/ 0 h 74"/>
                  <a:gd name="T4" fmla="*/ 0 w 286"/>
                  <a:gd name="T5" fmla="*/ 0 h 74"/>
                  <a:gd name="T6" fmla="*/ 0 w 286"/>
                  <a:gd name="T7" fmla="*/ 0 h 74"/>
                  <a:gd name="T8" fmla="*/ 0 w 286"/>
                  <a:gd name="T9" fmla="*/ 0 h 74"/>
                  <a:gd name="T10" fmla="*/ 0 w 286"/>
                  <a:gd name="T11" fmla="*/ 0 h 74"/>
                  <a:gd name="T12" fmla="*/ 0 w 286"/>
                  <a:gd name="T13" fmla="*/ 0 h 74"/>
                  <a:gd name="T14" fmla="*/ 0 w 286"/>
                  <a:gd name="T15" fmla="*/ 0 h 74"/>
                  <a:gd name="T16" fmla="*/ 0 w 286"/>
                  <a:gd name="T17" fmla="*/ 0 h 74"/>
                  <a:gd name="T18" fmla="*/ 0 w 286"/>
                  <a:gd name="T19" fmla="*/ 0 h 74"/>
                  <a:gd name="T20" fmla="*/ 0 w 286"/>
                  <a:gd name="T21" fmla="*/ 0 h 74"/>
                  <a:gd name="T22" fmla="*/ 0 w 286"/>
                  <a:gd name="T23" fmla="*/ 0 h 74"/>
                  <a:gd name="T24" fmla="*/ 0 w 286"/>
                  <a:gd name="T25" fmla="*/ 0 h 74"/>
                  <a:gd name="T26" fmla="*/ 0 w 286"/>
                  <a:gd name="T27" fmla="*/ 0 h 74"/>
                  <a:gd name="T28" fmla="*/ 0 w 286"/>
                  <a:gd name="T29" fmla="*/ 0 h 74"/>
                  <a:gd name="T30" fmla="*/ 0 w 286"/>
                  <a:gd name="T31" fmla="*/ 0 h 74"/>
                  <a:gd name="T32" fmla="*/ 0 w 286"/>
                  <a:gd name="T33" fmla="*/ 0 h 74"/>
                  <a:gd name="T34" fmla="*/ 0 w 286"/>
                  <a:gd name="T35" fmla="*/ 0 h 74"/>
                  <a:gd name="T36" fmla="*/ 0 w 286"/>
                  <a:gd name="T37" fmla="*/ 0 h 74"/>
                  <a:gd name="T38" fmla="*/ 0 w 286"/>
                  <a:gd name="T39" fmla="*/ 0 h 74"/>
                  <a:gd name="T40" fmla="*/ 0 w 286"/>
                  <a:gd name="T41" fmla="*/ 0 h 74"/>
                  <a:gd name="T42" fmla="*/ 0 w 286"/>
                  <a:gd name="T43" fmla="*/ 0 h 74"/>
                  <a:gd name="T44" fmla="*/ 0 w 286"/>
                  <a:gd name="T45" fmla="*/ 0 h 74"/>
                  <a:gd name="T46" fmla="*/ 0 w 286"/>
                  <a:gd name="T47" fmla="*/ 0 h 74"/>
                  <a:gd name="T48" fmla="*/ 0 w 286"/>
                  <a:gd name="T49" fmla="*/ 0 h 74"/>
                  <a:gd name="T50" fmla="*/ 0 w 286"/>
                  <a:gd name="T51" fmla="*/ 0 h 74"/>
                  <a:gd name="T52" fmla="*/ 0 w 286"/>
                  <a:gd name="T53" fmla="*/ 0 h 74"/>
                  <a:gd name="T54" fmla="*/ 0 w 286"/>
                  <a:gd name="T55" fmla="*/ 0 h 74"/>
                  <a:gd name="T56" fmla="*/ 0 w 286"/>
                  <a:gd name="T57" fmla="*/ 0 h 74"/>
                  <a:gd name="T58" fmla="*/ 0 w 286"/>
                  <a:gd name="T59" fmla="*/ 0 h 74"/>
                  <a:gd name="T60" fmla="*/ 0 w 286"/>
                  <a:gd name="T61" fmla="*/ 0 h 74"/>
                  <a:gd name="T62" fmla="*/ 0 w 286"/>
                  <a:gd name="T63" fmla="*/ 0 h 74"/>
                  <a:gd name="T64" fmla="*/ 0 w 286"/>
                  <a:gd name="T65" fmla="*/ 0 h 74"/>
                  <a:gd name="T66" fmla="*/ 0 w 286"/>
                  <a:gd name="T67" fmla="*/ 0 h 74"/>
                  <a:gd name="T68" fmla="*/ 0 w 286"/>
                  <a:gd name="T69" fmla="*/ 0 h 74"/>
                  <a:gd name="T70" fmla="*/ 0 w 286"/>
                  <a:gd name="T71" fmla="*/ 0 h 74"/>
                  <a:gd name="T72" fmla="*/ 0 w 286"/>
                  <a:gd name="T73" fmla="*/ 0 h 74"/>
                  <a:gd name="T74" fmla="*/ 0 w 286"/>
                  <a:gd name="T75" fmla="*/ 0 h 74"/>
                  <a:gd name="T76" fmla="*/ 0 w 286"/>
                  <a:gd name="T77" fmla="*/ 0 h 74"/>
                  <a:gd name="T78" fmla="*/ 0 w 286"/>
                  <a:gd name="T79" fmla="*/ 0 h 74"/>
                  <a:gd name="T80" fmla="*/ 0 w 286"/>
                  <a:gd name="T81" fmla="*/ 0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6"/>
                  <a:gd name="T124" fmla="*/ 0 h 74"/>
                  <a:gd name="T125" fmla="*/ 286 w 286"/>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6" h="74">
                    <a:moveTo>
                      <a:pt x="286" y="60"/>
                    </a:moveTo>
                    <a:lnTo>
                      <a:pt x="286" y="46"/>
                    </a:lnTo>
                    <a:lnTo>
                      <a:pt x="285" y="32"/>
                    </a:lnTo>
                    <a:lnTo>
                      <a:pt x="285" y="16"/>
                    </a:lnTo>
                    <a:lnTo>
                      <a:pt x="284" y="2"/>
                    </a:lnTo>
                    <a:lnTo>
                      <a:pt x="268" y="5"/>
                    </a:lnTo>
                    <a:lnTo>
                      <a:pt x="250" y="7"/>
                    </a:lnTo>
                    <a:lnTo>
                      <a:pt x="230" y="8"/>
                    </a:lnTo>
                    <a:lnTo>
                      <a:pt x="209" y="9"/>
                    </a:lnTo>
                    <a:lnTo>
                      <a:pt x="189" y="11"/>
                    </a:lnTo>
                    <a:lnTo>
                      <a:pt x="172" y="11"/>
                    </a:lnTo>
                    <a:lnTo>
                      <a:pt x="154" y="11"/>
                    </a:lnTo>
                    <a:lnTo>
                      <a:pt x="141" y="11"/>
                    </a:lnTo>
                    <a:lnTo>
                      <a:pt x="130" y="11"/>
                    </a:lnTo>
                    <a:lnTo>
                      <a:pt x="115" y="9"/>
                    </a:lnTo>
                    <a:lnTo>
                      <a:pt x="99" y="9"/>
                    </a:lnTo>
                    <a:lnTo>
                      <a:pt x="83" y="7"/>
                    </a:lnTo>
                    <a:lnTo>
                      <a:pt x="64" y="5"/>
                    </a:lnTo>
                    <a:lnTo>
                      <a:pt x="44" y="4"/>
                    </a:lnTo>
                    <a:lnTo>
                      <a:pt x="24" y="1"/>
                    </a:lnTo>
                    <a:lnTo>
                      <a:pt x="0" y="0"/>
                    </a:lnTo>
                    <a:lnTo>
                      <a:pt x="0" y="14"/>
                    </a:lnTo>
                    <a:lnTo>
                      <a:pt x="0" y="29"/>
                    </a:lnTo>
                    <a:lnTo>
                      <a:pt x="0" y="43"/>
                    </a:lnTo>
                    <a:lnTo>
                      <a:pt x="0" y="57"/>
                    </a:lnTo>
                    <a:lnTo>
                      <a:pt x="13" y="60"/>
                    </a:lnTo>
                    <a:lnTo>
                      <a:pt x="28" y="61"/>
                    </a:lnTo>
                    <a:lnTo>
                      <a:pt x="44" y="64"/>
                    </a:lnTo>
                    <a:lnTo>
                      <a:pt x="61" y="65"/>
                    </a:lnTo>
                    <a:lnTo>
                      <a:pt x="79" y="68"/>
                    </a:lnTo>
                    <a:lnTo>
                      <a:pt x="99" y="70"/>
                    </a:lnTo>
                    <a:lnTo>
                      <a:pt x="119" y="72"/>
                    </a:lnTo>
                    <a:lnTo>
                      <a:pt x="140" y="72"/>
                    </a:lnTo>
                    <a:lnTo>
                      <a:pt x="160" y="74"/>
                    </a:lnTo>
                    <a:lnTo>
                      <a:pt x="180" y="74"/>
                    </a:lnTo>
                    <a:lnTo>
                      <a:pt x="201" y="74"/>
                    </a:lnTo>
                    <a:lnTo>
                      <a:pt x="220" y="72"/>
                    </a:lnTo>
                    <a:lnTo>
                      <a:pt x="239" y="71"/>
                    </a:lnTo>
                    <a:lnTo>
                      <a:pt x="256" y="68"/>
                    </a:lnTo>
                    <a:lnTo>
                      <a:pt x="272" y="64"/>
                    </a:lnTo>
                    <a:lnTo>
                      <a:pt x="286" y="6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5" name="Freeform 665">
                <a:extLst>
                  <a:ext uri="{FF2B5EF4-FFF2-40B4-BE49-F238E27FC236}">
                    <a16:creationId xmlns:a16="http://schemas.microsoft.com/office/drawing/2014/main" id="{019391A6-1086-EADC-F824-0C7CB8BBCCAF}"/>
                  </a:ext>
                </a:extLst>
              </p:cNvPr>
              <p:cNvSpPr>
                <a:spLocks/>
              </p:cNvSpPr>
              <p:nvPr/>
            </p:nvSpPr>
            <p:spPr bwMode="auto">
              <a:xfrm>
                <a:off x="3755" y="5159"/>
                <a:ext cx="36" cy="24"/>
              </a:xfrm>
              <a:custGeom>
                <a:avLst/>
                <a:gdLst>
                  <a:gd name="T0" fmla="*/ 0 w 106"/>
                  <a:gd name="T1" fmla="*/ 0 h 72"/>
                  <a:gd name="T2" fmla="*/ 0 w 106"/>
                  <a:gd name="T3" fmla="*/ 0 h 72"/>
                  <a:gd name="T4" fmla="*/ 0 w 106"/>
                  <a:gd name="T5" fmla="*/ 0 h 72"/>
                  <a:gd name="T6" fmla="*/ 0 w 106"/>
                  <a:gd name="T7" fmla="*/ 0 h 72"/>
                  <a:gd name="T8" fmla="*/ 0 w 106"/>
                  <a:gd name="T9" fmla="*/ 0 h 72"/>
                  <a:gd name="T10" fmla="*/ 0 w 106"/>
                  <a:gd name="T11" fmla="*/ 0 h 72"/>
                  <a:gd name="T12" fmla="*/ 0 w 106"/>
                  <a:gd name="T13" fmla="*/ 0 h 72"/>
                  <a:gd name="T14" fmla="*/ 0 w 106"/>
                  <a:gd name="T15" fmla="*/ 0 h 72"/>
                  <a:gd name="T16" fmla="*/ 0 w 106"/>
                  <a:gd name="T17" fmla="*/ 0 h 72"/>
                  <a:gd name="T18" fmla="*/ 0 w 106"/>
                  <a:gd name="T19" fmla="*/ 0 h 72"/>
                  <a:gd name="T20" fmla="*/ 0 w 106"/>
                  <a:gd name="T21" fmla="*/ 0 h 72"/>
                  <a:gd name="T22" fmla="*/ 0 w 106"/>
                  <a:gd name="T23" fmla="*/ 0 h 72"/>
                  <a:gd name="T24" fmla="*/ 0 w 106"/>
                  <a:gd name="T25" fmla="*/ 0 h 72"/>
                  <a:gd name="T26" fmla="*/ 0 w 106"/>
                  <a:gd name="T27" fmla="*/ 0 h 72"/>
                  <a:gd name="T28" fmla="*/ 0 w 106"/>
                  <a:gd name="T29" fmla="*/ 0 h 72"/>
                  <a:gd name="T30" fmla="*/ 0 w 106"/>
                  <a:gd name="T31" fmla="*/ 0 h 72"/>
                  <a:gd name="T32" fmla="*/ 0 w 106"/>
                  <a:gd name="T33" fmla="*/ 0 h 72"/>
                  <a:gd name="T34" fmla="*/ 0 w 106"/>
                  <a:gd name="T35" fmla="*/ 0 h 72"/>
                  <a:gd name="T36" fmla="*/ 0 w 106"/>
                  <a:gd name="T37" fmla="*/ 0 h 72"/>
                  <a:gd name="T38" fmla="*/ 0 w 106"/>
                  <a:gd name="T39" fmla="*/ 0 h 72"/>
                  <a:gd name="T40" fmla="*/ 0 w 106"/>
                  <a:gd name="T41" fmla="*/ 0 h 72"/>
                  <a:gd name="T42" fmla="*/ 0 w 106"/>
                  <a:gd name="T43" fmla="*/ 0 h 72"/>
                  <a:gd name="T44" fmla="*/ 0 w 106"/>
                  <a:gd name="T45" fmla="*/ 0 h 72"/>
                  <a:gd name="T46" fmla="*/ 0 w 106"/>
                  <a:gd name="T47" fmla="*/ 0 h 72"/>
                  <a:gd name="T48" fmla="*/ 0 w 106"/>
                  <a:gd name="T49" fmla="*/ 0 h 72"/>
                  <a:gd name="T50" fmla="*/ 0 w 106"/>
                  <a:gd name="T51" fmla="*/ 0 h 72"/>
                  <a:gd name="T52" fmla="*/ 0 w 106"/>
                  <a:gd name="T53" fmla="*/ 0 h 72"/>
                  <a:gd name="T54" fmla="*/ 0 w 106"/>
                  <a:gd name="T55" fmla="*/ 0 h 72"/>
                  <a:gd name="T56" fmla="*/ 0 w 106"/>
                  <a:gd name="T57" fmla="*/ 0 h 72"/>
                  <a:gd name="T58" fmla="*/ 0 w 106"/>
                  <a:gd name="T59" fmla="*/ 0 h 72"/>
                  <a:gd name="T60" fmla="*/ 0 w 106"/>
                  <a:gd name="T61" fmla="*/ 0 h 72"/>
                  <a:gd name="T62" fmla="*/ 0 w 106"/>
                  <a:gd name="T63" fmla="*/ 0 h 72"/>
                  <a:gd name="T64" fmla="*/ 0 w 106"/>
                  <a:gd name="T65" fmla="*/ 0 h 72"/>
                  <a:gd name="T66" fmla="*/ 0 w 106"/>
                  <a:gd name="T67" fmla="*/ 0 h 72"/>
                  <a:gd name="T68" fmla="*/ 0 w 106"/>
                  <a:gd name="T69" fmla="*/ 0 h 72"/>
                  <a:gd name="T70" fmla="*/ 0 w 106"/>
                  <a:gd name="T71" fmla="*/ 0 h 72"/>
                  <a:gd name="T72" fmla="*/ 0 w 106"/>
                  <a:gd name="T73" fmla="*/ 0 h 72"/>
                  <a:gd name="T74" fmla="*/ 0 w 106"/>
                  <a:gd name="T75" fmla="*/ 0 h 72"/>
                  <a:gd name="T76" fmla="*/ 0 w 106"/>
                  <a:gd name="T77" fmla="*/ 0 h 72"/>
                  <a:gd name="T78" fmla="*/ 0 w 106"/>
                  <a:gd name="T79" fmla="*/ 0 h 72"/>
                  <a:gd name="T80" fmla="*/ 0 w 106"/>
                  <a:gd name="T81" fmla="*/ 0 h 72"/>
                  <a:gd name="T82" fmla="*/ 0 w 106"/>
                  <a:gd name="T83" fmla="*/ 0 h 72"/>
                  <a:gd name="T84" fmla="*/ 0 w 106"/>
                  <a:gd name="T85" fmla="*/ 0 h 72"/>
                  <a:gd name="T86" fmla="*/ 0 w 106"/>
                  <a:gd name="T87" fmla="*/ 0 h 72"/>
                  <a:gd name="T88" fmla="*/ 0 w 106"/>
                  <a:gd name="T89" fmla="*/ 0 h 72"/>
                  <a:gd name="T90" fmla="*/ 0 w 106"/>
                  <a:gd name="T91" fmla="*/ 0 h 72"/>
                  <a:gd name="T92" fmla="*/ 0 w 106"/>
                  <a:gd name="T93" fmla="*/ 0 h 72"/>
                  <a:gd name="T94" fmla="*/ 0 w 106"/>
                  <a:gd name="T95" fmla="*/ 0 h 72"/>
                  <a:gd name="T96" fmla="*/ 0 w 106"/>
                  <a:gd name="T97" fmla="*/ 0 h 72"/>
                  <a:gd name="T98" fmla="*/ 0 w 106"/>
                  <a:gd name="T99" fmla="*/ 0 h 72"/>
                  <a:gd name="T100" fmla="*/ 0 w 106"/>
                  <a:gd name="T101" fmla="*/ 0 h 72"/>
                  <a:gd name="T102" fmla="*/ 0 w 106"/>
                  <a:gd name="T103" fmla="*/ 0 h 72"/>
                  <a:gd name="T104" fmla="*/ 0 w 106"/>
                  <a:gd name="T105" fmla="*/ 0 h 72"/>
                  <a:gd name="T106" fmla="*/ 0 w 106"/>
                  <a:gd name="T107" fmla="*/ 0 h 72"/>
                  <a:gd name="T108" fmla="*/ 0 w 106"/>
                  <a:gd name="T109" fmla="*/ 0 h 72"/>
                  <a:gd name="T110" fmla="*/ 0 w 106"/>
                  <a:gd name="T111" fmla="*/ 0 h 72"/>
                  <a:gd name="T112" fmla="*/ 0 w 106"/>
                  <a:gd name="T113" fmla="*/ 0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
                  <a:gd name="T172" fmla="*/ 0 h 72"/>
                  <a:gd name="T173" fmla="*/ 106 w 106"/>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 h="72">
                    <a:moveTo>
                      <a:pt x="15" y="45"/>
                    </a:moveTo>
                    <a:lnTo>
                      <a:pt x="13" y="45"/>
                    </a:lnTo>
                    <a:lnTo>
                      <a:pt x="10" y="45"/>
                    </a:lnTo>
                    <a:lnTo>
                      <a:pt x="9" y="44"/>
                    </a:lnTo>
                    <a:lnTo>
                      <a:pt x="6" y="42"/>
                    </a:lnTo>
                    <a:lnTo>
                      <a:pt x="2" y="38"/>
                    </a:lnTo>
                    <a:lnTo>
                      <a:pt x="0" y="34"/>
                    </a:lnTo>
                    <a:lnTo>
                      <a:pt x="0" y="30"/>
                    </a:lnTo>
                    <a:lnTo>
                      <a:pt x="2" y="26"/>
                    </a:lnTo>
                    <a:lnTo>
                      <a:pt x="3" y="24"/>
                    </a:lnTo>
                    <a:lnTo>
                      <a:pt x="6" y="23"/>
                    </a:lnTo>
                    <a:lnTo>
                      <a:pt x="9" y="21"/>
                    </a:lnTo>
                    <a:lnTo>
                      <a:pt x="12" y="20"/>
                    </a:lnTo>
                    <a:lnTo>
                      <a:pt x="18" y="17"/>
                    </a:lnTo>
                    <a:lnTo>
                      <a:pt x="28" y="14"/>
                    </a:lnTo>
                    <a:lnTo>
                      <a:pt x="38" y="12"/>
                    </a:lnTo>
                    <a:lnTo>
                      <a:pt x="50" y="10"/>
                    </a:lnTo>
                    <a:lnTo>
                      <a:pt x="55" y="9"/>
                    </a:lnTo>
                    <a:lnTo>
                      <a:pt x="63" y="7"/>
                    </a:lnTo>
                    <a:lnTo>
                      <a:pt x="70" y="6"/>
                    </a:lnTo>
                    <a:lnTo>
                      <a:pt x="79" y="3"/>
                    </a:lnTo>
                    <a:lnTo>
                      <a:pt x="86" y="2"/>
                    </a:lnTo>
                    <a:lnTo>
                      <a:pt x="92" y="0"/>
                    </a:lnTo>
                    <a:lnTo>
                      <a:pt x="96" y="0"/>
                    </a:lnTo>
                    <a:lnTo>
                      <a:pt x="99" y="0"/>
                    </a:lnTo>
                    <a:lnTo>
                      <a:pt x="102" y="2"/>
                    </a:lnTo>
                    <a:lnTo>
                      <a:pt x="103" y="5"/>
                    </a:lnTo>
                    <a:lnTo>
                      <a:pt x="106" y="7"/>
                    </a:lnTo>
                    <a:lnTo>
                      <a:pt x="106" y="12"/>
                    </a:lnTo>
                    <a:lnTo>
                      <a:pt x="106" y="19"/>
                    </a:lnTo>
                    <a:lnTo>
                      <a:pt x="106" y="30"/>
                    </a:lnTo>
                    <a:lnTo>
                      <a:pt x="106" y="40"/>
                    </a:lnTo>
                    <a:lnTo>
                      <a:pt x="106" y="48"/>
                    </a:lnTo>
                    <a:lnTo>
                      <a:pt x="106" y="54"/>
                    </a:lnTo>
                    <a:lnTo>
                      <a:pt x="105" y="59"/>
                    </a:lnTo>
                    <a:lnTo>
                      <a:pt x="102" y="63"/>
                    </a:lnTo>
                    <a:lnTo>
                      <a:pt x="95" y="66"/>
                    </a:lnTo>
                    <a:lnTo>
                      <a:pt x="90" y="66"/>
                    </a:lnTo>
                    <a:lnTo>
                      <a:pt x="84" y="68"/>
                    </a:lnTo>
                    <a:lnTo>
                      <a:pt x="79" y="68"/>
                    </a:lnTo>
                    <a:lnTo>
                      <a:pt x="71" y="69"/>
                    </a:lnTo>
                    <a:lnTo>
                      <a:pt x="66" y="70"/>
                    </a:lnTo>
                    <a:lnTo>
                      <a:pt x="60" y="70"/>
                    </a:lnTo>
                    <a:lnTo>
                      <a:pt x="54" y="72"/>
                    </a:lnTo>
                    <a:lnTo>
                      <a:pt x="51" y="72"/>
                    </a:lnTo>
                    <a:lnTo>
                      <a:pt x="48" y="70"/>
                    </a:lnTo>
                    <a:lnTo>
                      <a:pt x="50" y="66"/>
                    </a:lnTo>
                    <a:lnTo>
                      <a:pt x="54" y="61"/>
                    </a:lnTo>
                    <a:lnTo>
                      <a:pt x="61" y="56"/>
                    </a:lnTo>
                    <a:lnTo>
                      <a:pt x="51" y="55"/>
                    </a:lnTo>
                    <a:lnTo>
                      <a:pt x="44" y="55"/>
                    </a:lnTo>
                    <a:lnTo>
                      <a:pt x="36" y="54"/>
                    </a:lnTo>
                    <a:lnTo>
                      <a:pt x="32" y="51"/>
                    </a:lnTo>
                    <a:lnTo>
                      <a:pt x="26" y="49"/>
                    </a:lnTo>
                    <a:lnTo>
                      <a:pt x="22" y="48"/>
                    </a:lnTo>
                    <a:lnTo>
                      <a:pt x="19" y="47"/>
                    </a:lnTo>
                    <a:lnTo>
                      <a:pt x="15" y="45"/>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6" name="Freeform 666">
                <a:extLst>
                  <a:ext uri="{FF2B5EF4-FFF2-40B4-BE49-F238E27FC236}">
                    <a16:creationId xmlns:a16="http://schemas.microsoft.com/office/drawing/2014/main" id="{920DEB1B-5A40-DFC3-852A-FEB0EA68A33B}"/>
                  </a:ext>
                </a:extLst>
              </p:cNvPr>
              <p:cNvSpPr>
                <a:spLocks/>
              </p:cNvSpPr>
              <p:nvPr/>
            </p:nvSpPr>
            <p:spPr bwMode="auto">
              <a:xfrm>
                <a:off x="3755" y="5165"/>
                <a:ext cx="8" cy="8"/>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22" y="18"/>
                    </a:moveTo>
                    <a:lnTo>
                      <a:pt x="23" y="14"/>
                    </a:lnTo>
                    <a:lnTo>
                      <a:pt x="23" y="10"/>
                    </a:lnTo>
                    <a:lnTo>
                      <a:pt x="22" y="6"/>
                    </a:lnTo>
                    <a:lnTo>
                      <a:pt x="18" y="1"/>
                    </a:lnTo>
                    <a:lnTo>
                      <a:pt x="13" y="0"/>
                    </a:lnTo>
                    <a:lnTo>
                      <a:pt x="9" y="0"/>
                    </a:lnTo>
                    <a:lnTo>
                      <a:pt x="5" y="3"/>
                    </a:lnTo>
                    <a:lnTo>
                      <a:pt x="2" y="6"/>
                    </a:lnTo>
                    <a:lnTo>
                      <a:pt x="0" y="10"/>
                    </a:lnTo>
                    <a:lnTo>
                      <a:pt x="0" y="14"/>
                    </a:lnTo>
                    <a:lnTo>
                      <a:pt x="2" y="18"/>
                    </a:lnTo>
                    <a:lnTo>
                      <a:pt x="6" y="22"/>
                    </a:lnTo>
                    <a:lnTo>
                      <a:pt x="10" y="24"/>
                    </a:lnTo>
                    <a:lnTo>
                      <a:pt x="15" y="24"/>
                    </a:lnTo>
                    <a:lnTo>
                      <a:pt x="19" y="21"/>
                    </a:lnTo>
                    <a:lnTo>
                      <a:pt x="22" y="18"/>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7" name="Freeform 667">
                <a:extLst>
                  <a:ext uri="{FF2B5EF4-FFF2-40B4-BE49-F238E27FC236}">
                    <a16:creationId xmlns:a16="http://schemas.microsoft.com/office/drawing/2014/main" id="{0ABC26E3-6E4E-3AC3-2F13-2C0D2EE266A7}"/>
                  </a:ext>
                </a:extLst>
              </p:cNvPr>
              <p:cNvSpPr>
                <a:spLocks/>
              </p:cNvSpPr>
              <p:nvPr/>
            </p:nvSpPr>
            <p:spPr bwMode="auto">
              <a:xfrm>
                <a:off x="3649" y="5043"/>
                <a:ext cx="115" cy="131"/>
              </a:xfrm>
              <a:custGeom>
                <a:avLst/>
                <a:gdLst>
                  <a:gd name="T0" fmla="*/ 0 w 344"/>
                  <a:gd name="T1" fmla="*/ 0 h 392"/>
                  <a:gd name="T2" fmla="*/ 0 w 344"/>
                  <a:gd name="T3" fmla="*/ 0 h 392"/>
                  <a:gd name="T4" fmla="*/ 0 w 344"/>
                  <a:gd name="T5" fmla="*/ 0 h 392"/>
                  <a:gd name="T6" fmla="*/ 0 w 344"/>
                  <a:gd name="T7" fmla="*/ 0 h 392"/>
                  <a:gd name="T8" fmla="*/ 0 w 344"/>
                  <a:gd name="T9" fmla="*/ 0 h 392"/>
                  <a:gd name="T10" fmla="*/ 0 w 344"/>
                  <a:gd name="T11" fmla="*/ 0 h 392"/>
                  <a:gd name="T12" fmla="*/ 0 w 344"/>
                  <a:gd name="T13" fmla="*/ 0 h 392"/>
                  <a:gd name="T14" fmla="*/ 0 w 344"/>
                  <a:gd name="T15" fmla="*/ 0 h 392"/>
                  <a:gd name="T16" fmla="*/ 0 w 344"/>
                  <a:gd name="T17" fmla="*/ 0 h 392"/>
                  <a:gd name="T18" fmla="*/ 0 w 344"/>
                  <a:gd name="T19" fmla="*/ 0 h 392"/>
                  <a:gd name="T20" fmla="*/ 0 w 344"/>
                  <a:gd name="T21" fmla="*/ 0 h 392"/>
                  <a:gd name="T22" fmla="*/ 0 w 344"/>
                  <a:gd name="T23" fmla="*/ 0 h 392"/>
                  <a:gd name="T24" fmla="*/ 0 w 344"/>
                  <a:gd name="T25" fmla="*/ 0 h 392"/>
                  <a:gd name="T26" fmla="*/ 0 w 344"/>
                  <a:gd name="T27" fmla="*/ 0 h 392"/>
                  <a:gd name="T28" fmla="*/ 0 w 344"/>
                  <a:gd name="T29" fmla="*/ 0 h 392"/>
                  <a:gd name="T30" fmla="*/ 0 w 344"/>
                  <a:gd name="T31" fmla="*/ 0 h 392"/>
                  <a:gd name="T32" fmla="*/ 0 w 344"/>
                  <a:gd name="T33" fmla="*/ 0 h 392"/>
                  <a:gd name="T34" fmla="*/ 0 w 344"/>
                  <a:gd name="T35" fmla="*/ 0 h 392"/>
                  <a:gd name="T36" fmla="*/ 0 w 344"/>
                  <a:gd name="T37" fmla="*/ 0 h 392"/>
                  <a:gd name="T38" fmla="*/ 0 w 344"/>
                  <a:gd name="T39" fmla="*/ 0 h 392"/>
                  <a:gd name="T40" fmla="*/ 0 w 344"/>
                  <a:gd name="T41" fmla="*/ 0 h 392"/>
                  <a:gd name="T42" fmla="*/ 0 w 344"/>
                  <a:gd name="T43" fmla="*/ 0 h 392"/>
                  <a:gd name="T44" fmla="*/ 0 w 344"/>
                  <a:gd name="T45" fmla="*/ 0 h 392"/>
                  <a:gd name="T46" fmla="*/ 0 w 344"/>
                  <a:gd name="T47" fmla="*/ 0 h 392"/>
                  <a:gd name="T48" fmla="*/ 0 w 344"/>
                  <a:gd name="T49" fmla="*/ 0 h 392"/>
                  <a:gd name="T50" fmla="*/ 0 w 344"/>
                  <a:gd name="T51" fmla="*/ 0 h 392"/>
                  <a:gd name="T52" fmla="*/ 0 w 344"/>
                  <a:gd name="T53" fmla="*/ 0 h 392"/>
                  <a:gd name="T54" fmla="*/ 0 w 344"/>
                  <a:gd name="T55" fmla="*/ 0 h 392"/>
                  <a:gd name="T56" fmla="*/ 0 w 344"/>
                  <a:gd name="T57" fmla="*/ 0 h 392"/>
                  <a:gd name="T58" fmla="*/ 0 w 344"/>
                  <a:gd name="T59" fmla="*/ 1 h 392"/>
                  <a:gd name="T60" fmla="*/ 0 w 344"/>
                  <a:gd name="T61" fmla="*/ 1 h 392"/>
                  <a:gd name="T62" fmla="*/ 0 w 344"/>
                  <a:gd name="T63" fmla="*/ 1 h 392"/>
                  <a:gd name="T64" fmla="*/ 0 w 344"/>
                  <a:gd name="T65" fmla="*/ 1 h 392"/>
                  <a:gd name="T66" fmla="*/ 0 w 344"/>
                  <a:gd name="T67" fmla="*/ 1 h 392"/>
                  <a:gd name="T68" fmla="*/ 0 w 344"/>
                  <a:gd name="T69" fmla="*/ 1 h 392"/>
                  <a:gd name="T70" fmla="*/ 0 w 344"/>
                  <a:gd name="T71" fmla="*/ 1 h 392"/>
                  <a:gd name="T72" fmla="*/ 0 w 344"/>
                  <a:gd name="T73" fmla="*/ 1 h 392"/>
                  <a:gd name="T74" fmla="*/ 0 w 344"/>
                  <a:gd name="T75" fmla="*/ 1 h 392"/>
                  <a:gd name="T76" fmla="*/ 0 w 344"/>
                  <a:gd name="T77" fmla="*/ 1 h 392"/>
                  <a:gd name="T78" fmla="*/ 0 w 344"/>
                  <a:gd name="T79" fmla="*/ 0 h 3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4"/>
                  <a:gd name="T121" fmla="*/ 0 h 392"/>
                  <a:gd name="T122" fmla="*/ 344 w 344"/>
                  <a:gd name="T123" fmla="*/ 392 h 3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4" h="392">
                    <a:moveTo>
                      <a:pt x="175" y="342"/>
                    </a:moveTo>
                    <a:lnTo>
                      <a:pt x="168" y="338"/>
                    </a:lnTo>
                    <a:lnTo>
                      <a:pt x="158" y="332"/>
                    </a:lnTo>
                    <a:lnTo>
                      <a:pt x="146" y="325"/>
                    </a:lnTo>
                    <a:lnTo>
                      <a:pt x="135" y="317"/>
                    </a:lnTo>
                    <a:lnTo>
                      <a:pt x="123" y="310"/>
                    </a:lnTo>
                    <a:lnTo>
                      <a:pt x="113" y="304"/>
                    </a:lnTo>
                    <a:lnTo>
                      <a:pt x="104" y="300"/>
                    </a:lnTo>
                    <a:lnTo>
                      <a:pt x="98" y="297"/>
                    </a:lnTo>
                    <a:lnTo>
                      <a:pt x="91" y="294"/>
                    </a:lnTo>
                    <a:lnTo>
                      <a:pt x="87" y="290"/>
                    </a:lnTo>
                    <a:lnTo>
                      <a:pt x="82" y="286"/>
                    </a:lnTo>
                    <a:lnTo>
                      <a:pt x="79" y="279"/>
                    </a:lnTo>
                    <a:lnTo>
                      <a:pt x="75" y="263"/>
                    </a:lnTo>
                    <a:lnTo>
                      <a:pt x="65" y="241"/>
                    </a:lnTo>
                    <a:lnTo>
                      <a:pt x="55" y="217"/>
                    </a:lnTo>
                    <a:lnTo>
                      <a:pt x="46" y="199"/>
                    </a:lnTo>
                    <a:lnTo>
                      <a:pt x="37" y="172"/>
                    </a:lnTo>
                    <a:lnTo>
                      <a:pt x="24" y="129"/>
                    </a:lnTo>
                    <a:lnTo>
                      <a:pt x="11" y="86"/>
                    </a:lnTo>
                    <a:lnTo>
                      <a:pt x="4" y="63"/>
                    </a:lnTo>
                    <a:lnTo>
                      <a:pt x="0" y="41"/>
                    </a:lnTo>
                    <a:lnTo>
                      <a:pt x="4" y="24"/>
                    </a:lnTo>
                    <a:lnTo>
                      <a:pt x="14" y="10"/>
                    </a:lnTo>
                    <a:lnTo>
                      <a:pt x="29" y="3"/>
                    </a:lnTo>
                    <a:lnTo>
                      <a:pt x="46" y="0"/>
                    </a:lnTo>
                    <a:lnTo>
                      <a:pt x="63" y="4"/>
                    </a:lnTo>
                    <a:lnTo>
                      <a:pt x="78" y="14"/>
                    </a:lnTo>
                    <a:lnTo>
                      <a:pt x="90" y="32"/>
                    </a:lnTo>
                    <a:lnTo>
                      <a:pt x="95" y="53"/>
                    </a:lnTo>
                    <a:lnTo>
                      <a:pt x="100" y="74"/>
                    </a:lnTo>
                    <a:lnTo>
                      <a:pt x="104" y="98"/>
                    </a:lnTo>
                    <a:lnTo>
                      <a:pt x="111" y="125"/>
                    </a:lnTo>
                    <a:lnTo>
                      <a:pt x="120" y="157"/>
                    </a:lnTo>
                    <a:lnTo>
                      <a:pt x="127" y="191"/>
                    </a:lnTo>
                    <a:lnTo>
                      <a:pt x="133" y="219"/>
                    </a:lnTo>
                    <a:lnTo>
                      <a:pt x="136" y="234"/>
                    </a:lnTo>
                    <a:lnTo>
                      <a:pt x="138" y="240"/>
                    </a:lnTo>
                    <a:lnTo>
                      <a:pt x="140" y="245"/>
                    </a:lnTo>
                    <a:lnTo>
                      <a:pt x="143" y="249"/>
                    </a:lnTo>
                    <a:lnTo>
                      <a:pt x="148" y="251"/>
                    </a:lnTo>
                    <a:lnTo>
                      <a:pt x="151" y="252"/>
                    </a:lnTo>
                    <a:lnTo>
                      <a:pt x="156" y="254"/>
                    </a:lnTo>
                    <a:lnTo>
                      <a:pt x="162" y="256"/>
                    </a:lnTo>
                    <a:lnTo>
                      <a:pt x="170" y="261"/>
                    </a:lnTo>
                    <a:lnTo>
                      <a:pt x="177" y="265"/>
                    </a:lnTo>
                    <a:lnTo>
                      <a:pt x="186" y="270"/>
                    </a:lnTo>
                    <a:lnTo>
                      <a:pt x="196" y="277"/>
                    </a:lnTo>
                    <a:lnTo>
                      <a:pt x="206" y="284"/>
                    </a:lnTo>
                    <a:lnTo>
                      <a:pt x="216" y="293"/>
                    </a:lnTo>
                    <a:lnTo>
                      <a:pt x="229" y="303"/>
                    </a:lnTo>
                    <a:lnTo>
                      <a:pt x="242" y="311"/>
                    </a:lnTo>
                    <a:lnTo>
                      <a:pt x="257" y="319"/>
                    </a:lnTo>
                    <a:lnTo>
                      <a:pt x="270" y="329"/>
                    </a:lnTo>
                    <a:lnTo>
                      <a:pt x="284" y="336"/>
                    </a:lnTo>
                    <a:lnTo>
                      <a:pt x="296" y="343"/>
                    </a:lnTo>
                    <a:lnTo>
                      <a:pt x="308" y="350"/>
                    </a:lnTo>
                    <a:lnTo>
                      <a:pt x="316" y="354"/>
                    </a:lnTo>
                    <a:lnTo>
                      <a:pt x="325" y="360"/>
                    </a:lnTo>
                    <a:lnTo>
                      <a:pt x="332" y="364"/>
                    </a:lnTo>
                    <a:lnTo>
                      <a:pt x="337" y="367"/>
                    </a:lnTo>
                    <a:lnTo>
                      <a:pt x="338" y="368"/>
                    </a:lnTo>
                    <a:lnTo>
                      <a:pt x="341" y="371"/>
                    </a:lnTo>
                    <a:lnTo>
                      <a:pt x="342" y="373"/>
                    </a:lnTo>
                    <a:lnTo>
                      <a:pt x="344" y="375"/>
                    </a:lnTo>
                    <a:lnTo>
                      <a:pt x="344" y="380"/>
                    </a:lnTo>
                    <a:lnTo>
                      <a:pt x="342" y="384"/>
                    </a:lnTo>
                    <a:lnTo>
                      <a:pt x="341" y="388"/>
                    </a:lnTo>
                    <a:lnTo>
                      <a:pt x="337" y="391"/>
                    </a:lnTo>
                    <a:lnTo>
                      <a:pt x="335" y="392"/>
                    </a:lnTo>
                    <a:lnTo>
                      <a:pt x="332" y="392"/>
                    </a:lnTo>
                    <a:lnTo>
                      <a:pt x="331" y="392"/>
                    </a:lnTo>
                    <a:lnTo>
                      <a:pt x="328" y="391"/>
                    </a:lnTo>
                    <a:lnTo>
                      <a:pt x="322" y="389"/>
                    </a:lnTo>
                    <a:lnTo>
                      <a:pt x="310" y="387"/>
                    </a:lnTo>
                    <a:lnTo>
                      <a:pt x="296" y="384"/>
                    </a:lnTo>
                    <a:lnTo>
                      <a:pt x="276" y="378"/>
                    </a:lnTo>
                    <a:lnTo>
                      <a:pt x="252" y="373"/>
                    </a:lnTo>
                    <a:lnTo>
                      <a:pt x="228" y="364"/>
                    </a:lnTo>
                    <a:lnTo>
                      <a:pt x="201" y="354"/>
                    </a:lnTo>
                    <a:lnTo>
                      <a:pt x="175" y="34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8" name="Freeform 668">
                <a:extLst>
                  <a:ext uri="{FF2B5EF4-FFF2-40B4-BE49-F238E27FC236}">
                    <a16:creationId xmlns:a16="http://schemas.microsoft.com/office/drawing/2014/main" id="{DCC96807-642F-3E82-C26E-63B29C9FC36E}"/>
                  </a:ext>
                </a:extLst>
              </p:cNvPr>
              <p:cNvSpPr>
                <a:spLocks/>
              </p:cNvSpPr>
              <p:nvPr/>
            </p:nvSpPr>
            <p:spPr bwMode="auto">
              <a:xfrm>
                <a:off x="3755" y="5165"/>
                <a:ext cx="9"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6" y="22"/>
                    </a:moveTo>
                    <a:lnTo>
                      <a:pt x="21" y="21"/>
                    </a:lnTo>
                    <a:lnTo>
                      <a:pt x="23" y="17"/>
                    </a:lnTo>
                    <a:lnTo>
                      <a:pt x="25" y="13"/>
                    </a:lnTo>
                    <a:lnTo>
                      <a:pt x="23" y="8"/>
                    </a:lnTo>
                    <a:lnTo>
                      <a:pt x="21" y="4"/>
                    </a:lnTo>
                    <a:lnTo>
                      <a:pt x="16" y="1"/>
                    </a:lnTo>
                    <a:lnTo>
                      <a:pt x="12" y="0"/>
                    </a:lnTo>
                    <a:lnTo>
                      <a:pt x="7" y="1"/>
                    </a:lnTo>
                    <a:lnTo>
                      <a:pt x="3" y="3"/>
                    </a:lnTo>
                    <a:lnTo>
                      <a:pt x="2" y="7"/>
                    </a:lnTo>
                    <a:lnTo>
                      <a:pt x="0" y="11"/>
                    </a:lnTo>
                    <a:lnTo>
                      <a:pt x="0" y="17"/>
                    </a:lnTo>
                    <a:lnTo>
                      <a:pt x="3" y="21"/>
                    </a:lnTo>
                    <a:lnTo>
                      <a:pt x="7" y="22"/>
                    </a:lnTo>
                    <a:lnTo>
                      <a:pt x="12" y="24"/>
                    </a:lnTo>
                    <a:lnTo>
                      <a:pt x="16" y="22"/>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89" name="Freeform 669">
                <a:extLst>
                  <a:ext uri="{FF2B5EF4-FFF2-40B4-BE49-F238E27FC236}">
                    <a16:creationId xmlns:a16="http://schemas.microsoft.com/office/drawing/2014/main" id="{EBA38371-E479-11C2-E292-3E30B0C54820}"/>
                  </a:ext>
                </a:extLst>
              </p:cNvPr>
              <p:cNvSpPr>
                <a:spLocks/>
              </p:cNvSpPr>
              <p:nvPr/>
            </p:nvSpPr>
            <p:spPr bwMode="auto">
              <a:xfrm>
                <a:off x="3659" y="5057"/>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6" y="23"/>
                    </a:moveTo>
                    <a:lnTo>
                      <a:pt x="20" y="20"/>
                    </a:lnTo>
                    <a:lnTo>
                      <a:pt x="23" y="17"/>
                    </a:lnTo>
                    <a:lnTo>
                      <a:pt x="25" y="13"/>
                    </a:lnTo>
                    <a:lnTo>
                      <a:pt x="23" y="7"/>
                    </a:lnTo>
                    <a:lnTo>
                      <a:pt x="20" y="3"/>
                    </a:lnTo>
                    <a:lnTo>
                      <a:pt x="18" y="2"/>
                    </a:lnTo>
                    <a:lnTo>
                      <a:pt x="13" y="0"/>
                    </a:lnTo>
                    <a:lnTo>
                      <a:pt x="7" y="0"/>
                    </a:lnTo>
                    <a:lnTo>
                      <a:pt x="3" y="3"/>
                    </a:lnTo>
                    <a:lnTo>
                      <a:pt x="2" y="7"/>
                    </a:lnTo>
                    <a:lnTo>
                      <a:pt x="0" y="11"/>
                    </a:lnTo>
                    <a:lnTo>
                      <a:pt x="0" y="16"/>
                    </a:lnTo>
                    <a:lnTo>
                      <a:pt x="3" y="20"/>
                    </a:lnTo>
                    <a:lnTo>
                      <a:pt x="7" y="23"/>
                    </a:lnTo>
                    <a:lnTo>
                      <a:pt x="12" y="24"/>
                    </a:lnTo>
                    <a:lnTo>
                      <a:pt x="16" y="23"/>
                    </a:lnTo>
                    <a:close/>
                  </a:path>
                </a:pathLst>
              </a:custGeom>
              <a:solidFill>
                <a:srgbClr val="993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90" name="Freeform 670">
                <a:extLst>
                  <a:ext uri="{FF2B5EF4-FFF2-40B4-BE49-F238E27FC236}">
                    <a16:creationId xmlns:a16="http://schemas.microsoft.com/office/drawing/2014/main" id="{C3B76B0D-414F-4187-CEE6-08694E181DEC}"/>
                  </a:ext>
                </a:extLst>
              </p:cNvPr>
              <p:cNvSpPr>
                <a:spLocks/>
              </p:cNvSpPr>
              <p:nvPr/>
            </p:nvSpPr>
            <p:spPr bwMode="auto">
              <a:xfrm>
                <a:off x="3646" y="5041"/>
                <a:ext cx="114" cy="136"/>
              </a:xfrm>
              <a:custGeom>
                <a:avLst/>
                <a:gdLst>
                  <a:gd name="T0" fmla="*/ 0 w 341"/>
                  <a:gd name="T1" fmla="*/ 0 h 406"/>
                  <a:gd name="T2" fmla="*/ 0 w 341"/>
                  <a:gd name="T3" fmla="*/ 0 h 406"/>
                  <a:gd name="T4" fmla="*/ 0 w 341"/>
                  <a:gd name="T5" fmla="*/ 0 h 406"/>
                  <a:gd name="T6" fmla="*/ 0 w 341"/>
                  <a:gd name="T7" fmla="*/ 0 h 406"/>
                  <a:gd name="T8" fmla="*/ 0 w 341"/>
                  <a:gd name="T9" fmla="*/ 0 h 406"/>
                  <a:gd name="T10" fmla="*/ 0 w 341"/>
                  <a:gd name="T11" fmla="*/ 0 h 406"/>
                  <a:gd name="T12" fmla="*/ 0 w 341"/>
                  <a:gd name="T13" fmla="*/ 0 h 406"/>
                  <a:gd name="T14" fmla="*/ 0 w 341"/>
                  <a:gd name="T15" fmla="*/ 0 h 406"/>
                  <a:gd name="T16" fmla="*/ 0 w 341"/>
                  <a:gd name="T17" fmla="*/ 0 h 406"/>
                  <a:gd name="T18" fmla="*/ 0 w 341"/>
                  <a:gd name="T19" fmla="*/ 0 h 406"/>
                  <a:gd name="T20" fmla="*/ 0 w 341"/>
                  <a:gd name="T21" fmla="*/ 0 h 406"/>
                  <a:gd name="T22" fmla="*/ 0 w 341"/>
                  <a:gd name="T23" fmla="*/ 0 h 406"/>
                  <a:gd name="T24" fmla="*/ 0 w 341"/>
                  <a:gd name="T25" fmla="*/ 0 h 406"/>
                  <a:gd name="T26" fmla="*/ 0 w 341"/>
                  <a:gd name="T27" fmla="*/ 0 h 406"/>
                  <a:gd name="T28" fmla="*/ 0 w 341"/>
                  <a:gd name="T29" fmla="*/ 0 h 406"/>
                  <a:gd name="T30" fmla="*/ 0 w 341"/>
                  <a:gd name="T31" fmla="*/ 0 h 406"/>
                  <a:gd name="T32" fmla="*/ 0 w 341"/>
                  <a:gd name="T33" fmla="*/ 0 h 406"/>
                  <a:gd name="T34" fmla="*/ 0 w 341"/>
                  <a:gd name="T35" fmla="*/ 0 h 406"/>
                  <a:gd name="T36" fmla="*/ 0 w 341"/>
                  <a:gd name="T37" fmla="*/ 0 h 406"/>
                  <a:gd name="T38" fmla="*/ 0 w 341"/>
                  <a:gd name="T39" fmla="*/ 0 h 406"/>
                  <a:gd name="T40" fmla="*/ 0 w 341"/>
                  <a:gd name="T41" fmla="*/ 0 h 406"/>
                  <a:gd name="T42" fmla="*/ 0 w 341"/>
                  <a:gd name="T43" fmla="*/ 0 h 406"/>
                  <a:gd name="T44" fmla="*/ 0 w 341"/>
                  <a:gd name="T45" fmla="*/ 0 h 406"/>
                  <a:gd name="T46" fmla="*/ 0 w 341"/>
                  <a:gd name="T47" fmla="*/ 0 h 406"/>
                  <a:gd name="T48" fmla="*/ 0 w 341"/>
                  <a:gd name="T49" fmla="*/ 1 h 406"/>
                  <a:gd name="T50" fmla="*/ 0 w 341"/>
                  <a:gd name="T51" fmla="*/ 1 h 406"/>
                  <a:gd name="T52" fmla="*/ 0 w 341"/>
                  <a:gd name="T53" fmla="*/ 1 h 406"/>
                  <a:gd name="T54" fmla="*/ 0 w 341"/>
                  <a:gd name="T55" fmla="*/ 1 h 406"/>
                  <a:gd name="T56" fmla="*/ 0 w 341"/>
                  <a:gd name="T57" fmla="*/ 1 h 406"/>
                  <a:gd name="T58" fmla="*/ 0 w 341"/>
                  <a:gd name="T59" fmla="*/ 1 h 406"/>
                  <a:gd name="T60" fmla="*/ 0 w 341"/>
                  <a:gd name="T61" fmla="*/ 1 h 406"/>
                  <a:gd name="T62" fmla="*/ 0 w 341"/>
                  <a:gd name="T63" fmla="*/ 1 h 406"/>
                  <a:gd name="T64" fmla="*/ 0 w 341"/>
                  <a:gd name="T65" fmla="*/ 1 h 406"/>
                  <a:gd name="T66" fmla="*/ 0 w 341"/>
                  <a:gd name="T67" fmla="*/ 1 h 406"/>
                  <a:gd name="T68" fmla="*/ 0 w 341"/>
                  <a:gd name="T69" fmla="*/ 1 h 406"/>
                  <a:gd name="T70" fmla="*/ 0 w 341"/>
                  <a:gd name="T71" fmla="*/ 0 h 406"/>
                  <a:gd name="T72" fmla="*/ 0 w 341"/>
                  <a:gd name="T73" fmla="*/ 0 h 406"/>
                  <a:gd name="T74" fmla="*/ 0 w 341"/>
                  <a:gd name="T75" fmla="*/ 0 h 406"/>
                  <a:gd name="T76" fmla="*/ 0 w 341"/>
                  <a:gd name="T77" fmla="*/ 0 h 406"/>
                  <a:gd name="T78" fmla="*/ 0 w 341"/>
                  <a:gd name="T79" fmla="*/ 0 h 406"/>
                  <a:gd name="T80" fmla="*/ 0 w 341"/>
                  <a:gd name="T81" fmla="*/ 0 h 406"/>
                  <a:gd name="T82" fmla="*/ 0 w 341"/>
                  <a:gd name="T83" fmla="*/ 0 h 406"/>
                  <a:gd name="T84" fmla="*/ 0 w 341"/>
                  <a:gd name="T85" fmla="*/ 0 h 406"/>
                  <a:gd name="T86" fmla="*/ 0 w 341"/>
                  <a:gd name="T87" fmla="*/ 0 h 406"/>
                  <a:gd name="T88" fmla="*/ 0 w 341"/>
                  <a:gd name="T89" fmla="*/ 0 h 406"/>
                  <a:gd name="T90" fmla="*/ 0 w 341"/>
                  <a:gd name="T91" fmla="*/ 0 h 406"/>
                  <a:gd name="T92" fmla="*/ 0 w 341"/>
                  <a:gd name="T93" fmla="*/ 0 h 406"/>
                  <a:gd name="T94" fmla="*/ 0 w 341"/>
                  <a:gd name="T95" fmla="*/ 0 h 406"/>
                  <a:gd name="T96" fmla="*/ 0 w 341"/>
                  <a:gd name="T97" fmla="*/ 0 h 406"/>
                  <a:gd name="T98" fmla="*/ 0 w 341"/>
                  <a:gd name="T99" fmla="*/ 0 h 4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1"/>
                  <a:gd name="T151" fmla="*/ 0 h 406"/>
                  <a:gd name="T152" fmla="*/ 341 w 341"/>
                  <a:gd name="T153" fmla="*/ 406 h 4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1" h="406">
                    <a:moveTo>
                      <a:pt x="52" y="0"/>
                    </a:moveTo>
                    <a:lnTo>
                      <a:pt x="58" y="0"/>
                    </a:lnTo>
                    <a:lnTo>
                      <a:pt x="64" y="1"/>
                    </a:lnTo>
                    <a:lnTo>
                      <a:pt x="71" y="4"/>
                    </a:lnTo>
                    <a:lnTo>
                      <a:pt x="80" y="8"/>
                    </a:lnTo>
                    <a:lnTo>
                      <a:pt x="87" y="15"/>
                    </a:lnTo>
                    <a:lnTo>
                      <a:pt x="94" y="22"/>
                    </a:lnTo>
                    <a:lnTo>
                      <a:pt x="102" y="32"/>
                    </a:lnTo>
                    <a:lnTo>
                      <a:pt x="106" y="43"/>
                    </a:lnTo>
                    <a:lnTo>
                      <a:pt x="113" y="71"/>
                    </a:lnTo>
                    <a:lnTo>
                      <a:pt x="119" y="98"/>
                    </a:lnTo>
                    <a:lnTo>
                      <a:pt x="123" y="120"/>
                    </a:lnTo>
                    <a:lnTo>
                      <a:pt x="126" y="133"/>
                    </a:lnTo>
                    <a:lnTo>
                      <a:pt x="132" y="144"/>
                    </a:lnTo>
                    <a:lnTo>
                      <a:pt x="139" y="162"/>
                    </a:lnTo>
                    <a:lnTo>
                      <a:pt x="147" y="182"/>
                    </a:lnTo>
                    <a:lnTo>
                      <a:pt x="151" y="198"/>
                    </a:lnTo>
                    <a:lnTo>
                      <a:pt x="152" y="212"/>
                    </a:lnTo>
                    <a:lnTo>
                      <a:pt x="154" y="222"/>
                    </a:lnTo>
                    <a:lnTo>
                      <a:pt x="155" y="229"/>
                    </a:lnTo>
                    <a:lnTo>
                      <a:pt x="158" y="233"/>
                    </a:lnTo>
                    <a:lnTo>
                      <a:pt x="161" y="236"/>
                    </a:lnTo>
                    <a:lnTo>
                      <a:pt x="164" y="240"/>
                    </a:lnTo>
                    <a:lnTo>
                      <a:pt x="165" y="245"/>
                    </a:lnTo>
                    <a:lnTo>
                      <a:pt x="167" y="249"/>
                    </a:lnTo>
                    <a:lnTo>
                      <a:pt x="168" y="252"/>
                    </a:lnTo>
                    <a:lnTo>
                      <a:pt x="171" y="254"/>
                    </a:lnTo>
                    <a:lnTo>
                      <a:pt x="177" y="257"/>
                    </a:lnTo>
                    <a:lnTo>
                      <a:pt x="184" y="260"/>
                    </a:lnTo>
                    <a:lnTo>
                      <a:pt x="190" y="264"/>
                    </a:lnTo>
                    <a:lnTo>
                      <a:pt x="199" y="270"/>
                    </a:lnTo>
                    <a:lnTo>
                      <a:pt x="209" y="278"/>
                    </a:lnTo>
                    <a:lnTo>
                      <a:pt x="221" y="287"/>
                    </a:lnTo>
                    <a:lnTo>
                      <a:pt x="232" y="295"/>
                    </a:lnTo>
                    <a:lnTo>
                      <a:pt x="244" y="303"/>
                    </a:lnTo>
                    <a:lnTo>
                      <a:pt x="253" y="310"/>
                    </a:lnTo>
                    <a:lnTo>
                      <a:pt x="258" y="316"/>
                    </a:lnTo>
                    <a:lnTo>
                      <a:pt x="264" y="320"/>
                    </a:lnTo>
                    <a:lnTo>
                      <a:pt x="272" y="323"/>
                    </a:lnTo>
                    <a:lnTo>
                      <a:pt x="279" y="327"/>
                    </a:lnTo>
                    <a:lnTo>
                      <a:pt x="287" y="330"/>
                    </a:lnTo>
                    <a:lnTo>
                      <a:pt x="295" y="333"/>
                    </a:lnTo>
                    <a:lnTo>
                      <a:pt x="302" y="337"/>
                    </a:lnTo>
                    <a:lnTo>
                      <a:pt x="306" y="340"/>
                    </a:lnTo>
                    <a:lnTo>
                      <a:pt x="308" y="344"/>
                    </a:lnTo>
                    <a:lnTo>
                      <a:pt x="317" y="348"/>
                    </a:lnTo>
                    <a:lnTo>
                      <a:pt x="327" y="352"/>
                    </a:lnTo>
                    <a:lnTo>
                      <a:pt x="337" y="358"/>
                    </a:lnTo>
                    <a:lnTo>
                      <a:pt x="341" y="362"/>
                    </a:lnTo>
                    <a:lnTo>
                      <a:pt x="341" y="371"/>
                    </a:lnTo>
                    <a:lnTo>
                      <a:pt x="341" y="383"/>
                    </a:lnTo>
                    <a:lnTo>
                      <a:pt x="338" y="397"/>
                    </a:lnTo>
                    <a:lnTo>
                      <a:pt x="333" y="406"/>
                    </a:lnTo>
                    <a:lnTo>
                      <a:pt x="324" y="403"/>
                    </a:lnTo>
                    <a:lnTo>
                      <a:pt x="315" y="400"/>
                    </a:lnTo>
                    <a:lnTo>
                      <a:pt x="309" y="399"/>
                    </a:lnTo>
                    <a:lnTo>
                      <a:pt x="306" y="397"/>
                    </a:lnTo>
                    <a:lnTo>
                      <a:pt x="301" y="399"/>
                    </a:lnTo>
                    <a:lnTo>
                      <a:pt x="292" y="400"/>
                    </a:lnTo>
                    <a:lnTo>
                      <a:pt x="283" y="401"/>
                    </a:lnTo>
                    <a:lnTo>
                      <a:pt x="273" y="401"/>
                    </a:lnTo>
                    <a:lnTo>
                      <a:pt x="267" y="400"/>
                    </a:lnTo>
                    <a:lnTo>
                      <a:pt x="258" y="397"/>
                    </a:lnTo>
                    <a:lnTo>
                      <a:pt x="248" y="393"/>
                    </a:lnTo>
                    <a:lnTo>
                      <a:pt x="237" y="387"/>
                    </a:lnTo>
                    <a:lnTo>
                      <a:pt x="224" y="383"/>
                    </a:lnTo>
                    <a:lnTo>
                      <a:pt x="213" y="379"/>
                    </a:lnTo>
                    <a:lnTo>
                      <a:pt x="203" y="375"/>
                    </a:lnTo>
                    <a:lnTo>
                      <a:pt x="196" y="371"/>
                    </a:lnTo>
                    <a:lnTo>
                      <a:pt x="187" y="366"/>
                    </a:lnTo>
                    <a:lnTo>
                      <a:pt x="176" y="359"/>
                    </a:lnTo>
                    <a:lnTo>
                      <a:pt x="163" y="350"/>
                    </a:lnTo>
                    <a:lnTo>
                      <a:pt x="148" y="341"/>
                    </a:lnTo>
                    <a:lnTo>
                      <a:pt x="134" y="331"/>
                    </a:lnTo>
                    <a:lnTo>
                      <a:pt x="122" y="324"/>
                    </a:lnTo>
                    <a:lnTo>
                      <a:pt x="112" y="319"/>
                    </a:lnTo>
                    <a:lnTo>
                      <a:pt x="106" y="317"/>
                    </a:lnTo>
                    <a:lnTo>
                      <a:pt x="99" y="315"/>
                    </a:lnTo>
                    <a:lnTo>
                      <a:pt x="90" y="308"/>
                    </a:lnTo>
                    <a:lnTo>
                      <a:pt x="83" y="298"/>
                    </a:lnTo>
                    <a:lnTo>
                      <a:pt x="77" y="288"/>
                    </a:lnTo>
                    <a:lnTo>
                      <a:pt x="71" y="275"/>
                    </a:lnTo>
                    <a:lnTo>
                      <a:pt x="65" y="261"/>
                    </a:lnTo>
                    <a:lnTo>
                      <a:pt x="59" y="247"/>
                    </a:lnTo>
                    <a:lnTo>
                      <a:pt x="54" y="238"/>
                    </a:lnTo>
                    <a:lnTo>
                      <a:pt x="46" y="221"/>
                    </a:lnTo>
                    <a:lnTo>
                      <a:pt x="36" y="191"/>
                    </a:lnTo>
                    <a:lnTo>
                      <a:pt x="26" y="161"/>
                    </a:lnTo>
                    <a:lnTo>
                      <a:pt x="19" y="138"/>
                    </a:lnTo>
                    <a:lnTo>
                      <a:pt x="14" y="121"/>
                    </a:lnTo>
                    <a:lnTo>
                      <a:pt x="7" y="102"/>
                    </a:lnTo>
                    <a:lnTo>
                      <a:pt x="3" y="84"/>
                    </a:lnTo>
                    <a:lnTo>
                      <a:pt x="0" y="72"/>
                    </a:lnTo>
                    <a:lnTo>
                      <a:pt x="0" y="64"/>
                    </a:lnTo>
                    <a:lnTo>
                      <a:pt x="0" y="53"/>
                    </a:lnTo>
                    <a:lnTo>
                      <a:pt x="1" y="42"/>
                    </a:lnTo>
                    <a:lnTo>
                      <a:pt x="4" y="29"/>
                    </a:lnTo>
                    <a:lnTo>
                      <a:pt x="9" y="18"/>
                    </a:lnTo>
                    <a:lnTo>
                      <a:pt x="19" y="8"/>
                    </a:lnTo>
                    <a:lnTo>
                      <a:pt x="32" y="2"/>
                    </a:lnTo>
                    <a:lnTo>
                      <a:pt x="52" y="0"/>
                    </a:lnTo>
                    <a:close/>
                  </a:path>
                </a:pathLst>
              </a:custGeom>
              <a:solidFill>
                <a:srgbClr val="D8B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91" name="Rectangle 671">
                <a:extLst>
                  <a:ext uri="{FF2B5EF4-FFF2-40B4-BE49-F238E27FC236}">
                    <a16:creationId xmlns:a16="http://schemas.microsoft.com/office/drawing/2014/main" id="{DF315B7E-8F99-81E8-57ED-3A4E22BFFEC4}"/>
                  </a:ext>
                </a:extLst>
              </p:cNvPr>
              <p:cNvSpPr>
                <a:spLocks noChangeArrowheads="1"/>
              </p:cNvSpPr>
              <p:nvPr/>
            </p:nvSpPr>
            <p:spPr bwMode="auto">
              <a:xfrm>
                <a:off x="3740" y="4937"/>
                <a:ext cx="83"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e-IL" altLang="he-IL"/>
              </a:p>
            </p:txBody>
          </p:sp>
        </p:grpSp>
        <p:grpSp>
          <p:nvGrpSpPr>
            <p:cNvPr id="5141" name="Group 672">
              <a:extLst>
                <a:ext uri="{FF2B5EF4-FFF2-40B4-BE49-F238E27FC236}">
                  <a16:creationId xmlns:a16="http://schemas.microsoft.com/office/drawing/2014/main" id="{C2524C53-3CF9-8647-DA14-64EC0CEC8F24}"/>
                </a:ext>
              </a:extLst>
            </p:cNvPr>
            <p:cNvGrpSpPr>
              <a:grpSpLocks/>
            </p:cNvGrpSpPr>
            <p:nvPr/>
          </p:nvGrpSpPr>
          <p:grpSpPr bwMode="auto">
            <a:xfrm>
              <a:off x="5260" y="1968"/>
              <a:ext cx="404" cy="1464"/>
              <a:chOff x="3456" y="3283"/>
              <a:chExt cx="404" cy="1463"/>
            </a:xfrm>
          </p:grpSpPr>
          <p:sp>
            <p:nvSpPr>
              <p:cNvPr id="5420" name="Freeform 673">
                <a:extLst>
                  <a:ext uri="{FF2B5EF4-FFF2-40B4-BE49-F238E27FC236}">
                    <a16:creationId xmlns:a16="http://schemas.microsoft.com/office/drawing/2014/main" id="{D3DDF8CD-97F5-88AA-B289-9B0F4C7D00FA}"/>
                  </a:ext>
                </a:extLst>
              </p:cNvPr>
              <p:cNvSpPr>
                <a:spLocks/>
              </p:cNvSpPr>
              <p:nvPr/>
            </p:nvSpPr>
            <p:spPr bwMode="auto">
              <a:xfrm>
                <a:off x="3508" y="3937"/>
                <a:ext cx="317" cy="709"/>
              </a:xfrm>
              <a:custGeom>
                <a:avLst/>
                <a:gdLst>
                  <a:gd name="T0" fmla="*/ 0 w 949"/>
                  <a:gd name="T1" fmla="*/ 0 h 2129"/>
                  <a:gd name="T2" fmla="*/ 0 w 949"/>
                  <a:gd name="T3" fmla="*/ 0 h 2129"/>
                  <a:gd name="T4" fmla="*/ 0 w 949"/>
                  <a:gd name="T5" fmla="*/ 1 h 2129"/>
                  <a:gd name="T6" fmla="*/ 0 w 949"/>
                  <a:gd name="T7" fmla="*/ 1 h 2129"/>
                  <a:gd name="T8" fmla="*/ 0 w 949"/>
                  <a:gd name="T9" fmla="*/ 2 h 2129"/>
                  <a:gd name="T10" fmla="*/ 0 w 949"/>
                  <a:gd name="T11" fmla="*/ 2 h 2129"/>
                  <a:gd name="T12" fmla="*/ 0 w 949"/>
                  <a:gd name="T13" fmla="*/ 2 h 2129"/>
                  <a:gd name="T14" fmla="*/ 0 w 949"/>
                  <a:gd name="T15" fmla="*/ 2 h 2129"/>
                  <a:gd name="T16" fmla="*/ 0 w 949"/>
                  <a:gd name="T17" fmla="*/ 3 h 2129"/>
                  <a:gd name="T18" fmla="*/ 0 w 949"/>
                  <a:gd name="T19" fmla="*/ 3 h 2129"/>
                  <a:gd name="T20" fmla="*/ 0 w 949"/>
                  <a:gd name="T21" fmla="*/ 3 h 2129"/>
                  <a:gd name="T22" fmla="*/ 0 w 949"/>
                  <a:gd name="T23" fmla="*/ 3 h 2129"/>
                  <a:gd name="T24" fmla="*/ 0 w 949"/>
                  <a:gd name="T25" fmla="*/ 3 h 2129"/>
                  <a:gd name="T26" fmla="*/ 0 w 949"/>
                  <a:gd name="T27" fmla="*/ 3 h 2129"/>
                  <a:gd name="T28" fmla="*/ 0 w 949"/>
                  <a:gd name="T29" fmla="*/ 3 h 2129"/>
                  <a:gd name="T30" fmla="*/ 1 w 949"/>
                  <a:gd name="T31" fmla="*/ 3 h 2129"/>
                  <a:gd name="T32" fmla="*/ 1 w 949"/>
                  <a:gd name="T33" fmla="*/ 3 h 2129"/>
                  <a:gd name="T34" fmla="*/ 1 w 949"/>
                  <a:gd name="T35" fmla="*/ 2 h 2129"/>
                  <a:gd name="T36" fmla="*/ 1 w 949"/>
                  <a:gd name="T37" fmla="*/ 2 h 2129"/>
                  <a:gd name="T38" fmla="*/ 1 w 949"/>
                  <a:gd name="T39" fmla="*/ 2 h 2129"/>
                  <a:gd name="T40" fmla="*/ 1 w 949"/>
                  <a:gd name="T41" fmla="*/ 1 h 2129"/>
                  <a:gd name="T42" fmla="*/ 1 w 949"/>
                  <a:gd name="T43" fmla="*/ 1 h 2129"/>
                  <a:gd name="T44" fmla="*/ 1 w 949"/>
                  <a:gd name="T45" fmla="*/ 1 h 2129"/>
                  <a:gd name="T46" fmla="*/ 1 w 949"/>
                  <a:gd name="T47" fmla="*/ 2 h 2129"/>
                  <a:gd name="T48" fmla="*/ 1 w 949"/>
                  <a:gd name="T49" fmla="*/ 2 h 2129"/>
                  <a:gd name="T50" fmla="*/ 1 w 949"/>
                  <a:gd name="T51" fmla="*/ 2 h 2129"/>
                  <a:gd name="T52" fmla="*/ 1 w 949"/>
                  <a:gd name="T53" fmla="*/ 2 h 2129"/>
                  <a:gd name="T54" fmla="*/ 1 w 949"/>
                  <a:gd name="T55" fmla="*/ 3 h 2129"/>
                  <a:gd name="T56" fmla="*/ 1 w 949"/>
                  <a:gd name="T57" fmla="*/ 3 h 2129"/>
                  <a:gd name="T58" fmla="*/ 1 w 949"/>
                  <a:gd name="T59" fmla="*/ 3 h 2129"/>
                  <a:gd name="T60" fmla="*/ 1 w 949"/>
                  <a:gd name="T61" fmla="*/ 3 h 2129"/>
                  <a:gd name="T62" fmla="*/ 1 w 949"/>
                  <a:gd name="T63" fmla="*/ 3 h 2129"/>
                  <a:gd name="T64" fmla="*/ 1 w 949"/>
                  <a:gd name="T65" fmla="*/ 3 h 2129"/>
                  <a:gd name="T66" fmla="*/ 1 w 949"/>
                  <a:gd name="T67" fmla="*/ 3 h 2129"/>
                  <a:gd name="T68" fmla="*/ 1 w 949"/>
                  <a:gd name="T69" fmla="*/ 3 h 2129"/>
                  <a:gd name="T70" fmla="*/ 1 w 949"/>
                  <a:gd name="T71" fmla="*/ 2 h 2129"/>
                  <a:gd name="T72" fmla="*/ 1 w 949"/>
                  <a:gd name="T73" fmla="*/ 2 h 2129"/>
                  <a:gd name="T74" fmla="*/ 1 w 949"/>
                  <a:gd name="T75" fmla="*/ 2 h 2129"/>
                  <a:gd name="T76" fmla="*/ 1 w 949"/>
                  <a:gd name="T77" fmla="*/ 2 h 2129"/>
                  <a:gd name="T78" fmla="*/ 1 w 949"/>
                  <a:gd name="T79" fmla="*/ 1 h 2129"/>
                  <a:gd name="T80" fmla="*/ 1 w 949"/>
                  <a:gd name="T81" fmla="*/ 1 h 2129"/>
                  <a:gd name="T82" fmla="*/ 1 w 949"/>
                  <a:gd name="T83" fmla="*/ 1 h 2129"/>
                  <a:gd name="T84" fmla="*/ 1 w 949"/>
                  <a:gd name="T85" fmla="*/ 1 h 2129"/>
                  <a:gd name="T86" fmla="*/ 1 w 949"/>
                  <a:gd name="T87" fmla="*/ 1 h 2129"/>
                  <a:gd name="T88" fmla="*/ 1 w 949"/>
                  <a:gd name="T89" fmla="*/ 0 h 2129"/>
                  <a:gd name="T90" fmla="*/ 1 w 949"/>
                  <a:gd name="T91" fmla="*/ 0 h 2129"/>
                  <a:gd name="T92" fmla="*/ 1 w 949"/>
                  <a:gd name="T93" fmla="*/ 0 h 2129"/>
                  <a:gd name="T94" fmla="*/ 1 w 949"/>
                  <a:gd name="T95" fmla="*/ 0 h 2129"/>
                  <a:gd name="T96" fmla="*/ 1 w 949"/>
                  <a:gd name="T97" fmla="*/ 0 h 2129"/>
                  <a:gd name="T98" fmla="*/ 1 w 949"/>
                  <a:gd name="T99" fmla="*/ 0 h 2129"/>
                  <a:gd name="T100" fmla="*/ 1 w 949"/>
                  <a:gd name="T101" fmla="*/ 0 h 2129"/>
                  <a:gd name="T102" fmla="*/ 1 w 949"/>
                  <a:gd name="T103" fmla="*/ 0 h 2129"/>
                  <a:gd name="T104" fmla="*/ 0 w 949"/>
                  <a:gd name="T105" fmla="*/ 0 h 2129"/>
                  <a:gd name="T106" fmla="*/ 0 w 949"/>
                  <a:gd name="T107" fmla="*/ 0 h 2129"/>
                  <a:gd name="T108" fmla="*/ 0 w 949"/>
                  <a:gd name="T109" fmla="*/ 0 h 21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9"/>
                  <a:gd name="T166" fmla="*/ 0 h 2129"/>
                  <a:gd name="T167" fmla="*/ 949 w 949"/>
                  <a:gd name="T168" fmla="*/ 2129 h 21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9" h="2129">
                    <a:moveTo>
                      <a:pt x="3" y="11"/>
                    </a:moveTo>
                    <a:lnTo>
                      <a:pt x="0" y="35"/>
                    </a:lnTo>
                    <a:lnTo>
                      <a:pt x="0" y="69"/>
                    </a:lnTo>
                    <a:lnTo>
                      <a:pt x="1" y="102"/>
                    </a:lnTo>
                    <a:lnTo>
                      <a:pt x="3" y="120"/>
                    </a:lnTo>
                    <a:lnTo>
                      <a:pt x="5" y="148"/>
                    </a:lnTo>
                    <a:lnTo>
                      <a:pt x="8" y="199"/>
                    </a:lnTo>
                    <a:lnTo>
                      <a:pt x="9" y="252"/>
                    </a:lnTo>
                    <a:lnTo>
                      <a:pt x="11" y="282"/>
                    </a:lnTo>
                    <a:lnTo>
                      <a:pt x="14" y="331"/>
                    </a:lnTo>
                    <a:lnTo>
                      <a:pt x="16" y="424"/>
                    </a:lnTo>
                    <a:lnTo>
                      <a:pt x="18" y="514"/>
                    </a:lnTo>
                    <a:lnTo>
                      <a:pt x="19" y="554"/>
                    </a:lnTo>
                    <a:lnTo>
                      <a:pt x="23" y="605"/>
                    </a:lnTo>
                    <a:lnTo>
                      <a:pt x="32" y="721"/>
                    </a:lnTo>
                    <a:lnTo>
                      <a:pt x="42" y="848"/>
                    </a:lnTo>
                    <a:lnTo>
                      <a:pt x="50" y="930"/>
                    </a:lnTo>
                    <a:lnTo>
                      <a:pt x="53" y="984"/>
                    </a:lnTo>
                    <a:lnTo>
                      <a:pt x="50" y="1047"/>
                    </a:lnTo>
                    <a:lnTo>
                      <a:pt x="44" y="1103"/>
                    </a:lnTo>
                    <a:lnTo>
                      <a:pt x="42" y="1140"/>
                    </a:lnTo>
                    <a:lnTo>
                      <a:pt x="43" y="1152"/>
                    </a:lnTo>
                    <a:lnTo>
                      <a:pt x="48" y="1168"/>
                    </a:lnTo>
                    <a:lnTo>
                      <a:pt x="54" y="1187"/>
                    </a:lnTo>
                    <a:lnTo>
                      <a:pt x="63" y="1206"/>
                    </a:lnTo>
                    <a:lnTo>
                      <a:pt x="71" y="1227"/>
                    </a:lnTo>
                    <a:lnTo>
                      <a:pt x="77" y="1246"/>
                    </a:lnTo>
                    <a:lnTo>
                      <a:pt x="82" y="1263"/>
                    </a:lnTo>
                    <a:lnTo>
                      <a:pt x="83" y="1277"/>
                    </a:lnTo>
                    <a:lnTo>
                      <a:pt x="83" y="1373"/>
                    </a:lnTo>
                    <a:lnTo>
                      <a:pt x="83" y="1559"/>
                    </a:lnTo>
                    <a:lnTo>
                      <a:pt x="83" y="1744"/>
                    </a:lnTo>
                    <a:lnTo>
                      <a:pt x="83" y="1841"/>
                    </a:lnTo>
                    <a:lnTo>
                      <a:pt x="86" y="1853"/>
                    </a:lnTo>
                    <a:lnTo>
                      <a:pt x="92" y="1866"/>
                    </a:lnTo>
                    <a:lnTo>
                      <a:pt x="100" y="1881"/>
                    </a:lnTo>
                    <a:lnTo>
                      <a:pt x="108" y="1894"/>
                    </a:lnTo>
                    <a:lnTo>
                      <a:pt x="116" y="1907"/>
                    </a:lnTo>
                    <a:lnTo>
                      <a:pt x="122" y="1920"/>
                    </a:lnTo>
                    <a:lnTo>
                      <a:pt x="123" y="1930"/>
                    </a:lnTo>
                    <a:lnTo>
                      <a:pt x="120" y="1938"/>
                    </a:lnTo>
                    <a:lnTo>
                      <a:pt x="112" y="1946"/>
                    </a:lnTo>
                    <a:lnTo>
                      <a:pt x="105" y="1958"/>
                    </a:lnTo>
                    <a:lnTo>
                      <a:pt x="96" y="1973"/>
                    </a:lnTo>
                    <a:lnTo>
                      <a:pt x="89" y="1987"/>
                    </a:lnTo>
                    <a:lnTo>
                      <a:pt x="83" y="2003"/>
                    </a:lnTo>
                    <a:lnTo>
                      <a:pt x="81" y="2015"/>
                    </a:lnTo>
                    <a:lnTo>
                      <a:pt x="79" y="2025"/>
                    </a:lnTo>
                    <a:lnTo>
                      <a:pt x="83" y="2031"/>
                    </a:lnTo>
                    <a:lnTo>
                      <a:pt x="92" y="2038"/>
                    </a:lnTo>
                    <a:lnTo>
                      <a:pt x="103" y="2044"/>
                    </a:lnTo>
                    <a:lnTo>
                      <a:pt x="120" y="2050"/>
                    </a:lnTo>
                    <a:lnTo>
                      <a:pt x="140" y="2056"/>
                    </a:lnTo>
                    <a:lnTo>
                      <a:pt x="161" y="2062"/>
                    </a:lnTo>
                    <a:lnTo>
                      <a:pt x="185" y="2067"/>
                    </a:lnTo>
                    <a:lnTo>
                      <a:pt x="212" y="2071"/>
                    </a:lnTo>
                    <a:lnTo>
                      <a:pt x="239" y="2076"/>
                    </a:lnTo>
                    <a:lnTo>
                      <a:pt x="267" y="2079"/>
                    </a:lnTo>
                    <a:lnTo>
                      <a:pt x="295" y="2082"/>
                    </a:lnTo>
                    <a:lnTo>
                      <a:pt x="322" y="2084"/>
                    </a:lnTo>
                    <a:lnTo>
                      <a:pt x="350" y="2087"/>
                    </a:lnTo>
                    <a:lnTo>
                      <a:pt x="375" y="2088"/>
                    </a:lnTo>
                    <a:lnTo>
                      <a:pt x="399" y="2089"/>
                    </a:lnTo>
                    <a:lnTo>
                      <a:pt x="419" y="2089"/>
                    </a:lnTo>
                    <a:lnTo>
                      <a:pt x="438" y="2089"/>
                    </a:lnTo>
                    <a:lnTo>
                      <a:pt x="480" y="2058"/>
                    </a:lnTo>
                    <a:lnTo>
                      <a:pt x="475" y="2002"/>
                    </a:lnTo>
                    <a:lnTo>
                      <a:pt x="463" y="1876"/>
                    </a:lnTo>
                    <a:lnTo>
                      <a:pt x="452" y="1744"/>
                    </a:lnTo>
                    <a:lnTo>
                      <a:pt x="447" y="1668"/>
                    </a:lnTo>
                    <a:lnTo>
                      <a:pt x="447" y="1584"/>
                    </a:lnTo>
                    <a:lnTo>
                      <a:pt x="444" y="1434"/>
                    </a:lnTo>
                    <a:lnTo>
                      <a:pt x="436" y="1286"/>
                    </a:lnTo>
                    <a:lnTo>
                      <a:pt x="416" y="1210"/>
                    </a:lnTo>
                    <a:lnTo>
                      <a:pt x="405" y="1200"/>
                    </a:lnTo>
                    <a:lnTo>
                      <a:pt x="400" y="1189"/>
                    </a:lnTo>
                    <a:lnTo>
                      <a:pt x="402" y="1176"/>
                    </a:lnTo>
                    <a:lnTo>
                      <a:pt x="405" y="1164"/>
                    </a:lnTo>
                    <a:lnTo>
                      <a:pt x="412" y="1153"/>
                    </a:lnTo>
                    <a:lnTo>
                      <a:pt x="418" y="1143"/>
                    </a:lnTo>
                    <a:lnTo>
                      <a:pt x="422" y="1137"/>
                    </a:lnTo>
                    <a:lnTo>
                      <a:pt x="424" y="1135"/>
                    </a:lnTo>
                    <a:lnTo>
                      <a:pt x="424" y="1086"/>
                    </a:lnTo>
                    <a:lnTo>
                      <a:pt x="426" y="975"/>
                    </a:lnTo>
                    <a:lnTo>
                      <a:pt x="431" y="853"/>
                    </a:lnTo>
                    <a:lnTo>
                      <a:pt x="438" y="772"/>
                    </a:lnTo>
                    <a:lnTo>
                      <a:pt x="441" y="783"/>
                    </a:lnTo>
                    <a:lnTo>
                      <a:pt x="448" y="810"/>
                    </a:lnTo>
                    <a:lnTo>
                      <a:pt x="460" y="852"/>
                    </a:lnTo>
                    <a:lnTo>
                      <a:pt x="471" y="901"/>
                    </a:lnTo>
                    <a:lnTo>
                      <a:pt x="482" y="953"/>
                    </a:lnTo>
                    <a:lnTo>
                      <a:pt x="492" y="1003"/>
                    </a:lnTo>
                    <a:lnTo>
                      <a:pt x="497" y="1047"/>
                    </a:lnTo>
                    <a:lnTo>
                      <a:pt x="497" y="1077"/>
                    </a:lnTo>
                    <a:lnTo>
                      <a:pt x="496" y="1102"/>
                    </a:lnTo>
                    <a:lnTo>
                      <a:pt x="497" y="1128"/>
                    </a:lnTo>
                    <a:lnTo>
                      <a:pt x="502" y="1156"/>
                    </a:lnTo>
                    <a:lnTo>
                      <a:pt x="507" y="1181"/>
                    </a:lnTo>
                    <a:lnTo>
                      <a:pt x="515" y="1205"/>
                    </a:lnTo>
                    <a:lnTo>
                      <a:pt x="521" y="1227"/>
                    </a:lnTo>
                    <a:lnTo>
                      <a:pt x="526" y="1244"/>
                    </a:lnTo>
                    <a:lnTo>
                      <a:pt x="529" y="1255"/>
                    </a:lnTo>
                    <a:lnTo>
                      <a:pt x="533" y="1281"/>
                    </a:lnTo>
                    <a:lnTo>
                      <a:pt x="541" y="1341"/>
                    </a:lnTo>
                    <a:lnTo>
                      <a:pt x="551" y="1421"/>
                    </a:lnTo>
                    <a:lnTo>
                      <a:pt x="563" y="1514"/>
                    </a:lnTo>
                    <a:lnTo>
                      <a:pt x="574" y="1610"/>
                    </a:lnTo>
                    <a:lnTo>
                      <a:pt x="583" y="1698"/>
                    </a:lnTo>
                    <a:lnTo>
                      <a:pt x="588" y="1769"/>
                    </a:lnTo>
                    <a:lnTo>
                      <a:pt x="589" y="1814"/>
                    </a:lnTo>
                    <a:lnTo>
                      <a:pt x="587" y="1882"/>
                    </a:lnTo>
                    <a:lnTo>
                      <a:pt x="585" y="1958"/>
                    </a:lnTo>
                    <a:lnTo>
                      <a:pt x="587" y="2026"/>
                    </a:lnTo>
                    <a:lnTo>
                      <a:pt x="589" y="2066"/>
                    </a:lnTo>
                    <a:lnTo>
                      <a:pt x="593" y="2076"/>
                    </a:lnTo>
                    <a:lnTo>
                      <a:pt x="598" y="2083"/>
                    </a:lnTo>
                    <a:lnTo>
                      <a:pt x="606" y="2090"/>
                    </a:lnTo>
                    <a:lnTo>
                      <a:pt x="614" y="2096"/>
                    </a:lnTo>
                    <a:lnTo>
                      <a:pt x="622" y="2100"/>
                    </a:lnTo>
                    <a:lnTo>
                      <a:pt x="628" y="2104"/>
                    </a:lnTo>
                    <a:lnTo>
                      <a:pt x="633" y="2105"/>
                    </a:lnTo>
                    <a:lnTo>
                      <a:pt x="635" y="2106"/>
                    </a:lnTo>
                    <a:lnTo>
                      <a:pt x="645" y="2108"/>
                    </a:lnTo>
                    <a:lnTo>
                      <a:pt x="658" y="2111"/>
                    </a:lnTo>
                    <a:lnTo>
                      <a:pt x="674" y="2113"/>
                    </a:lnTo>
                    <a:lnTo>
                      <a:pt x="691" y="2115"/>
                    </a:lnTo>
                    <a:lnTo>
                      <a:pt x="710" y="2117"/>
                    </a:lnTo>
                    <a:lnTo>
                      <a:pt x="730" y="2119"/>
                    </a:lnTo>
                    <a:lnTo>
                      <a:pt x="750" y="2121"/>
                    </a:lnTo>
                    <a:lnTo>
                      <a:pt x="772" y="2122"/>
                    </a:lnTo>
                    <a:lnTo>
                      <a:pt x="793" y="2123"/>
                    </a:lnTo>
                    <a:lnTo>
                      <a:pt x="815" y="2124"/>
                    </a:lnTo>
                    <a:lnTo>
                      <a:pt x="836" y="2125"/>
                    </a:lnTo>
                    <a:lnTo>
                      <a:pt x="855" y="2127"/>
                    </a:lnTo>
                    <a:lnTo>
                      <a:pt x="874" y="2128"/>
                    </a:lnTo>
                    <a:lnTo>
                      <a:pt x="890" y="2128"/>
                    </a:lnTo>
                    <a:lnTo>
                      <a:pt x="904" y="2129"/>
                    </a:lnTo>
                    <a:lnTo>
                      <a:pt x="917" y="2129"/>
                    </a:lnTo>
                    <a:lnTo>
                      <a:pt x="949" y="2129"/>
                    </a:lnTo>
                    <a:lnTo>
                      <a:pt x="947" y="2104"/>
                    </a:lnTo>
                    <a:lnTo>
                      <a:pt x="942" y="2037"/>
                    </a:lnTo>
                    <a:lnTo>
                      <a:pt x="934" y="1941"/>
                    </a:lnTo>
                    <a:lnTo>
                      <a:pt x="927" y="1831"/>
                    </a:lnTo>
                    <a:lnTo>
                      <a:pt x="918" y="1719"/>
                    </a:lnTo>
                    <a:lnTo>
                      <a:pt x="910" y="1618"/>
                    </a:lnTo>
                    <a:lnTo>
                      <a:pt x="905" y="1542"/>
                    </a:lnTo>
                    <a:lnTo>
                      <a:pt x="903" y="1503"/>
                    </a:lnTo>
                    <a:lnTo>
                      <a:pt x="903" y="1478"/>
                    </a:lnTo>
                    <a:lnTo>
                      <a:pt x="901" y="1436"/>
                    </a:lnTo>
                    <a:lnTo>
                      <a:pt x="898" y="1383"/>
                    </a:lnTo>
                    <a:lnTo>
                      <a:pt x="894" y="1324"/>
                    </a:lnTo>
                    <a:lnTo>
                      <a:pt x="889" y="1264"/>
                    </a:lnTo>
                    <a:lnTo>
                      <a:pt x="881" y="1209"/>
                    </a:lnTo>
                    <a:lnTo>
                      <a:pt x="873" y="1164"/>
                    </a:lnTo>
                    <a:lnTo>
                      <a:pt x="861" y="1135"/>
                    </a:lnTo>
                    <a:lnTo>
                      <a:pt x="852" y="1118"/>
                    </a:lnTo>
                    <a:lnTo>
                      <a:pt x="850" y="1105"/>
                    </a:lnTo>
                    <a:lnTo>
                      <a:pt x="852" y="1096"/>
                    </a:lnTo>
                    <a:lnTo>
                      <a:pt x="859" y="1090"/>
                    </a:lnTo>
                    <a:lnTo>
                      <a:pt x="866" y="1086"/>
                    </a:lnTo>
                    <a:lnTo>
                      <a:pt x="874" y="1083"/>
                    </a:lnTo>
                    <a:lnTo>
                      <a:pt x="880" y="1078"/>
                    </a:lnTo>
                    <a:lnTo>
                      <a:pt x="884" y="1073"/>
                    </a:lnTo>
                    <a:lnTo>
                      <a:pt x="884" y="1066"/>
                    </a:lnTo>
                    <a:lnTo>
                      <a:pt x="879" y="1057"/>
                    </a:lnTo>
                    <a:lnTo>
                      <a:pt x="873" y="1048"/>
                    </a:lnTo>
                    <a:lnTo>
                      <a:pt x="864" y="1036"/>
                    </a:lnTo>
                    <a:lnTo>
                      <a:pt x="856" y="1024"/>
                    </a:lnTo>
                    <a:lnTo>
                      <a:pt x="850" y="1010"/>
                    </a:lnTo>
                    <a:lnTo>
                      <a:pt x="846" y="996"/>
                    </a:lnTo>
                    <a:lnTo>
                      <a:pt x="847" y="980"/>
                    </a:lnTo>
                    <a:lnTo>
                      <a:pt x="849" y="890"/>
                    </a:lnTo>
                    <a:lnTo>
                      <a:pt x="842" y="734"/>
                    </a:lnTo>
                    <a:lnTo>
                      <a:pt x="831" y="577"/>
                    </a:lnTo>
                    <a:lnTo>
                      <a:pt x="820" y="482"/>
                    </a:lnTo>
                    <a:lnTo>
                      <a:pt x="815" y="436"/>
                    </a:lnTo>
                    <a:lnTo>
                      <a:pt x="818" y="387"/>
                    </a:lnTo>
                    <a:lnTo>
                      <a:pt x="827" y="342"/>
                    </a:lnTo>
                    <a:lnTo>
                      <a:pt x="839" y="312"/>
                    </a:lnTo>
                    <a:lnTo>
                      <a:pt x="846" y="292"/>
                    </a:lnTo>
                    <a:lnTo>
                      <a:pt x="849" y="276"/>
                    </a:lnTo>
                    <a:lnTo>
                      <a:pt x="847" y="266"/>
                    </a:lnTo>
                    <a:lnTo>
                      <a:pt x="847" y="262"/>
                    </a:lnTo>
                    <a:lnTo>
                      <a:pt x="850" y="236"/>
                    </a:lnTo>
                    <a:lnTo>
                      <a:pt x="851" y="207"/>
                    </a:lnTo>
                    <a:lnTo>
                      <a:pt x="850" y="176"/>
                    </a:lnTo>
                    <a:lnTo>
                      <a:pt x="847" y="143"/>
                    </a:lnTo>
                    <a:lnTo>
                      <a:pt x="842" y="112"/>
                    </a:lnTo>
                    <a:lnTo>
                      <a:pt x="836" y="83"/>
                    </a:lnTo>
                    <a:lnTo>
                      <a:pt x="826" y="57"/>
                    </a:lnTo>
                    <a:lnTo>
                      <a:pt x="813" y="37"/>
                    </a:lnTo>
                    <a:lnTo>
                      <a:pt x="794" y="43"/>
                    </a:lnTo>
                    <a:lnTo>
                      <a:pt x="774" y="48"/>
                    </a:lnTo>
                    <a:lnTo>
                      <a:pt x="753" y="54"/>
                    </a:lnTo>
                    <a:lnTo>
                      <a:pt x="730" y="58"/>
                    </a:lnTo>
                    <a:lnTo>
                      <a:pt x="708" y="63"/>
                    </a:lnTo>
                    <a:lnTo>
                      <a:pt x="684" y="67"/>
                    </a:lnTo>
                    <a:lnTo>
                      <a:pt x="660" y="72"/>
                    </a:lnTo>
                    <a:lnTo>
                      <a:pt x="637" y="75"/>
                    </a:lnTo>
                    <a:lnTo>
                      <a:pt x="613" y="79"/>
                    </a:lnTo>
                    <a:lnTo>
                      <a:pt x="591" y="83"/>
                    </a:lnTo>
                    <a:lnTo>
                      <a:pt x="568" y="85"/>
                    </a:lnTo>
                    <a:lnTo>
                      <a:pt x="546" y="86"/>
                    </a:lnTo>
                    <a:lnTo>
                      <a:pt x="526" y="89"/>
                    </a:lnTo>
                    <a:lnTo>
                      <a:pt x="507" y="90"/>
                    </a:lnTo>
                    <a:lnTo>
                      <a:pt x="491" y="90"/>
                    </a:lnTo>
                    <a:lnTo>
                      <a:pt x="476" y="90"/>
                    </a:lnTo>
                    <a:lnTo>
                      <a:pt x="444" y="88"/>
                    </a:lnTo>
                    <a:lnTo>
                      <a:pt x="412" y="83"/>
                    </a:lnTo>
                    <a:lnTo>
                      <a:pt x="378" y="77"/>
                    </a:lnTo>
                    <a:lnTo>
                      <a:pt x="342" y="68"/>
                    </a:lnTo>
                    <a:lnTo>
                      <a:pt x="307" y="60"/>
                    </a:lnTo>
                    <a:lnTo>
                      <a:pt x="272" y="50"/>
                    </a:lnTo>
                    <a:lnTo>
                      <a:pt x="237" y="40"/>
                    </a:lnTo>
                    <a:lnTo>
                      <a:pt x="203" y="31"/>
                    </a:lnTo>
                    <a:lnTo>
                      <a:pt x="170" y="22"/>
                    </a:lnTo>
                    <a:lnTo>
                      <a:pt x="139" y="14"/>
                    </a:lnTo>
                    <a:lnTo>
                      <a:pt x="110" y="8"/>
                    </a:lnTo>
                    <a:lnTo>
                      <a:pt x="82" y="3"/>
                    </a:lnTo>
                    <a:lnTo>
                      <a:pt x="57" y="0"/>
                    </a:lnTo>
                    <a:lnTo>
                      <a:pt x="35" y="2"/>
                    </a:lnTo>
                    <a:lnTo>
                      <a:pt x="18" y="4"/>
                    </a:lnTo>
                    <a:lnTo>
                      <a:pt x="3" y="11"/>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21" name="Freeform 674">
                <a:extLst>
                  <a:ext uri="{FF2B5EF4-FFF2-40B4-BE49-F238E27FC236}">
                    <a16:creationId xmlns:a16="http://schemas.microsoft.com/office/drawing/2014/main" id="{3CD8C400-0EE0-C913-E4E4-CE6D31FA7417}"/>
                  </a:ext>
                </a:extLst>
              </p:cNvPr>
              <p:cNvSpPr>
                <a:spLocks/>
              </p:cNvSpPr>
              <p:nvPr/>
            </p:nvSpPr>
            <p:spPr bwMode="auto">
              <a:xfrm>
                <a:off x="3479" y="3517"/>
                <a:ext cx="375" cy="450"/>
              </a:xfrm>
              <a:custGeom>
                <a:avLst/>
                <a:gdLst>
                  <a:gd name="T0" fmla="*/ 1 w 1123"/>
                  <a:gd name="T1" fmla="*/ 0 h 1349"/>
                  <a:gd name="T2" fmla="*/ 1 w 1123"/>
                  <a:gd name="T3" fmla="*/ 0 h 1349"/>
                  <a:gd name="T4" fmla="*/ 1 w 1123"/>
                  <a:gd name="T5" fmla="*/ 0 h 1349"/>
                  <a:gd name="T6" fmla="*/ 1 w 1123"/>
                  <a:gd name="T7" fmla="*/ 0 h 1349"/>
                  <a:gd name="T8" fmla="*/ 1 w 1123"/>
                  <a:gd name="T9" fmla="*/ 0 h 1349"/>
                  <a:gd name="T10" fmla="*/ 1 w 1123"/>
                  <a:gd name="T11" fmla="*/ 0 h 1349"/>
                  <a:gd name="T12" fmla="*/ 0 w 1123"/>
                  <a:gd name="T13" fmla="*/ 0 h 1349"/>
                  <a:gd name="T14" fmla="*/ 0 w 1123"/>
                  <a:gd name="T15" fmla="*/ 0 h 1349"/>
                  <a:gd name="T16" fmla="*/ 0 w 1123"/>
                  <a:gd name="T17" fmla="*/ 0 h 1349"/>
                  <a:gd name="T18" fmla="*/ 0 w 1123"/>
                  <a:gd name="T19" fmla="*/ 0 h 1349"/>
                  <a:gd name="T20" fmla="*/ 0 w 1123"/>
                  <a:gd name="T21" fmla="*/ 0 h 1349"/>
                  <a:gd name="T22" fmla="*/ 0 w 1123"/>
                  <a:gd name="T23" fmla="*/ 0 h 1349"/>
                  <a:gd name="T24" fmla="*/ 0 w 1123"/>
                  <a:gd name="T25" fmla="*/ 0 h 1349"/>
                  <a:gd name="T26" fmla="*/ 0 w 1123"/>
                  <a:gd name="T27" fmla="*/ 0 h 1349"/>
                  <a:gd name="T28" fmla="*/ 0 w 1123"/>
                  <a:gd name="T29" fmla="*/ 0 h 1349"/>
                  <a:gd name="T30" fmla="*/ 0 w 1123"/>
                  <a:gd name="T31" fmla="*/ 0 h 1349"/>
                  <a:gd name="T32" fmla="*/ 0 w 1123"/>
                  <a:gd name="T33" fmla="*/ 0 h 1349"/>
                  <a:gd name="T34" fmla="*/ 0 w 1123"/>
                  <a:gd name="T35" fmla="*/ 0 h 1349"/>
                  <a:gd name="T36" fmla="*/ 0 w 1123"/>
                  <a:gd name="T37" fmla="*/ 0 h 1349"/>
                  <a:gd name="T38" fmla="*/ 0 w 1123"/>
                  <a:gd name="T39" fmla="*/ 1 h 1349"/>
                  <a:gd name="T40" fmla="*/ 0 w 1123"/>
                  <a:gd name="T41" fmla="*/ 1 h 1349"/>
                  <a:gd name="T42" fmla="*/ 0 w 1123"/>
                  <a:gd name="T43" fmla="*/ 1 h 1349"/>
                  <a:gd name="T44" fmla="*/ 0 w 1123"/>
                  <a:gd name="T45" fmla="*/ 1 h 1349"/>
                  <a:gd name="T46" fmla="*/ 0 w 1123"/>
                  <a:gd name="T47" fmla="*/ 1 h 1349"/>
                  <a:gd name="T48" fmla="*/ 0 w 1123"/>
                  <a:gd name="T49" fmla="*/ 1 h 1349"/>
                  <a:gd name="T50" fmla="*/ 0 w 1123"/>
                  <a:gd name="T51" fmla="*/ 1 h 1349"/>
                  <a:gd name="T52" fmla="*/ 0 w 1123"/>
                  <a:gd name="T53" fmla="*/ 2 h 1349"/>
                  <a:gd name="T54" fmla="*/ 0 w 1123"/>
                  <a:gd name="T55" fmla="*/ 2 h 1349"/>
                  <a:gd name="T56" fmla="*/ 0 w 1123"/>
                  <a:gd name="T57" fmla="*/ 2 h 1349"/>
                  <a:gd name="T58" fmla="*/ 0 w 1123"/>
                  <a:gd name="T59" fmla="*/ 2 h 1349"/>
                  <a:gd name="T60" fmla="*/ 1 w 1123"/>
                  <a:gd name="T61" fmla="*/ 2 h 1349"/>
                  <a:gd name="T62" fmla="*/ 1 w 1123"/>
                  <a:gd name="T63" fmla="*/ 2 h 1349"/>
                  <a:gd name="T64" fmla="*/ 1 w 1123"/>
                  <a:gd name="T65" fmla="*/ 2 h 1349"/>
                  <a:gd name="T66" fmla="*/ 1 w 1123"/>
                  <a:gd name="T67" fmla="*/ 2 h 1349"/>
                  <a:gd name="T68" fmla="*/ 1 w 1123"/>
                  <a:gd name="T69" fmla="*/ 2 h 1349"/>
                  <a:gd name="T70" fmla="*/ 1 w 1123"/>
                  <a:gd name="T71" fmla="*/ 2 h 1349"/>
                  <a:gd name="T72" fmla="*/ 1 w 1123"/>
                  <a:gd name="T73" fmla="*/ 2 h 1349"/>
                  <a:gd name="T74" fmla="*/ 1 w 1123"/>
                  <a:gd name="T75" fmla="*/ 2 h 1349"/>
                  <a:gd name="T76" fmla="*/ 1 w 1123"/>
                  <a:gd name="T77" fmla="*/ 2 h 1349"/>
                  <a:gd name="T78" fmla="*/ 1 w 1123"/>
                  <a:gd name="T79" fmla="*/ 2 h 1349"/>
                  <a:gd name="T80" fmla="*/ 1 w 1123"/>
                  <a:gd name="T81" fmla="*/ 2 h 1349"/>
                  <a:gd name="T82" fmla="*/ 1 w 1123"/>
                  <a:gd name="T83" fmla="*/ 1 h 1349"/>
                  <a:gd name="T84" fmla="*/ 1 w 1123"/>
                  <a:gd name="T85" fmla="*/ 1 h 1349"/>
                  <a:gd name="T86" fmla="*/ 1 w 1123"/>
                  <a:gd name="T87" fmla="*/ 1 h 1349"/>
                  <a:gd name="T88" fmla="*/ 1 w 1123"/>
                  <a:gd name="T89" fmla="*/ 1 h 1349"/>
                  <a:gd name="T90" fmla="*/ 1 w 1123"/>
                  <a:gd name="T91" fmla="*/ 1 h 1349"/>
                  <a:gd name="T92" fmla="*/ 1 w 1123"/>
                  <a:gd name="T93" fmla="*/ 1 h 1349"/>
                  <a:gd name="T94" fmla="*/ 1 w 1123"/>
                  <a:gd name="T95" fmla="*/ 1 h 1349"/>
                  <a:gd name="T96" fmla="*/ 1 w 1123"/>
                  <a:gd name="T97" fmla="*/ 1 h 1349"/>
                  <a:gd name="T98" fmla="*/ 2 w 1123"/>
                  <a:gd name="T99" fmla="*/ 1 h 1349"/>
                  <a:gd name="T100" fmla="*/ 2 w 1123"/>
                  <a:gd name="T101" fmla="*/ 1 h 1349"/>
                  <a:gd name="T102" fmla="*/ 2 w 1123"/>
                  <a:gd name="T103" fmla="*/ 1 h 1349"/>
                  <a:gd name="T104" fmla="*/ 1 w 1123"/>
                  <a:gd name="T105" fmla="*/ 0 h 1349"/>
                  <a:gd name="T106" fmla="*/ 1 w 1123"/>
                  <a:gd name="T107" fmla="*/ 0 h 1349"/>
                  <a:gd name="T108" fmla="*/ 1 w 1123"/>
                  <a:gd name="T109" fmla="*/ 0 h 1349"/>
                  <a:gd name="T110" fmla="*/ 1 w 1123"/>
                  <a:gd name="T111" fmla="*/ 0 h 1349"/>
                  <a:gd name="T112" fmla="*/ 1 w 1123"/>
                  <a:gd name="T113" fmla="*/ 0 h 1349"/>
                  <a:gd name="T114" fmla="*/ 1 w 1123"/>
                  <a:gd name="T115" fmla="*/ 0 h 1349"/>
                  <a:gd name="T116" fmla="*/ 1 w 1123"/>
                  <a:gd name="T117" fmla="*/ 0 h 1349"/>
                  <a:gd name="T118" fmla="*/ 1 w 1123"/>
                  <a:gd name="T119" fmla="*/ 0 h 1349"/>
                  <a:gd name="T120" fmla="*/ 1 w 1123"/>
                  <a:gd name="T121" fmla="*/ 0 h 1349"/>
                  <a:gd name="T122" fmla="*/ 1 w 1123"/>
                  <a:gd name="T123" fmla="*/ 0 h 1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3"/>
                  <a:gd name="T187" fmla="*/ 0 h 1349"/>
                  <a:gd name="T188" fmla="*/ 1123 w 1123"/>
                  <a:gd name="T189" fmla="*/ 1349 h 1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3" h="1349">
                    <a:moveTo>
                      <a:pt x="676" y="0"/>
                    </a:moveTo>
                    <a:lnTo>
                      <a:pt x="676" y="10"/>
                    </a:lnTo>
                    <a:lnTo>
                      <a:pt x="674" y="18"/>
                    </a:lnTo>
                    <a:lnTo>
                      <a:pt x="666" y="25"/>
                    </a:lnTo>
                    <a:lnTo>
                      <a:pt x="657" y="32"/>
                    </a:lnTo>
                    <a:lnTo>
                      <a:pt x="645" y="39"/>
                    </a:lnTo>
                    <a:lnTo>
                      <a:pt x="630" y="47"/>
                    </a:lnTo>
                    <a:lnTo>
                      <a:pt x="611" y="58"/>
                    </a:lnTo>
                    <a:lnTo>
                      <a:pt x="591" y="73"/>
                    </a:lnTo>
                    <a:lnTo>
                      <a:pt x="567" y="87"/>
                    </a:lnTo>
                    <a:lnTo>
                      <a:pt x="538" y="102"/>
                    </a:lnTo>
                    <a:lnTo>
                      <a:pt x="508" y="113"/>
                    </a:lnTo>
                    <a:lnTo>
                      <a:pt x="477" y="124"/>
                    </a:lnTo>
                    <a:lnTo>
                      <a:pt x="450" y="131"/>
                    </a:lnTo>
                    <a:lnTo>
                      <a:pt x="427" y="137"/>
                    </a:lnTo>
                    <a:lnTo>
                      <a:pt x="411" y="141"/>
                    </a:lnTo>
                    <a:lnTo>
                      <a:pt x="406" y="142"/>
                    </a:lnTo>
                    <a:lnTo>
                      <a:pt x="384" y="214"/>
                    </a:lnTo>
                    <a:lnTo>
                      <a:pt x="348" y="139"/>
                    </a:lnTo>
                    <a:lnTo>
                      <a:pt x="344" y="139"/>
                    </a:lnTo>
                    <a:lnTo>
                      <a:pt x="334" y="138"/>
                    </a:lnTo>
                    <a:lnTo>
                      <a:pt x="322" y="136"/>
                    </a:lnTo>
                    <a:lnTo>
                      <a:pt x="315" y="131"/>
                    </a:lnTo>
                    <a:lnTo>
                      <a:pt x="312" y="119"/>
                    </a:lnTo>
                    <a:lnTo>
                      <a:pt x="312" y="98"/>
                    </a:lnTo>
                    <a:lnTo>
                      <a:pt x="312" y="75"/>
                    </a:lnTo>
                    <a:lnTo>
                      <a:pt x="312" y="53"/>
                    </a:lnTo>
                    <a:lnTo>
                      <a:pt x="311" y="50"/>
                    </a:lnTo>
                    <a:lnTo>
                      <a:pt x="306" y="41"/>
                    </a:lnTo>
                    <a:lnTo>
                      <a:pt x="299" y="36"/>
                    </a:lnTo>
                    <a:lnTo>
                      <a:pt x="285" y="38"/>
                    </a:lnTo>
                    <a:lnTo>
                      <a:pt x="277" y="42"/>
                    </a:lnTo>
                    <a:lnTo>
                      <a:pt x="271" y="48"/>
                    </a:lnTo>
                    <a:lnTo>
                      <a:pt x="265" y="57"/>
                    </a:lnTo>
                    <a:lnTo>
                      <a:pt x="257" y="65"/>
                    </a:lnTo>
                    <a:lnTo>
                      <a:pt x="249" y="74"/>
                    </a:lnTo>
                    <a:lnTo>
                      <a:pt x="239" y="82"/>
                    </a:lnTo>
                    <a:lnTo>
                      <a:pt x="228" y="90"/>
                    </a:lnTo>
                    <a:lnTo>
                      <a:pt x="214" y="94"/>
                    </a:lnTo>
                    <a:lnTo>
                      <a:pt x="205" y="97"/>
                    </a:lnTo>
                    <a:lnTo>
                      <a:pt x="194" y="99"/>
                    </a:lnTo>
                    <a:lnTo>
                      <a:pt x="180" y="103"/>
                    </a:lnTo>
                    <a:lnTo>
                      <a:pt x="166" y="107"/>
                    </a:lnTo>
                    <a:lnTo>
                      <a:pt x="150" y="110"/>
                    </a:lnTo>
                    <a:lnTo>
                      <a:pt x="134" y="115"/>
                    </a:lnTo>
                    <a:lnTo>
                      <a:pt x="117" y="120"/>
                    </a:lnTo>
                    <a:lnTo>
                      <a:pt x="101" y="126"/>
                    </a:lnTo>
                    <a:lnTo>
                      <a:pt x="85" y="132"/>
                    </a:lnTo>
                    <a:lnTo>
                      <a:pt x="69" y="139"/>
                    </a:lnTo>
                    <a:lnTo>
                      <a:pt x="54" y="147"/>
                    </a:lnTo>
                    <a:lnTo>
                      <a:pt x="42" y="155"/>
                    </a:lnTo>
                    <a:lnTo>
                      <a:pt x="30" y="165"/>
                    </a:lnTo>
                    <a:lnTo>
                      <a:pt x="22" y="173"/>
                    </a:lnTo>
                    <a:lnTo>
                      <a:pt x="15" y="184"/>
                    </a:lnTo>
                    <a:lnTo>
                      <a:pt x="13" y="195"/>
                    </a:lnTo>
                    <a:lnTo>
                      <a:pt x="9" y="256"/>
                    </a:lnTo>
                    <a:lnTo>
                      <a:pt x="5" y="331"/>
                    </a:lnTo>
                    <a:lnTo>
                      <a:pt x="4" y="401"/>
                    </a:lnTo>
                    <a:lnTo>
                      <a:pt x="1" y="441"/>
                    </a:lnTo>
                    <a:lnTo>
                      <a:pt x="0" y="488"/>
                    </a:lnTo>
                    <a:lnTo>
                      <a:pt x="1" y="567"/>
                    </a:lnTo>
                    <a:lnTo>
                      <a:pt x="8" y="639"/>
                    </a:lnTo>
                    <a:lnTo>
                      <a:pt x="20" y="670"/>
                    </a:lnTo>
                    <a:lnTo>
                      <a:pt x="33" y="668"/>
                    </a:lnTo>
                    <a:lnTo>
                      <a:pt x="44" y="668"/>
                    </a:lnTo>
                    <a:lnTo>
                      <a:pt x="54" y="668"/>
                    </a:lnTo>
                    <a:lnTo>
                      <a:pt x="63" y="668"/>
                    </a:lnTo>
                    <a:lnTo>
                      <a:pt x="69" y="668"/>
                    </a:lnTo>
                    <a:lnTo>
                      <a:pt x="74" y="670"/>
                    </a:lnTo>
                    <a:lnTo>
                      <a:pt x="77" y="670"/>
                    </a:lnTo>
                    <a:lnTo>
                      <a:pt x="78" y="670"/>
                    </a:lnTo>
                    <a:lnTo>
                      <a:pt x="120" y="756"/>
                    </a:lnTo>
                    <a:lnTo>
                      <a:pt x="116" y="779"/>
                    </a:lnTo>
                    <a:lnTo>
                      <a:pt x="106" y="833"/>
                    </a:lnTo>
                    <a:lnTo>
                      <a:pt x="96" y="896"/>
                    </a:lnTo>
                    <a:lnTo>
                      <a:pt x="88" y="943"/>
                    </a:lnTo>
                    <a:lnTo>
                      <a:pt x="93" y="1003"/>
                    </a:lnTo>
                    <a:lnTo>
                      <a:pt x="98" y="1078"/>
                    </a:lnTo>
                    <a:lnTo>
                      <a:pt x="98" y="1166"/>
                    </a:lnTo>
                    <a:lnTo>
                      <a:pt x="90" y="1270"/>
                    </a:lnTo>
                    <a:lnTo>
                      <a:pt x="105" y="1263"/>
                    </a:lnTo>
                    <a:lnTo>
                      <a:pt x="122" y="1261"/>
                    </a:lnTo>
                    <a:lnTo>
                      <a:pt x="144" y="1259"/>
                    </a:lnTo>
                    <a:lnTo>
                      <a:pt x="169" y="1262"/>
                    </a:lnTo>
                    <a:lnTo>
                      <a:pt x="197" y="1267"/>
                    </a:lnTo>
                    <a:lnTo>
                      <a:pt x="226" y="1273"/>
                    </a:lnTo>
                    <a:lnTo>
                      <a:pt x="257" y="1281"/>
                    </a:lnTo>
                    <a:lnTo>
                      <a:pt x="290" y="1290"/>
                    </a:lnTo>
                    <a:lnTo>
                      <a:pt x="324" y="1299"/>
                    </a:lnTo>
                    <a:lnTo>
                      <a:pt x="359" y="1309"/>
                    </a:lnTo>
                    <a:lnTo>
                      <a:pt x="394" y="1319"/>
                    </a:lnTo>
                    <a:lnTo>
                      <a:pt x="429" y="1327"/>
                    </a:lnTo>
                    <a:lnTo>
                      <a:pt x="465" y="1336"/>
                    </a:lnTo>
                    <a:lnTo>
                      <a:pt x="499" y="1342"/>
                    </a:lnTo>
                    <a:lnTo>
                      <a:pt x="531" y="1347"/>
                    </a:lnTo>
                    <a:lnTo>
                      <a:pt x="563" y="1349"/>
                    </a:lnTo>
                    <a:lnTo>
                      <a:pt x="578" y="1349"/>
                    </a:lnTo>
                    <a:lnTo>
                      <a:pt x="594" y="1349"/>
                    </a:lnTo>
                    <a:lnTo>
                      <a:pt x="613" y="1348"/>
                    </a:lnTo>
                    <a:lnTo>
                      <a:pt x="633" y="1345"/>
                    </a:lnTo>
                    <a:lnTo>
                      <a:pt x="655" y="1344"/>
                    </a:lnTo>
                    <a:lnTo>
                      <a:pt x="678" y="1342"/>
                    </a:lnTo>
                    <a:lnTo>
                      <a:pt x="700" y="1338"/>
                    </a:lnTo>
                    <a:lnTo>
                      <a:pt x="724" y="1334"/>
                    </a:lnTo>
                    <a:lnTo>
                      <a:pt x="747" y="1331"/>
                    </a:lnTo>
                    <a:lnTo>
                      <a:pt x="771" y="1326"/>
                    </a:lnTo>
                    <a:lnTo>
                      <a:pt x="795" y="1322"/>
                    </a:lnTo>
                    <a:lnTo>
                      <a:pt x="817" y="1317"/>
                    </a:lnTo>
                    <a:lnTo>
                      <a:pt x="840" y="1313"/>
                    </a:lnTo>
                    <a:lnTo>
                      <a:pt x="861" y="1307"/>
                    </a:lnTo>
                    <a:lnTo>
                      <a:pt x="881" y="1302"/>
                    </a:lnTo>
                    <a:lnTo>
                      <a:pt x="900" y="1296"/>
                    </a:lnTo>
                    <a:lnTo>
                      <a:pt x="902" y="1296"/>
                    </a:lnTo>
                    <a:lnTo>
                      <a:pt x="904" y="1294"/>
                    </a:lnTo>
                    <a:lnTo>
                      <a:pt x="909" y="1292"/>
                    </a:lnTo>
                    <a:lnTo>
                      <a:pt x="914" y="1290"/>
                    </a:lnTo>
                    <a:lnTo>
                      <a:pt x="920" y="1287"/>
                    </a:lnTo>
                    <a:lnTo>
                      <a:pt x="927" y="1284"/>
                    </a:lnTo>
                    <a:lnTo>
                      <a:pt x="933" y="1280"/>
                    </a:lnTo>
                    <a:lnTo>
                      <a:pt x="938" y="1276"/>
                    </a:lnTo>
                    <a:lnTo>
                      <a:pt x="920" y="1239"/>
                    </a:lnTo>
                    <a:lnTo>
                      <a:pt x="904" y="1187"/>
                    </a:lnTo>
                    <a:lnTo>
                      <a:pt x="890" y="1125"/>
                    </a:lnTo>
                    <a:lnTo>
                      <a:pt x="880" y="1058"/>
                    </a:lnTo>
                    <a:lnTo>
                      <a:pt x="871" y="992"/>
                    </a:lnTo>
                    <a:lnTo>
                      <a:pt x="866" y="931"/>
                    </a:lnTo>
                    <a:lnTo>
                      <a:pt x="864" y="879"/>
                    </a:lnTo>
                    <a:lnTo>
                      <a:pt x="864" y="844"/>
                    </a:lnTo>
                    <a:lnTo>
                      <a:pt x="864" y="836"/>
                    </a:lnTo>
                    <a:lnTo>
                      <a:pt x="863" y="828"/>
                    </a:lnTo>
                    <a:lnTo>
                      <a:pt x="860" y="822"/>
                    </a:lnTo>
                    <a:lnTo>
                      <a:pt x="860" y="820"/>
                    </a:lnTo>
                    <a:lnTo>
                      <a:pt x="866" y="820"/>
                    </a:lnTo>
                    <a:lnTo>
                      <a:pt x="875" y="820"/>
                    </a:lnTo>
                    <a:lnTo>
                      <a:pt x="886" y="820"/>
                    </a:lnTo>
                    <a:lnTo>
                      <a:pt x="899" y="820"/>
                    </a:lnTo>
                    <a:lnTo>
                      <a:pt x="913" y="819"/>
                    </a:lnTo>
                    <a:lnTo>
                      <a:pt x="927" y="816"/>
                    </a:lnTo>
                    <a:lnTo>
                      <a:pt x="941" y="813"/>
                    </a:lnTo>
                    <a:lnTo>
                      <a:pt x="953" y="806"/>
                    </a:lnTo>
                    <a:lnTo>
                      <a:pt x="967" y="799"/>
                    </a:lnTo>
                    <a:lnTo>
                      <a:pt x="983" y="790"/>
                    </a:lnTo>
                    <a:lnTo>
                      <a:pt x="1002" y="780"/>
                    </a:lnTo>
                    <a:lnTo>
                      <a:pt x="1022" y="769"/>
                    </a:lnTo>
                    <a:lnTo>
                      <a:pt x="1043" y="759"/>
                    </a:lnTo>
                    <a:lnTo>
                      <a:pt x="1063" y="751"/>
                    </a:lnTo>
                    <a:lnTo>
                      <a:pt x="1079" y="745"/>
                    </a:lnTo>
                    <a:lnTo>
                      <a:pt x="1094" y="741"/>
                    </a:lnTo>
                    <a:lnTo>
                      <a:pt x="1123" y="740"/>
                    </a:lnTo>
                    <a:lnTo>
                      <a:pt x="1109" y="678"/>
                    </a:lnTo>
                    <a:lnTo>
                      <a:pt x="1112" y="671"/>
                    </a:lnTo>
                    <a:lnTo>
                      <a:pt x="1116" y="655"/>
                    </a:lnTo>
                    <a:lnTo>
                      <a:pt x="1117" y="633"/>
                    </a:lnTo>
                    <a:lnTo>
                      <a:pt x="1114" y="612"/>
                    </a:lnTo>
                    <a:lnTo>
                      <a:pt x="1107" y="587"/>
                    </a:lnTo>
                    <a:lnTo>
                      <a:pt x="1092" y="539"/>
                    </a:lnTo>
                    <a:lnTo>
                      <a:pt x="1073" y="475"/>
                    </a:lnTo>
                    <a:lnTo>
                      <a:pt x="1050" y="403"/>
                    </a:lnTo>
                    <a:lnTo>
                      <a:pt x="1029" y="332"/>
                    </a:lnTo>
                    <a:lnTo>
                      <a:pt x="1010" y="268"/>
                    </a:lnTo>
                    <a:lnTo>
                      <a:pt x="996" y="219"/>
                    </a:lnTo>
                    <a:lnTo>
                      <a:pt x="990" y="195"/>
                    </a:lnTo>
                    <a:lnTo>
                      <a:pt x="987" y="184"/>
                    </a:lnTo>
                    <a:lnTo>
                      <a:pt x="983" y="173"/>
                    </a:lnTo>
                    <a:lnTo>
                      <a:pt x="977" y="162"/>
                    </a:lnTo>
                    <a:lnTo>
                      <a:pt x="971" y="151"/>
                    </a:lnTo>
                    <a:lnTo>
                      <a:pt x="965" y="142"/>
                    </a:lnTo>
                    <a:lnTo>
                      <a:pt x="956" y="132"/>
                    </a:lnTo>
                    <a:lnTo>
                      <a:pt x="948" y="125"/>
                    </a:lnTo>
                    <a:lnTo>
                      <a:pt x="939" y="119"/>
                    </a:lnTo>
                    <a:lnTo>
                      <a:pt x="933" y="116"/>
                    </a:lnTo>
                    <a:lnTo>
                      <a:pt x="923" y="111"/>
                    </a:lnTo>
                    <a:lnTo>
                      <a:pt x="910" y="108"/>
                    </a:lnTo>
                    <a:lnTo>
                      <a:pt x="894" y="102"/>
                    </a:lnTo>
                    <a:lnTo>
                      <a:pt x="878" y="97"/>
                    </a:lnTo>
                    <a:lnTo>
                      <a:pt x="859" y="91"/>
                    </a:lnTo>
                    <a:lnTo>
                      <a:pt x="840" y="85"/>
                    </a:lnTo>
                    <a:lnTo>
                      <a:pt x="820" y="79"/>
                    </a:lnTo>
                    <a:lnTo>
                      <a:pt x="800" y="73"/>
                    </a:lnTo>
                    <a:lnTo>
                      <a:pt x="782" y="67"/>
                    </a:lnTo>
                    <a:lnTo>
                      <a:pt x="764" y="62"/>
                    </a:lnTo>
                    <a:lnTo>
                      <a:pt x="749" y="58"/>
                    </a:lnTo>
                    <a:lnTo>
                      <a:pt x="737" y="53"/>
                    </a:lnTo>
                    <a:lnTo>
                      <a:pt x="727" y="51"/>
                    </a:lnTo>
                    <a:lnTo>
                      <a:pt x="720" y="50"/>
                    </a:lnTo>
                    <a:lnTo>
                      <a:pt x="718" y="48"/>
                    </a:lnTo>
                    <a:lnTo>
                      <a:pt x="704" y="0"/>
                    </a:lnTo>
                    <a:lnTo>
                      <a:pt x="676" y="0"/>
                    </a:lnTo>
                    <a:close/>
                  </a:path>
                </a:pathLst>
              </a:custGeom>
              <a:solidFill>
                <a:srgbClr val="D1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22" name="Freeform 675">
                <a:extLst>
                  <a:ext uri="{FF2B5EF4-FFF2-40B4-BE49-F238E27FC236}">
                    <a16:creationId xmlns:a16="http://schemas.microsoft.com/office/drawing/2014/main" id="{B925CEF5-3B87-4928-D0F1-9966A8FA20D8}"/>
                  </a:ext>
                </a:extLst>
              </p:cNvPr>
              <p:cNvSpPr>
                <a:spLocks/>
              </p:cNvSpPr>
              <p:nvPr/>
            </p:nvSpPr>
            <p:spPr bwMode="auto">
              <a:xfrm>
                <a:off x="3456" y="4614"/>
                <a:ext cx="203" cy="98"/>
              </a:xfrm>
              <a:custGeom>
                <a:avLst/>
                <a:gdLst>
                  <a:gd name="T0" fmla="*/ 0 w 608"/>
                  <a:gd name="T1" fmla="*/ 0 h 294"/>
                  <a:gd name="T2" fmla="*/ 0 w 608"/>
                  <a:gd name="T3" fmla="*/ 0 h 294"/>
                  <a:gd name="T4" fmla="*/ 0 w 608"/>
                  <a:gd name="T5" fmla="*/ 0 h 294"/>
                  <a:gd name="T6" fmla="*/ 0 w 608"/>
                  <a:gd name="T7" fmla="*/ 0 h 294"/>
                  <a:gd name="T8" fmla="*/ 0 w 608"/>
                  <a:gd name="T9" fmla="*/ 0 h 294"/>
                  <a:gd name="T10" fmla="*/ 0 w 608"/>
                  <a:gd name="T11" fmla="*/ 0 h 294"/>
                  <a:gd name="T12" fmla="*/ 0 w 608"/>
                  <a:gd name="T13" fmla="*/ 0 h 294"/>
                  <a:gd name="T14" fmla="*/ 0 w 608"/>
                  <a:gd name="T15" fmla="*/ 0 h 294"/>
                  <a:gd name="T16" fmla="*/ 0 w 608"/>
                  <a:gd name="T17" fmla="*/ 0 h 294"/>
                  <a:gd name="T18" fmla="*/ 0 w 608"/>
                  <a:gd name="T19" fmla="*/ 0 h 294"/>
                  <a:gd name="T20" fmla="*/ 0 w 608"/>
                  <a:gd name="T21" fmla="*/ 0 h 294"/>
                  <a:gd name="T22" fmla="*/ 0 w 608"/>
                  <a:gd name="T23" fmla="*/ 0 h 294"/>
                  <a:gd name="T24" fmla="*/ 0 w 608"/>
                  <a:gd name="T25" fmla="*/ 0 h 294"/>
                  <a:gd name="T26" fmla="*/ 0 w 608"/>
                  <a:gd name="T27" fmla="*/ 0 h 294"/>
                  <a:gd name="T28" fmla="*/ 0 w 608"/>
                  <a:gd name="T29" fmla="*/ 0 h 294"/>
                  <a:gd name="T30" fmla="*/ 0 w 608"/>
                  <a:gd name="T31" fmla="*/ 0 h 294"/>
                  <a:gd name="T32" fmla="*/ 0 w 608"/>
                  <a:gd name="T33" fmla="*/ 0 h 294"/>
                  <a:gd name="T34" fmla="*/ 0 w 608"/>
                  <a:gd name="T35" fmla="*/ 0 h 294"/>
                  <a:gd name="T36" fmla="*/ 0 w 608"/>
                  <a:gd name="T37" fmla="*/ 0 h 294"/>
                  <a:gd name="T38" fmla="*/ 0 w 608"/>
                  <a:gd name="T39" fmla="*/ 0 h 294"/>
                  <a:gd name="T40" fmla="*/ 0 w 608"/>
                  <a:gd name="T41" fmla="*/ 0 h 294"/>
                  <a:gd name="T42" fmla="*/ 0 w 608"/>
                  <a:gd name="T43" fmla="*/ 0 h 294"/>
                  <a:gd name="T44" fmla="*/ 0 w 608"/>
                  <a:gd name="T45" fmla="*/ 0 h 294"/>
                  <a:gd name="T46" fmla="*/ 0 w 608"/>
                  <a:gd name="T47" fmla="*/ 0 h 294"/>
                  <a:gd name="T48" fmla="*/ 0 w 608"/>
                  <a:gd name="T49" fmla="*/ 0 h 294"/>
                  <a:gd name="T50" fmla="*/ 0 w 608"/>
                  <a:gd name="T51" fmla="*/ 0 h 294"/>
                  <a:gd name="T52" fmla="*/ 0 w 608"/>
                  <a:gd name="T53" fmla="*/ 0 h 294"/>
                  <a:gd name="T54" fmla="*/ 0 w 608"/>
                  <a:gd name="T55" fmla="*/ 0 h 294"/>
                  <a:gd name="T56" fmla="*/ 0 w 608"/>
                  <a:gd name="T57" fmla="*/ 0 h 294"/>
                  <a:gd name="T58" fmla="*/ 0 w 608"/>
                  <a:gd name="T59" fmla="*/ 0 h 294"/>
                  <a:gd name="T60" fmla="*/ 1 w 608"/>
                  <a:gd name="T61" fmla="*/ 0 h 294"/>
                  <a:gd name="T62" fmla="*/ 1 w 608"/>
                  <a:gd name="T63" fmla="*/ 0 h 294"/>
                  <a:gd name="T64" fmla="*/ 1 w 608"/>
                  <a:gd name="T65" fmla="*/ 0 h 294"/>
                  <a:gd name="T66" fmla="*/ 1 w 608"/>
                  <a:gd name="T67" fmla="*/ 0 h 294"/>
                  <a:gd name="T68" fmla="*/ 1 w 608"/>
                  <a:gd name="T69" fmla="*/ 0 h 294"/>
                  <a:gd name="T70" fmla="*/ 1 w 608"/>
                  <a:gd name="T71" fmla="*/ 0 h 294"/>
                  <a:gd name="T72" fmla="*/ 1 w 608"/>
                  <a:gd name="T73" fmla="*/ 0 h 294"/>
                  <a:gd name="T74" fmla="*/ 1 w 608"/>
                  <a:gd name="T75" fmla="*/ 0 h 294"/>
                  <a:gd name="T76" fmla="*/ 1 w 608"/>
                  <a:gd name="T77" fmla="*/ 0 h 294"/>
                  <a:gd name="T78" fmla="*/ 1 w 608"/>
                  <a:gd name="T79" fmla="*/ 0 h 294"/>
                  <a:gd name="T80" fmla="*/ 1 w 608"/>
                  <a:gd name="T81" fmla="*/ 0 h 294"/>
                  <a:gd name="T82" fmla="*/ 1 w 608"/>
                  <a:gd name="T83" fmla="*/ 0 h 294"/>
                  <a:gd name="T84" fmla="*/ 1 w 608"/>
                  <a:gd name="T85" fmla="*/ 0 h 294"/>
                  <a:gd name="T86" fmla="*/ 1 w 608"/>
                  <a:gd name="T87" fmla="*/ 0 h 294"/>
                  <a:gd name="T88" fmla="*/ 1 w 608"/>
                  <a:gd name="T89" fmla="*/ 0 h 294"/>
                  <a:gd name="T90" fmla="*/ 1 w 608"/>
                  <a:gd name="T91" fmla="*/ 0 h 294"/>
                  <a:gd name="T92" fmla="*/ 1 w 608"/>
                  <a:gd name="T93" fmla="*/ 0 h 294"/>
                  <a:gd name="T94" fmla="*/ 1 w 608"/>
                  <a:gd name="T95" fmla="*/ 0 h 294"/>
                  <a:gd name="T96" fmla="*/ 1 w 608"/>
                  <a:gd name="T97" fmla="*/ 0 h 294"/>
                  <a:gd name="T98" fmla="*/ 1 w 608"/>
                  <a:gd name="T99" fmla="*/ 0 h 294"/>
                  <a:gd name="T100" fmla="*/ 1 w 608"/>
                  <a:gd name="T101" fmla="*/ 0 h 294"/>
                  <a:gd name="T102" fmla="*/ 1 w 608"/>
                  <a:gd name="T103" fmla="*/ 0 h 294"/>
                  <a:gd name="T104" fmla="*/ 1 w 608"/>
                  <a:gd name="T105" fmla="*/ 0 h 294"/>
                  <a:gd name="T106" fmla="*/ 1 w 608"/>
                  <a:gd name="T107" fmla="*/ 0 h 294"/>
                  <a:gd name="T108" fmla="*/ 0 w 608"/>
                  <a:gd name="T109" fmla="*/ 0 h 294"/>
                  <a:gd name="T110" fmla="*/ 0 w 608"/>
                  <a:gd name="T111" fmla="*/ 0 h 294"/>
                  <a:gd name="T112" fmla="*/ 0 w 608"/>
                  <a:gd name="T113" fmla="*/ 0 h 294"/>
                  <a:gd name="T114" fmla="*/ 0 w 608"/>
                  <a:gd name="T115" fmla="*/ 0 h 294"/>
                  <a:gd name="T116" fmla="*/ 0 w 608"/>
                  <a:gd name="T117" fmla="*/ 0 h 294"/>
                  <a:gd name="T118" fmla="*/ 0 w 608"/>
                  <a:gd name="T119" fmla="*/ 0 h 294"/>
                  <a:gd name="T120" fmla="*/ 0 w 608"/>
                  <a:gd name="T121" fmla="*/ 0 h 2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8"/>
                  <a:gd name="T184" fmla="*/ 0 h 294"/>
                  <a:gd name="T185" fmla="*/ 608 w 608"/>
                  <a:gd name="T186" fmla="*/ 294 h 2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8" h="294">
                    <a:moveTo>
                      <a:pt x="239" y="0"/>
                    </a:moveTo>
                    <a:lnTo>
                      <a:pt x="239" y="6"/>
                    </a:lnTo>
                    <a:lnTo>
                      <a:pt x="235" y="23"/>
                    </a:lnTo>
                    <a:lnTo>
                      <a:pt x="225" y="45"/>
                    </a:lnTo>
                    <a:lnTo>
                      <a:pt x="206" y="67"/>
                    </a:lnTo>
                    <a:lnTo>
                      <a:pt x="190" y="79"/>
                    </a:lnTo>
                    <a:lnTo>
                      <a:pt x="167" y="93"/>
                    </a:lnTo>
                    <a:lnTo>
                      <a:pt x="140" y="109"/>
                    </a:lnTo>
                    <a:lnTo>
                      <a:pt x="109" y="125"/>
                    </a:lnTo>
                    <a:lnTo>
                      <a:pt x="79" y="142"/>
                    </a:lnTo>
                    <a:lnTo>
                      <a:pt x="53" y="155"/>
                    </a:lnTo>
                    <a:lnTo>
                      <a:pt x="31" y="166"/>
                    </a:lnTo>
                    <a:lnTo>
                      <a:pt x="18" y="173"/>
                    </a:lnTo>
                    <a:lnTo>
                      <a:pt x="6" y="184"/>
                    </a:lnTo>
                    <a:lnTo>
                      <a:pt x="0" y="202"/>
                    </a:lnTo>
                    <a:lnTo>
                      <a:pt x="0" y="224"/>
                    </a:lnTo>
                    <a:lnTo>
                      <a:pt x="10" y="247"/>
                    </a:lnTo>
                    <a:lnTo>
                      <a:pt x="29" y="268"/>
                    </a:lnTo>
                    <a:lnTo>
                      <a:pt x="59" y="285"/>
                    </a:lnTo>
                    <a:lnTo>
                      <a:pt x="103" y="294"/>
                    </a:lnTo>
                    <a:lnTo>
                      <a:pt x="161" y="293"/>
                    </a:lnTo>
                    <a:lnTo>
                      <a:pt x="193" y="288"/>
                    </a:lnTo>
                    <a:lnTo>
                      <a:pt x="219" y="282"/>
                    </a:lnTo>
                    <a:lnTo>
                      <a:pt x="244" y="275"/>
                    </a:lnTo>
                    <a:lnTo>
                      <a:pt x="266" y="266"/>
                    </a:lnTo>
                    <a:lnTo>
                      <a:pt x="284" y="255"/>
                    </a:lnTo>
                    <a:lnTo>
                      <a:pt x="303" y="246"/>
                    </a:lnTo>
                    <a:lnTo>
                      <a:pt x="320" y="235"/>
                    </a:lnTo>
                    <a:lnTo>
                      <a:pt x="336" y="223"/>
                    </a:lnTo>
                    <a:lnTo>
                      <a:pt x="352" y="213"/>
                    </a:lnTo>
                    <a:lnTo>
                      <a:pt x="369" y="202"/>
                    </a:lnTo>
                    <a:lnTo>
                      <a:pt x="386" y="192"/>
                    </a:lnTo>
                    <a:lnTo>
                      <a:pt x="405" y="184"/>
                    </a:lnTo>
                    <a:lnTo>
                      <a:pt x="425" y="177"/>
                    </a:lnTo>
                    <a:lnTo>
                      <a:pt x="448" y="171"/>
                    </a:lnTo>
                    <a:lnTo>
                      <a:pt x="473" y="167"/>
                    </a:lnTo>
                    <a:lnTo>
                      <a:pt x="502" y="165"/>
                    </a:lnTo>
                    <a:lnTo>
                      <a:pt x="553" y="159"/>
                    </a:lnTo>
                    <a:lnTo>
                      <a:pt x="584" y="146"/>
                    </a:lnTo>
                    <a:lnTo>
                      <a:pt x="602" y="128"/>
                    </a:lnTo>
                    <a:lnTo>
                      <a:pt x="608" y="109"/>
                    </a:lnTo>
                    <a:lnTo>
                      <a:pt x="607" y="91"/>
                    </a:lnTo>
                    <a:lnTo>
                      <a:pt x="602" y="74"/>
                    </a:lnTo>
                    <a:lnTo>
                      <a:pt x="597" y="63"/>
                    </a:lnTo>
                    <a:lnTo>
                      <a:pt x="594" y="58"/>
                    </a:lnTo>
                    <a:lnTo>
                      <a:pt x="575" y="58"/>
                    </a:lnTo>
                    <a:lnTo>
                      <a:pt x="555" y="58"/>
                    </a:lnTo>
                    <a:lnTo>
                      <a:pt x="531" y="57"/>
                    </a:lnTo>
                    <a:lnTo>
                      <a:pt x="506" y="56"/>
                    </a:lnTo>
                    <a:lnTo>
                      <a:pt x="478" y="53"/>
                    </a:lnTo>
                    <a:lnTo>
                      <a:pt x="451" y="51"/>
                    </a:lnTo>
                    <a:lnTo>
                      <a:pt x="423" y="48"/>
                    </a:lnTo>
                    <a:lnTo>
                      <a:pt x="395" y="45"/>
                    </a:lnTo>
                    <a:lnTo>
                      <a:pt x="368" y="40"/>
                    </a:lnTo>
                    <a:lnTo>
                      <a:pt x="341" y="36"/>
                    </a:lnTo>
                    <a:lnTo>
                      <a:pt x="317" y="31"/>
                    </a:lnTo>
                    <a:lnTo>
                      <a:pt x="296" y="25"/>
                    </a:lnTo>
                    <a:lnTo>
                      <a:pt x="276" y="19"/>
                    </a:lnTo>
                    <a:lnTo>
                      <a:pt x="259" y="13"/>
                    </a:lnTo>
                    <a:lnTo>
                      <a:pt x="248" y="7"/>
                    </a:lnTo>
                    <a:lnTo>
                      <a:pt x="2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23" name="Freeform 676">
                <a:extLst>
                  <a:ext uri="{FF2B5EF4-FFF2-40B4-BE49-F238E27FC236}">
                    <a16:creationId xmlns:a16="http://schemas.microsoft.com/office/drawing/2014/main" id="{7E18CB90-2B0B-9D9A-9C5A-B53F385D1830}"/>
                  </a:ext>
                </a:extLst>
              </p:cNvPr>
              <p:cNvSpPr>
                <a:spLocks/>
              </p:cNvSpPr>
              <p:nvPr/>
            </p:nvSpPr>
            <p:spPr bwMode="auto">
              <a:xfrm>
                <a:off x="3654" y="4639"/>
                <a:ext cx="160" cy="107"/>
              </a:xfrm>
              <a:custGeom>
                <a:avLst/>
                <a:gdLst>
                  <a:gd name="T0" fmla="*/ 0 w 480"/>
                  <a:gd name="T1" fmla="*/ 0 h 323"/>
                  <a:gd name="T2" fmla="*/ 0 w 480"/>
                  <a:gd name="T3" fmla="*/ 0 h 323"/>
                  <a:gd name="T4" fmla="*/ 0 w 480"/>
                  <a:gd name="T5" fmla="*/ 0 h 323"/>
                  <a:gd name="T6" fmla="*/ 0 w 480"/>
                  <a:gd name="T7" fmla="*/ 0 h 323"/>
                  <a:gd name="T8" fmla="*/ 0 w 480"/>
                  <a:gd name="T9" fmla="*/ 0 h 323"/>
                  <a:gd name="T10" fmla="*/ 0 w 480"/>
                  <a:gd name="T11" fmla="*/ 0 h 323"/>
                  <a:gd name="T12" fmla="*/ 0 w 480"/>
                  <a:gd name="T13" fmla="*/ 0 h 323"/>
                  <a:gd name="T14" fmla="*/ 0 w 480"/>
                  <a:gd name="T15" fmla="*/ 0 h 323"/>
                  <a:gd name="T16" fmla="*/ 0 w 480"/>
                  <a:gd name="T17" fmla="*/ 0 h 323"/>
                  <a:gd name="T18" fmla="*/ 0 w 480"/>
                  <a:gd name="T19" fmla="*/ 0 h 323"/>
                  <a:gd name="T20" fmla="*/ 0 w 480"/>
                  <a:gd name="T21" fmla="*/ 0 h 323"/>
                  <a:gd name="T22" fmla="*/ 0 w 480"/>
                  <a:gd name="T23" fmla="*/ 0 h 323"/>
                  <a:gd name="T24" fmla="*/ 0 w 480"/>
                  <a:gd name="T25" fmla="*/ 0 h 323"/>
                  <a:gd name="T26" fmla="*/ 0 w 480"/>
                  <a:gd name="T27" fmla="*/ 0 h 323"/>
                  <a:gd name="T28" fmla="*/ 0 w 480"/>
                  <a:gd name="T29" fmla="*/ 0 h 323"/>
                  <a:gd name="T30" fmla="*/ 0 w 480"/>
                  <a:gd name="T31" fmla="*/ 0 h 323"/>
                  <a:gd name="T32" fmla="*/ 0 w 480"/>
                  <a:gd name="T33" fmla="*/ 0 h 323"/>
                  <a:gd name="T34" fmla="*/ 1 w 480"/>
                  <a:gd name="T35" fmla="*/ 0 h 323"/>
                  <a:gd name="T36" fmla="*/ 1 w 480"/>
                  <a:gd name="T37" fmla="*/ 0 h 323"/>
                  <a:gd name="T38" fmla="*/ 1 w 480"/>
                  <a:gd name="T39" fmla="*/ 0 h 323"/>
                  <a:gd name="T40" fmla="*/ 1 w 480"/>
                  <a:gd name="T41" fmla="*/ 0 h 323"/>
                  <a:gd name="T42" fmla="*/ 1 w 480"/>
                  <a:gd name="T43" fmla="*/ 0 h 323"/>
                  <a:gd name="T44" fmla="*/ 1 w 480"/>
                  <a:gd name="T45" fmla="*/ 0 h 323"/>
                  <a:gd name="T46" fmla="*/ 1 w 480"/>
                  <a:gd name="T47" fmla="*/ 0 h 323"/>
                  <a:gd name="T48" fmla="*/ 1 w 480"/>
                  <a:gd name="T49" fmla="*/ 0 h 323"/>
                  <a:gd name="T50" fmla="*/ 1 w 480"/>
                  <a:gd name="T51" fmla="*/ 0 h 323"/>
                  <a:gd name="T52" fmla="*/ 1 w 480"/>
                  <a:gd name="T53" fmla="*/ 0 h 323"/>
                  <a:gd name="T54" fmla="*/ 0 w 480"/>
                  <a:gd name="T55" fmla="*/ 0 h 323"/>
                  <a:gd name="T56" fmla="*/ 0 w 480"/>
                  <a:gd name="T57" fmla="*/ 0 h 323"/>
                  <a:gd name="T58" fmla="*/ 0 w 480"/>
                  <a:gd name="T59" fmla="*/ 0 h 323"/>
                  <a:gd name="T60" fmla="*/ 0 w 480"/>
                  <a:gd name="T61" fmla="*/ 0 h 323"/>
                  <a:gd name="T62" fmla="*/ 0 w 480"/>
                  <a:gd name="T63" fmla="*/ 0 h 3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0"/>
                  <a:gd name="T97" fmla="*/ 0 h 323"/>
                  <a:gd name="T98" fmla="*/ 480 w 480"/>
                  <a:gd name="T99" fmla="*/ 323 h 3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0" h="323">
                    <a:moveTo>
                      <a:pt x="197" y="0"/>
                    </a:moveTo>
                    <a:lnTo>
                      <a:pt x="195" y="2"/>
                    </a:lnTo>
                    <a:lnTo>
                      <a:pt x="192" y="10"/>
                    </a:lnTo>
                    <a:lnTo>
                      <a:pt x="184" y="21"/>
                    </a:lnTo>
                    <a:lnTo>
                      <a:pt x="175" y="34"/>
                    </a:lnTo>
                    <a:lnTo>
                      <a:pt x="165" y="48"/>
                    </a:lnTo>
                    <a:lnTo>
                      <a:pt x="153" y="64"/>
                    </a:lnTo>
                    <a:lnTo>
                      <a:pt x="139" y="79"/>
                    </a:lnTo>
                    <a:lnTo>
                      <a:pt x="124" y="93"/>
                    </a:lnTo>
                    <a:lnTo>
                      <a:pt x="106" y="108"/>
                    </a:lnTo>
                    <a:lnTo>
                      <a:pt x="87" y="124"/>
                    </a:lnTo>
                    <a:lnTo>
                      <a:pt x="68" y="142"/>
                    </a:lnTo>
                    <a:lnTo>
                      <a:pt x="48" y="160"/>
                    </a:lnTo>
                    <a:lnTo>
                      <a:pt x="30" y="179"/>
                    </a:lnTo>
                    <a:lnTo>
                      <a:pt x="15" y="200"/>
                    </a:lnTo>
                    <a:lnTo>
                      <a:pt x="5" y="219"/>
                    </a:lnTo>
                    <a:lnTo>
                      <a:pt x="0" y="240"/>
                    </a:lnTo>
                    <a:lnTo>
                      <a:pt x="0" y="259"/>
                    </a:lnTo>
                    <a:lnTo>
                      <a:pt x="5" y="277"/>
                    </a:lnTo>
                    <a:lnTo>
                      <a:pt x="14" y="293"/>
                    </a:lnTo>
                    <a:lnTo>
                      <a:pt x="28" y="306"/>
                    </a:lnTo>
                    <a:lnTo>
                      <a:pt x="45" y="316"/>
                    </a:lnTo>
                    <a:lnTo>
                      <a:pt x="67" y="322"/>
                    </a:lnTo>
                    <a:lnTo>
                      <a:pt x="93" y="323"/>
                    </a:lnTo>
                    <a:lnTo>
                      <a:pt x="124" y="320"/>
                    </a:lnTo>
                    <a:lnTo>
                      <a:pt x="155" y="315"/>
                    </a:lnTo>
                    <a:lnTo>
                      <a:pt x="186" y="310"/>
                    </a:lnTo>
                    <a:lnTo>
                      <a:pt x="214" y="305"/>
                    </a:lnTo>
                    <a:lnTo>
                      <a:pt x="242" y="298"/>
                    </a:lnTo>
                    <a:lnTo>
                      <a:pt x="266" y="288"/>
                    </a:lnTo>
                    <a:lnTo>
                      <a:pt x="287" y="272"/>
                    </a:lnTo>
                    <a:lnTo>
                      <a:pt x="306" y="252"/>
                    </a:lnTo>
                    <a:lnTo>
                      <a:pt x="321" y="223"/>
                    </a:lnTo>
                    <a:lnTo>
                      <a:pt x="336" y="193"/>
                    </a:lnTo>
                    <a:lnTo>
                      <a:pt x="353" y="170"/>
                    </a:lnTo>
                    <a:lnTo>
                      <a:pt x="370" y="151"/>
                    </a:lnTo>
                    <a:lnTo>
                      <a:pt x="388" y="138"/>
                    </a:lnTo>
                    <a:lnTo>
                      <a:pt x="404" y="128"/>
                    </a:lnTo>
                    <a:lnTo>
                      <a:pt x="419" y="122"/>
                    </a:lnTo>
                    <a:lnTo>
                      <a:pt x="435" y="116"/>
                    </a:lnTo>
                    <a:lnTo>
                      <a:pt x="446" y="111"/>
                    </a:lnTo>
                    <a:lnTo>
                      <a:pt x="456" y="104"/>
                    </a:lnTo>
                    <a:lnTo>
                      <a:pt x="463" y="94"/>
                    </a:lnTo>
                    <a:lnTo>
                      <a:pt x="470" y="82"/>
                    </a:lnTo>
                    <a:lnTo>
                      <a:pt x="475" y="69"/>
                    </a:lnTo>
                    <a:lnTo>
                      <a:pt x="477" y="55"/>
                    </a:lnTo>
                    <a:lnTo>
                      <a:pt x="480" y="42"/>
                    </a:lnTo>
                    <a:lnTo>
                      <a:pt x="480" y="32"/>
                    </a:lnTo>
                    <a:lnTo>
                      <a:pt x="479" y="23"/>
                    </a:lnTo>
                    <a:lnTo>
                      <a:pt x="466" y="23"/>
                    </a:lnTo>
                    <a:lnTo>
                      <a:pt x="452" y="22"/>
                    </a:lnTo>
                    <a:lnTo>
                      <a:pt x="436" y="22"/>
                    </a:lnTo>
                    <a:lnTo>
                      <a:pt x="417" y="21"/>
                    </a:lnTo>
                    <a:lnTo>
                      <a:pt x="398" y="19"/>
                    </a:lnTo>
                    <a:lnTo>
                      <a:pt x="377" y="18"/>
                    </a:lnTo>
                    <a:lnTo>
                      <a:pt x="355" y="17"/>
                    </a:lnTo>
                    <a:lnTo>
                      <a:pt x="334" y="16"/>
                    </a:lnTo>
                    <a:lnTo>
                      <a:pt x="312" y="15"/>
                    </a:lnTo>
                    <a:lnTo>
                      <a:pt x="292" y="13"/>
                    </a:lnTo>
                    <a:lnTo>
                      <a:pt x="272" y="11"/>
                    </a:lnTo>
                    <a:lnTo>
                      <a:pt x="253" y="9"/>
                    </a:lnTo>
                    <a:lnTo>
                      <a:pt x="236" y="7"/>
                    </a:lnTo>
                    <a:lnTo>
                      <a:pt x="220" y="5"/>
                    </a:lnTo>
                    <a:lnTo>
                      <a:pt x="207" y="2"/>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24" name="Freeform 677">
                <a:extLst>
                  <a:ext uri="{FF2B5EF4-FFF2-40B4-BE49-F238E27FC236}">
                    <a16:creationId xmlns:a16="http://schemas.microsoft.com/office/drawing/2014/main" id="{E65B4A1A-B235-852A-228D-0543D9F3D296}"/>
                  </a:ext>
                </a:extLst>
              </p:cNvPr>
              <p:cNvSpPr>
                <a:spLocks/>
              </p:cNvSpPr>
              <p:nvPr/>
            </p:nvSpPr>
            <p:spPr bwMode="auto">
              <a:xfrm>
                <a:off x="3461" y="3740"/>
                <a:ext cx="58" cy="381"/>
              </a:xfrm>
              <a:custGeom>
                <a:avLst/>
                <a:gdLst>
                  <a:gd name="T0" fmla="*/ 0 w 176"/>
                  <a:gd name="T1" fmla="*/ 1 h 1145"/>
                  <a:gd name="T2" fmla="*/ 0 w 176"/>
                  <a:gd name="T3" fmla="*/ 1 h 1145"/>
                  <a:gd name="T4" fmla="*/ 0 w 176"/>
                  <a:gd name="T5" fmla="*/ 1 h 1145"/>
                  <a:gd name="T6" fmla="*/ 0 w 176"/>
                  <a:gd name="T7" fmla="*/ 1 h 1145"/>
                  <a:gd name="T8" fmla="*/ 0 w 176"/>
                  <a:gd name="T9" fmla="*/ 1 h 1145"/>
                  <a:gd name="T10" fmla="*/ 0 w 176"/>
                  <a:gd name="T11" fmla="*/ 2 h 1145"/>
                  <a:gd name="T12" fmla="*/ 0 w 176"/>
                  <a:gd name="T13" fmla="*/ 2 h 1145"/>
                  <a:gd name="T14" fmla="*/ 0 w 176"/>
                  <a:gd name="T15" fmla="*/ 2 h 1145"/>
                  <a:gd name="T16" fmla="*/ 0 w 176"/>
                  <a:gd name="T17" fmla="*/ 2 h 1145"/>
                  <a:gd name="T18" fmla="*/ 0 w 176"/>
                  <a:gd name="T19" fmla="*/ 2 h 1145"/>
                  <a:gd name="T20" fmla="*/ 0 w 176"/>
                  <a:gd name="T21" fmla="*/ 2 h 1145"/>
                  <a:gd name="T22" fmla="*/ 0 w 176"/>
                  <a:gd name="T23" fmla="*/ 1 h 1145"/>
                  <a:gd name="T24" fmla="*/ 0 w 176"/>
                  <a:gd name="T25" fmla="*/ 1 h 1145"/>
                  <a:gd name="T26" fmla="*/ 0 w 176"/>
                  <a:gd name="T27" fmla="*/ 1 h 1145"/>
                  <a:gd name="T28" fmla="*/ 0 w 176"/>
                  <a:gd name="T29" fmla="*/ 1 h 1145"/>
                  <a:gd name="T30" fmla="*/ 0 w 176"/>
                  <a:gd name="T31" fmla="*/ 1 h 1145"/>
                  <a:gd name="T32" fmla="*/ 0 w 176"/>
                  <a:gd name="T33" fmla="*/ 1 h 1145"/>
                  <a:gd name="T34" fmla="*/ 0 w 176"/>
                  <a:gd name="T35" fmla="*/ 1 h 1145"/>
                  <a:gd name="T36" fmla="*/ 0 w 176"/>
                  <a:gd name="T37" fmla="*/ 1 h 1145"/>
                  <a:gd name="T38" fmla="*/ 0 w 176"/>
                  <a:gd name="T39" fmla="*/ 1 h 1145"/>
                  <a:gd name="T40" fmla="*/ 0 w 176"/>
                  <a:gd name="T41" fmla="*/ 1 h 1145"/>
                  <a:gd name="T42" fmla="*/ 0 w 176"/>
                  <a:gd name="T43" fmla="*/ 0 h 1145"/>
                  <a:gd name="T44" fmla="*/ 0 w 176"/>
                  <a:gd name="T45" fmla="*/ 0 h 1145"/>
                  <a:gd name="T46" fmla="*/ 0 w 176"/>
                  <a:gd name="T47" fmla="*/ 0 h 1145"/>
                  <a:gd name="T48" fmla="*/ 0 w 176"/>
                  <a:gd name="T49" fmla="*/ 0 h 1145"/>
                  <a:gd name="T50" fmla="*/ 0 w 176"/>
                  <a:gd name="T51" fmla="*/ 0 h 1145"/>
                  <a:gd name="T52" fmla="*/ 0 w 176"/>
                  <a:gd name="T53" fmla="*/ 0 h 1145"/>
                  <a:gd name="T54" fmla="*/ 0 w 176"/>
                  <a:gd name="T55" fmla="*/ 0 h 1145"/>
                  <a:gd name="T56" fmla="*/ 0 w 176"/>
                  <a:gd name="T57" fmla="*/ 0 h 1145"/>
                  <a:gd name="T58" fmla="*/ 0 w 176"/>
                  <a:gd name="T59" fmla="*/ 0 h 1145"/>
                  <a:gd name="T60" fmla="*/ 0 w 176"/>
                  <a:gd name="T61" fmla="*/ 0 h 1145"/>
                  <a:gd name="T62" fmla="*/ 0 w 176"/>
                  <a:gd name="T63" fmla="*/ 0 h 1145"/>
                  <a:gd name="T64" fmla="*/ 0 w 176"/>
                  <a:gd name="T65" fmla="*/ 0 h 1145"/>
                  <a:gd name="T66" fmla="*/ 0 w 176"/>
                  <a:gd name="T67" fmla="*/ 1 h 1145"/>
                  <a:gd name="T68" fmla="*/ 0 w 176"/>
                  <a:gd name="T69" fmla="*/ 1 h 1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145"/>
                  <a:gd name="T107" fmla="*/ 176 w 176"/>
                  <a:gd name="T108" fmla="*/ 1145 h 1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145">
                    <a:moveTo>
                      <a:pt x="146" y="602"/>
                    </a:moveTo>
                    <a:lnTo>
                      <a:pt x="143" y="626"/>
                    </a:lnTo>
                    <a:lnTo>
                      <a:pt x="143" y="660"/>
                    </a:lnTo>
                    <a:lnTo>
                      <a:pt x="144" y="693"/>
                    </a:lnTo>
                    <a:lnTo>
                      <a:pt x="146" y="711"/>
                    </a:lnTo>
                    <a:lnTo>
                      <a:pt x="148" y="739"/>
                    </a:lnTo>
                    <a:lnTo>
                      <a:pt x="151" y="790"/>
                    </a:lnTo>
                    <a:lnTo>
                      <a:pt x="152" y="843"/>
                    </a:lnTo>
                    <a:lnTo>
                      <a:pt x="154" y="873"/>
                    </a:lnTo>
                    <a:lnTo>
                      <a:pt x="157" y="922"/>
                    </a:lnTo>
                    <a:lnTo>
                      <a:pt x="159" y="1015"/>
                    </a:lnTo>
                    <a:lnTo>
                      <a:pt x="161" y="1105"/>
                    </a:lnTo>
                    <a:lnTo>
                      <a:pt x="162" y="1145"/>
                    </a:lnTo>
                    <a:lnTo>
                      <a:pt x="161" y="1145"/>
                    </a:lnTo>
                    <a:lnTo>
                      <a:pt x="157" y="1143"/>
                    </a:lnTo>
                    <a:lnTo>
                      <a:pt x="149" y="1141"/>
                    </a:lnTo>
                    <a:lnTo>
                      <a:pt x="142" y="1137"/>
                    </a:lnTo>
                    <a:lnTo>
                      <a:pt x="132" y="1134"/>
                    </a:lnTo>
                    <a:lnTo>
                      <a:pt x="120" y="1128"/>
                    </a:lnTo>
                    <a:lnTo>
                      <a:pt x="109" y="1122"/>
                    </a:lnTo>
                    <a:lnTo>
                      <a:pt x="96" y="1113"/>
                    </a:lnTo>
                    <a:lnTo>
                      <a:pt x="85" y="1102"/>
                    </a:lnTo>
                    <a:lnTo>
                      <a:pt x="76" y="1087"/>
                    </a:lnTo>
                    <a:lnTo>
                      <a:pt x="68" y="1067"/>
                    </a:lnTo>
                    <a:lnTo>
                      <a:pt x="60" y="1045"/>
                    </a:lnTo>
                    <a:lnTo>
                      <a:pt x="52" y="1025"/>
                    </a:lnTo>
                    <a:lnTo>
                      <a:pt x="44" y="1004"/>
                    </a:lnTo>
                    <a:lnTo>
                      <a:pt x="35" y="986"/>
                    </a:lnTo>
                    <a:lnTo>
                      <a:pt x="23" y="972"/>
                    </a:lnTo>
                    <a:lnTo>
                      <a:pt x="15" y="956"/>
                    </a:lnTo>
                    <a:lnTo>
                      <a:pt x="11" y="933"/>
                    </a:lnTo>
                    <a:lnTo>
                      <a:pt x="11" y="905"/>
                    </a:lnTo>
                    <a:lnTo>
                      <a:pt x="13" y="873"/>
                    </a:lnTo>
                    <a:lnTo>
                      <a:pt x="18" y="843"/>
                    </a:lnTo>
                    <a:lnTo>
                      <a:pt x="23" y="814"/>
                    </a:lnTo>
                    <a:lnTo>
                      <a:pt x="27" y="790"/>
                    </a:lnTo>
                    <a:lnTo>
                      <a:pt x="28" y="773"/>
                    </a:lnTo>
                    <a:lnTo>
                      <a:pt x="23" y="715"/>
                    </a:lnTo>
                    <a:lnTo>
                      <a:pt x="15" y="613"/>
                    </a:lnTo>
                    <a:lnTo>
                      <a:pt x="5" y="503"/>
                    </a:lnTo>
                    <a:lnTo>
                      <a:pt x="0" y="415"/>
                    </a:lnTo>
                    <a:lnTo>
                      <a:pt x="1" y="381"/>
                    </a:lnTo>
                    <a:lnTo>
                      <a:pt x="6" y="346"/>
                    </a:lnTo>
                    <a:lnTo>
                      <a:pt x="12" y="312"/>
                    </a:lnTo>
                    <a:lnTo>
                      <a:pt x="21" y="279"/>
                    </a:lnTo>
                    <a:lnTo>
                      <a:pt x="30" y="247"/>
                    </a:lnTo>
                    <a:lnTo>
                      <a:pt x="39" y="220"/>
                    </a:lnTo>
                    <a:lnTo>
                      <a:pt x="47" y="194"/>
                    </a:lnTo>
                    <a:lnTo>
                      <a:pt x="55" y="172"/>
                    </a:lnTo>
                    <a:lnTo>
                      <a:pt x="66" y="124"/>
                    </a:lnTo>
                    <a:lnTo>
                      <a:pt x="73" y="68"/>
                    </a:lnTo>
                    <a:lnTo>
                      <a:pt x="75" y="21"/>
                    </a:lnTo>
                    <a:lnTo>
                      <a:pt x="76" y="2"/>
                    </a:lnTo>
                    <a:lnTo>
                      <a:pt x="89" y="0"/>
                    </a:lnTo>
                    <a:lnTo>
                      <a:pt x="100" y="0"/>
                    </a:lnTo>
                    <a:lnTo>
                      <a:pt x="110" y="0"/>
                    </a:lnTo>
                    <a:lnTo>
                      <a:pt x="119" y="0"/>
                    </a:lnTo>
                    <a:lnTo>
                      <a:pt x="125" y="0"/>
                    </a:lnTo>
                    <a:lnTo>
                      <a:pt x="130" y="2"/>
                    </a:lnTo>
                    <a:lnTo>
                      <a:pt x="133" y="2"/>
                    </a:lnTo>
                    <a:lnTo>
                      <a:pt x="134" y="2"/>
                    </a:lnTo>
                    <a:lnTo>
                      <a:pt x="176" y="88"/>
                    </a:lnTo>
                    <a:lnTo>
                      <a:pt x="172" y="111"/>
                    </a:lnTo>
                    <a:lnTo>
                      <a:pt x="162" y="165"/>
                    </a:lnTo>
                    <a:lnTo>
                      <a:pt x="152" y="228"/>
                    </a:lnTo>
                    <a:lnTo>
                      <a:pt x="144" y="275"/>
                    </a:lnTo>
                    <a:lnTo>
                      <a:pt x="149" y="335"/>
                    </a:lnTo>
                    <a:lnTo>
                      <a:pt x="154" y="410"/>
                    </a:lnTo>
                    <a:lnTo>
                      <a:pt x="154" y="498"/>
                    </a:lnTo>
                    <a:lnTo>
                      <a:pt x="146" y="602"/>
                    </a:lnTo>
                    <a:close/>
                  </a:path>
                </a:pathLst>
              </a:custGeom>
              <a:solidFill>
                <a:srgbClr val="A54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25" name="Freeform 678">
                <a:extLst>
                  <a:ext uri="{FF2B5EF4-FFF2-40B4-BE49-F238E27FC236}">
                    <a16:creationId xmlns:a16="http://schemas.microsoft.com/office/drawing/2014/main" id="{C056B34D-64D5-8EDA-256A-B93483FD0B75}"/>
                  </a:ext>
                </a:extLst>
              </p:cNvPr>
              <p:cNvSpPr>
                <a:spLocks/>
              </p:cNvSpPr>
              <p:nvPr/>
            </p:nvSpPr>
            <p:spPr bwMode="auto">
              <a:xfrm>
                <a:off x="3583" y="3402"/>
                <a:ext cx="122" cy="186"/>
              </a:xfrm>
              <a:custGeom>
                <a:avLst/>
                <a:gdLst>
                  <a:gd name="T0" fmla="*/ 0 w 364"/>
                  <a:gd name="T1" fmla="*/ 0 h 558"/>
                  <a:gd name="T2" fmla="*/ 0 w 364"/>
                  <a:gd name="T3" fmla="*/ 0 h 558"/>
                  <a:gd name="T4" fmla="*/ 0 w 364"/>
                  <a:gd name="T5" fmla="*/ 0 h 558"/>
                  <a:gd name="T6" fmla="*/ 0 w 364"/>
                  <a:gd name="T7" fmla="*/ 0 h 558"/>
                  <a:gd name="T8" fmla="*/ 0 w 364"/>
                  <a:gd name="T9" fmla="*/ 0 h 558"/>
                  <a:gd name="T10" fmla="*/ 0 w 364"/>
                  <a:gd name="T11" fmla="*/ 0 h 558"/>
                  <a:gd name="T12" fmla="*/ 0 w 364"/>
                  <a:gd name="T13" fmla="*/ 0 h 558"/>
                  <a:gd name="T14" fmla="*/ 0 w 364"/>
                  <a:gd name="T15" fmla="*/ 0 h 558"/>
                  <a:gd name="T16" fmla="*/ 0 w 364"/>
                  <a:gd name="T17" fmla="*/ 0 h 558"/>
                  <a:gd name="T18" fmla="*/ 0 w 364"/>
                  <a:gd name="T19" fmla="*/ 0 h 558"/>
                  <a:gd name="T20" fmla="*/ 0 w 364"/>
                  <a:gd name="T21" fmla="*/ 0 h 558"/>
                  <a:gd name="T22" fmla="*/ 0 w 364"/>
                  <a:gd name="T23" fmla="*/ 0 h 558"/>
                  <a:gd name="T24" fmla="*/ 0 w 364"/>
                  <a:gd name="T25" fmla="*/ 0 h 558"/>
                  <a:gd name="T26" fmla="*/ 0 w 364"/>
                  <a:gd name="T27" fmla="*/ 0 h 558"/>
                  <a:gd name="T28" fmla="*/ 0 w 364"/>
                  <a:gd name="T29" fmla="*/ 0 h 558"/>
                  <a:gd name="T30" fmla="*/ 0 w 364"/>
                  <a:gd name="T31" fmla="*/ 0 h 558"/>
                  <a:gd name="T32" fmla="*/ 0 w 364"/>
                  <a:gd name="T33" fmla="*/ 0 h 558"/>
                  <a:gd name="T34" fmla="*/ 0 w 364"/>
                  <a:gd name="T35" fmla="*/ 0 h 558"/>
                  <a:gd name="T36" fmla="*/ 0 w 364"/>
                  <a:gd name="T37" fmla="*/ 0 h 558"/>
                  <a:gd name="T38" fmla="*/ 0 w 364"/>
                  <a:gd name="T39" fmla="*/ 0 h 558"/>
                  <a:gd name="T40" fmla="*/ 0 w 364"/>
                  <a:gd name="T41" fmla="*/ 0 h 558"/>
                  <a:gd name="T42" fmla="*/ 0 w 364"/>
                  <a:gd name="T43" fmla="*/ 0 h 558"/>
                  <a:gd name="T44" fmla="*/ 0 w 364"/>
                  <a:gd name="T45" fmla="*/ 0 h 558"/>
                  <a:gd name="T46" fmla="*/ 1 w 364"/>
                  <a:gd name="T47" fmla="*/ 0 h 558"/>
                  <a:gd name="T48" fmla="*/ 0 w 364"/>
                  <a:gd name="T49" fmla="*/ 1 h 558"/>
                  <a:gd name="T50" fmla="*/ 0 w 364"/>
                  <a:gd name="T51" fmla="*/ 1 h 558"/>
                  <a:gd name="T52" fmla="*/ 0 w 364"/>
                  <a:gd name="T53" fmla="*/ 1 h 558"/>
                  <a:gd name="T54" fmla="*/ 0 w 364"/>
                  <a:gd name="T55" fmla="*/ 1 h 558"/>
                  <a:gd name="T56" fmla="*/ 0 w 364"/>
                  <a:gd name="T57" fmla="*/ 1 h 558"/>
                  <a:gd name="T58" fmla="*/ 0 w 364"/>
                  <a:gd name="T59" fmla="*/ 1 h 558"/>
                  <a:gd name="T60" fmla="*/ 0 w 364"/>
                  <a:gd name="T61" fmla="*/ 1 h 558"/>
                  <a:gd name="T62" fmla="*/ 0 w 364"/>
                  <a:gd name="T63" fmla="*/ 1 h 558"/>
                  <a:gd name="T64" fmla="*/ 0 w 364"/>
                  <a:gd name="T65" fmla="*/ 1 h 558"/>
                  <a:gd name="T66" fmla="*/ 0 w 364"/>
                  <a:gd name="T67" fmla="*/ 1 h 558"/>
                  <a:gd name="T68" fmla="*/ 0 w 364"/>
                  <a:gd name="T69" fmla="*/ 1 h 558"/>
                  <a:gd name="T70" fmla="*/ 0 w 364"/>
                  <a:gd name="T71" fmla="*/ 1 h 558"/>
                  <a:gd name="T72" fmla="*/ 0 w 364"/>
                  <a:gd name="T73" fmla="*/ 1 h 558"/>
                  <a:gd name="T74" fmla="*/ 0 w 364"/>
                  <a:gd name="T75" fmla="*/ 1 h 558"/>
                  <a:gd name="T76" fmla="*/ 0 w 364"/>
                  <a:gd name="T77" fmla="*/ 0 h 558"/>
                  <a:gd name="T78" fmla="*/ 0 w 364"/>
                  <a:gd name="T79" fmla="*/ 0 h 5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558"/>
                  <a:gd name="T122" fmla="*/ 364 w 364"/>
                  <a:gd name="T123" fmla="*/ 558 h 5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558">
                    <a:moveTo>
                      <a:pt x="36" y="332"/>
                    </a:moveTo>
                    <a:lnTo>
                      <a:pt x="70" y="332"/>
                    </a:lnTo>
                    <a:lnTo>
                      <a:pt x="104" y="327"/>
                    </a:lnTo>
                    <a:lnTo>
                      <a:pt x="135" y="320"/>
                    </a:lnTo>
                    <a:lnTo>
                      <a:pt x="164" y="309"/>
                    </a:lnTo>
                    <a:lnTo>
                      <a:pt x="189" y="298"/>
                    </a:lnTo>
                    <a:lnTo>
                      <a:pt x="211" y="286"/>
                    </a:lnTo>
                    <a:lnTo>
                      <a:pt x="226" y="275"/>
                    </a:lnTo>
                    <a:lnTo>
                      <a:pt x="235" y="267"/>
                    </a:lnTo>
                    <a:lnTo>
                      <a:pt x="246" y="250"/>
                    </a:lnTo>
                    <a:lnTo>
                      <a:pt x="255" y="234"/>
                    </a:lnTo>
                    <a:lnTo>
                      <a:pt x="258" y="217"/>
                    </a:lnTo>
                    <a:lnTo>
                      <a:pt x="258" y="201"/>
                    </a:lnTo>
                    <a:lnTo>
                      <a:pt x="255" y="181"/>
                    </a:lnTo>
                    <a:lnTo>
                      <a:pt x="253" y="153"/>
                    </a:lnTo>
                    <a:lnTo>
                      <a:pt x="255" y="129"/>
                    </a:lnTo>
                    <a:lnTo>
                      <a:pt x="256" y="114"/>
                    </a:lnTo>
                    <a:lnTo>
                      <a:pt x="255" y="102"/>
                    </a:lnTo>
                    <a:lnTo>
                      <a:pt x="251" y="83"/>
                    </a:lnTo>
                    <a:lnTo>
                      <a:pt x="248" y="62"/>
                    </a:lnTo>
                    <a:lnTo>
                      <a:pt x="250" y="47"/>
                    </a:lnTo>
                    <a:lnTo>
                      <a:pt x="252" y="41"/>
                    </a:lnTo>
                    <a:lnTo>
                      <a:pt x="256" y="33"/>
                    </a:lnTo>
                    <a:lnTo>
                      <a:pt x="260" y="24"/>
                    </a:lnTo>
                    <a:lnTo>
                      <a:pt x="265" y="16"/>
                    </a:lnTo>
                    <a:lnTo>
                      <a:pt x="272" y="9"/>
                    </a:lnTo>
                    <a:lnTo>
                      <a:pt x="280" y="3"/>
                    </a:lnTo>
                    <a:lnTo>
                      <a:pt x="290" y="0"/>
                    </a:lnTo>
                    <a:lnTo>
                      <a:pt x="303" y="1"/>
                    </a:lnTo>
                    <a:lnTo>
                      <a:pt x="321" y="10"/>
                    </a:lnTo>
                    <a:lnTo>
                      <a:pt x="330" y="23"/>
                    </a:lnTo>
                    <a:lnTo>
                      <a:pt x="330" y="40"/>
                    </a:lnTo>
                    <a:lnTo>
                      <a:pt x="326" y="57"/>
                    </a:lnTo>
                    <a:lnTo>
                      <a:pt x="321" y="74"/>
                    </a:lnTo>
                    <a:lnTo>
                      <a:pt x="315" y="89"/>
                    </a:lnTo>
                    <a:lnTo>
                      <a:pt x="309" y="101"/>
                    </a:lnTo>
                    <a:lnTo>
                      <a:pt x="305" y="109"/>
                    </a:lnTo>
                    <a:lnTo>
                      <a:pt x="305" y="115"/>
                    </a:lnTo>
                    <a:lnTo>
                      <a:pt x="305" y="129"/>
                    </a:lnTo>
                    <a:lnTo>
                      <a:pt x="309" y="144"/>
                    </a:lnTo>
                    <a:lnTo>
                      <a:pt x="315" y="161"/>
                    </a:lnTo>
                    <a:lnTo>
                      <a:pt x="324" y="178"/>
                    </a:lnTo>
                    <a:lnTo>
                      <a:pt x="332" y="194"/>
                    </a:lnTo>
                    <a:lnTo>
                      <a:pt x="340" y="208"/>
                    </a:lnTo>
                    <a:lnTo>
                      <a:pt x="347" y="221"/>
                    </a:lnTo>
                    <a:lnTo>
                      <a:pt x="350" y="229"/>
                    </a:lnTo>
                    <a:lnTo>
                      <a:pt x="364" y="344"/>
                    </a:lnTo>
                    <a:lnTo>
                      <a:pt x="364" y="354"/>
                    </a:lnTo>
                    <a:lnTo>
                      <a:pt x="362" y="362"/>
                    </a:lnTo>
                    <a:lnTo>
                      <a:pt x="354" y="369"/>
                    </a:lnTo>
                    <a:lnTo>
                      <a:pt x="345" y="376"/>
                    </a:lnTo>
                    <a:lnTo>
                      <a:pt x="333" y="383"/>
                    </a:lnTo>
                    <a:lnTo>
                      <a:pt x="318" y="391"/>
                    </a:lnTo>
                    <a:lnTo>
                      <a:pt x="299" y="402"/>
                    </a:lnTo>
                    <a:lnTo>
                      <a:pt x="279" y="417"/>
                    </a:lnTo>
                    <a:lnTo>
                      <a:pt x="255" y="431"/>
                    </a:lnTo>
                    <a:lnTo>
                      <a:pt x="226" y="446"/>
                    </a:lnTo>
                    <a:lnTo>
                      <a:pt x="196" y="457"/>
                    </a:lnTo>
                    <a:lnTo>
                      <a:pt x="165" y="468"/>
                    </a:lnTo>
                    <a:lnTo>
                      <a:pt x="138" y="475"/>
                    </a:lnTo>
                    <a:lnTo>
                      <a:pt x="115" y="481"/>
                    </a:lnTo>
                    <a:lnTo>
                      <a:pt x="99" y="485"/>
                    </a:lnTo>
                    <a:lnTo>
                      <a:pt x="94" y="486"/>
                    </a:lnTo>
                    <a:lnTo>
                      <a:pt x="72" y="558"/>
                    </a:lnTo>
                    <a:lnTo>
                      <a:pt x="36" y="483"/>
                    </a:lnTo>
                    <a:lnTo>
                      <a:pt x="32" y="483"/>
                    </a:lnTo>
                    <a:lnTo>
                      <a:pt x="22" y="482"/>
                    </a:lnTo>
                    <a:lnTo>
                      <a:pt x="10" y="480"/>
                    </a:lnTo>
                    <a:lnTo>
                      <a:pt x="3" y="475"/>
                    </a:lnTo>
                    <a:lnTo>
                      <a:pt x="0" y="463"/>
                    </a:lnTo>
                    <a:lnTo>
                      <a:pt x="0" y="442"/>
                    </a:lnTo>
                    <a:lnTo>
                      <a:pt x="0" y="419"/>
                    </a:lnTo>
                    <a:lnTo>
                      <a:pt x="0" y="397"/>
                    </a:lnTo>
                    <a:lnTo>
                      <a:pt x="13" y="392"/>
                    </a:lnTo>
                    <a:lnTo>
                      <a:pt x="23" y="384"/>
                    </a:lnTo>
                    <a:lnTo>
                      <a:pt x="29" y="374"/>
                    </a:lnTo>
                    <a:lnTo>
                      <a:pt x="33" y="362"/>
                    </a:lnTo>
                    <a:lnTo>
                      <a:pt x="36" y="351"/>
                    </a:lnTo>
                    <a:lnTo>
                      <a:pt x="36" y="342"/>
                    </a:lnTo>
                    <a:lnTo>
                      <a:pt x="36" y="334"/>
                    </a:lnTo>
                    <a:lnTo>
                      <a:pt x="36" y="332"/>
                    </a:lnTo>
                    <a:close/>
                  </a:path>
                </a:pathLst>
              </a:custGeom>
              <a:solidFill>
                <a:srgbClr val="A54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26" name="Freeform 679">
                <a:extLst>
                  <a:ext uri="{FF2B5EF4-FFF2-40B4-BE49-F238E27FC236}">
                    <a16:creationId xmlns:a16="http://schemas.microsoft.com/office/drawing/2014/main" id="{2B6A2C0B-A488-AC09-2A02-2C26E14DB8E6}"/>
                  </a:ext>
                </a:extLst>
              </p:cNvPr>
              <p:cNvSpPr>
                <a:spLocks/>
              </p:cNvSpPr>
              <p:nvPr/>
            </p:nvSpPr>
            <p:spPr bwMode="auto">
              <a:xfrm>
                <a:off x="3546" y="3338"/>
                <a:ext cx="111" cy="131"/>
              </a:xfrm>
              <a:custGeom>
                <a:avLst/>
                <a:gdLst>
                  <a:gd name="T0" fmla="*/ 0 w 333"/>
                  <a:gd name="T1" fmla="*/ 0 h 393"/>
                  <a:gd name="T2" fmla="*/ 0 w 333"/>
                  <a:gd name="T3" fmla="*/ 0 h 393"/>
                  <a:gd name="T4" fmla="*/ 0 w 333"/>
                  <a:gd name="T5" fmla="*/ 0 h 393"/>
                  <a:gd name="T6" fmla="*/ 0 w 333"/>
                  <a:gd name="T7" fmla="*/ 0 h 393"/>
                  <a:gd name="T8" fmla="*/ 0 w 333"/>
                  <a:gd name="T9" fmla="*/ 0 h 393"/>
                  <a:gd name="T10" fmla="*/ 0 w 333"/>
                  <a:gd name="T11" fmla="*/ 0 h 393"/>
                  <a:gd name="T12" fmla="*/ 0 w 333"/>
                  <a:gd name="T13" fmla="*/ 1 h 393"/>
                  <a:gd name="T14" fmla="*/ 0 w 333"/>
                  <a:gd name="T15" fmla="*/ 1 h 393"/>
                  <a:gd name="T16" fmla="*/ 0 w 333"/>
                  <a:gd name="T17" fmla="*/ 1 h 393"/>
                  <a:gd name="T18" fmla="*/ 0 w 333"/>
                  <a:gd name="T19" fmla="*/ 1 h 393"/>
                  <a:gd name="T20" fmla="*/ 0 w 333"/>
                  <a:gd name="T21" fmla="*/ 0 h 393"/>
                  <a:gd name="T22" fmla="*/ 0 w 333"/>
                  <a:gd name="T23" fmla="*/ 0 h 393"/>
                  <a:gd name="T24" fmla="*/ 0 w 333"/>
                  <a:gd name="T25" fmla="*/ 0 h 393"/>
                  <a:gd name="T26" fmla="*/ 0 w 333"/>
                  <a:gd name="T27" fmla="*/ 0 h 393"/>
                  <a:gd name="T28" fmla="*/ 0 w 333"/>
                  <a:gd name="T29" fmla="*/ 0 h 393"/>
                  <a:gd name="T30" fmla="*/ 0 w 333"/>
                  <a:gd name="T31" fmla="*/ 0 h 393"/>
                  <a:gd name="T32" fmla="*/ 0 w 333"/>
                  <a:gd name="T33" fmla="*/ 0 h 393"/>
                  <a:gd name="T34" fmla="*/ 0 w 333"/>
                  <a:gd name="T35" fmla="*/ 0 h 393"/>
                  <a:gd name="T36" fmla="*/ 0 w 333"/>
                  <a:gd name="T37" fmla="*/ 0 h 393"/>
                  <a:gd name="T38" fmla="*/ 0 w 333"/>
                  <a:gd name="T39" fmla="*/ 0 h 393"/>
                  <a:gd name="T40" fmla="*/ 0 w 333"/>
                  <a:gd name="T41" fmla="*/ 0 h 393"/>
                  <a:gd name="T42" fmla="*/ 0 w 333"/>
                  <a:gd name="T43" fmla="*/ 0 h 393"/>
                  <a:gd name="T44" fmla="*/ 0 w 333"/>
                  <a:gd name="T45" fmla="*/ 0 h 393"/>
                  <a:gd name="T46" fmla="*/ 0 w 333"/>
                  <a:gd name="T47" fmla="*/ 0 h 393"/>
                  <a:gd name="T48" fmla="*/ 0 w 333"/>
                  <a:gd name="T49" fmla="*/ 0 h 393"/>
                  <a:gd name="T50" fmla="*/ 0 w 333"/>
                  <a:gd name="T51" fmla="*/ 0 h 393"/>
                  <a:gd name="T52" fmla="*/ 0 w 333"/>
                  <a:gd name="T53" fmla="*/ 0 h 393"/>
                  <a:gd name="T54" fmla="*/ 0 w 333"/>
                  <a:gd name="T55" fmla="*/ 0 h 393"/>
                  <a:gd name="T56" fmla="*/ 0 w 333"/>
                  <a:gd name="T57" fmla="*/ 0 h 393"/>
                  <a:gd name="T58" fmla="*/ 0 w 333"/>
                  <a:gd name="T59" fmla="*/ 0 h 393"/>
                  <a:gd name="T60" fmla="*/ 0 w 333"/>
                  <a:gd name="T61" fmla="*/ 0 h 393"/>
                  <a:gd name="T62" fmla="*/ 0 w 333"/>
                  <a:gd name="T63" fmla="*/ 0 h 393"/>
                  <a:gd name="T64" fmla="*/ 0 w 333"/>
                  <a:gd name="T65" fmla="*/ 0 h 393"/>
                  <a:gd name="T66" fmla="*/ 0 w 333"/>
                  <a:gd name="T67" fmla="*/ 0 h 393"/>
                  <a:gd name="T68" fmla="*/ 0 w 333"/>
                  <a:gd name="T69" fmla="*/ 0 h 393"/>
                  <a:gd name="T70" fmla="*/ 0 w 333"/>
                  <a:gd name="T71" fmla="*/ 0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3"/>
                  <a:gd name="T109" fmla="*/ 0 h 393"/>
                  <a:gd name="T110" fmla="*/ 333 w 333"/>
                  <a:gd name="T111" fmla="*/ 393 h 3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3" h="393">
                    <a:moveTo>
                      <a:pt x="42" y="360"/>
                    </a:moveTo>
                    <a:lnTo>
                      <a:pt x="43" y="360"/>
                    </a:lnTo>
                    <a:lnTo>
                      <a:pt x="47" y="360"/>
                    </a:lnTo>
                    <a:lnTo>
                      <a:pt x="52" y="359"/>
                    </a:lnTo>
                    <a:lnTo>
                      <a:pt x="60" y="358"/>
                    </a:lnTo>
                    <a:lnTo>
                      <a:pt x="67" y="356"/>
                    </a:lnTo>
                    <a:lnTo>
                      <a:pt x="77" y="354"/>
                    </a:lnTo>
                    <a:lnTo>
                      <a:pt x="87" y="350"/>
                    </a:lnTo>
                    <a:lnTo>
                      <a:pt x="99" y="346"/>
                    </a:lnTo>
                    <a:lnTo>
                      <a:pt x="111" y="343"/>
                    </a:lnTo>
                    <a:lnTo>
                      <a:pt x="125" y="346"/>
                    </a:lnTo>
                    <a:lnTo>
                      <a:pt x="141" y="352"/>
                    </a:lnTo>
                    <a:lnTo>
                      <a:pt x="156" y="360"/>
                    </a:lnTo>
                    <a:lnTo>
                      <a:pt x="173" y="369"/>
                    </a:lnTo>
                    <a:lnTo>
                      <a:pt x="187" y="378"/>
                    </a:lnTo>
                    <a:lnTo>
                      <a:pt x="198" y="385"/>
                    </a:lnTo>
                    <a:lnTo>
                      <a:pt x="207" y="389"/>
                    </a:lnTo>
                    <a:lnTo>
                      <a:pt x="233" y="393"/>
                    </a:lnTo>
                    <a:lnTo>
                      <a:pt x="257" y="387"/>
                    </a:lnTo>
                    <a:lnTo>
                      <a:pt x="277" y="375"/>
                    </a:lnTo>
                    <a:lnTo>
                      <a:pt x="295" y="358"/>
                    </a:lnTo>
                    <a:lnTo>
                      <a:pt x="308" y="338"/>
                    </a:lnTo>
                    <a:lnTo>
                      <a:pt x="318" y="318"/>
                    </a:lnTo>
                    <a:lnTo>
                      <a:pt x="323" y="300"/>
                    </a:lnTo>
                    <a:lnTo>
                      <a:pt x="323" y="285"/>
                    </a:lnTo>
                    <a:lnTo>
                      <a:pt x="321" y="256"/>
                    </a:lnTo>
                    <a:lnTo>
                      <a:pt x="326" y="221"/>
                    </a:lnTo>
                    <a:lnTo>
                      <a:pt x="331" y="188"/>
                    </a:lnTo>
                    <a:lnTo>
                      <a:pt x="333" y="161"/>
                    </a:lnTo>
                    <a:lnTo>
                      <a:pt x="328" y="151"/>
                    </a:lnTo>
                    <a:lnTo>
                      <a:pt x="314" y="142"/>
                    </a:lnTo>
                    <a:lnTo>
                      <a:pt x="292" y="134"/>
                    </a:lnTo>
                    <a:lnTo>
                      <a:pt x="269" y="126"/>
                    </a:lnTo>
                    <a:lnTo>
                      <a:pt x="241" y="120"/>
                    </a:lnTo>
                    <a:lnTo>
                      <a:pt x="212" y="115"/>
                    </a:lnTo>
                    <a:lnTo>
                      <a:pt x="185" y="113"/>
                    </a:lnTo>
                    <a:lnTo>
                      <a:pt x="162" y="112"/>
                    </a:lnTo>
                    <a:lnTo>
                      <a:pt x="141" y="108"/>
                    </a:lnTo>
                    <a:lnTo>
                      <a:pt x="124" y="101"/>
                    </a:lnTo>
                    <a:lnTo>
                      <a:pt x="109" y="91"/>
                    </a:lnTo>
                    <a:lnTo>
                      <a:pt x="96" y="78"/>
                    </a:lnTo>
                    <a:lnTo>
                      <a:pt x="86" y="65"/>
                    </a:lnTo>
                    <a:lnTo>
                      <a:pt x="77" y="51"/>
                    </a:lnTo>
                    <a:lnTo>
                      <a:pt x="72" y="39"/>
                    </a:lnTo>
                    <a:lnTo>
                      <a:pt x="68" y="28"/>
                    </a:lnTo>
                    <a:lnTo>
                      <a:pt x="61" y="13"/>
                    </a:lnTo>
                    <a:lnTo>
                      <a:pt x="51" y="3"/>
                    </a:lnTo>
                    <a:lnTo>
                      <a:pt x="41" y="0"/>
                    </a:lnTo>
                    <a:lnTo>
                      <a:pt x="36" y="6"/>
                    </a:lnTo>
                    <a:lnTo>
                      <a:pt x="32" y="17"/>
                    </a:lnTo>
                    <a:lnTo>
                      <a:pt x="24" y="28"/>
                    </a:lnTo>
                    <a:lnTo>
                      <a:pt x="14" y="39"/>
                    </a:lnTo>
                    <a:lnTo>
                      <a:pt x="0" y="49"/>
                    </a:lnTo>
                    <a:lnTo>
                      <a:pt x="2" y="60"/>
                    </a:lnTo>
                    <a:lnTo>
                      <a:pt x="4" y="84"/>
                    </a:lnTo>
                    <a:lnTo>
                      <a:pt x="5" y="111"/>
                    </a:lnTo>
                    <a:lnTo>
                      <a:pt x="5" y="128"/>
                    </a:lnTo>
                    <a:lnTo>
                      <a:pt x="3" y="141"/>
                    </a:lnTo>
                    <a:lnTo>
                      <a:pt x="3" y="158"/>
                    </a:lnTo>
                    <a:lnTo>
                      <a:pt x="9" y="176"/>
                    </a:lnTo>
                    <a:lnTo>
                      <a:pt x="23" y="193"/>
                    </a:lnTo>
                    <a:lnTo>
                      <a:pt x="33" y="209"/>
                    </a:lnTo>
                    <a:lnTo>
                      <a:pt x="33" y="222"/>
                    </a:lnTo>
                    <a:lnTo>
                      <a:pt x="27" y="234"/>
                    </a:lnTo>
                    <a:lnTo>
                      <a:pt x="23" y="243"/>
                    </a:lnTo>
                    <a:lnTo>
                      <a:pt x="22" y="253"/>
                    </a:lnTo>
                    <a:lnTo>
                      <a:pt x="20" y="273"/>
                    </a:lnTo>
                    <a:lnTo>
                      <a:pt x="23" y="300"/>
                    </a:lnTo>
                    <a:lnTo>
                      <a:pt x="33" y="332"/>
                    </a:lnTo>
                    <a:lnTo>
                      <a:pt x="37" y="341"/>
                    </a:lnTo>
                    <a:lnTo>
                      <a:pt x="39" y="350"/>
                    </a:lnTo>
                    <a:lnTo>
                      <a:pt x="41" y="358"/>
                    </a:lnTo>
                    <a:lnTo>
                      <a:pt x="42" y="360"/>
                    </a:lnTo>
                    <a:close/>
                  </a:path>
                </a:pathLst>
              </a:custGeom>
              <a:solidFill>
                <a:srgbClr val="A54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27" name="Freeform 680">
                <a:extLst>
                  <a:ext uri="{FF2B5EF4-FFF2-40B4-BE49-F238E27FC236}">
                    <a16:creationId xmlns:a16="http://schemas.microsoft.com/office/drawing/2014/main" id="{923D4AA8-BD5D-B8A5-4595-BF9508F04D76}"/>
                  </a:ext>
                </a:extLst>
              </p:cNvPr>
              <p:cNvSpPr>
                <a:spLocks/>
              </p:cNvSpPr>
              <p:nvPr/>
            </p:nvSpPr>
            <p:spPr bwMode="auto">
              <a:xfrm>
                <a:off x="3563" y="3764"/>
                <a:ext cx="289" cy="310"/>
              </a:xfrm>
              <a:custGeom>
                <a:avLst/>
                <a:gdLst>
                  <a:gd name="T0" fmla="*/ 0 w 868"/>
                  <a:gd name="T1" fmla="*/ 1 h 930"/>
                  <a:gd name="T2" fmla="*/ 0 w 868"/>
                  <a:gd name="T3" fmla="*/ 1 h 930"/>
                  <a:gd name="T4" fmla="*/ 0 w 868"/>
                  <a:gd name="T5" fmla="*/ 1 h 930"/>
                  <a:gd name="T6" fmla="*/ 0 w 868"/>
                  <a:gd name="T7" fmla="*/ 1 h 930"/>
                  <a:gd name="T8" fmla="*/ 0 w 868"/>
                  <a:gd name="T9" fmla="*/ 1 h 930"/>
                  <a:gd name="T10" fmla="*/ 0 w 868"/>
                  <a:gd name="T11" fmla="*/ 1 h 930"/>
                  <a:gd name="T12" fmla="*/ 0 w 868"/>
                  <a:gd name="T13" fmla="*/ 1 h 930"/>
                  <a:gd name="T14" fmla="*/ 0 w 868"/>
                  <a:gd name="T15" fmla="*/ 1 h 930"/>
                  <a:gd name="T16" fmla="*/ 0 w 868"/>
                  <a:gd name="T17" fmla="*/ 1 h 930"/>
                  <a:gd name="T18" fmla="*/ 0 w 868"/>
                  <a:gd name="T19" fmla="*/ 1 h 930"/>
                  <a:gd name="T20" fmla="*/ 0 w 868"/>
                  <a:gd name="T21" fmla="*/ 1 h 930"/>
                  <a:gd name="T22" fmla="*/ 0 w 868"/>
                  <a:gd name="T23" fmla="*/ 1 h 930"/>
                  <a:gd name="T24" fmla="*/ 0 w 868"/>
                  <a:gd name="T25" fmla="*/ 1 h 930"/>
                  <a:gd name="T26" fmla="*/ 0 w 868"/>
                  <a:gd name="T27" fmla="*/ 1 h 930"/>
                  <a:gd name="T28" fmla="*/ 1 w 868"/>
                  <a:gd name="T29" fmla="*/ 1 h 930"/>
                  <a:gd name="T30" fmla="*/ 1 w 868"/>
                  <a:gd name="T31" fmla="*/ 1 h 930"/>
                  <a:gd name="T32" fmla="*/ 1 w 868"/>
                  <a:gd name="T33" fmla="*/ 1 h 930"/>
                  <a:gd name="T34" fmla="*/ 1 w 868"/>
                  <a:gd name="T35" fmla="*/ 1 h 930"/>
                  <a:gd name="T36" fmla="*/ 1 w 868"/>
                  <a:gd name="T37" fmla="*/ 1 h 930"/>
                  <a:gd name="T38" fmla="*/ 1 w 868"/>
                  <a:gd name="T39" fmla="*/ 1 h 930"/>
                  <a:gd name="T40" fmla="*/ 1 w 868"/>
                  <a:gd name="T41" fmla="*/ 1 h 930"/>
                  <a:gd name="T42" fmla="*/ 1 w 868"/>
                  <a:gd name="T43" fmla="*/ 1 h 930"/>
                  <a:gd name="T44" fmla="*/ 1 w 868"/>
                  <a:gd name="T45" fmla="*/ 0 h 930"/>
                  <a:gd name="T46" fmla="*/ 1 w 868"/>
                  <a:gd name="T47" fmla="*/ 0 h 930"/>
                  <a:gd name="T48" fmla="*/ 1 w 868"/>
                  <a:gd name="T49" fmla="*/ 0 h 930"/>
                  <a:gd name="T50" fmla="*/ 1 w 868"/>
                  <a:gd name="T51" fmla="*/ 0 h 930"/>
                  <a:gd name="T52" fmla="*/ 1 w 868"/>
                  <a:gd name="T53" fmla="*/ 0 h 930"/>
                  <a:gd name="T54" fmla="*/ 1 w 868"/>
                  <a:gd name="T55" fmla="*/ 0 h 930"/>
                  <a:gd name="T56" fmla="*/ 1 w 868"/>
                  <a:gd name="T57" fmla="*/ 0 h 930"/>
                  <a:gd name="T58" fmla="*/ 1 w 868"/>
                  <a:gd name="T59" fmla="*/ 0 h 930"/>
                  <a:gd name="T60" fmla="*/ 1 w 868"/>
                  <a:gd name="T61" fmla="*/ 0 h 930"/>
                  <a:gd name="T62" fmla="*/ 1 w 868"/>
                  <a:gd name="T63" fmla="*/ 0 h 930"/>
                  <a:gd name="T64" fmla="*/ 1 w 868"/>
                  <a:gd name="T65" fmla="*/ 0 h 930"/>
                  <a:gd name="T66" fmla="*/ 1 w 868"/>
                  <a:gd name="T67" fmla="*/ 0 h 930"/>
                  <a:gd name="T68" fmla="*/ 1 w 868"/>
                  <a:gd name="T69" fmla="*/ 0 h 930"/>
                  <a:gd name="T70" fmla="*/ 1 w 868"/>
                  <a:gd name="T71" fmla="*/ 0 h 930"/>
                  <a:gd name="T72" fmla="*/ 1 w 868"/>
                  <a:gd name="T73" fmla="*/ 0 h 930"/>
                  <a:gd name="T74" fmla="*/ 1 w 868"/>
                  <a:gd name="T75" fmla="*/ 0 h 930"/>
                  <a:gd name="T76" fmla="*/ 1 w 868"/>
                  <a:gd name="T77" fmla="*/ 1 h 930"/>
                  <a:gd name="T78" fmla="*/ 0 w 868"/>
                  <a:gd name="T79" fmla="*/ 1 h 930"/>
                  <a:gd name="T80" fmla="*/ 0 w 868"/>
                  <a:gd name="T81" fmla="*/ 1 h 930"/>
                  <a:gd name="T82" fmla="*/ 0 w 868"/>
                  <a:gd name="T83" fmla="*/ 1 h 930"/>
                  <a:gd name="T84" fmla="*/ 0 w 868"/>
                  <a:gd name="T85" fmla="*/ 1 h 930"/>
                  <a:gd name="T86" fmla="*/ 0 w 868"/>
                  <a:gd name="T87" fmla="*/ 1 h 930"/>
                  <a:gd name="T88" fmla="*/ 0 w 868"/>
                  <a:gd name="T89" fmla="*/ 1 h 930"/>
                  <a:gd name="T90" fmla="*/ 0 w 868"/>
                  <a:gd name="T91" fmla="*/ 1 h 930"/>
                  <a:gd name="T92" fmla="*/ 0 w 868"/>
                  <a:gd name="T93" fmla="*/ 1 h 930"/>
                  <a:gd name="T94" fmla="*/ 0 w 868"/>
                  <a:gd name="T95" fmla="*/ 1 h 930"/>
                  <a:gd name="T96" fmla="*/ 0 w 868"/>
                  <a:gd name="T97" fmla="*/ 1 h 930"/>
                  <a:gd name="T98" fmla="*/ 0 w 868"/>
                  <a:gd name="T99" fmla="*/ 1 h 930"/>
                  <a:gd name="T100" fmla="*/ 0 w 868"/>
                  <a:gd name="T101" fmla="*/ 1 h 930"/>
                  <a:gd name="T102" fmla="*/ 0 w 868"/>
                  <a:gd name="T103" fmla="*/ 1 h 930"/>
                  <a:gd name="T104" fmla="*/ 0 w 868"/>
                  <a:gd name="T105" fmla="*/ 1 h 930"/>
                  <a:gd name="T106" fmla="*/ 0 w 868"/>
                  <a:gd name="T107" fmla="*/ 1 h 930"/>
                  <a:gd name="T108" fmla="*/ 0 w 868"/>
                  <a:gd name="T109" fmla="*/ 1 h 930"/>
                  <a:gd name="T110" fmla="*/ 0 w 868"/>
                  <a:gd name="T111" fmla="*/ 1 h 930"/>
                  <a:gd name="T112" fmla="*/ 0 w 868"/>
                  <a:gd name="T113" fmla="*/ 1 h 930"/>
                  <a:gd name="T114" fmla="*/ 0 w 868"/>
                  <a:gd name="T115" fmla="*/ 1 h 930"/>
                  <a:gd name="T116" fmla="*/ 0 w 868"/>
                  <a:gd name="T117" fmla="*/ 1 h 930"/>
                  <a:gd name="T118" fmla="*/ 0 w 868"/>
                  <a:gd name="T119" fmla="*/ 1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8"/>
                  <a:gd name="T181" fmla="*/ 0 h 930"/>
                  <a:gd name="T182" fmla="*/ 868 w 868"/>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8" h="930">
                    <a:moveTo>
                      <a:pt x="12" y="901"/>
                    </a:moveTo>
                    <a:lnTo>
                      <a:pt x="3" y="906"/>
                    </a:lnTo>
                    <a:lnTo>
                      <a:pt x="0" y="912"/>
                    </a:lnTo>
                    <a:lnTo>
                      <a:pt x="2" y="919"/>
                    </a:lnTo>
                    <a:lnTo>
                      <a:pt x="14" y="928"/>
                    </a:lnTo>
                    <a:lnTo>
                      <a:pt x="24" y="930"/>
                    </a:lnTo>
                    <a:lnTo>
                      <a:pt x="35" y="929"/>
                    </a:lnTo>
                    <a:lnTo>
                      <a:pt x="50" y="924"/>
                    </a:lnTo>
                    <a:lnTo>
                      <a:pt x="65" y="918"/>
                    </a:lnTo>
                    <a:lnTo>
                      <a:pt x="79" y="911"/>
                    </a:lnTo>
                    <a:lnTo>
                      <a:pt x="92" y="902"/>
                    </a:lnTo>
                    <a:lnTo>
                      <a:pt x="100" y="895"/>
                    </a:lnTo>
                    <a:lnTo>
                      <a:pt x="105" y="890"/>
                    </a:lnTo>
                    <a:lnTo>
                      <a:pt x="107" y="892"/>
                    </a:lnTo>
                    <a:lnTo>
                      <a:pt x="109" y="897"/>
                    </a:lnTo>
                    <a:lnTo>
                      <a:pt x="114" y="903"/>
                    </a:lnTo>
                    <a:lnTo>
                      <a:pt x="122" y="908"/>
                    </a:lnTo>
                    <a:lnTo>
                      <a:pt x="133" y="913"/>
                    </a:lnTo>
                    <a:lnTo>
                      <a:pt x="146" y="913"/>
                    </a:lnTo>
                    <a:lnTo>
                      <a:pt x="163" y="907"/>
                    </a:lnTo>
                    <a:lnTo>
                      <a:pt x="184" y="895"/>
                    </a:lnTo>
                    <a:lnTo>
                      <a:pt x="185" y="896"/>
                    </a:lnTo>
                    <a:lnTo>
                      <a:pt x="190" y="900"/>
                    </a:lnTo>
                    <a:lnTo>
                      <a:pt x="197" y="903"/>
                    </a:lnTo>
                    <a:lnTo>
                      <a:pt x="207" y="907"/>
                    </a:lnTo>
                    <a:lnTo>
                      <a:pt x="220" y="907"/>
                    </a:lnTo>
                    <a:lnTo>
                      <a:pt x="234" y="905"/>
                    </a:lnTo>
                    <a:lnTo>
                      <a:pt x="249" y="897"/>
                    </a:lnTo>
                    <a:lnTo>
                      <a:pt x="265" y="883"/>
                    </a:lnTo>
                    <a:lnTo>
                      <a:pt x="267" y="884"/>
                    </a:lnTo>
                    <a:lnTo>
                      <a:pt x="269" y="886"/>
                    </a:lnTo>
                    <a:lnTo>
                      <a:pt x="275" y="888"/>
                    </a:lnTo>
                    <a:lnTo>
                      <a:pt x="282" y="888"/>
                    </a:lnTo>
                    <a:lnTo>
                      <a:pt x="289" y="885"/>
                    </a:lnTo>
                    <a:lnTo>
                      <a:pt x="299" y="878"/>
                    </a:lnTo>
                    <a:lnTo>
                      <a:pt x="309" y="866"/>
                    </a:lnTo>
                    <a:lnTo>
                      <a:pt x="319" y="845"/>
                    </a:lnTo>
                    <a:lnTo>
                      <a:pt x="330" y="826"/>
                    </a:lnTo>
                    <a:lnTo>
                      <a:pt x="337" y="808"/>
                    </a:lnTo>
                    <a:lnTo>
                      <a:pt x="342" y="792"/>
                    </a:lnTo>
                    <a:lnTo>
                      <a:pt x="347" y="780"/>
                    </a:lnTo>
                    <a:lnTo>
                      <a:pt x="350" y="763"/>
                    </a:lnTo>
                    <a:lnTo>
                      <a:pt x="352" y="735"/>
                    </a:lnTo>
                    <a:lnTo>
                      <a:pt x="357" y="706"/>
                    </a:lnTo>
                    <a:lnTo>
                      <a:pt x="367" y="684"/>
                    </a:lnTo>
                    <a:lnTo>
                      <a:pt x="395" y="665"/>
                    </a:lnTo>
                    <a:lnTo>
                      <a:pt x="398" y="662"/>
                    </a:lnTo>
                    <a:lnTo>
                      <a:pt x="405" y="658"/>
                    </a:lnTo>
                    <a:lnTo>
                      <a:pt x="418" y="649"/>
                    </a:lnTo>
                    <a:lnTo>
                      <a:pt x="433" y="638"/>
                    </a:lnTo>
                    <a:lnTo>
                      <a:pt x="452" y="624"/>
                    </a:lnTo>
                    <a:lnTo>
                      <a:pt x="473" y="609"/>
                    </a:lnTo>
                    <a:lnTo>
                      <a:pt x="496" y="592"/>
                    </a:lnTo>
                    <a:lnTo>
                      <a:pt x="521" y="574"/>
                    </a:lnTo>
                    <a:lnTo>
                      <a:pt x="545" y="556"/>
                    </a:lnTo>
                    <a:lnTo>
                      <a:pt x="570" y="537"/>
                    </a:lnTo>
                    <a:lnTo>
                      <a:pt x="594" y="518"/>
                    </a:lnTo>
                    <a:lnTo>
                      <a:pt x="617" y="500"/>
                    </a:lnTo>
                    <a:lnTo>
                      <a:pt x="638" y="483"/>
                    </a:lnTo>
                    <a:lnTo>
                      <a:pt x="657" y="467"/>
                    </a:lnTo>
                    <a:lnTo>
                      <a:pt x="672" y="454"/>
                    </a:lnTo>
                    <a:lnTo>
                      <a:pt x="683" y="443"/>
                    </a:lnTo>
                    <a:lnTo>
                      <a:pt x="700" y="425"/>
                    </a:lnTo>
                    <a:lnTo>
                      <a:pt x="716" y="407"/>
                    </a:lnTo>
                    <a:lnTo>
                      <a:pt x="731" y="390"/>
                    </a:lnTo>
                    <a:lnTo>
                      <a:pt x="746" y="373"/>
                    </a:lnTo>
                    <a:lnTo>
                      <a:pt x="759" y="357"/>
                    </a:lnTo>
                    <a:lnTo>
                      <a:pt x="771" y="344"/>
                    </a:lnTo>
                    <a:lnTo>
                      <a:pt x="782" y="332"/>
                    </a:lnTo>
                    <a:lnTo>
                      <a:pt x="789" y="323"/>
                    </a:lnTo>
                    <a:lnTo>
                      <a:pt x="793" y="319"/>
                    </a:lnTo>
                    <a:lnTo>
                      <a:pt x="803" y="306"/>
                    </a:lnTo>
                    <a:lnTo>
                      <a:pt x="817" y="288"/>
                    </a:lnTo>
                    <a:lnTo>
                      <a:pt x="832" y="266"/>
                    </a:lnTo>
                    <a:lnTo>
                      <a:pt x="847" y="240"/>
                    </a:lnTo>
                    <a:lnTo>
                      <a:pt x="860" y="212"/>
                    </a:lnTo>
                    <a:lnTo>
                      <a:pt x="867" y="185"/>
                    </a:lnTo>
                    <a:lnTo>
                      <a:pt x="868" y="159"/>
                    </a:lnTo>
                    <a:lnTo>
                      <a:pt x="861" y="105"/>
                    </a:lnTo>
                    <a:lnTo>
                      <a:pt x="852" y="55"/>
                    </a:lnTo>
                    <a:lnTo>
                      <a:pt x="846" y="16"/>
                    </a:lnTo>
                    <a:lnTo>
                      <a:pt x="843" y="0"/>
                    </a:lnTo>
                    <a:lnTo>
                      <a:pt x="828" y="4"/>
                    </a:lnTo>
                    <a:lnTo>
                      <a:pt x="812" y="10"/>
                    </a:lnTo>
                    <a:lnTo>
                      <a:pt x="792" y="18"/>
                    </a:lnTo>
                    <a:lnTo>
                      <a:pt x="771" y="28"/>
                    </a:lnTo>
                    <a:lnTo>
                      <a:pt x="751" y="39"/>
                    </a:lnTo>
                    <a:lnTo>
                      <a:pt x="732" y="49"/>
                    </a:lnTo>
                    <a:lnTo>
                      <a:pt x="716" y="58"/>
                    </a:lnTo>
                    <a:lnTo>
                      <a:pt x="702" y="65"/>
                    </a:lnTo>
                    <a:lnTo>
                      <a:pt x="690" y="72"/>
                    </a:lnTo>
                    <a:lnTo>
                      <a:pt x="676" y="75"/>
                    </a:lnTo>
                    <a:lnTo>
                      <a:pt x="662" y="78"/>
                    </a:lnTo>
                    <a:lnTo>
                      <a:pt x="648" y="79"/>
                    </a:lnTo>
                    <a:lnTo>
                      <a:pt x="635" y="79"/>
                    </a:lnTo>
                    <a:lnTo>
                      <a:pt x="624" y="79"/>
                    </a:lnTo>
                    <a:lnTo>
                      <a:pt x="615" y="79"/>
                    </a:lnTo>
                    <a:lnTo>
                      <a:pt x="609" y="79"/>
                    </a:lnTo>
                    <a:lnTo>
                      <a:pt x="609" y="81"/>
                    </a:lnTo>
                    <a:lnTo>
                      <a:pt x="612" y="87"/>
                    </a:lnTo>
                    <a:lnTo>
                      <a:pt x="613" y="95"/>
                    </a:lnTo>
                    <a:lnTo>
                      <a:pt x="613" y="103"/>
                    </a:lnTo>
                    <a:lnTo>
                      <a:pt x="613" y="114"/>
                    </a:lnTo>
                    <a:lnTo>
                      <a:pt x="608" y="125"/>
                    </a:lnTo>
                    <a:lnTo>
                      <a:pt x="601" y="133"/>
                    </a:lnTo>
                    <a:lnTo>
                      <a:pt x="595" y="139"/>
                    </a:lnTo>
                    <a:lnTo>
                      <a:pt x="588" y="148"/>
                    </a:lnTo>
                    <a:lnTo>
                      <a:pt x="574" y="165"/>
                    </a:lnTo>
                    <a:lnTo>
                      <a:pt x="556" y="189"/>
                    </a:lnTo>
                    <a:lnTo>
                      <a:pt x="536" y="216"/>
                    </a:lnTo>
                    <a:lnTo>
                      <a:pt x="516" y="245"/>
                    </a:lnTo>
                    <a:lnTo>
                      <a:pt x="497" y="271"/>
                    </a:lnTo>
                    <a:lnTo>
                      <a:pt x="481" y="294"/>
                    </a:lnTo>
                    <a:lnTo>
                      <a:pt x="469" y="310"/>
                    </a:lnTo>
                    <a:lnTo>
                      <a:pt x="457" y="325"/>
                    </a:lnTo>
                    <a:lnTo>
                      <a:pt x="440" y="345"/>
                    </a:lnTo>
                    <a:lnTo>
                      <a:pt x="419" y="369"/>
                    </a:lnTo>
                    <a:lnTo>
                      <a:pt x="396" y="394"/>
                    </a:lnTo>
                    <a:lnTo>
                      <a:pt x="374" y="418"/>
                    </a:lnTo>
                    <a:lnTo>
                      <a:pt x="352" y="440"/>
                    </a:lnTo>
                    <a:lnTo>
                      <a:pt x="336" y="457"/>
                    </a:lnTo>
                    <a:lnTo>
                      <a:pt x="323" y="467"/>
                    </a:lnTo>
                    <a:lnTo>
                      <a:pt x="318" y="463"/>
                    </a:lnTo>
                    <a:lnTo>
                      <a:pt x="274" y="497"/>
                    </a:lnTo>
                    <a:lnTo>
                      <a:pt x="274" y="503"/>
                    </a:lnTo>
                    <a:lnTo>
                      <a:pt x="273" y="504"/>
                    </a:lnTo>
                    <a:lnTo>
                      <a:pt x="270" y="507"/>
                    </a:lnTo>
                    <a:lnTo>
                      <a:pt x="265" y="513"/>
                    </a:lnTo>
                    <a:lnTo>
                      <a:pt x="259" y="520"/>
                    </a:lnTo>
                    <a:lnTo>
                      <a:pt x="250" y="527"/>
                    </a:lnTo>
                    <a:lnTo>
                      <a:pt x="240" y="535"/>
                    </a:lnTo>
                    <a:lnTo>
                      <a:pt x="229" y="541"/>
                    </a:lnTo>
                    <a:lnTo>
                      <a:pt x="216" y="547"/>
                    </a:lnTo>
                    <a:lnTo>
                      <a:pt x="204" y="552"/>
                    </a:lnTo>
                    <a:lnTo>
                      <a:pt x="192" y="556"/>
                    </a:lnTo>
                    <a:lnTo>
                      <a:pt x="182" y="561"/>
                    </a:lnTo>
                    <a:lnTo>
                      <a:pt x="173" y="564"/>
                    </a:lnTo>
                    <a:lnTo>
                      <a:pt x="166" y="569"/>
                    </a:lnTo>
                    <a:lnTo>
                      <a:pt x="158" y="574"/>
                    </a:lnTo>
                    <a:lnTo>
                      <a:pt x="151" y="580"/>
                    </a:lnTo>
                    <a:lnTo>
                      <a:pt x="143" y="587"/>
                    </a:lnTo>
                    <a:lnTo>
                      <a:pt x="136" y="595"/>
                    </a:lnTo>
                    <a:lnTo>
                      <a:pt x="127" y="603"/>
                    </a:lnTo>
                    <a:lnTo>
                      <a:pt x="119" y="610"/>
                    </a:lnTo>
                    <a:lnTo>
                      <a:pt x="112" y="619"/>
                    </a:lnTo>
                    <a:lnTo>
                      <a:pt x="103" y="626"/>
                    </a:lnTo>
                    <a:lnTo>
                      <a:pt x="97" y="635"/>
                    </a:lnTo>
                    <a:lnTo>
                      <a:pt x="89" y="641"/>
                    </a:lnTo>
                    <a:lnTo>
                      <a:pt x="83" y="647"/>
                    </a:lnTo>
                    <a:lnTo>
                      <a:pt x="77" y="653"/>
                    </a:lnTo>
                    <a:lnTo>
                      <a:pt x="69" y="659"/>
                    </a:lnTo>
                    <a:lnTo>
                      <a:pt x="60" y="665"/>
                    </a:lnTo>
                    <a:lnTo>
                      <a:pt x="54" y="671"/>
                    </a:lnTo>
                    <a:lnTo>
                      <a:pt x="48" y="676"/>
                    </a:lnTo>
                    <a:lnTo>
                      <a:pt x="44" y="681"/>
                    </a:lnTo>
                    <a:lnTo>
                      <a:pt x="43" y="685"/>
                    </a:lnTo>
                    <a:lnTo>
                      <a:pt x="44" y="689"/>
                    </a:lnTo>
                    <a:lnTo>
                      <a:pt x="49" y="691"/>
                    </a:lnTo>
                    <a:lnTo>
                      <a:pt x="56" y="694"/>
                    </a:lnTo>
                    <a:lnTo>
                      <a:pt x="65" y="695"/>
                    </a:lnTo>
                    <a:lnTo>
                      <a:pt x="77" y="695"/>
                    </a:lnTo>
                    <a:lnTo>
                      <a:pt x="88" y="694"/>
                    </a:lnTo>
                    <a:lnTo>
                      <a:pt x="100" y="691"/>
                    </a:lnTo>
                    <a:lnTo>
                      <a:pt x="112" y="687"/>
                    </a:lnTo>
                    <a:lnTo>
                      <a:pt x="122" y="681"/>
                    </a:lnTo>
                    <a:lnTo>
                      <a:pt x="128" y="678"/>
                    </a:lnTo>
                    <a:lnTo>
                      <a:pt x="128" y="687"/>
                    </a:lnTo>
                    <a:lnTo>
                      <a:pt x="123" y="701"/>
                    </a:lnTo>
                    <a:lnTo>
                      <a:pt x="114" y="721"/>
                    </a:lnTo>
                    <a:lnTo>
                      <a:pt x="104" y="744"/>
                    </a:lnTo>
                    <a:lnTo>
                      <a:pt x="94" y="765"/>
                    </a:lnTo>
                    <a:lnTo>
                      <a:pt x="84" y="786"/>
                    </a:lnTo>
                    <a:lnTo>
                      <a:pt x="78" y="800"/>
                    </a:lnTo>
                    <a:lnTo>
                      <a:pt x="73" y="811"/>
                    </a:lnTo>
                    <a:lnTo>
                      <a:pt x="68" y="823"/>
                    </a:lnTo>
                    <a:lnTo>
                      <a:pt x="61" y="836"/>
                    </a:lnTo>
                    <a:lnTo>
                      <a:pt x="54" y="849"/>
                    </a:lnTo>
                    <a:lnTo>
                      <a:pt x="45" y="862"/>
                    </a:lnTo>
                    <a:lnTo>
                      <a:pt x="35" y="876"/>
                    </a:lnTo>
                    <a:lnTo>
                      <a:pt x="25" y="889"/>
                    </a:lnTo>
                    <a:lnTo>
                      <a:pt x="12" y="901"/>
                    </a:lnTo>
                    <a:close/>
                  </a:path>
                </a:pathLst>
              </a:custGeom>
              <a:solidFill>
                <a:srgbClr val="A54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28" name="Freeform 681">
                <a:extLst>
                  <a:ext uri="{FF2B5EF4-FFF2-40B4-BE49-F238E27FC236}">
                    <a16:creationId xmlns:a16="http://schemas.microsoft.com/office/drawing/2014/main" id="{F4342A5B-C271-96FA-AD60-C1EB7354F6BF}"/>
                  </a:ext>
                </a:extLst>
              </p:cNvPr>
              <p:cNvSpPr>
                <a:spLocks/>
              </p:cNvSpPr>
              <p:nvPr/>
            </p:nvSpPr>
            <p:spPr bwMode="auto">
              <a:xfrm>
                <a:off x="3654" y="3918"/>
                <a:ext cx="59" cy="67"/>
              </a:xfrm>
              <a:custGeom>
                <a:avLst/>
                <a:gdLst>
                  <a:gd name="T0" fmla="*/ 0 w 175"/>
                  <a:gd name="T1" fmla="*/ 0 h 201"/>
                  <a:gd name="T2" fmla="*/ 0 w 175"/>
                  <a:gd name="T3" fmla="*/ 0 h 201"/>
                  <a:gd name="T4" fmla="*/ 0 w 175"/>
                  <a:gd name="T5" fmla="*/ 0 h 201"/>
                  <a:gd name="T6" fmla="*/ 0 w 175"/>
                  <a:gd name="T7" fmla="*/ 0 h 201"/>
                  <a:gd name="T8" fmla="*/ 0 w 175"/>
                  <a:gd name="T9" fmla="*/ 0 h 201"/>
                  <a:gd name="T10" fmla="*/ 0 w 175"/>
                  <a:gd name="T11" fmla="*/ 0 h 201"/>
                  <a:gd name="T12" fmla="*/ 0 w 175"/>
                  <a:gd name="T13" fmla="*/ 0 h 201"/>
                  <a:gd name="T14" fmla="*/ 0 w 175"/>
                  <a:gd name="T15" fmla="*/ 0 h 201"/>
                  <a:gd name="T16" fmla="*/ 0 w 175"/>
                  <a:gd name="T17" fmla="*/ 0 h 201"/>
                  <a:gd name="T18" fmla="*/ 0 w 175"/>
                  <a:gd name="T19" fmla="*/ 0 h 201"/>
                  <a:gd name="T20" fmla="*/ 0 w 175"/>
                  <a:gd name="T21" fmla="*/ 0 h 201"/>
                  <a:gd name="T22" fmla="*/ 0 w 175"/>
                  <a:gd name="T23" fmla="*/ 0 h 201"/>
                  <a:gd name="T24" fmla="*/ 0 w 175"/>
                  <a:gd name="T25" fmla="*/ 0 h 201"/>
                  <a:gd name="T26" fmla="*/ 0 w 175"/>
                  <a:gd name="T27" fmla="*/ 0 h 201"/>
                  <a:gd name="T28" fmla="*/ 0 w 175"/>
                  <a:gd name="T29" fmla="*/ 0 h 201"/>
                  <a:gd name="T30" fmla="*/ 0 w 175"/>
                  <a:gd name="T31" fmla="*/ 0 h 201"/>
                  <a:gd name="T32" fmla="*/ 0 w 175"/>
                  <a:gd name="T33" fmla="*/ 0 h 201"/>
                  <a:gd name="T34" fmla="*/ 0 w 175"/>
                  <a:gd name="T35" fmla="*/ 0 h 201"/>
                  <a:gd name="T36" fmla="*/ 0 w 175"/>
                  <a:gd name="T37" fmla="*/ 0 h 201"/>
                  <a:gd name="T38" fmla="*/ 0 w 175"/>
                  <a:gd name="T39" fmla="*/ 0 h 201"/>
                  <a:gd name="T40" fmla="*/ 0 w 175"/>
                  <a:gd name="T41" fmla="*/ 0 h 201"/>
                  <a:gd name="T42" fmla="*/ 0 w 175"/>
                  <a:gd name="T43" fmla="*/ 0 h 201"/>
                  <a:gd name="T44" fmla="*/ 0 w 175"/>
                  <a:gd name="T45" fmla="*/ 0 h 201"/>
                  <a:gd name="T46" fmla="*/ 0 w 175"/>
                  <a:gd name="T47" fmla="*/ 0 h 201"/>
                  <a:gd name="T48" fmla="*/ 0 w 175"/>
                  <a:gd name="T49" fmla="*/ 0 h 2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5"/>
                  <a:gd name="T76" fmla="*/ 0 h 201"/>
                  <a:gd name="T77" fmla="*/ 175 w 175"/>
                  <a:gd name="T78" fmla="*/ 201 h 2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5" h="201">
                    <a:moveTo>
                      <a:pt x="175" y="163"/>
                    </a:moveTo>
                    <a:lnTo>
                      <a:pt x="135" y="105"/>
                    </a:lnTo>
                    <a:lnTo>
                      <a:pt x="134" y="97"/>
                    </a:lnTo>
                    <a:lnTo>
                      <a:pt x="131" y="89"/>
                    </a:lnTo>
                    <a:lnTo>
                      <a:pt x="127" y="82"/>
                    </a:lnTo>
                    <a:lnTo>
                      <a:pt x="122" y="75"/>
                    </a:lnTo>
                    <a:lnTo>
                      <a:pt x="115" y="70"/>
                    </a:lnTo>
                    <a:lnTo>
                      <a:pt x="107" y="66"/>
                    </a:lnTo>
                    <a:lnTo>
                      <a:pt x="98" y="64"/>
                    </a:lnTo>
                    <a:lnTo>
                      <a:pt x="90" y="63"/>
                    </a:lnTo>
                    <a:lnTo>
                      <a:pt x="49" y="4"/>
                    </a:lnTo>
                    <a:lnTo>
                      <a:pt x="44" y="0"/>
                    </a:lnTo>
                    <a:lnTo>
                      <a:pt x="0" y="34"/>
                    </a:lnTo>
                    <a:lnTo>
                      <a:pt x="0" y="40"/>
                    </a:lnTo>
                    <a:lnTo>
                      <a:pt x="45" y="105"/>
                    </a:lnTo>
                    <a:lnTo>
                      <a:pt x="47" y="113"/>
                    </a:lnTo>
                    <a:lnTo>
                      <a:pt x="49" y="122"/>
                    </a:lnTo>
                    <a:lnTo>
                      <a:pt x="53" y="129"/>
                    </a:lnTo>
                    <a:lnTo>
                      <a:pt x="58" y="135"/>
                    </a:lnTo>
                    <a:lnTo>
                      <a:pt x="66" y="141"/>
                    </a:lnTo>
                    <a:lnTo>
                      <a:pt x="73" y="145"/>
                    </a:lnTo>
                    <a:lnTo>
                      <a:pt x="81" y="147"/>
                    </a:lnTo>
                    <a:lnTo>
                      <a:pt x="90" y="149"/>
                    </a:lnTo>
                    <a:lnTo>
                      <a:pt x="124" y="201"/>
                    </a:lnTo>
                    <a:lnTo>
                      <a:pt x="175"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29" name="Freeform 682">
                <a:extLst>
                  <a:ext uri="{FF2B5EF4-FFF2-40B4-BE49-F238E27FC236}">
                    <a16:creationId xmlns:a16="http://schemas.microsoft.com/office/drawing/2014/main" id="{BCC9490E-DB75-FC22-2434-8F58E5CB451A}"/>
                  </a:ext>
                </a:extLst>
              </p:cNvPr>
              <p:cNvSpPr>
                <a:spLocks/>
              </p:cNvSpPr>
              <p:nvPr/>
            </p:nvSpPr>
            <p:spPr bwMode="auto">
              <a:xfrm>
                <a:off x="3537" y="3283"/>
                <a:ext cx="191" cy="230"/>
              </a:xfrm>
              <a:custGeom>
                <a:avLst/>
                <a:gdLst>
                  <a:gd name="T0" fmla="*/ 0 w 573"/>
                  <a:gd name="T1" fmla="*/ 0 h 690"/>
                  <a:gd name="T2" fmla="*/ 0 w 573"/>
                  <a:gd name="T3" fmla="*/ 0 h 690"/>
                  <a:gd name="T4" fmla="*/ 0 w 573"/>
                  <a:gd name="T5" fmla="*/ 0 h 690"/>
                  <a:gd name="T6" fmla="*/ 0 w 573"/>
                  <a:gd name="T7" fmla="*/ 0 h 690"/>
                  <a:gd name="T8" fmla="*/ 0 w 573"/>
                  <a:gd name="T9" fmla="*/ 0 h 690"/>
                  <a:gd name="T10" fmla="*/ 0 w 573"/>
                  <a:gd name="T11" fmla="*/ 0 h 690"/>
                  <a:gd name="T12" fmla="*/ 0 w 573"/>
                  <a:gd name="T13" fmla="*/ 0 h 690"/>
                  <a:gd name="T14" fmla="*/ 0 w 573"/>
                  <a:gd name="T15" fmla="*/ 0 h 690"/>
                  <a:gd name="T16" fmla="*/ 0 w 573"/>
                  <a:gd name="T17" fmla="*/ 1 h 690"/>
                  <a:gd name="T18" fmla="*/ 0 w 573"/>
                  <a:gd name="T19" fmla="*/ 1 h 690"/>
                  <a:gd name="T20" fmla="*/ 0 w 573"/>
                  <a:gd name="T21" fmla="*/ 1 h 690"/>
                  <a:gd name="T22" fmla="*/ 0 w 573"/>
                  <a:gd name="T23" fmla="*/ 1 h 690"/>
                  <a:gd name="T24" fmla="*/ 0 w 573"/>
                  <a:gd name="T25" fmla="*/ 1 h 690"/>
                  <a:gd name="T26" fmla="*/ 0 w 573"/>
                  <a:gd name="T27" fmla="*/ 1 h 690"/>
                  <a:gd name="T28" fmla="*/ 0 w 573"/>
                  <a:gd name="T29" fmla="*/ 1 h 690"/>
                  <a:gd name="T30" fmla="*/ 0 w 573"/>
                  <a:gd name="T31" fmla="*/ 1 h 690"/>
                  <a:gd name="T32" fmla="*/ 0 w 573"/>
                  <a:gd name="T33" fmla="*/ 1 h 690"/>
                  <a:gd name="T34" fmla="*/ 0 w 573"/>
                  <a:gd name="T35" fmla="*/ 1 h 690"/>
                  <a:gd name="T36" fmla="*/ 0 w 573"/>
                  <a:gd name="T37" fmla="*/ 1 h 690"/>
                  <a:gd name="T38" fmla="*/ 0 w 573"/>
                  <a:gd name="T39" fmla="*/ 1 h 690"/>
                  <a:gd name="T40" fmla="*/ 0 w 573"/>
                  <a:gd name="T41" fmla="*/ 1 h 690"/>
                  <a:gd name="T42" fmla="*/ 0 w 573"/>
                  <a:gd name="T43" fmla="*/ 1 h 690"/>
                  <a:gd name="T44" fmla="*/ 0 w 573"/>
                  <a:gd name="T45" fmla="*/ 1 h 690"/>
                  <a:gd name="T46" fmla="*/ 0 w 573"/>
                  <a:gd name="T47" fmla="*/ 1 h 690"/>
                  <a:gd name="T48" fmla="*/ 0 w 573"/>
                  <a:gd name="T49" fmla="*/ 1 h 690"/>
                  <a:gd name="T50" fmla="*/ 0 w 573"/>
                  <a:gd name="T51" fmla="*/ 1 h 690"/>
                  <a:gd name="T52" fmla="*/ 1 w 573"/>
                  <a:gd name="T53" fmla="*/ 1 h 690"/>
                  <a:gd name="T54" fmla="*/ 1 w 573"/>
                  <a:gd name="T55" fmla="*/ 1 h 690"/>
                  <a:gd name="T56" fmla="*/ 1 w 573"/>
                  <a:gd name="T57" fmla="*/ 1 h 690"/>
                  <a:gd name="T58" fmla="*/ 1 w 573"/>
                  <a:gd name="T59" fmla="*/ 1 h 690"/>
                  <a:gd name="T60" fmla="*/ 1 w 573"/>
                  <a:gd name="T61" fmla="*/ 1 h 690"/>
                  <a:gd name="T62" fmla="*/ 1 w 573"/>
                  <a:gd name="T63" fmla="*/ 1 h 690"/>
                  <a:gd name="T64" fmla="*/ 1 w 573"/>
                  <a:gd name="T65" fmla="*/ 0 h 690"/>
                  <a:gd name="T66" fmla="*/ 1 w 573"/>
                  <a:gd name="T67" fmla="*/ 1 h 690"/>
                  <a:gd name="T68" fmla="*/ 1 w 573"/>
                  <a:gd name="T69" fmla="*/ 1 h 690"/>
                  <a:gd name="T70" fmla="*/ 1 w 573"/>
                  <a:gd name="T71" fmla="*/ 1 h 690"/>
                  <a:gd name="T72" fmla="*/ 1 w 573"/>
                  <a:gd name="T73" fmla="*/ 1 h 690"/>
                  <a:gd name="T74" fmla="*/ 1 w 573"/>
                  <a:gd name="T75" fmla="*/ 1 h 690"/>
                  <a:gd name="T76" fmla="*/ 1 w 573"/>
                  <a:gd name="T77" fmla="*/ 1 h 690"/>
                  <a:gd name="T78" fmla="*/ 1 w 573"/>
                  <a:gd name="T79" fmla="*/ 1 h 690"/>
                  <a:gd name="T80" fmla="*/ 1 w 573"/>
                  <a:gd name="T81" fmla="*/ 1 h 690"/>
                  <a:gd name="T82" fmla="*/ 1 w 573"/>
                  <a:gd name="T83" fmla="*/ 1 h 690"/>
                  <a:gd name="T84" fmla="*/ 1 w 573"/>
                  <a:gd name="T85" fmla="*/ 1 h 690"/>
                  <a:gd name="T86" fmla="*/ 1 w 573"/>
                  <a:gd name="T87" fmla="*/ 0 h 690"/>
                  <a:gd name="T88" fmla="*/ 1 w 573"/>
                  <a:gd name="T89" fmla="*/ 0 h 690"/>
                  <a:gd name="T90" fmla="*/ 1 w 573"/>
                  <a:gd name="T91" fmla="*/ 0 h 690"/>
                  <a:gd name="T92" fmla="*/ 1 w 573"/>
                  <a:gd name="T93" fmla="*/ 0 h 690"/>
                  <a:gd name="T94" fmla="*/ 1 w 573"/>
                  <a:gd name="T95" fmla="*/ 0 h 690"/>
                  <a:gd name="T96" fmla="*/ 1 w 573"/>
                  <a:gd name="T97" fmla="*/ 0 h 690"/>
                  <a:gd name="T98" fmla="*/ 0 w 573"/>
                  <a:gd name="T99" fmla="*/ 0 h 690"/>
                  <a:gd name="T100" fmla="*/ 0 w 573"/>
                  <a:gd name="T101" fmla="*/ 0 h 690"/>
                  <a:gd name="T102" fmla="*/ 0 w 573"/>
                  <a:gd name="T103" fmla="*/ 0 h 690"/>
                  <a:gd name="T104" fmla="*/ 0 w 573"/>
                  <a:gd name="T105" fmla="*/ 0 h 690"/>
                  <a:gd name="T106" fmla="*/ 0 w 573"/>
                  <a:gd name="T107" fmla="*/ 0 h 690"/>
                  <a:gd name="T108" fmla="*/ 0 w 573"/>
                  <a:gd name="T109" fmla="*/ 0 h 690"/>
                  <a:gd name="T110" fmla="*/ 0 w 573"/>
                  <a:gd name="T111" fmla="*/ 0 h 690"/>
                  <a:gd name="T112" fmla="*/ 0 w 573"/>
                  <a:gd name="T113" fmla="*/ 0 h 690"/>
                  <a:gd name="T114" fmla="*/ 0 w 573"/>
                  <a:gd name="T115" fmla="*/ 0 h 690"/>
                  <a:gd name="T116" fmla="*/ 0 w 573"/>
                  <a:gd name="T117" fmla="*/ 0 h 6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3"/>
                  <a:gd name="T178" fmla="*/ 0 h 690"/>
                  <a:gd name="T179" fmla="*/ 573 w 573"/>
                  <a:gd name="T180" fmla="*/ 690 h 6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3" h="690">
                    <a:moveTo>
                      <a:pt x="26" y="213"/>
                    </a:moveTo>
                    <a:lnTo>
                      <a:pt x="40" y="203"/>
                    </a:lnTo>
                    <a:lnTo>
                      <a:pt x="50" y="192"/>
                    </a:lnTo>
                    <a:lnTo>
                      <a:pt x="58" y="181"/>
                    </a:lnTo>
                    <a:lnTo>
                      <a:pt x="62" y="170"/>
                    </a:lnTo>
                    <a:lnTo>
                      <a:pt x="67" y="164"/>
                    </a:lnTo>
                    <a:lnTo>
                      <a:pt x="77" y="167"/>
                    </a:lnTo>
                    <a:lnTo>
                      <a:pt x="87" y="177"/>
                    </a:lnTo>
                    <a:lnTo>
                      <a:pt x="94" y="192"/>
                    </a:lnTo>
                    <a:lnTo>
                      <a:pt x="98" y="203"/>
                    </a:lnTo>
                    <a:lnTo>
                      <a:pt x="103" y="215"/>
                    </a:lnTo>
                    <a:lnTo>
                      <a:pt x="112" y="229"/>
                    </a:lnTo>
                    <a:lnTo>
                      <a:pt x="122" y="242"/>
                    </a:lnTo>
                    <a:lnTo>
                      <a:pt x="135" y="255"/>
                    </a:lnTo>
                    <a:lnTo>
                      <a:pt x="150" y="265"/>
                    </a:lnTo>
                    <a:lnTo>
                      <a:pt x="167" y="272"/>
                    </a:lnTo>
                    <a:lnTo>
                      <a:pt x="188" y="276"/>
                    </a:lnTo>
                    <a:lnTo>
                      <a:pt x="211" y="277"/>
                    </a:lnTo>
                    <a:lnTo>
                      <a:pt x="238" y="279"/>
                    </a:lnTo>
                    <a:lnTo>
                      <a:pt x="267" y="284"/>
                    </a:lnTo>
                    <a:lnTo>
                      <a:pt x="295" y="290"/>
                    </a:lnTo>
                    <a:lnTo>
                      <a:pt x="318" y="298"/>
                    </a:lnTo>
                    <a:lnTo>
                      <a:pt x="340" y="306"/>
                    </a:lnTo>
                    <a:lnTo>
                      <a:pt x="354" y="315"/>
                    </a:lnTo>
                    <a:lnTo>
                      <a:pt x="359" y="325"/>
                    </a:lnTo>
                    <a:lnTo>
                      <a:pt x="357" y="352"/>
                    </a:lnTo>
                    <a:lnTo>
                      <a:pt x="352" y="385"/>
                    </a:lnTo>
                    <a:lnTo>
                      <a:pt x="347" y="420"/>
                    </a:lnTo>
                    <a:lnTo>
                      <a:pt x="349" y="449"/>
                    </a:lnTo>
                    <a:lnTo>
                      <a:pt x="349" y="464"/>
                    </a:lnTo>
                    <a:lnTo>
                      <a:pt x="344" y="482"/>
                    </a:lnTo>
                    <a:lnTo>
                      <a:pt x="334" y="502"/>
                    </a:lnTo>
                    <a:lnTo>
                      <a:pt x="321" y="522"/>
                    </a:lnTo>
                    <a:lnTo>
                      <a:pt x="303" y="539"/>
                    </a:lnTo>
                    <a:lnTo>
                      <a:pt x="283" y="551"/>
                    </a:lnTo>
                    <a:lnTo>
                      <a:pt x="259" y="557"/>
                    </a:lnTo>
                    <a:lnTo>
                      <a:pt x="233" y="553"/>
                    </a:lnTo>
                    <a:lnTo>
                      <a:pt x="224" y="549"/>
                    </a:lnTo>
                    <a:lnTo>
                      <a:pt x="213" y="542"/>
                    </a:lnTo>
                    <a:lnTo>
                      <a:pt x="199" y="533"/>
                    </a:lnTo>
                    <a:lnTo>
                      <a:pt x="182" y="524"/>
                    </a:lnTo>
                    <a:lnTo>
                      <a:pt x="167" y="516"/>
                    </a:lnTo>
                    <a:lnTo>
                      <a:pt x="151" y="510"/>
                    </a:lnTo>
                    <a:lnTo>
                      <a:pt x="137" y="507"/>
                    </a:lnTo>
                    <a:lnTo>
                      <a:pt x="125" y="510"/>
                    </a:lnTo>
                    <a:lnTo>
                      <a:pt x="113" y="514"/>
                    </a:lnTo>
                    <a:lnTo>
                      <a:pt x="103" y="518"/>
                    </a:lnTo>
                    <a:lnTo>
                      <a:pt x="93" y="520"/>
                    </a:lnTo>
                    <a:lnTo>
                      <a:pt x="86" y="522"/>
                    </a:lnTo>
                    <a:lnTo>
                      <a:pt x="78" y="523"/>
                    </a:lnTo>
                    <a:lnTo>
                      <a:pt x="73" y="524"/>
                    </a:lnTo>
                    <a:lnTo>
                      <a:pt x="69" y="524"/>
                    </a:lnTo>
                    <a:lnTo>
                      <a:pt x="68" y="524"/>
                    </a:lnTo>
                    <a:lnTo>
                      <a:pt x="65" y="528"/>
                    </a:lnTo>
                    <a:lnTo>
                      <a:pt x="63" y="535"/>
                    </a:lnTo>
                    <a:lnTo>
                      <a:pt x="64" y="546"/>
                    </a:lnTo>
                    <a:lnTo>
                      <a:pt x="73" y="557"/>
                    </a:lnTo>
                    <a:lnTo>
                      <a:pt x="75" y="559"/>
                    </a:lnTo>
                    <a:lnTo>
                      <a:pt x="79" y="564"/>
                    </a:lnTo>
                    <a:lnTo>
                      <a:pt x="82" y="570"/>
                    </a:lnTo>
                    <a:lnTo>
                      <a:pt x="79" y="579"/>
                    </a:lnTo>
                    <a:lnTo>
                      <a:pt x="73" y="591"/>
                    </a:lnTo>
                    <a:lnTo>
                      <a:pt x="69" y="611"/>
                    </a:lnTo>
                    <a:lnTo>
                      <a:pt x="70" y="634"/>
                    </a:lnTo>
                    <a:lnTo>
                      <a:pt x="82" y="655"/>
                    </a:lnTo>
                    <a:lnTo>
                      <a:pt x="92" y="663"/>
                    </a:lnTo>
                    <a:lnTo>
                      <a:pt x="106" y="671"/>
                    </a:lnTo>
                    <a:lnTo>
                      <a:pt x="121" y="677"/>
                    </a:lnTo>
                    <a:lnTo>
                      <a:pt x="136" y="681"/>
                    </a:lnTo>
                    <a:lnTo>
                      <a:pt x="150" y="685"/>
                    </a:lnTo>
                    <a:lnTo>
                      <a:pt x="162" y="688"/>
                    </a:lnTo>
                    <a:lnTo>
                      <a:pt x="171" y="690"/>
                    </a:lnTo>
                    <a:lnTo>
                      <a:pt x="174" y="690"/>
                    </a:lnTo>
                    <a:lnTo>
                      <a:pt x="208" y="690"/>
                    </a:lnTo>
                    <a:lnTo>
                      <a:pt x="242" y="685"/>
                    </a:lnTo>
                    <a:lnTo>
                      <a:pt x="273" y="678"/>
                    </a:lnTo>
                    <a:lnTo>
                      <a:pt x="302" y="667"/>
                    </a:lnTo>
                    <a:lnTo>
                      <a:pt x="327" y="656"/>
                    </a:lnTo>
                    <a:lnTo>
                      <a:pt x="349" y="644"/>
                    </a:lnTo>
                    <a:lnTo>
                      <a:pt x="364" y="633"/>
                    </a:lnTo>
                    <a:lnTo>
                      <a:pt x="373" y="625"/>
                    </a:lnTo>
                    <a:lnTo>
                      <a:pt x="384" y="608"/>
                    </a:lnTo>
                    <a:lnTo>
                      <a:pt x="393" y="592"/>
                    </a:lnTo>
                    <a:lnTo>
                      <a:pt x="396" y="575"/>
                    </a:lnTo>
                    <a:lnTo>
                      <a:pt x="396" y="559"/>
                    </a:lnTo>
                    <a:lnTo>
                      <a:pt x="393" y="539"/>
                    </a:lnTo>
                    <a:lnTo>
                      <a:pt x="391" y="511"/>
                    </a:lnTo>
                    <a:lnTo>
                      <a:pt x="393" y="487"/>
                    </a:lnTo>
                    <a:lnTo>
                      <a:pt x="394" y="472"/>
                    </a:lnTo>
                    <a:lnTo>
                      <a:pt x="393" y="460"/>
                    </a:lnTo>
                    <a:lnTo>
                      <a:pt x="389" y="441"/>
                    </a:lnTo>
                    <a:lnTo>
                      <a:pt x="386" y="420"/>
                    </a:lnTo>
                    <a:lnTo>
                      <a:pt x="388" y="405"/>
                    </a:lnTo>
                    <a:lnTo>
                      <a:pt x="390" y="399"/>
                    </a:lnTo>
                    <a:lnTo>
                      <a:pt x="394" y="391"/>
                    </a:lnTo>
                    <a:lnTo>
                      <a:pt x="398" y="382"/>
                    </a:lnTo>
                    <a:lnTo>
                      <a:pt x="403" y="374"/>
                    </a:lnTo>
                    <a:lnTo>
                      <a:pt x="410" y="367"/>
                    </a:lnTo>
                    <a:lnTo>
                      <a:pt x="418" y="361"/>
                    </a:lnTo>
                    <a:lnTo>
                      <a:pt x="428" y="358"/>
                    </a:lnTo>
                    <a:lnTo>
                      <a:pt x="441" y="359"/>
                    </a:lnTo>
                    <a:lnTo>
                      <a:pt x="459" y="368"/>
                    </a:lnTo>
                    <a:lnTo>
                      <a:pt x="468" y="381"/>
                    </a:lnTo>
                    <a:lnTo>
                      <a:pt x="468" y="398"/>
                    </a:lnTo>
                    <a:lnTo>
                      <a:pt x="464" y="415"/>
                    </a:lnTo>
                    <a:lnTo>
                      <a:pt x="459" y="432"/>
                    </a:lnTo>
                    <a:lnTo>
                      <a:pt x="453" y="447"/>
                    </a:lnTo>
                    <a:lnTo>
                      <a:pt x="447" y="459"/>
                    </a:lnTo>
                    <a:lnTo>
                      <a:pt x="443" y="467"/>
                    </a:lnTo>
                    <a:lnTo>
                      <a:pt x="443" y="473"/>
                    </a:lnTo>
                    <a:lnTo>
                      <a:pt x="443" y="487"/>
                    </a:lnTo>
                    <a:lnTo>
                      <a:pt x="447" y="502"/>
                    </a:lnTo>
                    <a:lnTo>
                      <a:pt x="453" y="519"/>
                    </a:lnTo>
                    <a:lnTo>
                      <a:pt x="462" y="536"/>
                    </a:lnTo>
                    <a:lnTo>
                      <a:pt x="470" y="552"/>
                    </a:lnTo>
                    <a:lnTo>
                      <a:pt x="478" y="566"/>
                    </a:lnTo>
                    <a:lnTo>
                      <a:pt x="485" y="579"/>
                    </a:lnTo>
                    <a:lnTo>
                      <a:pt x="488" y="587"/>
                    </a:lnTo>
                    <a:lnTo>
                      <a:pt x="491" y="587"/>
                    </a:lnTo>
                    <a:lnTo>
                      <a:pt x="497" y="588"/>
                    </a:lnTo>
                    <a:lnTo>
                      <a:pt x="506" y="589"/>
                    </a:lnTo>
                    <a:lnTo>
                      <a:pt x="517" y="588"/>
                    </a:lnTo>
                    <a:lnTo>
                      <a:pt x="527" y="585"/>
                    </a:lnTo>
                    <a:lnTo>
                      <a:pt x="536" y="577"/>
                    </a:lnTo>
                    <a:lnTo>
                      <a:pt x="543" y="566"/>
                    </a:lnTo>
                    <a:lnTo>
                      <a:pt x="545" y="549"/>
                    </a:lnTo>
                    <a:lnTo>
                      <a:pt x="546" y="522"/>
                    </a:lnTo>
                    <a:lnTo>
                      <a:pt x="551" y="480"/>
                    </a:lnTo>
                    <a:lnTo>
                      <a:pt x="556" y="432"/>
                    </a:lnTo>
                    <a:lnTo>
                      <a:pt x="563" y="381"/>
                    </a:lnTo>
                    <a:lnTo>
                      <a:pt x="569" y="330"/>
                    </a:lnTo>
                    <a:lnTo>
                      <a:pt x="573" y="284"/>
                    </a:lnTo>
                    <a:lnTo>
                      <a:pt x="573" y="249"/>
                    </a:lnTo>
                    <a:lnTo>
                      <a:pt x="570" y="227"/>
                    </a:lnTo>
                    <a:lnTo>
                      <a:pt x="564" y="210"/>
                    </a:lnTo>
                    <a:lnTo>
                      <a:pt x="556" y="186"/>
                    </a:lnTo>
                    <a:lnTo>
                      <a:pt x="546" y="158"/>
                    </a:lnTo>
                    <a:lnTo>
                      <a:pt x="532" y="128"/>
                    </a:lnTo>
                    <a:lnTo>
                      <a:pt x="517" y="99"/>
                    </a:lnTo>
                    <a:lnTo>
                      <a:pt x="498" y="72"/>
                    </a:lnTo>
                    <a:lnTo>
                      <a:pt x="477" y="52"/>
                    </a:lnTo>
                    <a:lnTo>
                      <a:pt x="453" y="40"/>
                    </a:lnTo>
                    <a:lnTo>
                      <a:pt x="441" y="36"/>
                    </a:lnTo>
                    <a:lnTo>
                      <a:pt x="427" y="31"/>
                    </a:lnTo>
                    <a:lnTo>
                      <a:pt x="413" y="28"/>
                    </a:lnTo>
                    <a:lnTo>
                      <a:pt x="399" y="23"/>
                    </a:lnTo>
                    <a:lnTo>
                      <a:pt x="384" y="19"/>
                    </a:lnTo>
                    <a:lnTo>
                      <a:pt x="369" y="14"/>
                    </a:lnTo>
                    <a:lnTo>
                      <a:pt x="354" y="11"/>
                    </a:lnTo>
                    <a:lnTo>
                      <a:pt x="339" y="8"/>
                    </a:lnTo>
                    <a:lnTo>
                      <a:pt x="322" y="5"/>
                    </a:lnTo>
                    <a:lnTo>
                      <a:pt x="306" y="2"/>
                    </a:lnTo>
                    <a:lnTo>
                      <a:pt x="288" y="1"/>
                    </a:lnTo>
                    <a:lnTo>
                      <a:pt x="272" y="0"/>
                    </a:lnTo>
                    <a:lnTo>
                      <a:pt x="254" y="0"/>
                    </a:lnTo>
                    <a:lnTo>
                      <a:pt x="237" y="0"/>
                    </a:lnTo>
                    <a:lnTo>
                      <a:pt x="219" y="1"/>
                    </a:lnTo>
                    <a:lnTo>
                      <a:pt x="200" y="3"/>
                    </a:lnTo>
                    <a:lnTo>
                      <a:pt x="189" y="6"/>
                    </a:lnTo>
                    <a:lnTo>
                      <a:pt x="175" y="9"/>
                    </a:lnTo>
                    <a:lnTo>
                      <a:pt x="159" y="15"/>
                    </a:lnTo>
                    <a:lnTo>
                      <a:pt x="142" y="23"/>
                    </a:lnTo>
                    <a:lnTo>
                      <a:pt x="125" y="31"/>
                    </a:lnTo>
                    <a:lnTo>
                      <a:pt x="107" y="41"/>
                    </a:lnTo>
                    <a:lnTo>
                      <a:pt x="89" y="51"/>
                    </a:lnTo>
                    <a:lnTo>
                      <a:pt x="72" y="62"/>
                    </a:lnTo>
                    <a:lnTo>
                      <a:pt x="55" y="72"/>
                    </a:lnTo>
                    <a:lnTo>
                      <a:pt x="40" y="85"/>
                    </a:lnTo>
                    <a:lnTo>
                      <a:pt x="26" y="97"/>
                    </a:lnTo>
                    <a:lnTo>
                      <a:pt x="16" y="109"/>
                    </a:lnTo>
                    <a:lnTo>
                      <a:pt x="7" y="122"/>
                    </a:lnTo>
                    <a:lnTo>
                      <a:pt x="1" y="133"/>
                    </a:lnTo>
                    <a:lnTo>
                      <a:pt x="0" y="145"/>
                    </a:lnTo>
                    <a:lnTo>
                      <a:pt x="1" y="156"/>
                    </a:lnTo>
                    <a:lnTo>
                      <a:pt x="5" y="169"/>
                    </a:lnTo>
                    <a:lnTo>
                      <a:pt x="10" y="187"/>
                    </a:lnTo>
                    <a:lnTo>
                      <a:pt x="16" y="203"/>
                    </a:lnTo>
                    <a:lnTo>
                      <a:pt x="26"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30" name="Freeform 683">
                <a:extLst>
                  <a:ext uri="{FF2B5EF4-FFF2-40B4-BE49-F238E27FC236}">
                    <a16:creationId xmlns:a16="http://schemas.microsoft.com/office/drawing/2014/main" id="{8D8C8D45-C8E8-EDFF-5344-40C148DA510F}"/>
                  </a:ext>
                </a:extLst>
              </p:cNvPr>
              <p:cNvSpPr>
                <a:spLocks/>
              </p:cNvSpPr>
              <p:nvPr/>
            </p:nvSpPr>
            <p:spPr bwMode="auto">
              <a:xfrm>
                <a:off x="3581" y="3394"/>
                <a:ext cx="35" cy="6"/>
              </a:xfrm>
              <a:custGeom>
                <a:avLst/>
                <a:gdLst>
                  <a:gd name="T0" fmla="*/ 0 w 104"/>
                  <a:gd name="T1" fmla="*/ 0 h 19"/>
                  <a:gd name="T2" fmla="*/ 0 w 104"/>
                  <a:gd name="T3" fmla="*/ 0 h 19"/>
                  <a:gd name="T4" fmla="*/ 0 w 104"/>
                  <a:gd name="T5" fmla="*/ 0 h 19"/>
                  <a:gd name="T6" fmla="*/ 0 w 104"/>
                  <a:gd name="T7" fmla="*/ 0 h 19"/>
                  <a:gd name="T8" fmla="*/ 0 w 104"/>
                  <a:gd name="T9" fmla="*/ 0 h 19"/>
                  <a:gd name="T10" fmla="*/ 0 w 104"/>
                  <a:gd name="T11" fmla="*/ 0 h 19"/>
                  <a:gd name="T12" fmla="*/ 0 w 104"/>
                  <a:gd name="T13" fmla="*/ 0 h 19"/>
                  <a:gd name="T14" fmla="*/ 0 w 104"/>
                  <a:gd name="T15" fmla="*/ 0 h 19"/>
                  <a:gd name="T16" fmla="*/ 0 w 104"/>
                  <a:gd name="T17" fmla="*/ 0 h 19"/>
                  <a:gd name="T18" fmla="*/ 0 w 104"/>
                  <a:gd name="T19" fmla="*/ 0 h 19"/>
                  <a:gd name="T20" fmla="*/ 0 w 104"/>
                  <a:gd name="T21" fmla="*/ 0 h 19"/>
                  <a:gd name="T22" fmla="*/ 0 w 104"/>
                  <a:gd name="T23" fmla="*/ 0 h 19"/>
                  <a:gd name="T24" fmla="*/ 0 w 104"/>
                  <a:gd name="T25" fmla="*/ 0 h 19"/>
                  <a:gd name="T26" fmla="*/ 0 w 104"/>
                  <a:gd name="T27" fmla="*/ 0 h 19"/>
                  <a:gd name="T28" fmla="*/ 0 w 104"/>
                  <a:gd name="T29" fmla="*/ 0 h 19"/>
                  <a:gd name="T30" fmla="*/ 0 w 104"/>
                  <a:gd name="T31" fmla="*/ 0 h 19"/>
                  <a:gd name="T32" fmla="*/ 0 w 104"/>
                  <a:gd name="T33" fmla="*/ 0 h 19"/>
                  <a:gd name="T34" fmla="*/ 0 w 104"/>
                  <a:gd name="T35" fmla="*/ 0 h 19"/>
                  <a:gd name="T36" fmla="*/ 0 w 104"/>
                  <a:gd name="T37" fmla="*/ 0 h 19"/>
                  <a:gd name="T38" fmla="*/ 0 w 104"/>
                  <a:gd name="T39" fmla="*/ 0 h 19"/>
                  <a:gd name="T40" fmla="*/ 0 w 104"/>
                  <a:gd name="T41" fmla="*/ 0 h 19"/>
                  <a:gd name="T42" fmla="*/ 0 w 104"/>
                  <a:gd name="T43" fmla="*/ 0 h 19"/>
                  <a:gd name="T44" fmla="*/ 0 w 104"/>
                  <a:gd name="T45" fmla="*/ 0 h 19"/>
                  <a:gd name="T46" fmla="*/ 0 w 104"/>
                  <a:gd name="T47" fmla="*/ 0 h 19"/>
                  <a:gd name="T48" fmla="*/ 0 w 104"/>
                  <a:gd name="T49" fmla="*/ 0 h 19"/>
                  <a:gd name="T50" fmla="*/ 0 w 104"/>
                  <a:gd name="T51" fmla="*/ 0 h 19"/>
                  <a:gd name="T52" fmla="*/ 0 w 104"/>
                  <a:gd name="T53" fmla="*/ 0 h 19"/>
                  <a:gd name="T54" fmla="*/ 0 w 104"/>
                  <a:gd name="T55" fmla="*/ 0 h 19"/>
                  <a:gd name="T56" fmla="*/ 0 w 104"/>
                  <a:gd name="T57" fmla="*/ 0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4"/>
                  <a:gd name="T88" fmla="*/ 0 h 19"/>
                  <a:gd name="T89" fmla="*/ 104 w 104"/>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4" h="19">
                    <a:moveTo>
                      <a:pt x="0" y="8"/>
                    </a:moveTo>
                    <a:lnTo>
                      <a:pt x="14" y="12"/>
                    </a:lnTo>
                    <a:lnTo>
                      <a:pt x="23" y="8"/>
                    </a:lnTo>
                    <a:lnTo>
                      <a:pt x="28" y="3"/>
                    </a:lnTo>
                    <a:lnTo>
                      <a:pt x="33" y="1"/>
                    </a:lnTo>
                    <a:lnTo>
                      <a:pt x="41" y="0"/>
                    </a:lnTo>
                    <a:lnTo>
                      <a:pt x="51" y="0"/>
                    </a:lnTo>
                    <a:lnTo>
                      <a:pt x="63" y="0"/>
                    </a:lnTo>
                    <a:lnTo>
                      <a:pt x="74" y="1"/>
                    </a:lnTo>
                    <a:lnTo>
                      <a:pt x="84" y="3"/>
                    </a:lnTo>
                    <a:lnTo>
                      <a:pt x="93" y="6"/>
                    </a:lnTo>
                    <a:lnTo>
                      <a:pt x="101" y="9"/>
                    </a:lnTo>
                    <a:lnTo>
                      <a:pt x="104" y="13"/>
                    </a:lnTo>
                    <a:lnTo>
                      <a:pt x="98" y="13"/>
                    </a:lnTo>
                    <a:lnTo>
                      <a:pt x="90" y="13"/>
                    </a:lnTo>
                    <a:lnTo>
                      <a:pt x="83" y="12"/>
                    </a:lnTo>
                    <a:lnTo>
                      <a:pt x="74" y="12"/>
                    </a:lnTo>
                    <a:lnTo>
                      <a:pt x="67" y="12"/>
                    </a:lnTo>
                    <a:lnTo>
                      <a:pt x="59" y="12"/>
                    </a:lnTo>
                    <a:lnTo>
                      <a:pt x="51" y="13"/>
                    </a:lnTo>
                    <a:lnTo>
                      <a:pt x="45" y="14"/>
                    </a:lnTo>
                    <a:lnTo>
                      <a:pt x="40" y="16"/>
                    </a:lnTo>
                    <a:lnTo>
                      <a:pt x="34" y="18"/>
                    </a:lnTo>
                    <a:lnTo>
                      <a:pt x="28" y="19"/>
                    </a:lnTo>
                    <a:lnTo>
                      <a:pt x="21" y="19"/>
                    </a:lnTo>
                    <a:lnTo>
                      <a:pt x="15" y="19"/>
                    </a:lnTo>
                    <a:lnTo>
                      <a:pt x="10" y="16"/>
                    </a:lnTo>
                    <a:lnTo>
                      <a:pt x="5" y="1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31" name="Freeform 684">
                <a:extLst>
                  <a:ext uri="{FF2B5EF4-FFF2-40B4-BE49-F238E27FC236}">
                    <a16:creationId xmlns:a16="http://schemas.microsoft.com/office/drawing/2014/main" id="{A8492F31-AC18-4F86-47D7-8A3C0B709413}"/>
                  </a:ext>
                </a:extLst>
              </p:cNvPr>
              <p:cNvSpPr>
                <a:spLocks/>
              </p:cNvSpPr>
              <p:nvPr/>
            </p:nvSpPr>
            <p:spPr bwMode="auto">
              <a:xfrm>
                <a:off x="3590" y="3403"/>
                <a:ext cx="27" cy="11"/>
              </a:xfrm>
              <a:custGeom>
                <a:avLst/>
                <a:gdLst>
                  <a:gd name="T0" fmla="*/ 0 w 81"/>
                  <a:gd name="T1" fmla="*/ 0 h 31"/>
                  <a:gd name="T2" fmla="*/ 0 w 81"/>
                  <a:gd name="T3" fmla="*/ 0 h 31"/>
                  <a:gd name="T4" fmla="*/ 0 w 81"/>
                  <a:gd name="T5" fmla="*/ 0 h 31"/>
                  <a:gd name="T6" fmla="*/ 0 w 81"/>
                  <a:gd name="T7" fmla="*/ 0 h 31"/>
                  <a:gd name="T8" fmla="*/ 0 w 81"/>
                  <a:gd name="T9" fmla="*/ 0 h 31"/>
                  <a:gd name="T10" fmla="*/ 0 w 81"/>
                  <a:gd name="T11" fmla="*/ 0 h 31"/>
                  <a:gd name="T12" fmla="*/ 0 w 81"/>
                  <a:gd name="T13" fmla="*/ 0 h 31"/>
                  <a:gd name="T14" fmla="*/ 0 w 81"/>
                  <a:gd name="T15" fmla="*/ 0 h 31"/>
                  <a:gd name="T16" fmla="*/ 0 w 81"/>
                  <a:gd name="T17" fmla="*/ 0 h 31"/>
                  <a:gd name="T18" fmla="*/ 0 w 81"/>
                  <a:gd name="T19" fmla="*/ 0 h 31"/>
                  <a:gd name="T20" fmla="*/ 0 w 81"/>
                  <a:gd name="T21" fmla="*/ 0 h 31"/>
                  <a:gd name="T22" fmla="*/ 0 w 81"/>
                  <a:gd name="T23" fmla="*/ 0 h 31"/>
                  <a:gd name="T24" fmla="*/ 0 w 81"/>
                  <a:gd name="T25" fmla="*/ 0 h 31"/>
                  <a:gd name="T26" fmla="*/ 0 w 81"/>
                  <a:gd name="T27" fmla="*/ 0 h 31"/>
                  <a:gd name="T28" fmla="*/ 0 w 81"/>
                  <a:gd name="T29" fmla="*/ 0 h 31"/>
                  <a:gd name="T30" fmla="*/ 0 w 81"/>
                  <a:gd name="T31" fmla="*/ 0 h 31"/>
                  <a:gd name="T32" fmla="*/ 0 w 81"/>
                  <a:gd name="T33" fmla="*/ 0 h 31"/>
                  <a:gd name="T34" fmla="*/ 0 w 81"/>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
                  <a:gd name="T55" fmla="*/ 0 h 31"/>
                  <a:gd name="T56" fmla="*/ 81 w 81"/>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 h="31">
                    <a:moveTo>
                      <a:pt x="0" y="2"/>
                    </a:moveTo>
                    <a:lnTo>
                      <a:pt x="7" y="1"/>
                    </a:lnTo>
                    <a:lnTo>
                      <a:pt x="14" y="0"/>
                    </a:lnTo>
                    <a:lnTo>
                      <a:pt x="22" y="0"/>
                    </a:lnTo>
                    <a:lnTo>
                      <a:pt x="31" y="2"/>
                    </a:lnTo>
                    <a:lnTo>
                      <a:pt x="37" y="4"/>
                    </a:lnTo>
                    <a:lnTo>
                      <a:pt x="43" y="7"/>
                    </a:lnTo>
                    <a:lnTo>
                      <a:pt x="52" y="10"/>
                    </a:lnTo>
                    <a:lnTo>
                      <a:pt x="61" y="15"/>
                    </a:lnTo>
                    <a:lnTo>
                      <a:pt x="68" y="19"/>
                    </a:lnTo>
                    <a:lnTo>
                      <a:pt x="75" y="21"/>
                    </a:lnTo>
                    <a:lnTo>
                      <a:pt x="80" y="24"/>
                    </a:lnTo>
                    <a:lnTo>
                      <a:pt x="81" y="25"/>
                    </a:lnTo>
                    <a:lnTo>
                      <a:pt x="13" y="31"/>
                    </a:lnTo>
                    <a:lnTo>
                      <a:pt x="10" y="29"/>
                    </a:lnTo>
                    <a:lnTo>
                      <a:pt x="5" y="24"/>
                    </a:lnTo>
                    <a:lnTo>
                      <a:pt x="2" y="1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32" name="Freeform 685">
                <a:extLst>
                  <a:ext uri="{FF2B5EF4-FFF2-40B4-BE49-F238E27FC236}">
                    <a16:creationId xmlns:a16="http://schemas.microsoft.com/office/drawing/2014/main" id="{E7DBD4AC-3800-C305-56BA-CBBE80CEFE3A}"/>
                  </a:ext>
                </a:extLst>
              </p:cNvPr>
              <p:cNvSpPr>
                <a:spLocks/>
              </p:cNvSpPr>
              <p:nvPr/>
            </p:nvSpPr>
            <p:spPr bwMode="auto">
              <a:xfrm>
                <a:off x="3556" y="3404"/>
                <a:ext cx="10" cy="9"/>
              </a:xfrm>
              <a:custGeom>
                <a:avLst/>
                <a:gdLst>
                  <a:gd name="T0" fmla="*/ 0 w 29"/>
                  <a:gd name="T1" fmla="*/ 0 h 26"/>
                  <a:gd name="T2" fmla="*/ 0 w 29"/>
                  <a:gd name="T3" fmla="*/ 0 h 26"/>
                  <a:gd name="T4" fmla="*/ 0 w 29"/>
                  <a:gd name="T5" fmla="*/ 0 h 26"/>
                  <a:gd name="T6" fmla="*/ 0 w 29"/>
                  <a:gd name="T7" fmla="*/ 0 h 26"/>
                  <a:gd name="T8" fmla="*/ 0 w 29"/>
                  <a:gd name="T9" fmla="*/ 0 h 26"/>
                  <a:gd name="T10" fmla="*/ 0 w 29"/>
                  <a:gd name="T11" fmla="*/ 0 h 26"/>
                  <a:gd name="T12" fmla="*/ 0 w 29"/>
                  <a:gd name="T13" fmla="*/ 0 h 26"/>
                  <a:gd name="T14" fmla="*/ 0 w 29"/>
                  <a:gd name="T15" fmla="*/ 0 h 26"/>
                  <a:gd name="T16" fmla="*/ 0 w 29"/>
                  <a:gd name="T17" fmla="*/ 0 h 26"/>
                  <a:gd name="T18" fmla="*/ 0 w 29"/>
                  <a:gd name="T19" fmla="*/ 0 h 26"/>
                  <a:gd name="T20" fmla="*/ 0 w 29"/>
                  <a:gd name="T21" fmla="*/ 0 h 26"/>
                  <a:gd name="T22" fmla="*/ 0 w 29"/>
                  <a:gd name="T23" fmla="*/ 0 h 26"/>
                  <a:gd name="T24" fmla="*/ 0 w 29"/>
                  <a:gd name="T25" fmla="*/ 0 h 26"/>
                  <a:gd name="T26" fmla="*/ 0 w 29"/>
                  <a:gd name="T27" fmla="*/ 0 h 26"/>
                  <a:gd name="T28" fmla="*/ 0 w 29"/>
                  <a:gd name="T29" fmla="*/ 0 h 26"/>
                  <a:gd name="T30" fmla="*/ 0 w 29"/>
                  <a:gd name="T31" fmla="*/ 0 h 26"/>
                  <a:gd name="T32" fmla="*/ 0 w 29"/>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6"/>
                  <a:gd name="T53" fmla="*/ 29 w 29"/>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6">
                    <a:moveTo>
                      <a:pt x="29" y="11"/>
                    </a:moveTo>
                    <a:lnTo>
                      <a:pt x="22" y="6"/>
                    </a:lnTo>
                    <a:lnTo>
                      <a:pt x="12" y="3"/>
                    </a:lnTo>
                    <a:lnTo>
                      <a:pt x="5" y="0"/>
                    </a:lnTo>
                    <a:lnTo>
                      <a:pt x="0" y="1"/>
                    </a:lnTo>
                    <a:lnTo>
                      <a:pt x="2" y="6"/>
                    </a:lnTo>
                    <a:lnTo>
                      <a:pt x="3" y="12"/>
                    </a:lnTo>
                    <a:lnTo>
                      <a:pt x="3" y="17"/>
                    </a:lnTo>
                    <a:lnTo>
                      <a:pt x="1" y="23"/>
                    </a:lnTo>
                    <a:lnTo>
                      <a:pt x="6" y="26"/>
                    </a:lnTo>
                    <a:lnTo>
                      <a:pt x="13" y="26"/>
                    </a:lnTo>
                    <a:lnTo>
                      <a:pt x="21" y="24"/>
                    </a:lnTo>
                    <a:lnTo>
                      <a:pt x="27" y="23"/>
                    </a:lnTo>
                    <a:lnTo>
                      <a:pt x="29" y="20"/>
                    </a:lnTo>
                    <a:lnTo>
                      <a:pt x="29" y="15"/>
                    </a:lnTo>
                    <a:lnTo>
                      <a:pt x="29" y="12"/>
                    </a:lnTo>
                    <a:lnTo>
                      <a:pt x="2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33" name="Freeform 686">
                <a:extLst>
                  <a:ext uri="{FF2B5EF4-FFF2-40B4-BE49-F238E27FC236}">
                    <a16:creationId xmlns:a16="http://schemas.microsoft.com/office/drawing/2014/main" id="{E55D5BB4-E379-4CFA-3685-9C2B09A5AAEB}"/>
                  </a:ext>
                </a:extLst>
              </p:cNvPr>
              <p:cNvSpPr>
                <a:spLocks/>
              </p:cNvSpPr>
              <p:nvPr/>
            </p:nvSpPr>
            <p:spPr bwMode="auto">
              <a:xfrm>
                <a:off x="3564" y="3470"/>
                <a:ext cx="30" cy="7"/>
              </a:xfrm>
              <a:custGeom>
                <a:avLst/>
                <a:gdLst>
                  <a:gd name="T0" fmla="*/ 0 w 89"/>
                  <a:gd name="T1" fmla="*/ 0 h 23"/>
                  <a:gd name="T2" fmla="*/ 0 w 89"/>
                  <a:gd name="T3" fmla="*/ 0 h 23"/>
                  <a:gd name="T4" fmla="*/ 0 w 89"/>
                  <a:gd name="T5" fmla="*/ 0 h 23"/>
                  <a:gd name="T6" fmla="*/ 0 w 89"/>
                  <a:gd name="T7" fmla="*/ 0 h 23"/>
                  <a:gd name="T8" fmla="*/ 0 w 89"/>
                  <a:gd name="T9" fmla="*/ 0 h 23"/>
                  <a:gd name="T10" fmla="*/ 0 w 89"/>
                  <a:gd name="T11" fmla="*/ 0 h 23"/>
                  <a:gd name="T12" fmla="*/ 0 w 89"/>
                  <a:gd name="T13" fmla="*/ 0 h 23"/>
                  <a:gd name="T14" fmla="*/ 0 w 89"/>
                  <a:gd name="T15" fmla="*/ 0 h 23"/>
                  <a:gd name="T16" fmla="*/ 0 w 89"/>
                  <a:gd name="T17" fmla="*/ 0 h 23"/>
                  <a:gd name="T18" fmla="*/ 0 w 89"/>
                  <a:gd name="T19" fmla="*/ 0 h 23"/>
                  <a:gd name="T20" fmla="*/ 0 w 89"/>
                  <a:gd name="T21" fmla="*/ 0 h 23"/>
                  <a:gd name="T22" fmla="*/ 0 w 89"/>
                  <a:gd name="T23" fmla="*/ 0 h 23"/>
                  <a:gd name="T24" fmla="*/ 0 w 89"/>
                  <a:gd name="T25" fmla="*/ 0 h 23"/>
                  <a:gd name="T26" fmla="*/ 0 w 89"/>
                  <a:gd name="T27" fmla="*/ 0 h 23"/>
                  <a:gd name="T28" fmla="*/ 0 w 89"/>
                  <a:gd name="T29" fmla="*/ 0 h 23"/>
                  <a:gd name="T30" fmla="*/ 0 w 89"/>
                  <a:gd name="T31" fmla="*/ 0 h 23"/>
                  <a:gd name="T32" fmla="*/ 0 w 89"/>
                  <a:gd name="T33" fmla="*/ 0 h 23"/>
                  <a:gd name="T34" fmla="*/ 0 w 89"/>
                  <a:gd name="T35" fmla="*/ 0 h 23"/>
                  <a:gd name="T36" fmla="*/ 0 w 89"/>
                  <a:gd name="T37" fmla="*/ 0 h 23"/>
                  <a:gd name="T38" fmla="*/ 0 w 89"/>
                  <a:gd name="T39" fmla="*/ 0 h 23"/>
                  <a:gd name="T40" fmla="*/ 0 w 89"/>
                  <a:gd name="T41" fmla="*/ 0 h 23"/>
                  <a:gd name="T42" fmla="*/ 0 w 89"/>
                  <a:gd name="T43" fmla="*/ 0 h 23"/>
                  <a:gd name="T44" fmla="*/ 0 w 89"/>
                  <a:gd name="T45" fmla="*/ 0 h 23"/>
                  <a:gd name="T46" fmla="*/ 0 w 89"/>
                  <a:gd name="T47" fmla="*/ 0 h 23"/>
                  <a:gd name="T48" fmla="*/ 0 w 89"/>
                  <a:gd name="T49" fmla="*/ 0 h 23"/>
                  <a:gd name="T50" fmla="*/ 0 w 89"/>
                  <a:gd name="T51" fmla="*/ 0 h 23"/>
                  <a:gd name="T52" fmla="*/ 0 w 89"/>
                  <a:gd name="T53" fmla="*/ 0 h 23"/>
                  <a:gd name="T54" fmla="*/ 0 w 89"/>
                  <a:gd name="T55" fmla="*/ 0 h 23"/>
                  <a:gd name="T56" fmla="*/ 0 w 89"/>
                  <a:gd name="T57" fmla="*/ 0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23"/>
                  <a:gd name="T89" fmla="*/ 89 w 89"/>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23">
                    <a:moveTo>
                      <a:pt x="2" y="8"/>
                    </a:moveTo>
                    <a:lnTo>
                      <a:pt x="8" y="8"/>
                    </a:lnTo>
                    <a:lnTo>
                      <a:pt x="14" y="5"/>
                    </a:lnTo>
                    <a:lnTo>
                      <a:pt x="21" y="4"/>
                    </a:lnTo>
                    <a:lnTo>
                      <a:pt x="27" y="2"/>
                    </a:lnTo>
                    <a:lnTo>
                      <a:pt x="33" y="0"/>
                    </a:lnTo>
                    <a:lnTo>
                      <a:pt x="41" y="0"/>
                    </a:lnTo>
                    <a:lnTo>
                      <a:pt x="48" y="2"/>
                    </a:lnTo>
                    <a:lnTo>
                      <a:pt x="56" y="4"/>
                    </a:lnTo>
                    <a:lnTo>
                      <a:pt x="70" y="10"/>
                    </a:lnTo>
                    <a:lnTo>
                      <a:pt x="80" y="14"/>
                    </a:lnTo>
                    <a:lnTo>
                      <a:pt x="86" y="16"/>
                    </a:lnTo>
                    <a:lnTo>
                      <a:pt x="89" y="16"/>
                    </a:lnTo>
                    <a:lnTo>
                      <a:pt x="87" y="16"/>
                    </a:lnTo>
                    <a:lnTo>
                      <a:pt x="82" y="17"/>
                    </a:lnTo>
                    <a:lnTo>
                      <a:pt x="75" y="20"/>
                    </a:lnTo>
                    <a:lnTo>
                      <a:pt x="66" y="21"/>
                    </a:lnTo>
                    <a:lnTo>
                      <a:pt x="57" y="22"/>
                    </a:lnTo>
                    <a:lnTo>
                      <a:pt x="47" y="23"/>
                    </a:lnTo>
                    <a:lnTo>
                      <a:pt x="38" y="23"/>
                    </a:lnTo>
                    <a:lnTo>
                      <a:pt x="32" y="22"/>
                    </a:lnTo>
                    <a:lnTo>
                      <a:pt x="22" y="20"/>
                    </a:lnTo>
                    <a:lnTo>
                      <a:pt x="14" y="19"/>
                    </a:lnTo>
                    <a:lnTo>
                      <a:pt x="9" y="19"/>
                    </a:lnTo>
                    <a:lnTo>
                      <a:pt x="8" y="19"/>
                    </a:lnTo>
                    <a:lnTo>
                      <a:pt x="4" y="16"/>
                    </a:lnTo>
                    <a:lnTo>
                      <a:pt x="2" y="12"/>
                    </a:lnTo>
                    <a:lnTo>
                      <a:pt x="0" y="9"/>
                    </a:lnTo>
                    <a:lnTo>
                      <a:pt x="2" y="8"/>
                    </a:lnTo>
                    <a:close/>
                  </a:path>
                </a:pathLst>
              </a:custGeom>
              <a:solidFill>
                <a:srgbClr val="A54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34" name="Freeform 687">
                <a:extLst>
                  <a:ext uri="{FF2B5EF4-FFF2-40B4-BE49-F238E27FC236}">
                    <a16:creationId xmlns:a16="http://schemas.microsoft.com/office/drawing/2014/main" id="{313CF3B3-A48D-4895-6890-E9F22881DB7F}"/>
                  </a:ext>
                </a:extLst>
              </p:cNvPr>
              <p:cNvSpPr>
                <a:spLocks/>
              </p:cNvSpPr>
              <p:nvPr/>
            </p:nvSpPr>
            <p:spPr bwMode="auto">
              <a:xfrm>
                <a:off x="3481" y="3798"/>
                <a:ext cx="286" cy="271"/>
              </a:xfrm>
              <a:custGeom>
                <a:avLst/>
                <a:gdLst>
                  <a:gd name="T0" fmla="*/ 0 w 858"/>
                  <a:gd name="T1" fmla="*/ 1 h 811"/>
                  <a:gd name="T2" fmla="*/ 0 w 858"/>
                  <a:gd name="T3" fmla="*/ 1 h 811"/>
                  <a:gd name="T4" fmla="*/ 0 w 858"/>
                  <a:gd name="T5" fmla="*/ 1 h 811"/>
                  <a:gd name="T6" fmla="*/ 0 w 858"/>
                  <a:gd name="T7" fmla="*/ 1 h 811"/>
                  <a:gd name="T8" fmla="*/ 0 w 858"/>
                  <a:gd name="T9" fmla="*/ 1 h 811"/>
                  <a:gd name="T10" fmla="*/ 0 w 858"/>
                  <a:gd name="T11" fmla="*/ 1 h 811"/>
                  <a:gd name="T12" fmla="*/ 1 w 858"/>
                  <a:gd name="T13" fmla="*/ 1 h 811"/>
                  <a:gd name="T14" fmla="*/ 1 w 858"/>
                  <a:gd name="T15" fmla="*/ 1 h 811"/>
                  <a:gd name="T16" fmla="*/ 0 w 858"/>
                  <a:gd name="T17" fmla="*/ 1 h 811"/>
                  <a:gd name="T18" fmla="*/ 0 w 858"/>
                  <a:gd name="T19" fmla="*/ 1 h 811"/>
                  <a:gd name="T20" fmla="*/ 0 w 858"/>
                  <a:gd name="T21" fmla="*/ 1 h 811"/>
                  <a:gd name="T22" fmla="*/ 0 w 858"/>
                  <a:gd name="T23" fmla="*/ 1 h 811"/>
                  <a:gd name="T24" fmla="*/ 0 w 858"/>
                  <a:gd name="T25" fmla="*/ 1 h 811"/>
                  <a:gd name="T26" fmla="*/ 0 w 858"/>
                  <a:gd name="T27" fmla="*/ 1 h 811"/>
                  <a:gd name="T28" fmla="*/ 0 w 858"/>
                  <a:gd name="T29" fmla="*/ 1 h 811"/>
                  <a:gd name="T30" fmla="*/ 0 w 858"/>
                  <a:gd name="T31" fmla="*/ 1 h 811"/>
                  <a:gd name="T32" fmla="*/ 0 w 858"/>
                  <a:gd name="T33" fmla="*/ 1 h 811"/>
                  <a:gd name="T34" fmla="*/ 0 w 858"/>
                  <a:gd name="T35" fmla="*/ 1 h 811"/>
                  <a:gd name="T36" fmla="*/ 0 w 858"/>
                  <a:gd name="T37" fmla="*/ 1 h 811"/>
                  <a:gd name="T38" fmla="*/ 1 w 858"/>
                  <a:gd name="T39" fmla="*/ 1 h 811"/>
                  <a:gd name="T40" fmla="*/ 1 w 858"/>
                  <a:gd name="T41" fmla="*/ 1 h 811"/>
                  <a:gd name="T42" fmla="*/ 1 w 858"/>
                  <a:gd name="T43" fmla="*/ 1 h 811"/>
                  <a:gd name="T44" fmla="*/ 1 w 858"/>
                  <a:gd name="T45" fmla="*/ 1 h 811"/>
                  <a:gd name="T46" fmla="*/ 1 w 858"/>
                  <a:gd name="T47" fmla="*/ 1 h 811"/>
                  <a:gd name="T48" fmla="*/ 1 w 858"/>
                  <a:gd name="T49" fmla="*/ 1 h 811"/>
                  <a:gd name="T50" fmla="*/ 1 w 858"/>
                  <a:gd name="T51" fmla="*/ 1 h 811"/>
                  <a:gd name="T52" fmla="*/ 1 w 858"/>
                  <a:gd name="T53" fmla="*/ 1 h 811"/>
                  <a:gd name="T54" fmla="*/ 1 w 858"/>
                  <a:gd name="T55" fmla="*/ 1 h 811"/>
                  <a:gd name="T56" fmla="*/ 1 w 858"/>
                  <a:gd name="T57" fmla="*/ 1 h 811"/>
                  <a:gd name="T58" fmla="*/ 1 w 858"/>
                  <a:gd name="T59" fmla="*/ 1 h 811"/>
                  <a:gd name="T60" fmla="*/ 1 w 858"/>
                  <a:gd name="T61" fmla="*/ 0 h 811"/>
                  <a:gd name="T62" fmla="*/ 1 w 858"/>
                  <a:gd name="T63" fmla="*/ 0 h 811"/>
                  <a:gd name="T64" fmla="*/ 1 w 858"/>
                  <a:gd name="T65" fmla="*/ 0 h 811"/>
                  <a:gd name="T66" fmla="*/ 1 w 858"/>
                  <a:gd name="T67" fmla="*/ 0 h 811"/>
                  <a:gd name="T68" fmla="*/ 1 w 858"/>
                  <a:gd name="T69" fmla="*/ 0 h 811"/>
                  <a:gd name="T70" fmla="*/ 1 w 858"/>
                  <a:gd name="T71" fmla="*/ 0 h 811"/>
                  <a:gd name="T72" fmla="*/ 1 w 858"/>
                  <a:gd name="T73" fmla="*/ 0 h 811"/>
                  <a:gd name="T74" fmla="*/ 1 w 858"/>
                  <a:gd name="T75" fmla="*/ 0 h 811"/>
                  <a:gd name="T76" fmla="*/ 1 w 858"/>
                  <a:gd name="T77" fmla="*/ 0 h 811"/>
                  <a:gd name="T78" fmla="*/ 1 w 858"/>
                  <a:gd name="T79" fmla="*/ 0 h 811"/>
                  <a:gd name="T80" fmla="*/ 0 w 858"/>
                  <a:gd name="T81" fmla="*/ 0 h 811"/>
                  <a:gd name="T82" fmla="*/ 0 w 858"/>
                  <a:gd name="T83" fmla="*/ 1 h 8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8"/>
                  <a:gd name="T127" fmla="*/ 0 h 811"/>
                  <a:gd name="T128" fmla="*/ 858 w 858"/>
                  <a:gd name="T129" fmla="*/ 811 h 8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8" h="811">
                    <a:moveTo>
                      <a:pt x="257" y="798"/>
                    </a:moveTo>
                    <a:lnTo>
                      <a:pt x="270" y="786"/>
                    </a:lnTo>
                    <a:lnTo>
                      <a:pt x="280" y="773"/>
                    </a:lnTo>
                    <a:lnTo>
                      <a:pt x="290" y="759"/>
                    </a:lnTo>
                    <a:lnTo>
                      <a:pt x="299" y="746"/>
                    </a:lnTo>
                    <a:lnTo>
                      <a:pt x="306" y="733"/>
                    </a:lnTo>
                    <a:lnTo>
                      <a:pt x="313" y="720"/>
                    </a:lnTo>
                    <a:lnTo>
                      <a:pt x="318" y="708"/>
                    </a:lnTo>
                    <a:lnTo>
                      <a:pt x="323" y="697"/>
                    </a:lnTo>
                    <a:lnTo>
                      <a:pt x="329" y="683"/>
                    </a:lnTo>
                    <a:lnTo>
                      <a:pt x="339" y="662"/>
                    </a:lnTo>
                    <a:lnTo>
                      <a:pt x="349" y="641"/>
                    </a:lnTo>
                    <a:lnTo>
                      <a:pt x="359" y="618"/>
                    </a:lnTo>
                    <a:lnTo>
                      <a:pt x="368" y="598"/>
                    </a:lnTo>
                    <a:lnTo>
                      <a:pt x="373" y="584"/>
                    </a:lnTo>
                    <a:lnTo>
                      <a:pt x="373" y="575"/>
                    </a:lnTo>
                    <a:lnTo>
                      <a:pt x="367" y="578"/>
                    </a:lnTo>
                    <a:lnTo>
                      <a:pt x="357" y="584"/>
                    </a:lnTo>
                    <a:lnTo>
                      <a:pt x="345" y="588"/>
                    </a:lnTo>
                    <a:lnTo>
                      <a:pt x="333" y="591"/>
                    </a:lnTo>
                    <a:lnTo>
                      <a:pt x="322" y="592"/>
                    </a:lnTo>
                    <a:lnTo>
                      <a:pt x="310" y="592"/>
                    </a:lnTo>
                    <a:lnTo>
                      <a:pt x="301" y="591"/>
                    </a:lnTo>
                    <a:lnTo>
                      <a:pt x="294" y="588"/>
                    </a:lnTo>
                    <a:lnTo>
                      <a:pt x="289" y="586"/>
                    </a:lnTo>
                    <a:lnTo>
                      <a:pt x="288" y="582"/>
                    </a:lnTo>
                    <a:lnTo>
                      <a:pt x="289" y="578"/>
                    </a:lnTo>
                    <a:lnTo>
                      <a:pt x="293" y="573"/>
                    </a:lnTo>
                    <a:lnTo>
                      <a:pt x="299" y="568"/>
                    </a:lnTo>
                    <a:lnTo>
                      <a:pt x="305" y="562"/>
                    </a:lnTo>
                    <a:lnTo>
                      <a:pt x="314" y="556"/>
                    </a:lnTo>
                    <a:lnTo>
                      <a:pt x="322" y="550"/>
                    </a:lnTo>
                    <a:lnTo>
                      <a:pt x="328" y="544"/>
                    </a:lnTo>
                    <a:lnTo>
                      <a:pt x="334" y="538"/>
                    </a:lnTo>
                    <a:lnTo>
                      <a:pt x="342" y="532"/>
                    </a:lnTo>
                    <a:lnTo>
                      <a:pt x="348" y="523"/>
                    </a:lnTo>
                    <a:lnTo>
                      <a:pt x="357" y="516"/>
                    </a:lnTo>
                    <a:lnTo>
                      <a:pt x="364" y="507"/>
                    </a:lnTo>
                    <a:lnTo>
                      <a:pt x="372" y="500"/>
                    </a:lnTo>
                    <a:lnTo>
                      <a:pt x="381" y="492"/>
                    </a:lnTo>
                    <a:lnTo>
                      <a:pt x="388" y="484"/>
                    </a:lnTo>
                    <a:lnTo>
                      <a:pt x="396" y="477"/>
                    </a:lnTo>
                    <a:lnTo>
                      <a:pt x="403" y="471"/>
                    </a:lnTo>
                    <a:lnTo>
                      <a:pt x="411" y="466"/>
                    </a:lnTo>
                    <a:lnTo>
                      <a:pt x="418" y="461"/>
                    </a:lnTo>
                    <a:lnTo>
                      <a:pt x="427" y="458"/>
                    </a:lnTo>
                    <a:lnTo>
                      <a:pt x="437" y="453"/>
                    </a:lnTo>
                    <a:lnTo>
                      <a:pt x="449" y="449"/>
                    </a:lnTo>
                    <a:lnTo>
                      <a:pt x="461" y="444"/>
                    </a:lnTo>
                    <a:lnTo>
                      <a:pt x="474" y="438"/>
                    </a:lnTo>
                    <a:lnTo>
                      <a:pt x="485" y="432"/>
                    </a:lnTo>
                    <a:lnTo>
                      <a:pt x="495" y="424"/>
                    </a:lnTo>
                    <a:lnTo>
                      <a:pt x="504" y="417"/>
                    </a:lnTo>
                    <a:lnTo>
                      <a:pt x="510" y="410"/>
                    </a:lnTo>
                    <a:lnTo>
                      <a:pt x="515" y="404"/>
                    </a:lnTo>
                    <a:lnTo>
                      <a:pt x="518" y="401"/>
                    </a:lnTo>
                    <a:lnTo>
                      <a:pt x="519" y="400"/>
                    </a:lnTo>
                    <a:lnTo>
                      <a:pt x="519" y="394"/>
                    </a:lnTo>
                    <a:lnTo>
                      <a:pt x="563" y="360"/>
                    </a:lnTo>
                    <a:lnTo>
                      <a:pt x="568" y="364"/>
                    </a:lnTo>
                    <a:lnTo>
                      <a:pt x="581" y="354"/>
                    </a:lnTo>
                    <a:lnTo>
                      <a:pt x="597" y="337"/>
                    </a:lnTo>
                    <a:lnTo>
                      <a:pt x="619" y="315"/>
                    </a:lnTo>
                    <a:lnTo>
                      <a:pt x="641" y="291"/>
                    </a:lnTo>
                    <a:lnTo>
                      <a:pt x="664" y="266"/>
                    </a:lnTo>
                    <a:lnTo>
                      <a:pt x="685" y="242"/>
                    </a:lnTo>
                    <a:lnTo>
                      <a:pt x="702" y="222"/>
                    </a:lnTo>
                    <a:lnTo>
                      <a:pt x="714" y="207"/>
                    </a:lnTo>
                    <a:lnTo>
                      <a:pt x="726" y="191"/>
                    </a:lnTo>
                    <a:lnTo>
                      <a:pt x="742" y="168"/>
                    </a:lnTo>
                    <a:lnTo>
                      <a:pt x="761" y="142"/>
                    </a:lnTo>
                    <a:lnTo>
                      <a:pt x="781" y="113"/>
                    </a:lnTo>
                    <a:lnTo>
                      <a:pt x="801" y="86"/>
                    </a:lnTo>
                    <a:lnTo>
                      <a:pt x="819" y="62"/>
                    </a:lnTo>
                    <a:lnTo>
                      <a:pt x="833" y="45"/>
                    </a:lnTo>
                    <a:lnTo>
                      <a:pt x="840" y="36"/>
                    </a:lnTo>
                    <a:lnTo>
                      <a:pt x="846" y="30"/>
                    </a:lnTo>
                    <a:lnTo>
                      <a:pt x="853" y="22"/>
                    </a:lnTo>
                    <a:lnTo>
                      <a:pt x="858" y="11"/>
                    </a:lnTo>
                    <a:lnTo>
                      <a:pt x="858" y="0"/>
                    </a:lnTo>
                    <a:lnTo>
                      <a:pt x="82" y="99"/>
                    </a:lnTo>
                    <a:lnTo>
                      <a:pt x="0" y="113"/>
                    </a:lnTo>
                    <a:lnTo>
                      <a:pt x="84" y="426"/>
                    </a:lnTo>
                    <a:lnTo>
                      <a:pt x="175" y="811"/>
                    </a:lnTo>
                    <a:lnTo>
                      <a:pt x="257" y="798"/>
                    </a:lnTo>
                    <a:close/>
                  </a:path>
                </a:pathLst>
              </a:custGeom>
              <a:solidFill>
                <a:srgbClr val="FFDD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35" name="Freeform 688">
                <a:extLst>
                  <a:ext uri="{FF2B5EF4-FFF2-40B4-BE49-F238E27FC236}">
                    <a16:creationId xmlns:a16="http://schemas.microsoft.com/office/drawing/2014/main" id="{5F82B3AB-8CC3-B20D-AAEE-B2918DAE6D7A}"/>
                  </a:ext>
                </a:extLst>
              </p:cNvPr>
              <p:cNvSpPr>
                <a:spLocks/>
              </p:cNvSpPr>
              <p:nvPr/>
            </p:nvSpPr>
            <p:spPr bwMode="auto">
              <a:xfrm>
                <a:off x="3669" y="3872"/>
                <a:ext cx="191" cy="174"/>
              </a:xfrm>
              <a:custGeom>
                <a:avLst/>
                <a:gdLst>
                  <a:gd name="T0" fmla="*/ 0 w 572"/>
                  <a:gd name="T1" fmla="*/ 1 h 522"/>
                  <a:gd name="T2" fmla="*/ 0 w 572"/>
                  <a:gd name="T3" fmla="*/ 1 h 522"/>
                  <a:gd name="T4" fmla="*/ 1 w 572"/>
                  <a:gd name="T5" fmla="*/ 1 h 522"/>
                  <a:gd name="T6" fmla="*/ 1 w 572"/>
                  <a:gd name="T7" fmla="*/ 1 h 522"/>
                  <a:gd name="T8" fmla="*/ 1 w 572"/>
                  <a:gd name="T9" fmla="*/ 0 h 522"/>
                  <a:gd name="T10" fmla="*/ 1 w 572"/>
                  <a:gd name="T11" fmla="*/ 0 h 522"/>
                  <a:gd name="T12" fmla="*/ 1 w 572"/>
                  <a:gd name="T13" fmla="*/ 0 h 522"/>
                  <a:gd name="T14" fmla="*/ 1 w 572"/>
                  <a:gd name="T15" fmla="*/ 0 h 522"/>
                  <a:gd name="T16" fmla="*/ 1 w 572"/>
                  <a:gd name="T17" fmla="*/ 0 h 522"/>
                  <a:gd name="T18" fmla="*/ 1 w 572"/>
                  <a:gd name="T19" fmla="*/ 0 h 522"/>
                  <a:gd name="T20" fmla="*/ 1 w 572"/>
                  <a:gd name="T21" fmla="*/ 0 h 522"/>
                  <a:gd name="T22" fmla="*/ 1 w 572"/>
                  <a:gd name="T23" fmla="*/ 0 h 522"/>
                  <a:gd name="T24" fmla="*/ 1 w 572"/>
                  <a:gd name="T25" fmla="*/ 0 h 522"/>
                  <a:gd name="T26" fmla="*/ 0 w 572"/>
                  <a:gd name="T27" fmla="*/ 0 h 522"/>
                  <a:gd name="T28" fmla="*/ 0 w 572"/>
                  <a:gd name="T29" fmla="*/ 0 h 522"/>
                  <a:gd name="T30" fmla="*/ 0 w 572"/>
                  <a:gd name="T31" fmla="*/ 0 h 522"/>
                  <a:gd name="T32" fmla="*/ 0 w 572"/>
                  <a:gd name="T33" fmla="*/ 0 h 522"/>
                  <a:gd name="T34" fmla="*/ 0 w 572"/>
                  <a:gd name="T35" fmla="*/ 0 h 522"/>
                  <a:gd name="T36" fmla="*/ 0 w 572"/>
                  <a:gd name="T37" fmla="*/ 0 h 522"/>
                  <a:gd name="T38" fmla="*/ 0 w 572"/>
                  <a:gd name="T39" fmla="*/ 0 h 522"/>
                  <a:gd name="T40" fmla="*/ 0 w 572"/>
                  <a:gd name="T41" fmla="*/ 0 h 522"/>
                  <a:gd name="T42" fmla="*/ 0 w 572"/>
                  <a:gd name="T43" fmla="*/ 0 h 522"/>
                  <a:gd name="T44" fmla="*/ 0 w 572"/>
                  <a:gd name="T45" fmla="*/ 0 h 522"/>
                  <a:gd name="T46" fmla="*/ 0 w 572"/>
                  <a:gd name="T47" fmla="*/ 0 h 522"/>
                  <a:gd name="T48" fmla="*/ 0 w 572"/>
                  <a:gd name="T49" fmla="*/ 0 h 522"/>
                  <a:gd name="T50" fmla="*/ 0 w 572"/>
                  <a:gd name="T51" fmla="*/ 0 h 522"/>
                  <a:gd name="T52" fmla="*/ 0 w 572"/>
                  <a:gd name="T53" fmla="*/ 0 h 522"/>
                  <a:gd name="T54" fmla="*/ 0 w 572"/>
                  <a:gd name="T55" fmla="*/ 0 h 522"/>
                  <a:gd name="T56" fmla="*/ 0 w 572"/>
                  <a:gd name="T57" fmla="*/ 0 h 522"/>
                  <a:gd name="T58" fmla="*/ 0 w 572"/>
                  <a:gd name="T59" fmla="*/ 0 h 522"/>
                  <a:gd name="T60" fmla="*/ 0 w 572"/>
                  <a:gd name="T61" fmla="*/ 1 h 522"/>
                  <a:gd name="T62" fmla="*/ 0 w 572"/>
                  <a:gd name="T63" fmla="*/ 1 h 522"/>
                  <a:gd name="T64" fmla="*/ 0 w 572"/>
                  <a:gd name="T65" fmla="*/ 1 h 522"/>
                  <a:gd name="T66" fmla="*/ 0 w 572"/>
                  <a:gd name="T67" fmla="*/ 1 h 522"/>
                  <a:gd name="T68" fmla="*/ 0 w 572"/>
                  <a:gd name="T69" fmla="*/ 1 h 522"/>
                  <a:gd name="T70" fmla="*/ 0 w 572"/>
                  <a:gd name="T71" fmla="*/ 1 h 522"/>
                  <a:gd name="T72" fmla="*/ 0 w 572"/>
                  <a:gd name="T73" fmla="*/ 1 h 522"/>
                  <a:gd name="T74" fmla="*/ 0 w 572"/>
                  <a:gd name="T75" fmla="*/ 1 h 5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2"/>
                  <a:gd name="T115" fmla="*/ 0 h 522"/>
                  <a:gd name="T116" fmla="*/ 572 w 572"/>
                  <a:gd name="T117" fmla="*/ 522 h 5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2" h="522">
                    <a:moveTo>
                      <a:pt x="0" y="522"/>
                    </a:moveTo>
                    <a:lnTo>
                      <a:pt x="0" y="522"/>
                    </a:lnTo>
                    <a:lnTo>
                      <a:pt x="364" y="457"/>
                    </a:lnTo>
                    <a:lnTo>
                      <a:pt x="572" y="422"/>
                    </a:lnTo>
                    <a:lnTo>
                      <a:pt x="470" y="0"/>
                    </a:lnTo>
                    <a:lnTo>
                      <a:pt x="463" y="9"/>
                    </a:lnTo>
                    <a:lnTo>
                      <a:pt x="452" y="21"/>
                    </a:lnTo>
                    <a:lnTo>
                      <a:pt x="440" y="34"/>
                    </a:lnTo>
                    <a:lnTo>
                      <a:pt x="427" y="50"/>
                    </a:lnTo>
                    <a:lnTo>
                      <a:pt x="412" y="67"/>
                    </a:lnTo>
                    <a:lnTo>
                      <a:pt x="397" y="84"/>
                    </a:lnTo>
                    <a:lnTo>
                      <a:pt x="381" y="102"/>
                    </a:lnTo>
                    <a:lnTo>
                      <a:pt x="364" y="120"/>
                    </a:lnTo>
                    <a:lnTo>
                      <a:pt x="353" y="131"/>
                    </a:lnTo>
                    <a:lnTo>
                      <a:pt x="338" y="144"/>
                    </a:lnTo>
                    <a:lnTo>
                      <a:pt x="319" y="160"/>
                    </a:lnTo>
                    <a:lnTo>
                      <a:pt x="298" y="177"/>
                    </a:lnTo>
                    <a:lnTo>
                      <a:pt x="275" y="195"/>
                    </a:lnTo>
                    <a:lnTo>
                      <a:pt x="251" y="214"/>
                    </a:lnTo>
                    <a:lnTo>
                      <a:pt x="226" y="233"/>
                    </a:lnTo>
                    <a:lnTo>
                      <a:pt x="202" y="251"/>
                    </a:lnTo>
                    <a:lnTo>
                      <a:pt x="177" y="269"/>
                    </a:lnTo>
                    <a:lnTo>
                      <a:pt x="154" y="286"/>
                    </a:lnTo>
                    <a:lnTo>
                      <a:pt x="133" y="301"/>
                    </a:lnTo>
                    <a:lnTo>
                      <a:pt x="114" y="315"/>
                    </a:lnTo>
                    <a:lnTo>
                      <a:pt x="99" y="326"/>
                    </a:lnTo>
                    <a:lnTo>
                      <a:pt x="86" y="335"/>
                    </a:lnTo>
                    <a:lnTo>
                      <a:pt x="79" y="339"/>
                    </a:lnTo>
                    <a:lnTo>
                      <a:pt x="76" y="342"/>
                    </a:lnTo>
                    <a:lnTo>
                      <a:pt x="48" y="361"/>
                    </a:lnTo>
                    <a:lnTo>
                      <a:pt x="38" y="383"/>
                    </a:lnTo>
                    <a:lnTo>
                      <a:pt x="33" y="412"/>
                    </a:lnTo>
                    <a:lnTo>
                      <a:pt x="31" y="440"/>
                    </a:lnTo>
                    <a:lnTo>
                      <a:pt x="28" y="457"/>
                    </a:lnTo>
                    <a:lnTo>
                      <a:pt x="23" y="469"/>
                    </a:lnTo>
                    <a:lnTo>
                      <a:pt x="18" y="485"/>
                    </a:lnTo>
                    <a:lnTo>
                      <a:pt x="11" y="503"/>
                    </a:lnTo>
                    <a:lnTo>
                      <a:pt x="0" y="522"/>
                    </a:lnTo>
                    <a:close/>
                  </a:path>
                </a:pathLst>
              </a:custGeom>
              <a:solidFill>
                <a:srgbClr val="FFDD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42" name="Group 689">
              <a:extLst>
                <a:ext uri="{FF2B5EF4-FFF2-40B4-BE49-F238E27FC236}">
                  <a16:creationId xmlns:a16="http://schemas.microsoft.com/office/drawing/2014/main" id="{5E1CFE57-0CA6-89C8-BBA4-EF9F55D04A86}"/>
                </a:ext>
              </a:extLst>
            </p:cNvPr>
            <p:cNvGrpSpPr>
              <a:grpSpLocks/>
            </p:cNvGrpSpPr>
            <p:nvPr/>
          </p:nvGrpSpPr>
          <p:grpSpPr bwMode="auto">
            <a:xfrm>
              <a:off x="3797" y="2384"/>
              <a:ext cx="272" cy="572"/>
              <a:chOff x="1993" y="3699"/>
              <a:chExt cx="272" cy="572"/>
            </a:xfrm>
          </p:grpSpPr>
          <p:sp>
            <p:nvSpPr>
              <p:cNvPr id="5361" name="Freeform 690">
                <a:extLst>
                  <a:ext uri="{FF2B5EF4-FFF2-40B4-BE49-F238E27FC236}">
                    <a16:creationId xmlns:a16="http://schemas.microsoft.com/office/drawing/2014/main" id="{98BA3721-845C-8199-7380-8ABE9616DEA4}"/>
                  </a:ext>
                </a:extLst>
              </p:cNvPr>
              <p:cNvSpPr>
                <a:spLocks/>
              </p:cNvSpPr>
              <p:nvPr/>
            </p:nvSpPr>
            <p:spPr bwMode="auto">
              <a:xfrm>
                <a:off x="2125" y="3774"/>
                <a:ext cx="41" cy="19"/>
              </a:xfrm>
              <a:custGeom>
                <a:avLst/>
                <a:gdLst>
                  <a:gd name="T0" fmla="*/ 0 w 123"/>
                  <a:gd name="T1" fmla="*/ 0 h 55"/>
                  <a:gd name="T2" fmla="*/ 0 w 123"/>
                  <a:gd name="T3" fmla="*/ 0 h 55"/>
                  <a:gd name="T4" fmla="*/ 0 w 123"/>
                  <a:gd name="T5" fmla="*/ 0 h 55"/>
                  <a:gd name="T6" fmla="*/ 0 w 123"/>
                  <a:gd name="T7" fmla="*/ 0 h 55"/>
                  <a:gd name="T8" fmla="*/ 0 w 123"/>
                  <a:gd name="T9" fmla="*/ 0 h 55"/>
                  <a:gd name="T10" fmla="*/ 0 w 123"/>
                  <a:gd name="T11" fmla="*/ 0 h 55"/>
                  <a:gd name="T12" fmla="*/ 0 w 123"/>
                  <a:gd name="T13" fmla="*/ 0 h 55"/>
                  <a:gd name="T14" fmla="*/ 0 w 123"/>
                  <a:gd name="T15" fmla="*/ 0 h 55"/>
                  <a:gd name="T16" fmla="*/ 0 w 123"/>
                  <a:gd name="T17" fmla="*/ 0 h 55"/>
                  <a:gd name="T18" fmla="*/ 0 w 123"/>
                  <a:gd name="T19" fmla="*/ 0 h 55"/>
                  <a:gd name="T20" fmla="*/ 0 w 123"/>
                  <a:gd name="T21" fmla="*/ 0 h 55"/>
                  <a:gd name="T22" fmla="*/ 0 w 123"/>
                  <a:gd name="T23" fmla="*/ 0 h 55"/>
                  <a:gd name="T24" fmla="*/ 0 w 123"/>
                  <a:gd name="T25" fmla="*/ 0 h 55"/>
                  <a:gd name="T26" fmla="*/ 0 w 123"/>
                  <a:gd name="T27" fmla="*/ 0 h 55"/>
                  <a:gd name="T28" fmla="*/ 0 w 123"/>
                  <a:gd name="T29" fmla="*/ 0 h 55"/>
                  <a:gd name="T30" fmla="*/ 0 w 123"/>
                  <a:gd name="T31" fmla="*/ 0 h 55"/>
                  <a:gd name="T32" fmla="*/ 0 w 123"/>
                  <a:gd name="T33" fmla="*/ 0 h 55"/>
                  <a:gd name="T34" fmla="*/ 0 w 123"/>
                  <a:gd name="T35" fmla="*/ 0 h 55"/>
                  <a:gd name="T36" fmla="*/ 0 w 123"/>
                  <a:gd name="T37" fmla="*/ 0 h 55"/>
                  <a:gd name="T38" fmla="*/ 0 w 123"/>
                  <a:gd name="T39" fmla="*/ 0 h 55"/>
                  <a:gd name="T40" fmla="*/ 0 w 123"/>
                  <a:gd name="T41" fmla="*/ 0 h 55"/>
                  <a:gd name="T42" fmla="*/ 0 w 123"/>
                  <a:gd name="T43" fmla="*/ 0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55"/>
                  <a:gd name="T68" fmla="*/ 123 w 123"/>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55">
                    <a:moveTo>
                      <a:pt x="0" y="28"/>
                    </a:moveTo>
                    <a:lnTo>
                      <a:pt x="7" y="24"/>
                    </a:lnTo>
                    <a:lnTo>
                      <a:pt x="17" y="19"/>
                    </a:lnTo>
                    <a:lnTo>
                      <a:pt x="32" y="14"/>
                    </a:lnTo>
                    <a:lnTo>
                      <a:pt x="48" y="9"/>
                    </a:lnTo>
                    <a:lnTo>
                      <a:pt x="64" y="5"/>
                    </a:lnTo>
                    <a:lnTo>
                      <a:pt x="81" y="2"/>
                    </a:lnTo>
                    <a:lnTo>
                      <a:pt x="99" y="0"/>
                    </a:lnTo>
                    <a:lnTo>
                      <a:pt x="113" y="2"/>
                    </a:lnTo>
                    <a:lnTo>
                      <a:pt x="123" y="35"/>
                    </a:lnTo>
                    <a:lnTo>
                      <a:pt x="102" y="38"/>
                    </a:lnTo>
                    <a:lnTo>
                      <a:pt x="81" y="41"/>
                    </a:lnTo>
                    <a:lnTo>
                      <a:pt x="64" y="44"/>
                    </a:lnTo>
                    <a:lnTo>
                      <a:pt x="49" y="45"/>
                    </a:lnTo>
                    <a:lnTo>
                      <a:pt x="36" y="48"/>
                    </a:lnTo>
                    <a:lnTo>
                      <a:pt x="26" y="51"/>
                    </a:lnTo>
                    <a:lnTo>
                      <a:pt x="16" y="52"/>
                    </a:lnTo>
                    <a:lnTo>
                      <a:pt x="8" y="55"/>
                    </a:lnTo>
                    <a:lnTo>
                      <a:pt x="7" y="54"/>
                    </a:lnTo>
                    <a:lnTo>
                      <a:pt x="4" y="50"/>
                    </a:lnTo>
                    <a:lnTo>
                      <a:pt x="1" y="41"/>
                    </a:lnTo>
                    <a:lnTo>
                      <a:pt x="0" y="28"/>
                    </a:lnTo>
                    <a:close/>
                  </a:path>
                </a:pathLst>
              </a:custGeom>
              <a:solidFill>
                <a:srgbClr val="19FF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62" name="Freeform 691">
                <a:extLst>
                  <a:ext uri="{FF2B5EF4-FFF2-40B4-BE49-F238E27FC236}">
                    <a16:creationId xmlns:a16="http://schemas.microsoft.com/office/drawing/2014/main" id="{F502A9C4-D2AE-95EC-FC96-C04A739999EE}"/>
                  </a:ext>
                </a:extLst>
              </p:cNvPr>
              <p:cNvSpPr>
                <a:spLocks/>
              </p:cNvSpPr>
              <p:nvPr/>
            </p:nvSpPr>
            <p:spPr bwMode="auto">
              <a:xfrm>
                <a:off x="2106" y="3707"/>
                <a:ext cx="55" cy="98"/>
              </a:xfrm>
              <a:custGeom>
                <a:avLst/>
                <a:gdLst>
                  <a:gd name="T0" fmla="*/ 0 w 167"/>
                  <a:gd name="T1" fmla="*/ 0 h 293"/>
                  <a:gd name="T2" fmla="*/ 0 w 167"/>
                  <a:gd name="T3" fmla="*/ 0 h 293"/>
                  <a:gd name="T4" fmla="*/ 0 w 167"/>
                  <a:gd name="T5" fmla="*/ 0 h 293"/>
                  <a:gd name="T6" fmla="*/ 0 w 167"/>
                  <a:gd name="T7" fmla="*/ 0 h 293"/>
                  <a:gd name="T8" fmla="*/ 0 w 167"/>
                  <a:gd name="T9" fmla="*/ 0 h 293"/>
                  <a:gd name="T10" fmla="*/ 0 w 167"/>
                  <a:gd name="T11" fmla="*/ 0 h 293"/>
                  <a:gd name="T12" fmla="*/ 0 w 167"/>
                  <a:gd name="T13" fmla="*/ 0 h 293"/>
                  <a:gd name="T14" fmla="*/ 0 w 167"/>
                  <a:gd name="T15" fmla="*/ 0 h 293"/>
                  <a:gd name="T16" fmla="*/ 0 w 167"/>
                  <a:gd name="T17" fmla="*/ 0 h 293"/>
                  <a:gd name="T18" fmla="*/ 0 w 167"/>
                  <a:gd name="T19" fmla="*/ 0 h 293"/>
                  <a:gd name="T20" fmla="*/ 0 w 167"/>
                  <a:gd name="T21" fmla="*/ 0 h 293"/>
                  <a:gd name="T22" fmla="*/ 0 w 167"/>
                  <a:gd name="T23" fmla="*/ 0 h 293"/>
                  <a:gd name="T24" fmla="*/ 0 w 167"/>
                  <a:gd name="T25" fmla="*/ 0 h 293"/>
                  <a:gd name="T26" fmla="*/ 0 w 167"/>
                  <a:gd name="T27" fmla="*/ 0 h 293"/>
                  <a:gd name="T28" fmla="*/ 0 w 167"/>
                  <a:gd name="T29" fmla="*/ 0 h 293"/>
                  <a:gd name="T30" fmla="*/ 0 w 167"/>
                  <a:gd name="T31" fmla="*/ 0 h 293"/>
                  <a:gd name="T32" fmla="*/ 0 w 167"/>
                  <a:gd name="T33" fmla="*/ 0 h 293"/>
                  <a:gd name="T34" fmla="*/ 0 w 167"/>
                  <a:gd name="T35" fmla="*/ 0 h 293"/>
                  <a:gd name="T36" fmla="*/ 0 w 167"/>
                  <a:gd name="T37" fmla="*/ 0 h 293"/>
                  <a:gd name="T38" fmla="*/ 0 w 167"/>
                  <a:gd name="T39" fmla="*/ 0 h 293"/>
                  <a:gd name="T40" fmla="*/ 0 w 167"/>
                  <a:gd name="T41" fmla="*/ 0 h 293"/>
                  <a:gd name="T42" fmla="*/ 0 w 167"/>
                  <a:gd name="T43" fmla="*/ 0 h 293"/>
                  <a:gd name="T44" fmla="*/ 0 w 167"/>
                  <a:gd name="T45" fmla="*/ 0 h 293"/>
                  <a:gd name="T46" fmla="*/ 0 w 167"/>
                  <a:gd name="T47" fmla="*/ 0 h 293"/>
                  <a:gd name="T48" fmla="*/ 0 w 167"/>
                  <a:gd name="T49" fmla="*/ 0 h 293"/>
                  <a:gd name="T50" fmla="*/ 0 w 167"/>
                  <a:gd name="T51" fmla="*/ 0 h 293"/>
                  <a:gd name="T52" fmla="*/ 0 w 167"/>
                  <a:gd name="T53" fmla="*/ 0 h 293"/>
                  <a:gd name="T54" fmla="*/ 0 w 167"/>
                  <a:gd name="T55" fmla="*/ 0 h 293"/>
                  <a:gd name="T56" fmla="*/ 0 w 167"/>
                  <a:gd name="T57" fmla="*/ 0 h 293"/>
                  <a:gd name="T58" fmla="*/ 0 w 167"/>
                  <a:gd name="T59" fmla="*/ 0 h 293"/>
                  <a:gd name="T60" fmla="*/ 0 w 167"/>
                  <a:gd name="T61" fmla="*/ 0 h 293"/>
                  <a:gd name="T62" fmla="*/ 0 w 167"/>
                  <a:gd name="T63" fmla="*/ 0 h 2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93"/>
                  <a:gd name="T98" fmla="*/ 167 w 167"/>
                  <a:gd name="T99" fmla="*/ 293 h 2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93">
                    <a:moveTo>
                      <a:pt x="151" y="150"/>
                    </a:moveTo>
                    <a:lnTo>
                      <a:pt x="160" y="119"/>
                    </a:lnTo>
                    <a:lnTo>
                      <a:pt x="160" y="81"/>
                    </a:lnTo>
                    <a:lnTo>
                      <a:pt x="151" y="46"/>
                    </a:lnTo>
                    <a:lnTo>
                      <a:pt x="134" y="19"/>
                    </a:lnTo>
                    <a:lnTo>
                      <a:pt x="122" y="11"/>
                    </a:lnTo>
                    <a:lnTo>
                      <a:pt x="109" y="5"/>
                    </a:lnTo>
                    <a:lnTo>
                      <a:pt x="95" y="1"/>
                    </a:lnTo>
                    <a:lnTo>
                      <a:pt x="80" y="0"/>
                    </a:lnTo>
                    <a:lnTo>
                      <a:pt x="64" y="1"/>
                    </a:lnTo>
                    <a:lnTo>
                      <a:pt x="49" y="5"/>
                    </a:lnTo>
                    <a:lnTo>
                      <a:pt x="36" y="14"/>
                    </a:lnTo>
                    <a:lnTo>
                      <a:pt x="23" y="26"/>
                    </a:lnTo>
                    <a:lnTo>
                      <a:pt x="13" y="43"/>
                    </a:lnTo>
                    <a:lnTo>
                      <a:pt x="6" y="63"/>
                    </a:lnTo>
                    <a:lnTo>
                      <a:pt x="1" y="81"/>
                    </a:lnTo>
                    <a:lnTo>
                      <a:pt x="0" y="95"/>
                    </a:lnTo>
                    <a:lnTo>
                      <a:pt x="1" y="105"/>
                    </a:lnTo>
                    <a:lnTo>
                      <a:pt x="1" y="113"/>
                    </a:lnTo>
                    <a:lnTo>
                      <a:pt x="3" y="119"/>
                    </a:lnTo>
                    <a:lnTo>
                      <a:pt x="6" y="124"/>
                    </a:lnTo>
                    <a:lnTo>
                      <a:pt x="7" y="129"/>
                    </a:lnTo>
                    <a:lnTo>
                      <a:pt x="9" y="133"/>
                    </a:lnTo>
                    <a:lnTo>
                      <a:pt x="9" y="136"/>
                    </a:lnTo>
                    <a:lnTo>
                      <a:pt x="7" y="140"/>
                    </a:lnTo>
                    <a:lnTo>
                      <a:pt x="7" y="148"/>
                    </a:lnTo>
                    <a:lnTo>
                      <a:pt x="10" y="159"/>
                    </a:lnTo>
                    <a:lnTo>
                      <a:pt x="16" y="171"/>
                    </a:lnTo>
                    <a:lnTo>
                      <a:pt x="20" y="180"/>
                    </a:lnTo>
                    <a:lnTo>
                      <a:pt x="26" y="189"/>
                    </a:lnTo>
                    <a:lnTo>
                      <a:pt x="30" y="196"/>
                    </a:lnTo>
                    <a:lnTo>
                      <a:pt x="35" y="204"/>
                    </a:lnTo>
                    <a:lnTo>
                      <a:pt x="36" y="208"/>
                    </a:lnTo>
                    <a:lnTo>
                      <a:pt x="41" y="215"/>
                    </a:lnTo>
                    <a:lnTo>
                      <a:pt x="46" y="221"/>
                    </a:lnTo>
                    <a:lnTo>
                      <a:pt x="55" y="224"/>
                    </a:lnTo>
                    <a:lnTo>
                      <a:pt x="68" y="222"/>
                    </a:lnTo>
                    <a:lnTo>
                      <a:pt x="71" y="228"/>
                    </a:lnTo>
                    <a:lnTo>
                      <a:pt x="76" y="236"/>
                    </a:lnTo>
                    <a:lnTo>
                      <a:pt x="81" y="248"/>
                    </a:lnTo>
                    <a:lnTo>
                      <a:pt x="89" y="258"/>
                    </a:lnTo>
                    <a:lnTo>
                      <a:pt x="96" y="267"/>
                    </a:lnTo>
                    <a:lnTo>
                      <a:pt x="105" y="277"/>
                    </a:lnTo>
                    <a:lnTo>
                      <a:pt x="112" y="284"/>
                    </a:lnTo>
                    <a:lnTo>
                      <a:pt x="119" y="288"/>
                    </a:lnTo>
                    <a:lnTo>
                      <a:pt x="127" y="291"/>
                    </a:lnTo>
                    <a:lnTo>
                      <a:pt x="134" y="293"/>
                    </a:lnTo>
                    <a:lnTo>
                      <a:pt x="141" y="293"/>
                    </a:lnTo>
                    <a:lnTo>
                      <a:pt x="147" y="291"/>
                    </a:lnTo>
                    <a:lnTo>
                      <a:pt x="154" y="288"/>
                    </a:lnTo>
                    <a:lnTo>
                      <a:pt x="159" y="284"/>
                    </a:lnTo>
                    <a:lnTo>
                      <a:pt x="163" y="279"/>
                    </a:lnTo>
                    <a:lnTo>
                      <a:pt x="166" y="273"/>
                    </a:lnTo>
                    <a:lnTo>
                      <a:pt x="167" y="259"/>
                    </a:lnTo>
                    <a:lnTo>
                      <a:pt x="166" y="245"/>
                    </a:lnTo>
                    <a:lnTo>
                      <a:pt x="161" y="232"/>
                    </a:lnTo>
                    <a:lnTo>
                      <a:pt x="156" y="224"/>
                    </a:lnTo>
                    <a:lnTo>
                      <a:pt x="151" y="215"/>
                    </a:lnTo>
                    <a:lnTo>
                      <a:pt x="147" y="204"/>
                    </a:lnTo>
                    <a:lnTo>
                      <a:pt x="145" y="193"/>
                    </a:lnTo>
                    <a:lnTo>
                      <a:pt x="144" y="183"/>
                    </a:lnTo>
                    <a:lnTo>
                      <a:pt x="144" y="175"/>
                    </a:lnTo>
                    <a:lnTo>
                      <a:pt x="145" y="165"/>
                    </a:lnTo>
                    <a:lnTo>
                      <a:pt x="148" y="157"/>
                    </a:lnTo>
                    <a:lnTo>
                      <a:pt x="151" y="150"/>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63" name="Freeform 692">
                <a:extLst>
                  <a:ext uri="{FF2B5EF4-FFF2-40B4-BE49-F238E27FC236}">
                    <a16:creationId xmlns:a16="http://schemas.microsoft.com/office/drawing/2014/main" id="{E6F1C142-7338-4862-9EA6-1347D5EB4405}"/>
                  </a:ext>
                </a:extLst>
              </p:cNvPr>
              <p:cNvSpPr>
                <a:spLocks/>
              </p:cNvSpPr>
              <p:nvPr/>
            </p:nvSpPr>
            <p:spPr bwMode="auto">
              <a:xfrm>
                <a:off x="2132" y="3717"/>
                <a:ext cx="9" cy="8"/>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w 25"/>
                  <a:gd name="T15" fmla="*/ 0 h 23"/>
                  <a:gd name="T16" fmla="*/ 0 w 25"/>
                  <a:gd name="T17" fmla="*/ 0 h 23"/>
                  <a:gd name="T18" fmla="*/ 0 w 25"/>
                  <a:gd name="T19" fmla="*/ 0 h 23"/>
                  <a:gd name="T20" fmla="*/ 0 w 25"/>
                  <a:gd name="T21" fmla="*/ 0 h 23"/>
                  <a:gd name="T22" fmla="*/ 0 w 25"/>
                  <a:gd name="T23" fmla="*/ 0 h 23"/>
                  <a:gd name="T24" fmla="*/ 0 w 25"/>
                  <a:gd name="T25" fmla="*/ 0 h 23"/>
                  <a:gd name="T26" fmla="*/ 0 w 25"/>
                  <a:gd name="T27" fmla="*/ 0 h 23"/>
                  <a:gd name="T28" fmla="*/ 0 w 25"/>
                  <a:gd name="T29" fmla="*/ 0 h 23"/>
                  <a:gd name="T30" fmla="*/ 0 w 25"/>
                  <a:gd name="T31" fmla="*/ 0 h 23"/>
                  <a:gd name="T32" fmla="*/ 0 w 25"/>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3" y="23"/>
                    </a:moveTo>
                    <a:lnTo>
                      <a:pt x="9" y="23"/>
                    </a:lnTo>
                    <a:lnTo>
                      <a:pt x="4" y="20"/>
                    </a:lnTo>
                    <a:lnTo>
                      <a:pt x="1" y="16"/>
                    </a:lnTo>
                    <a:lnTo>
                      <a:pt x="0" y="12"/>
                    </a:lnTo>
                    <a:lnTo>
                      <a:pt x="1" y="7"/>
                    </a:lnTo>
                    <a:lnTo>
                      <a:pt x="4" y="3"/>
                    </a:lnTo>
                    <a:lnTo>
                      <a:pt x="7" y="2"/>
                    </a:lnTo>
                    <a:lnTo>
                      <a:pt x="12" y="0"/>
                    </a:lnTo>
                    <a:lnTo>
                      <a:pt x="17" y="0"/>
                    </a:lnTo>
                    <a:lnTo>
                      <a:pt x="20" y="3"/>
                    </a:lnTo>
                    <a:lnTo>
                      <a:pt x="23" y="6"/>
                    </a:lnTo>
                    <a:lnTo>
                      <a:pt x="25" y="10"/>
                    </a:lnTo>
                    <a:lnTo>
                      <a:pt x="25" y="16"/>
                    </a:lnTo>
                    <a:lnTo>
                      <a:pt x="22" y="19"/>
                    </a:lnTo>
                    <a:lnTo>
                      <a:pt x="19" y="21"/>
                    </a:lnTo>
                    <a:lnTo>
                      <a:pt x="13" y="23"/>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64" name="Freeform 693">
                <a:extLst>
                  <a:ext uri="{FF2B5EF4-FFF2-40B4-BE49-F238E27FC236}">
                    <a16:creationId xmlns:a16="http://schemas.microsoft.com/office/drawing/2014/main" id="{717AD130-C635-6056-E412-DFB3F5B10678}"/>
                  </a:ext>
                </a:extLst>
              </p:cNvPr>
              <p:cNvSpPr>
                <a:spLocks/>
              </p:cNvSpPr>
              <p:nvPr/>
            </p:nvSpPr>
            <p:spPr bwMode="auto">
              <a:xfrm>
                <a:off x="2143" y="3787"/>
                <a:ext cx="8" cy="8"/>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1"/>
                    </a:lnTo>
                    <a:lnTo>
                      <a:pt x="1" y="17"/>
                    </a:lnTo>
                    <a:lnTo>
                      <a:pt x="0" y="13"/>
                    </a:lnTo>
                    <a:lnTo>
                      <a:pt x="1" y="7"/>
                    </a:lnTo>
                    <a:lnTo>
                      <a:pt x="3" y="4"/>
                    </a:lnTo>
                    <a:lnTo>
                      <a:pt x="6" y="2"/>
                    </a:lnTo>
                    <a:lnTo>
                      <a:pt x="10" y="0"/>
                    </a:lnTo>
                    <a:lnTo>
                      <a:pt x="15" y="2"/>
                    </a:lnTo>
                    <a:lnTo>
                      <a:pt x="19" y="3"/>
                    </a:lnTo>
                    <a:lnTo>
                      <a:pt x="22" y="7"/>
                    </a:lnTo>
                    <a:lnTo>
                      <a:pt x="23" y="12"/>
                    </a:lnTo>
                    <a:lnTo>
                      <a:pt x="22" y="17"/>
                    </a:lnTo>
                    <a:lnTo>
                      <a:pt x="20" y="20"/>
                    </a:lnTo>
                    <a:lnTo>
                      <a:pt x="16" y="23"/>
                    </a:lnTo>
                    <a:lnTo>
                      <a:pt x="12" y="24"/>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65" name="Freeform 694">
                <a:extLst>
                  <a:ext uri="{FF2B5EF4-FFF2-40B4-BE49-F238E27FC236}">
                    <a16:creationId xmlns:a16="http://schemas.microsoft.com/office/drawing/2014/main" id="{9069ED4A-C5E2-6EF1-EE92-0CED158754E3}"/>
                  </a:ext>
                </a:extLst>
              </p:cNvPr>
              <p:cNvSpPr>
                <a:spLocks/>
              </p:cNvSpPr>
              <p:nvPr/>
            </p:nvSpPr>
            <p:spPr bwMode="auto">
              <a:xfrm>
                <a:off x="2116" y="3766"/>
                <a:ext cx="13" cy="6"/>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w 40"/>
                  <a:gd name="T15" fmla="*/ 0 h 17"/>
                  <a:gd name="T16" fmla="*/ 0 w 40"/>
                  <a:gd name="T17" fmla="*/ 0 h 17"/>
                  <a:gd name="T18" fmla="*/ 0 w 40"/>
                  <a:gd name="T19" fmla="*/ 0 h 17"/>
                  <a:gd name="T20" fmla="*/ 0 w 40"/>
                  <a:gd name="T21" fmla="*/ 0 h 17"/>
                  <a:gd name="T22" fmla="*/ 0 w 40"/>
                  <a:gd name="T23" fmla="*/ 0 h 17"/>
                  <a:gd name="T24" fmla="*/ 0 w 40"/>
                  <a:gd name="T25" fmla="*/ 0 h 17"/>
                  <a:gd name="T26" fmla="*/ 0 w 40"/>
                  <a:gd name="T27" fmla="*/ 0 h 17"/>
                  <a:gd name="T28" fmla="*/ 0 w 40"/>
                  <a:gd name="T29" fmla="*/ 0 h 17"/>
                  <a:gd name="T30" fmla="*/ 0 w 40"/>
                  <a:gd name="T31" fmla="*/ 0 h 17"/>
                  <a:gd name="T32" fmla="*/ 0 w 40"/>
                  <a:gd name="T33" fmla="*/ 0 h 17"/>
                  <a:gd name="T34" fmla="*/ 0 w 40"/>
                  <a:gd name="T35" fmla="*/ 0 h 17"/>
                  <a:gd name="T36" fmla="*/ 0 w 40"/>
                  <a:gd name="T37" fmla="*/ 0 h 17"/>
                  <a:gd name="T38" fmla="*/ 0 w 40"/>
                  <a:gd name="T39" fmla="*/ 0 h 17"/>
                  <a:gd name="T40" fmla="*/ 0 w 40"/>
                  <a:gd name="T41" fmla="*/ 0 h 17"/>
                  <a:gd name="T42" fmla="*/ 0 w 40"/>
                  <a:gd name="T43" fmla="*/ 0 h 17"/>
                  <a:gd name="T44" fmla="*/ 0 w 40"/>
                  <a:gd name="T45" fmla="*/ 0 h 17"/>
                  <a:gd name="T46" fmla="*/ 0 w 40"/>
                  <a:gd name="T47" fmla="*/ 0 h 17"/>
                  <a:gd name="T48" fmla="*/ 0 w 40"/>
                  <a:gd name="T49" fmla="*/ 0 h 17"/>
                  <a:gd name="T50" fmla="*/ 0 w 40"/>
                  <a:gd name="T51" fmla="*/ 0 h 17"/>
                  <a:gd name="T52" fmla="*/ 0 w 40"/>
                  <a:gd name="T53" fmla="*/ 0 h 17"/>
                  <a:gd name="T54" fmla="*/ 0 w 40"/>
                  <a:gd name="T55" fmla="*/ 0 h 17"/>
                  <a:gd name="T56" fmla="*/ 0 w 40"/>
                  <a:gd name="T57" fmla="*/ 0 h 17"/>
                  <a:gd name="T58" fmla="*/ 0 w 40"/>
                  <a:gd name="T59" fmla="*/ 0 h 17"/>
                  <a:gd name="T60" fmla="*/ 0 w 40"/>
                  <a:gd name="T61" fmla="*/ 0 h 17"/>
                  <a:gd name="T62" fmla="*/ 0 w 40"/>
                  <a:gd name="T63" fmla="*/ 0 h 17"/>
                  <a:gd name="T64" fmla="*/ 0 w 40"/>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17"/>
                  <a:gd name="T101" fmla="*/ 40 w 40"/>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17">
                    <a:moveTo>
                      <a:pt x="40" y="2"/>
                    </a:moveTo>
                    <a:lnTo>
                      <a:pt x="40" y="3"/>
                    </a:lnTo>
                    <a:lnTo>
                      <a:pt x="38" y="3"/>
                    </a:lnTo>
                    <a:lnTo>
                      <a:pt x="38" y="4"/>
                    </a:lnTo>
                    <a:lnTo>
                      <a:pt x="37" y="6"/>
                    </a:lnTo>
                    <a:lnTo>
                      <a:pt x="34" y="9"/>
                    </a:lnTo>
                    <a:lnTo>
                      <a:pt x="30" y="11"/>
                    </a:lnTo>
                    <a:lnTo>
                      <a:pt x="22" y="16"/>
                    </a:lnTo>
                    <a:lnTo>
                      <a:pt x="16" y="17"/>
                    </a:lnTo>
                    <a:lnTo>
                      <a:pt x="11" y="16"/>
                    </a:lnTo>
                    <a:lnTo>
                      <a:pt x="6" y="13"/>
                    </a:lnTo>
                    <a:lnTo>
                      <a:pt x="2" y="10"/>
                    </a:lnTo>
                    <a:lnTo>
                      <a:pt x="0" y="4"/>
                    </a:lnTo>
                    <a:lnTo>
                      <a:pt x="0" y="3"/>
                    </a:lnTo>
                    <a:lnTo>
                      <a:pt x="2" y="3"/>
                    </a:lnTo>
                    <a:lnTo>
                      <a:pt x="3" y="3"/>
                    </a:lnTo>
                    <a:lnTo>
                      <a:pt x="5" y="3"/>
                    </a:lnTo>
                    <a:lnTo>
                      <a:pt x="6" y="2"/>
                    </a:lnTo>
                    <a:lnTo>
                      <a:pt x="9" y="2"/>
                    </a:lnTo>
                    <a:lnTo>
                      <a:pt x="12" y="0"/>
                    </a:lnTo>
                    <a:lnTo>
                      <a:pt x="15" y="0"/>
                    </a:lnTo>
                    <a:lnTo>
                      <a:pt x="18" y="0"/>
                    </a:lnTo>
                    <a:lnTo>
                      <a:pt x="22" y="0"/>
                    </a:lnTo>
                    <a:lnTo>
                      <a:pt x="27" y="0"/>
                    </a:lnTo>
                    <a:lnTo>
                      <a:pt x="32" y="0"/>
                    </a:lnTo>
                    <a:lnTo>
                      <a:pt x="38" y="2"/>
                    </a:lnTo>
                    <a:lnTo>
                      <a:pt x="40" y="2"/>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66" name="Freeform 695">
                <a:extLst>
                  <a:ext uri="{FF2B5EF4-FFF2-40B4-BE49-F238E27FC236}">
                    <a16:creationId xmlns:a16="http://schemas.microsoft.com/office/drawing/2014/main" id="{9939F2DA-8150-2BF6-3F49-DC7C203F6B68}"/>
                  </a:ext>
                </a:extLst>
              </p:cNvPr>
              <p:cNvSpPr>
                <a:spLocks/>
              </p:cNvSpPr>
              <p:nvPr/>
            </p:nvSpPr>
            <p:spPr bwMode="auto">
              <a:xfrm>
                <a:off x="2115" y="3760"/>
                <a:ext cx="7" cy="3"/>
              </a:xfrm>
              <a:custGeom>
                <a:avLst/>
                <a:gdLst>
                  <a:gd name="T0" fmla="*/ 0 w 20"/>
                  <a:gd name="T1" fmla="*/ 0 h 7"/>
                  <a:gd name="T2" fmla="*/ 0 w 20"/>
                  <a:gd name="T3" fmla="*/ 0 h 7"/>
                  <a:gd name="T4" fmla="*/ 0 w 20"/>
                  <a:gd name="T5" fmla="*/ 0 h 7"/>
                  <a:gd name="T6" fmla="*/ 0 w 20"/>
                  <a:gd name="T7" fmla="*/ 0 h 7"/>
                  <a:gd name="T8" fmla="*/ 0 w 20"/>
                  <a:gd name="T9" fmla="*/ 0 h 7"/>
                  <a:gd name="T10" fmla="*/ 0 w 20"/>
                  <a:gd name="T11" fmla="*/ 0 h 7"/>
                  <a:gd name="T12" fmla="*/ 0 w 20"/>
                  <a:gd name="T13" fmla="*/ 0 h 7"/>
                  <a:gd name="T14" fmla="*/ 0 w 20"/>
                  <a:gd name="T15" fmla="*/ 0 h 7"/>
                  <a:gd name="T16" fmla="*/ 0 w 20"/>
                  <a:gd name="T17" fmla="*/ 0 h 7"/>
                  <a:gd name="T18" fmla="*/ 0 w 20"/>
                  <a:gd name="T19" fmla="*/ 0 h 7"/>
                  <a:gd name="T20" fmla="*/ 0 w 20"/>
                  <a:gd name="T21" fmla="*/ 0 h 7"/>
                  <a:gd name="T22" fmla="*/ 0 w 20"/>
                  <a:gd name="T23" fmla="*/ 0 h 7"/>
                  <a:gd name="T24" fmla="*/ 0 w 20"/>
                  <a:gd name="T25" fmla="*/ 0 h 7"/>
                  <a:gd name="T26" fmla="*/ 0 w 20"/>
                  <a:gd name="T27" fmla="*/ 0 h 7"/>
                  <a:gd name="T28" fmla="*/ 0 w 20"/>
                  <a:gd name="T29" fmla="*/ 0 h 7"/>
                  <a:gd name="T30" fmla="*/ 0 w 20"/>
                  <a:gd name="T31" fmla="*/ 0 h 7"/>
                  <a:gd name="T32" fmla="*/ 0 w 20"/>
                  <a:gd name="T33" fmla="*/ 0 h 7"/>
                  <a:gd name="T34" fmla="*/ 0 w 20"/>
                  <a:gd name="T35" fmla="*/ 0 h 7"/>
                  <a:gd name="T36" fmla="*/ 0 w 20"/>
                  <a:gd name="T37" fmla="*/ 0 h 7"/>
                  <a:gd name="T38" fmla="*/ 0 w 20"/>
                  <a:gd name="T39" fmla="*/ 0 h 7"/>
                  <a:gd name="T40" fmla="*/ 0 w 20"/>
                  <a:gd name="T41" fmla="*/ 0 h 7"/>
                  <a:gd name="T42" fmla="*/ 0 w 20"/>
                  <a:gd name="T43" fmla="*/ 0 h 7"/>
                  <a:gd name="T44" fmla="*/ 0 w 20"/>
                  <a:gd name="T45" fmla="*/ 0 h 7"/>
                  <a:gd name="T46" fmla="*/ 0 w 20"/>
                  <a:gd name="T47" fmla="*/ 0 h 7"/>
                  <a:gd name="T48" fmla="*/ 0 w 20"/>
                  <a:gd name="T49" fmla="*/ 0 h 7"/>
                  <a:gd name="T50" fmla="*/ 0 w 20"/>
                  <a:gd name="T51" fmla="*/ 0 h 7"/>
                  <a:gd name="T52" fmla="*/ 0 w 20"/>
                  <a:gd name="T53" fmla="*/ 0 h 7"/>
                  <a:gd name="T54" fmla="*/ 0 w 20"/>
                  <a:gd name="T55" fmla="*/ 0 h 7"/>
                  <a:gd name="T56" fmla="*/ 0 w 20"/>
                  <a:gd name="T57" fmla="*/ 0 h 7"/>
                  <a:gd name="T58" fmla="*/ 0 w 20"/>
                  <a:gd name="T59" fmla="*/ 0 h 7"/>
                  <a:gd name="T60" fmla="*/ 0 w 20"/>
                  <a:gd name="T61" fmla="*/ 0 h 7"/>
                  <a:gd name="T62" fmla="*/ 0 w 20"/>
                  <a:gd name="T63" fmla="*/ 0 h 7"/>
                  <a:gd name="T64" fmla="*/ 0 w 20"/>
                  <a:gd name="T65" fmla="*/ 0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7"/>
                  <a:gd name="T101" fmla="*/ 20 w 20"/>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7">
                    <a:moveTo>
                      <a:pt x="20" y="2"/>
                    </a:moveTo>
                    <a:lnTo>
                      <a:pt x="19" y="0"/>
                    </a:lnTo>
                    <a:lnTo>
                      <a:pt x="17" y="0"/>
                    </a:lnTo>
                    <a:lnTo>
                      <a:pt x="16" y="0"/>
                    </a:lnTo>
                    <a:lnTo>
                      <a:pt x="15" y="2"/>
                    </a:lnTo>
                    <a:lnTo>
                      <a:pt x="13" y="3"/>
                    </a:lnTo>
                    <a:lnTo>
                      <a:pt x="10" y="5"/>
                    </a:lnTo>
                    <a:lnTo>
                      <a:pt x="9" y="6"/>
                    </a:lnTo>
                    <a:lnTo>
                      <a:pt x="6" y="6"/>
                    </a:lnTo>
                    <a:lnTo>
                      <a:pt x="4" y="5"/>
                    </a:lnTo>
                    <a:lnTo>
                      <a:pt x="3" y="5"/>
                    </a:lnTo>
                    <a:lnTo>
                      <a:pt x="3" y="3"/>
                    </a:lnTo>
                    <a:lnTo>
                      <a:pt x="1" y="2"/>
                    </a:lnTo>
                    <a:lnTo>
                      <a:pt x="0" y="2"/>
                    </a:lnTo>
                    <a:lnTo>
                      <a:pt x="0" y="3"/>
                    </a:lnTo>
                    <a:lnTo>
                      <a:pt x="0" y="5"/>
                    </a:lnTo>
                    <a:lnTo>
                      <a:pt x="3" y="6"/>
                    </a:lnTo>
                    <a:lnTo>
                      <a:pt x="4" y="7"/>
                    </a:lnTo>
                    <a:lnTo>
                      <a:pt x="6" y="7"/>
                    </a:lnTo>
                    <a:lnTo>
                      <a:pt x="7" y="7"/>
                    </a:lnTo>
                    <a:lnTo>
                      <a:pt x="9" y="7"/>
                    </a:lnTo>
                    <a:lnTo>
                      <a:pt x="10" y="7"/>
                    </a:lnTo>
                    <a:lnTo>
                      <a:pt x="12" y="6"/>
                    </a:lnTo>
                    <a:lnTo>
                      <a:pt x="13" y="5"/>
                    </a:lnTo>
                    <a:lnTo>
                      <a:pt x="15" y="3"/>
                    </a:lnTo>
                    <a:lnTo>
                      <a:pt x="16" y="3"/>
                    </a:lnTo>
                    <a:lnTo>
                      <a:pt x="17" y="3"/>
                    </a:lnTo>
                    <a:lnTo>
                      <a:pt x="19" y="3"/>
                    </a:lnTo>
                    <a:lnTo>
                      <a:pt x="20" y="3"/>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67" name="Freeform 696">
                <a:extLst>
                  <a:ext uri="{FF2B5EF4-FFF2-40B4-BE49-F238E27FC236}">
                    <a16:creationId xmlns:a16="http://schemas.microsoft.com/office/drawing/2014/main" id="{C609474A-57FC-969D-9553-52C59C3E46CD}"/>
                  </a:ext>
                </a:extLst>
              </p:cNvPr>
              <p:cNvSpPr>
                <a:spLocks/>
              </p:cNvSpPr>
              <p:nvPr/>
            </p:nvSpPr>
            <p:spPr bwMode="auto">
              <a:xfrm>
                <a:off x="2116" y="3767"/>
                <a:ext cx="13" cy="2"/>
              </a:xfrm>
              <a:custGeom>
                <a:avLst/>
                <a:gdLst>
                  <a:gd name="T0" fmla="*/ 0 w 40"/>
                  <a:gd name="T1" fmla="*/ 0 h 7"/>
                  <a:gd name="T2" fmla="*/ 0 w 40"/>
                  <a:gd name="T3" fmla="*/ 0 h 7"/>
                  <a:gd name="T4" fmla="*/ 0 w 40"/>
                  <a:gd name="T5" fmla="*/ 0 h 7"/>
                  <a:gd name="T6" fmla="*/ 0 w 40"/>
                  <a:gd name="T7" fmla="*/ 0 h 7"/>
                  <a:gd name="T8" fmla="*/ 0 w 40"/>
                  <a:gd name="T9" fmla="*/ 0 h 7"/>
                  <a:gd name="T10" fmla="*/ 0 w 40"/>
                  <a:gd name="T11" fmla="*/ 0 h 7"/>
                  <a:gd name="T12" fmla="*/ 0 w 40"/>
                  <a:gd name="T13" fmla="*/ 0 h 7"/>
                  <a:gd name="T14" fmla="*/ 0 w 40"/>
                  <a:gd name="T15" fmla="*/ 0 h 7"/>
                  <a:gd name="T16" fmla="*/ 0 w 40"/>
                  <a:gd name="T17" fmla="*/ 0 h 7"/>
                  <a:gd name="T18" fmla="*/ 0 w 40"/>
                  <a:gd name="T19" fmla="*/ 0 h 7"/>
                  <a:gd name="T20" fmla="*/ 0 w 40"/>
                  <a:gd name="T21" fmla="*/ 0 h 7"/>
                  <a:gd name="T22" fmla="*/ 0 w 40"/>
                  <a:gd name="T23" fmla="*/ 0 h 7"/>
                  <a:gd name="T24" fmla="*/ 0 w 40"/>
                  <a:gd name="T25" fmla="*/ 0 h 7"/>
                  <a:gd name="T26" fmla="*/ 0 w 40"/>
                  <a:gd name="T27" fmla="*/ 0 h 7"/>
                  <a:gd name="T28" fmla="*/ 0 w 40"/>
                  <a:gd name="T29" fmla="*/ 0 h 7"/>
                  <a:gd name="T30" fmla="*/ 0 w 40"/>
                  <a:gd name="T31" fmla="*/ 0 h 7"/>
                  <a:gd name="T32" fmla="*/ 0 w 40"/>
                  <a:gd name="T33" fmla="*/ 0 h 7"/>
                  <a:gd name="T34" fmla="*/ 0 w 40"/>
                  <a:gd name="T35" fmla="*/ 0 h 7"/>
                  <a:gd name="T36" fmla="*/ 0 w 40"/>
                  <a:gd name="T37" fmla="*/ 0 h 7"/>
                  <a:gd name="T38" fmla="*/ 0 w 40"/>
                  <a:gd name="T39" fmla="*/ 0 h 7"/>
                  <a:gd name="T40" fmla="*/ 0 w 40"/>
                  <a:gd name="T41" fmla="*/ 0 h 7"/>
                  <a:gd name="T42" fmla="*/ 0 w 40"/>
                  <a:gd name="T43" fmla="*/ 0 h 7"/>
                  <a:gd name="T44" fmla="*/ 0 w 40"/>
                  <a:gd name="T45" fmla="*/ 0 h 7"/>
                  <a:gd name="T46" fmla="*/ 0 w 40"/>
                  <a:gd name="T47" fmla="*/ 0 h 7"/>
                  <a:gd name="T48" fmla="*/ 0 w 40"/>
                  <a:gd name="T49" fmla="*/ 0 h 7"/>
                  <a:gd name="T50" fmla="*/ 0 w 40"/>
                  <a:gd name="T51" fmla="*/ 0 h 7"/>
                  <a:gd name="T52" fmla="*/ 0 w 40"/>
                  <a:gd name="T53" fmla="*/ 0 h 7"/>
                  <a:gd name="T54" fmla="*/ 0 w 40"/>
                  <a:gd name="T55" fmla="*/ 0 h 7"/>
                  <a:gd name="T56" fmla="*/ 0 w 40"/>
                  <a:gd name="T57" fmla="*/ 0 h 7"/>
                  <a:gd name="T58" fmla="*/ 0 w 40"/>
                  <a:gd name="T59" fmla="*/ 0 h 7"/>
                  <a:gd name="T60" fmla="*/ 0 w 40"/>
                  <a:gd name="T61" fmla="*/ 0 h 7"/>
                  <a:gd name="T62" fmla="*/ 0 w 40"/>
                  <a:gd name="T63" fmla="*/ 0 h 7"/>
                  <a:gd name="T64" fmla="*/ 0 w 40"/>
                  <a:gd name="T65" fmla="*/ 0 h 7"/>
                  <a:gd name="T66" fmla="*/ 0 w 40"/>
                  <a:gd name="T67" fmla="*/ 0 h 7"/>
                  <a:gd name="T68" fmla="*/ 0 w 40"/>
                  <a:gd name="T69" fmla="*/ 0 h 7"/>
                  <a:gd name="T70" fmla="*/ 0 w 40"/>
                  <a:gd name="T71" fmla="*/ 0 h 7"/>
                  <a:gd name="T72" fmla="*/ 0 w 40"/>
                  <a:gd name="T73" fmla="*/ 0 h 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7"/>
                  <a:gd name="T113" fmla="*/ 40 w 40"/>
                  <a:gd name="T114" fmla="*/ 7 h 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7">
                    <a:moveTo>
                      <a:pt x="0" y="2"/>
                    </a:moveTo>
                    <a:lnTo>
                      <a:pt x="0" y="4"/>
                    </a:lnTo>
                    <a:lnTo>
                      <a:pt x="2" y="4"/>
                    </a:lnTo>
                    <a:lnTo>
                      <a:pt x="3" y="5"/>
                    </a:lnTo>
                    <a:lnTo>
                      <a:pt x="6" y="5"/>
                    </a:lnTo>
                    <a:lnTo>
                      <a:pt x="8" y="5"/>
                    </a:lnTo>
                    <a:lnTo>
                      <a:pt x="9" y="7"/>
                    </a:lnTo>
                    <a:lnTo>
                      <a:pt x="11" y="7"/>
                    </a:lnTo>
                    <a:lnTo>
                      <a:pt x="12" y="7"/>
                    </a:lnTo>
                    <a:lnTo>
                      <a:pt x="14" y="7"/>
                    </a:lnTo>
                    <a:lnTo>
                      <a:pt x="15" y="7"/>
                    </a:lnTo>
                    <a:lnTo>
                      <a:pt x="16" y="7"/>
                    </a:lnTo>
                    <a:lnTo>
                      <a:pt x="18" y="5"/>
                    </a:lnTo>
                    <a:lnTo>
                      <a:pt x="21" y="4"/>
                    </a:lnTo>
                    <a:lnTo>
                      <a:pt x="25" y="4"/>
                    </a:lnTo>
                    <a:lnTo>
                      <a:pt x="31" y="2"/>
                    </a:lnTo>
                    <a:lnTo>
                      <a:pt x="37" y="1"/>
                    </a:lnTo>
                    <a:lnTo>
                      <a:pt x="40" y="0"/>
                    </a:lnTo>
                    <a:lnTo>
                      <a:pt x="37" y="0"/>
                    </a:lnTo>
                    <a:lnTo>
                      <a:pt x="31" y="1"/>
                    </a:lnTo>
                    <a:lnTo>
                      <a:pt x="25" y="2"/>
                    </a:lnTo>
                    <a:lnTo>
                      <a:pt x="22" y="2"/>
                    </a:lnTo>
                    <a:lnTo>
                      <a:pt x="21" y="2"/>
                    </a:lnTo>
                    <a:lnTo>
                      <a:pt x="18" y="4"/>
                    </a:lnTo>
                    <a:lnTo>
                      <a:pt x="16" y="5"/>
                    </a:lnTo>
                    <a:lnTo>
                      <a:pt x="15" y="5"/>
                    </a:lnTo>
                    <a:lnTo>
                      <a:pt x="12" y="5"/>
                    </a:lnTo>
                    <a:lnTo>
                      <a:pt x="8" y="4"/>
                    </a:lnTo>
                    <a:lnTo>
                      <a:pt x="5" y="4"/>
                    </a:lnTo>
                    <a:lnTo>
                      <a:pt x="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68" name="Freeform 697">
                <a:extLst>
                  <a:ext uri="{FF2B5EF4-FFF2-40B4-BE49-F238E27FC236}">
                    <a16:creationId xmlns:a16="http://schemas.microsoft.com/office/drawing/2014/main" id="{428DA358-D4A6-2084-2B06-D1B348F1132A}"/>
                  </a:ext>
                </a:extLst>
              </p:cNvPr>
              <p:cNvSpPr>
                <a:spLocks/>
              </p:cNvSpPr>
              <p:nvPr/>
            </p:nvSpPr>
            <p:spPr bwMode="auto">
              <a:xfrm>
                <a:off x="2128" y="3778"/>
                <a:ext cx="9" cy="4"/>
              </a:xfrm>
              <a:custGeom>
                <a:avLst/>
                <a:gdLst>
                  <a:gd name="T0" fmla="*/ 0 w 27"/>
                  <a:gd name="T1" fmla="*/ 0 h 13"/>
                  <a:gd name="T2" fmla="*/ 0 w 27"/>
                  <a:gd name="T3" fmla="*/ 0 h 13"/>
                  <a:gd name="T4" fmla="*/ 0 w 27"/>
                  <a:gd name="T5" fmla="*/ 0 h 13"/>
                  <a:gd name="T6" fmla="*/ 0 w 27"/>
                  <a:gd name="T7" fmla="*/ 0 h 13"/>
                  <a:gd name="T8" fmla="*/ 0 w 27"/>
                  <a:gd name="T9" fmla="*/ 0 h 13"/>
                  <a:gd name="T10" fmla="*/ 0 w 27"/>
                  <a:gd name="T11" fmla="*/ 0 h 13"/>
                  <a:gd name="T12" fmla="*/ 0 w 27"/>
                  <a:gd name="T13" fmla="*/ 0 h 13"/>
                  <a:gd name="T14" fmla="*/ 0 w 27"/>
                  <a:gd name="T15" fmla="*/ 0 h 13"/>
                  <a:gd name="T16" fmla="*/ 0 w 27"/>
                  <a:gd name="T17" fmla="*/ 0 h 13"/>
                  <a:gd name="T18" fmla="*/ 0 w 27"/>
                  <a:gd name="T19" fmla="*/ 0 h 13"/>
                  <a:gd name="T20" fmla="*/ 0 w 27"/>
                  <a:gd name="T21" fmla="*/ 0 h 13"/>
                  <a:gd name="T22" fmla="*/ 0 w 27"/>
                  <a:gd name="T23" fmla="*/ 0 h 13"/>
                  <a:gd name="T24" fmla="*/ 0 w 27"/>
                  <a:gd name="T25" fmla="*/ 0 h 13"/>
                  <a:gd name="T26" fmla="*/ 0 w 27"/>
                  <a:gd name="T27" fmla="*/ 0 h 13"/>
                  <a:gd name="T28" fmla="*/ 0 w 27"/>
                  <a:gd name="T29" fmla="*/ 0 h 13"/>
                  <a:gd name="T30" fmla="*/ 0 w 27"/>
                  <a:gd name="T31" fmla="*/ 0 h 13"/>
                  <a:gd name="T32" fmla="*/ 0 w 27"/>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3"/>
                  <a:gd name="T53" fmla="*/ 27 w 2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3">
                    <a:moveTo>
                      <a:pt x="0" y="11"/>
                    </a:moveTo>
                    <a:lnTo>
                      <a:pt x="6" y="10"/>
                    </a:lnTo>
                    <a:lnTo>
                      <a:pt x="13" y="7"/>
                    </a:lnTo>
                    <a:lnTo>
                      <a:pt x="19" y="4"/>
                    </a:lnTo>
                    <a:lnTo>
                      <a:pt x="22" y="2"/>
                    </a:lnTo>
                    <a:lnTo>
                      <a:pt x="24" y="0"/>
                    </a:lnTo>
                    <a:lnTo>
                      <a:pt x="27" y="0"/>
                    </a:lnTo>
                    <a:lnTo>
                      <a:pt x="27" y="2"/>
                    </a:lnTo>
                    <a:lnTo>
                      <a:pt x="25" y="3"/>
                    </a:lnTo>
                    <a:lnTo>
                      <a:pt x="21" y="4"/>
                    </a:lnTo>
                    <a:lnTo>
                      <a:pt x="15" y="7"/>
                    </a:lnTo>
                    <a:lnTo>
                      <a:pt x="6" y="11"/>
                    </a:lnTo>
                    <a:lnTo>
                      <a:pt x="0" y="1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69" name="Freeform 698">
                <a:extLst>
                  <a:ext uri="{FF2B5EF4-FFF2-40B4-BE49-F238E27FC236}">
                    <a16:creationId xmlns:a16="http://schemas.microsoft.com/office/drawing/2014/main" id="{448A933C-029B-A136-F5AE-F8A94C2B959B}"/>
                  </a:ext>
                </a:extLst>
              </p:cNvPr>
              <p:cNvSpPr>
                <a:spLocks/>
              </p:cNvSpPr>
              <p:nvPr/>
            </p:nvSpPr>
            <p:spPr bwMode="auto">
              <a:xfrm>
                <a:off x="2108" y="3749"/>
                <a:ext cx="7" cy="3"/>
              </a:xfrm>
              <a:custGeom>
                <a:avLst/>
                <a:gdLst>
                  <a:gd name="T0" fmla="*/ 0 w 21"/>
                  <a:gd name="T1" fmla="*/ 0 h 8"/>
                  <a:gd name="T2" fmla="*/ 0 w 21"/>
                  <a:gd name="T3" fmla="*/ 0 h 8"/>
                  <a:gd name="T4" fmla="*/ 0 w 21"/>
                  <a:gd name="T5" fmla="*/ 0 h 8"/>
                  <a:gd name="T6" fmla="*/ 0 w 21"/>
                  <a:gd name="T7" fmla="*/ 0 h 8"/>
                  <a:gd name="T8" fmla="*/ 0 w 21"/>
                  <a:gd name="T9" fmla="*/ 0 h 8"/>
                  <a:gd name="T10" fmla="*/ 0 w 21"/>
                  <a:gd name="T11" fmla="*/ 0 h 8"/>
                  <a:gd name="T12" fmla="*/ 0 w 21"/>
                  <a:gd name="T13" fmla="*/ 0 h 8"/>
                  <a:gd name="T14" fmla="*/ 0 w 21"/>
                  <a:gd name="T15" fmla="*/ 0 h 8"/>
                  <a:gd name="T16" fmla="*/ 0 w 21"/>
                  <a:gd name="T17" fmla="*/ 0 h 8"/>
                  <a:gd name="T18" fmla="*/ 0 w 21"/>
                  <a:gd name="T19" fmla="*/ 0 h 8"/>
                  <a:gd name="T20" fmla="*/ 0 w 21"/>
                  <a:gd name="T21" fmla="*/ 0 h 8"/>
                  <a:gd name="T22" fmla="*/ 0 w 21"/>
                  <a:gd name="T23" fmla="*/ 0 h 8"/>
                  <a:gd name="T24" fmla="*/ 0 w 21"/>
                  <a:gd name="T25" fmla="*/ 0 h 8"/>
                  <a:gd name="T26" fmla="*/ 0 w 21"/>
                  <a:gd name="T27" fmla="*/ 0 h 8"/>
                  <a:gd name="T28" fmla="*/ 0 w 21"/>
                  <a:gd name="T29" fmla="*/ 0 h 8"/>
                  <a:gd name="T30" fmla="*/ 0 w 21"/>
                  <a:gd name="T31" fmla="*/ 0 h 8"/>
                  <a:gd name="T32" fmla="*/ 0 w 21"/>
                  <a:gd name="T33" fmla="*/ 0 h 8"/>
                  <a:gd name="T34" fmla="*/ 0 w 21"/>
                  <a:gd name="T35" fmla="*/ 0 h 8"/>
                  <a:gd name="T36" fmla="*/ 0 w 21"/>
                  <a:gd name="T37" fmla="*/ 0 h 8"/>
                  <a:gd name="T38" fmla="*/ 0 w 21"/>
                  <a:gd name="T39" fmla="*/ 0 h 8"/>
                  <a:gd name="T40" fmla="*/ 0 w 21"/>
                  <a:gd name="T41" fmla="*/ 0 h 8"/>
                  <a:gd name="T42" fmla="*/ 0 w 21"/>
                  <a:gd name="T43" fmla="*/ 0 h 8"/>
                  <a:gd name="T44" fmla="*/ 0 w 21"/>
                  <a:gd name="T45" fmla="*/ 0 h 8"/>
                  <a:gd name="T46" fmla="*/ 0 w 21"/>
                  <a:gd name="T47" fmla="*/ 0 h 8"/>
                  <a:gd name="T48" fmla="*/ 0 w 21"/>
                  <a:gd name="T49" fmla="*/ 0 h 8"/>
                  <a:gd name="T50" fmla="*/ 0 w 21"/>
                  <a:gd name="T51" fmla="*/ 0 h 8"/>
                  <a:gd name="T52" fmla="*/ 0 w 21"/>
                  <a:gd name="T53" fmla="*/ 0 h 8"/>
                  <a:gd name="T54" fmla="*/ 0 w 21"/>
                  <a:gd name="T55" fmla="*/ 0 h 8"/>
                  <a:gd name="T56" fmla="*/ 0 w 21"/>
                  <a:gd name="T57" fmla="*/ 0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
                  <a:gd name="T88" fmla="*/ 0 h 8"/>
                  <a:gd name="T89" fmla="*/ 21 w 21"/>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 h="8">
                    <a:moveTo>
                      <a:pt x="19" y="4"/>
                    </a:moveTo>
                    <a:lnTo>
                      <a:pt x="18" y="3"/>
                    </a:lnTo>
                    <a:lnTo>
                      <a:pt x="15" y="1"/>
                    </a:lnTo>
                    <a:lnTo>
                      <a:pt x="13" y="0"/>
                    </a:lnTo>
                    <a:lnTo>
                      <a:pt x="10" y="0"/>
                    </a:lnTo>
                    <a:lnTo>
                      <a:pt x="9" y="0"/>
                    </a:lnTo>
                    <a:lnTo>
                      <a:pt x="7" y="0"/>
                    </a:lnTo>
                    <a:lnTo>
                      <a:pt x="6" y="0"/>
                    </a:lnTo>
                    <a:lnTo>
                      <a:pt x="5" y="0"/>
                    </a:lnTo>
                    <a:lnTo>
                      <a:pt x="2" y="1"/>
                    </a:lnTo>
                    <a:lnTo>
                      <a:pt x="0" y="1"/>
                    </a:lnTo>
                    <a:lnTo>
                      <a:pt x="0" y="3"/>
                    </a:lnTo>
                    <a:lnTo>
                      <a:pt x="0" y="4"/>
                    </a:lnTo>
                    <a:lnTo>
                      <a:pt x="2" y="5"/>
                    </a:lnTo>
                    <a:lnTo>
                      <a:pt x="2" y="7"/>
                    </a:lnTo>
                    <a:lnTo>
                      <a:pt x="3" y="8"/>
                    </a:lnTo>
                    <a:lnTo>
                      <a:pt x="5" y="8"/>
                    </a:lnTo>
                    <a:lnTo>
                      <a:pt x="6" y="8"/>
                    </a:lnTo>
                    <a:lnTo>
                      <a:pt x="9" y="8"/>
                    </a:lnTo>
                    <a:lnTo>
                      <a:pt x="12" y="8"/>
                    </a:lnTo>
                    <a:lnTo>
                      <a:pt x="15" y="8"/>
                    </a:lnTo>
                    <a:lnTo>
                      <a:pt x="18" y="8"/>
                    </a:lnTo>
                    <a:lnTo>
                      <a:pt x="19" y="8"/>
                    </a:lnTo>
                    <a:lnTo>
                      <a:pt x="21" y="7"/>
                    </a:lnTo>
                    <a:lnTo>
                      <a:pt x="21" y="5"/>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0" name="Freeform 699">
                <a:extLst>
                  <a:ext uri="{FF2B5EF4-FFF2-40B4-BE49-F238E27FC236}">
                    <a16:creationId xmlns:a16="http://schemas.microsoft.com/office/drawing/2014/main" id="{2E4B5537-E426-1D5A-3A2C-74D628B3CE38}"/>
                  </a:ext>
                </a:extLst>
              </p:cNvPr>
              <p:cNvSpPr>
                <a:spLocks/>
              </p:cNvSpPr>
              <p:nvPr/>
            </p:nvSpPr>
            <p:spPr bwMode="auto">
              <a:xfrm>
                <a:off x="2120" y="3740"/>
                <a:ext cx="16" cy="4"/>
              </a:xfrm>
              <a:custGeom>
                <a:avLst/>
                <a:gdLst>
                  <a:gd name="T0" fmla="*/ 0 w 50"/>
                  <a:gd name="T1" fmla="*/ 0 h 11"/>
                  <a:gd name="T2" fmla="*/ 0 w 50"/>
                  <a:gd name="T3" fmla="*/ 0 h 11"/>
                  <a:gd name="T4" fmla="*/ 0 w 50"/>
                  <a:gd name="T5" fmla="*/ 0 h 11"/>
                  <a:gd name="T6" fmla="*/ 0 w 50"/>
                  <a:gd name="T7" fmla="*/ 0 h 11"/>
                  <a:gd name="T8" fmla="*/ 0 w 50"/>
                  <a:gd name="T9" fmla="*/ 0 h 11"/>
                  <a:gd name="T10" fmla="*/ 0 w 50"/>
                  <a:gd name="T11" fmla="*/ 0 h 11"/>
                  <a:gd name="T12" fmla="*/ 0 w 50"/>
                  <a:gd name="T13" fmla="*/ 0 h 11"/>
                  <a:gd name="T14" fmla="*/ 0 w 50"/>
                  <a:gd name="T15" fmla="*/ 0 h 11"/>
                  <a:gd name="T16" fmla="*/ 0 w 50"/>
                  <a:gd name="T17" fmla="*/ 0 h 11"/>
                  <a:gd name="T18" fmla="*/ 0 w 50"/>
                  <a:gd name="T19" fmla="*/ 0 h 11"/>
                  <a:gd name="T20" fmla="*/ 0 w 50"/>
                  <a:gd name="T21" fmla="*/ 0 h 11"/>
                  <a:gd name="T22" fmla="*/ 0 w 50"/>
                  <a:gd name="T23" fmla="*/ 0 h 11"/>
                  <a:gd name="T24" fmla="*/ 0 w 50"/>
                  <a:gd name="T25" fmla="*/ 0 h 11"/>
                  <a:gd name="T26" fmla="*/ 0 w 50"/>
                  <a:gd name="T27" fmla="*/ 0 h 11"/>
                  <a:gd name="T28" fmla="*/ 0 w 50"/>
                  <a:gd name="T29" fmla="*/ 0 h 11"/>
                  <a:gd name="T30" fmla="*/ 0 w 50"/>
                  <a:gd name="T31" fmla="*/ 0 h 11"/>
                  <a:gd name="T32" fmla="*/ 0 w 50"/>
                  <a:gd name="T33" fmla="*/ 0 h 11"/>
                  <a:gd name="T34" fmla="*/ 0 w 50"/>
                  <a:gd name="T35" fmla="*/ 0 h 11"/>
                  <a:gd name="T36" fmla="*/ 0 w 50"/>
                  <a:gd name="T37" fmla="*/ 0 h 11"/>
                  <a:gd name="T38" fmla="*/ 0 w 50"/>
                  <a:gd name="T39" fmla="*/ 0 h 11"/>
                  <a:gd name="T40" fmla="*/ 0 w 50"/>
                  <a:gd name="T41" fmla="*/ 0 h 11"/>
                  <a:gd name="T42" fmla="*/ 0 w 50"/>
                  <a:gd name="T43" fmla="*/ 0 h 11"/>
                  <a:gd name="T44" fmla="*/ 0 w 50"/>
                  <a:gd name="T45" fmla="*/ 0 h 11"/>
                  <a:gd name="T46" fmla="*/ 0 w 50"/>
                  <a:gd name="T47" fmla="*/ 0 h 11"/>
                  <a:gd name="T48" fmla="*/ 0 w 50"/>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11"/>
                  <a:gd name="T77" fmla="*/ 50 w 50"/>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11">
                    <a:moveTo>
                      <a:pt x="0" y="11"/>
                    </a:moveTo>
                    <a:lnTo>
                      <a:pt x="2" y="11"/>
                    </a:lnTo>
                    <a:lnTo>
                      <a:pt x="3" y="11"/>
                    </a:lnTo>
                    <a:lnTo>
                      <a:pt x="4" y="11"/>
                    </a:lnTo>
                    <a:lnTo>
                      <a:pt x="6" y="11"/>
                    </a:lnTo>
                    <a:lnTo>
                      <a:pt x="9" y="10"/>
                    </a:lnTo>
                    <a:lnTo>
                      <a:pt x="15" y="9"/>
                    </a:lnTo>
                    <a:lnTo>
                      <a:pt x="20" y="6"/>
                    </a:lnTo>
                    <a:lnTo>
                      <a:pt x="25" y="4"/>
                    </a:lnTo>
                    <a:lnTo>
                      <a:pt x="29" y="3"/>
                    </a:lnTo>
                    <a:lnTo>
                      <a:pt x="35" y="3"/>
                    </a:lnTo>
                    <a:lnTo>
                      <a:pt x="42" y="3"/>
                    </a:lnTo>
                    <a:lnTo>
                      <a:pt x="48" y="4"/>
                    </a:lnTo>
                    <a:lnTo>
                      <a:pt x="50" y="4"/>
                    </a:lnTo>
                    <a:lnTo>
                      <a:pt x="48" y="4"/>
                    </a:lnTo>
                    <a:lnTo>
                      <a:pt x="45" y="3"/>
                    </a:lnTo>
                    <a:lnTo>
                      <a:pt x="41" y="1"/>
                    </a:lnTo>
                    <a:lnTo>
                      <a:pt x="35" y="1"/>
                    </a:lnTo>
                    <a:lnTo>
                      <a:pt x="31" y="1"/>
                    </a:lnTo>
                    <a:lnTo>
                      <a:pt x="28" y="0"/>
                    </a:lnTo>
                    <a:lnTo>
                      <a:pt x="23" y="1"/>
                    </a:lnTo>
                    <a:lnTo>
                      <a:pt x="15" y="3"/>
                    </a:lnTo>
                    <a:lnTo>
                      <a:pt x="6" y="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1" name="Freeform 700">
                <a:extLst>
                  <a:ext uri="{FF2B5EF4-FFF2-40B4-BE49-F238E27FC236}">
                    <a16:creationId xmlns:a16="http://schemas.microsoft.com/office/drawing/2014/main" id="{F936D166-E299-7F4F-9C48-EF0F18BBA391}"/>
                  </a:ext>
                </a:extLst>
              </p:cNvPr>
              <p:cNvSpPr>
                <a:spLocks/>
              </p:cNvSpPr>
              <p:nvPr/>
            </p:nvSpPr>
            <p:spPr bwMode="auto">
              <a:xfrm>
                <a:off x="2106" y="3744"/>
                <a:ext cx="6" cy="2"/>
              </a:xfrm>
              <a:custGeom>
                <a:avLst/>
                <a:gdLst>
                  <a:gd name="T0" fmla="*/ 0 w 19"/>
                  <a:gd name="T1" fmla="*/ 0 h 5"/>
                  <a:gd name="T2" fmla="*/ 0 w 19"/>
                  <a:gd name="T3" fmla="*/ 0 h 5"/>
                  <a:gd name="T4" fmla="*/ 0 w 19"/>
                  <a:gd name="T5" fmla="*/ 0 h 5"/>
                  <a:gd name="T6" fmla="*/ 0 w 19"/>
                  <a:gd name="T7" fmla="*/ 0 h 5"/>
                  <a:gd name="T8" fmla="*/ 0 w 19"/>
                  <a:gd name="T9" fmla="*/ 0 h 5"/>
                  <a:gd name="T10" fmla="*/ 0 w 19"/>
                  <a:gd name="T11" fmla="*/ 0 h 5"/>
                  <a:gd name="T12" fmla="*/ 0 w 19"/>
                  <a:gd name="T13" fmla="*/ 0 h 5"/>
                  <a:gd name="T14" fmla="*/ 0 w 19"/>
                  <a:gd name="T15" fmla="*/ 0 h 5"/>
                  <a:gd name="T16" fmla="*/ 0 w 19"/>
                  <a:gd name="T17" fmla="*/ 0 h 5"/>
                  <a:gd name="T18" fmla="*/ 0 w 19"/>
                  <a:gd name="T19" fmla="*/ 0 h 5"/>
                  <a:gd name="T20" fmla="*/ 0 w 19"/>
                  <a:gd name="T21" fmla="*/ 0 h 5"/>
                  <a:gd name="T22" fmla="*/ 0 w 19"/>
                  <a:gd name="T23" fmla="*/ 0 h 5"/>
                  <a:gd name="T24" fmla="*/ 0 w 19"/>
                  <a:gd name="T25" fmla="*/ 0 h 5"/>
                  <a:gd name="T26" fmla="*/ 0 w 19"/>
                  <a:gd name="T27" fmla="*/ 0 h 5"/>
                  <a:gd name="T28" fmla="*/ 0 w 19"/>
                  <a:gd name="T29" fmla="*/ 0 h 5"/>
                  <a:gd name="T30" fmla="*/ 0 w 19"/>
                  <a:gd name="T31" fmla="*/ 0 h 5"/>
                  <a:gd name="T32" fmla="*/ 0 w 1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5"/>
                  <a:gd name="T53" fmla="*/ 19 w 1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5">
                    <a:moveTo>
                      <a:pt x="16" y="0"/>
                    </a:moveTo>
                    <a:lnTo>
                      <a:pt x="12" y="0"/>
                    </a:lnTo>
                    <a:lnTo>
                      <a:pt x="6" y="0"/>
                    </a:lnTo>
                    <a:lnTo>
                      <a:pt x="2" y="0"/>
                    </a:lnTo>
                    <a:lnTo>
                      <a:pt x="0" y="0"/>
                    </a:lnTo>
                    <a:lnTo>
                      <a:pt x="0" y="2"/>
                    </a:lnTo>
                    <a:lnTo>
                      <a:pt x="0" y="3"/>
                    </a:lnTo>
                    <a:lnTo>
                      <a:pt x="2" y="3"/>
                    </a:lnTo>
                    <a:lnTo>
                      <a:pt x="3" y="3"/>
                    </a:lnTo>
                    <a:lnTo>
                      <a:pt x="6" y="3"/>
                    </a:lnTo>
                    <a:lnTo>
                      <a:pt x="9" y="3"/>
                    </a:lnTo>
                    <a:lnTo>
                      <a:pt x="13" y="3"/>
                    </a:lnTo>
                    <a:lnTo>
                      <a:pt x="16" y="5"/>
                    </a:lnTo>
                    <a:lnTo>
                      <a:pt x="18" y="5"/>
                    </a:lnTo>
                    <a:lnTo>
                      <a:pt x="19" y="3"/>
                    </a:lnTo>
                    <a:lnTo>
                      <a:pt x="19"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2" name="Freeform 701">
                <a:extLst>
                  <a:ext uri="{FF2B5EF4-FFF2-40B4-BE49-F238E27FC236}">
                    <a16:creationId xmlns:a16="http://schemas.microsoft.com/office/drawing/2014/main" id="{79D1079B-0CF4-2E57-E0BC-3B56C9EB102C}"/>
                  </a:ext>
                </a:extLst>
              </p:cNvPr>
              <p:cNvSpPr>
                <a:spLocks/>
              </p:cNvSpPr>
              <p:nvPr/>
            </p:nvSpPr>
            <p:spPr bwMode="auto">
              <a:xfrm>
                <a:off x="2123" y="3746"/>
                <a:ext cx="10" cy="4"/>
              </a:xfrm>
              <a:custGeom>
                <a:avLst/>
                <a:gdLst>
                  <a:gd name="T0" fmla="*/ 0 w 32"/>
                  <a:gd name="T1" fmla="*/ 0 h 12"/>
                  <a:gd name="T2" fmla="*/ 0 w 32"/>
                  <a:gd name="T3" fmla="*/ 0 h 12"/>
                  <a:gd name="T4" fmla="*/ 0 w 32"/>
                  <a:gd name="T5" fmla="*/ 0 h 12"/>
                  <a:gd name="T6" fmla="*/ 0 w 32"/>
                  <a:gd name="T7" fmla="*/ 0 h 12"/>
                  <a:gd name="T8" fmla="*/ 0 w 32"/>
                  <a:gd name="T9" fmla="*/ 0 h 12"/>
                  <a:gd name="T10" fmla="*/ 0 w 32"/>
                  <a:gd name="T11" fmla="*/ 0 h 12"/>
                  <a:gd name="T12" fmla="*/ 0 w 32"/>
                  <a:gd name="T13" fmla="*/ 0 h 12"/>
                  <a:gd name="T14" fmla="*/ 0 w 32"/>
                  <a:gd name="T15" fmla="*/ 0 h 12"/>
                  <a:gd name="T16" fmla="*/ 0 w 32"/>
                  <a:gd name="T17" fmla="*/ 0 h 12"/>
                  <a:gd name="T18" fmla="*/ 0 w 32"/>
                  <a:gd name="T19" fmla="*/ 0 h 12"/>
                  <a:gd name="T20" fmla="*/ 0 w 32"/>
                  <a:gd name="T21" fmla="*/ 0 h 12"/>
                  <a:gd name="T22" fmla="*/ 0 w 32"/>
                  <a:gd name="T23" fmla="*/ 0 h 12"/>
                  <a:gd name="T24" fmla="*/ 0 w 32"/>
                  <a:gd name="T25" fmla="*/ 0 h 12"/>
                  <a:gd name="T26" fmla="*/ 0 w 32"/>
                  <a:gd name="T27" fmla="*/ 0 h 12"/>
                  <a:gd name="T28" fmla="*/ 0 w 32"/>
                  <a:gd name="T29" fmla="*/ 0 h 12"/>
                  <a:gd name="T30" fmla="*/ 0 w 32"/>
                  <a:gd name="T31" fmla="*/ 0 h 12"/>
                  <a:gd name="T32" fmla="*/ 0 w 32"/>
                  <a:gd name="T33" fmla="*/ 0 h 12"/>
                  <a:gd name="T34" fmla="*/ 0 w 32"/>
                  <a:gd name="T35" fmla="*/ 0 h 12"/>
                  <a:gd name="T36" fmla="*/ 0 w 32"/>
                  <a:gd name="T37" fmla="*/ 0 h 12"/>
                  <a:gd name="T38" fmla="*/ 0 w 32"/>
                  <a:gd name="T39" fmla="*/ 0 h 12"/>
                  <a:gd name="T40" fmla="*/ 0 w 32"/>
                  <a:gd name="T41" fmla="*/ 0 h 12"/>
                  <a:gd name="T42" fmla="*/ 0 w 32"/>
                  <a:gd name="T43" fmla="*/ 0 h 12"/>
                  <a:gd name="T44" fmla="*/ 0 w 32"/>
                  <a:gd name="T45" fmla="*/ 0 h 12"/>
                  <a:gd name="T46" fmla="*/ 0 w 32"/>
                  <a:gd name="T47" fmla="*/ 0 h 12"/>
                  <a:gd name="T48" fmla="*/ 0 w 32"/>
                  <a:gd name="T49" fmla="*/ 0 h 12"/>
                  <a:gd name="T50" fmla="*/ 0 w 32"/>
                  <a:gd name="T51" fmla="*/ 0 h 12"/>
                  <a:gd name="T52" fmla="*/ 0 w 32"/>
                  <a:gd name="T53" fmla="*/ 0 h 12"/>
                  <a:gd name="T54" fmla="*/ 0 w 32"/>
                  <a:gd name="T55" fmla="*/ 0 h 12"/>
                  <a:gd name="T56" fmla="*/ 0 w 32"/>
                  <a:gd name="T57" fmla="*/ 0 h 12"/>
                  <a:gd name="T58" fmla="*/ 0 w 32"/>
                  <a:gd name="T59" fmla="*/ 0 h 12"/>
                  <a:gd name="T60" fmla="*/ 0 w 32"/>
                  <a:gd name="T61" fmla="*/ 0 h 12"/>
                  <a:gd name="T62" fmla="*/ 0 w 32"/>
                  <a:gd name="T63" fmla="*/ 0 h 12"/>
                  <a:gd name="T64" fmla="*/ 0 w 32"/>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12"/>
                  <a:gd name="T101" fmla="*/ 32 w 32"/>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12">
                    <a:moveTo>
                      <a:pt x="0" y="10"/>
                    </a:moveTo>
                    <a:lnTo>
                      <a:pt x="1" y="9"/>
                    </a:lnTo>
                    <a:lnTo>
                      <a:pt x="3" y="6"/>
                    </a:lnTo>
                    <a:lnTo>
                      <a:pt x="4" y="3"/>
                    </a:lnTo>
                    <a:lnTo>
                      <a:pt x="6" y="2"/>
                    </a:lnTo>
                    <a:lnTo>
                      <a:pt x="7" y="0"/>
                    </a:lnTo>
                    <a:lnTo>
                      <a:pt x="10" y="0"/>
                    </a:lnTo>
                    <a:lnTo>
                      <a:pt x="14" y="0"/>
                    </a:lnTo>
                    <a:lnTo>
                      <a:pt x="17" y="0"/>
                    </a:lnTo>
                    <a:lnTo>
                      <a:pt x="20" y="0"/>
                    </a:lnTo>
                    <a:lnTo>
                      <a:pt x="23" y="0"/>
                    </a:lnTo>
                    <a:lnTo>
                      <a:pt x="26" y="2"/>
                    </a:lnTo>
                    <a:lnTo>
                      <a:pt x="29" y="2"/>
                    </a:lnTo>
                    <a:lnTo>
                      <a:pt x="30" y="2"/>
                    </a:lnTo>
                    <a:lnTo>
                      <a:pt x="32" y="3"/>
                    </a:lnTo>
                    <a:lnTo>
                      <a:pt x="29" y="5"/>
                    </a:lnTo>
                    <a:lnTo>
                      <a:pt x="26" y="6"/>
                    </a:lnTo>
                    <a:lnTo>
                      <a:pt x="25" y="6"/>
                    </a:lnTo>
                    <a:lnTo>
                      <a:pt x="22" y="7"/>
                    </a:lnTo>
                    <a:lnTo>
                      <a:pt x="20" y="9"/>
                    </a:lnTo>
                    <a:lnTo>
                      <a:pt x="19" y="10"/>
                    </a:lnTo>
                    <a:lnTo>
                      <a:pt x="17" y="10"/>
                    </a:lnTo>
                    <a:lnTo>
                      <a:pt x="16" y="10"/>
                    </a:lnTo>
                    <a:lnTo>
                      <a:pt x="14" y="10"/>
                    </a:lnTo>
                    <a:lnTo>
                      <a:pt x="11" y="10"/>
                    </a:lnTo>
                    <a:lnTo>
                      <a:pt x="9" y="10"/>
                    </a:lnTo>
                    <a:lnTo>
                      <a:pt x="4" y="12"/>
                    </a:lnTo>
                    <a:lnTo>
                      <a:pt x="1" y="12"/>
                    </a:lnTo>
                    <a:lnTo>
                      <a:pt x="0" y="12"/>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3" name="Freeform 702">
                <a:extLst>
                  <a:ext uri="{FF2B5EF4-FFF2-40B4-BE49-F238E27FC236}">
                    <a16:creationId xmlns:a16="http://schemas.microsoft.com/office/drawing/2014/main" id="{8B98FB2B-ADD7-4C54-66E8-51F80EE6C0FC}"/>
                  </a:ext>
                </a:extLst>
              </p:cNvPr>
              <p:cNvSpPr>
                <a:spLocks/>
              </p:cNvSpPr>
              <p:nvPr/>
            </p:nvSpPr>
            <p:spPr bwMode="auto">
              <a:xfrm>
                <a:off x="2099" y="3704"/>
                <a:ext cx="104" cy="101"/>
              </a:xfrm>
              <a:custGeom>
                <a:avLst/>
                <a:gdLst>
                  <a:gd name="T0" fmla="*/ 0 w 312"/>
                  <a:gd name="T1" fmla="*/ 0 h 303"/>
                  <a:gd name="T2" fmla="*/ 0 w 312"/>
                  <a:gd name="T3" fmla="*/ 0 h 303"/>
                  <a:gd name="T4" fmla="*/ 0 w 312"/>
                  <a:gd name="T5" fmla="*/ 0 h 303"/>
                  <a:gd name="T6" fmla="*/ 0 w 312"/>
                  <a:gd name="T7" fmla="*/ 0 h 303"/>
                  <a:gd name="T8" fmla="*/ 0 w 312"/>
                  <a:gd name="T9" fmla="*/ 0 h 303"/>
                  <a:gd name="T10" fmla="*/ 0 w 312"/>
                  <a:gd name="T11" fmla="*/ 0 h 303"/>
                  <a:gd name="T12" fmla="*/ 0 w 312"/>
                  <a:gd name="T13" fmla="*/ 0 h 303"/>
                  <a:gd name="T14" fmla="*/ 0 w 312"/>
                  <a:gd name="T15" fmla="*/ 0 h 303"/>
                  <a:gd name="T16" fmla="*/ 0 w 312"/>
                  <a:gd name="T17" fmla="*/ 0 h 303"/>
                  <a:gd name="T18" fmla="*/ 0 w 312"/>
                  <a:gd name="T19" fmla="*/ 0 h 303"/>
                  <a:gd name="T20" fmla="*/ 0 w 312"/>
                  <a:gd name="T21" fmla="*/ 0 h 303"/>
                  <a:gd name="T22" fmla="*/ 0 w 312"/>
                  <a:gd name="T23" fmla="*/ 0 h 303"/>
                  <a:gd name="T24" fmla="*/ 0 w 312"/>
                  <a:gd name="T25" fmla="*/ 0 h 303"/>
                  <a:gd name="T26" fmla="*/ 0 w 312"/>
                  <a:gd name="T27" fmla="*/ 0 h 303"/>
                  <a:gd name="T28" fmla="*/ 0 w 312"/>
                  <a:gd name="T29" fmla="*/ 0 h 303"/>
                  <a:gd name="T30" fmla="*/ 0 w 312"/>
                  <a:gd name="T31" fmla="*/ 0 h 303"/>
                  <a:gd name="T32" fmla="*/ 0 w 312"/>
                  <a:gd name="T33" fmla="*/ 0 h 303"/>
                  <a:gd name="T34" fmla="*/ 0 w 312"/>
                  <a:gd name="T35" fmla="*/ 0 h 303"/>
                  <a:gd name="T36" fmla="*/ 0 w 312"/>
                  <a:gd name="T37" fmla="*/ 0 h 303"/>
                  <a:gd name="T38" fmla="*/ 0 w 312"/>
                  <a:gd name="T39" fmla="*/ 0 h 303"/>
                  <a:gd name="T40" fmla="*/ 0 w 312"/>
                  <a:gd name="T41" fmla="*/ 0 h 303"/>
                  <a:gd name="T42" fmla="*/ 0 w 312"/>
                  <a:gd name="T43" fmla="*/ 0 h 303"/>
                  <a:gd name="T44" fmla="*/ 0 w 312"/>
                  <a:gd name="T45" fmla="*/ 0 h 303"/>
                  <a:gd name="T46" fmla="*/ 0 w 312"/>
                  <a:gd name="T47" fmla="*/ 0 h 303"/>
                  <a:gd name="T48" fmla="*/ 0 w 312"/>
                  <a:gd name="T49" fmla="*/ 0 h 303"/>
                  <a:gd name="T50" fmla="*/ 0 w 312"/>
                  <a:gd name="T51" fmla="*/ 0 h 303"/>
                  <a:gd name="T52" fmla="*/ 0 w 312"/>
                  <a:gd name="T53" fmla="*/ 0 h 303"/>
                  <a:gd name="T54" fmla="*/ 0 w 312"/>
                  <a:gd name="T55" fmla="*/ 0 h 303"/>
                  <a:gd name="T56" fmla="*/ 0 w 312"/>
                  <a:gd name="T57" fmla="*/ 0 h 303"/>
                  <a:gd name="T58" fmla="*/ 0 w 312"/>
                  <a:gd name="T59" fmla="*/ 0 h 303"/>
                  <a:gd name="T60" fmla="*/ 0 w 312"/>
                  <a:gd name="T61" fmla="*/ 0 h 303"/>
                  <a:gd name="T62" fmla="*/ 0 w 312"/>
                  <a:gd name="T63" fmla="*/ 0 h 303"/>
                  <a:gd name="T64" fmla="*/ 0 w 312"/>
                  <a:gd name="T65" fmla="*/ 0 h 303"/>
                  <a:gd name="T66" fmla="*/ 0 w 312"/>
                  <a:gd name="T67" fmla="*/ 0 h 303"/>
                  <a:gd name="T68" fmla="*/ 0 w 312"/>
                  <a:gd name="T69" fmla="*/ 0 h 303"/>
                  <a:gd name="T70" fmla="*/ 0 w 312"/>
                  <a:gd name="T71" fmla="*/ 0 h 303"/>
                  <a:gd name="T72" fmla="*/ 0 w 312"/>
                  <a:gd name="T73" fmla="*/ 0 h 303"/>
                  <a:gd name="T74" fmla="*/ 0 w 312"/>
                  <a:gd name="T75" fmla="*/ 0 h 303"/>
                  <a:gd name="T76" fmla="*/ 0 w 312"/>
                  <a:gd name="T77" fmla="*/ 0 h 303"/>
                  <a:gd name="T78" fmla="*/ 0 w 312"/>
                  <a:gd name="T79" fmla="*/ 0 h 303"/>
                  <a:gd name="T80" fmla="*/ 0 w 312"/>
                  <a:gd name="T81" fmla="*/ 0 h 303"/>
                  <a:gd name="T82" fmla="*/ 0 w 312"/>
                  <a:gd name="T83" fmla="*/ 0 h 303"/>
                  <a:gd name="T84" fmla="*/ 0 w 312"/>
                  <a:gd name="T85" fmla="*/ 0 h 303"/>
                  <a:gd name="T86" fmla="*/ 0 w 312"/>
                  <a:gd name="T87" fmla="*/ 0 h 303"/>
                  <a:gd name="T88" fmla="*/ 0 w 312"/>
                  <a:gd name="T89" fmla="*/ 0 h 303"/>
                  <a:gd name="T90" fmla="*/ 0 w 312"/>
                  <a:gd name="T91" fmla="*/ 0 h 303"/>
                  <a:gd name="T92" fmla="*/ 0 w 312"/>
                  <a:gd name="T93" fmla="*/ 0 h 303"/>
                  <a:gd name="T94" fmla="*/ 0 w 312"/>
                  <a:gd name="T95" fmla="*/ 0 h 3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303"/>
                  <a:gd name="T146" fmla="*/ 312 w 312"/>
                  <a:gd name="T147" fmla="*/ 303 h 3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303">
                    <a:moveTo>
                      <a:pt x="97" y="95"/>
                    </a:moveTo>
                    <a:lnTo>
                      <a:pt x="101" y="95"/>
                    </a:lnTo>
                    <a:lnTo>
                      <a:pt x="107" y="96"/>
                    </a:lnTo>
                    <a:lnTo>
                      <a:pt x="113" y="98"/>
                    </a:lnTo>
                    <a:lnTo>
                      <a:pt x="120" y="101"/>
                    </a:lnTo>
                    <a:lnTo>
                      <a:pt x="128" y="103"/>
                    </a:lnTo>
                    <a:lnTo>
                      <a:pt x="133" y="106"/>
                    </a:lnTo>
                    <a:lnTo>
                      <a:pt x="138" y="109"/>
                    </a:lnTo>
                    <a:lnTo>
                      <a:pt x="141" y="112"/>
                    </a:lnTo>
                    <a:lnTo>
                      <a:pt x="142" y="119"/>
                    </a:lnTo>
                    <a:lnTo>
                      <a:pt x="144" y="123"/>
                    </a:lnTo>
                    <a:lnTo>
                      <a:pt x="147" y="126"/>
                    </a:lnTo>
                    <a:lnTo>
                      <a:pt x="149" y="123"/>
                    </a:lnTo>
                    <a:lnTo>
                      <a:pt x="155" y="119"/>
                    </a:lnTo>
                    <a:lnTo>
                      <a:pt x="160" y="118"/>
                    </a:lnTo>
                    <a:lnTo>
                      <a:pt x="164" y="120"/>
                    </a:lnTo>
                    <a:lnTo>
                      <a:pt x="168" y="126"/>
                    </a:lnTo>
                    <a:lnTo>
                      <a:pt x="170" y="133"/>
                    </a:lnTo>
                    <a:lnTo>
                      <a:pt x="171" y="141"/>
                    </a:lnTo>
                    <a:lnTo>
                      <a:pt x="168" y="153"/>
                    </a:lnTo>
                    <a:lnTo>
                      <a:pt x="164" y="161"/>
                    </a:lnTo>
                    <a:lnTo>
                      <a:pt x="157" y="175"/>
                    </a:lnTo>
                    <a:lnTo>
                      <a:pt x="155" y="192"/>
                    </a:lnTo>
                    <a:lnTo>
                      <a:pt x="157" y="209"/>
                    </a:lnTo>
                    <a:lnTo>
                      <a:pt x="160" y="221"/>
                    </a:lnTo>
                    <a:lnTo>
                      <a:pt x="164" y="231"/>
                    </a:lnTo>
                    <a:lnTo>
                      <a:pt x="168" y="244"/>
                    </a:lnTo>
                    <a:lnTo>
                      <a:pt x="174" y="258"/>
                    </a:lnTo>
                    <a:lnTo>
                      <a:pt x="181" y="272"/>
                    </a:lnTo>
                    <a:lnTo>
                      <a:pt x="190" y="284"/>
                    </a:lnTo>
                    <a:lnTo>
                      <a:pt x="199" y="294"/>
                    </a:lnTo>
                    <a:lnTo>
                      <a:pt x="209" y="301"/>
                    </a:lnTo>
                    <a:lnTo>
                      <a:pt x="221" y="303"/>
                    </a:lnTo>
                    <a:lnTo>
                      <a:pt x="240" y="300"/>
                    </a:lnTo>
                    <a:lnTo>
                      <a:pt x="257" y="293"/>
                    </a:lnTo>
                    <a:lnTo>
                      <a:pt x="272" y="284"/>
                    </a:lnTo>
                    <a:lnTo>
                      <a:pt x="286" y="275"/>
                    </a:lnTo>
                    <a:lnTo>
                      <a:pt x="296" y="265"/>
                    </a:lnTo>
                    <a:lnTo>
                      <a:pt x="305" y="255"/>
                    </a:lnTo>
                    <a:lnTo>
                      <a:pt x="309" y="246"/>
                    </a:lnTo>
                    <a:lnTo>
                      <a:pt x="312" y="241"/>
                    </a:lnTo>
                    <a:lnTo>
                      <a:pt x="302" y="238"/>
                    </a:lnTo>
                    <a:lnTo>
                      <a:pt x="289" y="230"/>
                    </a:lnTo>
                    <a:lnTo>
                      <a:pt x="275" y="216"/>
                    </a:lnTo>
                    <a:lnTo>
                      <a:pt x="260" y="199"/>
                    </a:lnTo>
                    <a:lnTo>
                      <a:pt x="247" y="181"/>
                    </a:lnTo>
                    <a:lnTo>
                      <a:pt x="235" y="162"/>
                    </a:lnTo>
                    <a:lnTo>
                      <a:pt x="227" y="147"/>
                    </a:lnTo>
                    <a:lnTo>
                      <a:pt x="224" y="136"/>
                    </a:lnTo>
                    <a:lnTo>
                      <a:pt x="215" y="112"/>
                    </a:lnTo>
                    <a:lnTo>
                      <a:pt x="206" y="89"/>
                    </a:lnTo>
                    <a:lnTo>
                      <a:pt x="196" y="71"/>
                    </a:lnTo>
                    <a:lnTo>
                      <a:pt x="187" y="57"/>
                    </a:lnTo>
                    <a:lnTo>
                      <a:pt x="183" y="50"/>
                    </a:lnTo>
                    <a:lnTo>
                      <a:pt x="179" y="42"/>
                    </a:lnTo>
                    <a:lnTo>
                      <a:pt x="174" y="33"/>
                    </a:lnTo>
                    <a:lnTo>
                      <a:pt x="170" y="25"/>
                    </a:lnTo>
                    <a:lnTo>
                      <a:pt x="163" y="17"/>
                    </a:lnTo>
                    <a:lnTo>
                      <a:pt x="155" y="10"/>
                    </a:lnTo>
                    <a:lnTo>
                      <a:pt x="148" y="4"/>
                    </a:lnTo>
                    <a:lnTo>
                      <a:pt x="138" y="1"/>
                    </a:lnTo>
                    <a:lnTo>
                      <a:pt x="126" y="0"/>
                    </a:lnTo>
                    <a:lnTo>
                      <a:pt x="115" y="0"/>
                    </a:lnTo>
                    <a:lnTo>
                      <a:pt x="101" y="0"/>
                    </a:lnTo>
                    <a:lnTo>
                      <a:pt x="88" y="1"/>
                    </a:lnTo>
                    <a:lnTo>
                      <a:pt x="75" y="3"/>
                    </a:lnTo>
                    <a:lnTo>
                      <a:pt x="61" y="7"/>
                    </a:lnTo>
                    <a:lnTo>
                      <a:pt x="49" y="12"/>
                    </a:lnTo>
                    <a:lnTo>
                      <a:pt x="36" y="19"/>
                    </a:lnTo>
                    <a:lnTo>
                      <a:pt x="26" y="26"/>
                    </a:lnTo>
                    <a:lnTo>
                      <a:pt x="18" y="32"/>
                    </a:lnTo>
                    <a:lnTo>
                      <a:pt x="14" y="38"/>
                    </a:lnTo>
                    <a:lnTo>
                      <a:pt x="11" y="43"/>
                    </a:lnTo>
                    <a:lnTo>
                      <a:pt x="8" y="50"/>
                    </a:lnTo>
                    <a:lnTo>
                      <a:pt x="4" y="56"/>
                    </a:lnTo>
                    <a:lnTo>
                      <a:pt x="1" y="61"/>
                    </a:lnTo>
                    <a:lnTo>
                      <a:pt x="0" y="68"/>
                    </a:lnTo>
                    <a:lnTo>
                      <a:pt x="0" y="75"/>
                    </a:lnTo>
                    <a:lnTo>
                      <a:pt x="1" y="81"/>
                    </a:lnTo>
                    <a:lnTo>
                      <a:pt x="2" y="87"/>
                    </a:lnTo>
                    <a:lnTo>
                      <a:pt x="7" y="92"/>
                    </a:lnTo>
                    <a:lnTo>
                      <a:pt x="11" y="98"/>
                    </a:lnTo>
                    <a:lnTo>
                      <a:pt x="16" y="102"/>
                    </a:lnTo>
                    <a:lnTo>
                      <a:pt x="20" y="105"/>
                    </a:lnTo>
                    <a:lnTo>
                      <a:pt x="23" y="106"/>
                    </a:lnTo>
                    <a:lnTo>
                      <a:pt x="32" y="108"/>
                    </a:lnTo>
                    <a:lnTo>
                      <a:pt x="36" y="106"/>
                    </a:lnTo>
                    <a:lnTo>
                      <a:pt x="40" y="103"/>
                    </a:lnTo>
                    <a:lnTo>
                      <a:pt x="43" y="101"/>
                    </a:lnTo>
                    <a:lnTo>
                      <a:pt x="46" y="96"/>
                    </a:lnTo>
                    <a:lnTo>
                      <a:pt x="52" y="94"/>
                    </a:lnTo>
                    <a:lnTo>
                      <a:pt x="59" y="92"/>
                    </a:lnTo>
                    <a:lnTo>
                      <a:pt x="71" y="94"/>
                    </a:lnTo>
                    <a:lnTo>
                      <a:pt x="78" y="92"/>
                    </a:lnTo>
                    <a:lnTo>
                      <a:pt x="87" y="92"/>
                    </a:lnTo>
                    <a:lnTo>
                      <a:pt x="93" y="94"/>
                    </a:lnTo>
                    <a:lnTo>
                      <a:pt x="97"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4" name="Freeform 703">
                <a:extLst>
                  <a:ext uri="{FF2B5EF4-FFF2-40B4-BE49-F238E27FC236}">
                    <a16:creationId xmlns:a16="http://schemas.microsoft.com/office/drawing/2014/main" id="{CB91B4B2-DACE-91C2-2EA7-4F5BAE71E28D}"/>
                  </a:ext>
                </a:extLst>
              </p:cNvPr>
              <p:cNvSpPr>
                <a:spLocks/>
              </p:cNvSpPr>
              <p:nvPr/>
            </p:nvSpPr>
            <p:spPr bwMode="auto">
              <a:xfrm>
                <a:off x="2132" y="3717"/>
                <a:ext cx="9"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5" y="24"/>
                    </a:moveTo>
                    <a:lnTo>
                      <a:pt x="9" y="23"/>
                    </a:lnTo>
                    <a:lnTo>
                      <a:pt x="6" y="21"/>
                    </a:lnTo>
                    <a:lnTo>
                      <a:pt x="1" y="19"/>
                    </a:lnTo>
                    <a:lnTo>
                      <a:pt x="0" y="14"/>
                    </a:lnTo>
                    <a:lnTo>
                      <a:pt x="1" y="9"/>
                    </a:lnTo>
                    <a:lnTo>
                      <a:pt x="3" y="5"/>
                    </a:lnTo>
                    <a:lnTo>
                      <a:pt x="6" y="2"/>
                    </a:lnTo>
                    <a:lnTo>
                      <a:pt x="10" y="0"/>
                    </a:lnTo>
                    <a:lnTo>
                      <a:pt x="16" y="0"/>
                    </a:lnTo>
                    <a:lnTo>
                      <a:pt x="20" y="2"/>
                    </a:lnTo>
                    <a:lnTo>
                      <a:pt x="23" y="6"/>
                    </a:lnTo>
                    <a:lnTo>
                      <a:pt x="25" y="10"/>
                    </a:lnTo>
                    <a:lnTo>
                      <a:pt x="25" y="16"/>
                    </a:lnTo>
                    <a:lnTo>
                      <a:pt x="22" y="19"/>
                    </a:lnTo>
                    <a:lnTo>
                      <a:pt x="19" y="23"/>
                    </a:lnTo>
                    <a:lnTo>
                      <a:pt x="1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5" name="Freeform 704">
                <a:extLst>
                  <a:ext uri="{FF2B5EF4-FFF2-40B4-BE49-F238E27FC236}">
                    <a16:creationId xmlns:a16="http://schemas.microsoft.com/office/drawing/2014/main" id="{6CF79A27-0FB9-152F-D2F0-3FEABBA597ED}"/>
                  </a:ext>
                </a:extLst>
              </p:cNvPr>
              <p:cNvSpPr>
                <a:spLocks/>
              </p:cNvSpPr>
              <p:nvPr/>
            </p:nvSpPr>
            <p:spPr bwMode="auto">
              <a:xfrm>
                <a:off x="2093" y="3699"/>
                <a:ext cx="77" cy="48"/>
              </a:xfrm>
              <a:custGeom>
                <a:avLst/>
                <a:gdLst>
                  <a:gd name="T0" fmla="*/ 0 w 232"/>
                  <a:gd name="T1" fmla="*/ 0 h 144"/>
                  <a:gd name="T2" fmla="*/ 0 w 232"/>
                  <a:gd name="T3" fmla="*/ 0 h 144"/>
                  <a:gd name="T4" fmla="*/ 0 w 232"/>
                  <a:gd name="T5" fmla="*/ 0 h 144"/>
                  <a:gd name="T6" fmla="*/ 0 w 232"/>
                  <a:gd name="T7" fmla="*/ 0 h 144"/>
                  <a:gd name="T8" fmla="*/ 0 w 232"/>
                  <a:gd name="T9" fmla="*/ 0 h 144"/>
                  <a:gd name="T10" fmla="*/ 0 w 232"/>
                  <a:gd name="T11" fmla="*/ 0 h 144"/>
                  <a:gd name="T12" fmla="*/ 0 w 232"/>
                  <a:gd name="T13" fmla="*/ 0 h 144"/>
                  <a:gd name="T14" fmla="*/ 0 w 232"/>
                  <a:gd name="T15" fmla="*/ 0 h 144"/>
                  <a:gd name="T16" fmla="*/ 0 w 232"/>
                  <a:gd name="T17" fmla="*/ 0 h 144"/>
                  <a:gd name="T18" fmla="*/ 0 w 232"/>
                  <a:gd name="T19" fmla="*/ 0 h 144"/>
                  <a:gd name="T20" fmla="*/ 0 w 232"/>
                  <a:gd name="T21" fmla="*/ 0 h 144"/>
                  <a:gd name="T22" fmla="*/ 0 w 232"/>
                  <a:gd name="T23" fmla="*/ 0 h 144"/>
                  <a:gd name="T24" fmla="*/ 0 w 232"/>
                  <a:gd name="T25" fmla="*/ 0 h 144"/>
                  <a:gd name="T26" fmla="*/ 0 w 232"/>
                  <a:gd name="T27" fmla="*/ 0 h 144"/>
                  <a:gd name="T28" fmla="*/ 0 w 232"/>
                  <a:gd name="T29" fmla="*/ 0 h 144"/>
                  <a:gd name="T30" fmla="*/ 0 w 232"/>
                  <a:gd name="T31" fmla="*/ 0 h 144"/>
                  <a:gd name="T32" fmla="*/ 0 w 232"/>
                  <a:gd name="T33" fmla="*/ 0 h 144"/>
                  <a:gd name="T34" fmla="*/ 0 w 232"/>
                  <a:gd name="T35" fmla="*/ 0 h 144"/>
                  <a:gd name="T36" fmla="*/ 0 w 232"/>
                  <a:gd name="T37" fmla="*/ 0 h 144"/>
                  <a:gd name="T38" fmla="*/ 0 w 232"/>
                  <a:gd name="T39" fmla="*/ 0 h 144"/>
                  <a:gd name="T40" fmla="*/ 0 w 232"/>
                  <a:gd name="T41" fmla="*/ 0 h 144"/>
                  <a:gd name="T42" fmla="*/ 0 w 232"/>
                  <a:gd name="T43" fmla="*/ 0 h 144"/>
                  <a:gd name="T44" fmla="*/ 0 w 232"/>
                  <a:gd name="T45" fmla="*/ 0 h 144"/>
                  <a:gd name="T46" fmla="*/ 0 w 232"/>
                  <a:gd name="T47" fmla="*/ 0 h 144"/>
                  <a:gd name="T48" fmla="*/ 0 w 232"/>
                  <a:gd name="T49" fmla="*/ 0 h 144"/>
                  <a:gd name="T50" fmla="*/ 0 w 232"/>
                  <a:gd name="T51" fmla="*/ 0 h 144"/>
                  <a:gd name="T52" fmla="*/ 0 w 232"/>
                  <a:gd name="T53" fmla="*/ 0 h 144"/>
                  <a:gd name="T54" fmla="*/ 0 w 232"/>
                  <a:gd name="T55" fmla="*/ 0 h 144"/>
                  <a:gd name="T56" fmla="*/ 0 w 232"/>
                  <a:gd name="T57" fmla="*/ 0 h 144"/>
                  <a:gd name="T58" fmla="*/ 0 w 232"/>
                  <a:gd name="T59" fmla="*/ 0 h 144"/>
                  <a:gd name="T60" fmla="*/ 0 w 232"/>
                  <a:gd name="T61" fmla="*/ 0 h 144"/>
                  <a:gd name="T62" fmla="*/ 0 w 232"/>
                  <a:gd name="T63" fmla="*/ 0 h 144"/>
                  <a:gd name="T64" fmla="*/ 0 w 232"/>
                  <a:gd name="T65" fmla="*/ 0 h 144"/>
                  <a:gd name="T66" fmla="*/ 0 w 232"/>
                  <a:gd name="T67" fmla="*/ 0 h 144"/>
                  <a:gd name="T68" fmla="*/ 0 w 232"/>
                  <a:gd name="T69" fmla="*/ 0 h 144"/>
                  <a:gd name="T70" fmla="*/ 0 w 232"/>
                  <a:gd name="T71" fmla="*/ 0 h 144"/>
                  <a:gd name="T72" fmla="*/ 0 w 232"/>
                  <a:gd name="T73" fmla="*/ 0 h 144"/>
                  <a:gd name="T74" fmla="*/ 0 w 232"/>
                  <a:gd name="T75" fmla="*/ 0 h 144"/>
                  <a:gd name="T76" fmla="*/ 0 w 232"/>
                  <a:gd name="T77" fmla="*/ 0 h 144"/>
                  <a:gd name="T78" fmla="*/ 0 w 232"/>
                  <a:gd name="T79" fmla="*/ 0 h 144"/>
                  <a:gd name="T80" fmla="*/ 0 w 232"/>
                  <a:gd name="T81" fmla="*/ 0 h 144"/>
                  <a:gd name="T82" fmla="*/ 0 w 232"/>
                  <a:gd name="T83" fmla="*/ 0 h 144"/>
                  <a:gd name="T84" fmla="*/ 0 w 232"/>
                  <a:gd name="T85" fmla="*/ 0 h 144"/>
                  <a:gd name="T86" fmla="*/ 0 w 232"/>
                  <a:gd name="T87" fmla="*/ 0 h 144"/>
                  <a:gd name="T88" fmla="*/ 0 w 232"/>
                  <a:gd name="T89" fmla="*/ 0 h 144"/>
                  <a:gd name="T90" fmla="*/ 0 w 232"/>
                  <a:gd name="T91" fmla="*/ 0 h 144"/>
                  <a:gd name="T92" fmla="*/ 0 w 232"/>
                  <a:gd name="T93" fmla="*/ 0 h 144"/>
                  <a:gd name="T94" fmla="*/ 0 w 232"/>
                  <a:gd name="T95" fmla="*/ 0 h 144"/>
                  <a:gd name="T96" fmla="*/ 0 w 232"/>
                  <a:gd name="T97" fmla="*/ 0 h 144"/>
                  <a:gd name="T98" fmla="*/ 0 w 232"/>
                  <a:gd name="T99" fmla="*/ 0 h 144"/>
                  <a:gd name="T100" fmla="*/ 0 w 232"/>
                  <a:gd name="T101" fmla="*/ 0 h 144"/>
                  <a:gd name="T102" fmla="*/ 0 w 232"/>
                  <a:gd name="T103" fmla="*/ 0 h 144"/>
                  <a:gd name="T104" fmla="*/ 0 w 232"/>
                  <a:gd name="T105" fmla="*/ 0 h 144"/>
                  <a:gd name="T106" fmla="*/ 0 w 232"/>
                  <a:gd name="T107" fmla="*/ 0 h 144"/>
                  <a:gd name="T108" fmla="*/ 0 w 232"/>
                  <a:gd name="T109" fmla="*/ 0 h 144"/>
                  <a:gd name="T110" fmla="*/ 0 w 232"/>
                  <a:gd name="T111" fmla="*/ 0 h 144"/>
                  <a:gd name="T112" fmla="*/ 0 w 232"/>
                  <a:gd name="T113" fmla="*/ 0 h 144"/>
                  <a:gd name="T114" fmla="*/ 0 w 232"/>
                  <a:gd name="T115" fmla="*/ 0 h 144"/>
                  <a:gd name="T116" fmla="*/ 0 w 232"/>
                  <a:gd name="T117" fmla="*/ 0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44"/>
                  <a:gd name="T179" fmla="*/ 232 w 232"/>
                  <a:gd name="T180" fmla="*/ 144 h 1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44">
                    <a:moveTo>
                      <a:pt x="71" y="14"/>
                    </a:moveTo>
                    <a:lnTo>
                      <a:pt x="74" y="5"/>
                    </a:lnTo>
                    <a:lnTo>
                      <a:pt x="80" y="4"/>
                    </a:lnTo>
                    <a:lnTo>
                      <a:pt x="87" y="3"/>
                    </a:lnTo>
                    <a:lnTo>
                      <a:pt x="93" y="1"/>
                    </a:lnTo>
                    <a:lnTo>
                      <a:pt x="100" y="0"/>
                    </a:lnTo>
                    <a:lnTo>
                      <a:pt x="107" y="0"/>
                    </a:lnTo>
                    <a:lnTo>
                      <a:pt x="115" y="0"/>
                    </a:lnTo>
                    <a:lnTo>
                      <a:pt x="120" y="0"/>
                    </a:lnTo>
                    <a:lnTo>
                      <a:pt x="126" y="0"/>
                    </a:lnTo>
                    <a:lnTo>
                      <a:pt x="132" y="4"/>
                    </a:lnTo>
                    <a:lnTo>
                      <a:pt x="141" y="5"/>
                    </a:lnTo>
                    <a:lnTo>
                      <a:pt x="150" y="7"/>
                    </a:lnTo>
                    <a:lnTo>
                      <a:pt x="158" y="10"/>
                    </a:lnTo>
                    <a:lnTo>
                      <a:pt x="168" y="12"/>
                    </a:lnTo>
                    <a:lnTo>
                      <a:pt x="177" y="18"/>
                    </a:lnTo>
                    <a:lnTo>
                      <a:pt x="186" y="24"/>
                    </a:lnTo>
                    <a:lnTo>
                      <a:pt x="195" y="31"/>
                    </a:lnTo>
                    <a:lnTo>
                      <a:pt x="200" y="39"/>
                    </a:lnTo>
                    <a:lnTo>
                      <a:pt x="209" y="56"/>
                    </a:lnTo>
                    <a:lnTo>
                      <a:pt x="215" y="68"/>
                    </a:lnTo>
                    <a:lnTo>
                      <a:pt x="221" y="78"/>
                    </a:lnTo>
                    <a:lnTo>
                      <a:pt x="227" y="84"/>
                    </a:lnTo>
                    <a:lnTo>
                      <a:pt x="231" y="87"/>
                    </a:lnTo>
                    <a:lnTo>
                      <a:pt x="232" y="89"/>
                    </a:lnTo>
                    <a:lnTo>
                      <a:pt x="231" y="92"/>
                    </a:lnTo>
                    <a:lnTo>
                      <a:pt x="227" y="94"/>
                    </a:lnTo>
                    <a:lnTo>
                      <a:pt x="222" y="95"/>
                    </a:lnTo>
                    <a:lnTo>
                      <a:pt x="212" y="99"/>
                    </a:lnTo>
                    <a:lnTo>
                      <a:pt x="198" y="103"/>
                    </a:lnTo>
                    <a:lnTo>
                      <a:pt x="182" y="108"/>
                    </a:lnTo>
                    <a:lnTo>
                      <a:pt x="166" y="113"/>
                    </a:lnTo>
                    <a:lnTo>
                      <a:pt x="148" y="117"/>
                    </a:lnTo>
                    <a:lnTo>
                      <a:pt x="135" y="120"/>
                    </a:lnTo>
                    <a:lnTo>
                      <a:pt x="125" y="122"/>
                    </a:lnTo>
                    <a:lnTo>
                      <a:pt x="115" y="123"/>
                    </a:lnTo>
                    <a:lnTo>
                      <a:pt x="99" y="127"/>
                    </a:lnTo>
                    <a:lnTo>
                      <a:pt x="78" y="132"/>
                    </a:lnTo>
                    <a:lnTo>
                      <a:pt x="58" y="137"/>
                    </a:lnTo>
                    <a:lnTo>
                      <a:pt x="39" y="141"/>
                    </a:lnTo>
                    <a:lnTo>
                      <a:pt x="20" y="144"/>
                    </a:lnTo>
                    <a:lnTo>
                      <a:pt x="7" y="144"/>
                    </a:lnTo>
                    <a:lnTo>
                      <a:pt x="0" y="141"/>
                    </a:lnTo>
                    <a:lnTo>
                      <a:pt x="0" y="137"/>
                    </a:lnTo>
                    <a:lnTo>
                      <a:pt x="4" y="134"/>
                    </a:lnTo>
                    <a:lnTo>
                      <a:pt x="10" y="130"/>
                    </a:lnTo>
                    <a:lnTo>
                      <a:pt x="13" y="123"/>
                    </a:lnTo>
                    <a:lnTo>
                      <a:pt x="13" y="112"/>
                    </a:lnTo>
                    <a:lnTo>
                      <a:pt x="13" y="94"/>
                    </a:lnTo>
                    <a:lnTo>
                      <a:pt x="14" y="73"/>
                    </a:lnTo>
                    <a:lnTo>
                      <a:pt x="21" y="54"/>
                    </a:lnTo>
                    <a:lnTo>
                      <a:pt x="27" y="47"/>
                    </a:lnTo>
                    <a:lnTo>
                      <a:pt x="32" y="40"/>
                    </a:lnTo>
                    <a:lnTo>
                      <a:pt x="37" y="33"/>
                    </a:lnTo>
                    <a:lnTo>
                      <a:pt x="45" y="28"/>
                    </a:lnTo>
                    <a:lnTo>
                      <a:pt x="51" y="24"/>
                    </a:lnTo>
                    <a:lnTo>
                      <a:pt x="56" y="19"/>
                    </a:lnTo>
                    <a:lnTo>
                      <a:pt x="64" y="17"/>
                    </a:lnTo>
                    <a:lnTo>
                      <a:pt x="71" y="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6" name="Freeform 705">
                <a:extLst>
                  <a:ext uri="{FF2B5EF4-FFF2-40B4-BE49-F238E27FC236}">
                    <a16:creationId xmlns:a16="http://schemas.microsoft.com/office/drawing/2014/main" id="{30B90614-E60D-C6DA-067B-D5987DED4BDC}"/>
                  </a:ext>
                </a:extLst>
              </p:cNvPr>
              <p:cNvSpPr>
                <a:spLocks/>
              </p:cNvSpPr>
              <p:nvPr/>
            </p:nvSpPr>
            <p:spPr bwMode="auto">
              <a:xfrm>
                <a:off x="2096" y="3941"/>
                <a:ext cx="53" cy="304"/>
              </a:xfrm>
              <a:custGeom>
                <a:avLst/>
                <a:gdLst>
                  <a:gd name="T0" fmla="*/ 0 w 158"/>
                  <a:gd name="T1" fmla="*/ 0 h 912"/>
                  <a:gd name="T2" fmla="*/ 0 w 158"/>
                  <a:gd name="T3" fmla="*/ 0 h 912"/>
                  <a:gd name="T4" fmla="*/ 0 w 158"/>
                  <a:gd name="T5" fmla="*/ 0 h 912"/>
                  <a:gd name="T6" fmla="*/ 0 w 158"/>
                  <a:gd name="T7" fmla="*/ 1 h 912"/>
                  <a:gd name="T8" fmla="*/ 0 w 158"/>
                  <a:gd name="T9" fmla="*/ 1 h 912"/>
                  <a:gd name="T10" fmla="*/ 0 w 158"/>
                  <a:gd name="T11" fmla="*/ 1 h 912"/>
                  <a:gd name="T12" fmla="*/ 0 w 158"/>
                  <a:gd name="T13" fmla="*/ 1 h 912"/>
                  <a:gd name="T14" fmla="*/ 0 w 158"/>
                  <a:gd name="T15" fmla="*/ 1 h 912"/>
                  <a:gd name="T16" fmla="*/ 0 w 158"/>
                  <a:gd name="T17" fmla="*/ 1 h 912"/>
                  <a:gd name="T18" fmla="*/ 0 w 158"/>
                  <a:gd name="T19" fmla="*/ 1 h 912"/>
                  <a:gd name="T20" fmla="*/ 0 w 158"/>
                  <a:gd name="T21" fmla="*/ 1 h 912"/>
                  <a:gd name="T22" fmla="*/ 0 w 158"/>
                  <a:gd name="T23" fmla="*/ 1 h 912"/>
                  <a:gd name="T24" fmla="*/ 0 w 158"/>
                  <a:gd name="T25" fmla="*/ 1 h 912"/>
                  <a:gd name="T26" fmla="*/ 0 w 158"/>
                  <a:gd name="T27" fmla="*/ 1 h 912"/>
                  <a:gd name="T28" fmla="*/ 0 w 158"/>
                  <a:gd name="T29" fmla="*/ 1 h 912"/>
                  <a:gd name="T30" fmla="*/ 0 w 158"/>
                  <a:gd name="T31" fmla="*/ 1 h 912"/>
                  <a:gd name="T32" fmla="*/ 0 w 158"/>
                  <a:gd name="T33" fmla="*/ 1 h 912"/>
                  <a:gd name="T34" fmla="*/ 0 w 158"/>
                  <a:gd name="T35" fmla="*/ 1 h 912"/>
                  <a:gd name="T36" fmla="*/ 0 w 158"/>
                  <a:gd name="T37" fmla="*/ 1 h 912"/>
                  <a:gd name="T38" fmla="*/ 0 w 158"/>
                  <a:gd name="T39" fmla="*/ 1 h 912"/>
                  <a:gd name="T40" fmla="*/ 0 w 158"/>
                  <a:gd name="T41" fmla="*/ 1 h 912"/>
                  <a:gd name="T42" fmla="*/ 0 w 158"/>
                  <a:gd name="T43" fmla="*/ 1 h 912"/>
                  <a:gd name="T44" fmla="*/ 0 w 158"/>
                  <a:gd name="T45" fmla="*/ 1 h 912"/>
                  <a:gd name="T46" fmla="*/ 0 w 158"/>
                  <a:gd name="T47" fmla="*/ 1 h 912"/>
                  <a:gd name="T48" fmla="*/ 0 w 158"/>
                  <a:gd name="T49" fmla="*/ 1 h 912"/>
                  <a:gd name="T50" fmla="*/ 0 w 158"/>
                  <a:gd name="T51" fmla="*/ 1 h 912"/>
                  <a:gd name="T52" fmla="*/ 0 w 158"/>
                  <a:gd name="T53" fmla="*/ 1 h 912"/>
                  <a:gd name="T54" fmla="*/ 0 w 158"/>
                  <a:gd name="T55" fmla="*/ 1 h 912"/>
                  <a:gd name="T56" fmla="*/ 0 w 158"/>
                  <a:gd name="T57" fmla="*/ 0 h 912"/>
                  <a:gd name="T58" fmla="*/ 0 w 158"/>
                  <a:gd name="T59" fmla="*/ 0 h 912"/>
                  <a:gd name="T60" fmla="*/ 0 w 158"/>
                  <a:gd name="T61" fmla="*/ 0 h 912"/>
                  <a:gd name="T62" fmla="*/ 0 w 158"/>
                  <a:gd name="T63" fmla="*/ 0 h 912"/>
                  <a:gd name="T64" fmla="*/ 0 w 158"/>
                  <a:gd name="T65" fmla="*/ 0 h 912"/>
                  <a:gd name="T66" fmla="*/ 0 w 158"/>
                  <a:gd name="T67" fmla="*/ 0 h 912"/>
                  <a:gd name="T68" fmla="*/ 0 w 158"/>
                  <a:gd name="T69" fmla="*/ 0 h 912"/>
                  <a:gd name="T70" fmla="*/ 0 w 158"/>
                  <a:gd name="T71" fmla="*/ 0 h 912"/>
                  <a:gd name="T72" fmla="*/ 0 w 158"/>
                  <a:gd name="T73" fmla="*/ 0 h 912"/>
                  <a:gd name="T74" fmla="*/ 0 w 158"/>
                  <a:gd name="T75" fmla="*/ 0 h 912"/>
                  <a:gd name="T76" fmla="*/ 0 w 158"/>
                  <a:gd name="T77" fmla="*/ 0 h 912"/>
                  <a:gd name="T78" fmla="*/ 0 w 158"/>
                  <a:gd name="T79" fmla="*/ 0 h 9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
                  <a:gd name="T121" fmla="*/ 0 h 912"/>
                  <a:gd name="T122" fmla="*/ 158 w 158"/>
                  <a:gd name="T123" fmla="*/ 912 h 9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 h="912">
                    <a:moveTo>
                      <a:pt x="138" y="67"/>
                    </a:moveTo>
                    <a:lnTo>
                      <a:pt x="144" y="96"/>
                    </a:lnTo>
                    <a:lnTo>
                      <a:pt x="151" y="130"/>
                    </a:lnTo>
                    <a:lnTo>
                      <a:pt x="157" y="162"/>
                    </a:lnTo>
                    <a:lnTo>
                      <a:pt x="158" y="186"/>
                    </a:lnTo>
                    <a:lnTo>
                      <a:pt x="157" y="229"/>
                    </a:lnTo>
                    <a:lnTo>
                      <a:pt x="154" y="298"/>
                    </a:lnTo>
                    <a:lnTo>
                      <a:pt x="151" y="365"/>
                    </a:lnTo>
                    <a:lnTo>
                      <a:pt x="150" y="399"/>
                    </a:lnTo>
                    <a:lnTo>
                      <a:pt x="150" y="415"/>
                    </a:lnTo>
                    <a:lnTo>
                      <a:pt x="148" y="440"/>
                    </a:lnTo>
                    <a:lnTo>
                      <a:pt x="144" y="468"/>
                    </a:lnTo>
                    <a:lnTo>
                      <a:pt x="138" y="492"/>
                    </a:lnTo>
                    <a:lnTo>
                      <a:pt x="134" y="506"/>
                    </a:lnTo>
                    <a:lnTo>
                      <a:pt x="132" y="515"/>
                    </a:lnTo>
                    <a:lnTo>
                      <a:pt x="132" y="525"/>
                    </a:lnTo>
                    <a:lnTo>
                      <a:pt x="134" y="534"/>
                    </a:lnTo>
                    <a:lnTo>
                      <a:pt x="138" y="549"/>
                    </a:lnTo>
                    <a:lnTo>
                      <a:pt x="142" y="580"/>
                    </a:lnTo>
                    <a:lnTo>
                      <a:pt x="147" y="614"/>
                    </a:lnTo>
                    <a:lnTo>
                      <a:pt x="148" y="643"/>
                    </a:lnTo>
                    <a:lnTo>
                      <a:pt x="145" y="678"/>
                    </a:lnTo>
                    <a:lnTo>
                      <a:pt x="140" y="733"/>
                    </a:lnTo>
                    <a:lnTo>
                      <a:pt x="138" y="790"/>
                    </a:lnTo>
                    <a:lnTo>
                      <a:pt x="142" y="841"/>
                    </a:lnTo>
                    <a:lnTo>
                      <a:pt x="145" y="855"/>
                    </a:lnTo>
                    <a:lnTo>
                      <a:pt x="147" y="872"/>
                    </a:lnTo>
                    <a:lnTo>
                      <a:pt x="147" y="887"/>
                    </a:lnTo>
                    <a:lnTo>
                      <a:pt x="145" y="897"/>
                    </a:lnTo>
                    <a:lnTo>
                      <a:pt x="140" y="907"/>
                    </a:lnTo>
                    <a:lnTo>
                      <a:pt x="134" y="912"/>
                    </a:lnTo>
                    <a:lnTo>
                      <a:pt x="126" y="912"/>
                    </a:lnTo>
                    <a:lnTo>
                      <a:pt x="121" y="911"/>
                    </a:lnTo>
                    <a:lnTo>
                      <a:pt x="112" y="904"/>
                    </a:lnTo>
                    <a:lnTo>
                      <a:pt x="108" y="895"/>
                    </a:lnTo>
                    <a:lnTo>
                      <a:pt x="105" y="886"/>
                    </a:lnTo>
                    <a:lnTo>
                      <a:pt x="105" y="876"/>
                    </a:lnTo>
                    <a:lnTo>
                      <a:pt x="106" y="863"/>
                    </a:lnTo>
                    <a:lnTo>
                      <a:pt x="106" y="846"/>
                    </a:lnTo>
                    <a:lnTo>
                      <a:pt x="105" y="832"/>
                    </a:lnTo>
                    <a:lnTo>
                      <a:pt x="103" y="821"/>
                    </a:lnTo>
                    <a:lnTo>
                      <a:pt x="100" y="807"/>
                    </a:lnTo>
                    <a:lnTo>
                      <a:pt x="94" y="786"/>
                    </a:lnTo>
                    <a:lnTo>
                      <a:pt x="87" y="758"/>
                    </a:lnTo>
                    <a:lnTo>
                      <a:pt x="78" y="727"/>
                    </a:lnTo>
                    <a:lnTo>
                      <a:pt x="71" y="694"/>
                    </a:lnTo>
                    <a:lnTo>
                      <a:pt x="64" y="661"/>
                    </a:lnTo>
                    <a:lnTo>
                      <a:pt x="59" y="632"/>
                    </a:lnTo>
                    <a:lnTo>
                      <a:pt x="58" y="607"/>
                    </a:lnTo>
                    <a:lnTo>
                      <a:pt x="61" y="583"/>
                    </a:lnTo>
                    <a:lnTo>
                      <a:pt x="67" y="553"/>
                    </a:lnTo>
                    <a:lnTo>
                      <a:pt x="73" y="525"/>
                    </a:lnTo>
                    <a:lnTo>
                      <a:pt x="75" y="510"/>
                    </a:lnTo>
                    <a:lnTo>
                      <a:pt x="75" y="482"/>
                    </a:lnTo>
                    <a:lnTo>
                      <a:pt x="71" y="447"/>
                    </a:lnTo>
                    <a:lnTo>
                      <a:pt x="61" y="408"/>
                    </a:lnTo>
                    <a:lnTo>
                      <a:pt x="49" y="365"/>
                    </a:lnTo>
                    <a:lnTo>
                      <a:pt x="36" y="323"/>
                    </a:lnTo>
                    <a:lnTo>
                      <a:pt x="25" y="283"/>
                    </a:lnTo>
                    <a:lnTo>
                      <a:pt x="14" y="248"/>
                    </a:lnTo>
                    <a:lnTo>
                      <a:pt x="9" y="220"/>
                    </a:lnTo>
                    <a:lnTo>
                      <a:pt x="3" y="178"/>
                    </a:lnTo>
                    <a:lnTo>
                      <a:pt x="0" y="124"/>
                    </a:lnTo>
                    <a:lnTo>
                      <a:pt x="1" y="71"/>
                    </a:lnTo>
                    <a:lnTo>
                      <a:pt x="9" y="33"/>
                    </a:lnTo>
                    <a:lnTo>
                      <a:pt x="14" y="22"/>
                    </a:lnTo>
                    <a:lnTo>
                      <a:pt x="22" y="12"/>
                    </a:lnTo>
                    <a:lnTo>
                      <a:pt x="27" y="7"/>
                    </a:lnTo>
                    <a:lnTo>
                      <a:pt x="36" y="2"/>
                    </a:lnTo>
                    <a:lnTo>
                      <a:pt x="43" y="0"/>
                    </a:lnTo>
                    <a:lnTo>
                      <a:pt x="52" y="0"/>
                    </a:lnTo>
                    <a:lnTo>
                      <a:pt x="62" y="2"/>
                    </a:lnTo>
                    <a:lnTo>
                      <a:pt x="73" y="5"/>
                    </a:lnTo>
                    <a:lnTo>
                      <a:pt x="83" y="9"/>
                    </a:lnTo>
                    <a:lnTo>
                      <a:pt x="93" y="14"/>
                    </a:lnTo>
                    <a:lnTo>
                      <a:pt x="103" y="19"/>
                    </a:lnTo>
                    <a:lnTo>
                      <a:pt x="112" y="26"/>
                    </a:lnTo>
                    <a:lnTo>
                      <a:pt x="121" y="35"/>
                    </a:lnTo>
                    <a:lnTo>
                      <a:pt x="128" y="44"/>
                    </a:lnTo>
                    <a:lnTo>
                      <a:pt x="134" y="54"/>
                    </a:lnTo>
                    <a:lnTo>
                      <a:pt x="138" y="67"/>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7" name="Freeform 706">
                <a:extLst>
                  <a:ext uri="{FF2B5EF4-FFF2-40B4-BE49-F238E27FC236}">
                    <a16:creationId xmlns:a16="http://schemas.microsoft.com/office/drawing/2014/main" id="{0E0105CF-0978-D09F-3661-1FFC6B896F0A}"/>
                  </a:ext>
                </a:extLst>
              </p:cNvPr>
              <p:cNvSpPr>
                <a:spLocks/>
              </p:cNvSpPr>
              <p:nvPr/>
            </p:nvSpPr>
            <p:spPr bwMode="auto">
              <a:xfrm>
                <a:off x="2107" y="3965"/>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23" y="17"/>
                    </a:moveTo>
                    <a:lnTo>
                      <a:pt x="25" y="13"/>
                    </a:lnTo>
                    <a:lnTo>
                      <a:pt x="25" y="8"/>
                    </a:lnTo>
                    <a:lnTo>
                      <a:pt x="22" y="4"/>
                    </a:lnTo>
                    <a:lnTo>
                      <a:pt x="17" y="1"/>
                    </a:lnTo>
                    <a:lnTo>
                      <a:pt x="13" y="0"/>
                    </a:lnTo>
                    <a:lnTo>
                      <a:pt x="9" y="0"/>
                    </a:lnTo>
                    <a:lnTo>
                      <a:pt x="4" y="1"/>
                    </a:lnTo>
                    <a:lnTo>
                      <a:pt x="1" y="6"/>
                    </a:lnTo>
                    <a:lnTo>
                      <a:pt x="0" y="10"/>
                    </a:lnTo>
                    <a:lnTo>
                      <a:pt x="1" y="14"/>
                    </a:lnTo>
                    <a:lnTo>
                      <a:pt x="3" y="18"/>
                    </a:lnTo>
                    <a:lnTo>
                      <a:pt x="7" y="22"/>
                    </a:lnTo>
                    <a:lnTo>
                      <a:pt x="11" y="24"/>
                    </a:lnTo>
                    <a:lnTo>
                      <a:pt x="16" y="22"/>
                    </a:lnTo>
                    <a:lnTo>
                      <a:pt x="20" y="21"/>
                    </a:lnTo>
                    <a:lnTo>
                      <a:pt x="23" y="17"/>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8" name="Freeform 707">
                <a:extLst>
                  <a:ext uri="{FF2B5EF4-FFF2-40B4-BE49-F238E27FC236}">
                    <a16:creationId xmlns:a16="http://schemas.microsoft.com/office/drawing/2014/main" id="{85E725F8-2BC1-B663-F77C-4C5331F849AD}"/>
                  </a:ext>
                </a:extLst>
              </p:cNvPr>
              <p:cNvSpPr>
                <a:spLocks/>
              </p:cNvSpPr>
              <p:nvPr/>
            </p:nvSpPr>
            <p:spPr bwMode="auto">
              <a:xfrm>
                <a:off x="2134" y="4230"/>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24" y="17"/>
                    </a:moveTo>
                    <a:lnTo>
                      <a:pt x="25" y="13"/>
                    </a:lnTo>
                    <a:lnTo>
                      <a:pt x="24" y="8"/>
                    </a:lnTo>
                    <a:lnTo>
                      <a:pt x="22" y="4"/>
                    </a:lnTo>
                    <a:lnTo>
                      <a:pt x="18" y="1"/>
                    </a:lnTo>
                    <a:lnTo>
                      <a:pt x="13" y="0"/>
                    </a:lnTo>
                    <a:lnTo>
                      <a:pt x="9" y="1"/>
                    </a:lnTo>
                    <a:lnTo>
                      <a:pt x="5" y="3"/>
                    </a:lnTo>
                    <a:lnTo>
                      <a:pt x="2" y="7"/>
                    </a:lnTo>
                    <a:lnTo>
                      <a:pt x="0" y="11"/>
                    </a:lnTo>
                    <a:lnTo>
                      <a:pt x="0" y="15"/>
                    </a:lnTo>
                    <a:lnTo>
                      <a:pt x="3" y="20"/>
                    </a:lnTo>
                    <a:lnTo>
                      <a:pt x="6" y="22"/>
                    </a:lnTo>
                    <a:lnTo>
                      <a:pt x="12" y="24"/>
                    </a:lnTo>
                    <a:lnTo>
                      <a:pt x="16" y="24"/>
                    </a:lnTo>
                    <a:lnTo>
                      <a:pt x="21" y="21"/>
                    </a:lnTo>
                    <a:lnTo>
                      <a:pt x="24" y="17"/>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79" name="Freeform 708">
                <a:extLst>
                  <a:ext uri="{FF2B5EF4-FFF2-40B4-BE49-F238E27FC236}">
                    <a16:creationId xmlns:a16="http://schemas.microsoft.com/office/drawing/2014/main" id="{56ACC2E4-9B5B-CB14-5BC2-8D2898BAC170}"/>
                  </a:ext>
                </a:extLst>
              </p:cNvPr>
              <p:cNvSpPr>
                <a:spLocks/>
              </p:cNvSpPr>
              <p:nvPr/>
            </p:nvSpPr>
            <p:spPr bwMode="auto">
              <a:xfrm>
                <a:off x="2134" y="4230"/>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6" y="24"/>
                    </a:moveTo>
                    <a:lnTo>
                      <a:pt x="11" y="24"/>
                    </a:lnTo>
                    <a:lnTo>
                      <a:pt x="6" y="22"/>
                    </a:lnTo>
                    <a:lnTo>
                      <a:pt x="3" y="20"/>
                    </a:lnTo>
                    <a:lnTo>
                      <a:pt x="0" y="15"/>
                    </a:lnTo>
                    <a:lnTo>
                      <a:pt x="0" y="11"/>
                    </a:lnTo>
                    <a:lnTo>
                      <a:pt x="2" y="7"/>
                    </a:lnTo>
                    <a:lnTo>
                      <a:pt x="5" y="3"/>
                    </a:lnTo>
                    <a:lnTo>
                      <a:pt x="9" y="1"/>
                    </a:lnTo>
                    <a:lnTo>
                      <a:pt x="13" y="0"/>
                    </a:lnTo>
                    <a:lnTo>
                      <a:pt x="18" y="1"/>
                    </a:lnTo>
                    <a:lnTo>
                      <a:pt x="22" y="4"/>
                    </a:lnTo>
                    <a:lnTo>
                      <a:pt x="24" y="8"/>
                    </a:lnTo>
                    <a:lnTo>
                      <a:pt x="25" y="14"/>
                    </a:lnTo>
                    <a:lnTo>
                      <a:pt x="24" y="18"/>
                    </a:lnTo>
                    <a:lnTo>
                      <a:pt x="21" y="21"/>
                    </a:lnTo>
                    <a:lnTo>
                      <a:pt x="16" y="24"/>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0" name="Freeform 709">
                <a:extLst>
                  <a:ext uri="{FF2B5EF4-FFF2-40B4-BE49-F238E27FC236}">
                    <a16:creationId xmlns:a16="http://schemas.microsoft.com/office/drawing/2014/main" id="{14C3F261-98DC-AED3-67F5-38CDBE15E799}"/>
                  </a:ext>
                </a:extLst>
              </p:cNvPr>
              <p:cNvSpPr>
                <a:spLocks/>
              </p:cNvSpPr>
              <p:nvPr/>
            </p:nvSpPr>
            <p:spPr bwMode="auto">
              <a:xfrm>
                <a:off x="2095" y="4223"/>
                <a:ext cx="50" cy="44"/>
              </a:xfrm>
              <a:custGeom>
                <a:avLst/>
                <a:gdLst>
                  <a:gd name="T0" fmla="*/ 0 w 151"/>
                  <a:gd name="T1" fmla="*/ 0 h 133"/>
                  <a:gd name="T2" fmla="*/ 0 w 151"/>
                  <a:gd name="T3" fmla="*/ 0 h 133"/>
                  <a:gd name="T4" fmla="*/ 0 w 151"/>
                  <a:gd name="T5" fmla="*/ 0 h 133"/>
                  <a:gd name="T6" fmla="*/ 0 w 151"/>
                  <a:gd name="T7" fmla="*/ 0 h 133"/>
                  <a:gd name="T8" fmla="*/ 0 w 151"/>
                  <a:gd name="T9" fmla="*/ 0 h 133"/>
                  <a:gd name="T10" fmla="*/ 0 w 151"/>
                  <a:gd name="T11" fmla="*/ 0 h 133"/>
                  <a:gd name="T12" fmla="*/ 0 w 151"/>
                  <a:gd name="T13" fmla="*/ 0 h 133"/>
                  <a:gd name="T14" fmla="*/ 0 w 151"/>
                  <a:gd name="T15" fmla="*/ 0 h 133"/>
                  <a:gd name="T16" fmla="*/ 0 w 151"/>
                  <a:gd name="T17" fmla="*/ 0 h 133"/>
                  <a:gd name="T18" fmla="*/ 0 w 151"/>
                  <a:gd name="T19" fmla="*/ 0 h 133"/>
                  <a:gd name="T20" fmla="*/ 0 w 151"/>
                  <a:gd name="T21" fmla="*/ 0 h 133"/>
                  <a:gd name="T22" fmla="*/ 0 w 151"/>
                  <a:gd name="T23" fmla="*/ 0 h 133"/>
                  <a:gd name="T24" fmla="*/ 0 w 151"/>
                  <a:gd name="T25" fmla="*/ 0 h 133"/>
                  <a:gd name="T26" fmla="*/ 0 w 151"/>
                  <a:gd name="T27" fmla="*/ 0 h 133"/>
                  <a:gd name="T28" fmla="*/ 0 w 151"/>
                  <a:gd name="T29" fmla="*/ 0 h 133"/>
                  <a:gd name="T30" fmla="*/ 0 w 151"/>
                  <a:gd name="T31" fmla="*/ 0 h 133"/>
                  <a:gd name="T32" fmla="*/ 0 w 151"/>
                  <a:gd name="T33" fmla="*/ 0 h 133"/>
                  <a:gd name="T34" fmla="*/ 0 w 151"/>
                  <a:gd name="T35" fmla="*/ 0 h 133"/>
                  <a:gd name="T36" fmla="*/ 0 w 151"/>
                  <a:gd name="T37" fmla="*/ 0 h 133"/>
                  <a:gd name="T38" fmla="*/ 0 w 151"/>
                  <a:gd name="T39" fmla="*/ 0 h 133"/>
                  <a:gd name="T40" fmla="*/ 0 w 151"/>
                  <a:gd name="T41" fmla="*/ 0 h 133"/>
                  <a:gd name="T42" fmla="*/ 0 w 151"/>
                  <a:gd name="T43" fmla="*/ 0 h 133"/>
                  <a:gd name="T44" fmla="*/ 0 w 151"/>
                  <a:gd name="T45" fmla="*/ 0 h 133"/>
                  <a:gd name="T46" fmla="*/ 0 w 151"/>
                  <a:gd name="T47" fmla="*/ 0 h 133"/>
                  <a:gd name="T48" fmla="*/ 0 w 151"/>
                  <a:gd name="T49" fmla="*/ 0 h 133"/>
                  <a:gd name="T50" fmla="*/ 0 w 151"/>
                  <a:gd name="T51" fmla="*/ 0 h 133"/>
                  <a:gd name="T52" fmla="*/ 0 w 151"/>
                  <a:gd name="T53" fmla="*/ 0 h 133"/>
                  <a:gd name="T54" fmla="*/ 0 w 151"/>
                  <a:gd name="T55" fmla="*/ 0 h 133"/>
                  <a:gd name="T56" fmla="*/ 0 w 151"/>
                  <a:gd name="T57" fmla="*/ 0 h 133"/>
                  <a:gd name="T58" fmla="*/ 0 w 151"/>
                  <a:gd name="T59" fmla="*/ 0 h 133"/>
                  <a:gd name="T60" fmla="*/ 0 w 151"/>
                  <a:gd name="T61" fmla="*/ 0 h 133"/>
                  <a:gd name="T62" fmla="*/ 0 w 151"/>
                  <a:gd name="T63" fmla="*/ 0 h 133"/>
                  <a:gd name="T64" fmla="*/ 0 w 151"/>
                  <a:gd name="T65" fmla="*/ 0 h 133"/>
                  <a:gd name="T66" fmla="*/ 0 w 151"/>
                  <a:gd name="T67" fmla="*/ 0 h 133"/>
                  <a:gd name="T68" fmla="*/ 0 w 151"/>
                  <a:gd name="T69" fmla="*/ 0 h 133"/>
                  <a:gd name="T70" fmla="*/ 0 w 151"/>
                  <a:gd name="T71" fmla="*/ 0 h 133"/>
                  <a:gd name="T72" fmla="*/ 0 w 151"/>
                  <a:gd name="T73" fmla="*/ 0 h 133"/>
                  <a:gd name="T74" fmla="*/ 0 w 151"/>
                  <a:gd name="T75" fmla="*/ 0 h 133"/>
                  <a:gd name="T76" fmla="*/ 0 w 151"/>
                  <a:gd name="T77" fmla="*/ 0 h 133"/>
                  <a:gd name="T78" fmla="*/ 0 w 151"/>
                  <a:gd name="T79" fmla="*/ 0 h 133"/>
                  <a:gd name="T80" fmla="*/ 0 w 151"/>
                  <a:gd name="T81" fmla="*/ 0 h 133"/>
                  <a:gd name="T82" fmla="*/ 0 w 151"/>
                  <a:gd name="T83" fmla="*/ 0 h 133"/>
                  <a:gd name="T84" fmla="*/ 0 w 151"/>
                  <a:gd name="T85" fmla="*/ 0 h 133"/>
                  <a:gd name="T86" fmla="*/ 0 w 151"/>
                  <a:gd name="T87" fmla="*/ 0 h 133"/>
                  <a:gd name="T88" fmla="*/ 0 w 151"/>
                  <a:gd name="T89" fmla="*/ 0 h 133"/>
                  <a:gd name="T90" fmla="*/ 0 w 151"/>
                  <a:gd name="T91" fmla="*/ 0 h 133"/>
                  <a:gd name="T92" fmla="*/ 0 w 151"/>
                  <a:gd name="T93" fmla="*/ 0 h 133"/>
                  <a:gd name="T94" fmla="*/ 0 w 151"/>
                  <a:gd name="T95" fmla="*/ 0 h 133"/>
                  <a:gd name="T96" fmla="*/ 0 w 151"/>
                  <a:gd name="T97" fmla="*/ 0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
                  <a:gd name="T148" fmla="*/ 0 h 133"/>
                  <a:gd name="T149" fmla="*/ 151 w 151"/>
                  <a:gd name="T150" fmla="*/ 133 h 1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 h="133">
                    <a:moveTo>
                      <a:pt x="127" y="1"/>
                    </a:moveTo>
                    <a:lnTo>
                      <a:pt x="134" y="0"/>
                    </a:lnTo>
                    <a:lnTo>
                      <a:pt x="141" y="1"/>
                    </a:lnTo>
                    <a:lnTo>
                      <a:pt x="148" y="6"/>
                    </a:lnTo>
                    <a:lnTo>
                      <a:pt x="151" y="13"/>
                    </a:lnTo>
                    <a:lnTo>
                      <a:pt x="151" y="22"/>
                    </a:lnTo>
                    <a:lnTo>
                      <a:pt x="151" y="32"/>
                    </a:lnTo>
                    <a:lnTo>
                      <a:pt x="150" y="43"/>
                    </a:lnTo>
                    <a:lnTo>
                      <a:pt x="150" y="55"/>
                    </a:lnTo>
                    <a:lnTo>
                      <a:pt x="150" y="66"/>
                    </a:lnTo>
                    <a:lnTo>
                      <a:pt x="150" y="77"/>
                    </a:lnTo>
                    <a:lnTo>
                      <a:pt x="145" y="85"/>
                    </a:lnTo>
                    <a:lnTo>
                      <a:pt x="140" y="91"/>
                    </a:lnTo>
                    <a:lnTo>
                      <a:pt x="129" y="94"/>
                    </a:lnTo>
                    <a:lnTo>
                      <a:pt x="118" y="97"/>
                    </a:lnTo>
                    <a:lnTo>
                      <a:pt x="108" y="101"/>
                    </a:lnTo>
                    <a:lnTo>
                      <a:pt x="99" y="105"/>
                    </a:lnTo>
                    <a:lnTo>
                      <a:pt x="92" y="111"/>
                    </a:lnTo>
                    <a:lnTo>
                      <a:pt x="84" y="116"/>
                    </a:lnTo>
                    <a:lnTo>
                      <a:pt x="76" y="123"/>
                    </a:lnTo>
                    <a:lnTo>
                      <a:pt x="65" y="127"/>
                    </a:lnTo>
                    <a:lnTo>
                      <a:pt x="58" y="129"/>
                    </a:lnTo>
                    <a:lnTo>
                      <a:pt x="48" y="130"/>
                    </a:lnTo>
                    <a:lnTo>
                      <a:pt x="38" y="132"/>
                    </a:lnTo>
                    <a:lnTo>
                      <a:pt x="26" y="133"/>
                    </a:lnTo>
                    <a:lnTo>
                      <a:pt x="16" y="133"/>
                    </a:lnTo>
                    <a:lnTo>
                      <a:pt x="7" y="133"/>
                    </a:lnTo>
                    <a:lnTo>
                      <a:pt x="1" y="132"/>
                    </a:lnTo>
                    <a:lnTo>
                      <a:pt x="0" y="129"/>
                    </a:lnTo>
                    <a:lnTo>
                      <a:pt x="1" y="122"/>
                    </a:lnTo>
                    <a:lnTo>
                      <a:pt x="4" y="115"/>
                    </a:lnTo>
                    <a:lnTo>
                      <a:pt x="7" y="111"/>
                    </a:lnTo>
                    <a:lnTo>
                      <a:pt x="13" y="106"/>
                    </a:lnTo>
                    <a:lnTo>
                      <a:pt x="17" y="104"/>
                    </a:lnTo>
                    <a:lnTo>
                      <a:pt x="25" y="98"/>
                    </a:lnTo>
                    <a:lnTo>
                      <a:pt x="33" y="91"/>
                    </a:lnTo>
                    <a:lnTo>
                      <a:pt x="44" y="84"/>
                    </a:lnTo>
                    <a:lnTo>
                      <a:pt x="52" y="77"/>
                    </a:lnTo>
                    <a:lnTo>
                      <a:pt x="61" y="70"/>
                    </a:lnTo>
                    <a:lnTo>
                      <a:pt x="68" y="64"/>
                    </a:lnTo>
                    <a:lnTo>
                      <a:pt x="73" y="60"/>
                    </a:lnTo>
                    <a:lnTo>
                      <a:pt x="77" y="56"/>
                    </a:lnTo>
                    <a:lnTo>
                      <a:pt x="83" y="49"/>
                    </a:lnTo>
                    <a:lnTo>
                      <a:pt x="90" y="39"/>
                    </a:lnTo>
                    <a:lnTo>
                      <a:pt x="97" y="31"/>
                    </a:lnTo>
                    <a:lnTo>
                      <a:pt x="105" y="21"/>
                    </a:lnTo>
                    <a:lnTo>
                      <a:pt x="113" y="13"/>
                    </a:lnTo>
                    <a:lnTo>
                      <a:pt x="121" y="6"/>
                    </a:lnTo>
                    <a:lnTo>
                      <a:pt x="127" y="1"/>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1" name="Freeform 710">
                <a:extLst>
                  <a:ext uri="{FF2B5EF4-FFF2-40B4-BE49-F238E27FC236}">
                    <a16:creationId xmlns:a16="http://schemas.microsoft.com/office/drawing/2014/main" id="{A48FB50E-E645-F84B-D344-4B6DDDA49544}"/>
                  </a:ext>
                </a:extLst>
              </p:cNvPr>
              <p:cNvSpPr>
                <a:spLocks/>
              </p:cNvSpPr>
              <p:nvPr/>
            </p:nvSpPr>
            <p:spPr bwMode="auto">
              <a:xfrm>
                <a:off x="2091" y="4231"/>
                <a:ext cx="56" cy="38"/>
              </a:xfrm>
              <a:custGeom>
                <a:avLst/>
                <a:gdLst>
                  <a:gd name="T0" fmla="*/ 0 w 168"/>
                  <a:gd name="T1" fmla="*/ 0 h 116"/>
                  <a:gd name="T2" fmla="*/ 0 w 168"/>
                  <a:gd name="T3" fmla="*/ 0 h 116"/>
                  <a:gd name="T4" fmla="*/ 0 w 168"/>
                  <a:gd name="T5" fmla="*/ 0 h 116"/>
                  <a:gd name="T6" fmla="*/ 0 w 168"/>
                  <a:gd name="T7" fmla="*/ 0 h 116"/>
                  <a:gd name="T8" fmla="*/ 0 w 168"/>
                  <a:gd name="T9" fmla="*/ 0 h 116"/>
                  <a:gd name="T10" fmla="*/ 0 w 168"/>
                  <a:gd name="T11" fmla="*/ 0 h 116"/>
                  <a:gd name="T12" fmla="*/ 0 w 168"/>
                  <a:gd name="T13" fmla="*/ 0 h 116"/>
                  <a:gd name="T14" fmla="*/ 0 w 168"/>
                  <a:gd name="T15" fmla="*/ 0 h 116"/>
                  <a:gd name="T16" fmla="*/ 0 w 168"/>
                  <a:gd name="T17" fmla="*/ 0 h 116"/>
                  <a:gd name="T18" fmla="*/ 0 w 168"/>
                  <a:gd name="T19" fmla="*/ 0 h 116"/>
                  <a:gd name="T20" fmla="*/ 0 w 168"/>
                  <a:gd name="T21" fmla="*/ 0 h 116"/>
                  <a:gd name="T22" fmla="*/ 0 w 168"/>
                  <a:gd name="T23" fmla="*/ 0 h 116"/>
                  <a:gd name="T24" fmla="*/ 0 w 168"/>
                  <a:gd name="T25" fmla="*/ 0 h 116"/>
                  <a:gd name="T26" fmla="*/ 0 w 168"/>
                  <a:gd name="T27" fmla="*/ 0 h 116"/>
                  <a:gd name="T28" fmla="*/ 0 w 168"/>
                  <a:gd name="T29" fmla="*/ 0 h 116"/>
                  <a:gd name="T30" fmla="*/ 0 w 168"/>
                  <a:gd name="T31" fmla="*/ 0 h 116"/>
                  <a:gd name="T32" fmla="*/ 0 w 168"/>
                  <a:gd name="T33" fmla="*/ 0 h 116"/>
                  <a:gd name="T34" fmla="*/ 0 w 168"/>
                  <a:gd name="T35" fmla="*/ 0 h 116"/>
                  <a:gd name="T36" fmla="*/ 0 w 168"/>
                  <a:gd name="T37" fmla="*/ 0 h 116"/>
                  <a:gd name="T38" fmla="*/ 0 w 168"/>
                  <a:gd name="T39" fmla="*/ 0 h 116"/>
                  <a:gd name="T40" fmla="*/ 0 w 168"/>
                  <a:gd name="T41" fmla="*/ 0 h 116"/>
                  <a:gd name="T42" fmla="*/ 0 w 168"/>
                  <a:gd name="T43" fmla="*/ 0 h 116"/>
                  <a:gd name="T44" fmla="*/ 0 w 168"/>
                  <a:gd name="T45" fmla="*/ 0 h 116"/>
                  <a:gd name="T46" fmla="*/ 0 w 168"/>
                  <a:gd name="T47" fmla="*/ 0 h 116"/>
                  <a:gd name="T48" fmla="*/ 0 w 168"/>
                  <a:gd name="T49" fmla="*/ 0 h 116"/>
                  <a:gd name="T50" fmla="*/ 0 w 168"/>
                  <a:gd name="T51" fmla="*/ 0 h 116"/>
                  <a:gd name="T52" fmla="*/ 0 w 168"/>
                  <a:gd name="T53" fmla="*/ 0 h 116"/>
                  <a:gd name="T54" fmla="*/ 0 w 168"/>
                  <a:gd name="T55" fmla="*/ 0 h 116"/>
                  <a:gd name="T56" fmla="*/ 0 w 168"/>
                  <a:gd name="T57" fmla="*/ 0 h 116"/>
                  <a:gd name="T58" fmla="*/ 0 w 168"/>
                  <a:gd name="T59" fmla="*/ 0 h 116"/>
                  <a:gd name="T60" fmla="*/ 0 w 168"/>
                  <a:gd name="T61" fmla="*/ 0 h 116"/>
                  <a:gd name="T62" fmla="*/ 0 w 168"/>
                  <a:gd name="T63" fmla="*/ 0 h 116"/>
                  <a:gd name="T64" fmla="*/ 0 w 168"/>
                  <a:gd name="T65" fmla="*/ 0 h 116"/>
                  <a:gd name="T66" fmla="*/ 0 w 168"/>
                  <a:gd name="T67" fmla="*/ 0 h 116"/>
                  <a:gd name="T68" fmla="*/ 0 w 168"/>
                  <a:gd name="T69" fmla="*/ 0 h 116"/>
                  <a:gd name="T70" fmla="*/ 0 w 168"/>
                  <a:gd name="T71" fmla="*/ 0 h 116"/>
                  <a:gd name="T72" fmla="*/ 0 w 168"/>
                  <a:gd name="T73" fmla="*/ 0 h 116"/>
                  <a:gd name="T74" fmla="*/ 0 w 168"/>
                  <a:gd name="T75" fmla="*/ 0 h 116"/>
                  <a:gd name="T76" fmla="*/ 0 w 168"/>
                  <a:gd name="T77" fmla="*/ 0 h 116"/>
                  <a:gd name="T78" fmla="*/ 0 w 168"/>
                  <a:gd name="T79" fmla="*/ 0 h 116"/>
                  <a:gd name="T80" fmla="*/ 0 w 168"/>
                  <a:gd name="T81" fmla="*/ 0 h 116"/>
                  <a:gd name="T82" fmla="*/ 0 w 168"/>
                  <a:gd name="T83" fmla="*/ 0 h 116"/>
                  <a:gd name="T84" fmla="*/ 0 w 168"/>
                  <a:gd name="T85" fmla="*/ 0 h 116"/>
                  <a:gd name="T86" fmla="*/ 0 w 168"/>
                  <a:gd name="T87" fmla="*/ 0 h 116"/>
                  <a:gd name="T88" fmla="*/ 0 w 168"/>
                  <a:gd name="T89" fmla="*/ 0 h 116"/>
                  <a:gd name="T90" fmla="*/ 0 w 168"/>
                  <a:gd name="T91" fmla="*/ 0 h 116"/>
                  <a:gd name="T92" fmla="*/ 0 w 168"/>
                  <a:gd name="T93" fmla="*/ 0 h 116"/>
                  <a:gd name="T94" fmla="*/ 0 w 168"/>
                  <a:gd name="T95" fmla="*/ 0 h 116"/>
                  <a:gd name="T96" fmla="*/ 0 w 168"/>
                  <a:gd name="T97" fmla="*/ 0 h 116"/>
                  <a:gd name="T98" fmla="*/ 0 w 168"/>
                  <a:gd name="T99" fmla="*/ 0 h 116"/>
                  <a:gd name="T100" fmla="*/ 0 w 168"/>
                  <a:gd name="T101" fmla="*/ 0 h 116"/>
                  <a:gd name="T102" fmla="*/ 0 w 168"/>
                  <a:gd name="T103" fmla="*/ 0 h 116"/>
                  <a:gd name="T104" fmla="*/ 0 w 168"/>
                  <a:gd name="T105" fmla="*/ 0 h 116"/>
                  <a:gd name="T106" fmla="*/ 0 w 168"/>
                  <a:gd name="T107" fmla="*/ 0 h 116"/>
                  <a:gd name="T108" fmla="*/ 0 w 168"/>
                  <a:gd name="T109" fmla="*/ 0 h 116"/>
                  <a:gd name="T110" fmla="*/ 0 w 168"/>
                  <a:gd name="T111" fmla="*/ 0 h 116"/>
                  <a:gd name="T112" fmla="*/ 0 w 168"/>
                  <a:gd name="T113" fmla="*/ 0 h 1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116"/>
                  <a:gd name="T173" fmla="*/ 168 w 168"/>
                  <a:gd name="T174" fmla="*/ 116 h 1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116">
                    <a:moveTo>
                      <a:pt x="165" y="5"/>
                    </a:moveTo>
                    <a:lnTo>
                      <a:pt x="166" y="24"/>
                    </a:lnTo>
                    <a:lnTo>
                      <a:pt x="168" y="42"/>
                    </a:lnTo>
                    <a:lnTo>
                      <a:pt x="166" y="57"/>
                    </a:lnTo>
                    <a:lnTo>
                      <a:pt x="165" y="66"/>
                    </a:lnTo>
                    <a:lnTo>
                      <a:pt x="160" y="70"/>
                    </a:lnTo>
                    <a:lnTo>
                      <a:pt x="152" y="74"/>
                    </a:lnTo>
                    <a:lnTo>
                      <a:pt x="141" y="78"/>
                    </a:lnTo>
                    <a:lnTo>
                      <a:pt x="131" y="82"/>
                    </a:lnTo>
                    <a:lnTo>
                      <a:pt x="130" y="78"/>
                    </a:lnTo>
                    <a:lnTo>
                      <a:pt x="128" y="77"/>
                    </a:lnTo>
                    <a:lnTo>
                      <a:pt x="125" y="77"/>
                    </a:lnTo>
                    <a:lnTo>
                      <a:pt x="123" y="78"/>
                    </a:lnTo>
                    <a:lnTo>
                      <a:pt x="120" y="80"/>
                    </a:lnTo>
                    <a:lnTo>
                      <a:pt x="115" y="84"/>
                    </a:lnTo>
                    <a:lnTo>
                      <a:pt x="109" y="88"/>
                    </a:lnTo>
                    <a:lnTo>
                      <a:pt x="102" y="92"/>
                    </a:lnTo>
                    <a:lnTo>
                      <a:pt x="95" y="98"/>
                    </a:lnTo>
                    <a:lnTo>
                      <a:pt x="88" y="102"/>
                    </a:lnTo>
                    <a:lnTo>
                      <a:pt x="82" y="105"/>
                    </a:lnTo>
                    <a:lnTo>
                      <a:pt x="77" y="108"/>
                    </a:lnTo>
                    <a:lnTo>
                      <a:pt x="73" y="109"/>
                    </a:lnTo>
                    <a:lnTo>
                      <a:pt x="67" y="111"/>
                    </a:lnTo>
                    <a:lnTo>
                      <a:pt x="63" y="112"/>
                    </a:lnTo>
                    <a:lnTo>
                      <a:pt x="57" y="113"/>
                    </a:lnTo>
                    <a:lnTo>
                      <a:pt x="51" y="115"/>
                    </a:lnTo>
                    <a:lnTo>
                      <a:pt x="44" y="115"/>
                    </a:lnTo>
                    <a:lnTo>
                      <a:pt x="38" y="116"/>
                    </a:lnTo>
                    <a:lnTo>
                      <a:pt x="31" y="116"/>
                    </a:lnTo>
                    <a:lnTo>
                      <a:pt x="16" y="115"/>
                    </a:lnTo>
                    <a:lnTo>
                      <a:pt x="6" y="112"/>
                    </a:lnTo>
                    <a:lnTo>
                      <a:pt x="0" y="106"/>
                    </a:lnTo>
                    <a:lnTo>
                      <a:pt x="2" y="96"/>
                    </a:lnTo>
                    <a:lnTo>
                      <a:pt x="5" y="91"/>
                    </a:lnTo>
                    <a:lnTo>
                      <a:pt x="9" y="85"/>
                    </a:lnTo>
                    <a:lnTo>
                      <a:pt x="13" y="80"/>
                    </a:lnTo>
                    <a:lnTo>
                      <a:pt x="19" y="74"/>
                    </a:lnTo>
                    <a:lnTo>
                      <a:pt x="25" y="68"/>
                    </a:lnTo>
                    <a:lnTo>
                      <a:pt x="32" y="64"/>
                    </a:lnTo>
                    <a:lnTo>
                      <a:pt x="40" y="59"/>
                    </a:lnTo>
                    <a:lnTo>
                      <a:pt x="47" y="54"/>
                    </a:lnTo>
                    <a:lnTo>
                      <a:pt x="54" y="49"/>
                    </a:lnTo>
                    <a:lnTo>
                      <a:pt x="61" y="43"/>
                    </a:lnTo>
                    <a:lnTo>
                      <a:pt x="69" y="38"/>
                    </a:lnTo>
                    <a:lnTo>
                      <a:pt x="76" y="32"/>
                    </a:lnTo>
                    <a:lnTo>
                      <a:pt x="82" y="25"/>
                    </a:lnTo>
                    <a:lnTo>
                      <a:pt x="88" y="19"/>
                    </a:lnTo>
                    <a:lnTo>
                      <a:pt x="92" y="14"/>
                    </a:lnTo>
                    <a:lnTo>
                      <a:pt x="96" y="8"/>
                    </a:lnTo>
                    <a:lnTo>
                      <a:pt x="106" y="0"/>
                    </a:lnTo>
                    <a:lnTo>
                      <a:pt x="117" y="0"/>
                    </a:lnTo>
                    <a:lnTo>
                      <a:pt x="124" y="4"/>
                    </a:lnTo>
                    <a:lnTo>
                      <a:pt x="127" y="10"/>
                    </a:lnTo>
                    <a:lnTo>
                      <a:pt x="136" y="12"/>
                    </a:lnTo>
                    <a:lnTo>
                      <a:pt x="146" y="14"/>
                    </a:lnTo>
                    <a:lnTo>
                      <a:pt x="157" y="11"/>
                    </a:lnTo>
                    <a:lnTo>
                      <a:pt x="16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2" name="Freeform 711">
                <a:extLst>
                  <a:ext uri="{FF2B5EF4-FFF2-40B4-BE49-F238E27FC236}">
                    <a16:creationId xmlns:a16="http://schemas.microsoft.com/office/drawing/2014/main" id="{5EB3A24A-936D-1F67-7680-A6D14905BAAD}"/>
                  </a:ext>
                </a:extLst>
              </p:cNvPr>
              <p:cNvSpPr>
                <a:spLocks/>
              </p:cNvSpPr>
              <p:nvPr/>
            </p:nvSpPr>
            <p:spPr bwMode="auto">
              <a:xfrm>
                <a:off x="2093" y="3939"/>
                <a:ext cx="62" cy="307"/>
              </a:xfrm>
              <a:custGeom>
                <a:avLst/>
                <a:gdLst>
                  <a:gd name="T0" fmla="*/ 0 w 186"/>
                  <a:gd name="T1" fmla="*/ 1 h 919"/>
                  <a:gd name="T2" fmla="*/ 0 w 186"/>
                  <a:gd name="T3" fmla="*/ 1 h 919"/>
                  <a:gd name="T4" fmla="*/ 0 w 186"/>
                  <a:gd name="T5" fmla="*/ 1 h 919"/>
                  <a:gd name="T6" fmla="*/ 0 w 186"/>
                  <a:gd name="T7" fmla="*/ 1 h 919"/>
                  <a:gd name="T8" fmla="*/ 0 w 186"/>
                  <a:gd name="T9" fmla="*/ 1 h 919"/>
                  <a:gd name="T10" fmla="*/ 0 w 186"/>
                  <a:gd name="T11" fmla="*/ 1 h 919"/>
                  <a:gd name="T12" fmla="*/ 0 w 186"/>
                  <a:gd name="T13" fmla="*/ 1 h 919"/>
                  <a:gd name="T14" fmla="*/ 0 w 186"/>
                  <a:gd name="T15" fmla="*/ 1 h 919"/>
                  <a:gd name="T16" fmla="*/ 0 w 186"/>
                  <a:gd name="T17" fmla="*/ 1 h 919"/>
                  <a:gd name="T18" fmla="*/ 0 w 186"/>
                  <a:gd name="T19" fmla="*/ 1 h 919"/>
                  <a:gd name="T20" fmla="*/ 0 w 186"/>
                  <a:gd name="T21" fmla="*/ 1 h 919"/>
                  <a:gd name="T22" fmla="*/ 0 w 186"/>
                  <a:gd name="T23" fmla="*/ 1 h 919"/>
                  <a:gd name="T24" fmla="*/ 0 w 186"/>
                  <a:gd name="T25" fmla="*/ 1 h 919"/>
                  <a:gd name="T26" fmla="*/ 0 w 186"/>
                  <a:gd name="T27" fmla="*/ 1 h 919"/>
                  <a:gd name="T28" fmla="*/ 0 w 186"/>
                  <a:gd name="T29" fmla="*/ 0 h 919"/>
                  <a:gd name="T30" fmla="*/ 0 w 186"/>
                  <a:gd name="T31" fmla="*/ 0 h 919"/>
                  <a:gd name="T32" fmla="*/ 0 w 186"/>
                  <a:gd name="T33" fmla="*/ 0 h 919"/>
                  <a:gd name="T34" fmla="*/ 0 w 186"/>
                  <a:gd name="T35" fmla="*/ 0 h 919"/>
                  <a:gd name="T36" fmla="*/ 0 w 186"/>
                  <a:gd name="T37" fmla="*/ 0 h 919"/>
                  <a:gd name="T38" fmla="*/ 0 w 186"/>
                  <a:gd name="T39" fmla="*/ 0 h 919"/>
                  <a:gd name="T40" fmla="*/ 0 w 186"/>
                  <a:gd name="T41" fmla="*/ 0 h 919"/>
                  <a:gd name="T42" fmla="*/ 0 w 186"/>
                  <a:gd name="T43" fmla="*/ 0 h 919"/>
                  <a:gd name="T44" fmla="*/ 0 w 186"/>
                  <a:gd name="T45" fmla="*/ 0 h 919"/>
                  <a:gd name="T46" fmla="*/ 0 w 186"/>
                  <a:gd name="T47" fmla="*/ 0 h 919"/>
                  <a:gd name="T48" fmla="*/ 0 w 186"/>
                  <a:gd name="T49" fmla="*/ 0 h 919"/>
                  <a:gd name="T50" fmla="*/ 0 w 186"/>
                  <a:gd name="T51" fmla="*/ 1 h 919"/>
                  <a:gd name="T52" fmla="*/ 0 w 186"/>
                  <a:gd name="T53" fmla="*/ 1 h 919"/>
                  <a:gd name="T54" fmla="*/ 0 w 186"/>
                  <a:gd name="T55" fmla="*/ 1 h 919"/>
                  <a:gd name="T56" fmla="*/ 0 w 186"/>
                  <a:gd name="T57" fmla="*/ 1 h 919"/>
                  <a:gd name="T58" fmla="*/ 0 w 186"/>
                  <a:gd name="T59" fmla="*/ 1 h 919"/>
                  <a:gd name="T60" fmla="*/ 0 w 186"/>
                  <a:gd name="T61" fmla="*/ 1 h 919"/>
                  <a:gd name="T62" fmla="*/ 0 w 186"/>
                  <a:gd name="T63" fmla="*/ 1 h 9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919"/>
                  <a:gd name="T98" fmla="*/ 186 w 186"/>
                  <a:gd name="T99" fmla="*/ 919 h 9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919">
                    <a:moveTo>
                      <a:pt x="185" y="888"/>
                    </a:moveTo>
                    <a:lnTo>
                      <a:pt x="179" y="892"/>
                    </a:lnTo>
                    <a:lnTo>
                      <a:pt x="173" y="896"/>
                    </a:lnTo>
                    <a:lnTo>
                      <a:pt x="165" y="902"/>
                    </a:lnTo>
                    <a:lnTo>
                      <a:pt x="154" y="907"/>
                    </a:lnTo>
                    <a:lnTo>
                      <a:pt x="144" y="912"/>
                    </a:lnTo>
                    <a:lnTo>
                      <a:pt x="134" y="916"/>
                    </a:lnTo>
                    <a:lnTo>
                      <a:pt x="124" y="917"/>
                    </a:lnTo>
                    <a:lnTo>
                      <a:pt x="114" y="919"/>
                    </a:lnTo>
                    <a:lnTo>
                      <a:pt x="105" y="919"/>
                    </a:lnTo>
                    <a:lnTo>
                      <a:pt x="98" y="917"/>
                    </a:lnTo>
                    <a:lnTo>
                      <a:pt x="90" y="916"/>
                    </a:lnTo>
                    <a:lnTo>
                      <a:pt x="84" y="914"/>
                    </a:lnTo>
                    <a:lnTo>
                      <a:pt x="79" y="913"/>
                    </a:lnTo>
                    <a:lnTo>
                      <a:pt x="74" y="912"/>
                    </a:lnTo>
                    <a:lnTo>
                      <a:pt x="71" y="909"/>
                    </a:lnTo>
                    <a:lnTo>
                      <a:pt x="68" y="906"/>
                    </a:lnTo>
                    <a:lnTo>
                      <a:pt x="64" y="832"/>
                    </a:lnTo>
                    <a:lnTo>
                      <a:pt x="58" y="739"/>
                    </a:lnTo>
                    <a:lnTo>
                      <a:pt x="54" y="658"/>
                    </a:lnTo>
                    <a:lnTo>
                      <a:pt x="52" y="612"/>
                    </a:lnTo>
                    <a:lnTo>
                      <a:pt x="54" y="582"/>
                    </a:lnTo>
                    <a:lnTo>
                      <a:pt x="58" y="544"/>
                    </a:lnTo>
                    <a:lnTo>
                      <a:pt x="60" y="506"/>
                    </a:lnTo>
                    <a:lnTo>
                      <a:pt x="60" y="478"/>
                    </a:lnTo>
                    <a:lnTo>
                      <a:pt x="54" y="453"/>
                    </a:lnTo>
                    <a:lnTo>
                      <a:pt x="45" y="421"/>
                    </a:lnTo>
                    <a:lnTo>
                      <a:pt x="38" y="386"/>
                    </a:lnTo>
                    <a:lnTo>
                      <a:pt x="34" y="358"/>
                    </a:lnTo>
                    <a:lnTo>
                      <a:pt x="29" y="321"/>
                    </a:lnTo>
                    <a:lnTo>
                      <a:pt x="20" y="267"/>
                    </a:lnTo>
                    <a:lnTo>
                      <a:pt x="10" y="211"/>
                    </a:lnTo>
                    <a:lnTo>
                      <a:pt x="3" y="167"/>
                    </a:lnTo>
                    <a:lnTo>
                      <a:pt x="2" y="136"/>
                    </a:lnTo>
                    <a:lnTo>
                      <a:pt x="0" y="107"/>
                    </a:lnTo>
                    <a:lnTo>
                      <a:pt x="2" y="79"/>
                    </a:lnTo>
                    <a:lnTo>
                      <a:pt x="6" y="54"/>
                    </a:lnTo>
                    <a:lnTo>
                      <a:pt x="13" y="31"/>
                    </a:lnTo>
                    <a:lnTo>
                      <a:pt x="23" y="14"/>
                    </a:lnTo>
                    <a:lnTo>
                      <a:pt x="38" y="5"/>
                    </a:lnTo>
                    <a:lnTo>
                      <a:pt x="58" y="0"/>
                    </a:lnTo>
                    <a:lnTo>
                      <a:pt x="93" y="5"/>
                    </a:lnTo>
                    <a:lnTo>
                      <a:pt x="119" y="17"/>
                    </a:lnTo>
                    <a:lnTo>
                      <a:pt x="140" y="35"/>
                    </a:lnTo>
                    <a:lnTo>
                      <a:pt x="154" y="58"/>
                    </a:lnTo>
                    <a:lnTo>
                      <a:pt x="165" y="83"/>
                    </a:lnTo>
                    <a:lnTo>
                      <a:pt x="170" y="110"/>
                    </a:lnTo>
                    <a:lnTo>
                      <a:pt x="173" y="136"/>
                    </a:lnTo>
                    <a:lnTo>
                      <a:pt x="175" y="162"/>
                    </a:lnTo>
                    <a:lnTo>
                      <a:pt x="178" y="215"/>
                    </a:lnTo>
                    <a:lnTo>
                      <a:pt x="182" y="310"/>
                    </a:lnTo>
                    <a:lnTo>
                      <a:pt x="185" y="403"/>
                    </a:lnTo>
                    <a:lnTo>
                      <a:pt x="183" y="450"/>
                    </a:lnTo>
                    <a:lnTo>
                      <a:pt x="178" y="474"/>
                    </a:lnTo>
                    <a:lnTo>
                      <a:pt x="173" y="495"/>
                    </a:lnTo>
                    <a:lnTo>
                      <a:pt x="172" y="515"/>
                    </a:lnTo>
                    <a:lnTo>
                      <a:pt x="179" y="533"/>
                    </a:lnTo>
                    <a:lnTo>
                      <a:pt x="182" y="540"/>
                    </a:lnTo>
                    <a:lnTo>
                      <a:pt x="183" y="548"/>
                    </a:lnTo>
                    <a:lnTo>
                      <a:pt x="185" y="558"/>
                    </a:lnTo>
                    <a:lnTo>
                      <a:pt x="185" y="570"/>
                    </a:lnTo>
                    <a:lnTo>
                      <a:pt x="185" y="617"/>
                    </a:lnTo>
                    <a:lnTo>
                      <a:pt x="186" y="713"/>
                    </a:lnTo>
                    <a:lnTo>
                      <a:pt x="186" y="815"/>
                    </a:lnTo>
                    <a:lnTo>
                      <a:pt x="185" y="88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3" name="Freeform 712">
                <a:extLst>
                  <a:ext uri="{FF2B5EF4-FFF2-40B4-BE49-F238E27FC236}">
                    <a16:creationId xmlns:a16="http://schemas.microsoft.com/office/drawing/2014/main" id="{7BA9FB19-2EFA-586B-88F6-4F83D2D61C42}"/>
                  </a:ext>
                </a:extLst>
              </p:cNvPr>
              <p:cNvSpPr>
                <a:spLocks/>
              </p:cNvSpPr>
              <p:nvPr/>
            </p:nvSpPr>
            <p:spPr bwMode="auto">
              <a:xfrm>
                <a:off x="2149" y="3943"/>
                <a:ext cx="78" cy="302"/>
              </a:xfrm>
              <a:custGeom>
                <a:avLst/>
                <a:gdLst>
                  <a:gd name="T0" fmla="*/ 0 w 235"/>
                  <a:gd name="T1" fmla="*/ 0 h 906"/>
                  <a:gd name="T2" fmla="*/ 0 w 235"/>
                  <a:gd name="T3" fmla="*/ 0 h 906"/>
                  <a:gd name="T4" fmla="*/ 0 w 235"/>
                  <a:gd name="T5" fmla="*/ 0 h 906"/>
                  <a:gd name="T6" fmla="*/ 0 w 235"/>
                  <a:gd name="T7" fmla="*/ 0 h 906"/>
                  <a:gd name="T8" fmla="*/ 0 w 235"/>
                  <a:gd name="T9" fmla="*/ 0 h 906"/>
                  <a:gd name="T10" fmla="*/ 0 w 235"/>
                  <a:gd name="T11" fmla="*/ 1 h 906"/>
                  <a:gd name="T12" fmla="*/ 0 w 235"/>
                  <a:gd name="T13" fmla="*/ 1 h 906"/>
                  <a:gd name="T14" fmla="*/ 0 w 235"/>
                  <a:gd name="T15" fmla="*/ 1 h 906"/>
                  <a:gd name="T16" fmla="*/ 0 w 235"/>
                  <a:gd name="T17" fmla="*/ 1 h 906"/>
                  <a:gd name="T18" fmla="*/ 0 w 235"/>
                  <a:gd name="T19" fmla="*/ 1 h 906"/>
                  <a:gd name="T20" fmla="*/ 0 w 235"/>
                  <a:gd name="T21" fmla="*/ 1 h 906"/>
                  <a:gd name="T22" fmla="*/ 0 w 235"/>
                  <a:gd name="T23" fmla="*/ 1 h 906"/>
                  <a:gd name="T24" fmla="*/ 0 w 235"/>
                  <a:gd name="T25" fmla="*/ 1 h 906"/>
                  <a:gd name="T26" fmla="*/ 0 w 235"/>
                  <a:gd name="T27" fmla="*/ 1 h 906"/>
                  <a:gd name="T28" fmla="*/ 0 w 235"/>
                  <a:gd name="T29" fmla="*/ 1 h 906"/>
                  <a:gd name="T30" fmla="*/ 0 w 235"/>
                  <a:gd name="T31" fmla="*/ 1 h 906"/>
                  <a:gd name="T32" fmla="*/ 0 w 235"/>
                  <a:gd name="T33" fmla="*/ 1 h 906"/>
                  <a:gd name="T34" fmla="*/ 0 w 235"/>
                  <a:gd name="T35" fmla="*/ 1 h 906"/>
                  <a:gd name="T36" fmla="*/ 0 w 235"/>
                  <a:gd name="T37" fmla="*/ 1 h 906"/>
                  <a:gd name="T38" fmla="*/ 0 w 235"/>
                  <a:gd name="T39" fmla="*/ 1 h 906"/>
                  <a:gd name="T40" fmla="*/ 0 w 235"/>
                  <a:gd name="T41" fmla="*/ 1 h 906"/>
                  <a:gd name="T42" fmla="*/ 0 w 235"/>
                  <a:gd name="T43" fmla="*/ 1 h 906"/>
                  <a:gd name="T44" fmla="*/ 0 w 235"/>
                  <a:gd name="T45" fmla="*/ 1 h 906"/>
                  <a:gd name="T46" fmla="*/ 0 w 235"/>
                  <a:gd name="T47" fmla="*/ 1 h 906"/>
                  <a:gd name="T48" fmla="*/ 0 w 235"/>
                  <a:gd name="T49" fmla="*/ 1 h 906"/>
                  <a:gd name="T50" fmla="*/ 0 w 235"/>
                  <a:gd name="T51" fmla="*/ 1 h 906"/>
                  <a:gd name="T52" fmla="*/ 0 w 235"/>
                  <a:gd name="T53" fmla="*/ 1 h 906"/>
                  <a:gd name="T54" fmla="*/ 0 w 235"/>
                  <a:gd name="T55" fmla="*/ 1 h 906"/>
                  <a:gd name="T56" fmla="*/ 0 w 235"/>
                  <a:gd name="T57" fmla="*/ 1 h 906"/>
                  <a:gd name="T58" fmla="*/ 0 w 235"/>
                  <a:gd name="T59" fmla="*/ 0 h 906"/>
                  <a:gd name="T60" fmla="*/ 0 w 235"/>
                  <a:gd name="T61" fmla="*/ 0 h 906"/>
                  <a:gd name="T62" fmla="*/ 0 w 235"/>
                  <a:gd name="T63" fmla="*/ 0 h 906"/>
                  <a:gd name="T64" fmla="*/ 0 w 235"/>
                  <a:gd name="T65" fmla="*/ 0 h 906"/>
                  <a:gd name="T66" fmla="*/ 0 w 235"/>
                  <a:gd name="T67" fmla="*/ 0 h 906"/>
                  <a:gd name="T68" fmla="*/ 0 w 235"/>
                  <a:gd name="T69" fmla="*/ 0 h 906"/>
                  <a:gd name="T70" fmla="*/ 0 w 235"/>
                  <a:gd name="T71" fmla="*/ 0 h 906"/>
                  <a:gd name="T72" fmla="*/ 0 w 235"/>
                  <a:gd name="T73" fmla="*/ 0 h 906"/>
                  <a:gd name="T74" fmla="*/ 0 w 235"/>
                  <a:gd name="T75" fmla="*/ 0 h 906"/>
                  <a:gd name="T76" fmla="*/ 0 w 235"/>
                  <a:gd name="T77" fmla="*/ 0 h 906"/>
                  <a:gd name="T78" fmla="*/ 0 w 235"/>
                  <a:gd name="T79" fmla="*/ 0 h 906"/>
                  <a:gd name="T80" fmla="*/ 0 w 235"/>
                  <a:gd name="T81" fmla="*/ 0 h 906"/>
                  <a:gd name="T82" fmla="*/ 0 w 235"/>
                  <a:gd name="T83" fmla="*/ 0 h 9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906"/>
                  <a:gd name="T128" fmla="*/ 235 w 235"/>
                  <a:gd name="T129" fmla="*/ 906 h 9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906">
                    <a:moveTo>
                      <a:pt x="0" y="87"/>
                    </a:moveTo>
                    <a:lnTo>
                      <a:pt x="0" y="115"/>
                    </a:lnTo>
                    <a:lnTo>
                      <a:pt x="2" y="150"/>
                    </a:lnTo>
                    <a:lnTo>
                      <a:pt x="5" y="182"/>
                    </a:lnTo>
                    <a:lnTo>
                      <a:pt x="8" y="208"/>
                    </a:lnTo>
                    <a:lnTo>
                      <a:pt x="12" y="223"/>
                    </a:lnTo>
                    <a:lnTo>
                      <a:pt x="21" y="248"/>
                    </a:lnTo>
                    <a:lnTo>
                      <a:pt x="31" y="281"/>
                    </a:lnTo>
                    <a:lnTo>
                      <a:pt x="43" y="314"/>
                    </a:lnTo>
                    <a:lnTo>
                      <a:pt x="53" y="349"/>
                    </a:lnTo>
                    <a:lnTo>
                      <a:pt x="62" y="379"/>
                    </a:lnTo>
                    <a:lnTo>
                      <a:pt x="69" y="400"/>
                    </a:lnTo>
                    <a:lnTo>
                      <a:pt x="72" y="411"/>
                    </a:lnTo>
                    <a:lnTo>
                      <a:pt x="75" y="426"/>
                    </a:lnTo>
                    <a:lnTo>
                      <a:pt x="82" y="452"/>
                    </a:lnTo>
                    <a:lnTo>
                      <a:pt x="94" y="478"/>
                    </a:lnTo>
                    <a:lnTo>
                      <a:pt x="105" y="498"/>
                    </a:lnTo>
                    <a:lnTo>
                      <a:pt x="112" y="510"/>
                    </a:lnTo>
                    <a:lnTo>
                      <a:pt x="117" y="520"/>
                    </a:lnTo>
                    <a:lnTo>
                      <a:pt x="120" y="530"/>
                    </a:lnTo>
                    <a:lnTo>
                      <a:pt x="120" y="538"/>
                    </a:lnTo>
                    <a:lnTo>
                      <a:pt x="120" y="555"/>
                    </a:lnTo>
                    <a:lnTo>
                      <a:pt x="123" y="585"/>
                    </a:lnTo>
                    <a:lnTo>
                      <a:pt x="127" y="618"/>
                    </a:lnTo>
                    <a:lnTo>
                      <a:pt x="133" y="648"/>
                    </a:lnTo>
                    <a:lnTo>
                      <a:pt x="137" y="662"/>
                    </a:lnTo>
                    <a:lnTo>
                      <a:pt x="144" y="681"/>
                    </a:lnTo>
                    <a:lnTo>
                      <a:pt x="153" y="705"/>
                    </a:lnTo>
                    <a:lnTo>
                      <a:pt x="163" y="732"/>
                    </a:lnTo>
                    <a:lnTo>
                      <a:pt x="172" y="761"/>
                    </a:lnTo>
                    <a:lnTo>
                      <a:pt x="179" y="789"/>
                    </a:lnTo>
                    <a:lnTo>
                      <a:pt x="185" y="815"/>
                    </a:lnTo>
                    <a:lnTo>
                      <a:pt x="187" y="839"/>
                    </a:lnTo>
                    <a:lnTo>
                      <a:pt x="188" y="854"/>
                    </a:lnTo>
                    <a:lnTo>
                      <a:pt x="191" y="871"/>
                    </a:lnTo>
                    <a:lnTo>
                      <a:pt x="194" y="885"/>
                    </a:lnTo>
                    <a:lnTo>
                      <a:pt x="198" y="895"/>
                    </a:lnTo>
                    <a:lnTo>
                      <a:pt x="207" y="903"/>
                    </a:lnTo>
                    <a:lnTo>
                      <a:pt x="214" y="906"/>
                    </a:lnTo>
                    <a:lnTo>
                      <a:pt x="220" y="904"/>
                    </a:lnTo>
                    <a:lnTo>
                      <a:pt x="226" y="902"/>
                    </a:lnTo>
                    <a:lnTo>
                      <a:pt x="232" y="893"/>
                    </a:lnTo>
                    <a:lnTo>
                      <a:pt x="235" y="883"/>
                    </a:lnTo>
                    <a:lnTo>
                      <a:pt x="235" y="874"/>
                    </a:lnTo>
                    <a:lnTo>
                      <a:pt x="232" y="864"/>
                    </a:lnTo>
                    <a:lnTo>
                      <a:pt x="227" y="851"/>
                    </a:lnTo>
                    <a:lnTo>
                      <a:pt x="224" y="836"/>
                    </a:lnTo>
                    <a:lnTo>
                      <a:pt x="222" y="822"/>
                    </a:lnTo>
                    <a:lnTo>
                      <a:pt x="220" y="810"/>
                    </a:lnTo>
                    <a:lnTo>
                      <a:pt x="220" y="774"/>
                    </a:lnTo>
                    <a:lnTo>
                      <a:pt x="220" y="714"/>
                    </a:lnTo>
                    <a:lnTo>
                      <a:pt x="219" y="648"/>
                    </a:lnTo>
                    <a:lnTo>
                      <a:pt x="211" y="593"/>
                    </a:lnTo>
                    <a:lnTo>
                      <a:pt x="203" y="571"/>
                    </a:lnTo>
                    <a:lnTo>
                      <a:pt x="191" y="543"/>
                    </a:lnTo>
                    <a:lnTo>
                      <a:pt x="178" y="517"/>
                    </a:lnTo>
                    <a:lnTo>
                      <a:pt x="171" y="502"/>
                    </a:lnTo>
                    <a:lnTo>
                      <a:pt x="159" y="440"/>
                    </a:lnTo>
                    <a:lnTo>
                      <a:pt x="159" y="355"/>
                    </a:lnTo>
                    <a:lnTo>
                      <a:pt x="163" y="269"/>
                    </a:lnTo>
                    <a:lnTo>
                      <a:pt x="165" y="205"/>
                    </a:lnTo>
                    <a:lnTo>
                      <a:pt x="162" y="187"/>
                    </a:lnTo>
                    <a:lnTo>
                      <a:pt x="159" y="163"/>
                    </a:lnTo>
                    <a:lnTo>
                      <a:pt x="155" y="138"/>
                    </a:lnTo>
                    <a:lnTo>
                      <a:pt x="149" y="109"/>
                    </a:lnTo>
                    <a:lnTo>
                      <a:pt x="142" y="83"/>
                    </a:lnTo>
                    <a:lnTo>
                      <a:pt x="134" y="59"/>
                    </a:lnTo>
                    <a:lnTo>
                      <a:pt x="127" y="38"/>
                    </a:lnTo>
                    <a:lnTo>
                      <a:pt x="118" y="24"/>
                    </a:lnTo>
                    <a:lnTo>
                      <a:pt x="110" y="14"/>
                    </a:lnTo>
                    <a:lnTo>
                      <a:pt x="101" y="7"/>
                    </a:lnTo>
                    <a:lnTo>
                      <a:pt x="92" y="2"/>
                    </a:lnTo>
                    <a:lnTo>
                      <a:pt x="83" y="0"/>
                    </a:lnTo>
                    <a:lnTo>
                      <a:pt x="76" y="0"/>
                    </a:lnTo>
                    <a:lnTo>
                      <a:pt x="67" y="2"/>
                    </a:lnTo>
                    <a:lnTo>
                      <a:pt x="59" y="6"/>
                    </a:lnTo>
                    <a:lnTo>
                      <a:pt x="48" y="11"/>
                    </a:lnTo>
                    <a:lnTo>
                      <a:pt x="40" y="17"/>
                    </a:lnTo>
                    <a:lnTo>
                      <a:pt x="31" y="24"/>
                    </a:lnTo>
                    <a:lnTo>
                      <a:pt x="22" y="32"/>
                    </a:lnTo>
                    <a:lnTo>
                      <a:pt x="15" y="41"/>
                    </a:lnTo>
                    <a:lnTo>
                      <a:pt x="9" y="51"/>
                    </a:lnTo>
                    <a:lnTo>
                      <a:pt x="3" y="62"/>
                    </a:lnTo>
                    <a:lnTo>
                      <a:pt x="0" y="74"/>
                    </a:lnTo>
                    <a:lnTo>
                      <a:pt x="0" y="87"/>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4" name="Freeform 713">
                <a:extLst>
                  <a:ext uri="{FF2B5EF4-FFF2-40B4-BE49-F238E27FC236}">
                    <a16:creationId xmlns:a16="http://schemas.microsoft.com/office/drawing/2014/main" id="{6826933A-E253-6854-F36E-4EE01478A4D8}"/>
                  </a:ext>
                </a:extLst>
              </p:cNvPr>
              <p:cNvSpPr>
                <a:spLocks/>
              </p:cNvSpPr>
              <p:nvPr/>
            </p:nvSpPr>
            <p:spPr bwMode="auto">
              <a:xfrm>
                <a:off x="2176" y="3965"/>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3" y="20"/>
                    </a:moveTo>
                    <a:lnTo>
                      <a:pt x="0" y="16"/>
                    </a:lnTo>
                    <a:lnTo>
                      <a:pt x="0" y="12"/>
                    </a:lnTo>
                    <a:lnTo>
                      <a:pt x="1" y="7"/>
                    </a:lnTo>
                    <a:lnTo>
                      <a:pt x="4" y="3"/>
                    </a:lnTo>
                    <a:lnTo>
                      <a:pt x="9" y="0"/>
                    </a:lnTo>
                    <a:lnTo>
                      <a:pt x="13" y="0"/>
                    </a:lnTo>
                    <a:lnTo>
                      <a:pt x="17" y="2"/>
                    </a:lnTo>
                    <a:lnTo>
                      <a:pt x="22" y="5"/>
                    </a:lnTo>
                    <a:lnTo>
                      <a:pt x="25" y="9"/>
                    </a:lnTo>
                    <a:lnTo>
                      <a:pt x="25" y="13"/>
                    </a:lnTo>
                    <a:lnTo>
                      <a:pt x="23" y="17"/>
                    </a:lnTo>
                    <a:lnTo>
                      <a:pt x="20" y="21"/>
                    </a:lnTo>
                    <a:lnTo>
                      <a:pt x="16" y="24"/>
                    </a:lnTo>
                    <a:lnTo>
                      <a:pt x="12" y="24"/>
                    </a:lnTo>
                    <a:lnTo>
                      <a:pt x="7" y="23"/>
                    </a:lnTo>
                    <a:lnTo>
                      <a:pt x="3" y="20"/>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5" name="Freeform 714">
                <a:extLst>
                  <a:ext uri="{FF2B5EF4-FFF2-40B4-BE49-F238E27FC236}">
                    <a16:creationId xmlns:a16="http://schemas.microsoft.com/office/drawing/2014/main" id="{D72828F9-FFB8-6454-CAD4-C1ACA57D22E5}"/>
                  </a:ext>
                </a:extLst>
              </p:cNvPr>
              <p:cNvSpPr>
                <a:spLocks/>
              </p:cNvSpPr>
              <p:nvPr/>
            </p:nvSpPr>
            <p:spPr bwMode="auto">
              <a:xfrm>
                <a:off x="2216" y="4229"/>
                <a:ext cx="7" cy="8"/>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3" y="19"/>
                    </a:moveTo>
                    <a:lnTo>
                      <a:pt x="0" y="15"/>
                    </a:lnTo>
                    <a:lnTo>
                      <a:pt x="0" y="11"/>
                    </a:lnTo>
                    <a:lnTo>
                      <a:pt x="2" y="7"/>
                    </a:lnTo>
                    <a:lnTo>
                      <a:pt x="5" y="2"/>
                    </a:lnTo>
                    <a:lnTo>
                      <a:pt x="9" y="0"/>
                    </a:lnTo>
                    <a:lnTo>
                      <a:pt x="13" y="0"/>
                    </a:lnTo>
                    <a:lnTo>
                      <a:pt x="16" y="1"/>
                    </a:lnTo>
                    <a:lnTo>
                      <a:pt x="21" y="4"/>
                    </a:lnTo>
                    <a:lnTo>
                      <a:pt x="23" y="8"/>
                    </a:lnTo>
                    <a:lnTo>
                      <a:pt x="23" y="12"/>
                    </a:lnTo>
                    <a:lnTo>
                      <a:pt x="22" y="16"/>
                    </a:lnTo>
                    <a:lnTo>
                      <a:pt x="19" y="21"/>
                    </a:lnTo>
                    <a:lnTo>
                      <a:pt x="15" y="23"/>
                    </a:lnTo>
                    <a:lnTo>
                      <a:pt x="12" y="23"/>
                    </a:lnTo>
                    <a:lnTo>
                      <a:pt x="7" y="22"/>
                    </a:lnTo>
                    <a:lnTo>
                      <a:pt x="3" y="19"/>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6" name="Freeform 715">
                <a:extLst>
                  <a:ext uri="{FF2B5EF4-FFF2-40B4-BE49-F238E27FC236}">
                    <a16:creationId xmlns:a16="http://schemas.microsoft.com/office/drawing/2014/main" id="{FE79CDD4-1D7B-92F6-5FF3-F30ACC6D80F8}"/>
                  </a:ext>
                </a:extLst>
              </p:cNvPr>
              <p:cNvSpPr>
                <a:spLocks/>
              </p:cNvSpPr>
              <p:nvPr/>
            </p:nvSpPr>
            <p:spPr bwMode="auto">
              <a:xfrm>
                <a:off x="2211" y="4224"/>
                <a:ext cx="37" cy="44"/>
              </a:xfrm>
              <a:custGeom>
                <a:avLst/>
                <a:gdLst>
                  <a:gd name="T0" fmla="*/ 0 w 109"/>
                  <a:gd name="T1" fmla="*/ 0 h 133"/>
                  <a:gd name="T2" fmla="*/ 0 w 109"/>
                  <a:gd name="T3" fmla="*/ 0 h 133"/>
                  <a:gd name="T4" fmla="*/ 0 w 109"/>
                  <a:gd name="T5" fmla="*/ 0 h 133"/>
                  <a:gd name="T6" fmla="*/ 0 w 109"/>
                  <a:gd name="T7" fmla="*/ 0 h 133"/>
                  <a:gd name="T8" fmla="*/ 0 w 109"/>
                  <a:gd name="T9" fmla="*/ 0 h 133"/>
                  <a:gd name="T10" fmla="*/ 0 w 109"/>
                  <a:gd name="T11" fmla="*/ 0 h 133"/>
                  <a:gd name="T12" fmla="*/ 0 w 109"/>
                  <a:gd name="T13" fmla="*/ 0 h 133"/>
                  <a:gd name="T14" fmla="*/ 0 w 109"/>
                  <a:gd name="T15" fmla="*/ 0 h 133"/>
                  <a:gd name="T16" fmla="*/ 0 w 109"/>
                  <a:gd name="T17" fmla="*/ 0 h 133"/>
                  <a:gd name="T18" fmla="*/ 0 w 109"/>
                  <a:gd name="T19" fmla="*/ 0 h 133"/>
                  <a:gd name="T20" fmla="*/ 0 w 109"/>
                  <a:gd name="T21" fmla="*/ 0 h 133"/>
                  <a:gd name="T22" fmla="*/ 0 w 109"/>
                  <a:gd name="T23" fmla="*/ 0 h 133"/>
                  <a:gd name="T24" fmla="*/ 0 w 109"/>
                  <a:gd name="T25" fmla="*/ 0 h 133"/>
                  <a:gd name="T26" fmla="*/ 0 w 109"/>
                  <a:gd name="T27" fmla="*/ 0 h 133"/>
                  <a:gd name="T28" fmla="*/ 0 w 109"/>
                  <a:gd name="T29" fmla="*/ 0 h 133"/>
                  <a:gd name="T30" fmla="*/ 0 w 109"/>
                  <a:gd name="T31" fmla="*/ 0 h 133"/>
                  <a:gd name="T32" fmla="*/ 0 w 109"/>
                  <a:gd name="T33" fmla="*/ 0 h 133"/>
                  <a:gd name="T34" fmla="*/ 0 w 109"/>
                  <a:gd name="T35" fmla="*/ 0 h 133"/>
                  <a:gd name="T36" fmla="*/ 0 w 109"/>
                  <a:gd name="T37" fmla="*/ 0 h 133"/>
                  <a:gd name="T38" fmla="*/ 0 w 109"/>
                  <a:gd name="T39" fmla="*/ 0 h 133"/>
                  <a:gd name="T40" fmla="*/ 0 w 109"/>
                  <a:gd name="T41" fmla="*/ 0 h 133"/>
                  <a:gd name="T42" fmla="*/ 0 w 109"/>
                  <a:gd name="T43" fmla="*/ 0 h 133"/>
                  <a:gd name="T44" fmla="*/ 0 w 109"/>
                  <a:gd name="T45" fmla="*/ 0 h 133"/>
                  <a:gd name="T46" fmla="*/ 0 w 109"/>
                  <a:gd name="T47" fmla="*/ 0 h 133"/>
                  <a:gd name="T48" fmla="*/ 0 w 109"/>
                  <a:gd name="T49" fmla="*/ 0 h 133"/>
                  <a:gd name="T50" fmla="*/ 0 w 109"/>
                  <a:gd name="T51" fmla="*/ 0 h 133"/>
                  <a:gd name="T52" fmla="*/ 0 w 109"/>
                  <a:gd name="T53" fmla="*/ 0 h 133"/>
                  <a:gd name="T54" fmla="*/ 0 w 109"/>
                  <a:gd name="T55" fmla="*/ 0 h 133"/>
                  <a:gd name="T56" fmla="*/ 0 w 109"/>
                  <a:gd name="T57" fmla="*/ 0 h 133"/>
                  <a:gd name="T58" fmla="*/ 0 w 109"/>
                  <a:gd name="T59" fmla="*/ 0 h 133"/>
                  <a:gd name="T60" fmla="*/ 0 w 109"/>
                  <a:gd name="T61" fmla="*/ 0 h 133"/>
                  <a:gd name="T62" fmla="*/ 0 w 109"/>
                  <a:gd name="T63" fmla="*/ 0 h 133"/>
                  <a:gd name="T64" fmla="*/ 0 w 109"/>
                  <a:gd name="T65" fmla="*/ 0 h 133"/>
                  <a:gd name="T66" fmla="*/ 0 w 109"/>
                  <a:gd name="T67" fmla="*/ 0 h 133"/>
                  <a:gd name="T68" fmla="*/ 0 w 109"/>
                  <a:gd name="T69" fmla="*/ 0 h 133"/>
                  <a:gd name="T70" fmla="*/ 0 w 109"/>
                  <a:gd name="T71" fmla="*/ 0 h 133"/>
                  <a:gd name="T72" fmla="*/ 0 w 109"/>
                  <a:gd name="T73" fmla="*/ 0 h 1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9"/>
                  <a:gd name="T112" fmla="*/ 0 h 133"/>
                  <a:gd name="T113" fmla="*/ 109 w 109"/>
                  <a:gd name="T114" fmla="*/ 133 h 1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9" h="133">
                    <a:moveTo>
                      <a:pt x="12" y="2"/>
                    </a:moveTo>
                    <a:lnTo>
                      <a:pt x="6" y="6"/>
                    </a:lnTo>
                    <a:lnTo>
                      <a:pt x="3" y="11"/>
                    </a:lnTo>
                    <a:lnTo>
                      <a:pt x="0" y="18"/>
                    </a:lnTo>
                    <a:lnTo>
                      <a:pt x="2" y="27"/>
                    </a:lnTo>
                    <a:lnTo>
                      <a:pt x="4" y="34"/>
                    </a:lnTo>
                    <a:lnTo>
                      <a:pt x="10" y="45"/>
                    </a:lnTo>
                    <a:lnTo>
                      <a:pt x="18" y="58"/>
                    </a:lnTo>
                    <a:lnTo>
                      <a:pt x="25" y="73"/>
                    </a:lnTo>
                    <a:lnTo>
                      <a:pt x="32" y="88"/>
                    </a:lnTo>
                    <a:lnTo>
                      <a:pt x="39" y="101"/>
                    </a:lnTo>
                    <a:lnTo>
                      <a:pt x="45" y="111"/>
                    </a:lnTo>
                    <a:lnTo>
                      <a:pt x="50" y="116"/>
                    </a:lnTo>
                    <a:lnTo>
                      <a:pt x="52" y="119"/>
                    </a:lnTo>
                    <a:lnTo>
                      <a:pt x="57" y="122"/>
                    </a:lnTo>
                    <a:lnTo>
                      <a:pt x="61" y="126"/>
                    </a:lnTo>
                    <a:lnTo>
                      <a:pt x="67" y="129"/>
                    </a:lnTo>
                    <a:lnTo>
                      <a:pt x="74" y="132"/>
                    </a:lnTo>
                    <a:lnTo>
                      <a:pt x="82" y="133"/>
                    </a:lnTo>
                    <a:lnTo>
                      <a:pt x="89" y="133"/>
                    </a:lnTo>
                    <a:lnTo>
                      <a:pt x="98" y="131"/>
                    </a:lnTo>
                    <a:lnTo>
                      <a:pt x="103" y="125"/>
                    </a:lnTo>
                    <a:lnTo>
                      <a:pt x="108" y="115"/>
                    </a:lnTo>
                    <a:lnTo>
                      <a:pt x="109" y="105"/>
                    </a:lnTo>
                    <a:lnTo>
                      <a:pt x="108" y="97"/>
                    </a:lnTo>
                    <a:lnTo>
                      <a:pt x="105" y="93"/>
                    </a:lnTo>
                    <a:lnTo>
                      <a:pt x="100" y="86"/>
                    </a:lnTo>
                    <a:lnTo>
                      <a:pt x="93" y="77"/>
                    </a:lnTo>
                    <a:lnTo>
                      <a:pt x="86" y="67"/>
                    </a:lnTo>
                    <a:lnTo>
                      <a:pt x="77" y="56"/>
                    </a:lnTo>
                    <a:lnTo>
                      <a:pt x="68" y="46"/>
                    </a:lnTo>
                    <a:lnTo>
                      <a:pt x="61" y="38"/>
                    </a:lnTo>
                    <a:lnTo>
                      <a:pt x="54" y="30"/>
                    </a:lnTo>
                    <a:lnTo>
                      <a:pt x="44" y="17"/>
                    </a:lnTo>
                    <a:lnTo>
                      <a:pt x="34" y="7"/>
                    </a:lnTo>
                    <a:lnTo>
                      <a:pt x="23" y="0"/>
                    </a:lnTo>
                    <a:lnTo>
                      <a:pt x="12" y="2"/>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7" name="Freeform 716">
                <a:extLst>
                  <a:ext uri="{FF2B5EF4-FFF2-40B4-BE49-F238E27FC236}">
                    <a16:creationId xmlns:a16="http://schemas.microsoft.com/office/drawing/2014/main" id="{F1B37E7E-0E65-0AD1-CA89-E57ECE1AF3EC}"/>
                  </a:ext>
                </a:extLst>
              </p:cNvPr>
              <p:cNvSpPr>
                <a:spLocks/>
              </p:cNvSpPr>
              <p:nvPr/>
            </p:nvSpPr>
            <p:spPr bwMode="auto">
              <a:xfrm>
                <a:off x="2215" y="4229"/>
                <a:ext cx="8" cy="8"/>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w 24"/>
                  <a:gd name="T11" fmla="*/ 0 h 23"/>
                  <a:gd name="T12" fmla="*/ 0 w 24"/>
                  <a:gd name="T13" fmla="*/ 0 h 23"/>
                  <a:gd name="T14" fmla="*/ 0 w 24"/>
                  <a:gd name="T15" fmla="*/ 0 h 23"/>
                  <a:gd name="T16" fmla="*/ 0 w 24"/>
                  <a:gd name="T17" fmla="*/ 0 h 23"/>
                  <a:gd name="T18" fmla="*/ 0 w 24"/>
                  <a:gd name="T19" fmla="*/ 0 h 23"/>
                  <a:gd name="T20" fmla="*/ 0 w 24"/>
                  <a:gd name="T21" fmla="*/ 0 h 23"/>
                  <a:gd name="T22" fmla="*/ 0 w 24"/>
                  <a:gd name="T23" fmla="*/ 0 h 23"/>
                  <a:gd name="T24" fmla="*/ 0 w 24"/>
                  <a:gd name="T25" fmla="*/ 0 h 23"/>
                  <a:gd name="T26" fmla="*/ 0 w 24"/>
                  <a:gd name="T27" fmla="*/ 0 h 23"/>
                  <a:gd name="T28" fmla="*/ 0 w 24"/>
                  <a:gd name="T29" fmla="*/ 0 h 23"/>
                  <a:gd name="T30" fmla="*/ 0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3"/>
                  <a:gd name="T53" fmla="*/ 24 w 2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3">
                    <a:moveTo>
                      <a:pt x="17" y="22"/>
                    </a:moveTo>
                    <a:lnTo>
                      <a:pt x="22" y="19"/>
                    </a:lnTo>
                    <a:lnTo>
                      <a:pt x="23" y="16"/>
                    </a:lnTo>
                    <a:lnTo>
                      <a:pt x="24" y="12"/>
                    </a:lnTo>
                    <a:lnTo>
                      <a:pt x="24" y="7"/>
                    </a:lnTo>
                    <a:lnTo>
                      <a:pt x="22" y="2"/>
                    </a:lnTo>
                    <a:lnTo>
                      <a:pt x="17" y="1"/>
                    </a:lnTo>
                    <a:lnTo>
                      <a:pt x="13" y="0"/>
                    </a:lnTo>
                    <a:lnTo>
                      <a:pt x="8" y="0"/>
                    </a:lnTo>
                    <a:lnTo>
                      <a:pt x="4" y="2"/>
                    </a:lnTo>
                    <a:lnTo>
                      <a:pt x="1" y="7"/>
                    </a:lnTo>
                    <a:lnTo>
                      <a:pt x="0" y="11"/>
                    </a:lnTo>
                    <a:lnTo>
                      <a:pt x="1" y="15"/>
                    </a:lnTo>
                    <a:lnTo>
                      <a:pt x="4" y="19"/>
                    </a:lnTo>
                    <a:lnTo>
                      <a:pt x="8" y="22"/>
                    </a:lnTo>
                    <a:lnTo>
                      <a:pt x="13" y="23"/>
                    </a:lnTo>
                    <a:lnTo>
                      <a:pt x="17" y="22"/>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8" name="Freeform 717">
                <a:extLst>
                  <a:ext uri="{FF2B5EF4-FFF2-40B4-BE49-F238E27FC236}">
                    <a16:creationId xmlns:a16="http://schemas.microsoft.com/office/drawing/2014/main" id="{A90B2D66-DEEC-520D-84FC-9CC726F7A0E4}"/>
                  </a:ext>
                </a:extLst>
              </p:cNvPr>
              <p:cNvSpPr>
                <a:spLocks/>
              </p:cNvSpPr>
              <p:nvPr/>
            </p:nvSpPr>
            <p:spPr bwMode="auto">
              <a:xfrm>
                <a:off x="2209" y="4225"/>
                <a:ext cx="42" cy="46"/>
              </a:xfrm>
              <a:custGeom>
                <a:avLst/>
                <a:gdLst>
                  <a:gd name="T0" fmla="*/ 0 w 124"/>
                  <a:gd name="T1" fmla="*/ 0 h 136"/>
                  <a:gd name="T2" fmla="*/ 0 w 124"/>
                  <a:gd name="T3" fmla="*/ 0 h 136"/>
                  <a:gd name="T4" fmla="*/ 0 w 124"/>
                  <a:gd name="T5" fmla="*/ 0 h 136"/>
                  <a:gd name="T6" fmla="*/ 0 w 124"/>
                  <a:gd name="T7" fmla="*/ 0 h 136"/>
                  <a:gd name="T8" fmla="*/ 0 w 124"/>
                  <a:gd name="T9" fmla="*/ 0 h 136"/>
                  <a:gd name="T10" fmla="*/ 0 w 124"/>
                  <a:gd name="T11" fmla="*/ 0 h 136"/>
                  <a:gd name="T12" fmla="*/ 0 w 124"/>
                  <a:gd name="T13" fmla="*/ 0 h 136"/>
                  <a:gd name="T14" fmla="*/ 0 w 124"/>
                  <a:gd name="T15" fmla="*/ 0 h 136"/>
                  <a:gd name="T16" fmla="*/ 0 w 124"/>
                  <a:gd name="T17" fmla="*/ 0 h 136"/>
                  <a:gd name="T18" fmla="*/ 0 w 124"/>
                  <a:gd name="T19" fmla="*/ 0 h 136"/>
                  <a:gd name="T20" fmla="*/ 0 w 124"/>
                  <a:gd name="T21" fmla="*/ 0 h 136"/>
                  <a:gd name="T22" fmla="*/ 0 w 124"/>
                  <a:gd name="T23" fmla="*/ 0 h 136"/>
                  <a:gd name="T24" fmla="*/ 0 w 124"/>
                  <a:gd name="T25" fmla="*/ 0 h 136"/>
                  <a:gd name="T26" fmla="*/ 0 w 124"/>
                  <a:gd name="T27" fmla="*/ 0 h 136"/>
                  <a:gd name="T28" fmla="*/ 0 w 124"/>
                  <a:gd name="T29" fmla="*/ 0 h 136"/>
                  <a:gd name="T30" fmla="*/ 0 w 124"/>
                  <a:gd name="T31" fmla="*/ 0 h 136"/>
                  <a:gd name="T32" fmla="*/ 0 w 124"/>
                  <a:gd name="T33" fmla="*/ 0 h 136"/>
                  <a:gd name="T34" fmla="*/ 0 w 124"/>
                  <a:gd name="T35" fmla="*/ 0 h 136"/>
                  <a:gd name="T36" fmla="*/ 0 w 124"/>
                  <a:gd name="T37" fmla="*/ 0 h 136"/>
                  <a:gd name="T38" fmla="*/ 0 w 124"/>
                  <a:gd name="T39" fmla="*/ 0 h 136"/>
                  <a:gd name="T40" fmla="*/ 0 w 124"/>
                  <a:gd name="T41" fmla="*/ 0 h 136"/>
                  <a:gd name="T42" fmla="*/ 0 w 124"/>
                  <a:gd name="T43" fmla="*/ 0 h 136"/>
                  <a:gd name="T44" fmla="*/ 0 w 124"/>
                  <a:gd name="T45" fmla="*/ 0 h 136"/>
                  <a:gd name="T46" fmla="*/ 0 w 124"/>
                  <a:gd name="T47" fmla="*/ 0 h 136"/>
                  <a:gd name="T48" fmla="*/ 0 w 124"/>
                  <a:gd name="T49" fmla="*/ 0 h 136"/>
                  <a:gd name="T50" fmla="*/ 0 w 124"/>
                  <a:gd name="T51" fmla="*/ 0 h 136"/>
                  <a:gd name="T52" fmla="*/ 0 w 124"/>
                  <a:gd name="T53" fmla="*/ 0 h 136"/>
                  <a:gd name="T54" fmla="*/ 0 w 124"/>
                  <a:gd name="T55" fmla="*/ 0 h 136"/>
                  <a:gd name="T56" fmla="*/ 0 w 124"/>
                  <a:gd name="T57" fmla="*/ 0 h 136"/>
                  <a:gd name="T58" fmla="*/ 0 w 124"/>
                  <a:gd name="T59" fmla="*/ 0 h 136"/>
                  <a:gd name="T60" fmla="*/ 0 w 124"/>
                  <a:gd name="T61" fmla="*/ 0 h 136"/>
                  <a:gd name="T62" fmla="*/ 0 w 124"/>
                  <a:gd name="T63" fmla="*/ 0 h 136"/>
                  <a:gd name="T64" fmla="*/ 0 w 124"/>
                  <a:gd name="T65" fmla="*/ 0 h 136"/>
                  <a:gd name="T66" fmla="*/ 0 w 124"/>
                  <a:gd name="T67" fmla="*/ 0 h 136"/>
                  <a:gd name="T68" fmla="*/ 0 w 124"/>
                  <a:gd name="T69" fmla="*/ 0 h 136"/>
                  <a:gd name="T70" fmla="*/ 0 w 124"/>
                  <a:gd name="T71" fmla="*/ 0 h 136"/>
                  <a:gd name="T72" fmla="*/ 0 w 124"/>
                  <a:gd name="T73" fmla="*/ 0 h 136"/>
                  <a:gd name="T74" fmla="*/ 0 w 124"/>
                  <a:gd name="T75" fmla="*/ 0 h 136"/>
                  <a:gd name="T76" fmla="*/ 0 w 124"/>
                  <a:gd name="T77" fmla="*/ 0 h 136"/>
                  <a:gd name="T78" fmla="*/ 0 w 124"/>
                  <a:gd name="T79" fmla="*/ 0 h 136"/>
                  <a:gd name="T80" fmla="*/ 0 w 124"/>
                  <a:gd name="T81" fmla="*/ 0 h 136"/>
                  <a:gd name="T82" fmla="*/ 0 w 124"/>
                  <a:gd name="T83" fmla="*/ 0 h 136"/>
                  <a:gd name="T84" fmla="*/ 0 w 124"/>
                  <a:gd name="T85" fmla="*/ 0 h 136"/>
                  <a:gd name="T86" fmla="*/ 0 w 124"/>
                  <a:gd name="T87" fmla="*/ 0 h 136"/>
                  <a:gd name="T88" fmla="*/ 0 w 124"/>
                  <a:gd name="T89" fmla="*/ 0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4"/>
                  <a:gd name="T136" fmla="*/ 0 h 136"/>
                  <a:gd name="T137" fmla="*/ 124 w 124"/>
                  <a:gd name="T138" fmla="*/ 136 h 1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4" h="136">
                    <a:moveTo>
                      <a:pt x="50" y="0"/>
                    </a:moveTo>
                    <a:lnTo>
                      <a:pt x="54" y="7"/>
                    </a:lnTo>
                    <a:lnTo>
                      <a:pt x="61" y="16"/>
                    </a:lnTo>
                    <a:lnTo>
                      <a:pt x="72" y="27"/>
                    </a:lnTo>
                    <a:lnTo>
                      <a:pt x="82" y="38"/>
                    </a:lnTo>
                    <a:lnTo>
                      <a:pt x="92" y="51"/>
                    </a:lnTo>
                    <a:lnTo>
                      <a:pt x="101" y="62"/>
                    </a:lnTo>
                    <a:lnTo>
                      <a:pt x="108" y="72"/>
                    </a:lnTo>
                    <a:lnTo>
                      <a:pt x="114" y="79"/>
                    </a:lnTo>
                    <a:lnTo>
                      <a:pt x="120" y="89"/>
                    </a:lnTo>
                    <a:lnTo>
                      <a:pt x="122" y="98"/>
                    </a:lnTo>
                    <a:lnTo>
                      <a:pt x="124" y="107"/>
                    </a:lnTo>
                    <a:lnTo>
                      <a:pt x="122" y="114"/>
                    </a:lnTo>
                    <a:lnTo>
                      <a:pt x="120" y="121"/>
                    </a:lnTo>
                    <a:lnTo>
                      <a:pt x="114" y="129"/>
                    </a:lnTo>
                    <a:lnTo>
                      <a:pt x="105" y="134"/>
                    </a:lnTo>
                    <a:lnTo>
                      <a:pt x="95" y="136"/>
                    </a:lnTo>
                    <a:lnTo>
                      <a:pt x="89" y="136"/>
                    </a:lnTo>
                    <a:lnTo>
                      <a:pt x="82" y="135"/>
                    </a:lnTo>
                    <a:lnTo>
                      <a:pt x="76" y="132"/>
                    </a:lnTo>
                    <a:lnTo>
                      <a:pt x="69" y="129"/>
                    </a:lnTo>
                    <a:lnTo>
                      <a:pt x="63" y="127"/>
                    </a:lnTo>
                    <a:lnTo>
                      <a:pt x="57" y="122"/>
                    </a:lnTo>
                    <a:lnTo>
                      <a:pt x="53" y="117"/>
                    </a:lnTo>
                    <a:lnTo>
                      <a:pt x="48" y="111"/>
                    </a:lnTo>
                    <a:lnTo>
                      <a:pt x="41" y="98"/>
                    </a:lnTo>
                    <a:lnTo>
                      <a:pt x="35" y="86"/>
                    </a:lnTo>
                    <a:lnTo>
                      <a:pt x="28" y="75"/>
                    </a:lnTo>
                    <a:lnTo>
                      <a:pt x="22" y="66"/>
                    </a:lnTo>
                    <a:lnTo>
                      <a:pt x="15" y="59"/>
                    </a:lnTo>
                    <a:lnTo>
                      <a:pt x="9" y="52"/>
                    </a:lnTo>
                    <a:lnTo>
                      <a:pt x="5" y="44"/>
                    </a:lnTo>
                    <a:lnTo>
                      <a:pt x="2" y="35"/>
                    </a:lnTo>
                    <a:lnTo>
                      <a:pt x="0" y="26"/>
                    </a:lnTo>
                    <a:lnTo>
                      <a:pt x="0" y="17"/>
                    </a:lnTo>
                    <a:lnTo>
                      <a:pt x="0" y="10"/>
                    </a:lnTo>
                    <a:lnTo>
                      <a:pt x="2" y="3"/>
                    </a:lnTo>
                    <a:lnTo>
                      <a:pt x="6" y="5"/>
                    </a:lnTo>
                    <a:lnTo>
                      <a:pt x="10" y="7"/>
                    </a:lnTo>
                    <a:lnTo>
                      <a:pt x="15" y="9"/>
                    </a:lnTo>
                    <a:lnTo>
                      <a:pt x="19" y="9"/>
                    </a:lnTo>
                    <a:lnTo>
                      <a:pt x="25" y="9"/>
                    </a:lnTo>
                    <a:lnTo>
                      <a:pt x="32" y="7"/>
                    </a:lnTo>
                    <a:lnTo>
                      <a:pt x="41" y="5"/>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89" name="Freeform 718">
                <a:extLst>
                  <a:ext uri="{FF2B5EF4-FFF2-40B4-BE49-F238E27FC236}">
                    <a16:creationId xmlns:a16="http://schemas.microsoft.com/office/drawing/2014/main" id="{5AC892A4-3E33-096B-159B-7567D16B0909}"/>
                  </a:ext>
                </a:extLst>
              </p:cNvPr>
              <p:cNvSpPr>
                <a:spLocks/>
              </p:cNvSpPr>
              <p:nvPr/>
            </p:nvSpPr>
            <p:spPr bwMode="auto">
              <a:xfrm>
                <a:off x="2144" y="3939"/>
                <a:ext cx="88" cy="297"/>
              </a:xfrm>
              <a:custGeom>
                <a:avLst/>
                <a:gdLst>
                  <a:gd name="T0" fmla="*/ 0 w 264"/>
                  <a:gd name="T1" fmla="*/ 1 h 891"/>
                  <a:gd name="T2" fmla="*/ 0 w 264"/>
                  <a:gd name="T3" fmla="*/ 1 h 891"/>
                  <a:gd name="T4" fmla="*/ 0 w 264"/>
                  <a:gd name="T5" fmla="*/ 1 h 891"/>
                  <a:gd name="T6" fmla="*/ 0 w 264"/>
                  <a:gd name="T7" fmla="*/ 1 h 891"/>
                  <a:gd name="T8" fmla="*/ 0 w 264"/>
                  <a:gd name="T9" fmla="*/ 1 h 891"/>
                  <a:gd name="T10" fmla="*/ 0 w 264"/>
                  <a:gd name="T11" fmla="*/ 1 h 891"/>
                  <a:gd name="T12" fmla="*/ 0 w 264"/>
                  <a:gd name="T13" fmla="*/ 1 h 891"/>
                  <a:gd name="T14" fmla="*/ 0 w 264"/>
                  <a:gd name="T15" fmla="*/ 1 h 891"/>
                  <a:gd name="T16" fmla="*/ 0 w 264"/>
                  <a:gd name="T17" fmla="*/ 1 h 891"/>
                  <a:gd name="T18" fmla="*/ 0 w 264"/>
                  <a:gd name="T19" fmla="*/ 1 h 891"/>
                  <a:gd name="T20" fmla="*/ 0 w 264"/>
                  <a:gd name="T21" fmla="*/ 1 h 891"/>
                  <a:gd name="T22" fmla="*/ 0 w 264"/>
                  <a:gd name="T23" fmla="*/ 1 h 891"/>
                  <a:gd name="T24" fmla="*/ 0 w 264"/>
                  <a:gd name="T25" fmla="*/ 1 h 891"/>
                  <a:gd name="T26" fmla="*/ 0 w 264"/>
                  <a:gd name="T27" fmla="*/ 1 h 891"/>
                  <a:gd name="T28" fmla="*/ 0 w 264"/>
                  <a:gd name="T29" fmla="*/ 1 h 891"/>
                  <a:gd name="T30" fmla="*/ 0 w 264"/>
                  <a:gd name="T31" fmla="*/ 0 h 891"/>
                  <a:gd name="T32" fmla="*/ 0 w 264"/>
                  <a:gd name="T33" fmla="*/ 0 h 891"/>
                  <a:gd name="T34" fmla="*/ 0 w 264"/>
                  <a:gd name="T35" fmla="*/ 0 h 891"/>
                  <a:gd name="T36" fmla="*/ 0 w 264"/>
                  <a:gd name="T37" fmla="*/ 0 h 891"/>
                  <a:gd name="T38" fmla="*/ 0 w 264"/>
                  <a:gd name="T39" fmla="*/ 0 h 891"/>
                  <a:gd name="T40" fmla="*/ 0 w 264"/>
                  <a:gd name="T41" fmla="*/ 0 h 891"/>
                  <a:gd name="T42" fmla="*/ 0 w 264"/>
                  <a:gd name="T43" fmla="*/ 0 h 891"/>
                  <a:gd name="T44" fmla="*/ 0 w 264"/>
                  <a:gd name="T45" fmla="*/ 0 h 891"/>
                  <a:gd name="T46" fmla="*/ 0 w 264"/>
                  <a:gd name="T47" fmla="*/ 0 h 891"/>
                  <a:gd name="T48" fmla="*/ 0 w 264"/>
                  <a:gd name="T49" fmla="*/ 0 h 891"/>
                  <a:gd name="T50" fmla="*/ 0 w 264"/>
                  <a:gd name="T51" fmla="*/ 0 h 891"/>
                  <a:gd name="T52" fmla="*/ 0 w 264"/>
                  <a:gd name="T53" fmla="*/ 0 h 891"/>
                  <a:gd name="T54" fmla="*/ 0 w 264"/>
                  <a:gd name="T55" fmla="*/ 0 h 891"/>
                  <a:gd name="T56" fmla="*/ 0 w 264"/>
                  <a:gd name="T57" fmla="*/ 1 h 891"/>
                  <a:gd name="T58" fmla="*/ 0 w 264"/>
                  <a:gd name="T59" fmla="*/ 1 h 891"/>
                  <a:gd name="T60" fmla="*/ 0 w 264"/>
                  <a:gd name="T61" fmla="*/ 1 h 891"/>
                  <a:gd name="T62" fmla="*/ 0 w 264"/>
                  <a:gd name="T63" fmla="*/ 1 h 891"/>
                  <a:gd name="T64" fmla="*/ 0 w 264"/>
                  <a:gd name="T65" fmla="*/ 1 h 891"/>
                  <a:gd name="T66" fmla="*/ 0 w 264"/>
                  <a:gd name="T67" fmla="*/ 1 h 8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4"/>
                  <a:gd name="T103" fmla="*/ 0 h 891"/>
                  <a:gd name="T104" fmla="*/ 264 w 264"/>
                  <a:gd name="T105" fmla="*/ 891 h 8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4" h="891">
                    <a:moveTo>
                      <a:pt x="264" y="857"/>
                    </a:moveTo>
                    <a:lnTo>
                      <a:pt x="255" y="867"/>
                    </a:lnTo>
                    <a:lnTo>
                      <a:pt x="245" y="875"/>
                    </a:lnTo>
                    <a:lnTo>
                      <a:pt x="233" y="882"/>
                    </a:lnTo>
                    <a:lnTo>
                      <a:pt x="223" y="888"/>
                    </a:lnTo>
                    <a:lnTo>
                      <a:pt x="217" y="889"/>
                    </a:lnTo>
                    <a:lnTo>
                      <a:pt x="208" y="891"/>
                    </a:lnTo>
                    <a:lnTo>
                      <a:pt x="198" y="891"/>
                    </a:lnTo>
                    <a:lnTo>
                      <a:pt x="187" y="891"/>
                    </a:lnTo>
                    <a:lnTo>
                      <a:pt x="176" y="891"/>
                    </a:lnTo>
                    <a:lnTo>
                      <a:pt x="168" y="889"/>
                    </a:lnTo>
                    <a:lnTo>
                      <a:pt x="162" y="886"/>
                    </a:lnTo>
                    <a:lnTo>
                      <a:pt x="159" y="884"/>
                    </a:lnTo>
                    <a:lnTo>
                      <a:pt x="156" y="861"/>
                    </a:lnTo>
                    <a:lnTo>
                      <a:pt x="152" y="818"/>
                    </a:lnTo>
                    <a:lnTo>
                      <a:pt x="144" y="773"/>
                    </a:lnTo>
                    <a:lnTo>
                      <a:pt x="139" y="741"/>
                    </a:lnTo>
                    <a:lnTo>
                      <a:pt x="130" y="708"/>
                    </a:lnTo>
                    <a:lnTo>
                      <a:pt x="120" y="661"/>
                    </a:lnTo>
                    <a:lnTo>
                      <a:pt x="112" y="614"/>
                    </a:lnTo>
                    <a:lnTo>
                      <a:pt x="109" y="589"/>
                    </a:lnTo>
                    <a:lnTo>
                      <a:pt x="114" y="570"/>
                    </a:lnTo>
                    <a:lnTo>
                      <a:pt x="112" y="551"/>
                    </a:lnTo>
                    <a:lnTo>
                      <a:pt x="108" y="533"/>
                    </a:lnTo>
                    <a:lnTo>
                      <a:pt x="98" y="515"/>
                    </a:lnTo>
                    <a:lnTo>
                      <a:pt x="89" y="498"/>
                    </a:lnTo>
                    <a:lnTo>
                      <a:pt x="83" y="484"/>
                    </a:lnTo>
                    <a:lnTo>
                      <a:pt x="79" y="469"/>
                    </a:lnTo>
                    <a:lnTo>
                      <a:pt x="76" y="450"/>
                    </a:lnTo>
                    <a:lnTo>
                      <a:pt x="70" y="432"/>
                    </a:lnTo>
                    <a:lnTo>
                      <a:pt x="61" y="398"/>
                    </a:lnTo>
                    <a:lnTo>
                      <a:pt x="48" y="358"/>
                    </a:lnTo>
                    <a:lnTo>
                      <a:pt x="34" y="309"/>
                    </a:lnTo>
                    <a:lnTo>
                      <a:pt x="21" y="258"/>
                    </a:lnTo>
                    <a:lnTo>
                      <a:pt x="9" y="209"/>
                    </a:lnTo>
                    <a:lnTo>
                      <a:pt x="2" y="164"/>
                    </a:lnTo>
                    <a:lnTo>
                      <a:pt x="0" y="128"/>
                    </a:lnTo>
                    <a:lnTo>
                      <a:pt x="3" y="98"/>
                    </a:lnTo>
                    <a:lnTo>
                      <a:pt x="9" y="73"/>
                    </a:lnTo>
                    <a:lnTo>
                      <a:pt x="18" y="52"/>
                    </a:lnTo>
                    <a:lnTo>
                      <a:pt x="28" y="34"/>
                    </a:lnTo>
                    <a:lnTo>
                      <a:pt x="41" y="19"/>
                    </a:lnTo>
                    <a:lnTo>
                      <a:pt x="54" y="9"/>
                    </a:lnTo>
                    <a:lnTo>
                      <a:pt x="70" y="3"/>
                    </a:lnTo>
                    <a:lnTo>
                      <a:pt x="88" y="0"/>
                    </a:lnTo>
                    <a:lnTo>
                      <a:pt x="104" y="2"/>
                    </a:lnTo>
                    <a:lnTo>
                      <a:pt x="118" y="6"/>
                    </a:lnTo>
                    <a:lnTo>
                      <a:pt x="128" y="12"/>
                    </a:lnTo>
                    <a:lnTo>
                      <a:pt x="139" y="21"/>
                    </a:lnTo>
                    <a:lnTo>
                      <a:pt x="146" y="33"/>
                    </a:lnTo>
                    <a:lnTo>
                      <a:pt x="152" y="48"/>
                    </a:lnTo>
                    <a:lnTo>
                      <a:pt x="157" y="66"/>
                    </a:lnTo>
                    <a:lnTo>
                      <a:pt x="163" y="87"/>
                    </a:lnTo>
                    <a:lnTo>
                      <a:pt x="179" y="160"/>
                    </a:lnTo>
                    <a:lnTo>
                      <a:pt x="187" y="230"/>
                    </a:lnTo>
                    <a:lnTo>
                      <a:pt x="189" y="298"/>
                    </a:lnTo>
                    <a:lnTo>
                      <a:pt x="188" y="362"/>
                    </a:lnTo>
                    <a:lnTo>
                      <a:pt x="189" y="389"/>
                    </a:lnTo>
                    <a:lnTo>
                      <a:pt x="194" y="425"/>
                    </a:lnTo>
                    <a:lnTo>
                      <a:pt x="198" y="460"/>
                    </a:lnTo>
                    <a:lnTo>
                      <a:pt x="203" y="480"/>
                    </a:lnTo>
                    <a:lnTo>
                      <a:pt x="208" y="492"/>
                    </a:lnTo>
                    <a:lnTo>
                      <a:pt x="216" y="511"/>
                    </a:lnTo>
                    <a:lnTo>
                      <a:pt x="224" y="536"/>
                    </a:lnTo>
                    <a:lnTo>
                      <a:pt x="232" y="567"/>
                    </a:lnTo>
                    <a:lnTo>
                      <a:pt x="245" y="654"/>
                    </a:lnTo>
                    <a:lnTo>
                      <a:pt x="255" y="739"/>
                    </a:lnTo>
                    <a:lnTo>
                      <a:pt x="261" y="811"/>
                    </a:lnTo>
                    <a:lnTo>
                      <a:pt x="264" y="857"/>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0" name="Freeform 719">
                <a:extLst>
                  <a:ext uri="{FF2B5EF4-FFF2-40B4-BE49-F238E27FC236}">
                    <a16:creationId xmlns:a16="http://schemas.microsoft.com/office/drawing/2014/main" id="{14C51E42-77E8-F998-DD37-A62011CAE043}"/>
                  </a:ext>
                </a:extLst>
              </p:cNvPr>
              <p:cNvSpPr>
                <a:spLocks/>
              </p:cNvSpPr>
              <p:nvPr/>
            </p:nvSpPr>
            <p:spPr bwMode="auto">
              <a:xfrm>
                <a:off x="2143" y="3787"/>
                <a:ext cx="8" cy="8"/>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0" y="24"/>
                    </a:moveTo>
                    <a:lnTo>
                      <a:pt x="7" y="23"/>
                    </a:lnTo>
                    <a:lnTo>
                      <a:pt x="3" y="20"/>
                    </a:lnTo>
                    <a:lnTo>
                      <a:pt x="1" y="17"/>
                    </a:lnTo>
                    <a:lnTo>
                      <a:pt x="0" y="12"/>
                    </a:lnTo>
                    <a:lnTo>
                      <a:pt x="1" y="7"/>
                    </a:lnTo>
                    <a:lnTo>
                      <a:pt x="3" y="3"/>
                    </a:lnTo>
                    <a:lnTo>
                      <a:pt x="7" y="2"/>
                    </a:lnTo>
                    <a:lnTo>
                      <a:pt x="10" y="0"/>
                    </a:lnTo>
                    <a:lnTo>
                      <a:pt x="16" y="2"/>
                    </a:lnTo>
                    <a:lnTo>
                      <a:pt x="19" y="3"/>
                    </a:lnTo>
                    <a:lnTo>
                      <a:pt x="22" y="7"/>
                    </a:lnTo>
                    <a:lnTo>
                      <a:pt x="23" y="12"/>
                    </a:lnTo>
                    <a:lnTo>
                      <a:pt x="22" y="17"/>
                    </a:lnTo>
                    <a:lnTo>
                      <a:pt x="19" y="20"/>
                    </a:lnTo>
                    <a:lnTo>
                      <a:pt x="16" y="23"/>
                    </a:lnTo>
                    <a:lnTo>
                      <a:pt x="10" y="24"/>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1" name="Freeform 720">
                <a:extLst>
                  <a:ext uri="{FF2B5EF4-FFF2-40B4-BE49-F238E27FC236}">
                    <a16:creationId xmlns:a16="http://schemas.microsoft.com/office/drawing/2014/main" id="{4C4C1274-4DE1-BE4B-ED16-4AB72183D4EE}"/>
                  </a:ext>
                </a:extLst>
              </p:cNvPr>
              <p:cNvSpPr>
                <a:spLocks/>
              </p:cNvSpPr>
              <p:nvPr/>
            </p:nvSpPr>
            <p:spPr bwMode="auto">
              <a:xfrm>
                <a:off x="2183" y="3808"/>
                <a:ext cx="8" cy="8"/>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w 24"/>
                  <a:gd name="T27" fmla="*/ 0 h 24"/>
                  <a:gd name="T28" fmla="*/ 0 w 24"/>
                  <a:gd name="T29" fmla="*/ 0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2"/>
                    </a:lnTo>
                    <a:lnTo>
                      <a:pt x="4" y="20"/>
                    </a:lnTo>
                    <a:lnTo>
                      <a:pt x="1" y="17"/>
                    </a:lnTo>
                    <a:lnTo>
                      <a:pt x="0" y="11"/>
                    </a:lnTo>
                    <a:lnTo>
                      <a:pt x="1" y="7"/>
                    </a:lnTo>
                    <a:lnTo>
                      <a:pt x="4" y="3"/>
                    </a:lnTo>
                    <a:lnTo>
                      <a:pt x="7" y="1"/>
                    </a:lnTo>
                    <a:lnTo>
                      <a:pt x="11" y="0"/>
                    </a:lnTo>
                    <a:lnTo>
                      <a:pt x="17" y="1"/>
                    </a:lnTo>
                    <a:lnTo>
                      <a:pt x="20" y="3"/>
                    </a:lnTo>
                    <a:lnTo>
                      <a:pt x="23" y="7"/>
                    </a:lnTo>
                    <a:lnTo>
                      <a:pt x="24" y="11"/>
                    </a:lnTo>
                    <a:lnTo>
                      <a:pt x="23" y="17"/>
                    </a:lnTo>
                    <a:lnTo>
                      <a:pt x="20" y="20"/>
                    </a:lnTo>
                    <a:lnTo>
                      <a:pt x="17" y="22"/>
                    </a:lnTo>
                    <a:lnTo>
                      <a:pt x="11" y="24"/>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2" name="Freeform 721">
                <a:extLst>
                  <a:ext uri="{FF2B5EF4-FFF2-40B4-BE49-F238E27FC236}">
                    <a16:creationId xmlns:a16="http://schemas.microsoft.com/office/drawing/2014/main" id="{F1272583-2D0E-49C0-490B-350F947031D9}"/>
                  </a:ext>
                </a:extLst>
              </p:cNvPr>
              <p:cNvSpPr>
                <a:spLocks/>
              </p:cNvSpPr>
              <p:nvPr/>
            </p:nvSpPr>
            <p:spPr bwMode="auto">
              <a:xfrm>
                <a:off x="2176" y="3965"/>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3" y="24"/>
                    </a:moveTo>
                    <a:lnTo>
                      <a:pt x="7" y="23"/>
                    </a:lnTo>
                    <a:lnTo>
                      <a:pt x="4" y="20"/>
                    </a:lnTo>
                    <a:lnTo>
                      <a:pt x="1" y="17"/>
                    </a:lnTo>
                    <a:lnTo>
                      <a:pt x="0" y="13"/>
                    </a:lnTo>
                    <a:lnTo>
                      <a:pt x="1" y="7"/>
                    </a:lnTo>
                    <a:lnTo>
                      <a:pt x="4" y="5"/>
                    </a:lnTo>
                    <a:lnTo>
                      <a:pt x="7" y="2"/>
                    </a:lnTo>
                    <a:lnTo>
                      <a:pt x="13" y="0"/>
                    </a:lnTo>
                    <a:lnTo>
                      <a:pt x="17" y="2"/>
                    </a:lnTo>
                    <a:lnTo>
                      <a:pt x="22" y="5"/>
                    </a:lnTo>
                    <a:lnTo>
                      <a:pt x="23" y="7"/>
                    </a:lnTo>
                    <a:lnTo>
                      <a:pt x="25" y="13"/>
                    </a:lnTo>
                    <a:lnTo>
                      <a:pt x="23" y="17"/>
                    </a:lnTo>
                    <a:lnTo>
                      <a:pt x="22" y="20"/>
                    </a:lnTo>
                    <a:lnTo>
                      <a:pt x="17" y="23"/>
                    </a:lnTo>
                    <a:lnTo>
                      <a:pt x="13" y="24"/>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3" name="Freeform 722">
                <a:extLst>
                  <a:ext uri="{FF2B5EF4-FFF2-40B4-BE49-F238E27FC236}">
                    <a16:creationId xmlns:a16="http://schemas.microsoft.com/office/drawing/2014/main" id="{64A22BC8-15AA-7C79-2BA8-46FFEC44CF90}"/>
                  </a:ext>
                </a:extLst>
              </p:cNvPr>
              <p:cNvSpPr>
                <a:spLocks/>
              </p:cNvSpPr>
              <p:nvPr/>
            </p:nvSpPr>
            <p:spPr bwMode="auto">
              <a:xfrm>
                <a:off x="2093" y="3781"/>
                <a:ext cx="105" cy="202"/>
              </a:xfrm>
              <a:custGeom>
                <a:avLst/>
                <a:gdLst>
                  <a:gd name="T0" fmla="*/ 0 w 314"/>
                  <a:gd name="T1" fmla="*/ 1 h 607"/>
                  <a:gd name="T2" fmla="*/ 0 w 314"/>
                  <a:gd name="T3" fmla="*/ 1 h 607"/>
                  <a:gd name="T4" fmla="*/ 0 w 314"/>
                  <a:gd name="T5" fmla="*/ 1 h 607"/>
                  <a:gd name="T6" fmla="*/ 0 w 314"/>
                  <a:gd name="T7" fmla="*/ 0 h 607"/>
                  <a:gd name="T8" fmla="*/ 0 w 314"/>
                  <a:gd name="T9" fmla="*/ 0 h 607"/>
                  <a:gd name="T10" fmla="*/ 0 w 314"/>
                  <a:gd name="T11" fmla="*/ 0 h 607"/>
                  <a:gd name="T12" fmla="*/ 0 w 314"/>
                  <a:gd name="T13" fmla="*/ 0 h 607"/>
                  <a:gd name="T14" fmla="*/ 0 w 314"/>
                  <a:gd name="T15" fmla="*/ 0 h 607"/>
                  <a:gd name="T16" fmla="*/ 0 w 314"/>
                  <a:gd name="T17" fmla="*/ 0 h 607"/>
                  <a:gd name="T18" fmla="*/ 0 w 314"/>
                  <a:gd name="T19" fmla="*/ 0 h 607"/>
                  <a:gd name="T20" fmla="*/ 0 w 314"/>
                  <a:gd name="T21" fmla="*/ 0 h 607"/>
                  <a:gd name="T22" fmla="*/ 0 w 314"/>
                  <a:gd name="T23" fmla="*/ 0 h 607"/>
                  <a:gd name="T24" fmla="*/ 0 w 314"/>
                  <a:gd name="T25" fmla="*/ 0 h 607"/>
                  <a:gd name="T26" fmla="*/ 0 w 314"/>
                  <a:gd name="T27" fmla="*/ 0 h 607"/>
                  <a:gd name="T28" fmla="*/ 0 w 314"/>
                  <a:gd name="T29" fmla="*/ 0 h 607"/>
                  <a:gd name="T30" fmla="*/ 0 w 314"/>
                  <a:gd name="T31" fmla="*/ 0 h 607"/>
                  <a:gd name="T32" fmla="*/ 0 w 314"/>
                  <a:gd name="T33" fmla="*/ 0 h 607"/>
                  <a:gd name="T34" fmla="*/ 0 w 314"/>
                  <a:gd name="T35" fmla="*/ 0 h 607"/>
                  <a:gd name="T36" fmla="*/ 0 w 314"/>
                  <a:gd name="T37" fmla="*/ 0 h 607"/>
                  <a:gd name="T38" fmla="*/ 0 w 314"/>
                  <a:gd name="T39" fmla="*/ 0 h 607"/>
                  <a:gd name="T40" fmla="*/ 0 w 314"/>
                  <a:gd name="T41" fmla="*/ 0 h 607"/>
                  <a:gd name="T42" fmla="*/ 0 w 314"/>
                  <a:gd name="T43" fmla="*/ 0 h 607"/>
                  <a:gd name="T44" fmla="*/ 0 w 314"/>
                  <a:gd name="T45" fmla="*/ 0 h 607"/>
                  <a:gd name="T46" fmla="*/ 0 w 314"/>
                  <a:gd name="T47" fmla="*/ 0 h 607"/>
                  <a:gd name="T48" fmla="*/ 0 w 314"/>
                  <a:gd name="T49" fmla="*/ 0 h 607"/>
                  <a:gd name="T50" fmla="*/ 0 w 314"/>
                  <a:gd name="T51" fmla="*/ 0 h 607"/>
                  <a:gd name="T52" fmla="*/ 0 w 314"/>
                  <a:gd name="T53" fmla="*/ 0 h 607"/>
                  <a:gd name="T54" fmla="*/ 0 w 314"/>
                  <a:gd name="T55" fmla="*/ 0 h 607"/>
                  <a:gd name="T56" fmla="*/ 0 w 314"/>
                  <a:gd name="T57" fmla="*/ 0 h 607"/>
                  <a:gd name="T58" fmla="*/ 0 w 314"/>
                  <a:gd name="T59" fmla="*/ 0 h 607"/>
                  <a:gd name="T60" fmla="*/ 0 w 314"/>
                  <a:gd name="T61" fmla="*/ 0 h 607"/>
                  <a:gd name="T62" fmla="*/ 0 w 314"/>
                  <a:gd name="T63" fmla="*/ 0 h 607"/>
                  <a:gd name="T64" fmla="*/ 0 w 314"/>
                  <a:gd name="T65" fmla="*/ 0 h 607"/>
                  <a:gd name="T66" fmla="*/ 0 w 314"/>
                  <a:gd name="T67" fmla="*/ 1 h 607"/>
                  <a:gd name="T68" fmla="*/ 0 w 314"/>
                  <a:gd name="T69" fmla="*/ 1 h 607"/>
                  <a:gd name="T70" fmla="*/ 0 w 314"/>
                  <a:gd name="T71" fmla="*/ 1 h 607"/>
                  <a:gd name="T72" fmla="*/ 0 w 314"/>
                  <a:gd name="T73" fmla="*/ 1 h 6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607"/>
                  <a:gd name="T113" fmla="*/ 314 w 314"/>
                  <a:gd name="T114" fmla="*/ 607 h 6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607">
                    <a:moveTo>
                      <a:pt x="13" y="605"/>
                    </a:moveTo>
                    <a:lnTo>
                      <a:pt x="13" y="546"/>
                    </a:lnTo>
                    <a:lnTo>
                      <a:pt x="18" y="499"/>
                    </a:lnTo>
                    <a:lnTo>
                      <a:pt x="25" y="458"/>
                    </a:lnTo>
                    <a:lnTo>
                      <a:pt x="39" y="420"/>
                    </a:lnTo>
                    <a:lnTo>
                      <a:pt x="52" y="395"/>
                    </a:lnTo>
                    <a:lnTo>
                      <a:pt x="60" y="374"/>
                    </a:lnTo>
                    <a:lnTo>
                      <a:pt x="64" y="354"/>
                    </a:lnTo>
                    <a:lnTo>
                      <a:pt x="66" y="333"/>
                    </a:lnTo>
                    <a:lnTo>
                      <a:pt x="60" y="290"/>
                    </a:lnTo>
                    <a:lnTo>
                      <a:pt x="48" y="246"/>
                    </a:lnTo>
                    <a:lnTo>
                      <a:pt x="36" y="210"/>
                    </a:lnTo>
                    <a:lnTo>
                      <a:pt x="31" y="183"/>
                    </a:lnTo>
                    <a:lnTo>
                      <a:pt x="31" y="171"/>
                    </a:lnTo>
                    <a:lnTo>
                      <a:pt x="32" y="157"/>
                    </a:lnTo>
                    <a:lnTo>
                      <a:pt x="32" y="147"/>
                    </a:lnTo>
                    <a:lnTo>
                      <a:pt x="32" y="140"/>
                    </a:lnTo>
                    <a:lnTo>
                      <a:pt x="28" y="130"/>
                    </a:lnTo>
                    <a:lnTo>
                      <a:pt x="18" y="116"/>
                    </a:lnTo>
                    <a:lnTo>
                      <a:pt x="6" y="98"/>
                    </a:lnTo>
                    <a:lnTo>
                      <a:pt x="0" y="74"/>
                    </a:lnTo>
                    <a:lnTo>
                      <a:pt x="2" y="66"/>
                    </a:lnTo>
                    <a:lnTo>
                      <a:pt x="9" y="60"/>
                    </a:lnTo>
                    <a:lnTo>
                      <a:pt x="20" y="54"/>
                    </a:lnTo>
                    <a:lnTo>
                      <a:pt x="34" y="49"/>
                    </a:lnTo>
                    <a:lnTo>
                      <a:pt x="48" y="46"/>
                    </a:lnTo>
                    <a:lnTo>
                      <a:pt x="64" y="42"/>
                    </a:lnTo>
                    <a:lnTo>
                      <a:pt x="77" y="39"/>
                    </a:lnTo>
                    <a:lnTo>
                      <a:pt x="87" y="36"/>
                    </a:lnTo>
                    <a:lnTo>
                      <a:pt x="95" y="33"/>
                    </a:lnTo>
                    <a:lnTo>
                      <a:pt x="102" y="28"/>
                    </a:lnTo>
                    <a:lnTo>
                      <a:pt x="111" y="22"/>
                    </a:lnTo>
                    <a:lnTo>
                      <a:pt x="119" y="15"/>
                    </a:lnTo>
                    <a:lnTo>
                      <a:pt x="128" y="9"/>
                    </a:lnTo>
                    <a:lnTo>
                      <a:pt x="138" y="4"/>
                    </a:lnTo>
                    <a:lnTo>
                      <a:pt x="149" y="1"/>
                    </a:lnTo>
                    <a:lnTo>
                      <a:pt x="160" y="0"/>
                    </a:lnTo>
                    <a:lnTo>
                      <a:pt x="172" y="1"/>
                    </a:lnTo>
                    <a:lnTo>
                      <a:pt x="185" y="5"/>
                    </a:lnTo>
                    <a:lnTo>
                      <a:pt x="197" y="9"/>
                    </a:lnTo>
                    <a:lnTo>
                      <a:pt x="207" y="16"/>
                    </a:lnTo>
                    <a:lnTo>
                      <a:pt x="217" y="23"/>
                    </a:lnTo>
                    <a:lnTo>
                      <a:pt x="226" y="29"/>
                    </a:lnTo>
                    <a:lnTo>
                      <a:pt x="233" y="35"/>
                    </a:lnTo>
                    <a:lnTo>
                      <a:pt x="237" y="38"/>
                    </a:lnTo>
                    <a:lnTo>
                      <a:pt x="247" y="42"/>
                    </a:lnTo>
                    <a:lnTo>
                      <a:pt x="259" y="46"/>
                    </a:lnTo>
                    <a:lnTo>
                      <a:pt x="271" y="49"/>
                    </a:lnTo>
                    <a:lnTo>
                      <a:pt x="284" y="53"/>
                    </a:lnTo>
                    <a:lnTo>
                      <a:pt x="295" y="56"/>
                    </a:lnTo>
                    <a:lnTo>
                      <a:pt x="306" y="60"/>
                    </a:lnTo>
                    <a:lnTo>
                      <a:pt x="311" y="64"/>
                    </a:lnTo>
                    <a:lnTo>
                      <a:pt x="314" y="70"/>
                    </a:lnTo>
                    <a:lnTo>
                      <a:pt x="310" y="99"/>
                    </a:lnTo>
                    <a:lnTo>
                      <a:pt x="300" y="123"/>
                    </a:lnTo>
                    <a:lnTo>
                      <a:pt x="288" y="141"/>
                    </a:lnTo>
                    <a:lnTo>
                      <a:pt x="284" y="150"/>
                    </a:lnTo>
                    <a:lnTo>
                      <a:pt x="284" y="154"/>
                    </a:lnTo>
                    <a:lnTo>
                      <a:pt x="287" y="162"/>
                    </a:lnTo>
                    <a:lnTo>
                      <a:pt x="288" y="172"/>
                    </a:lnTo>
                    <a:lnTo>
                      <a:pt x="288" y="183"/>
                    </a:lnTo>
                    <a:lnTo>
                      <a:pt x="282" y="209"/>
                    </a:lnTo>
                    <a:lnTo>
                      <a:pt x="272" y="245"/>
                    </a:lnTo>
                    <a:lnTo>
                      <a:pt x="261" y="288"/>
                    </a:lnTo>
                    <a:lnTo>
                      <a:pt x="255" y="335"/>
                    </a:lnTo>
                    <a:lnTo>
                      <a:pt x="256" y="347"/>
                    </a:lnTo>
                    <a:lnTo>
                      <a:pt x="259" y="367"/>
                    </a:lnTo>
                    <a:lnTo>
                      <a:pt x="266" y="392"/>
                    </a:lnTo>
                    <a:lnTo>
                      <a:pt x="279" y="424"/>
                    </a:lnTo>
                    <a:lnTo>
                      <a:pt x="293" y="462"/>
                    </a:lnTo>
                    <a:lnTo>
                      <a:pt x="301" y="503"/>
                    </a:lnTo>
                    <a:lnTo>
                      <a:pt x="304" y="551"/>
                    </a:lnTo>
                    <a:lnTo>
                      <a:pt x="304" y="607"/>
                    </a:lnTo>
                    <a:lnTo>
                      <a:pt x="13" y="605"/>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4" name="Freeform 723">
                <a:extLst>
                  <a:ext uri="{FF2B5EF4-FFF2-40B4-BE49-F238E27FC236}">
                    <a16:creationId xmlns:a16="http://schemas.microsoft.com/office/drawing/2014/main" id="{77D1463C-31D0-C76D-F320-B0E40111F991}"/>
                  </a:ext>
                </a:extLst>
              </p:cNvPr>
              <p:cNvSpPr>
                <a:spLocks/>
              </p:cNvSpPr>
              <p:nvPr/>
            </p:nvSpPr>
            <p:spPr bwMode="auto">
              <a:xfrm>
                <a:off x="2102" y="3806"/>
                <a:ext cx="8" cy="8"/>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w 24"/>
                  <a:gd name="T27" fmla="*/ 0 h 24"/>
                  <a:gd name="T28" fmla="*/ 0 w 24"/>
                  <a:gd name="T29" fmla="*/ 0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16" y="22"/>
                    </a:lnTo>
                    <a:lnTo>
                      <a:pt x="21" y="19"/>
                    </a:lnTo>
                    <a:lnTo>
                      <a:pt x="22" y="17"/>
                    </a:lnTo>
                    <a:lnTo>
                      <a:pt x="24" y="12"/>
                    </a:lnTo>
                    <a:lnTo>
                      <a:pt x="22" y="7"/>
                    </a:lnTo>
                    <a:lnTo>
                      <a:pt x="21" y="4"/>
                    </a:lnTo>
                    <a:lnTo>
                      <a:pt x="16" y="1"/>
                    </a:lnTo>
                    <a:lnTo>
                      <a:pt x="12" y="0"/>
                    </a:lnTo>
                    <a:lnTo>
                      <a:pt x="8" y="1"/>
                    </a:lnTo>
                    <a:lnTo>
                      <a:pt x="3" y="4"/>
                    </a:lnTo>
                    <a:lnTo>
                      <a:pt x="2" y="7"/>
                    </a:lnTo>
                    <a:lnTo>
                      <a:pt x="0" y="12"/>
                    </a:lnTo>
                    <a:lnTo>
                      <a:pt x="2" y="17"/>
                    </a:lnTo>
                    <a:lnTo>
                      <a:pt x="3" y="19"/>
                    </a:lnTo>
                    <a:lnTo>
                      <a:pt x="8" y="22"/>
                    </a:lnTo>
                    <a:lnTo>
                      <a:pt x="12" y="24"/>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5" name="Freeform 724">
                <a:extLst>
                  <a:ext uri="{FF2B5EF4-FFF2-40B4-BE49-F238E27FC236}">
                    <a16:creationId xmlns:a16="http://schemas.microsoft.com/office/drawing/2014/main" id="{9DF5A003-38E3-FC16-4C9C-C1B7BCC0EBF0}"/>
                  </a:ext>
                </a:extLst>
              </p:cNvPr>
              <p:cNvSpPr>
                <a:spLocks/>
              </p:cNvSpPr>
              <p:nvPr/>
            </p:nvSpPr>
            <p:spPr bwMode="auto">
              <a:xfrm>
                <a:off x="2107" y="3965"/>
                <a:ext cx="8" cy="7"/>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2"/>
                  <a:gd name="T53" fmla="*/ 25 w 25"/>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2">
                    <a:moveTo>
                      <a:pt x="13" y="22"/>
                    </a:moveTo>
                    <a:lnTo>
                      <a:pt x="17" y="21"/>
                    </a:lnTo>
                    <a:lnTo>
                      <a:pt x="22" y="20"/>
                    </a:lnTo>
                    <a:lnTo>
                      <a:pt x="23" y="15"/>
                    </a:lnTo>
                    <a:lnTo>
                      <a:pt x="25" y="11"/>
                    </a:lnTo>
                    <a:lnTo>
                      <a:pt x="23" y="7"/>
                    </a:lnTo>
                    <a:lnTo>
                      <a:pt x="22" y="3"/>
                    </a:lnTo>
                    <a:lnTo>
                      <a:pt x="17" y="1"/>
                    </a:lnTo>
                    <a:lnTo>
                      <a:pt x="13" y="0"/>
                    </a:lnTo>
                    <a:lnTo>
                      <a:pt x="7" y="1"/>
                    </a:lnTo>
                    <a:lnTo>
                      <a:pt x="4" y="3"/>
                    </a:lnTo>
                    <a:lnTo>
                      <a:pt x="1" y="7"/>
                    </a:lnTo>
                    <a:lnTo>
                      <a:pt x="0" y="11"/>
                    </a:lnTo>
                    <a:lnTo>
                      <a:pt x="1" y="15"/>
                    </a:lnTo>
                    <a:lnTo>
                      <a:pt x="4" y="20"/>
                    </a:lnTo>
                    <a:lnTo>
                      <a:pt x="7" y="21"/>
                    </a:lnTo>
                    <a:lnTo>
                      <a:pt x="13" y="22"/>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6" name="Freeform 725">
                <a:extLst>
                  <a:ext uri="{FF2B5EF4-FFF2-40B4-BE49-F238E27FC236}">
                    <a16:creationId xmlns:a16="http://schemas.microsoft.com/office/drawing/2014/main" id="{F0B3918F-0E62-0A9D-0163-2C1C1419841C}"/>
                  </a:ext>
                </a:extLst>
              </p:cNvPr>
              <p:cNvSpPr>
                <a:spLocks/>
              </p:cNvSpPr>
              <p:nvPr/>
            </p:nvSpPr>
            <p:spPr bwMode="auto">
              <a:xfrm>
                <a:off x="2094" y="3896"/>
                <a:ext cx="108" cy="92"/>
              </a:xfrm>
              <a:custGeom>
                <a:avLst/>
                <a:gdLst>
                  <a:gd name="T0" fmla="*/ 0 w 324"/>
                  <a:gd name="T1" fmla="*/ 0 h 275"/>
                  <a:gd name="T2" fmla="*/ 0 w 324"/>
                  <a:gd name="T3" fmla="*/ 0 h 275"/>
                  <a:gd name="T4" fmla="*/ 0 w 324"/>
                  <a:gd name="T5" fmla="*/ 0 h 275"/>
                  <a:gd name="T6" fmla="*/ 0 w 324"/>
                  <a:gd name="T7" fmla="*/ 0 h 275"/>
                  <a:gd name="T8" fmla="*/ 0 w 324"/>
                  <a:gd name="T9" fmla="*/ 0 h 275"/>
                  <a:gd name="T10" fmla="*/ 0 w 324"/>
                  <a:gd name="T11" fmla="*/ 0 h 275"/>
                  <a:gd name="T12" fmla="*/ 0 w 324"/>
                  <a:gd name="T13" fmla="*/ 0 h 275"/>
                  <a:gd name="T14" fmla="*/ 0 w 324"/>
                  <a:gd name="T15" fmla="*/ 0 h 275"/>
                  <a:gd name="T16" fmla="*/ 0 w 324"/>
                  <a:gd name="T17" fmla="*/ 0 h 275"/>
                  <a:gd name="T18" fmla="*/ 0 w 324"/>
                  <a:gd name="T19" fmla="*/ 0 h 275"/>
                  <a:gd name="T20" fmla="*/ 0 w 324"/>
                  <a:gd name="T21" fmla="*/ 0 h 275"/>
                  <a:gd name="T22" fmla="*/ 0 w 324"/>
                  <a:gd name="T23" fmla="*/ 0 h 275"/>
                  <a:gd name="T24" fmla="*/ 0 w 324"/>
                  <a:gd name="T25" fmla="*/ 0 h 275"/>
                  <a:gd name="T26" fmla="*/ 0 w 324"/>
                  <a:gd name="T27" fmla="*/ 0 h 275"/>
                  <a:gd name="T28" fmla="*/ 0 w 324"/>
                  <a:gd name="T29" fmla="*/ 0 h 275"/>
                  <a:gd name="T30" fmla="*/ 0 w 324"/>
                  <a:gd name="T31" fmla="*/ 0 h 275"/>
                  <a:gd name="T32" fmla="*/ 0 w 324"/>
                  <a:gd name="T33" fmla="*/ 0 h 275"/>
                  <a:gd name="T34" fmla="*/ 0 w 324"/>
                  <a:gd name="T35" fmla="*/ 0 h 275"/>
                  <a:gd name="T36" fmla="*/ 0 w 324"/>
                  <a:gd name="T37" fmla="*/ 0 h 275"/>
                  <a:gd name="T38" fmla="*/ 0 w 324"/>
                  <a:gd name="T39" fmla="*/ 0 h 275"/>
                  <a:gd name="T40" fmla="*/ 0 w 324"/>
                  <a:gd name="T41" fmla="*/ 0 h 275"/>
                  <a:gd name="T42" fmla="*/ 0 w 324"/>
                  <a:gd name="T43" fmla="*/ 0 h 275"/>
                  <a:gd name="T44" fmla="*/ 0 w 324"/>
                  <a:gd name="T45" fmla="*/ 0 h 275"/>
                  <a:gd name="T46" fmla="*/ 0 w 324"/>
                  <a:gd name="T47" fmla="*/ 0 h 275"/>
                  <a:gd name="T48" fmla="*/ 0 w 324"/>
                  <a:gd name="T49" fmla="*/ 0 h 275"/>
                  <a:gd name="T50" fmla="*/ 0 w 324"/>
                  <a:gd name="T51" fmla="*/ 0 h 275"/>
                  <a:gd name="T52" fmla="*/ 0 w 324"/>
                  <a:gd name="T53" fmla="*/ 0 h 275"/>
                  <a:gd name="T54" fmla="*/ 0 w 324"/>
                  <a:gd name="T55" fmla="*/ 0 h 275"/>
                  <a:gd name="T56" fmla="*/ 0 w 324"/>
                  <a:gd name="T57" fmla="*/ 0 h 275"/>
                  <a:gd name="T58" fmla="*/ 0 w 324"/>
                  <a:gd name="T59" fmla="*/ 0 h 275"/>
                  <a:gd name="T60" fmla="*/ 0 w 324"/>
                  <a:gd name="T61" fmla="*/ 0 h 275"/>
                  <a:gd name="T62" fmla="*/ 0 w 324"/>
                  <a:gd name="T63" fmla="*/ 0 h 275"/>
                  <a:gd name="T64" fmla="*/ 0 w 324"/>
                  <a:gd name="T65" fmla="*/ 0 h 275"/>
                  <a:gd name="T66" fmla="*/ 0 w 324"/>
                  <a:gd name="T67" fmla="*/ 0 h 275"/>
                  <a:gd name="T68" fmla="*/ 0 w 324"/>
                  <a:gd name="T69" fmla="*/ 0 h 275"/>
                  <a:gd name="T70" fmla="*/ 0 w 324"/>
                  <a:gd name="T71" fmla="*/ 0 h 275"/>
                  <a:gd name="T72" fmla="*/ 0 w 324"/>
                  <a:gd name="T73" fmla="*/ 0 h 275"/>
                  <a:gd name="T74" fmla="*/ 0 w 324"/>
                  <a:gd name="T75" fmla="*/ 0 h 275"/>
                  <a:gd name="T76" fmla="*/ 0 w 324"/>
                  <a:gd name="T77" fmla="*/ 0 h 275"/>
                  <a:gd name="T78" fmla="*/ 0 w 324"/>
                  <a:gd name="T79" fmla="*/ 0 h 2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4"/>
                  <a:gd name="T121" fmla="*/ 0 h 275"/>
                  <a:gd name="T122" fmla="*/ 324 w 324"/>
                  <a:gd name="T123" fmla="*/ 275 h 2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4" h="275">
                    <a:moveTo>
                      <a:pt x="324" y="252"/>
                    </a:moveTo>
                    <a:lnTo>
                      <a:pt x="324" y="262"/>
                    </a:lnTo>
                    <a:lnTo>
                      <a:pt x="321" y="268"/>
                    </a:lnTo>
                    <a:lnTo>
                      <a:pt x="314" y="272"/>
                    </a:lnTo>
                    <a:lnTo>
                      <a:pt x="301" y="275"/>
                    </a:lnTo>
                    <a:lnTo>
                      <a:pt x="293" y="275"/>
                    </a:lnTo>
                    <a:lnTo>
                      <a:pt x="283" y="275"/>
                    </a:lnTo>
                    <a:lnTo>
                      <a:pt x="267" y="275"/>
                    </a:lnTo>
                    <a:lnTo>
                      <a:pt x="250" y="275"/>
                    </a:lnTo>
                    <a:lnTo>
                      <a:pt x="228" y="275"/>
                    </a:lnTo>
                    <a:lnTo>
                      <a:pt x="206" y="275"/>
                    </a:lnTo>
                    <a:lnTo>
                      <a:pt x="181" y="275"/>
                    </a:lnTo>
                    <a:lnTo>
                      <a:pt x="157" y="273"/>
                    </a:lnTo>
                    <a:lnTo>
                      <a:pt x="132" y="273"/>
                    </a:lnTo>
                    <a:lnTo>
                      <a:pt x="109" y="273"/>
                    </a:lnTo>
                    <a:lnTo>
                      <a:pt x="87" y="273"/>
                    </a:lnTo>
                    <a:lnTo>
                      <a:pt x="66" y="273"/>
                    </a:lnTo>
                    <a:lnTo>
                      <a:pt x="49" y="273"/>
                    </a:lnTo>
                    <a:lnTo>
                      <a:pt x="36" y="272"/>
                    </a:lnTo>
                    <a:lnTo>
                      <a:pt x="26" y="272"/>
                    </a:lnTo>
                    <a:lnTo>
                      <a:pt x="21" y="272"/>
                    </a:lnTo>
                    <a:lnTo>
                      <a:pt x="14" y="268"/>
                    </a:lnTo>
                    <a:lnTo>
                      <a:pt x="7" y="259"/>
                    </a:lnTo>
                    <a:lnTo>
                      <a:pt x="2" y="248"/>
                    </a:lnTo>
                    <a:lnTo>
                      <a:pt x="0" y="233"/>
                    </a:lnTo>
                    <a:lnTo>
                      <a:pt x="1" y="209"/>
                    </a:lnTo>
                    <a:lnTo>
                      <a:pt x="4" y="175"/>
                    </a:lnTo>
                    <a:lnTo>
                      <a:pt x="10" y="140"/>
                    </a:lnTo>
                    <a:lnTo>
                      <a:pt x="17" y="111"/>
                    </a:lnTo>
                    <a:lnTo>
                      <a:pt x="27" y="85"/>
                    </a:lnTo>
                    <a:lnTo>
                      <a:pt x="39" y="62"/>
                    </a:lnTo>
                    <a:lnTo>
                      <a:pt x="48" y="42"/>
                    </a:lnTo>
                    <a:lnTo>
                      <a:pt x="55" y="32"/>
                    </a:lnTo>
                    <a:lnTo>
                      <a:pt x="58" y="25"/>
                    </a:lnTo>
                    <a:lnTo>
                      <a:pt x="59" y="20"/>
                    </a:lnTo>
                    <a:lnTo>
                      <a:pt x="59" y="18"/>
                    </a:lnTo>
                    <a:lnTo>
                      <a:pt x="59" y="17"/>
                    </a:lnTo>
                    <a:lnTo>
                      <a:pt x="58" y="14"/>
                    </a:lnTo>
                    <a:lnTo>
                      <a:pt x="56" y="11"/>
                    </a:lnTo>
                    <a:lnTo>
                      <a:pt x="58" y="8"/>
                    </a:lnTo>
                    <a:lnTo>
                      <a:pt x="61" y="6"/>
                    </a:lnTo>
                    <a:lnTo>
                      <a:pt x="66" y="6"/>
                    </a:lnTo>
                    <a:lnTo>
                      <a:pt x="74" y="7"/>
                    </a:lnTo>
                    <a:lnTo>
                      <a:pt x="80" y="8"/>
                    </a:lnTo>
                    <a:lnTo>
                      <a:pt x="85" y="8"/>
                    </a:lnTo>
                    <a:lnTo>
                      <a:pt x="93" y="6"/>
                    </a:lnTo>
                    <a:lnTo>
                      <a:pt x="104" y="3"/>
                    </a:lnTo>
                    <a:lnTo>
                      <a:pt x="116" y="0"/>
                    </a:lnTo>
                    <a:lnTo>
                      <a:pt x="128" y="0"/>
                    </a:lnTo>
                    <a:lnTo>
                      <a:pt x="133" y="1"/>
                    </a:lnTo>
                    <a:lnTo>
                      <a:pt x="142" y="3"/>
                    </a:lnTo>
                    <a:lnTo>
                      <a:pt x="151" y="6"/>
                    </a:lnTo>
                    <a:lnTo>
                      <a:pt x="161" y="8"/>
                    </a:lnTo>
                    <a:lnTo>
                      <a:pt x="170" y="11"/>
                    </a:lnTo>
                    <a:lnTo>
                      <a:pt x="180" y="14"/>
                    </a:lnTo>
                    <a:lnTo>
                      <a:pt x="187" y="15"/>
                    </a:lnTo>
                    <a:lnTo>
                      <a:pt x="195" y="15"/>
                    </a:lnTo>
                    <a:lnTo>
                      <a:pt x="202" y="14"/>
                    </a:lnTo>
                    <a:lnTo>
                      <a:pt x="211" y="13"/>
                    </a:lnTo>
                    <a:lnTo>
                      <a:pt x="219" y="11"/>
                    </a:lnTo>
                    <a:lnTo>
                      <a:pt x="229" y="10"/>
                    </a:lnTo>
                    <a:lnTo>
                      <a:pt x="240" y="10"/>
                    </a:lnTo>
                    <a:lnTo>
                      <a:pt x="248" y="8"/>
                    </a:lnTo>
                    <a:lnTo>
                      <a:pt x="256" y="10"/>
                    </a:lnTo>
                    <a:lnTo>
                      <a:pt x="260" y="10"/>
                    </a:lnTo>
                    <a:lnTo>
                      <a:pt x="263" y="11"/>
                    </a:lnTo>
                    <a:lnTo>
                      <a:pt x="264" y="14"/>
                    </a:lnTo>
                    <a:lnTo>
                      <a:pt x="264" y="15"/>
                    </a:lnTo>
                    <a:lnTo>
                      <a:pt x="263" y="18"/>
                    </a:lnTo>
                    <a:lnTo>
                      <a:pt x="263" y="20"/>
                    </a:lnTo>
                    <a:lnTo>
                      <a:pt x="261" y="25"/>
                    </a:lnTo>
                    <a:lnTo>
                      <a:pt x="261" y="29"/>
                    </a:lnTo>
                    <a:lnTo>
                      <a:pt x="263" y="32"/>
                    </a:lnTo>
                    <a:lnTo>
                      <a:pt x="267" y="42"/>
                    </a:lnTo>
                    <a:lnTo>
                      <a:pt x="277" y="63"/>
                    </a:lnTo>
                    <a:lnTo>
                      <a:pt x="289" y="90"/>
                    </a:lnTo>
                    <a:lnTo>
                      <a:pt x="299" y="116"/>
                    </a:lnTo>
                    <a:lnTo>
                      <a:pt x="307" y="150"/>
                    </a:lnTo>
                    <a:lnTo>
                      <a:pt x="314" y="191"/>
                    </a:lnTo>
                    <a:lnTo>
                      <a:pt x="321" y="227"/>
                    </a:lnTo>
                    <a:lnTo>
                      <a:pt x="324" y="25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7" name="Freeform 726">
                <a:extLst>
                  <a:ext uri="{FF2B5EF4-FFF2-40B4-BE49-F238E27FC236}">
                    <a16:creationId xmlns:a16="http://schemas.microsoft.com/office/drawing/2014/main" id="{FBE12A71-5C27-6A36-8DE9-78D7C6BA89FD}"/>
                  </a:ext>
                </a:extLst>
              </p:cNvPr>
              <p:cNvSpPr>
                <a:spLocks/>
              </p:cNvSpPr>
              <p:nvPr/>
            </p:nvSpPr>
            <p:spPr bwMode="auto">
              <a:xfrm>
                <a:off x="2090" y="3775"/>
                <a:ext cx="114" cy="126"/>
              </a:xfrm>
              <a:custGeom>
                <a:avLst/>
                <a:gdLst>
                  <a:gd name="T0" fmla="*/ 0 w 341"/>
                  <a:gd name="T1" fmla="*/ 1 h 378"/>
                  <a:gd name="T2" fmla="*/ 0 w 341"/>
                  <a:gd name="T3" fmla="*/ 1 h 378"/>
                  <a:gd name="T4" fmla="*/ 0 w 341"/>
                  <a:gd name="T5" fmla="*/ 1 h 378"/>
                  <a:gd name="T6" fmla="*/ 0 w 341"/>
                  <a:gd name="T7" fmla="*/ 1 h 378"/>
                  <a:gd name="T8" fmla="*/ 0 w 341"/>
                  <a:gd name="T9" fmla="*/ 1 h 378"/>
                  <a:gd name="T10" fmla="*/ 0 w 341"/>
                  <a:gd name="T11" fmla="*/ 1 h 378"/>
                  <a:gd name="T12" fmla="*/ 0 w 341"/>
                  <a:gd name="T13" fmla="*/ 1 h 378"/>
                  <a:gd name="T14" fmla="*/ 0 w 341"/>
                  <a:gd name="T15" fmla="*/ 0 h 378"/>
                  <a:gd name="T16" fmla="*/ 0 w 341"/>
                  <a:gd name="T17" fmla="*/ 0 h 378"/>
                  <a:gd name="T18" fmla="*/ 0 w 341"/>
                  <a:gd name="T19" fmla="*/ 1 h 378"/>
                  <a:gd name="T20" fmla="*/ 0 w 341"/>
                  <a:gd name="T21" fmla="*/ 1 h 378"/>
                  <a:gd name="T22" fmla="*/ 0 w 341"/>
                  <a:gd name="T23" fmla="*/ 1 h 378"/>
                  <a:gd name="T24" fmla="*/ 0 w 341"/>
                  <a:gd name="T25" fmla="*/ 1 h 378"/>
                  <a:gd name="T26" fmla="*/ 0 w 341"/>
                  <a:gd name="T27" fmla="*/ 0 h 378"/>
                  <a:gd name="T28" fmla="*/ 0 w 341"/>
                  <a:gd name="T29" fmla="*/ 0 h 378"/>
                  <a:gd name="T30" fmla="*/ 0 w 341"/>
                  <a:gd name="T31" fmla="*/ 0 h 378"/>
                  <a:gd name="T32" fmla="*/ 0 w 341"/>
                  <a:gd name="T33" fmla="*/ 0 h 378"/>
                  <a:gd name="T34" fmla="*/ 0 w 341"/>
                  <a:gd name="T35" fmla="*/ 0 h 378"/>
                  <a:gd name="T36" fmla="*/ 0 w 341"/>
                  <a:gd name="T37" fmla="*/ 0 h 378"/>
                  <a:gd name="T38" fmla="*/ 0 w 341"/>
                  <a:gd name="T39" fmla="*/ 0 h 378"/>
                  <a:gd name="T40" fmla="*/ 0 w 341"/>
                  <a:gd name="T41" fmla="*/ 0 h 378"/>
                  <a:gd name="T42" fmla="*/ 0 w 341"/>
                  <a:gd name="T43" fmla="*/ 0 h 378"/>
                  <a:gd name="T44" fmla="*/ 0 w 341"/>
                  <a:gd name="T45" fmla="*/ 0 h 378"/>
                  <a:gd name="T46" fmla="*/ 0 w 341"/>
                  <a:gd name="T47" fmla="*/ 0 h 378"/>
                  <a:gd name="T48" fmla="*/ 0 w 341"/>
                  <a:gd name="T49" fmla="*/ 0 h 378"/>
                  <a:gd name="T50" fmla="*/ 0 w 341"/>
                  <a:gd name="T51" fmla="*/ 0 h 378"/>
                  <a:gd name="T52" fmla="*/ 0 w 341"/>
                  <a:gd name="T53" fmla="*/ 0 h 378"/>
                  <a:gd name="T54" fmla="*/ 0 w 341"/>
                  <a:gd name="T55" fmla="*/ 0 h 378"/>
                  <a:gd name="T56" fmla="*/ 0 w 341"/>
                  <a:gd name="T57" fmla="*/ 0 h 378"/>
                  <a:gd name="T58" fmla="*/ 0 w 341"/>
                  <a:gd name="T59" fmla="*/ 0 h 378"/>
                  <a:gd name="T60" fmla="*/ 0 w 341"/>
                  <a:gd name="T61" fmla="*/ 0 h 378"/>
                  <a:gd name="T62" fmla="*/ 0 w 341"/>
                  <a:gd name="T63" fmla="*/ 0 h 378"/>
                  <a:gd name="T64" fmla="*/ 0 w 341"/>
                  <a:gd name="T65" fmla="*/ 0 h 378"/>
                  <a:gd name="T66" fmla="*/ 0 w 341"/>
                  <a:gd name="T67" fmla="*/ 0 h 378"/>
                  <a:gd name="T68" fmla="*/ 0 w 341"/>
                  <a:gd name="T69" fmla="*/ 0 h 378"/>
                  <a:gd name="T70" fmla="*/ 0 w 341"/>
                  <a:gd name="T71" fmla="*/ 0 h 378"/>
                  <a:gd name="T72" fmla="*/ 0 w 341"/>
                  <a:gd name="T73" fmla="*/ 0 h 378"/>
                  <a:gd name="T74" fmla="*/ 0 w 341"/>
                  <a:gd name="T75" fmla="*/ 0 h 378"/>
                  <a:gd name="T76" fmla="*/ 0 w 341"/>
                  <a:gd name="T77" fmla="*/ 0 h 378"/>
                  <a:gd name="T78" fmla="*/ 0 w 341"/>
                  <a:gd name="T79" fmla="*/ 0 h 378"/>
                  <a:gd name="T80" fmla="*/ 0 w 341"/>
                  <a:gd name="T81" fmla="*/ 0 h 378"/>
                  <a:gd name="T82" fmla="*/ 0 w 341"/>
                  <a:gd name="T83" fmla="*/ 0 h 378"/>
                  <a:gd name="T84" fmla="*/ 0 w 341"/>
                  <a:gd name="T85" fmla="*/ 0 h 378"/>
                  <a:gd name="T86" fmla="*/ 0 w 341"/>
                  <a:gd name="T87" fmla="*/ 0 h 378"/>
                  <a:gd name="T88" fmla="*/ 0 w 341"/>
                  <a:gd name="T89" fmla="*/ 0 h 378"/>
                  <a:gd name="T90" fmla="*/ 0 w 341"/>
                  <a:gd name="T91" fmla="*/ 0 h 378"/>
                  <a:gd name="T92" fmla="*/ 0 w 341"/>
                  <a:gd name="T93" fmla="*/ 0 h 378"/>
                  <a:gd name="T94" fmla="*/ 0 w 341"/>
                  <a:gd name="T95" fmla="*/ 0 h 378"/>
                  <a:gd name="T96" fmla="*/ 0 w 341"/>
                  <a:gd name="T97" fmla="*/ 0 h 378"/>
                  <a:gd name="T98" fmla="*/ 0 w 341"/>
                  <a:gd name="T99" fmla="*/ 0 h 378"/>
                  <a:gd name="T100" fmla="*/ 0 w 341"/>
                  <a:gd name="T101" fmla="*/ 0 h 378"/>
                  <a:gd name="T102" fmla="*/ 0 w 341"/>
                  <a:gd name="T103" fmla="*/ 0 h 378"/>
                  <a:gd name="T104" fmla="*/ 0 w 341"/>
                  <a:gd name="T105" fmla="*/ 0 h 378"/>
                  <a:gd name="T106" fmla="*/ 0 w 341"/>
                  <a:gd name="T107" fmla="*/ 0 h 378"/>
                  <a:gd name="T108" fmla="*/ 0 w 341"/>
                  <a:gd name="T109" fmla="*/ 0 h 378"/>
                  <a:gd name="T110" fmla="*/ 0 w 341"/>
                  <a:gd name="T111" fmla="*/ 0 h 378"/>
                  <a:gd name="T112" fmla="*/ 0 w 341"/>
                  <a:gd name="T113" fmla="*/ 0 h 378"/>
                  <a:gd name="T114" fmla="*/ 0 w 341"/>
                  <a:gd name="T115" fmla="*/ 0 h 378"/>
                  <a:gd name="T116" fmla="*/ 0 w 341"/>
                  <a:gd name="T117" fmla="*/ 0 h 378"/>
                  <a:gd name="T118" fmla="*/ 0 w 341"/>
                  <a:gd name="T119" fmla="*/ 0 h 378"/>
                  <a:gd name="T120" fmla="*/ 0 w 341"/>
                  <a:gd name="T121" fmla="*/ 1 h 3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1"/>
                  <a:gd name="T184" fmla="*/ 0 h 378"/>
                  <a:gd name="T185" fmla="*/ 341 w 341"/>
                  <a:gd name="T186" fmla="*/ 378 h 3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1" h="378">
                    <a:moveTo>
                      <a:pt x="271" y="373"/>
                    </a:moveTo>
                    <a:lnTo>
                      <a:pt x="267" y="373"/>
                    </a:lnTo>
                    <a:lnTo>
                      <a:pt x="259" y="371"/>
                    </a:lnTo>
                    <a:lnTo>
                      <a:pt x="251" y="373"/>
                    </a:lnTo>
                    <a:lnTo>
                      <a:pt x="240" y="373"/>
                    </a:lnTo>
                    <a:lnTo>
                      <a:pt x="230" y="374"/>
                    </a:lnTo>
                    <a:lnTo>
                      <a:pt x="222" y="376"/>
                    </a:lnTo>
                    <a:lnTo>
                      <a:pt x="213" y="377"/>
                    </a:lnTo>
                    <a:lnTo>
                      <a:pt x="206" y="378"/>
                    </a:lnTo>
                    <a:lnTo>
                      <a:pt x="198" y="378"/>
                    </a:lnTo>
                    <a:lnTo>
                      <a:pt x="191" y="377"/>
                    </a:lnTo>
                    <a:lnTo>
                      <a:pt x="181" y="374"/>
                    </a:lnTo>
                    <a:lnTo>
                      <a:pt x="172" y="371"/>
                    </a:lnTo>
                    <a:lnTo>
                      <a:pt x="162" y="369"/>
                    </a:lnTo>
                    <a:lnTo>
                      <a:pt x="153" y="366"/>
                    </a:lnTo>
                    <a:lnTo>
                      <a:pt x="144" y="364"/>
                    </a:lnTo>
                    <a:lnTo>
                      <a:pt x="139" y="363"/>
                    </a:lnTo>
                    <a:lnTo>
                      <a:pt x="127" y="363"/>
                    </a:lnTo>
                    <a:lnTo>
                      <a:pt x="115" y="366"/>
                    </a:lnTo>
                    <a:lnTo>
                      <a:pt x="104" y="369"/>
                    </a:lnTo>
                    <a:lnTo>
                      <a:pt x="96" y="371"/>
                    </a:lnTo>
                    <a:lnTo>
                      <a:pt x="91" y="371"/>
                    </a:lnTo>
                    <a:lnTo>
                      <a:pt x="85" y="370"/>
                    </a:lnTo>
                    <a:lnTo>
                      <a:pt x="77" y="369"/>
                    </a:lnTo>
                    <a:lnTo>
                      <a:pt x="72" y="369"/>
                    </a:lnTo>
                    <a:lnTo>
                      <a:pt x="67" y="367"/>
                    </a:lnTo>
                    <a:lnTo>
                      <a:pt x="63" y="363"/>
                    </a:lnTo>
                    <a:lnTo>
                      <a:pt x="59" y="357"/>
                    </a:lnTo>
                    <a:lnTo>
                      <a:pt x="57" y="350"/>
                    </a:lnTo>
                    <a:lnTo>
                      <a:pt x="56" y="331"/>
                    </a:lnTo>
                    <a:lnTo>
                      <a:pt x="51" y="296"/>
                    </a:lnTo>
                    <a:lnTo>
                      <a:pt x="45" y="255"/>
                    </a:lnTo>
                    <a:lnTo>
                      <a:pt x="37" y="220"/>
                    </a:lnTo>
                    <a:lnTo>
                      <a:pt x="31" y="205"/>
                    </a:lnTo>
                    <a:lnTo>
                      <a:pt x="24" y="183"/>
                    </a:lnTo>
                    <a:lnTo>
                      <a:pt x="15" y="160"/>
                    </a:lnTo>
                    <a:lnTo>
                      <a:pt x="8" y="136"/>
                    </a:lnTo>
                    <a:lnTo>
                      <a:pt x="3" y="112"/>
                    </a:lnTo>
                    <a:lnTo>
                      <a:pt x="0" y="91"/>
                    </a:lnTo>
                    <a:lnTo>
                      <a:pt x="0" y="76"/>
                    </a:lnTo>
                    <a:lnTo>
                      <a:pt x="5" y="66"/>
                    </a:lnTo>
                    <a:lnTo>
                      <a:pt x="12" y="60"/>
                    </a:lnTo>
                    <a:lnTo>
                      <a:pt x="19" y="55"/>
                    </a:lnTo>
                    <a:lnTo>
                      <a:pt x="28" y="52"/>
                    </a:lnTo>
                    <a:lnTo>
                      <a:pt x="37" y="49"/>
                    </a:lnTo>
                    <a:lnTo>
                      <a:pt x="45" y="46"/>
                    </a:lnTo>
                    <a:lnTo>
                      <a:pt x="56" y="46"/>
                    </a:lnTo>
                    <a:lnTo>
                      <a:pt x="66" y="46"/>
                    </a:lnTo>
                    <a:lnTo>
                      <a:pt x="77" y="46"/>
                    </a:lnTo>
                    <a:lnTo>
                      <a:pt x="86" y="46"/>
                    </a:lnTo>
                    <a:lnTo>
                      <a:pt x="95" y="43"/>
                    </a:lnTo>
                    <a:lnTo>
                      <a:pt x="101" y="42"/>
                    </a:lnTo>
                    <a:lnTo>
                      <a:pt x="104" y="42"/>
                    </a:lnTo>
                    <a:lnTo>
                      <a:pt x="104" y="26"/>
                    </a:lnTo>
                    <a:lnTo>
                      <a:pt x="114" y="26"/>
                    </a:lnTo>
                    <a:lnTo>
                      <a:pt x="124" y="26"/>
                    </a:lnTo>
                    <a:lnTo>
                      <a:pt x="133" y="26"/>
                    </a:lnTo>
                    <a:lnTo>
                      <a:pt x="139" y="28"/>
                    </a:lnTo>
                    <a:lnTo>
                      <a:pt x="142" y="29"/>
                    </a:lnTo>
                    <a:lnTo>
                      <a:pt x="143" y="32"/>
                    </a:lnTo>
                    <a:lnTo>
                      <a:pt x="144" y="35"/>
                    </a:lnTo>
                    <a:lnTo>
                      <a:pt x="144" y="36"/>
                    </a:lnTo>
                    <a:lnTo>
                      <a:pt x="150" y="38"/>
                    </a:lnTo>
                    <a:lnTo>
                      <a:pt x="152" y="49"/>
                    </a:lnTo>
                    <a:lnTo>
                      <a:pt x="153" y="73"/>
                    </a:lnTo>
                    <a:lnTo>
                      <a:pt x="156" y="97"/>
                    </a:lnTo>
                    <a:lnTo>
                      <a:pt x="159" y="108"/>
                    </a:lnTo>
                    <a:lnTo>
                      <a:pt x="160" y="109"/>
                    </a:lnTo>
                    <a:lnTo>
                      <a:pt x="162" y="109"/>
                    </a:lnTo>
                    <a:lnTo>
                      <a:pt x="165" y="106"/>
                    </a:lnTo>
                    <a:lnTo>
                      <a:pt x="165" y="101"/>
                    </a:lnTo>
                    <a:lnTo>
                      <a:pt x="166" y="92"/>
                    </a:lnTo>
                    <a:lnTo>
                      <a:pt x="168" y="83"/>
                    </a:lnTo>
                    <a:lnTo>
                      <a:pt x="172" y="71"/>
                    </a:lnTo>
                    <a:lnTo>
                      <a:pt x="179" y="59"/>
                    </a:lnTo>
                    <a:lnTo>
                      <a:pt x="176" y="50"/>
                    </a:lnTo>
                    <a:lnTo>
                      <a:pt x="172" y="43"/>
                    </a:lnTo>
                    <a:lnTo>
                      <a:pt x="169" y="38"/>
                    </a:lnTo>
                    <a:lnTo>
                      <a:pt x="169" y="33"/>
                    </a:lnTo>
                    <a:lnTo>
                      <a:pt x="172" y="32"/>
                    </a:lnTo>
                    <a:lnTo>
                      <a:pt x="176" y="29"/>
                    </a:lnTo>
                    <a:lnTo>
                      <a:pt x="182" y="25"/>
                    </a:lnTo>
                    <a:lnTo>
                      <a:pt x="188" y="21"/>
                    </a:lnTo>
                    <a:lnTo>
                      <a:pt x="195" y="15"/>
                    </a:lnTo>
                    <a:lnTo>
                      <a:pt x="203" y="10"/>
                    </a:lnTo>
                    <a:lnTo>
                      <a:pt x="208" y="5"/>
                    </a:lnTo>
                    <a:lnTo>
                      <a:pt x="214" y="0"/>
                    </a:lnTo>
                    <a:lnTo>
                      <a:pt x="217" y="0"/>
                    </a:lnTo>
                    <a:lnTo>
                      <a:pt x="222" y="1"/>
                    </a:lnTo>
                    <a:lnTo>
                      <a:pt x="224" y="5"/>
                    </a:lnTo>
                    <a:lnTo>
                      <a:pt x="226" y="10"/>
                    </a:lnTo>
                    <a:lnTo>
                      <a:pt x="227" y="15"/>
                    </a:lnTo>
                    <a:lnTo>
                      <a:pt x="232" y="22"/>
                    </a:lnTo>
                    <a:lnTo>
                      <a:pt x="235" y="31"/>
                    </a:lnTo>
                    <a:lnTo>
                      <a:pt x="239" y="36"/>
                    </a:lnTo>
                    <a:lnTo>
                      <a:pt x="242" y="38"/>
                    </a:lnTo>
                    <a:lnTo>
                      <a:pt x="246" y="40"/>
                    </a:lnTo>
                    <a:lnTo>
                      <a:pt x="252" y="43"/>
                    </a:lnTo>
                    <a:lnTo>
                      <a:pt x="259" y="46"/>
                    </a:lnTo>
                    <a:lnTo>
                      <a:pt x="267" y="49"/>
                    </a:lnTo>
                    <a:lnTo>
                      <a:pt x="275" y="52"/>
                    </a:lnTo>
                    <a:lnTo>
                      <a:pt x="284" y="53"/>
                    </a:lnTo>
                    <a:lnTo>
                      <a:pt x="291" y="56"/>
                    </a:lnTo>
                    <a:lnTo>
                      <a:pt x="299" y="57"/>
                    </a:lnTo>
                    <a:lnTo>
                      <a:pt x="307" y="60"/>
                    </a:lnTo>
                    <a:lnTo>
                      <a:pt x="315" y="63"/>
                    </a:lnTo>
                    <a:lnTo>
                      <a:pt x="322" y="67"/>
                    </a:lnTo>
                    <a:lnTo>
                      <a:pt x="328" y="71"/>
                    </a:lnTo>
                    <a:lnTo>
                      <a:pt x="334" y="78"/>
                    </a:lnTo>
                    <a:lnTo>
                      <a:pt x="338" y="87"/>
                    </a:lnTo>
                    <a:lnTo>
                      <a:pt x="341" y="97"/>
                    </a:lnTo>
                    <a:lnTo>
                      <a:pt x="341" y="118"/>
                    </a:lnTo>
                    <a:lnTo>
                      <a:pt x="332" y="139"/>
                    </a:lnTo>
                    <a:lnTo>
                      <a:pt x="320" y="161"/>
                    </a:lnTo>
                    <a:lnTo>
                      <a:pt x="312" y="189"/>
                    </a:lnTo>
                    <a:lnTo>
                      <a:pt x="306" y="226"/>
                    </a:lnTo>
                    <a:lnTo>
                      <a:pt x="302" y="263"/>
                    </a:lnTo>
                    <a:lnTo>
                      <a:pt x="297" y="297"/>
                    </a:lnTo>
                    <a:lnTo>
                      <a:pt x="294" y="322"/>
                    </a:lnTo>
                    <a:lnTo>
                      <a:pt x="291" y="341"/>
                    </a:lnTo>
                    <a:lnTo>
                      <a:pt x="288" y="356"/>
                    </a:lnTo>
                    <a:lnTo>
                      <a:pt x="283" y="369"/>
                    </a:lnTo>
                    <a:lnTo>
                      <a:pt x="271" y="373"/>
                    </a:lnTo>
                    <a:close/>
                  </a:path>
                </a:pathLst>
              </a:custGeom>
              <a:solidFill>
                <a:srgbClr val="19FF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8" name="Freeform 727">
                <a:extLst>
                  <a:ext uri="{FF2B5EF4-FFF2-40B4-BE49-F238E27FC236}">
                    <a16:creationId xmlns:a16="http://schemas.microsoft.com/office/drawing/2014/main" id="{2BD45337-BB51-9C68-1E97-B692B7FD258C}"/>
                  </a:ext>
                </a:extLst>
              </p:cNvPr>
              <p:cNvSpPr>
                <a:spLocks/>
              </p:cNvSpPr>
              <p:nvPr/>
            </p:nvSpPr>
            <p:spPr bwMode="auto">
              <a:xfrm>
                <a:off x="2167" y="3902"/>
                <a:ext cx="14" cy="7"/>
              </a:xfrm>
              <a:custGeom>
                <a:avLst/>
                <a:gdLst>
                  <a:gd name="T0" fmla="*/ 0 w 44"/>
                  <a:gd name="T1" fmla="*/ 0 h 21"/>
                  <a:gd name="T2" fmla="*/ 0 w 44"/>
                  <a:gd name="T3" fmla="*/ 0 h 21"/>
                  <a:gd name="T4" fmla="*/ 0 w 44"/>
                  <a:gd name="T5" fmla="*/ 0 h 21"/>
                  <a:gd name="T6" fmla="*/ 0 w 44"/>
                  <a:gd name="T7" fmla="*/ 0 h 21"/>
                  <a:gd name="T8" fmla="*/ 0 w 44"/>
                  <a:gd name="T9" fmla="*/ 0 h 21"/>
                  <a:gd name="T10" fmla="*/ 0 w 44"/>
                  <a:gd name="T11" fmla="*/ 0 h 21"/>
                  <a:gd name="T12" fmla="*/ 0 w 44"/>
                  <a:gd name="T13" fmla="*/ 0 h 21"/>
                  <a:gd name="T14" fmla="*/ 0 w 44"/>
                  <a:gd name="T15" fmla="*/ 0 h 21"/>
                  <a:gd name="T16" fmla="*/ 0 w 44"/>
                  <a:gd name="T17" fmla="*/ 0 h 21"/>
                  <a:gd name="T18" fmla="*/ 0 w 44"/>
                  <a:gd name="T19" fmla="*/ 0 h 21"/>
                  <a:gd name="T20" fmla="*/ 0 w 44"/>
                  <a:gd name="T21" fmla="*/ 0 h 21"/>
                  <a:gd name="T22" fmla="*/ 0 w 44"/>
                  <a:gd name="T23" fmla="*/ 0 h 21"/>
                  <a:gd name="T24" fmla="*/ 0 w 44"/>
                  <a:gd name="T25" fmla="*/ 0 h 21"/>
                  <a:gd name="T26" fmla="*/ 0 w 44"/>
                  <a:gd name="T27" fmla="*/ 0 h 21"/>
                  <a:gd name="T28" fmla="*/ 0 w 44"/>
                  <a:gd name="T29" fmla="*/ 0 h 21"/>
                  <a:gd name="T30" fmla="*/ 0 w 44"/>
                  <a:gd name="T31" fmla="*/ 0 h 21"/>
                  <a:gd name="T32" fmla="*/ 0 w 44"/>
                  <a:gd name="T33" fmla="*/ 0 h 21"/>
                  <a:gd name="T34" fmla="*/ 0 w 44"/>
                  <a:gd name="T35" fmla="*/ 0 h 21"/>
                  <a:gd name="T36" fmla="*/ 0 w 44"/>
                  <a:gd name="T37" fmla="*/ 0 h 21"/>
                  <a:gd name="T38" fmla="*/ 0 w 44"/>
                  <a:gd name="T39" fmla="*/ 0 h 21"/>
                  <a:gd name="T40" fmla="*/ 0 w 44"/>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1"/>
                  <a:gd name="T65" fmla="*/ 44 w 44"/>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1">
                    <a:moveTo>
                      <a:pt x="44" y="14"/>
                    </a:moveTo>
                    <a:lnTo>
                      <a:pt x="42" y="11"/>
                    </a:lnTo>
                    <a:lnTo>
                      <a:pt x="42" y="7"/>
                    </a:lnTo>
                    <a:lnTo>
                      <a:pt x="44" y="2"/>
                    </a:lnTo>
                    <a:lnTo>
                      <a:pt x="44" y="0"/>
                    </a:lnTo>
                    <a:lnTo>
                      <a:pt x="38" y="0"/>
                    </a:lnTo>
                    <a:lnTo>
                      <a:pt x="34" y="2"/>
                    </a:lnTo>
                    <a:lnTo>
                      <a:pt x="28" y="2"/>
                    </a:lnTo>
                    <a:lnTo>
                      <a:pt x="22" y="3"/>
                    </a:lnTo>
                    <a:lnTo>
                      <a:pt x="16" y="3"/>
                    </a:lnTo>
                    <a:lnTo>
                      <a:pt x="10" y="4"/>
                    </a:lnTo>
                    <a:lnTo>
                      <a:pt x="5" y="4"/>
                    </a:lnTo>
                    <a:lnTo>
                      <a:pt x="0" y="4"/>
                    </a:lnTo>
                    <a:lnTo>
                      <a:pt x="2" y="10"/>
                    </a:lnTo>
                    <a:lnTo>
                      <a:pt x="2" y="14"/>
                    </a:lnTo>
                    <a:lnTo>
                      <a:pt x="3" y="20"/>
                    </a:lnTo>
                    <a:lnTo>
                      <a:pt x="3" y="21"/>
                    </a:lnTo>
                    <a:lnTo>
                      <a:pt x="15" y="20"/>
                    </a:lnTo>
                    <a:lnTo>
                      <a:pt x="26" y="18"/>
                    </a:lnTo>
                    <a:lnTo>
                      <a:pt x="37" y="17"/>
                    </a:lnTo>
                    <a:lnTo>
                      <a:pt x="4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99" name="Freeform 728">
                <a:extLst>
                  <a:ext uri="{FF2B5EF4-FFF2-40B4-BE49-F238E27FC236}">
                    <a16:creationId xmlns:a16="http://schemas.microsoft.com/office/drawing/2014/main" id="{7B79C5BD-C0A6-DC0C-9C91-93683B177FCA}"/>
                  </a:ext>
                </a:extLst>
              </p:cNvPr>
              <p:cNvSpPr>
                <a:spLocks/>
              </p:cNvSpPr>
              <p:nvPr/>
            </p:nvSpPr>
            <p:spPr bwMode="auto">
              <a:xfrm>
                <a:off x="2112" y="3902"/>
                <a:ext cx="11" cy="6"/>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w 32"/>
                  <a:gd name="T21" fmla="*/ 0 h 18"/>
                  <a:gd name="T22" fmla="*/ 0 w 32"/>
                  <a:gd name="T23" fmla="*/ 0 h 18"/>
                  <a:gd name="T24" fmla="*/ 0 w 32"/>
                  <a:gd name="T25" fmla="*/ 0 h 18"/>
                  <a:gd name="T26" fmla="*/ 0 w 32"/>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8"/>
                  <a:gd name="T44" fmla="*/ 32 w 32"/>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8">
                    <a:moveTo>
                      <a:pt x="0" y="15"/>
                    </a:moveTo>
                    <a:lnTo>
                      <a:pt x="3" y="8"/>
                    </a:lnTo>
                    <a:lnTo>
                      <a:pt x="4" y="3"/>
                    </a:lnTo>
                    <a:lnTo>
                      <a:pt x="4" y="1"/>
                    </a:lnTo>
                    <a:lnTo>
                      <a:pt x="4" y="0"/>
                    </a:lnTo>
                    <a:lnTo>
                      <a:pt x="10" y="1"/>
                    </a:lnTo>
                    <a:lnTo>
                      <a:pt x="19" y="1"/>
                    </a:lnTo>
                    <a:lnTo>
                      <a:pt x="26" y="3"/>
                    </a:lnTo>
                    <a:lnTo>
                      <a:pt x="32" y="3"/>
                    </a:lnTo>
                    <a:lnTo>
                      <a:pt x="30" y="18"/>
                    </a:lnTo>
                    <a:lnTo>
                      <a:pt x="22" y="17"/>
                    </a:lnTo>
                    <a:lnTo>
                      <a:pt x="14" y="17"/>
                    </a:lnTo>
                    <a:lnTo>
                      <a:pt x="7" y="17"/>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0" name="Freeform 729">
                <a:extLst>
                  <a:ext uri="{FF2B5EF4-FFF2-40B4-BE49-F238E27FC236}">
                    <a16:creationId xmlns:a16="http://schemas.microsoft.com/office/drawing/2014/main" id="{A650577A-7659-2398-F76D-86F7573BB486}"/>
                  </a:ext>
                </a:extLst>
              </p:cNvPr>
              <p:cNvSpPr>
                <a:spLocks/>
              </p:cNvSpPr>
              <p:nvPr/>
            </p:nvSpPr>
            <p:spPr bwMode="auto">
              <a:xfrm>
                <a:off x="2128" y="3903"/>
                <a:ext cx="32" cy="6"/>
              </a:xfrm>
              <a:custGeom>
                <a:avLst/>
                <a:gdLst>
                  <a:gd name="T0" fmla="*/ 0 w 97"/>
                  <a:gd name="T1" fmla="*/ 0 h 19"/>
                  <a:gd name="T2" fmla="*/ 0 w 97"/>
                  <a:gd name="T3" fmla="*/ 0 h 19"/>
                  <a:gd name="T4" fmla="*/ 0 w 97"/>
                  <a:gd name="T5" fmla="*/ 0 h 19"/>
                  <a:gd name="T6" fmla="*/ 0 w 97"/>
                  <a:gd name="T7" fmla="*/ 0 h 19"/>
                  <a:gd name="T8" fmla="*/ 0 w 97"/>
                  <a:gd name="T9" fmla="*/ 0 h 19"/>
                  <a:gd name="T10" fmla="*/ 0 w 97"/>
                  <a:gd name="T11" fmla="*/ 0 h 19"/>
                  <a:gd name="T12" fmla="*/ 0 w 97"/>
                  <a:gd name="T13" fmla="*/ 0 h 19"/>
                  <a:gd name="T14" fmla="*/ 0 w 97"/>
                  <a:gd name="T15" fmla="*/ 0 h 19"/>
                  <a:gd name="T16" fmla="*/ 0 w 97"/>
                  <a:gd name="T17" fmla="*/ 0 h 19"/>
                  <a:gd name="T18" fmla="*/ 0 w 97"/>
                  <a:gd name="T19" fmla="*/ 0 h 19"/>
                  <a:gd name="T20" fmla="*/ 0 w 97"/>
                  <a:gd name="T21" fmla="*/ 0 h 19"/>
                  <a:gd name="T22" fmla="*/ 0 w 97"/>
                  <a:gd name="T23" fmla="*/ 0 h 19"/>
                  <a:gd name="T24" fmla="*/ 0 w 97"/>
                  <a:gd name="T25" fmla="*/ 0 h 19"/>
                  <a:gd name="T26" fmla="*/ 0 w 97"/>
                  <a:gd name="T27" fmla="*/ 0 h 19"/>
                  <a:gd name="T28" fmla="*/ 0 w 97"/>
                  <a:gd name="T29" fmla="*/ 0 h 19"/>
                  <a:gd name="T30" fmla="*/ 0 w 97"/>
                  <a:gd name="T31" fmla="*/ 0 h 19"/>
                  <a:gd name="T32" fmla="*/ 0 w 97"/>
                  <a:gd name="T33" fmla="*/ 0 h 19"/>
                  <a:gd name="T34" fmla="*/ 0 w 97"/>
                  <a:gd name="T35" fmla="*/ 0 h 19"/>
                  <a:gd name="T36" fmla="*/ 0 w 97"/>
                  <a:gd name="T37" fmla="*/ 0 h 19"/>
                  <a:gd name="T38" fmla="*/ 0 w 97"/>
                  <a:gd name="T39" fmla="*/ 0 h 19"/>
                  <a:gd name="T40" fmla="*/ 0 w 97"/>
                  <a:gd name="T41" fmla="*/ 0 h 19"/>
                  <a:gd name="T42" fmla="*/ 0 w 97"/>
                  <a:gd name="T43" fmla="*/ 0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19"/>
                  <a:gd name="T68" fmla="*/ 97 w 97"/>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19">
                    <a:moveTo>
                      <a:pt x="0" y="0"/>
                    </a:moveTo>
                    <a:lnTo>
                      <a:pt x="7" y="0"/>
                    </a:lnTo>
                    <a:lnTo>
                      <a:pt x="17" y="0"/>
                    </a:lnTo>
                    <a:lnTo>
                      <a:pt x="30" y="1"/>
                    </a:lnTo>
                    <a:lnTo>
                      <a:pt x="45" y="1"/>
                    </a:lnTo>
                    <a:lnTo>
                      <a:pt x="60" y="2"/>
                    </a:lnTo>
                    <a:lnTo>
                      <a:pt x="74" y="4"/>
                    </a:lnTo>
                    <a:lnTo>
                      <a:pt x="87" y="4"/>
                    </a:lnTo>
                    <a:lnTo>
                      <a:pt x="97" y="4"/>
                    </a:lnTo>
                    <a:lnTo>
                      <a:pt x="97" y="5"/>
                    </a:lnTo>
                    <a:lnTo>
                      <a:pt x="97" y="11"/>
                    </a:lnTo>
                    <a:lnTo>
                      <a:pt x="97" y="15"/>
                    </a:lnTo>
                    <a:lnTo>
                      <a:pt x="97" y="19"/>
                    </a:lnTo>
                    <a:lnTo>
                      <a:pt x="87" y="19"/>
                    </a:lnTo>
                    <a:lnTo>
                      <a:pt x="76" y="19"/>
                    </a:lnTo>
                    <a:lnTo>
                      <a:pt x="62" y="19"/>
                    </a:lnTo>
                    <a:lnTo>
                      <a:pt x="49" y="19"/>
                    </a:lnTo>
                    <a:lnTo>
                      <a:pt x="36" y="18"/>
                    </a:lnTo>
                    <a:lnTo>
                      <a:pt x="23" y="18"/>
                    </a:lnTo>
                    <a:lnTo>
                      <a:pt x="12" y="16"/>
                    </a:lnTo>
                    <a:lnTo>
                      <a:pt x="1"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1" name="Freeform 730">
                <a:extLst>
                  <a:ext uri="{FF2B5EF4-FFF2-40B4-BE49-F238E27FC236}">
                    <a16:creationId xmlns:a16="http://schemas.microsoft.com/office/drawing/2014/main" id="{A3E63B84-5343-E871-0E5A-8AD612649BA3}"/>
                  </a:ext>
                </a:extLst>
              </p:cNvPr>
              <p:cNvSpPr>
                <a:spLocks/>
              </p:cNvSpPr>
              <p:nvPr/>
            </p:nvSpPr>
            <p:spPr bwMode="auto">
              <a:xfrm>
                <a:off x="2132" y="3902"/>
                <a:ext cx="22" cy="8"/>
              </a:xfrm>
              <a:custGeom>
                <a:avLst/>
                <a:gdLst>
                  <a:gd name="T0" fmla="*/ 0 w 65"/>
                  <a:gd name="T1" fmla="*/ 0 h 24"/>
                  <a:gd name="T2" fmla="*/ 0 w 65"/>
                  <a:gd name="T3" fmla="*/ 0 h 24"/>
                  <a:gd name="T4" fmla="*/ 0 w 65"/>
                  <a:gd name="T5" fmla="*/ 0 h 24"/>
                  <a:gd name="T6" fmla="*/ 0 w 65"/>
                  <a:gd name="T7" fmla="*/ 0 h 24"/>
                  <a:gd name="T8" fmla="*/ 0 w 65"/>
                  <a:gd name="T9" fmla="*/ 0 h 24"/>
                  <a:gd name="T10" fmla="*/ 0 w 65"/>
                  <a:gd name="T11" fmla="*/ 0 h 24"/>
                  <a:gd name="T12" fmla="*/ 0 w 65"/>
                  <a:gd name="T13" fmla="*/ 0 h 24"/>
                  <a:gd name="T14" fmla="*/ 0 w 65"/>
                  <a:gd name="T15" fmla="*/ 0 h 24"/>
                  <a:gd name="T16" fmla="*/ 0 w 65"/>
                  <a:gd name="T17" fmla="*/ 0 h 24"/>
                  <a:gd name="T18" fmla="*/ 0 w 65"/>
                  <a:gd name="T19" fmla="*/ 0 h 24"/>
                  <a:gd name="T20" fmla="*/ 0 w 65"/>
                  <a:gd name="T21" fmla="*/ 0 h 24"/>
                  <a:gd name="T22" fmla="*/ 0 w 65"/>
                  <a:gd name="T23" fmla="*/ 0 h 24"/>
                  <a:gd name="T24" fmla="*/ 0 w 65"/>
                  <a:gd name="T25" fmla="*/ 0 h 24"/>
                  <a:gd name="T26" fmla="*/ 0 w 65"/>
                  <a:gd name="T27" fmla="*/ 0 h 24"/>
                  <a:gd name="T28" fmla="*/ 0 w 65"/>
                  <a:gd name="T29" fmla="*/ 0 h 24"/>
                  <a:gd name="T30" fmla="*/ 0 w 65"/>
                  <a:gd name="T31" fmla="*/ 0 h 24"/>
                  <a:gd name="T32" fmla="*/ 0 w 6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4"/>
                  <a:gd name="T53" fmla="*/ 65 w 6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4">
                    <a:moveTo>
                      <a:pt x="0" y="10"/>
                    </a:moveTo>
                    <a:lnTo>
                      <a:pt x="3" y="6"/>
                    </a:lnTo>
                    <a:lnTo>
                      <a:pt x="10" y="3"/>
                    </a:lnTo>
                    <a:lnTo>
                      <a:pt x="20" y="2"/>
                    </a:lnTo>
                    <a:lnTo>
                      <a:pt x="32" y="0"/>
                    </a:lnTo>
                    <a:lnTo>
                      <a:pt x="44" y="2"/>
                    </a:lnTo>
                    <a:lnTo>
                      <a:pt x="54" y="4"/>
                    </a:lnTo>
                    <a:lnTo>
                      <a:pt x="61" y="9"/>
                    </a:lnTo>
                    <a:lnTo>
                      <a:pt x="65" y="13"/>
                    </a:lnTo>
                    <a:lnTo>
                      <a:pt x="64" y="18"/>
                    </a:lnTo>
                    <a:lnTo>
                      <a:pt x="57" y="21"/>
                    </a:lnTo>
                    <a:lnTo>
                      <a:pt x="47" y="24"/>
                    </a:lnTo>
                    <a:lnTo>
                      <a:pt x="33" y="24"/>
                    </a:lnTo>
                    <a:lnTo>
                      <a:pt x="22" y="23"/>
                    </a:lnTo>
                    <a:lnTo>
                      <a:pt x="10" y="20"/>
                    </a:lnTo>
                    <a:lnTo>
                      <a:pt x="3" y="16"/>
                    </a:lnTo>
                    <a:lnTo>
                      <a:pt x="0" y="1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2" name="Freeform 731">
                <a:extLst>
                  <a:ext uri="{FF2B5EF4-FFF2-40B4-BE49-F238E27FC236}">
                    <a16:creationId xmlns:a16="http://schemas.microsoft.com/office/drawing/2014/main" id="{FB4E7E04-A117-C126-A194-065ACD7B1F07}"/>
                  </a:ext>
                </a:extLst>
              </p:cNvPr>
              <p:cNvSpPr>
                <a:spLocks/>
              </p:cNvSpPr>
              <p:nvPr/>
            </p:nvSpPr>
            <p:spPr bwMode="auto">
              <a:xfrm>
                <a:off x="2152" y="3963"/>
                <a:ext cx="106" cy="38"/>
              </a:xfrm>
              <a:custGeom>
                <a:avLst/>
                <a:gdLst>
                  <a:gd name="T0" fmla="*/ 0 w 319"/>
                  <a:gd name="T1" fmla="*/ 0 h 113"/>
                  <a:gd name="T2" fmla="*/ 0 w 319"/>
                  <a:gd name="T3" fmla="*/ 0 h 113"/>
                  <a:gd name="T4" fmla="*/ 0 w 319"/>
                  <a:gd name="T5" fmla="*/ 0 h 113"/>
                  <a:gd name="T6" fmla="*/ 0 w 319"/>
                  <a:gd name="T7" fmla="*/ 0 h 113"/>
                  <a:gd name="T8" fmla="*/ 0 w 319"/>
                  <a:gd name="T9" fmla="*/ 0 h 113"/>
                  <a:gd name="T10" fmla="*/ 0 w 319"/>
                  <a:gd name="T11" fmla="*/ 0 h 113"/>
                  <a:gd name="T12" fmla="*/ 0 w 319"/>
                  <a:gd name="T13" fmla="*/ 0 h 113"/>
                  <a:gd name="T14" fmla="*/ 0 w 319"/>
                  <a:gd name="T15" fmla="*/ 0 h 113"/>
                  <a:gd name="T16" fmla="*/ 0 w 319"/>
                  <a:gd name="T17" fmla="*/ 0 h 113"/>
                  <a:gd name="T18" fmla="*/ 0 w 319"/>
                  <a:gd name="T19" fmla="*/ 0 h 113"/>
                  <a:gd name="T20" fmla="*/ 0 w 319"/>
                  <a:gd name="T21" fmla="*/ 0 h 113"/>
                  <a:gd name="T22" fmla="*/ 0 w 319"/>
                  <a:gd name="T23" fmla="*/ 0 h 113"/>
                  <a:gd name="T24" fmla="*/ 0 w 319"/>
                  <a:gd name="T25" fmla="*/ 0 h 113"/>
                  <a:gd name="T26" fmla="*/ 0 w 319"/>
                  <a:gd name="T27" fmla="*/ 0 h 113"/>
                  <a:gd name="T28" fmla="*/ 0 w 319"/>
                  <a:gd name="T29" fmla="*/ 0 h 113"/>
                  <a:gd name="T30" fmla="*/ 0 w 319"/>
                  <a:gd name="T31" fmla="*/ 0 h 113"/>
                  <a:gd name="T32" fmla="*/ 0 w 319"/>
                  <a:gd name="T33" fmla="*/ 0 h 113"/>
                  <a:gd name="T34" fmla="*/ 0 w 319"/>
                  <a:gd name="T35" fmla="*/ 0 h 113"/>
                  <a:gd name="T36" fmla="*/ 0 w 319"/>
                  <a:gd name="T37" fmla="*/ 0 h 113"/>
                  <a:gd name="T38" fmla="*/ 0 w 319"/>
                  <a:gd name="T39" fmla="*/ 0 h 113"/>
                  <a:gd name="T40" fmla="*/ 0 w 319"/>
                  <a:gd name="T41" fmla="*/ 0 h 113"/>
                  <a:gd name="T42" fmla="*/ 0 w 319"/>
                  <a:gd name="T43" fmla="*/ 0 h 113"/>
                  <a:gd name="T44" fmla="*/ 0 w 319"/>
                  <a:gd name="T45" fmla="*/ 0 h 113"/>
                  <a:gd name="T46" fmla="*/ 0 w 319"/>
                  <a:gd name="T47" fmla="*/ 0 h 113"/>
                  <a:gd name="T48" fmla="*/ 0 w 319"/>
                  <a:gd name="T49" fmla="*/ 0 h 113"/>
                  <a:gd name="T50" fmla="*/ 0 w 319"/>
                  <a:gd name="T51" fmla="*/ 0 h 113"/>
                  <a:gd name="T52" fmla="*/ 0 w 319"/>
                  <a:gd name="T53" fmla="*/ 0 h 113"/>
                  <a:gd name="T54" fmla="*/ 0 w 319"/>
                  <a:gd name="T55" fmla="*/ 0 h 113"/>
                  <a:gd name="T56" fmla="*/ 0 w 319"/>
                  <a:gd name="T57" fmla="*/ 0 h 113"/>
                  <a:gd name="T58" fmla="*/ 0 w 319"/>
                  <a:gd name="T59" fmla="*/ 0 h 113"/>
                  <a:gd name="T60" fmla="*/ 0 w 319"/>
                  <a:gd name="T61" fmla="*/ 0 h 113"/>
                  <a:gd name="T62" fmla="*/ 0 w 319"/>
                  <a:gd name="T63" fmla="*/ 0 h 113"/>
                  <a:gd name="T64" fmla="*/ 0 w 319"/>
                  <a:gd name="T65" fmla="*/ 0 h 113"/>
                  <a:gd name="T66" fmla="*/ 0 w 319"/>
                  <a:gd name="T67" fmla="*/ 0 h 113"/>
                  <a:gd name="T68" fmla="*/ 0 w 319"/>
                  <a:gd name="T69" fmla="*/ 0 h 113"/>
                  <a:gd name="T70" fmla="*/ 0 w 319"/>
                  <a:gd name="T71" fmla="*/ 0 h 113"/>
                  <a:gd name="T72" fmla="*/ 0 w 319"/>
                  <a:gd name="T73" fmla="*/ 0 h 113"/>
                  <a:gd name="T74" fmla="*/ 0 w 319"/>
                  <a:gd name="T75" fmla="*/ 0 h 113"/>
                  <a:gd name="T76" fmla="*/ 0 w 319"/>
                  <a:gd name="T77" fmla="*/ 0 h 113"/>
                  <a:gd name="T78" fmla="*/ 0 w 319"/>
                  <a:gd name="T79" fmla="*/ 0 h 113"/>
                  <a:gd name="T80" fmla="*/ 0 w 319"/>
                  <a:gd name="T81" fmla="*/ 0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9"/>
                  <a:gd name="T124" fmla="*/ 0 h 113"/>
                  <a:gd name="T125" fmla="*/ 319 w 319"/>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9" h="113">
                    <a:moveTo>
                      <a:pt x="23" y="31"/>
                    </a:moveTo>
                    <a:lnTo>
                      <a:pt x="38" y="29"/>
                    </a:lnTo>
                    <a:lnTo>
                      <a:pt x="55" y="29"/>
                    </a:lnTo>
                    <a:lnTo>
                      <a:pt x="74" y="28"/>
                    </a:lnTo>
                    <a:lnTo>
                      <a:pt x="95" y="25"/>
                    </a:lnTo>
                    <a:lnTo>
                      <a:pt x="117" y="24"/>
                    </a:lnTo>
                    <a:lnTo>
                      <a:pt x="138" y="22"/>
                    </a:lnTo>
                    <a:lnTo>
                      <a:pt x="162" y="19"/>
                    </a:lnTo>
                    <a:lnTo>
                      <a:pt x="183" y="17"/>
                    </a:lnTo>
                    <a:lnTo>
                      <a:pt x="205" y="15"/>
                    </a:lnTo>
                    <a:lnTo>
                      <a:pt x="226" y="12"/>
                    </a:lnTo>
                    <a:lnTo>
                      <a:pt x="245" y="10"/>
                    </a:lnTo>
                    <a:lnTo>
                      <a:pt x="262" y="8"/>
                    </a:lnTo>
                    <a:lnTo>
                      <a:pt x="278" y="5"/>
                    </a:lnTo>
                    <a:lnTo>
                      <a:pt x="290" y="4"/>
                    </a:lnTo>
                    <a:lnTo>
                      <a:pt x="298" y="3"/>
                    </a:lnTo>
                    <a:lnTo>
                      <a:pt x="304" y="1"/>
                    </a:lnTo>
                    <a:lnTo>
                      <a:pt x="310" y="0"/>
                    </a:lnTo>
                    <a:lnTo>
                      <a:pt x="314" y="3"/>
                    </a:lnTo>
                    <a:lnTo>
                      <a:pt x="317" y="7"/>
                    </a:lnTo>
                    <a:lnTo>
                      <a:pt x="319" y="14"/>
                    </a:lnTo>
                    <a:lnTo>
                      <a:pt x="314" y="21"/>
                    </a:lnTo>
                    <a:lnTo>
                      <a:pt x="309" y="26"/>
                    </a:lnTo>
                    <a:lnTo>
                      <a:pt x="301" y="31"/>
                    </a:lnTo>
                    <a:lnTo>
                      <a:pt x="290" y="35"/>
                    </a:lnTo>
                    <a:lnTo>
                      <a:pt x="271" y="38"/>
                    </a:lnTo>
                    <a:lnTo>
                      <a:pt x="240" y="42"/>
                    </a:lnTo>
                    <a:lnTo>
                      <a:pt x="205" y="45"/>
                    </a:lnTo>
                    <a:lnTo>
                      <a:pt x="167" y="47"/>
                    </a:lnTo>
                    <a:lnTo>
                      <a:pt x="130" y="50"/>
                    </a:lnTo>
                    <a:lnTo>
                      <a:pt x="98" y="53"/>
                    </a:lnTo>
                    <a:lnTo>
                      <a:pt x="73" y="53"/>
                    </a:lnTo>
                    <a:lnTo>
                      <a:pt x="58" y="53"/>
                    </a:lnTo>
                    <a:lnTo>
                      <a:pt x="60" y="73"/>
                    </a:lnTo>
                    <a:lnTo>
                      <a:pt x="57" y="95"/>
                    </a:lnTo>
                    <a:lnTo>
                      <a:pt x="45" y="112"/>
                    </a:lnTo>
                    <a:lnTo>
                      <a:pt x="25" y="113"/>
                    </a:lnTo>
                    <a:lnTo>
                      <a:pt x="5" y="95"/>
                    </a:lnTo>
                    <a:lnTo>
                      <a:pt x="0" y="67"/>
                    </a:lnTo>
                    <a:lnTo>
                      <a:pt x="9" y="42"/>
                    </a:lnTo>
                    <a:lnTo>
                      <a:pt x="23" y="31"/>
                    </a:lnTo>
                    <a:close/>
                  </a:path>
                </a:pathLst>
              </a:custGeom>
              <a:solidFill>
                <a:srgbClr val="B2C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3" name="Freeform 732">
                <a:extLst>
                  <a:ext uri="{FF2B5EF4-FFF2-40B4-BE49-F238E27FC236}">
                    <a16:creationId xmlns:a16="http://schemas.microsoft.com/office/drawing/2014/main" id="{10255714-3FC5-048E-D48A-671A30815548}"/>
                  </a:ext>
                </a:extLst>
              </p:cNvPr>
              <p:cNvSpPr>
                <a:spLocks/>
              </p:cNvSpPr>
              <p:nvPr/>
            </p:nvSpPr>
            <p:spPr bwMode="auto">
              <a:xfrm>
                <a:off x="2160" y="3967"/>
                <a:ext cx="105" cy="35"/>
              </a:xfrm>
              <a:custGeom>
                <a:avLst/>
                <a:gdLst>
                  <a:gd name="T0" fmla="*/ 0 w 316"/>
                  <a:gd name="T1" fmla="*/ 0 h 105"/>
                  <a:gd name="T2" fmla="*/ 0 w 316"/>
                  <a:gd name="T3" fmla="*/ 0 h 105"/>
                  <a:gd name="T4" fmla="*/ 0 w 316"/>
                  <a:gd name="T5" fmla="*/ 0 h 105"/>
                  <a:gd name="T6" fmla="*/ 0 w 316"/>
                  <a:gd name="T7" fmla="*/ 0 h 105"/>
                  <a:gd name="T8" fmla="*/ 0 w 316"/>
                  <a:gd name="T9" fmla="*/ 0 h 105"/>
                  <a:gd name="T10" fmla="*/ 0 w 316"/>
                  <a:gd name="T11" fmla="*/ 0 h 105"/>
                  <a:gd name="T12" fmla="*/ 0 w 316"/>
                  <a:gd name="T13" fmla="*/ 0 h 105"/>
                  <a:gd name="T14" fmla="*/ 0 w 316"/>
                  <a:gd name="T15" fmla="*/ 0 h 105"/>
                  <a:gd name="T16" fmla="*/ 0 w 316"/>
                  <a:gd name="T17" fmla="*/ 0 h 105"/>
                  <a:gd name="T18" fmla="*/ 0 w 316"/>
                  <a:gd name="T19" fmla="*/ 0 h 105"/>
                  <a:gd name="T20" fmla="*/ 0 w 316"/>
                  <a:gd name="T21" fmla="*/ 0 h 105"/>
                  <a:gd name="T22" fmla="*/ 0 w 316"/>
                  <a:gd name="T23" fmla="*/ 0 h 105"/>
                  <a:gd name="T24" fmla="*/ 0 w 316"/>
                  <a:gd name="T25" fmla="*/ 0 h 105"/>
                  <a:gd name="T26" fmla="*/ 0 w 316"/>
                  <a:gd name="T27" fmla="*/ 0 h 105"/>
                  <a:gd name="T28" fmla="*/ 0 w 316"/>
                  <a:gd name="T29" fmla="*/ 0 h 105"/>
                  <a:gd name="T30" fmla="*/ 0 w 316"/>
                  <a:gd name="T31" fmla="*/ 0 h 105"/>
                  <a:gd name="T32" fmla="*/ 0 w 316"/>
                  <a:gd name="T33" fmla="*/ 0 h 105"/>
                  <a:gd name="T34" fmla="*/ 0 w 316"/>
                  <a:gd name="T35" fmla="*/ 0 h 105"/>
                  <a:gd name="T36" fmla="*/ 0 w 316"/>
                  <a:gd name="T37" fmla="*/ 0 h 105"/>
                  <a:gd name="T38" fmla="*/ 0 w 316"/>
                  <a:gd name="T39" fmla="*/ 0 h 105"/>
                  <a:gd name="T40" fmla="*/ 0 w 316"/>
                  <a:gd name="T41" fmla="*/ 0 h 105"/>
                  <a:gd name="T42" fmla="*/ 0 w 316"/>
                  <a:gd name="T43" fmla="*/ 0 h 105"/>
                  <a:gd name="T44" fmla="*/ 0 w 316"/>
                  <a:gd name="T45" fmla="*/ 0 h 105"/>
                  <a:gd name="T46" fmla="*/ 0 w 316"/>
                  <a:gd name="T47" fmla="*/ 0 h 105"/>
                  <a:gd name="T48" fmla="*/ 0 w 316"/>
                  <a:gd name="T49" fmla="*/ 0 h 105"/>
                  <a:gd name="T50" fmla="*/ 0 w 316"/>
                  <a:gd name="T51" fmla="*/ 0 h 105"/>
                  <a:gd name="T52" fmla="*/ 0 w 316"/>
                  <a:gd name="T53" fmla="*/ 0 h 105"/>
                  <a:gd name="T54" fmla="*/ 0 w 316"/>
                  <a:gd name="T55" fmla="*/ 0 h 105"/>
                  <a:gd name="T56" fmla="*/ 0 w 316"/>
                  <a:gd name="T57" fmla="*/ 0 h 105"/>
                  <a:gd name="T58" fmla="*/ 0 w 316"/>
                  <a:gd name="T59" fmla="*/ 0 h 105"/>
                  <a:gd name="T60" fmla="*/ 0 w 316"/>
                  <a:gd name="T61" fmla="*/ 0 h 105"/>
                  <a:gd name="T62" fmla="*/ 0 w 316"/>
                  <a:gd name="T63" fmla="*/ 0 h 105"/>
                  <a:gd name="T64" fmla="*/ 0 w 316"/>
                  <a:gd name="T65" fmla="*/ 0 h 105"/>
                  <a:gd name="T66" fmla="*/ 0 w 316"/>
                  <a:gd name="T67" fmla="*/ 0 h 105"/>
                  <a:gd name="T68" fmla="*/ 0 w 316"/>
                  <a:gd name="T69" fmla="*/ 0 h 105"/>
                  <a:gd name="T70" fmla="*/ 0 w 316"/>
                  <a:gd name="T71" fmla="*/ 0 h 105"/>
                  <a:gd name="T72" fmla="*/ 0 w 316"/>
                  <a:gd name="T73" fmla="*/ 0 h 105"/>
                  <a:gd name="T74" fmla="*/ 0 w 316"/>
                  <a:gd name="T75" fmla="*/ 0 h 105"/>
                  <a:gd name="T76" fmla="*/ 0 w 316"/>
                  <a:gd name="T77" fmla="*/ 0 h 105"/>
                  <a:gd name="T78" fmla="*/ 0 w 316"/>
                  <a:gd name="T79" fmla="*/ 0 h 105"/>
                  <a:gd name="T80" fmla="*/ 0 w 316"/>
                  <a:gd name="T81" fmla="*/ 0 h 105"/>
                  <a:gd name="T82" fmla="*/ 0 w 316"/>
                  <a:gd name="T83" fmla="*/ 0 h 105"/>
                  <a:gd name="T84" fmla="*/ 0 w 316"/>
                  <a:gd name="T85" fmla="*/ 0 h 105"/>
                  <a:gd name="T86" fmla="*/ 0 w 316"/>
                  <a:gd name="T87" fmla="*/ 0 h 105"/>
                  <a:gd name="T88" fmla="*/ 0 w 316"/>
                  <a:gd name="T89" fmla="*/ 0 h 105"/>
                  <a:gd name="T90" fmla="*/ 0 w 316"/>
                  <a:gd name="T91" fmla="*/ 0 h 105"/>
                  <a:gd name="T92" fmla="*/ 0 w 316"/>
                  <a:gd name="T93" fmla="*/ 0 h 105"/>
                  <a:gd name="T94" fmla="*/ 0 w 316"/>
                  <a:gd name="T95" fmla="*/ 0 h 105"/>
                  <a:gd name="T96" fmla="*/ 0 w 316"/>
                  <a:gd name="T97" fmla="*/ 0 h 105"/>
                  <a:gd name="T98" fmla="*/ 0 w 316"/>
                  <a:gd name="T99" fmla="*/ 0 h 105"/>
                  <a:gd name="T100" fmla="*/ 0 w 316"/>
                  <a:gd name="T101" fmla="*/ 0 h 105"/>
                  <a:gd name="T102" fmla="*/ 0 w 316"/>
                  <a:gd name="T103" fmla="*/ 0 h 105"/>
                  <a:gd name="T104" fmla="*/ 0 w 316"/>
                  <a:gd name="T105" fmla="*/ 0 h 1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
                  <a:gd name="T160" fmla="*/ 0 h 105"/>
                  <a:gd name="T161" fmla="*/ 316 w 316"/>
                  <a:gd name="T162" fmla="*/ 105 h 1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 h="105">
                    <a:moveTo>
                      <a:pt x="0" y="103"/>
                    </a:moveTo>
                    <a:lnTo>
                      <a:pt x="20" y="102"/>
                    </a:lnTo>
                    <a:lnTo>
                      <a:pt x="32" y="85"/>
                    </a:lnTo>
                    <a:lnTo>
                      <a:pt x="35" y="63"/>
                    </a:lnTo>
                    <a:lnTo>
                      <a:pt x="33" y="43"/>
                    </a:lnTo>
                    <a:lnTo>
                      <a:pt x="48" y="43"/>
                    </a:lnTo>
                    <a:lnTo>
                      <a:pt x="73" y="43"/>
                    </a:lnTo>
                    <a:lnTo>
                      <a:pt x="105" y="40"/>
                    </a:lnTo>
                    <a:lnTo>
                      <a:pt x="142" y="37"/>
                    </a:lnTo>
                    <a:lnTo>
                      <a:pt x="180" y="35"/>
                    </a:lnTo>
                    <a:lnTo>
                      <a:pt x="215" y="32"/>
                    </a:lnTo>
                    <a:lnTo>
                      <a:pt x="246" y="28"/>
                    </a:lnTo>
                    <a:lnTo>
                      <a:pt x="265" y="25"/>
                    </a:lnTo>
                    <a:lnTo>
                      <a:pt x="276" y="21"/>
                    </a:lnTo>
                    <a:lnTo>
                      <a:pt x="284" y="16"/>
                    </a:lnTo>
                    <a:lnTo>
                      <a:pt x="289" y="11"/>
                    </a:lnTo>
                    <a:lnTo>
                      <a:pt x="294" y="4"/>
                    </a:lnTo>
                    <a:lnTo>
                      <a:pt x="297" y="0"/>
                    </a:lnTo>
                    <a:lnTo>
                      <a:pt x="300" y="0"/>
                    </a:lnTo>
                    <a:lnTo>
                      <a:pt x="301" y="1"/>
                    </a:lnTo>
                    <a:lnTo>
                      <a:pt x="304" y="5"/>
                    </a:lnTo>
                    <a:lnTo>
                      <a:pt x="308" y="12"/>
                    </a:lnTo>
                    <a:lnTo>
                      <a:pt x="313" y="23"/>
                    </a:lnTo>
                    <a:lnTo>
                      <a:pt x="316" y="35"/>
                    </a:lnTo>
                    <a:lnTo>
                      <a:pt x="314" y="46"/>
                    </a:lnTo>
                    <a:lnTo>
                      <a:pt x="308" y="54"/>
                    </a:lnTo>
                    <a:lnTo>
                      <a:pt x="300" y="63"/>
                    </a:lnTo>
                    <a:lnTo>
                      <a:pt x="289" y="68"/>
                    </a:lnTo>
                    <a:lnTo>
                      <a:pt x="276" y="71"/>
                    </a:lnTo>
                    <a:lnTo>
                      <a:pt x="268" y="71"/>
                    </a:lnTo>
                    <a:lnTo>
                      <a:pt x="254" y="73"/>
                    </a:lnTo>
                    <a:lnTo>
                      <a:pt x="240" y="73"/>
                    </a:lnTo>
                    <a:lnTo>
                      <a:pt x="224" y="73"/>
                    </a:lnTo>
                    <a:lnTo>
                      <a:pt x="206" y="74"/>
                    </a:lnTo>
                    <a:lnTo>
                      <a:pt x="192" y="74"/>
                    </a:lnTo>
                    <a:lnTo>
                      <a:pt x="180" y="75"/>
                    </a:lnTo>
                    <a:lnTo>
                      <a:pt x="172" y="75"/>
                    </a:lnTo>
                    <a:lnTo>
                      <a:pt x="163" y="75"/>
                    </a:lnTo>
                    <a:lnTo>
                      <a:pt x="150" y="77"/>
                    </a:lnTo>
                    <a:lnTo>
                      <a:pt x="134" y="80"/>
                    </a:lnTo>
                    <a:lnTo>
                      <a:pt x="115" y="82"/>
                    </a:lnTo>
                    <a:lnTo>
                      <a:pt x="96" y="85"/>
                    </a:lnTo>
                    <a:lnTo>
                      <a:pt x="77" y="89"/>
                    </a:lnTo>
                    <a:lnTo>
                      <a:pt x="61" y="92"/>
                    </a:lnTo>
                    <a:lnTo>
                      <a:pt x="49" y="95"/>
                    </a:lnTo>
                    <a:lnTo>
                      <a:pt x="39" y="98"/>
                    </a:lnTo>
                    <a:lnTo>
                      <a:pt x="32" y="101"/>
                    </a:lnTo>
                    <a:lnTo>
                      <a:pt x="25" y="102"/>
                    </a:lnTo>
                    <a:lnTo>
                      <a:pt x="19" y="103"/>
                    </a:lnTo>
                    <a:lnTo>
                      <a:pt x="14" y="105"/>
                    </a:lnTo>
                    <a:lnTo>
                      <a:pt x="9" y="105"/>
                    </a:lnTo>
                    <a:lnTo>
                      <a:pt x="4" y="105"/>
                    </a:lnTo>
                    <a:lnTo>
                      <a:pt x="0" y="103"/>
                    </a:lnTo>
                    <a:close/>
                  </a:path>
                </a:pathLst>
              </a:custGeom>
              <a:solidFill>
                <a:srgbClr val="CCD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4" name="Freeform 733">
                <a:extLst>
                  <a:ext uri="{FF2B5EF4-FFF2-40B4-BE49-F238E27FC236}">
                    <a16:creationId xmlns:a16="http://schemas.microsoft.com/office/drawing/2014/main" id="{B46CEAFE-14A4-94F6-46AA-07533B6AD276}"/>
                  </a:ext>
                </a:extLst>
              </p:cNvPr>
              <p:cNvSpPr>
                <a:spLocks/>
              </p:cNvSpPr>
              <p:nvPr/>
            </p:nvSpPr>
            <p:spPr bwMode="auto">
              <a:xfrm>
                <a:off x="2155" y="3976"/>
                <a:ext cx="13" cy="23"/>
              </a:xfrm>
              <a:custGeom>
                <a:avLst/>
                <a:gdLst>
                  <a:gd name="T0" fmla="*/ 0 w 41"/>
                  <a:gd name="T1" fmla="*/ 0 h 70"/>
                  <a:gd name="T2" fmla="*/ 0 w 41"/>
                  <a:gd name="T3" fmla="*/ 0 h 70"/>
                  <a:gd name="T4" fmla="*/ 0 w 41"/>
                  <a:gd name="T5" fmla="*/ 0 h 70"/>
                  <a:gd name="T6" fmla="*/ 0 w 41"/>
                  <a:gd name="T7" fmla="*/ 0 h 70"/>
                  <a:gd name="T8" fmla="*/ 0 w 41"/>
                  <a:gd name="T9" fmla="*/ 0 h 70"/>
                  <a:gd name="T10" fmla="*/ 0 w 41"/>
                  <a:gd name="T11" fmla="*/ 0 h 70"/>
                  <a:gd name="T12" fmla="*/ 0 w 41"/>
                  <a:gd name="T13" fmla="*/ 0 h 70"/>
                  <a:gd name="T14" fmla="*/ 0 w 41"/>
                  <a:gd name="T15" fmla="*/ 0 h 70"/>
                  <a:gd name="T16" fmla="*/ 0 w 41"/>
                  <a:gd name="T17" fmla="*/ 0 h 70"/>
                  <a:gd name="T18" fmla="*/ 0 w 41"/>
                  <a:gd name="T19" fmla="*/ 0 h 70"/>
                  <a:gd name="T20" fmla="*/ 0 w 41"/>
                  <a:gd name="T21" fmla="*/ 0 h 70"/>
                  <a:gd name="T22" fmla="*/ 0 w 41"/>
                  <a:gd name="T23" fmla="*/ 0 h 70"/>
                  <a:gd name="T24" fmla="*/ 0 w 41"/>
                  <a:gd name="T25" fmla="*/ 0 h 70"/>
                  <a:gd name="T26" fmla="*/ 0 w 41"/>
                  <a:gd name="T27" fmla="*/ 0 h 70"/>
                  <a:gd name="T28" fmla="*/ 0 w 41"/>
                  <a:gd name="T29" fmla="*/ 0 h 70"/>
                  <a:gd name="T30" fmla="*/ 0 w 41"/>
                  <a:gd name="T31" fmla="*/ 0 h 70"/>
                  <a:gd name="T32" fmla="*/ 0 w 41"/>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70"/>
                  <a:gd name="T53" fmla="*/ 41 w 41"/>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70">
                    <a:moveTo>
                      <a:pt x="22" y="70"/>
                    </a:moveTo>
                    <a:lnTo>
                      <a:pt x="12" y="67"/>
                    </a:lnTo>
                    <a:lnTo>
                      <a:pt x="6" y="60"/>
                    </a:lnTo>
                    <a:lnTo>
                      <a:pt x="1" y="50"/>
                    </a:lnTo>
                    <a:lnTo>
                      <a:pt x="0" y="36"/>
                    </a:lnTo>
                    <a:lnTo>
                      <a:pt x="0" y="22"/>
                    </a:lnTo>
                    <a:lnTo>
                      <a:pt x="3" y="11"/>
                    </a:lnTo>
                    <a:lnTo>
                      <a:pt x="7" y="2"/>
                    </a:lnTo>
                    <a:lnTo>
                      <a:pt x="14" y="0"/>
                    </a:lnTo>
                    <a:lnTo>
                      <a:pt x="25" y="2"/>
                    </a:lnTo>
                    <a:lnTo>
                      <a:pt x="33" y="9"/>
                    </a:lnTo>
                    <a:lnTo>
                      <a:pt x="39" y="19"/>
                    </a:lnTo>
                    <a:lnTo>
                      <a:pt x="41" y="33"/>
                    </a:lnTo>
                    <a:lnTo>
                      <a:pt x="39" y="47"/>
                    </a:lnTo>
                    <a:lnTo>
                      <a:pt x="36" y="60"/>
                    </a:lnTo>
                    <a:lnTo>
                      <a:pt x="30" y="67"/>
                    </a:lnTo>
                    <a:lnTo>
                      <a:pt x="22" y="7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5" name="Freeform 734">
                <a:extLst>
                  <a:ext uri="{FF2B5EF4-FFF2-40B4-BE49-F238E27FC236}">
                    <a16:creationId xmlns:a16="http://schemas.microsoft.com/office/drawing/2014/main" id="{CD3AE43C-E1D2-2B3B-9F17-DFF42BBCD35B}"/>
                  </a:ext>
                </a:extLst>
              </p:cNvPr>
              <p:cNvSpPr>
                <a:spLocks/>
              </p:cNvSpPr>
              <p:nvPr/>
            </p:nvSpPr>
            <p:spPr bwMode="auto">
              <a:xfrm>
                <a:off x="2202" y="3960"/>
                <a:ext cx="28" cy="38"/>
              </a:xfrm>
              <a:custGeom>
                <a:avLst/>
                <a:gdLst>
                  <a:gd name="T0" fmla="*/ 0 w 83"/>
                  <a:gd name="T1" fmla="*/ 0 h 113"/>
                  <a:gd name="T2" fmla="*/ 0 w 83"/>
                  <a:gd name="T3" fmla="*/ 0 h 113"/>
                  <a:gd name="T4" fmla="*/ 0 w 83"/>
                  <a:gd name="T5" fmla="*/ 0 h 113"/>
                  <a:gd name="T6" fmla="*/ 0 w 83"/>
                  <a:gd name="T7" fmla="*/ 0 h 113"/>
                  <a:gd name="T8" fmla="*/ 0 w 83"/>
                  <a:gd name="T9" fmla="*/ 0 h 113"/>
                  <a:gd name="T10" fmla="*/ 0 w 83"/>
                  <a:gd name="T11" fmla="*/ 0 h 113"/>
                  <a:gd name="T12" fmla="*/ 0 w 83"/>
                  <a:gd name="T13" fmla="*/ 0 h 113"/>
                  <a:gd name="T14" fmla="*/ 0 w 83"/>
                  <a:gd name="T15" fmla="*/ 0 h 113"/>
                  <a:gd name="T16" fmla="*/ 0 w 83"/>
                  <a:gd name="T17" fmla="*/ 0 h 113"/>
                  <a:gd name="T18" fmla="*/ 0 w 83"/>
                  <a:gd name="T19" fmla="*/ 0 h 113"/>
                  <a:gd name="T20" fmla="*/ 0 w 83"/>
                  <a:gd name="T21" fmla="*/ 0 h 113"/>
                  <a:gd name="T22" fmla="*/ 0 w 83"/>
                  <a:gd name="T23" fmla="*/ 0 h 113"/>
                  <a:gd name="T24" fmla="*/ 0 w 83"/>
                  <a:gd name="T25" fmla="*/ 0 h 113"/>
                  <a:gd name="T26" fmla="*/ 0 w 83"/>
                  <a:gd name="T27" fmla="*/ 0 h 113"/>
                  <a:gd name="T28" fmla="*/ 0 w 83"/>
                  <a:gd name="T29" fmla="*/ 0 h 113"/>
                  <a:gd name="T30" fmla="*/ 0 w 83"/>
                  <a:gd name="T31" fmla="*/ 0 h 113"/>
                  <a:gd name="T32" fmla="*/ 0 w 83"/>
                  <a:gd name="T33" fmla="*/ 0 h 113"/>
                  <a:gd name="T34" fmla="*/ 0 w 83"/>
                  <a:gd name="T35" fmla="*/ 0 h 113"/>
                  <a:gd name="T36" fmla="*/ 0 w 83"/>
                  <a:gd name="T37" fmla="*/ 0 h 113"/>
                  <a:gd name="T38" fmla="*/ 0 w 83"/>
                  <a:gd name="T39" fmla="*/ 0 h 113"/>
                  <a:gd name="T40" fmla="*/ 0 w 83"/>
                  <a:gd name="T41" fmla="*/ 0 h 113"/>
                  <a:gd name="T42" fmla="*/ 0 w 83"/>
                  <a:gd name="T43" fmla="*/ 0 h 113"/>
                  <a:gd name="T44" fmla="*/ 0 w 83"/>
                  <a:gd name="T45" fmla="*/ 0 h 113"/>
                  <a:gd name="T46" fmla="*/ 0 w 83"/>
                  <a:gd name="T47" fmla="*/ 0 h 113"/>
                  <a:gd name="T48" fmla="*/ 0 w 83"/>
                  <a:gd name="T49" fmla="*/ 0 h 113"/>
                  <a:gd name="T50" fmla="*/ 0 w 83"/>
                  <a:gd name="T51" fmla="*/ 0 h 113"/>
                  <a:gd name="T52" fmla="*/ 0 w 83"/>
                  <a:gd name="T53" fmla="*/ 0 h 113"/>
                  <a:gd name="T54" fmla="*/ 0 w 83"/>
                  <a:gd name="T55" fmla="*/ 0 h 113"/>
                  <a:gd name="T56" fmla="*/ 0 w 83"/>
                  <a:gd name="T57" fmla="*/ 0 h 113"/>
                  <a:gd name="T58" fmla="*/ 0 w 83"/>
                  <a:gd name="T59" fmla="*/ 0 h 113"/>
                  <a:gd name="T60" fmla="*/ 0 w 83"/>
                  <a:gd name="T61" fmla="*/ 0 h 113"/>
                  <a:gd name="T62" fmla="*/ 0 w 83"/>
                  <a:gd name="T63" fmla="*/ 0 h 113"/>
                  <a:gd name="T64" fmla="*/ 0 w 83"/>
                  <a:gd name="T65" fmla="*/ 0 h 113"/>
                  <a:gd name="T66" fmla="*/ 0 w 83"/>
                  <a:gd name="T67" fmla="*/ 0 h 113"/>
                  <a:gd name="T68" fmla="*/ 0 w 83"/>
                  <a:gd name="T69" fmla="*/ 0 h 113"/>
                  <a:gd name="T70" fmla="*/ 0 w 83"/>
                  <a:gd name="T71" fmla="*/ 0 h 113"/>
                  <a:gd name="T72" fmla="*/ 0 w 83"/>
                  <a:gd name="T73" fmla="*/ 0 h 113"/>
                  <a:gd name="T74" fmla="*/ 0 w 83"/>
                  <a:gd name="T75" fmla="*/ 0 h 113"/>
                  <a:gd name="T76" fmla="*/ 0 w 83"/>
                  <a:gd name="T77" fmla="*/ 0 h 113"/>
                  <a:gd name="T78" fmla="*/ 0 w 83"/>
                  <a:gd name="T79" fmla="*/ 0 h 113"/>
                  <a:gd name="T80" fmla="*/ 0 w 83"/>
                  <a:gd name="T81" fmla="*/ 0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
                  <a:gd name="T124" fmla="*/ 0 h 113"/>
                  <a:gd name="T125" fmla="*/ 83 w 83"/>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 h="113">
                    <a:moveTo>
                      <a:pt x="16" y="16"/>
                    </a:moveTo>
                    <a:lnTo>
                      <a:pt x="16" y="10"/>
                    </a:lnTo>
                    <a:lnTo>
                      <a:pt x="18" y="6"/>
                    </a:lnTo>
                    <a:lnTo>
                      <a:pt x="21" y="3"/>
                    </a:lnTo>
                    <a:lnTo>
                      <a:pt x="25" y="0"/>
                    </a:lnTo>
                    <a:lnTo>
                      <a:pt x="30" y="0"/>
                    </a:lnTo>
                    <a:lnTo>
                      <a:pt x="34" y="2"/>
                    </a:lnTo>
                    <a:lnTo>
                      <a:pt x="38" y="5"/>
                    </a:lnTo>
                    <a:lnTo>
                      <a:pt x="40" y="9"/>
                    </a:lnTo>
                    <a:lnTo>
                      <a:pt x="47" y="21"/>
                    </a:lnTo>
                    <a:lnTo>
                      <a:pt x="62" y="44"/>
                    </a:lnTo>
                    <a:lnTo>
                      <a:pt x="75" y="66"/>
                    </a:lnTo>
                    <a:lnTo>
                      <a:pt x="82" y="78"/>
                    </a:lnTo>
                    <a:lnTo>
                      <a:pt x="83" y="80"/>
                    </a:lnTo>
                    <a:lnTo>
                      <a:pt x="82" y="83"/>
                    </a:lnTo>
                    <a:lnTo>
                      <a:pt x="80" y="86"/>
                    </a:lnTo>
                    <a:lnTo>
                      <a:pt x="76" y="89"/>
                    </a:lnTo>
                    <a:lnTo>
                      <a:pt x="67" y="94"/>
                    </a:lnTo>
                    <a:lnTo>
                      <a:pt x="57" y="103"/>
                    </a:lnTo>
                    <a:lnTo>
                      <a:pt x="47" y="108"/>
                    </a:lnTo>
                    <a:lnTo>
                      <a:pt x="41" y="113"/>
                    </a:lnTo>
                    <a:lnTo>
                      <a:pt x="32" y="113"/>
                    </a:lnTo>
                    <a:lnTo>
                      <a:pt x="18" y="111"/>
                    </a:lnTo>
                    <a:lnTo>
                      <a:pt x="5" y="110"/>
                    </a:lnTo>
                    <a:lnTo>
                      <a:pt x="0" y="107"/>
                    </a:lnTo>
                    <a:lnTo>
                      <a:pt x="2" y="104"/>
                    </a:lnTo>
                    <a:lnTo>
                      <a:pt x="5" y="101"/>
                    </a:lnTo>
                    <a:lnTo>
                      <a:pt x="8" y="100"/>
                    </a:lnTo>
                    <a:lnTo>
                      <a:pt x="11" y="99"/>
                    </a:lnTo>
                    <a:lnTo>
                      <a:pt x="15" y="99"/>
                    </a:lnTo>
                    <a:lnTo>
                      <a:pt x="22" y="97"/>
                    </a:lnTo>
                    <a:lnTo>
                      <a:pt x="30" y="94"/>
                    </a:lnTo>
                    <a:lnTo>
                      <a:pt x="32" y="93"/>
                    </a:lnTo>
                    <a:lnTo>
                      <a:pt x="34" y="90"/>
                    </a:lnTo>
                    <a:lnTo>
                      <a:pt x="35" y="86"/>
                    </a:lnTo>
                    <a:lnTo>
                      <a:pt x="37" y="82"/>
                    </a:lnTo>
                    <a:lnTo>
                      <a:pt x="35" y="78"/>
                    </a:lnTo>
                    <a:lnTo>
                      <a:pt x="31" y="66"/>
                    </a:lnTo>
                    <a:lnTo>
                      <a:pt x="27" y="48"/>
                    </a:lnTo>
                    <a:lnTo>
                      <a:pt x="21" y="28"/>
                    </a:lnTo>
                    <a:lnTo>
                      <a:pt x="16" y="16"/>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6" name="Freeform 735">
                <a:extLst>
                  <a:ext uri="{FF2B5EF4-FFF2-40B4-BE49-F238E27FC236}">
                    <a16:creationId xmlns:a16="http://schemas.microsoft.com/office/drawing/2014/main" id="{79B845D0-420A-6771-CB4F-715D871D4433}"/>
                  </a:ext>
                </a:extLst>
              </p:cNvPr>
              <p:cNvSpPr>
                <a:spLocks/>
              </p:cNvSpPr>
              <p:nvPr/>
            </p:nvSpPr>
            <p:spPr bwMode="auto">
              <a:xfrm>
                <a:off x="2207" y="3960"/>
                <a:ext cx="8" cy="8"/>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w 24"/>
                  <a:gd name="T27" fmla="*/ 0 h 24"/>
                  <a:gd name="T28" fmla="*/ 0 w 24"/>
                  <a:gd name="T29" fmla="*/ 0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5" y="24"/>
                    </a:moveTo>
                    <a:lnTo>
                      <a:pt x="19" y="23"/>
                    </a:lnTo>
                    <a:lnTo>
                      <a:pt x="22" y="19"/>
                    </a:lnTo>
                    <a:lnTo>
                      <a:pt x="24" y="14"/>
                    </a:lnTo>
                    <a:lnTo>
                      <a:pt x="24" y="9"/>
                    </a:lnTo>
                    <a:lnTo>
                      <a:pt x="22" y="5"/>
                    </a:lnTo>
                    <a:lnTo>
                      <a:pt x="18" y="2"/>
                    </a:lnTo>
                    <a:lnTo>
                      <a:pt x="14" y="0"/>
                    </a:lnTo>
                    <a:lnTo>
                      <a:pt x="9" y="0"/>
                    </a:lnTo>
                    <a:lnTo>
                      <a:pt x="5" y="3"/>
                    </a:lnTo>
                    <a:lnTo>
                      <a:pt x="2" y="6"/>
                    </a:lnTo>
                    <a:lnTo>
                      <a:pt x="0" y="10"/>
                    </a:lnTo>
                    <a:lnTo>
                      <a:pt x="0" y="16"/>
                    </a:lnTo>
                    <a:lnTo>
                      <a:pt x="2" y="20"/>
                    </a:lnTo>
                    <a:lnTo>
                      <a:pt x="6" y="23"/>
                    </a:lnTo>
                    <a:lnTo>
                      <a:pt x="9" y="24"/>
                    </a:lnTo>
                    <a:lnTo>
                      <a:pt x="15" y="24"/>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7" name="Freeform 736">
                <a:extLst>
                  <a:ext uri="{FF2B5EF4-FFF2-40B4-BE49-F238E27FC236}">
                    <a16:creationId xmlns:a16="http://schemas.microsoft.com/office/drawing/2014/main" id="{F3C27FE9-527A-D8E8-F86C-6B44536C3D2F}"/>
                  </a:ext>
                </a:extLst>
              </p:cNvPr>
              <p:cNvSpPr>
                <a:spLocks/>
              </p:cNvSpPr>
              <p:nvPr/>
            </p:nvSpPr>
            <p:spPr bwMode="auto">
              <a:xfrm>
                <a:off x="2170" y="3794"/>
                <a:ext cx="53" cy="174"/>
              </a:xfrm>
              <a:custGeom>
                <a:avLst/>
                <a:gdLst>
                  <a:gd name="T0" fmla="*/ 0 w 158"/>
                  <a:gd name="T1" fmla="*/ 1 h 523"/>
                  <a:gd name="T2" fmla="*/ 0 w 158"/>
                  <a:gd name="T3" fmla="*/ 1 h 523"/>
                  <a:gd name="T4" fmla="*/ 0 w 158"/>
                  <a:gd name="T5" fmla="*/ 1 h 523"/>
                  <a:gd name="T6" fmla="*/ 0 w 158"/>
                  <a:gd name="T7" fmla="*/ 1 h 523"/>
                  <a:gd name="T8" fmla="*/ 0 w 158"/>
                  <a:gd name="T9" fmla="*/ 1 h 523"/>
                  <a:gd name="T10" fmla="*/ 0 w 158"/>
                  <a:gd name="T11" fmla="*/ 1 h 523"/>
                  <a:gd name="T12" fmla="*/ 0 w 158"/>
                  <a:gd name="T13" fmla="*/ 1 h 523"/>
                  <a:gd name="T14" fmla="*/ 0 w 158"/>
                  <a:gd name="T15" fmla="*/ 1 h 523"/>
                  <a:gd name="T16" fmla="*/ 0 w 158"/>
                  <a:gd name="T17" fmla="*/ 1 h 523"/>
                  <a:gd name="T18" fmla="*/ 0 w 158"/>
                  <a:gd name="T19" fmla="*/ 1 h 523"/>
                  <a:gd name="T20" fmla="*/ 0 w 158"/>
                  <a:gd name="T21" fmla="*/ 1 h 523"/>
                  <a:gd name="T22" fmla="*/ 0 w 158"/>
                  <a:gd name="T23" fmla="*/ 1 h 523"/>
                  <a:gd name="T24" fmla="*/ 0 w 158"/>
                  <a:gd name="T25" fmla="*/ 1 h 523"/>
                  <a:gd name="T26" fmla="*/ 0 w 158"/>
                  <a:gd name="T27" fmla="*/ 1 h 523"/>
                  <a:gd name="T28" fmla="*/ 0 w 158"/>
                  <a:gd name="T29" fmla="*/ 1 h 523"/>
                  <a:gd name="T30" fmla="*/ 0 w 158"/>
                  <a:gd name="T31" fmla="*/ 1 h 523"/>
                  <a:gd name="T32" fmla="*/ 0 w 158"/>
                  <a:gd name="T33" fmla="*/ 0 h 523"/>
                  <a:gd name="T34" fmla="*/ 0 w 158"/>
                  <a:gd name="T35" fmla="*/ 0 h 523"/>
                  <a:gd name="T36" fmla="*/ 0 w 158"/>
                  <a:gd name="T37" fmla="*/ 0 h 523"/>
                  <a:gd name="T38" fmla="*/ 0 w 158"/>
                  <a:gd name="T39" fmla="*/ 0 h 523"/>
                  <a:gd name="T40" fmla="*/ 0 w 158"/>
                  <a:gd name="T41" fmla="*/ 0 h 523"/>
                  <a:gd name="T42" fmla="*/ 0 w 158"/>
                  <a:gd name="T43" fmla="*/ 0 h 523"/>
                  <a:gd name="T44" fmla="*/ 0 w 158"/>
                  <a:gd name="T45" fmla="*/ 0 h 523"/>
                  <a:gd name="T46" fmla="*/ 0 w 158"/>
                  <a:gd name="T47" fmla="*/ 0 h 523"/>
                  <a:gd name="T48" fmla="*/ 0 w 158"/>
                  <a:gd name="T49" fmla="*/ 0 h 523"/>
                  <a:gd name="T50" fmla="*/ 0 w 158"/>
                  <a:gd name="T51" fmla="*/ 0 h 523"/>
                  <a:gd name="T52" fmla="*/ 0 w 158"/>
                  <a:gd name="T53" fmla="*/ 0 h 523"/>
                  <a:gd name="T54" fmla="*/ 0 w 158"/>
                  <a:gd name="T55" fmla="*/ 0 h 523"/>
                  <a:gd name="T56" fmla="*/ 0 w 158"/>
                  <a:gd name="T57" fmla="*/ 0 h 523"/>
                  <a:gd name="T58" fmla="*/ 0 w 158"/>
                  <a:gd name="T59" fmla="*/ 0 h 523"/>
                  <a:gd name="T60" fmla="*/ 0 w 158"/>
                  <a:gd name="T61" fmla="*/ 0 h 523"/>
                  <a:gd name="T62" fmla="*/ 0 w 158"/>
                  <a:gd name="T63" fmla="*/ 0 h 523"/>
                  <a:gd name="T64" fmla="*/ 0 w 158"/>
                  <a:gd name="T65" fmla="*/ 0 h 523"/>
                  <a:gd name="T66" fmla="*/ 0 w 158"/>
                  <a:gd name="T67" fmla="*/ 0 h 523"/>
                  <a:gd name="T68" fmla="*/ 0 w 158"/>
                  <a:gd name="T69" fmla="*/ 0 h 523"/>
                  <a:gd name="T70" fmla="*/ 0 w 158"/>
                  <a:gd name="T71" fmla="*/ 0 h 523"/>
                  <a:gd name="T72" fmla="*/ 0 w 158"/>
                  <a:gd name="T73" fmla="*/ 0 h 523"/>
                  <a:gd name="T74" fmla="*/ 0 w 158"/>
                  <a:gd name="T75" fmla="*/ 0 h 523"/>
                  <a:gd name="T76" fmla="*/ 0 w 158"/>
                  <a:gd name="T77" fmla="*/ 0 h 523"/>
                  <a:gd name="T78" fmla="*/ 0 w 158"/>
                  <a:gd name="T79" fmla="*/ 0 h 523"/>
                  <a:gd name="T80" fmla="*/ 0 w 158"/>
                  <a:gd name="T81" fmla="*/ 0 h 523"/>
                  <a:gd name="T82" fmla="*/ 0 w 158"/>
                  <a:gd name="T83" fmla="*/ 0 h 523"/>
                  <a:gd name="T84" fmla="*/ 0 w 158"/>
                  <a:gd name="T85" fmla="*/ 0 h 523"/>
                  <a:gd name="T86" fmla="*/ 0 w 158"/>
                  <a:gd name="T87" fmla="*/ 0 h 523"/>
                  <a:gd name="T88" fmla="*/ 0 w 158"/>
                  <a:gd name="T89" fmla="*/ 0 h 523"/>
                  <a:gd name="T90" fmla="*/ 0 w 158"/>
                  <a:gd name="T91" fmla="*/ 0 h 523"/>
                  <a:gd name="T92" fmla="*/ 0 w 158"/>
                  <a:gd name="T93" fmla="*/ 0 h 523"/>
                  <a:gd name="T94" fmla="*/ 0 w 158"/>
                  <a:gd name="T95" fmla="*/ 0 h 523"/>
                  <a:gd name="T96" fmla="*/ 0 w 158"/>
                  <a:gd name="T97" fmla="*/ 0 h 523"/>
                  <a:gd name="T98" fmla="*/ 0 w 158"/>
                  <a:gd name="T99" fmla="*/ 0 h 523"/>
                  <a:gd name="T100" fmla="*/ 0 w 158"/>
                  <a:gd name="T101" fmla="*/ 0 h 523"/>
                  <a:gd name="T102" fmla="*/ 0 w 158"/>
                  <a:gd name="T103" fmla="*/ 0 h 523"/>
                  <a:gd name="T104" fmla="*/ 0 w 158"/>
                  <a:gd name="T105" fmla="*/ 0 h 523"/>
                  <a:gd name="T106" fmla="*/ 0 w 158"/>
                  <a:gd name="T107" fmla="*/ 0 h 523"/>
                  <a:gd name="T108" fmla="*/ 0 w 158"/>
                  <a:gd name="T109" fmla="*/ 0 h 523"/>
                  <a:gd name="T110" fmla="*/ 0 w 158"/>
                  <a:gd name="T111" fmla="*/ 1 h 523"/>
                  <a:gd name="T112" fmla="*/ 0 w 158"/>
                  <a:gd name="T113" fmla="*/ 1 h 523"/>
                  <a:gd name="T114" fmla="*/ 0 w 158"/>
                  <a:gd name="T115" fmla="*/ 1 h 523"/>
                  <a:gd name="T116" fmla="*/ 0 w 158"/>
                  <a:gd name="T117" fmla="*/ 1 h 523"/>
                  <a:gd name="T118" fmla="*/ 0 w 158"/>
                  <a:gd name="T119" fmla="*/ 1 h 523"/>
                  <a:gd name="T120" fmla="*/ 0 w 158"/>
                  <a:gd name="T121" fmla="*/ 1 h 5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523"/>
                  <a:gd name="T185" fmla="*/ 158 w 158"/>
                  <a:gd name="T186" fmla="*/ 523 h 5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523">
                    <a:moveTo>
                      <a:pt x="136" y="515"/>
                    </a:moveTo>
                    <a:lnTo>
                      <a:pt x="134" y="518"/>
                    </a:lnTo>
                    <a:lnTo>
                      <a:pt x="133" y="520"/>
                    </a:lnTo>
                    <a:lnTo>
                      <a:pt x="130" y="522"/>
                    </a:lnTo>
                    <a:lnTo>
                      <a:pt x="127" y="523"/>
                    </a:lnTo>
                    <a:lnTo>
                      <a:pt x="121" y="523"/>
                    </a:lnTo>
                    <a:lnTo>
                      <a:pt x="118" y="522"/>
                    </a:lnTo>
                    <a:lnTo>
                      <a:pt x="114" y="519"/>
                    </a:lnTo>
                    <a:lnTo>
                      <a:pt x="112" y="515"/>
                    </a:lnTo>
                    <a:lnTo>
                      <a:pt x="110" y="501"/>
                    </a:lnTo>
                    <a:lnTo>
                      <a:pt x="108" y="485"/>
                    </a:lnTo>
                    <a:lnTo>
                      <a:pt x="108" y="469"/>
                    </a:lnTo>
                    <a:lnTo>
                      <a:pt x="107" y="450"/>
                    </a:lnTo>
                    <a:lnTo>
                      <a:pt x="104" y="428"/>
                    </a:lnTo>
                    <a:lnTo>
                      <a:pt x="99" y="404"/>
                    </a:lnTo>
                    <a:lnTo>
                      <a:pt x="95" y="380"/>
                    </a:lnTo>
                    <a:lnTo>
                      <a:pt x="91" y="362"/>
                    </a:lnTo>
                    <a:lnTo>
                      <a:pt x="86" y="331"/>
                    </a:lnTo>
                    <a:lnTo>
                      <a:pt x="88" y="305"/>
                    </a:lnTo>
                    <a:lnTo>
                      <a:pt x="91" y="285"/>
                    </a:lnTo>
                    <a:lnTo>
                      <a:pt x="89" y="272"/>
                    </a:lnTo>
                    <a:lnTo>
                      <a:pt x="82" y="260"/>
                    </a:lnTo>
                    <a:lnTo>
                      <a:pt x="75" y="246"/>
                    </a:lnTo>
                    <a:lnTo>
                      <a:pt x="66" y="229"/>
                    </a:lnTo>
                    <a:lnTo>
                      <a:pt x="57" y="211"/>
                    </a:lnTo>
                    <a:lnTo>
                      <a:pt x="48" y="190"/>
                    </a:lnTo>
                    <a:lnTo>
                      <a:pt x="40" y="167"/>
                    </a:lnTo>
                    <a:lnTo>
                      <a:pt x="32" y="143"/>
                    </a:lnTo>
                    <a:lnTo>
                      <a:pt x="25" y="117"/>
                    </a:lnTo>
                    <a:lnTo>
                      <a:pt x="21" y="107"/>
                    </a:lnTo>
                    <a:lnTo>
                      <a:pt x="14" y="91"/>
                    </a:lnTo>
                    <a:lnTo>
                      <a:pt x="6" y="75"/>
                    </a:lnTo>
                    <a:lnTo>
                      <a:pt x="2" y="63"/>
                    </a:lnTo>
                    <a:lnTo>
                      <a:pt x="0" y="40"/>
                    </a:lnTo>
                    <a:lnTo>
                      <a:pt x="6" y="21"/>
                    </a:lnTo>
                    <a:lnTo>
                      <a:pt x="19" y="9"/>
                    </a:lnTo>
                    <a:lnTo>
                      <a:pt x="35" y="0"/>
                    </a:lnTo>
                    <a:lnTo>
                      <a:pt x="53" y="0"/>
                    </a:lnTo>
                    <a:lnTo>
                      <a:pt x="69" y="6"/>
                    </a:lnTo>
                    <a:lnTo>
                      <a:pt x="83" y="19"/>
                    </a:lnTo>
                    <a:lnTo>
                      <a:pt x="92" y="40"/>
                    </a:lnTo>
                    <a:lnTo>
                      <a:pt x="101" y="70"/>
                    </a:lnTo>
                    <a:lnTo>
                      <a:pt x="112" y="108"/>
                    </a:lnTo>
                    <a:lnTo>
                      <a:pt x="126" y="142"/>
                    </a:lnTo>
                    <a:lnTo>
                      <a:pt x="133" y="166"/>
                    </a:lnTo>
                    <a:lnTo>
                      <a:pt x="137" y="188"/>
                    </a:lnTo>
                    <a:lnTo>
                      <a:pt x="144" y="216"/>
                    </a:lnTo>
                    <a:lnTo>
                      <a:pt x="150" y="244"/>
                    </a:lnTo>
                    <a:lnTo>
                      <a:pt x="153" y="261"/>
                    </a:lnTo>
                    <a:lnTo>
                      <a:pt x="155" y="269"/>
                    </a:lnTo>
                    <a:lnTo>
                      <a:pt x="156" y="279"/>
                    </a:lnTo>
                    <a:lnTo>
                      <a:pt x="156" y="291"/>
                    </a:lnTo>
                    <a:lnTo>
                      <a:pt x="158" y="303"/>
                    </a:lnTo>
                    <a:lnTo>
                      <a:pt x="158" y="321"/>
                    </a:lnTo>
                    <a:lnTo>
                      <a:pt x="158" y="345"/>
                    </a:lnTo>
                    <a:lnTo>
                      <a:pt x="158" y="372"/>
                    </a:lnTo>
                    <a:lnTo>
                      <a:pt x="158" y="398"/>
                    </a:lnTo>
                    <a:lnTo>
                      <a:pt x="156" y="428"/>
                    </a:lnTo>
                    <a:lnTo>
                      <a:pt x="152" y="460"/>
                    </a:lnTo>
                    <a:lnTo>
                      <a:pt x="144" y="491"/>
                    </a:lnTo>
                    <a:lnTo>
                      <a:pt x="136" y="515"/>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8" name="Freeform 737">
                <a:extLst>
                  <a:ext uri="{FF2B5EF4-FFF2-40B4-BE49-F238E27FC236}">
                    <a16:creationId xmlns:a16="http://schemas.microsoft.com/office/drawing/2014/main" id="{33750ABD-B4CE-E970-6C2F-880C265B7467}"/>
                  </a:ext>
                </a:extLst>
              </p:cNvPr>
              <p:cNvSpPr>
                <a:spLocks/>
              </p:cNvSpPr>
              <p:nvPr/>
            </p:nvSpPr>
            <p:spPr bwMode="auto">
              <a:xfrm>
                <a:off x="2207" y="3960"/>
                <a:ext cx="8" cy="8"/>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w 24"/>
                  <a:gd name="T21" fmla="*/ 0 h 24"/>
                  <a:gd name="T22" fmla="*/ 0 w 24"/>
                  <a:gd name="T23" fmla="*/ 0 h 24"/>
                  <a:gd name="T24" fmla="*/ 0 w 24"/>
                  <a:gd name="T25" fmla="*/ 0 h 24"/>
                  <a:gd name="T26" fmla="*/ 0 w 24"/>
                  <a:gd name="T27" fmla="*/ 0 h 24"/>
                  <a:gd name="T28" fmla="*/ 0 w 24"/>
                  <a:gd name="T29" fmla="*/ 0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5" y="24"/>
                    </a:moveTo>
                    <a:lnTo>
                      <a:pt x="9" y="24"/>
                    </a:lnTo>
                    <a:lnTo>
                      <a:pt x="6" y="23"/>
                    </a:lnTo>
                    <a:lnTo>
                      <a:pt x="2" y="20"/>
                    </a:lnTo>
                    <a:lnTo>
                      <a:pt x="0" y="16"/>
                    </a:lnTo>
                    <a:lnTo>
                      <a:pt x="0" y="10"/>
                    </a:lnTo>
                    <a:lnTo>
                      <a:pt x="2" y="6"/>
                    </a:lnTo>
                    <a:lnTo>
                      <a:pt x="5" y="3"/>
                    </a:lnTo>
                    <a:lnTo>
                      <a:pt x="9" y="0"/>
                    </a:lnTo>
                    <a:lnTo>
                      <a:pt x="14" y="0"/>
                    </a:lnTo>
                    <a:lnTo>
                      <a:pt x="18" y="2"/>
                    </a:lnTo>
                    <a:lnTo>
                      <a:pt x="22" y="6"/>
                    </a:lnTo>
                    <a:lnTo>
                      <a:pt x="24" y="10"/>
                    </a:lnTo>
                    <a:lnTo>
                      <a:pt x="24" y="14"/>
                    </a:lnTo>
                    <a:lnTo>
                      <a:pt x="22" y="19"/>
                    </a:lnTo>
                    <a:lnTo>
                      <a:pt x="19" y="23"/>
                    </a:lnTo>
                    <a:lnTo>
                      <a:pt x="15" y="24"/>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09" name="Freeform 738">
                <a:extLst>
                  <a:ext uri="{FF2B5EF4-FFF2-40B4-BE49-F238E27FC236}">
                    <a16:creationId xmlns:a16="http://schemas.microsoft.com/office/drawing/2014/main" id="{390F7A74-7989-9059-5477-4D8504373D82}"/>
                  </a:ext>
                </a:extLst>
              </p:cNvPr>
              <p:cNvSpPr>
                <a:spLocks/>
              </p:cNvSpPr>
              <p:nvPr/>
            </p:nvSpPr>
            <p:spPr bwMode="auto">
              <a:xfrm>
                <a:off x="2183" y="3808"/>
                <a:ext cx="8" cy="8"/>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4" y="24"/>
                    </a:moveTo>
                    <a:lnTo>
                      <a:pt x="10" y="24"/>
                    </a:lnTo>
                    <a:lnTo>
                      <a:pt x="6" y="22"/>
                    </a:lnTo>
                    <a:lnTo>
                      <a:pt x="1" y="18"/>
                    </a:lnTo>
                    <a:lnTo>
                      <a:pt x="0" y="14"/>
                    </a:lnTo>
                    <a:lnTo>
                      <a:pt x="0" y="10"/>
                    </a:lnTo>
                    <a:lnTo>
                      <a:pt x="1" y="6"/>
                    </a:lnTo>
                    <a:lnTo>
                      <a:pt x="4" y="1"/>
                    </a:lnTo>
                    <a:lnTo>
                      <a:pt x="8" y="0"/>
                    </a:lnTo>
                    <a:lnTo>
                      <a:pt x="14" y="0"/>
                    </a:lnTo>
                    <a:lnTo>
                      <a:pt x="19" y="1"/>
                    </a:lnTo>
                    <a:lnTo>
                      <a:pt x="22" y="6"/>
                    </a:lnTo>
                    <a:lnTo>
                      <a:pt x="23" y="10"/>
                    </a:lnTo>
                    <a:lnTo>
                      <a:pt x="23" y="14"/>
                    </a:lnTo>
                    <a:lnTo>
                      <a:pt x="22" y="18"/>
                    </a:lnTo>
                    <a:lnTo>
                      <a:pt x="19" y="22"/>
                    </a:lnTo>
                    <a:lnTo>
                      <a:pt x="14" y="24"/>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0" name="Freeform 739">
                <a:extLst>
                  <a:ext uri="{FF2B5EF4-FFF2-40B4-BE49-F238E27FC236}">
                    <a16:creationId xmlns:a16="http://schemas.microsoft.com/office/drawing/2014/main" id="{27F06BEB-D473-80CB-2096-CC5ED80CAF2F}"/>
                  </a:ext>
                </a:extLst>
              </p:cNvPr>
              <p:cNvSpPr>
                <a:spLocks/>
              </p:cNvSpPr>
              <p:nvPr/>
            </p:nvSpPr>
            <p:spPr bwMode="auto">
              <a:xfrm>
                <a:off x="2166" y="3793"/>
                <a:ext cx="65" cy="177"/>
              </a:xfrm>
              <a:custGeom>
                <a:avLst/>
                <a:gdLst>
                  <a:gd name="T0" fmla="*/ 0 w 197"/>
                  <a:gd name="T1" fmla="*/ 0 h 531"/>
                  <a:gd name="T2" fmla="*/ 0 w 197"/>
                  <a:gd name="T3" fmla="*/ 0 h 531"/>
                  <a:gd name="T4" fmla="*/ 0 w 197"/>
                  <a:gd name="T5" fmla="*/ 0 h 531"/>
                  <a:gd name="T6" fmla="*/ 0 w 197"/>
                  <a:gd name="T7" fmla="*/ 0 h 531"/>
                  <a:gd name="T8" fmla="*/ 0 w 197"/>
                  <a:gd name="T9" fmla="*/ 0 h 531"/>
                  <a:gd name="T10" fmla="*/ 0 w 197"/>
                  <a:gd name="T11" fmla="*/ 0 h 531"/>
                  <a:gd name="T12" fmla="*/ 0 w 197"/>
                  <a:gd name="T13" fmla="*/ 0 h 531"/>
                  <a:gd name="T14" fmla="*/ 0 w 197"/>
                  <a:gd name="T15" fmla="*/ 0 h 531"/>
                  <a:gd name="T16" fmla="*/ 0 w 197"/>
                  <a:gd name="T17" fmla="*/ 0 h 531"/>
                  <a:gd name="T18" fmla="*/ 0 w 197"/>
                  <a:gd name="T19" fmla="*/ 0 h 531"/>
                  <a:gd name="T20" fmla="*/ 0 w 197"/>
                  <a:gd name="T21" fmla="*/ 0 h 531"/>
                  <a:gd name="T22" fmla="*/ 0 w 197"/>
                  <a:gd name="T23" fmla="*/ 0 h 531"/>
                  <a:gd name="T24" fmla="*/ 0 w 197"/>
                  <a:gd name="T25" fmla="*/ 0 h 531"/>
                  <a:gd name="T26" fmla="*/ 0 w 197"/>
                  <a:gd name="T27" fmla="*/ 0 h 531"/>
                  <a:gd name="T28" fmla="*/ 0 w 197"/>
                  <a:gd name="T29" fmla="*/ 0 h 531"/>
                  <a:gd name="T30" fmla="*/ 0 w 197"/>
                  <a:gd name="T31" fmla="*/ 1 h 531"/>
                  <a:gd name="T32" fmla="*/ 0 w 197"/>
                  <a:gd name="T33" fmla="*/ 1 h 531"/>
                  <a:gd name="T34" fmla="*/ 0 w 197"/>
                  <a:gd name="T35" fmla="*/ 1 h 531"/>
                  <a:gd name="T36" fmla="*/ 0 w 197"/>
                  <a:gd name="T37" fmla="*/ 1 h 531"/>
                  <a:gd name="T38" fmla="*/ 0 w 197"/>
                  <a:gd name="T39" fmla="*/ 1 h 531"/>
                  <a:gd name="T40" fmla="*/ 0 w 197"/>
                  <a:gd name="T41" fmla="*/ 1 h 531"/>
                  <a:gd name="T42" fmla="*/ 0 w 197"/>
                  <a:gd name="T43" fmla="*/ 1 h 531"/>
                  <a:gd name="T44" fmla="*/ 0 w 197"/>
                  <a:gd name="T45" fmla="*/ 1 h 531"/>
                  <a:gd name="T46" fmla="*/ 0 w 197"/>
                  <a:gd name="T47" fmla="*/ 1 h 531"/>
                  <a:gd name="T48" fmla="*/ 0 w 197"/>
                  <a:gd name="T49" fmla="*/ 1 h 531"/>
                  <a:gd name="T50" fmla="*/ 0 w 197"/>
                  <a:gd name="T51" fmla="*/ 1 h 531"/>
                  <a:gd name="T52" fmla="*/ 0 w 197"/>
                  <a:gd name="T53" fmla="*/ 1 h 531"/>
                  <a:gd name="T54" fmla="*/ 0 w 197"/>
                  <a:gd name="T55" fmla="*/ 1 h 531"/>
                  <a:gd name="T56" fmla="*/ 0 w 197"/>
                  <a:gd name="T57" fmla="*/ 0 h 531"/>
                  <a:gd name="T58" fmla="*/ 0 w 197"/>
                  <a:gd name="T59" fmla="*/ 0 h 531"/>
                  <a:gd name="T60" fmla="*/ 0 w 197"/>
                  <a:gd name="T61" fmla="*/ 0 h 531"/>
                  <a:gd name="T62" fmla="*/ 0 w 197"/>
                  <a:gd name="T63" fmla="*/ 0 h 531"/>
                  <a:gd name="T64" fmla="*/ 0 w 197"/>
                  <a:gd name="T65" fmla="*/ 0 h 531"/>
                  <a:gd name="T66" fmla="*/ 0 w 197"/>
                  <a:gd name="T67" fmla="*/ 0 h 531"/>
                  <a:gd name="T68" fmla="*/ 0 w 197"/>
                  <a:gd name="T69" fmla="*/ 0 h 531"/>
                  <a:gd name="T70" fmla="*/ 0 w 197"/>
                  <a:gd name="T71" fmla="*/ 0 h 531"/>
                  <a:gd name="T72" fmla="*/ 0 w 197"/>
                  <a:gd name="T73" fmla="*/ 0 h 531"/>
                  <a:gd name="T74" fmla="*/ 0 w 197"/>
                  <a:gd name="T75" fmla="*/ 0 h 531"/>
                  <a:gd name="T76" fmla="*/ 0 w 197"/>
                  <a:gd name="T77" fmla="*/ 0 h 531"/>
                  <a:gd name="T78" fmla="*/ 0 w 197"/>
                  <a:gd name="T79" fmla="*/ 0 h 531"/>
                  <a:gd name="T80" fmla="*/ 0 w 197"/>
                  <a:gd name="T81" fmla="*/ 0 h 531"/>
                  <a:gd name="T82" fmla="*/ 0 w 197"/>
                  <a:gd name="T83" fmla="*/ 0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531"/>
                  <a:gd name="T128" fmla="*/ 197 w 197"/>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531">
                    <a:moveTo>
                      <a:pt x="75" y="4"/>
                    </a:moveTo>
                    <a:lnTo>
                      <a:pt x="85" y="7"/>
                    </a:lnTo>
                    <a:lnTo>
                      <a:pt x="96" y="11"/>
                    </a:lnTo>
                    <a:lnTo>
                      <a:pt x="109" y="16"/>
                    </a:lnTo>
                    <a:lnTo>
                      <a:pt x="117" y="23"/>
                    </a:lnTo>
                    <a:lnTo>
                      <a:pt x="123" y="36"/>
                    </a:lnTo>
                    <a:lnTo>
                      <a:pt x="131" y="53"/>
                    </a:lnTo>
                    <a:lnTo>
                      <a:pt x="139" y="68"/>
                    </a:lnTo>
                    <a:lnTo>
                      <a:pt x="143" y="78"/>
                    </a:lnTo>
                    <a:lnTo>
                      <a:pt x="144" y="84"/>
                    </a:lnTo>
                    <a:lnTo>
                      <a:pt x="146" y="91"/>
                    </a:lnTo>
                    <a:lnTo>
                      <a:pt x="146" y="96"/>
                    </a:lnTo>
                    <a:lnTo>
                      <a:pt x="146" y="103"/>
                    </a:lnTo>
                    <a:lnTo>
                      <a:pt x="146" y="110"/>
                    </a:lnTo>
                    <a:lnTo>
                      <a:pt x="146" y="117"/>
                    </a:lnTo>
                    <a:lnTo>
                      <a:pt x="149" y="126"/>
                    </a:lnTo>
                    <a:lnTo>
                      <a:pt x="153" y="134"/>
                    </a:lnTo>
                    <a:lnTo>
                      <a:pt x="160" y="148"/>
                    </a:lnTo>
                    <a:lnTo>
                      <a:pt x="168" y="172"/>
                    </a:lnTo>
                    <a:lnTo>
                      <a:pt x="175" y="197"/>
                    </a:lnTo>
                    <a:lnTo>
                      <a:pt x="179" y="214"/>
                    </a:lnTo>
                    <a:lnTo>
                      <a:pt x="182" y="225"/>
                    </a:lnTo>
                    <a:lnTo>
                      <a:pt x="185" y="234"/>
                    </a:lnTo>
                    <a:lnTo>
                      <a:pt x="185" y="242"/>
                    </a:lnTo>
                    <a:lnTo>
                      <a:pt x="187" y="249"/>
                    </a:lnTo>
                    <a:lnTo>
                      <a:pt x="189" y="256"/>
                    </a:lnTo>
                    <a:lnTo>
                      <a:pt x="192" y="264"/>
                    </a:lnTo>
                    <a:lnTo>
                      <a:pt x="194" y="270"/>
                    </a:lnTo>
                    <a:lnTo>
                      <a:pt x="195" y="276"/>
                    </a:lnTo>
                    <a:lnTo>
                      <a:pt x="197" y="308"/>
                    </a:lnTo>
                    <a:lnTo>
                      <a:pt x="195" y="375"/>
                    </a:lnTo>
                    <a:lnTo>
                      <a:pt x="194" y="443"/>
                    </a:lnTo>
                    <a:lnTo>
                      <a:pt x="189" y="476"/>
                    </a:lnTo>
                    <a:lnTo>
                      <a:pt x="185" y="482"/>
                    </a:lnTo>
                    <a:lnTo>
                      <a:pt x="178" y="487"/>
                    </a:lnTo>
                    <a:lnTo>
                      <a:pt x="172" y="492"/>
                    </a:lnTo>
                    <a:lnTo>
                      <a:pt x="165" y="496"/>
                    </a:lnTo>
                    <a:lnTo>
                      <a:pt x="163" y="504"/>
                    </a:lnTo>
                    <a:lnTo>
                      <a:pt x="162" y="511"/>
                    </a:lnTo>
                    <a:lnTo>
                      <a:pt x="160" y="517"/>
                    </a:lnTo>
                    <a:lnTo>
                      <a:pt x="160" y="521"/>
                    </a:lnTo>
                    <a:lnTo>
                      <a:pt x="152" y="525"/>
                    </a:lnTo>
                    <a:lnTo>
                      <a:pt x="140" y="529"/>
                    </a:lnTo>
                    <a:lnTo>
                      <a:pt x="131" y="531"/>
                    </a:lnTo>
                    <a:lnTo>
                      <a:pt x="124" y="531"/>
                    </a:lnTo>
                    <a:lnTo>
                      <a:pt x="123" y="527"/>
                    </a:lnTo>
                    <a:lnTo>
                      <a:pt x="120" y="518"/>
                    </a:lnTo>
                    <a:lnTo>
                      <a:pt x="117" y="507"/>
                    </a:lnTo>
                    <a:lnTo>
                      <a:pt x="114" y="496"/>
                    </a:lnTo>
                    <a:lnTo>
                      <a:pt x="109" y="493"/>
                    </a:lnTo>
                    <a:lnTo>
                      <a:pt x="107" y="489"/>
                    </a:lnTo>
                    <a:lnTo>
                      <a:pt x="104" y="483"/>
                    </a:lnTo>
                    <a:lnTo>
                      <a:pt x="102" y="475"/>
                    </a:lnTo>
                    <a:lnTo>
                      <a:pt x="101" y="451"/>
                    </a:lnTo>
                    <a:lnTo>
                      <a:pt x="96" y="409"/>
                    </a:lnTo>
                    <a:lnTo>
                      <a:pt x="91" y="365"/>
                    </a:lnTo>
                    <a:lnTo>
                      <a:pt x="89" y="336"/>
                    </a:lnTo>
                    <a:lnTo>
                      <a:pt x="89" y="316"/>
                    </a:lnTo>
                    <a:lnTo>
                      <a:pt x="91" y="295"/>
                    </a:lnTo>
                    <a:lnTo>
                      <a:pt x="89" y="277"/>
                    </a:lnTo>
                    <a:lnTo>
                      <a:pt x="83" y="260"/>
                    </a:lnTo>
                    <a:lnTo>
                      <a:pt x="79" y="250"/>
                    </a:lnTo>
                    <a:lnTo>
                      <a:pt x="72" y="236"/>
                    </a:lnTo>
                    <a:lnTo>
                      <a:pt x="64" y="221"/>
                    </a:lnTo>
                    <a:lnTo>
                      <a:pt x="57" y="201"/>
                    </a:lnTo>
                    <a:lnTo>
                      <a:pt x="50" y="183"/>
                    </a:lnTo>
                    <a:lnTo>
                      <a:pt x="43" y="166"/>
                    </a:lnTo>
                    <a:lnTo>
                      <a:pt x="37" y="151"/>
                    </a:lnTo>
                    <a:lnTo>
                      <a:pt x="32" y="140"/>
                    </a:lnTo>
                    <a:lnTo>
                      <a:pt x="28" y="128"/>
                    </a:lnTo>
                    <a:lnTo>
                      <a:pt x="22" y="114"/>
                    </a:lnTo>
                    <a:lnTo>
                      <a:pt x="15" y="99"/>
                    </a:lnTo>
                    <a:lnTo>
                      <a:pt x="9" y="84"/>
                    </a:lnTo>
                    <a:lnTo>
                      <a:pt x="3" y="67"/>
                    </a:lnTo>
                    <a:lnTo>
                      <a:pt x="0" y="51"/>
                    </a:lnTo>
                    <a:lnTo>
                      <a:pt x="2" y="39"/>
                    </a:lnTo>
                    <a:lnTo>
                      <a:pt x="8" y="28"/>
                    </a:lnTo>
                    <a:lnTo>
                      <a:pt x="16" y="19"/>
                    </a:lnTo>
                    <a:lnTo>
                      <a:pt x="22" y="12"/>
                    </a:lnTo>
                    <a:lnTo>
                      <a:pt x="29" y="7"/>
                    </a:lnTo>
                    <a:lnTo>
                      <a:pt x="35" y="2"/>
                    </a:lnTo>
                    <a:lnTo>
                      <a:pt x="43" y="1"/>
                    </a:lnTo>
                    <a:lnTo>
                      <a:pt x="51" y="0"/>
                    </a:lnTo>
                    <a:lnTo>
                      <a:pt x="61" y="1"/>
                    </a:lnTo>
                    <a:lnTo>
                      <a:pt x="75" y="4"/>
                    </a:lnTo>
                    <a:close/>
                  </a:path>
                </a:pathLst>
              </a:custGeom>
              <a:solidFill>
                <a:srgbClr val="19FF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1" name="Freeform 740">
                <a:extLst>
                  <a:ext uri="{FF2B5EF4-FFF2-40B4-BE49-F238E27FC236}">
                    <a16:creationId xmlns:a16="http://schemas.microsoft.com/office/drawing/2014/main" id="{774BF12C-0DF3-740E-50B1-A4055298B264}"/>
                  </a:ext>
                </a:extLst>
              </p:cNvPr>
              <p:cNvSpPr>
                <a:spLocks/>
              </p:cNvSpPr>
              <p:nvPr/>
            </p:nvSpPr>
            <p:spPr bwMode="auto">
              <a:xfrm>
                <a:off x="2019" y="3793"/>
                <a:ext cx="101" cy="103"/>
              </a:xfrm>
              <a:custGeom>
                <a:avLst/>
                <a:gdLst>
                  <a:gd name="T0" fmla="*/ 0 w 303"/>
                  <a:gd name="T1" fmla="*/ 0 h 311"/>
                  <a:gd name="T2" fmla="*/ 0 w 303"/>
                  <a:gd name="T3" fmla="*/ 0 h 311"/>
                  <a:gd name="T4" fmla="*/ 0 w 303"/>
                  <a:gd name="T5" fmla="*/ 0 h 311"/>
                  <a:gd name="T6" fmla="*/ 0 w 303"/>
                  <a:gd name="T7" fmla="*/ 0 h 311"/>
                  <a:gd name="T8" fmla="*/ 0 w 303"/>
                  <a:gd name="T9" fmla="*/ 0 h 311"/>
                  <a:gd name="T10" fmla="*/ 0 w 303"/>
                  <a:gd name="T11" fmla="*/ 0 h 311"/>
                  <a:gd name="T12" fmla="*/ 0 w 303"/>
                  <a:gd name="T13" fmla="*/ 0 h 311"/>
                  <a:gd name="T14" fmla="*/ 0 w 303"/>
                  <a:gd name="T15" fmla="*/ 0 h 311"/>
                  <a:gd name="T16" fmla="*/ 0 w 303"/>
                  <a:gd name="T17" fmla="*/ 0 h 311"/>
                  <a:gd name="T18" fmla="*/ 0 w 303"/>
                  <a:gd name="T19" fmla="*/ 0 h 311"/>
                  <a:gd name="T20" fmla="*/ 0 w 303"/>
                  <a:gd name="T21" fmla="*/ 0 h 311"/>
                  <a:gd name="T22" fmla="*/ 0 w 303"/>
                  <a:gd name="T23" fmla="*/ 0 h 311"/>
                  <a:gd name="T24" fmla="*/ 0 w 303"/>
                  <a:gd name="T25" fmla="*/ 0 h 311"/>
                  <a:gd name="T26" fmla="*/ 0 w 303"/>
                  <a:gd name="T27" fmla="*/ 0 h 311"/>
                  <a:gd name="T28" fmla="*/ 0 w 303"/>
                  <a:gd name="T29" fmla="*/ 0 h 311"/>
                  <a:gd name="T30" fmla="*/ 0 w 303"/>
                  <a:gd name="T31" fmla="*/ 0 h 311"/>
                  <a:gd name="T32" fmla="*/ 0 w 303"/>
                  <a:gd name="T33" fmla="*/ 0 h 311"/>
                  <a:gd name="T34" fmla="*/ 0 w 303"/>
                  <a:gd name="T35" fmla="*/ 0 h 311"/>
                  <a:gd name="T36" fmla="*/ 0 w 303"/>
                  <a:gd name="T37" fmla="*/ 0 h 311"/>
                  <a:gd name="T38" fmla="*/ 0 w 303"/>
                  <a:gd name="T39" fmla="*/ 0 h 311"/>
                  <a:gd name="T40" fmla="*/ 0 w 303"/>
                  <a:gd name="T41" fmla="*/ 0 h 311"/>
                  <a:gd name="T42" fmla="*/ 0 w 303"/>
                  <a:gd name="T43" fmla="*/ 0 h 311"/>
                  <a:gd name="T44" fmla="*/ 0 w 303"/>
                  <a:gd name="T45" fmla="*/ 0 h 311"/>
                  <a:gd name="T46" fmla="*/ 0 w 303"/>
                  <a:gd name="T47" fmla="*/ 0 h 311"/>
                  <a:gd name="T48" fmla="*/ 0 w 303"/>
                  <a:gd name="T49" fmla="*/ 0 h 311"/>
                  <a:gd name="T50" fmla="*/ 0 w 303"/>
                  <a:gd name="T51" fmla="*/ 0 h 311"/>
                  <a:gd name="T52" fmla="*/ 0 w 303"/>
                  <a:gd name="T53" fmla="*/ 0 h 311"/>
                  <a:gd name="T54" fmla="*/ 0 w 303"/>
                  <a:gd name="T55" fmla="*/ 0 h 311"/>
                  <a:gd name="T56" fmla="*/ 0 w 303"/>
                  <a:gd name="T57" fmla="*/ 0 h 311"/>
                  <a:gd name="T58" fmla="*/ 0 w 303"/>
                  <a:gd name="T59" fmla="*/ 0 h 311"/>
                  <a:gd name="T60" fmla="*/ 0 w 303"/>
                  <a:gd name="T61" fmla="*/ 0 h 311"/>
                  <a:gd name="T62" fmla="*/ 0 w 303"/>
                  <a:gd name="T63" fmla="*/ 0 h 311"/>
                  <a:gd name="T64" fmla="*/ 0 w 303"/>
                  <a:gd name="T65" fmla="*/ 0 h 311"/>
                  <a:gd name="T66" fmla="*/ 0 w 303"/>
                  <a:gd name="T67" fmla="*/ 0 h 311"/>
                  <a:gd name="T68" fmla="*/ 0 w 303"/>
                  <a:gd name="T69" fmla="*/ 0 h 311"/>
                  <a:gd name="T70" fmla="*/ 0 w 303"/>
                  <a:gd name="T71" fmla="*/ 0 h 3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3"/>
                  <a:gd name="T109" fmla="*/ 0 h 311"/>
                  <a:gd name="T110" fmla="*/ 303 w 303"/>
                  <a:gd name="T111" fmla="*/ 311 h 3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3" h="311">
                    <a:moveTo>
                      <a:pt x="300" y="65"/>
                    </a:moveTo>
                    <a:lnTo>
                      <a:pt x="303" y="39"/>
                    </a:lnTo>
                    <a:lnTo>
                      <a:pt x="295" y="20"/>
                    </a:lnTo>
                    <a:lnTo>
                      <a:pt x="284" y="7"/>
                    </a:lnTo>
                    <a:lnTo>
                      <a:pt x="266" y="0"/>
                    </a:lnTo>
                    <a:lnTo>
                      <a:pt x="249" y="0"/>
                    </a:lnTo>
                    <a:lnTo>
                      <a:pt x="231" y="6"/>
                    </a:lnTo>
                    <a:lnTo>
                      <a:pt x="218" y="18"/>
                    </a:lnTo>
                    <a:lnTo>
                      <a:pt x="209" y="39"/>
                    </a:lnTo>
                    <a:lnTo>
                      <a:pt x="208" y="55"/>
                    </a:lnTo>
                    <a:lnTo>
                      <a:pt x="205" y="74"/>
                    </a:lnTo>
                    <a:lnTo>
                      <a:pt x="202" y="95"/>
                    </a:lnTo>
                    <a:lnTo>
                      <a:pt x="198" y="111"/>
                    </a:lnTo>
                    <a:lnTo>
                      <a:pt x="191" y="132"/>
                    </a:lnTo>
                    <a:lnTo>
                      <a:pt x="183" y="159"/>
                    </a:lnTo>
                    <a:lnTo>
                      <a:pt x="177" y="184"/>
                    </a:lnTo>
                    <a:lnTo>
                      <a:pt x="173" y="203"/>
                    </a:lnTo>
                    <a:lnTo>
                      <a:pt x="172" y="208"/>
                    </a:lnTo>
                    <a:lnTo>
                      <a:pt x="170" y="210"/>
                    </a:lnTo>
                    <a:lnTo>
                      <a:pt x="167" y="210"/>
                    </a:lnTo>
                    <a:lnTo>
                      <a:pt x="164" y="208"/>
                    </a:lnTo>
                    <a:lnTo>
                      <a:pt x="156" y="199"/>
                    </a:lnTo>
                    <a:lnTo>
                      <a:pt x="144" y="191"/>
                    </a:lnTo>
                    <a:lnTo>
                      <a:pt x="131" y="182"/>
                    </a:lnTo>
                    <a:lnTo>
                      <a:pt x="116" y="173"/>
                    </a:lnTo>
                    <a:lnTo>
                      <a:pt x="102" y="163"/>
                    </a:lnTo>
                    <a:lnTo>
                      <a:pt x="87" y="154"/>
                    </a:lnTo>
                    <a:lnTo>
                      <a:pt x="73" y="146"/>
                    </a:lnTo>
                    <a:lnTo>
                      <a:pt x="61" y="138"/>
                    </a:lnTo>
                    <a:lnTo>
                      <a:pt x="51" y="129"/>
                    </a:lnTo>
                    <a:lnTo>
                      <a:pt x="41" y="121"/>
                    </a:lnTo>
                    <a:lnTo>
                      <a:pt x="32" y="111"/>
                    </a:lnTo>
                    <a:lnTo>
                      <a:pt x="25" y="104"/>
                    </a:lnTo>
                    <a:lnTo>
                      <a:pt x="22" y="101"/>
                    </a:lnTo>
                    <a:lnTo>
                      <a:pt x="17" y="98"/>
                    </a:lnTo>
                    <a:lnTo>
                      <a:pt x="12" y="98"/>
                    </a:lnTo>
                    <a:lnTo>
                      <a:pt x="7" y="101"/>
                    </a:lnTo>
                    <a:lnTo>
                      <a:pt x="3" y="104"/>
                    </a:lnTo>
                    <a:lnTo>
                      <a:pt x="1" y="108"/>
                    </a:lnTo>
                    <a:lnTo>
                      <a:pt x="0" y="112"/>
                    </a:lnTo>
                    <a:lnTo>
                      <a:pt x="1" y="116"/>
                    </a:lnTo>
                    <a:lnTo>
                      <a:pt x="13" y="136"/>
                    </a:lnTo>
                    <a:lnTo>
                      <a:pt x="31" y="159"/>
                    </a:lnTo>
                    <a:lnTo>
                      <a:pt x="51" y="184"/>
                    </a:lnTo>
                    <a:lnTo>
                      <a:pt x="73" y="208"/>
                    </a:lnTo>
                    <a:lnTo>
                      <a:pt x="96" y="233"/>
                    </a:lnTo>
                    <a:lnTo>
                      <a:pt x="118" y="254"/>
                    </a:lnTo>
                    <a:lnTo>
                      <a:pt x="138" y="271"/>
                    </a:lnTo>
                    <a:lnTo>
                      <a:pt x="154" y="283"/>
                    </a:lnTo>
                    <a:lnTo>
                      <a:pt x="161" y="289"/>
                    </a:lnTo>
                    <a:lnTo>
                      <a:pt x="170" y="295"/>
                    </a:lnTo>
                    <a:lnTo>
                      <a:pt x="176" y="300"/>
                    </a:lnTo>
                    <a:lnTo>
                      <a:pt x="183" y="304"/>
                    </a:lnTo>
                    <a:lnTo>
                      <a:pt x="189" y="309"/>
                    </a:lnTo>
                    <a:lnTo>
                      <a:pt x="193" y="310"/>
                    </a:lnTo>
                    <a:lnTo>
                      <a:pt x="198" y="311"/>
                    </a:lnTo>
                    <a:lnTo>
                      <a:pt x="202" y="310"/>
                    </a:lnTo>
                    <a:lnTo>
                      <a:pt x="208" y="306"/>
                    </a:lnTo>
                    <a:lnTo>
                      <a:pt x="212" y="300"/>
                    </a:lnTo>
                    <a:lnTo>
                      <a:pt x="217" y="293"/>
                    </a:lnTo>
                    <a:lnTo>
                      <a:pt x="223" y="283"/>
                    </a:lnTo>
                    <a:lnTo>
                      <a:pt x="227" y="272"/>
                    </a:lnTo>
                    <a:lnTo>
                      <a:pt x="234" y="254"/>
                    </a:lnTo>
                    <a:lnTo>
                      <a:pt x="243" y="233"/>
                    </a:lnTo>
                    <a:lnTo>
                      <a:pt x="252" y="209"/>
                    </a:lnTo>
                    <a:lnTo>
                      <a:pt x="260" y="185"/>
                    </a:lnTo>
                    <a:lnTo>
                      <a:pt x="269" y="163"/>
                    </a:lnTo>
                    <a:lnTo>
                      <a:pt x="275" y="145"/>
                    </a:lnTo>
                    <a:lnTo>
                      <a:pt x="279" y="132"/>
                    </a:lnTo>
                    <a:lnTo>
                      <a:pt x="285" y="114"/>
                    </a:lnTo>
                    <a:lnTo>
                      <a:pt x="291" y="95"/>
                    </a:lnTo>
                    <a:lnTo>
                      <a:pt x="295" y="79"/>
                    </a:lnTo>
                    <a:lnTo>
                      <a:pt x="300" y="65"/>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2" name="Freeform 741">
                <a:extLst>
                  <a:ext uri="{FF2B5EF4-FFF2-40B4-BE49-F238E27FC236}">
                    <a16:creationId xmlns:a16="http://schemas.microsoft.com/office/drawing/2014/main" id="{8E6CB7DA-7E05-655C-20D1-D34C508753DE}"/>
                  </a:ext>
                </a:extLst>
              </p:cNvPr>
              <p:cNvSpPr>
                <a:spLocks/>
              </p:cNvSpPr>
              <p:nvPr/>
            </p:nvSpPr>
            <p:spPr bwMode="auto">
              <a:xfrm>
                <a:off x="2020" y="3826"/>
                <a:ext cx="8" cy="8"/>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w 25"/>
                  <a:gd name="T15" fmla="*/ 0 h 23"/>
                  <a:gd name="T16" fmla="*/ 0 w 25"/>
                  <a:gd name="T17" fmla="*/ 0 h 23"/>
                  <a:gd name="T18" fmla="*/ 0 w 25"/>
                  <a:gd name="T19" fmla="*/ 0 h 23"/>
                  <a:gd name="T20" fmla="*/ 0 w 25"/>
                  <a:gd name="T21" fmla="*/ 0 h 23"/>
                  <a:gd name="T22" fmla="*/ 0 w 25"/>
                  <a:gd name="T23" fmla="*/ 0 h 23"/>
                  <a:gd name="T24" fmla="*/ 0 w 25"/>
                  <a:gd name="T25" fmla="*/ 0 h 23"/>
                  <a:gd name="T26" fmla="*/ 0 w 25"/>
                  <a:gd name="T27" fmla="*/ 0 h 23"/>
                  <a:gd name="T28" fmla="*/ 0 w 25"/>
                  <a:gd name="T29" fmla="*/ 0 h 23"/>
                  <a:gd name="T30" fmla="*/ 0 w 25"/>
                  <a:gd name="T31" fmla="*/ 0 h 23"/>
                  <a:gd name="T32" fmla="*/ 0 w 25"/>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2" y="16"/>
                    </a:moveTo>
                    <a:lnTo>
                      <a:pt x="0" y="12"/>
                    </a:lnTo>
                    <a:lnTo>
                      <a:pt x="0" y="8"/>
                    </a:lnTo>
                    <a:lnTo>
                      <a:pt x="3" y="4"/>
                    </a:lnTo>
                    <a:lnTo>
                      <a:pt x="8" y="1"/>
                    </a:lnTo>
                    <a:lnTo>
                      <a:pt x="12" y="0"/>
                    </a:lnTo>
                    <a:lnTo>
                      <a:pt x="16" y="0"/>
                    </a:lnTo>
                    <a:lnTo>
                      <a:pt x="21" y="2"/>
                    </a:lnTo>
                    <a:lnTo>
                      <a:pt x="24" y="5"/>
                    </a:lnTo>
                    <a:lnTo>
                      <a:pt x="25" y="9"/>
                    </a:lnTo>
                    <a:lnTo>
                      <a:pt x="24" y="15"/>
                    </a:lnTo>
                    <a:lnTo>
                      <a:pt x="22" y="19"/>
                    </a:lnTo>
                    <a:lnTo>
                      <a:pt x="18" y="22"/>
                    </a:lnTo>
                    <a:lnTo>
                      <a:pt x="14" y="23"/>
                    </a:lnTo>
                    <a:lnTo>
                      <a:pt x="9" y="22"/>
                    </a:lnTo>
                    <a:lnTo>
                      <a:pt x="5" y="21"/>
                    </a:lnTo>
                    <a:lnTo>
                      <a:pt x="2" y="16"/>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3" name="Freeform 742">
                <a:extLst>
                  <a:ext uri="{FF2B5EF4-FFF2-40B4-BE49-F238E27FC236}">
                    <a16:creationId xmlns:a16="http://schemas.microsoft.com/office/drawing/2014/main" id="{0F258312-0F7C-3AF0-BADE-FF94A5A3B7A9}"/>
                  </a:ext>
                </a:extLst>
              </p:cNvPr>
              <p:cNvSpPr>
                <a:spLocks/>
              </p:cNvSpPr>
              <p:nvPr/>
            </p:nvSpPr>
            <p:spPr bwMode="auto">
              <a:xfrm>
                <a:off x="2102" y="3806"/>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2" y="18"/>
                    </a:moveTo>
                    <a:lnTo>
                      <a:pt x="0" y="12"/>
                    </a:lnTo>
                    <a:lnTo>
                      <a:pt x="0" y="8"/>
                    </a:lnTo>
                    <a:lnTo>
                      <a:pt x="2" y="4"/>
                    </a:lnTo>
                    <a:lnTo>
                      <a:pt x="6" y="1"/>
                    </a:lnTo>
                    <a:lnTo>
                      <a:pt x="10" y="0"/>
                    </a:lnTo>
                    <a:lnTo>
                      <a:pt x="15" y="1"/>
                    </a:lnTo>
                    <a:lnTo>
                      <a:pt x="19" y="3"/>
                    </a:lnTo>
                    <a:lnTo>
                      <a:pt x="24" y="7"/>
                    </a:lnTo>
                    <a:lnTo>
                      <a:pt x="25" y="11"/>
                    </a:lnTo>
                    <a:lnTo>
                      <a:pt x="24" y="15"/>
                    </a:lnTo>
                    <a:lnTo>
                      <a:pt x="22" y="19"/>
                    </a:lnTo>
                    <a:lnTo>
                      <a:pt x="18" y="22"/>
                    </a:lnTo>
                    <a:lnTo>
                      <a:pt x="13" y="24"/>
                    </a:lnTo>
                    <a:lnTo>
                      <a:pt x="9" y="24"/>
                    </a:lnTo>
                    <a:lnTo>
                      <a:pt x="5" y="21"/>
                    </a:lnTo>
                    <a:lnTo>
                      <a:pt x="2" y="18"/>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4" name="Freeform 743">
                <a:extLst>
                  <a:ext uri="{FF2B5EF4-FFF2-40B4-BE49-F238E27FC236}">
                    <a16:creationId xmlns:a16="http://schemas.microsoft.com/office/drawing/2014/main" id="{8E1E4F11-2C1C-0110-3884-AE485DA50645}"/>
                  </a:ext>
                </a:extLst>
              </p:cNvPr>
              <p:cNvSpPr>
                <a:spLocks/>
              </p:cNvSpPr>
              <p:nvPr/>
            </p:nvSpPr>
            <p:spPr bwMode="auto">
              <a:xfrm>
                <a:off x="2021" y="3791"/>
                <a:ext cx="101" cy="109"/>
              </a:xfrm>
              <a:custGeom>
                <a:avLst/>
                <a:gdLst>
                  <a:gd name="T0" fmla="*/ 0 w 302"/>
                  <a:gd name="T1" fmla="*/ 0 h 325"/>
                  <a:gd name="T2" fmla="*/ 0 w 302"/>
                  <a:gd name="T3" fmla="*/ 0 h 325"/>
                  <a:gd name="T4" fmla="*/ 0 w 302"/>
                  <a:gd name="T5" fmla="*/ 0 h 325"/>
                  <a:gd name="T6" fmla="*/ 0 w 302"/>
                  <a:gd name="T7" fmla="*/ 0 h 325"/>
                  <a:gd name="T8" fmla="*/ 0 w 302"/>
                  <a:gd name="T9" fmla="*/ 0 h 325"/>
                  <a:gd name="T10" fmla="*/ 0 w 302"/>
                  <a:gd name="T11" fmla="*/ 0 h 325"/>
                  <a:gd name="T12" fmla="*/ 0 w 302"/>
                  <a:gd name="T13" fmla="*/ 0 h 325"/>
                  <a:gd name="T14" fmla="*/ 0 w 302"/>
                  <a:gd name="T15" fmla="*/ 0 h 325"/>
                  <a:gd name="T16" fmla="*/ 0 w 302"/>
                  <a:gd name="T17" fmla="*/ 0 h 325"/>
                  <a:gd name="T18" fmla="*/ 0 w 302"/>
                  <a:gd name="T19" fmla="*/ 0 h 325"/>
                  <a:gd name="T20" fmla="*/ 0 w 302"/>
                  <a:gd name="T21" fmla="*/ 0 h 325"/>
                  <a:gd name="T22" fmla="*/ 0 w 302"/>
                  <a:gd name="T23" fmla="*/ 0 h 325"/>
                  <a:gd name="T24" fmla="*/ 0 w 302"/>
                  <a:gd name="T25" fmla="*/ 0 h 325"/>
                  <a:gd name="T26" fmla="*/ 0 w 302"/>
                  <a:gd name="T27" fmla="*/ 0 h 325"/>
                  <a:gd name="T28" fmla="*/ 0 w 302"/>
                  <a:gd name="T29" fmla="*/ 0 h 325"/>
                  <a:gd name="T30" fmla="*/ 0 w 302"/>
                  <a:gd name="T31" fmla="*/ 0 h 325"/>
                  <a:gd name="T32" fmla="*/ 0 w 302"/>
                  <a:gd name="T33" fmla="*/ 0 h 325"/>
                  <a:gd name="T34" fmla="*/ 0 w 302"/>
                  <a:gd name="T35" fmla="*/ 0 h 325"/>
                  <a:gd name="T36" fmla="*/ 0 w 302"/>
                  <a:gd name="T37" fmla="*/ 0 h 325"/>
                  <a:gd name="T38" fmla="*/ 0 w 302"/>
                  <a:gd name="T39" fmla="*/ 0 h 325"/>
                  <a:gd name="T40" fmla="*/ 0 w 302"/>
                  <a:gd name="T41" fmla="*/ 0 h 325"/>
                  <a:gd name="T42" fmla="*/ 0 w 302"/>
                  <a:gd name="T43" fmla="*/ 0 h 325"/>
                  <a:gd name="T44" fmla="*/ 0 w 302"/>
                  <a:gd name="T45" fmla="*/ 0 h 325"/>
                  <a:gd name="T46" fmla="*/ 0 w 302"/>
                  <a:gd name="T47" fmla="*/ 0 h 325"/>
                  <a:gd name="T48" fmla="*/ 0 w 302"/>
                  <a:gd name="T49" fmla="*/ 0 h 325"/>
                  <a:gd name="T50" fmla="*/ 0 w 302"/>
                  <a:gd name="T51" fmla="*/ 0 h 325"/>
                  <a:gd name="T52" fmla="*/ 0 w 302"/>
                  <a:gd name="T53" fmla="*/ 0 h 325"/>
                  <a:gd name="T54" fmla="*/ 0 w 302"/>
                  <a:gd name="T55" fmla="*/ 0 h 325"/>
                  <a:gd name="T56" fmla="*/ 0 w 302"/>
                  <a:gd name="T57" fmla="*/ 0 h 325"/>
                  <a:gd name="T58" fmla="*/ 0 w 302"/>
                  <a:gd name="T59" fmla="*/ 0 h 325"/>
                  <a:gd name="T60" fmla="*/ 0 w 302"/>
                  <a:gd name="T61" fmla="*/ 0 h 325"/>
                  <a:gd name="T62" fmla="*/ 0 w 302"/>
                  <a:gd name="T63" fmla="*/ 0 h 325"/>
                  <a:gd name="T64" fmla="*/ 0 w 302"/>
                  <a:gd name="T65" fmla="*/ 0 h 325"/>
                  <a:gd name="T66" fmla="*/ 0 w 302"/>
                  <a:gd name="T67" fmla="*/ 0 h 325"/>
                  <a:gd name="T68" fmla="*/ 0 w 302"/>
                  <a:gd name="T69" fmla="*/ 0 h 325"/>
                  <a:gd name="T70" fmla="*/ 0 w 302"/>
                  <a:gd name="T71" fmla="*/ 0 h 325"/>
                  <a:gd name="T72" fmla="*/ 0 w 302"/>
                  <a:gd name="T73" fmla="*/ 0 h 325"/>
                  <a:gd name="T74" fmla="*/ 0 w 302"/>
                  <a:gd name="T75" fmla="*/ 0 h 325"/>
                  <a:gd name="T76" fmla="*/ 0 w 302"/>
                  <a:gd name="T77" fmla="*/ 0 h 3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2"/>
                  <a:gd name="T118" fmla="*/ 0 h 325"/>
                  <a:gd name="T119" fmla="*/ 302 w 302"/>
                  <a:gd name="T120" fmla="*/ 325 h 3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2" h="325">
                    <a:moveTo>
                      <a:pt x="244" y="289"/>
                    </a:moveTo>
                    <a:lnTo>
                      <a:pt x="235" y="299"/>
                    </a:lnTo>
                    <a:lnTo>
                      <a:pt x="227" y="307"/>
                    </a:lnTo>
                    <a:lnTo>
                      <a:pt x="218" y="315"/>
                    </a:lnTo>
                    <a:lnTo>
                      <a:pt x="214" y="321"/>
                    </a:lnTo>
                    <a:lnTo>
                      <a:pt x="209" y="324"/>
                    </a:lnTo>
                    <a:lnTo>
                      <a:pt x="203" y="325"/>
                    </a:lnTo>
                    <a:lnTo>
                      <a:pt x="193" y="324"/>
                    </a:lnTo>
                    <a:lnTo>
                      <a:pt x="183" y="318"/>
                    </a:lnTo>
                    <a:lnTo>
                      <a:pt x="173" y="313"/>
                    </a:lnTo>
                    <a:lnTo>
                      <a:pt x="157" y="303"/>
                    </a:lnTo>
                    <a:lnTo>
                      <a:pt x="137" y="292"/>
                    </a:lnTo>
                    <a:lnTo>
                      <a:pt x="116" y="279"/>
                    </a:lnTo>
                    <a:lnTo>
                      <a:pt x="94" y="265"/>
                    </a:lnTo>
                    <a:lnTo>
                      <a:pt x="77" y="252"/>
                    </a:lnTo>
                    <a:lnTo>
                      <a:pt x="64" y="242"/>
                    </a:lnTo>
                    <a:lnTo>
                      <a:pt x="58" y="235"/>
                    </a:lnTo>
                    <a:lnTo>
                      <a:pt x="54" y="221"/>
                    </a:lnTo>
                    <a:lnTo>
                      <a:pt x="46" y="203"/>
                    </a:lnTo>
                    <a:lnTo>
                      <a:pt x="36" y="186"/>
                    </a:lnTo>
                    <a:lnTo>
                      <a:pt x="25" y="174"/>
                    </a:lnTo>
                    <a:lnTo>
                      <a:pt x="23" y="167"/>
                    </a:lnTo>
                    <a:lnTo>
                      <a:pt x="0" y="144"/>
                    </a:lnTo>
                    <a:lnTo>
                      <a:pt x="7" y="134"/>
                    </a:lnTo>
                    <a:lnTo>
                      <a:pt x="14" y="125"/>
                    </a:lnTo>
                    <a:lnTo>
                      <a:pt x="23" y="118"/>
                    </a:lnTo>
                    <a:lnTo>
                      <a:pt x="32" y="113"/>
                    </a:lnTo>
                    <a:lnTo>
                      <a:pt x="41" y="122"/>
                    </a:lnTo>
                    <a:lnTo>
                      <a:pt x="46" y="129"/>
                    </a:lnTo>
                    <a:lnTo>
                      <a:pt x="52" y="134"/>
                    </a:lnTo>
                    <a:lnTo>
                      <a:pt x="57" y="137"/>
                    </a:lnTo>
                    <a:lnTo>
                      <a:pt x="62" y="139"/>
                    </a:lnTo>
                    <a:lnTo>
                      <a:pt x="70" y="142"/>
                    </a:lnTo>
                    <a:lnTo>
                      <a:pt x="78" y="146"/>
                    </a:lnTo>
                    <a:lnTo>
                      <a:pt x="89" y="151"/>
                    </a:lnTo>
                    <a:lnTo>
                      <a:pt x="96" y="156"/>
                    </a:lnTo>
                    <a:lnTo>
                      <a:pt x="105" y="160"/>
                    </a:lnTo>
                    <a:lnTo>
                      <a:pt x="115" y="164"/>
                    </a:lnTo>
                    <a:lnTo>
                      <a:pt x="125" y="170"/>
                    </a:lnTo>
                    <a:lnTo>
                      <a:pt x="134" y="174"/>
                    </a:lnTo>
                    <a:lnTo>
                      <a:pt x="142" y="179"/>
                    </a:lnTo>
                    <a:lnTo>
                      <a:pt x="150" y="184"/>
                    </a:lnTo>
                    <a:lnTo>
                      <a:pt x="153" y="186"/>
                    </a:lnTo>
                    <a:lnTo>
                      <a:pt x="155" y="192"/>
                    </a:lnTo>
                    <a:lnTo>
                      <a:pt x="160" y="195"/>
                    </a:lnTo>
                    <a:lnTo>
                      <a:pt x="164" y="193"/>
                    </a:lnTo>
                    <a:lnTo>
                      <a:pt x="167" y="188"/>
                    </a:lnTo>
                    <a:lnTo>
                      <a:pt x="169" y="181"/>
                    </a:lnTo>
                    <a:lnTo>
                      <a:pt x="167" y="174"/>
                    </a:lnTo>
                    <a:lnTo>
                      <a:pt x="167" y="170"/>
                    </a:lnTo>
                    <a:lnTo>
                      <a:pt x="170" y="164"/>
                    </a:lnTo>
                    <a:lnTo>
                      <a:pt x="173" y="156"/>
                    </a:lnTo>
                    <a:lnTo>
                      <a:pt x="177" y="146"/>
                    </a:lnTo>
                    <a:lnTo>
                      <a:pt x="180" y="134"/>
                    </a:lnTo>
                    <a:lnTo>
                      <a:pt x="182" y="125"/>
                    </a:lnTo>
                    <a:lnTo>
                      <a:pt x="183" y="116"/>
                    </a:lnTo>
                    <a:lnTo>
                      <a:pt x="185" y="106"/>
                    </a:lnTo>
                    <a:lnTo>
                      <a:pt x="187" y="95"/>
                    </a:lnTo>
                    <a:lnTo>
                      <a:pt x="190" y="85"/>
                    </a:lnTo>
                    <a:lnTo>
                      <a:pt x="193" y="70"/>
                    </a:lnTo>
                    <a:lnTo>
                      <a:pt x="196" y="52"/>
                    </a:lnTo>
                    <a:lnTo>
                      <a:pt x="201" y="34"/>
                    </a:lnTo>
                    <a:lnTo>
                      <a:pt x="208" y="20"/>
                    </a:lnTo>
                    <a:lnTo>
                      <a:pt x="221" y="8"/>
                    </a:lnTo>
                    <a:lnTo>
                      <a:pt x="235" y="1"/>
                    </a:lnTo>
                    <a:lnTo>
                      <a:pt x="251" y="0"/>
                    </a:lnTo>
                    <a:lnTo>
                      <a:pt x="267" y="1"/>
                    </a:lnTo>
                    <a:lnTo>
                      <a:pt x="282" y="7"/>
                    </a:lnTo>
                    <a:lnTo>
                      <a:pt x="294" y="17"/>
                    </a:lnTo>
                    <a:lnTo>
                      <a:pt x="301" y="29"/>
                    </a:lnTo>
                    <a:lnTo>
                      <a:pt x="302" y="46"/>
                    </a:lnTo>
                    <a:lnTo>
                      <a:pt x="298" y="90"/>
                    </a:lnTo>
                    <a:lnTo>
                      <a:pt x="291" y="130"/>
                    </a:lnTo>
                    <a:lnTo>
                      <a:pt x="283" y="171"/>
                    </a:lnTo>
                    <a:lnTo>
                      <a:pt x="273" y="206"/>
                    </a:lnTo>
                    <a:lnTo>
                      <a:pt x="265" y="237"/>
                    </a:lnTo>
                    <a:lnTo>
                      <a:pt x="256" y="262"/>
                    </a:lnTo>
                    <a:lnTo>
                      <a:pt x="249" y="280"/>
                    </a:lnTo>
                    <a:lnTo>
                      <a:pt x="244" y="289"/>
                    </a:lnTo>
                    <a:close/>
                  </a:path>
                </a:pathLst>
              </a:custGeom>
              <a:solidFill>
                <a:srgbClr val="19FF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5" name="Freeform 744">
                <a:extLst>
                  <a:ext uri="{FF2B5EF4-FFF2-40B4-BE49-F238E27FC236}">
                    <a16:creationId xmlns:a16="http://schemas.microsoft.com/office/drawing/2014/main" id="{4D8756ED-5C59-948E-E57E-F902D0C1AF74}"/>
                  </a:ext>
                </a:extLst>
              </p:cNvPr>
              <p:cNvSpPr>
                <a:spLocks/>
              </p:cNvSpPr>
              <p:nvPr/>
            </p:nvSpPr>
            <p:spPr bwMode="auto">
              <a:xfrm>
                <a:off x="1993" y="3763"/>
                <a:ext cx="117" cy="83"/>
              </a:xfrm>
              <a:custGeom>
                <a:avLst/>
                <a:gdLst>
                  <a:gd name="T0" fmla="*/ 0 w 352"/>
                  <a:gd name="T1" fmla="*/ 0 h 248"/>
                  <a:gd name="T2" fmla="*/ 0 w 352"/>
                  <a:gd name="T3" fmla="*/ 0 h 248"/>
                  <a:gd name="T4" fmla="*/ 0 w 352"/>
                  <a:gd name="T5" fmla="*/ 0 h 248"/>
                  <a:gd name="T6" fmla="*/ 0 w 352"/>
                  <a:gd name="T7" fmla="*/ 0 h 248"/>
                  <a:gd name="T8" fmla="*/ 0 w 352"/>
                  <a:gd name="T9" fmla="*/ 0 h 248"/>
                  <a:gd name="T10" fmla="*/ 0 w 352"/>
                  <a:gd name="T11" fmla="*/ 0 h 248"/>
                  <a:gd name="T12" fmla="*/ 0 w 352"/>
                  <a:gd name="T13" fmla="*/ 0 h 248"/>
                  <a:gd name="T14" fmla="*/ 0 w 352"/>
                  <a:gd name="T15" fmla="*/ 0 h 248"/>
                  <a:gd name="T16" fmla="*/ 0 w 352"/>
                  <a:gd name="T17" fmla="*/ 0 h 248"/>
                  <a:gd name="T18" fmla="*/ 0 w 352"/>
                  <a:gd name="T19" fmla="*/ 0 h 248"/>
                  <a:gd name="T20" fmla="*/ 0 w 352"/>
                  <a:gd name="T21" fmla="*/ 0 h 248"/>
                  <a:gd name="T22" fmla="*/ 0 w 352"/>
                  <a:gd name="T23" fmla="*/ 0 h 248"/>
                  <a:gd name="T24" fmla="*/ 0 w 352"/>
                  <a:gd name="T25" fmla="*/ 0 h 248"/>
                  <a:gd name="T26" fmla="*/ 0 w 352"/>
                  <a:gd name="T27" fmla="*/ 0 h 248"/>
                  <a:gd name="T28" fmla="*/ 0 w 352"/>
                  <a:gd name="T29" fmla="*/ 0 h 248"/>
                  <a:gd name="T30" fmla="*/ 0 w 352"/>
                  <a:gd name="T31" fmla="*/ 0 h 248"/>
                  <a:gd name="T32" fmla="*/ 0 w 352"/>
                  <a:gd name="T33" fmla="*/ 0 h 248"/>
                  <a:gd name="T34" fmla="*/ 0 w 352"/>
                  <a:gd name="T35" fmla="*/ 0 h 248"/>
                  <a:gd name="T36" fmla="*/ 0 w 352"/>
                  <a:gd name="T37" fmla="*/ 0 h 248"/>
                  <a:gd name="T38" fmla="*/ 0 w 352"/>
                  <a:gd name="T39" fmla="*/ 0 h 248"/>
                  <a:gd name="T40" fmla="*/ 0 w 352"/>
                  <a:gd name="T41" fmla="*/ 0 h 248"/>
                  <a:gd name="T42" fmla="*/ 0 w 352"/>
                  <a:gd name="T43" fmla="*/ 0 h 248"/>
                  <a:gd name="T44" fmla="*/ 0 w 352"/>
                  <a:gd name="T45" fmla="*/ 0 h 248"/>
                  <a:gd name="T46" fmla="*/ 0 w 352"/>
                  <a:gd name="T47" fmla="*/ 0 h 248"/>
                  <a:gd name="T48" fmla="*/ 0 w 352"/>
                  <a:gd name="T49" fmla="*/ 0 h 248"/>
                  <a:gd name="T50" fmla="*/ 0 w 352"/>
                  <a:gd name="T51" fmla="*/ 0 h 248"/>
                  <a:gd name="T52" fmla="*/ 0 w 352"/>
                  <a:gd name="T53" fmla="*/ 0 h 248"/>
                  <a:gd name="T54" fmla="*/ 0 w 352"/>
                  <a:gd name="T55" fmla="*/ 0 h 248"/>
                  <a:gd name="T56" fmla="*/ 0 w 352"/>
                  <a:gd name="T57" fmla="*/ 0 h 248"/>
                  <a:gd name="T58" fmla="*/ 0 w 352"/>
                  <a:gd name="T59" fmla="*/ 0 h 248"/>
                  <a:gd name="T60" fmla="*/ 0 w 352"/>
                  <a:gd name="T61" fmla="*/ 0 h 248"/>
                  <a:gd name="T62" fmla="*/ 0 w 352"/>
                  <a:gd name="T63" fmla="*/ 0 h 248"/>
                  <a:gd name="T64" fmla="*/ 0 w 352"/>
                  <a:gd name="T65" fmla="*/ 0 h 248"/>
                  <a:gd name="T66" fmla="*/ 0 w 352"/>
                  <a:gd name="T67" fmla="*/ 0 h 248"/>
                  <a:gd name="T68" fmla="*/ 0 w 352"/>
                  <a:gd name="T69" fmla="*/ 0 h 2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2"/>
                  <a:gd name="T106" fmla="*/ 0 h 248"/>
                  <a:gd name="T107" fmla="*/ 352 w 352"/>
                  <a:gd name="T108" fmla="*/ 248 h 2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2" h="248">
                    <a:moveTo>
                      <a:pt x="171" y="248"/>
                    </a:moveTo>
                    <a:lnTo>
                      <a:pt x="163" y="248"/>
                    </a:lnTo>
                    <a:lnTo>
                      <a:pt x="158" y="248"/>
                    </a:lnTo>
                    <a:lnTo>
                      <a:pt x="152" y="245"/>
                    </a:lnTo>
                    <a:lnTo>
                      <a:pt x="149" y="241"/>
                    </a:lnTo>
                    <a:lnTo>
                      <a:pt x="142" y="231"/>
                    </a:lnTo>
                    <a:lnTo>
                      <a:pt x="126" y="209"/>
                    </a:lnTo>
                    <a:lnTo>
                      <a:pt x="102" y="178"/>
                    </a:lnTo>
                    <a:lnTo>
                      <a:pt x="76" y="143"/>
                    </a:lnTo>
                    <a:lnTo>
                      <a:pt x="50" y="108"/>
                    </a:lnTo>
                    <a:lnTo>
                      <a:pt x="27" y="75"/>
                    </a:lnTo>
                    <a:lnTo>
                      <a:pt x="11" y="53"/>
                    </a:lnTo>
                    <a:lnTo>
                      <a:pt x="3" y="43"/>
                    </a:lnTo>
                    <a:lnTo>
                      <a:pt x="0" y="38"/>
                    </a:lnTo>
                    <a:lnTo>
                      <a:pt x="0" y="35"/>
                    </a:lnTo>
                    <a:lnTo>
                      <a:pt x="3" y="32"/>
                    </a:lnTo>
                    <a:lnTo>
                      <a:pt x="12" y="31"/>
                    </a:lnTo>
                    <a:lnTo>
                      <a:pt x="182" y="1"/>
                    </a:lnTo>
                    <a:lnTo>
                      <a:pt x="192" y="0"/>
                    </a:lnTo>
                    <a:lnTo>
                      <a:pt x="198" y="1"/>
                    </a:lnTo>
                    <a:lnTo>
                      <a:pt x="203" y="4"/>
                    </a:lnTo>
                    <a:lnTo>
                      <a:pt x="206" y="10"/>
                    </a:lnTo>
                    <a:lnTo>
                      <a:pt x="213" y="19"/>
                    </a:lnTo>
                    <a:lnTo>
                      <a:pt x="229" y="42"/>
                    </a:lnTo>
                    <a:lnTo>
                      <a:pt x="252" y="73"/>
                    </a:lnTo>
                    <a:lnTo>
                      <a:pt x="278" y="108"/>
                    </a:lnTo>
                    <a:lnTo>
                      <a:pt x="304" y="144"/>
                    </a:lnTo>
                    <a:lnTo>
                      <a:pt x="328" y="175"/>
                    </a:lnTo>
                    <a:lnTo>
                      <a:pt x="344" y="197"/>
                    </a:lnTo>
                    <a:lnTo>
                      <a:pt x="351" y="207"/>
                    </a:lnTo>
                    <a:lnTo>
                      <a:pt x="352" y="211"/>
                    </a:lnTo>
                    <a:lnTo>
                      <a:pt x="352" y="214"/>
                    </a:lnTo>
                    <a:lnTo>
                      <a:pt x="351" y="216"/>
                    </a:lnTo>
                    <a:lnTo>
                      <a:pt x="348" y="217"/>
                    </a:lnTo>
                    <a:lnTo>
                      <a:pt x="171" y="248"/>
                    </a:lnTo>
                    <a:close/>
                  </a:path>
                </a:pathLst>
              </a:custGeom>
              <a:solidFill>
                <a:srgbClr val="5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6" name="Freeform 745">
                <a:extLst>
                  <a:ext uri="{FF2B5EF4-FFF2-40B4-BE49-F238E27FC236}">
                    <a16:creationId xmlns:a16="http://schemas.microsoft.com/office/drawing/2014/main" id="{31796698-72C6-6D8D-D619-1C293CDA3A55}"/>
                  </a:ext>
                </a:extLst>
              </p:cNvPr>
              <p:cNvSpPr>
                <a:spLocks/>
              </p:cNvSpPr>
              <p:nvPr/>
            </p:nvSpPr>
            <p:spPr bwMode="auto">
              <a:xfrm>
                <a:off x="2007" y="3760"/>
                <a:ext cx="37" cy="17"/>
              </a:xfrm>
              <a:custGeom>
                <a:avLst/>
                <a:gdLst>
                  <a:gd name="T0" fmla="*/ 0 w 110"/>
                  <a:gd name="T1" fmla="*/ 0 h 49"/>
                  <a:gd name="T2" fmla="*/ 0 w 110"/>
                  <a:gd name="T3" fmla="*/ 0 h 49"/>
                  <a:gd name="T4" fmla="*/ 0 w 110"/>
                  <a:gd name="T5" fmla="*/ 0 h 49"/>
                  <a:gd name="T6" fmla="*/ 0 w 110"/>
                  <a:gd name="T7" fmla="*/ 0 h 49"/>
                  <a:gd name="T8" fmla="*/ 0 w 110"/>
                  <a:gd name="T9" fmla="*/ 0 h 49"/>
                  <a:gd name="T10" fmla="*/ 0 w 110"/>
                  <a:gd name="T11" fmla="*/ 0 h 49"/>
                  <a:gd name="T12" fmla="*/ 0 w 110"/>
                  <a:gd name="T13" fmla="*/ 0 h 49"/>
                  <a:gd name="T14" fmla="*/ 0 w 110"/>
                  <a:gd name="T15" fmla="*/ 0 h 49"/>
                  <a:gd name="T16" fmla="*/ 0 w 110"/>
                  <a:gd name="T17" fmla="*/ 0 h 49"/>
                  <a:gd name="T18" fmla="*/ 0 w 110"/>
                  <a:gd name="T19" fmla="*/ 0 h 49"/>
                  <a:gd name="T20" fmla="*/ 0 w 110"/>
                  <a:gd name="T21" fmla="*/ 0 h 49"/>
                  <a:gd name="T22" fmla="*/ 0 w 110"/>
                  <a:gd name="T23" fmla="*/ 0 h 49"/>
                  <a:gd name="T24" fmla="*/ 0 w 110"/>
                  <a:gd name="T25" fmla="*/ 0 h 49"/>
                  <a:gd name="T26" fmla="*/ 0 w 110"/>
                  <a:gd name="T27" fmla="*/ 0 h 49"/>
                  <a:gd name="T28" fmla="*/ 0 w 110"/>
                  <a:gd name="T29" fmla="*/ 0 h 49"/>
                  <a:gd name="T30" fmla="*/ 0 w 110"/>
                  <a:gd name="T31" fmla="*/ 0 h 49"/>
                  <a:gd name="T32" fmla="*/ 0 w 110"/>
                  <a:gd name="T33" fmla="*/ 0 h 49"/>
                  <a:gd name="T34" fmla="*/ 0 w 110"/>
                  <a:gd name="T35" fmla="*/ 0 h 49"/>
                  <a:gd name="T36" fmla="*/ 0 w 110"/>
                  <a:gd name="T37" fmla="*/ 0 h 49"/>
                  <a:gd name="T38" fmla="*/ 0 w 110"/>
                  <a:gd name="T39" fmla="*/ 0 h 49"/>
                  <a:gd name="T40" fmla="*/ 0 w 110"/>
                  <a:gd name="T41" fmla="*/ 0 h 49"/>
                  <a:gd name="T42" fmla="*/ 0 w 110"/>
                  <a:gd name="T43" fmla="*/ 0 h 49"/>
                  <a:gd name="T44" fmla="*/ 0 w 110"/>
                  <a:gd name="T45" fmla="*/ 0 h 49"/>
                  <a:gd name="T46" fmla="*/ 0 w 110"/>
                  <a:gd name="T47" fmla="*/ 0 h 49"/>
                  <a:gd name="T48" fmla="*/ 0 w 110"/>
                  <a:gd name="T49" fmla="*/ 0 h 49"/>
                  <a:gd name="T50" fmla="*/ 0 w 110"/>
                  <a:gd name="T51" fmla="*/ 0 h 49"/>
                  <a:gd name="T52" fmla="*/ 0 w 110"/>
                  <a:gd name="T53" fmla="*/ 0 h 49"/>
                  <a:gd name="T54" fmla="*/ 0 w 110"/>
                  <a:gd name="T55" fmla="*/ 0 h 49"/>
                  <a:gd name="T56" fmla="*/ 0 w 110"/>
                  <a:gd name="T57" fmla="*/ 0 h 49"/>
                  <a:gd name="T58" fmla="*/ 0 w 110"/>
                  <a:gd name="T59" fmla="*/ 0 h 49"/>
                  <a:gd name="T60" fmla="*/ 0 w 110"/>
                  <a:gd name="T61" fmla="*/ 0 h 49"/>
                  <a:gd name="T62" fmla="*/ 0 w 110"/>
                  <a:gd name="T63" fmla="*/ 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49"/>
                  <a:gd name="T98" fmla="*/ 110 w 110"/>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49">
                    <a:moveTo>
                      <a:pt x="13" y="49"/>
                    </a:moveTo>
                    <a:lnTo>
                      <a:pt x="109" y="33"/>
                    </a:lnTo>
                    <a:lnTo>
                      <a:pt x="96" y="19"/>
                    </a:lnTo>
                    <a:lnTo>
                      <a:pt x="110" y="16"/>
                    </a:lnTo>
                    <a:lnTo>
                      <a:pt x="106" y="12"/>
                    </a:lnTo>
                    <a:lnTo>
                      <a:pt x="103" y="9"/>
                    </a:lnTo>
                    <a:lnTo>
                      <a:pt x="99" y="6"/>
                    </a:lnTo>
                    <a:lnTo>
                      <a:pt x="94" y="6"/>
                    </a:lnTo>
                    <a:lnTo>
                      <a:pt x="90" y="7"/>
                    </a:lnTo>
                    <a:lnTo>
                      <a:pt x="84" y="7"/>
                    </a:lnTo>
                    <a:lnTo>
                      <a:pt x="80" y="9"/>
                    </a:lnTo>
                    <a:lnTo>
                      <a:pt x="77" y="9"/>
                    </a:lnTo>
                    <a:lnTo>
                      <a:pt x="72" y="5"/>
                    </a:lnTo>
                    <a:lnTo>
                      <a:pt x="68" y="0"/>
                    </a:lnTo>
                    <a:lnTo>
                      <a:pt x="59" y="0"/>
                    </a:lnTo>
                    <a:lnTo>
                      <a:pt x="46" y="2"/>
                    </a:lnTo>
                    <a:lnTo>
                      <a:pt x="33" y="5"/>
                    </a:lnTo>
                    <a:lnTo>
                      <a:pt x="27" y="9"/>
                    </a:lnTo>
                    <a:lnTo>
                      <a:pt x="26" y="13"/>
                    </a:lnTo>
                    <a:lnTo>
                      <a:pt x="27" y="17"/>
                    </a:lnTo>
                    <a:lnTo>
                      <a:pt x="20" y="19"/>
                    </a:lnTo>
                    <a:lnTo>
                      <a:pt x="14" y="19"/>
                    </a:lnTo>
                    <a:lnTo>
                      <a:pt x="10" y="20"/>
                    </a:lnTo>
                    <a:lnTo>
                      <a:pt x="7" y="21"/>
                    </a:lnTo>
                    <a:lnTo>
                      <a:pt x="3" y="23"/>
                    </a:lnTo>
                    <a:lnTo>
                      <a:pt x="0" y="24"/>
                    </a:lnTo>
                    <a:lnTo>
                      <a:pt x="0" y="26"/>
                    </a:lnTo>
                    <a:lnTo>
                      <a:pt x="0" y="28"/>
                    </a:lnTo>
                    <a:lnTo>
                      <a:pt x="3" y="33"/>
                    </a:lnTo>
                    <a:lnTo>
                      <a:pt x="7" y="38"/>
                    </a:lnTo>
                    <a:lnTo>
                      <a:pt x="10" y="45"/>
                    </a:lnTo>
                    <a:lnTo>
                      <a:pt x="13" y="49"/>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7" name="Freeform 746">
                <a:extLst>
                  <a:ext uri="{FF2B5EF4-FFF2-40B4-BE49-F238E27FC236}">
                    <a16:creationId xmlns:a16="http://schemas.microsoft.com/office/drawing/2014/main" id="{4BDCDD36-78D2-3B33-CFFE-DDC188772304}"/>
                  </a:ext>
                </a:extLst>
              </p:cNvPr>
              <p:cNvSpPr>
                <a:spLocks/>
              </p:cNvSpPr>
              <p:nvPr/>
            </p:nvSpPr>
            <p:spPr bwMode="auto">
              <a:xfrm>
                <a:off x="2062" y="3767"/>
                <a:ext cx="56" cy="63"/>
              </a:xfrm>
              <a:custGeom>
                <a:avLst/>
                <a:gdLst>
                  <a:gd name="T0" fmla="*/ 0 w 168"/>
                  <a:gd name="T1" fmla="*/ 0 h 189"/>
                  <a:gd name="T2" fmla="*/ 0 w 168"/>
                  <a:gd name="T3" fmla="*/ 0 h 189"/>
                  <a:gd name="T4" fmla="*/ 0 w 168"/>
                  <a:gd name="T5" fmla="*/ 0 h 189"/>
                  <a:gd name="T6" fmla="*/ 0 w 168"/>
                  <a:gd name="T7" fmla="*/ 0 h 189"/>
                  <a:gd name="T8" fmla="*/ 0 w 168"/>
                  <a:gd name="T9" fmla="*/ 0 h 189"/>
                  <a:gd name="T10" fmla="*/ 0 w 168"/>
                  <a:gd name="T11" fmla="*/ 0 h 189"/>
                  <a:gd name="T12" fmla="*/ 0 w 168"/>
                  <a:gd name="T13" fmla="*/ 0 h 189"/>
                  <a:gd name="T14" fmla="*/ 0 w 168"/>
                  <a:gd name="T15" fmla="*/ 0 h 189"/>
                  <a:gd name="T16" fmla="*/ 0 w 168"/>
                  <a:gd name="T17" fmla="*/ 0 h 189"/>
                  <a:gd name="T18" fmla="*/ 0 w 168"/>
                  <a:gd name="T19" fmla="*/ 0 h 189"/>
                  <a:gd name="T20" fmla="*/ 0 w 168"/>
                  <a:gd name="T21" fmla="*/ 0 h 189"/>
                  <a:gd name="T22" fmla="*/ 0 w 168"/>
                  <a:gd name="T23" fmla="*/ 0 h 189"/>
                  <a:gd name="T24" fmla="*/ 0 w 168"/>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189"/>
                  <a:gd name="T41" fmla="*/ 168 w 168"/>
                  <a:gd name="T42" fmla="*/ 189 h 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189">
                    <a:moveTo>
                      <a:pt x="0" y="0"/>
                    </a:moveTo>
                    <a:lnTo>
                      <a:pt x="11" y="11"/>
                    </a:lnTo>
                    <a:lnTo>
                      <a:pt x="33" y="32"/>
                    </a:lnTo>
                    <a:lnTo>
                      <a:pt x="59" y="60"/>
                    </a:lnTo>
                    <a:lnTo>
                      <a:pt x="87" y="89"/>
                    </a:lnTo>
                    <a:lnTo>
                      <a:pt x="116" y="119"/>
                    </a:lnTo>
                    <a:lnTo>
                      <a:pt x="141" y="144"/>
                    </a:lnTo>
                    <a:lnTo>
                      <a:pt x="160" y="164"/>
                    </a:lnTo>
                    <a:lnTo>
                      <a:pt x="168" y="173"/>
                    </a:lnTo>
                    <a:lnTo>
                      <a:pt x="155" y="176"/>
                    </a:lnTo>
                    <a:lnTo>
                      <a:pt x="162" y="185"/>
                    </a:lnTo>
                    <a:lnTo>
                      <a:pt x="139" y="189"/>
                    </a:lnTo>
                    <a:lnTo>
                      <a:pt x="0" y="0"/>
                    </a:lnTo>
                    <a:close/>
                  </a:path>
                </a:pathLst>
              </a:custGeom>
              <a:solidFill>
                <a:srgbClr val="FFE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8" name="Freeform 747">
                <a:extLst>
                  <a:ext uri="{FF2B5EF4-FFF2-40B4-BE49-F238E27FC236}">
                    <a16:creationId xmlns:a16="http://schemas.microsoft.com/office/drawing/2014/main" id="{3D2D880A-6C9C-8042-D193-CEA45C636B05}"/>
                  </a:ext>
                </a:extLst>
              </p:cNvPr>
              <p:cNvSpPr>
                <a:spLocks/>
              </p:cNvSpPr>
              <p:nvPr/>
            </p:nvSpPr>
            <p:spPr bwMode="auto">
              <a:xfrm>
                <a:off x="2000" y="3783"/>
                <a:ext cx="28" cy="51"/>
              </a:xfrm>
              <a:custGeom>
                <a:avLst/>
                <a:gdLst>
                  <a:gd name="T0" fmla="*/ 0 w 84"/>
                  <a:gd name="T1" fmla="*/ 0 h 152"/>
                  <a:gd name="T2" fmla="*/ 0 w 84"/>
                  <a:gd name="T3" fmla="*/ 0 h 152"/>
                  <a:gd name="T4" fmla="*/ 0 w 84"/>
                  <a:gd name="T5" fmla="*/ 0 h 152"/>
                  <a:gd name="T6" fmla="*/ 0 w 84"/>
                  <a:gd name="T7" fmla="*/ 0 h 152"/>
                  <a:gd name="T8" fmla="*/ 0 w 84"/>
                  <a:gd name="T9" fmla="*/ 0 h 152"/>
                  <a:gd name="T10" fmla="*/ 0 w 84"/>
                  <a:gd name="T11" fmla="*/ 0 h 152"/>
                  <a:gd name="T12" fmla="*/ 0 w 84"/>
                  <a:gd name="T13" fmla="*/ 0 h 152"/>
                  <a:gd name="T14" fmla="*/ 0 w 84"/>
                  <a:gd name="T15" fmla="*/ 0 h 152"/>
                  <a:gd name="T16" fmla="*/ 0 w 84"/>
                  <a:gd name="T17" fmla="*/ 0 h 152"/>
                  <a:gd name="T18" fmla="*/ 0 w 84"/>
                  <a:gd name="T19" fmla="*/ 0 h 152"/>
                  <a:gd name="T20" fmla="*/ 0 w 84"/>
                  <a:gd name="T21" fmla="*/ 0 h 152"/>
                  <a:gd name="T22" fmla="*/ 0 w 84"/>
                  <a:gd name="T23" fmla="*/ 0 h 152"/>
                  <a:gd name="T24" fmla="*/ 0 w 84"/>
                  <a:gd name="T25" fmla="*/ 0 h 152"/>
                  <a:gd name="T26" fmla="*/ 0 w 84"/>
                  <a:gd name="T27" fmla="*/ 0 h 152"/>
                  <a:gd name="T28" fmla="*/ 0 w 84"/>
                  <a:gd name="T29" fmla="*/ 0 h 152"/>
                  <a:gd name="T30" fmla="*/ 0 w 84"/>
                  <a:gd name="T31" fmla="*/ 0 h 152"/>
                  <a:gd name="T32" fmla="*/ 0 w 84"/>
                  <a:gd name="T33" fmla="*/ 0 h 152"/>
                  <a:gd name="T34" fmla="*/ 0 w 84"/>
                  <a:gd name="T35" fmla="*/ 0 h 152"/>
                  <a:gd name="T36" fmla="*/ 0 w 84"/>
                  <a:gd name="T37" fmla="*/ 0 h 152"/>
                  <a:gd name="T38" fmla="*/ 0 w 84"/>
                  <a:gd name="T39" fmla="*/ 0 h 152"/>
                  <a:gd name="T40" fmla="*/ 0 w 84"/>
                  <a:gd name="T41" fmla="*/ 0 h 152"/>
                  <a:gd name="T42" fmla="*/ 0 w 84"/>
                  <a:gd name="T43" fmla="*/ 0 h 152"/>
                  <a:gd name="T44" fmla="*/ 0 w 84"/>
                  <a:gd name="T45" fmla="*/ 0 h 152"/>
                  <a:gd name="T46" fmla="*/ 0 w 84"/>
                  <a:gd name="T47" fmla="*/ 0 h 152"/>
                  <a:gd name="T48" fmla="*/ 0 w 84"/>
                  <a:gd name="T49" fmla="*/ 0 h 152"/>
                  <a:gd name="T50" fmla="*/ 0 w 84"/>
                  <a:gd name="T51" fmla="*/ 0 h 152"/>
                  <a:gd name="T52" fmla="*/ 0 w 84"/>
                  <a:gd name="T53" fmla="*/ 0 h 152"/>
                  <a:gd name="T54" fmla="*/ 0 w 84"/>
                  <a:gd name="T55" fmla="*/ 0 h 152"/>
                  <a:gd name="T56" fmla="*/ 0 w 84"/>
                  <a:gd name="T57" fmla="*/ 0 h 152"/>
                  <a:gd name="T58" fmla="*/ 0 w 84"/>
                  <a:gd name="T59" fmla="*/ 0 h 152"/>
                  <a:gd name="T60" fmla="*/ 0 w 84"/>
                  <a:gd name="T61" fmla="*/ 0 h 152"/>
                  <a:gd name="T62" fmla="*/ 0 w 84"/>
                  <a:gd name="T63" fmla="*/ 0 h 152"/>
                  <a:gd name="T64" fmla="*/ 0 w 84"/>
                  <a:gd name="T65" fmla="*/ 0 h 152"/>
                  <a:gd name="T66" fmla="*/ 0 w 84"/>
                  <a:gd name="T67" fmla="*/ 0 h 152"/>
                  <a:gd name="T68" fmla="*/ 0 w 84"/>
                  <a:gd name="T69" fmla="*/ 0 h 152"/>
                  <a:gd name="T70" fmla="*/ 0 w 84"/>
                  <a:gd name="T71" fmla="*/ 0 h 152"/>
                  <a:gd name="T72" fmla="*/ 0 w 84"/>
                  <a:gd name="T73" fmla="*/ 0 h 152"/>
                  <a:gd name="T74" fmla="*/ 0 w 84"/>
                  <a:gd name="T75" fmla="*/ 0 h 152"/>
                  <a:gd name="T76" fmla="*/ 0 w 84"/>
                  <a:gd name="T77" fmla="*/ 0 h 152"/>
                  <a:gd name="T78" fmla="*/ 0 w 84"/>
                  <a:gd name="T79" fmla="*/ 0 h 152"/>
                  <a:gd name="T80" fmla="*/ 0 w 84"/>
                  <a:gd name="T81" fmla="*/ 0 h 152"/>
                  <a:gd name="T82" fmla="*/ 0 w 84"/>
                  <a:gd name="T83" fmla="*/ 0 h 152"/>
                  <a:gd name="T84" fmla="*/ 0 w 84"/>
                  <a:gd name="T85" fmla="*/ 0 h 152"/>
                  <a:gd name="T86" fmla="*/ 0 w 84"/>
                  <a:gd name="T87" fmla="*/ 0 h 152"/>
                  <a:gd name="T88" fmla="*/ 0 w 84"/>
                  <a:gd name="T89" fmla="*/ 0 h 152"/>
                  <a:gd name="T90" fmla="*/ 0 w 84"/>
                  <a:gd name="T91" fmla="*/ 0 h 152"/>
                  <a:gd name="T92" fmla="*/ 0 w 84"/>
                  <a:gd name="T93" fmla="*/ 0 h 152"/>
                  <a:gd name="T94" fmla="*/ 0 w 84"/>
                  <a:gd name="T95" fmla="*/ 0 h 152"/>
                  <a:gd name="T96" fmla="*/ 0 w 84"/>
                  <a:gd name="T97" fmla="*/ 0 h 1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152"/>
                  <a:gd name="T149" fmla="*/ 84 w 84"/>
                  <a:gd name="T150" fmla="*/ 152 h 1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152">
                    <a:moveTo>
                      <a:pt x="83" y="136"/>
                    </a:moveTo>
                    <a:lnTo>
                      <a:pt x="84" y="140"/>
                    </a:lnTo>
                    <a:lnTo>
                      <a:pt x="83" y="144"/>
                    </a:lnTo>
                    <a:lnTo>
                      <a:pt x="81" y="148"/>
                    </a:lnTo>
                    <a:lnTo>
                      <a:pt x="77" y="151"/>
                    </a:lnTo>
                    <a:lnTo>
                      <a:pt x="73" y="152"/>
                    </a:lnTo>
                    <a:lnTo>
                      <a:pt x="68" y="152"/>
                    </a:lnTo>
                    <a:lnTo>
                      <a:pt x="64" y="150"/>
                    </a:lnTo>
                    <a:lnTo>
                      <a:pt x="61" y="145"/>
                    </a:lnTo>
                    <a:lnTo>
                      <a:pt x="58" y="141"/>
                    </a:lnTo>
                    <a:lnTo>
                      <a:pt x="51" y="134"/>
                    </a:lnTo>
                    <a:lnTo>
                      <a:pt x="42" y="126"/>
                    </a:lnTo>
                    <a:lnTo>
                      <a:pt x="33" y="115"/>
                    </a:lnTo>
                    <a:lnTo>
                      <a:pt x="23" y="105"/>
                    </a:lnTo>
                    <a:lnTo>
                      <a:pt x="16" y="95"/>
                    </a:lnTo>
                    <a:lnTo>
                      <a:pt x="10" y="87"/>
                    </a:lnTo>
                    <a:lnTo>
                      <a:pt x="7" y="82"/>
                    </a:lnTo>
                    <a:lnTo>
                      <a:pt x="6" y="74"/>
                    </a:lnTo>
                    <a:lnTo>
                      <a:pt x="4" y="63"/>
                    </a:lnTo>
                    <a:lnTo>
                      <a:pt x="1" y="50"/>
                    </a:lnTo>
                    <a:lnTo>
                      <a:pt x="0" y="43"/>
                    </a:lnTo>
                    <a:lnTo>
                      <a:pt x="0" y="40"/>
                    </a:lnTo>
                    <a:lnTo>
                      <a:pt x="0" y="36"/>
                    </a:lnTo>
                    <a:lnTo>
                      <a:pt x="0" y="32"/>
                    </a:lnTo>
                    <a:lnTo>
                      <a:pt x="3" y="28"/>
                    </a:lnTo>
                    <a:lnTo>
                      <a:pt x="6" y="21"/>
                    </a:lnTo>
                    <a:lnTo>
                      <a:pt x="11" y="11"/>
                    </a:lnTo>
                    <a:lnTo>
                      <a:pt x="19" y="2"/>
                    </a:lnTo>
                    <a:lnTo>
                      <a:pt x="25" y="0"/>
                    </a:lnTo>
                    <a:lnTo>
                      <a:pt x="27" y="2"/>
                    </a:lnTo>
                    <a:lnTo>
                      <a:pt x="29" y="7"/>
                    </a:lnTo>
                    <a:lnTo>
                      <a:pt x="29" y="11"/>
                    </a:lnTo>
                    <a:lnTo>
                      <a:pt x="29" y="15"/>
                    </a:lnTo>
                    <a:lnTo>
                      <a:pt x="27" y="21"/>
                    </a:lnTo>
                    <a:lnTo>
                      <a:pt x="26" y="26"/>
                    </a:lnTo>
                    <a:lnTo>
                      <a:pt x="26" y="32"/>
                    </a:lnTo>
                    <a:lnTo>
                      <a:pt x="26" y="36"/>
                    </a:lnTo>
                    <a:lnTo>
                      <a:pt x="27" y="42"/>
                    </a:lnTo>
                    <a:lnTo>
                      <a:pt x="32" y="50"/>
                    </a:lnTo>
                    <a:lnTo>
                      <a:pt x="36" y="60"/>
                    </a:lnTo>
                    <a:lnTo>
                      <a:pt x="42" y="67"/>
                    </a:lnTo>
                    <a:lnTo>
                      <a:pt x="48" y="74"/>
                    </a:lnTo>
                    <a:lnTo>
                      <a:pt x="57" y="85"/>
                    </a:lnTo>
                    <a:lnTo>
                      <a:pt x="65" y="96"/>
                    </a:lnTo>
                    <a:lnTo>
                      <a:pt x="70" y="103"/>
                    </a:lnTo>
                    <a:lnTo>
                      <a:pt x="74" y="110"/>
                    </a:lnTo>
                    <a:lnTo>
                      <a:pt x="77" y="120"/>
                    </a:lnTo>
                    <a:lnTo>
                      <a:pt x="81" y="130"/>
                    </a:lnTo>
                    <a:lnTo>
                      <a:pt x="83" y="136"/>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419" name="Freeform 748">
                <a:extLst>
                  <a:ext uri="{FF2B5EF4-FFF2-40B4-BE49-F238E27FC236}">
                    <a16:creationId xmlns:a16="http://schemas.microsoft.com/office/drawing/2014/main" id="{7A3E5501-6414-E1D5-5301-80A2E4EFFAD8}"/>
                  </a:ext>
                </a:extLst>
              </p:cNvPr>
              <p:cNvSpPr>
                <a:spLocks/>
              </p:cNvSpPr>
              <p:nvPr/>
            </p:nvSpPr>
            <p:spPr bwMode="auto">
              <a:xfrm>
                <a:off x="2020" y="3826"/>
                <a:ext cx="8" cy="8"/>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w 25"/>
                  <a:gd name="T15" fmla="*/ 0 h 23"/>
                  <a:gd name="T16" fmla="*/ 0 w 25"/>
                  <a:gd name="T17" fmla="*/ 0 h 23"/>
                  <a:gd name="T18" fmla="*/ 0 w 25"/>
                  <a:gd name="T19" fmla="*/ 0 h 23"/>
                  <a:gd name="T20" fmla="*/ 0 w 25"/>
                  <a:gd name="T21" fmla="*/ 0 h 23"/>
                  <a:gd name="T22" fmla="*/ 0 w 25"/>
                  <a:gd name="T23" fmla="*/ 0 h 23"/>
                  <a:gd name="T24" fmla="*/ 0 w 25"/>
                  <a:gd name="T25" fmla="*/ 0 h 23"/>
                  <a:gd name="T26" fmla="*/ 0 w 25"/>
                  <a:gd name="T27" fmla="*/ 0 h 23"/>
                  <a:gd name="T28" fmla="*/ 0 w 25"/>
                  <a:gd name="T29" fmla="*/ 0 h 23"/>
                  <a:gd name="T30" fmla="*/ 0 w 25"/>
                  <a:gd name="T31" fmla="*/ 0 h 23"/>
                  <a:gd name="T32" fmla="*/ 0 w 25"/>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8" y="1"/>
                    </a:moveTo>
                    <a:lnTo>
                      <a:pt x="3" y="4"/>
                    </a:lnTo>
                    <a:lnTo>
                      <a:pt x="2" y="8"/>
                    </a:lnTo>
                    <a:lnTo>
                      <a:pt x="0" y="12"/>
                    </a:lnTo>
                    <a:lnTo>
                      <a:pt x="2" y="16"/>
                    </a:lnTo>
                    <a:lnTo>
                      <a:pt x="5" y="21"/>
                    </a:lnTo>
                    <a:lnTo>
                      <a:pt x="9" y="22"/>
                    </a:lnTo>
                    <a:lnTo>
                      <a:pt x="14" y="23"/>
                    </a:lnTo>
                    <a:lnTo>
                      <a:pt x="18" y="22"/>
                    </a:lnTo>
                    <a:lnTo>
                      <a:pt x="22" y="19"/>
                    </a:lnTo>
                    <a:lnTo>
                      <a:pt x="24" y="15"/>
                    </a:lnTo>
                    <a:lnTo>
                      <a:pt x="25" y="11"/>
                    </a:lnTo>
                    <a:lnTo>
                      <a:pt x="24" y="7"/>
                    </a:lnTo>
                    <a:lnTo>
                      <a:pt x="21" y="2"/>
                    </a:lnTo>
                    <a:lnTo>
                      <a:pt x="16" y="0"/>
                    </a:lnTo>
                    <a:lnTo>
                      <a:pt x="12" y="0"/>
                    </a:lnTo>
                    <a:lnTo>
                      <a:pt x="8" y="1"/>
                    </a:lnTo>
                    <a:close/>
                  </a:path>
                </a:pathLst>
              </a:custGeom>
              <a:solidFill>
                <a:srgbClr val="D6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43" name="Group 749">
              <a:extLst>
                <a:ext uri="{FF2B5EF4-FFF2-40B4-BE49-F238E27FC236}">
                  <a16:creationId xmlns:a16="http://schemas.microsoft.com/office/drawing/2014/main" id="{92B27B16-C2E4-F6BF-2138-2E4398F1F6E4}"/>
                </a:ext>
              </a:extLst>
            </p:cNvPr>
            <p:cNvGrpSpPr>
              <a:grpSpLocks/>
            </p:cNvGrpSpPr>
            <p:nvPr/>
          </p:nvGrpSpPr>
          <p:grpSpPr bwMode="auto">
            <a:xfrm>
              <a:off x="3018" y="3744"/>
              <a:ext cx="428" cy="470"/>
              <a:chOff x="1214" y="5058"/>
              <a:chExt cx="428" cy="471"/>
            </a:xfrm>
          </p:grpSpPr>
          <p:sp>
            <p:nvSpPr>
              <p:cNvPr id="5336" name="Freeform 750">
                <a:extLst>
                  <a:ext uri="{FF2B5EF4-FFF2-40B4-BE49-F238E27FC236}">
                    <a16:creationId xmlns:a16="http://schemas.microsoft.com/office/drawing/2014/main" id="{E0418928-E69C-B04A-73BF-186B0BE3E688}"/>
                  </a:ext>
                </a:extLst>
              </p:cNvPr>
              <p:cNvSpPr>
                <a:spLocks/>
              </p:cNvSpPr>
              <p:nvPr/>
            </p:nvSpPr>
            <p:spPr bwMode="auto">
              <a:xfrm>
                <a:off x="1234" y="5375"/>
                <a:ext cx="237" cy="124"/>
              </a:xfrm>
              <a:custGeom>
                <a:avLst/>
                <a:gdLst>
                  <a:gd name="T0" fmla="*/ 0 w 710"/>
                  <a:gd name="T1" fmla="*/ 0 h 371"/>
                  <a:gd name="T2" fmla="*/ 0 w 710"/>
                  <a:gd name="T3" fmla="*/ 0 h 371"/>
                  <a:gd name="T4" fmla="*/ 0 w 710"/>
                  <a:gd name="T5" fmla="*/ 0 h 371"/>
                  <a:gd name="T6" fmla="*/ 0 w 710"/>
                  <a:gd name="T7" fmla="*/ 0 h 371"/>
                  <a:gd name="T8" fmla="*/ 0 w 710"/>
                  <a:gd name="T9" fmla="*/ 0 h 371"/>
                  <a:gd name="T10" fmla="*/ 0 w 710"/>
                  <a:gd name="T11" fmla="*/ 0 h 371"/>
                  <a:gd name="T12" fmla="*/ 0 w 710"/>
                  <a:gd name="T13" fmla="*/ 0 h 371"/>
                  <a:gd name="T14" fmla="*/ 0 w 710"/>
                  <a:gd name="T15" fmla="*/ 0 h 371"/>
                  <a:gd name="T16" fmla="*/ 0 w 710"/>
                  <a:gd name="T17" fmla="*/ 0 h 371"/>
                  <a:gd name="T18" fmla="*/ 0 w 710"/>
                  <a:gd name="T19" fmla="*/ 0 h 371"/>
                  <a:gd name="T20" fmla="*/ 0 w 710"/>
                  <a:gd name="T21" fmla="*/ 0 h 371"/>
                  <a:gd name="T22" fmla="*/ 0 w 710"/>
                  <a:gd name="T23" fmla="*/ 0 h 371"/>
                  <a:gd name="T24" fmla="*/ 0 w 710"/>
                  <a:gd name="T25" fmla="*/ 0 h 371"/>
                  <a:gd name="T26" fmla="*/ 0 w 710"/>
                  <a:gd name="T27" fmla="*/ 0 h 371"/>
                  <a:gd name="T28" fmla="*/ 0 w 710"/>
                  <a:gd name="T29" fmla="*/ 0 h 371"/>
                  <a:gd name="T30" fmla="*/ 0 w 710"/>
                  <a:gd name="T31" fmla="*/ 0 h 371"/>
                  <a:gd name="T32" fmla="*/ 1 w 710"/>
                  <a:gd name="T33" fmla="*/ 0 h 371"/>
                  <a:gd name="T34" fmla="*/ 1 w 710"/>
                  <a:gd name="T35" fmla="*/ 0 h 371"/>
                  <a:gd name="T36" fmla="*/ 1 w 710"/>
                  <a:gd name="T37" fmla="*/ 0 h 371"/>
                  <a:gd name="T38" fmla="*/ 1 w 710"/>
                  <a:gd name="T39" fmla="*/ 1 h 371"/>
                  <a:gd name="T40" fmla="*/ 1 w 710"/>
                  <a:gd name="T41" fmla="*/ 1 h 371"/>
                  <a:gd name="T42" fmla="*/ 1 w 710"/>
                  <a:gd name="T43" fmla="*/ 1 h 371"/>
                  <a:gd name="T44" fmla="*/ 1 w 710"/>
                  <a:gd name="T45" fmla="*/ 1 h 371"/>
                  <a:gd name="T46" fmla="*/ 1 w 710"/>
                  <a:gd name="T47" fmla="*/ 1 h 371"/>
                  <a:gd name="T48" fmla="*/ 1 w 710"/>
                  <a:gd name="T49" fmla="*/ 0 h 371"/>
                  <a:gd name="T50" fmla="*/ 1 w 710"/>
                  <a:gd name="T51" fmla="*/ 0 h 371"/>
                  <a:gd name="T52" fmla="*/ 1 w 710"/>
                  <a:gd name="T53" fmla="*/ 0 h 371"/>
                  <a:gd name="T54" fmla="*/ 1 w 710"/>
                  <a:gd name="T55" fmla="*/ 0 h 371"/>
                  <a:gd name="T56" fmla="*/ 1 w 710"/>
                  <a:gd name="T57" fmla="*/ 0 h 371"/>
                  <a:gd name="T58" fmla="*/ 1 w 710"/>
                  <a:gd name="T59" fmla="*/ 0 h 371"/>
                  <a:gd name="T60" fmla="*/ 1 w 710"/>
                  <a:gd name="T61" fmla="*/ 0 h 371"/>
                  <a:gd name="T62" fmla="*/ 1 w 710"/>
                  <a:gd name="T63" fmla="*/ 0 h 371"/>
                  <a:gd name="T64" fmla="*/ 1 w 710"/>
                  <a:gd name="T65" fmla="*/ 0 h 371"/>
                  <a:gd name="T66" fmla="*/ 1 w 710"/>
                  <a:gd name="T67" fmla="*/ 0 h 371"/>
                  <a:gd name="T68" fmla="*/ 1 w 710"/>
                  <a:gd name="T69" fmla="*/ 0 h 371"/>
                  <a:gd name="T70" fmla="*/ 1 w 710"/>
                  <a:gd name="T71" fmla="*/ 0 h 371"/>
                  <a:gd name="T72" fmla="*/ 1 w 710"/>
                  <a:gd name="T73" fmla="*/ 0 h 371"/>
                  <a:gd name="T74" fmla="*/ 1 w 710"/>
                  <a:gd name="T75" fmla="*/ 0 h 371"/>
                  <a:gd name="T76" fmla="*/ 1 w 710"/>
                  <a:gd name="T77" fmla="*/ 0 h 371"/>
                  <a:gd name="T78" fmla="*/ 1 w 710"/>
                  <a:gd name="T79" fmla="*/ 0 h 371"/>
                  <a:gd name="T80" fmla="*/ 1 w 710"/>
                  <a:gd name="T81" fmla="*/ 0 h 371"/>
                  <a:gd name="T82" fmla="*/ 1 w 710"/>
                  <a:gd name="T83" fmla="*/ 0 h 371"/>
                  <a:gd name="T84" fmla="*/ 1 w 710"/>
                  <a:gd name="T85" fmla="*/ 0 h 371"/>
                  <a:gd name="T86" fmla="*/ 1 w 710"/>
                  <a:gd name="T87" fmla="*/ 0 h 371"/>
                  <a:gd name="T88" fmla="*/ 1 w 710"/>
                  <a:gd name="T89" fmla="*/ 0 h 371"/>
                  <a:gd name="T90" fmla="*/ 0 w 710"/>
                  <a:gd name="T91" fmla="*/ 0 h 371"/>
                  <a:gd name="T92" fmla="*/ 0 w 710"/>
                  <a:gd name="T93" fmla="*/ 0 h 371"/>
                  <a:gd name="T94" fmla="*/ 0 w 710"/>
                  <a:gd name="T95" fmla="*/ 0 h 371"/>
                  <a:gd name="T96" fmla="*/ 0 w 710"/>
                  <a:gd name="T97" fmla="*/ 0 h 371"/>
                  <a:gd name="T98" fmla="*/ 0 w 710"/>
                  <a:gd name="T99" fmla="*/ 0 h 3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371"/>
                  <a:gd name="T152" fmla="*/ 710 w 710"/>
                  <a:gd name="T153" fmla="*/ 371 h 3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371">
                    <a:moveTo>
                      <a:pt x="169" y="0"/>
                    </a:moveTo>
                    <a:lnTo>
                      <a:pt x="0" y="22"/>
                    </a:lnTo>
                    <a:lnTo>
                      <a:pt x="0" y="32"/>
                    </a:lnTo>
                    <a:lnTo>
                      <a:pt x="0" y="44"/>
                    </a:lnTo>
                    <a:lnTo>
                      <a:pt x="0" y="58"/>
                    </a:lnTo>
                    <a:lnTo>
                      <a:pt x="3" y="72"/>
                    </a:lnTo>
                    <a:lnTo>
                      <a:pt x="9" y="89"/>
                    </a:lnTo>
                    <a:lnTo>
                      <a:pt x="17" y="106"/>
                    </a:lnTo>
                    <a:lnTo>
                      <a:pt x="30" y="126"/>
                    </a:lnTo>
                    <a:lnTo>
                      <a:pt x="49" y="147"/>
                    </a:lnTo>
                    <a:lnTo>
                      <a:pt x="76" y="168"/>
                    </a:lnTo>
                    <a:lnTo>
                      <a:pt x="109" y="191"/>
                    </a:lnTo>
                    <a:lnTo>
                      <a:pt x="150" y="215"/>
                    </a:lnTo>
                    <a:lnTo>
                      <a:pt x="201" y="240"/>
                    </a:lnTo>
                    <a:lnTo>
                      <a:pt x="262" y="267"/>
                    </a:lnTo>
                    <a:lnTo>
                      <a:pt x="334" y="295"/>
                    </a:lnTo>
                    <a:lnTo>
                      <a:pt x="419" y="324"/>
                    </a:lnTo>
                    <a:lnTo>
                      <a:pt x="515" y="355"/>
                    </a:lnTo>
                    <a:lnTo>
                      <a:pt x="544" y="362"/>
                    </a:lnTo>
                    <a:lnTo>
                      <a:pt x="572" y="368"/>
                    </a:lnTo>
                    <a:lnTo>
                      <a:pt x="597" y="371"/>
                    </a:lnTo>
                    <a:lnTo>
                      <a:pt x="618" y="371"/>
                    </a:lnTo>
                    <a:lnTo>
                      <a:pt x="639" y="369"/>
                    </a:lnTo>
                    <a:lnTo>
                      <a:pt x="658" y="367"/>
                    </a:lnTo>
                    <a:lnTo>
                      <a:pt x="672" y="361"/>
                    </a:lnTo>
                    <a:lnTo>
                      <a:pt x="686" y="355"/>
                    </a:lnTo>
                    <a:lnTo>
                      <a:pt x="696" y="348"/>
                    </a:lnTo>
                    <a:lnTo>
                      <a:pt x="703" y="340"/>
                    </a:lnTo>
                    <a:lnTo>
                      <a:pt x="707" y="331"/>
                    </a:lnTo>
                    <a:lnTo>
                      <a:pt x="710" y="323"/>
                    </a:lnTo>
                    <a:lnTo>
                      <a:pt x="709" y="313"/>
                    </a:lnTo>
                    <a:lnTo>
                      <a:pt x="705" y="303"/>
                    </a:lnTo>
                    <a:lnTo>
                      <a:pt x="697" y="294"/>
                    </a:lnTo>
                    <a:lnTo>
                      <a:pt x="687" y="285"/>
                    </a:lnTo>
                    <a:lnTo>
                      <a:pt x="672" y="277"/>
                    </a:lnTo>
                    <a:lnTo>
                      <a:pt x="655" y="267"/>
                    </a:lnTo>
                    <a:lnTo>
                      <a:pt x="633" y="259"/>
                    </a:lnTo>
                    <a:lnTo>
                      <a:pt x="608" y="249"/>
                    </a:lnTo>
                    <a:lnTo>
                      <a:pt x="581" y="239"/>
                    </a:lnTo>
                    <a:lnTo>
                      <a:pt x="550" y="228"/>
                    </a:lnTo>
                    <a:lnTo>
                      <a:pt x="518" y="215"/>
                    </a:lnTo>
                    <a:lnTo>
                      <a:pt x="483" y="201"/>
                    </a:lnTo>
                    <a:lnTo>
                      <a:pt x="446" y="186"/>
                    </a:lnTo>
                    <a:lnTo>
                      <a:pt x="408" y="168"/>
                    </a:lnTo>
                    <a:lnTo>
                      <a:pt x="369" y="147"/>
                    </a:lnTo>
                    <a:lnTo>
                      <a:pt x="330" y="124"/>
                    </a:lnTo>
                    <a:lnTo>
                      <a:pt x="289" y="98"/>
                    </a:lnTo>
                    <a:lnTo>
                      <a:pt x="249" y="68"/>
                    </a:lnTo>
                    <a:lnTo>
                      <a:pt x="208" y="36"/>
                    </a:lnTo>
                    <a:lnTo>
                      <a:pt x="169"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37" name="Freeform 751">
                <a:extLst>
                  <a:ext uri="{FF2B5EF4-FFF2-40B4-BE49-F238E27FC236}">
                    <a16:creationId xmlns:a16="http://schemas.microsoft.com/office/drawing/2014/main" id="{62D635DC-89A2-F740-693E-D666F7728614}"/>
                  </a:ext>
                </a:extLst>
              </p:cNvPr>
              <p:cNvSpPr>
                <a:spLocks/>
              </p:cNvSpPr>
              <p:nvPr/>
            </p:nvSpPr>
            <p:spPr bwMode="auto">
              <a:xfrm>
                <a:off x="1234" y="5424"/>
                <a:ext cx="191" cy="84"/>
              </a:xfrm>
              <a:custGeom>
                <a:avLst/>
                <a:gdLst>
                  <a:gd name="T0" fmla="*/ 0 w 571"/>
                  <a:gd name="T1" fmla="*/ 0 h 252"/>
                  <a:gd name="T2" fmla="*/ 0 w 571"/>
                  <a:gd name="T3" fmla="*/ 0 h 252"/>
                  <a:gd name="T4" fmla="*/ 0 w 571"/>
                  <a:gd name="T5" fmla="*/ 0 h 252"/>
                  <a:gd name="T6" fmla="*/ 0 w 571"/>
                  <a:gd name="T7" fmla="*/ 0 h 252"/>
                  <a:gd name="T8" fmla="*/ 0 w 571"/>
                  <a:gd name="T9" fmla="*/ 0 h 252"/>
                  <a:gd name="T10" fmla="*/ 0 w 571"/>
                  <a:gd name="T11" fmla="*/ 0 h 252"/>
                  <a:gd name="T12" fmla="*/ 0 w 571"/>
                  <a:gd name="T13" fmla="*/ 0 h 252"/>
                  <a:gd name="T14" fmla="*/ 0 w 571"/>
                  <a:gd name="T15" fmla="*/ 0 h 252"/>
                  <a:gd name="T16" fmla="*/ 0 w 571"/>
                  <a:gd name="T17" fmla="*/ 0 h 252"/>
                  <a:gd name="T18" fmla="*/ 0 w 571"/>
                  <a:gd name="T19" fmla="*/ 0 h 252"/>
                  <a:gd name="T20" fmla="*/ 0 w 571"/>
                  <a:gd name="T21" fmla="*/ 0 h 252"/>
                  <a:gd name="T22" fmla="*/ 0 w 571"/>
                  <a:gd name="T23" fmla="*/ 0 h 252"/>
                  <a:gd name="T24" fmla="*/ 0 w 571"/>
                  <a:gd name="T25" fmla="*/ 0 h 252"/>
                  <a:gd name="T26" fmla="*/ 0 w 571"/>
                  <a:gd name="T27" fmla="*/ 0 h 252"/>
                  <a:gd name="T28" fmla="*/ 1 w 571"/>
                  <a:gd name="T29" fmla="*/ 0 h 252"/>
                  <a:gd name="T30" fmla="*/ 1 w 571"/>
                  <a:gd name="T31" fmla="*/ 0 h 252"/>
                  <a:gd name="T32" fmla="*/ 1 w 571"/>
                  <a:gd name="T33" fmla="*/ 0 h 252"/>
                  <a:gd name="T34" fmla="*/ 1 w 571"/>
                  <a:gd name="T35" fmla="*/ 0 h 252"/>
                  <a:gd name="T36" fmla="*/ 1 w 571"/>
                  <a:gd name="T37" fmla="*/ 0 h 252"/>
                  <a:gd name="T38" fmla="*/ 1 w 571"/>
                  <a:gd name="T39" fmla="*/ 0 h 252"/>
                  <a:gd name="T40" fmla="*/ 1 w 571"/>
                  <a:gd name="T41" fmla="*/ 0 h 252"/>
                  <a:gd name="T42" fmla="*/ 1 w 571"/>
                  <a:gd name="T43" fmla="*/ 0 h 252"/>
                  <a:gd name="T44" fmla="*/ 1 w 571"/>
                  <a:gd name="T45" fmla="*/ 0 h 252"/>
                  <a:gd name="T46" fmla="*/ 0 w 571"/>
                  <a:gd name="T47" fmla="*/ 0 h 252"/>
                  <a:gd name="T48" fmla="*/ 0 w 571"/>
                  <a:gd name="T49" fmla="*/ 0 h 252"/>
                  <a:gd name="T50" fmla="*/ 0 w 571"/>
                  <a:gd name="T51" fmla="*/ 0 h 252"/>
                  <a:gd name="T52" fmla="*/ 0 w 571"/>
                  <a:gd name="T53" fmla="*/ 0 h 252"/>
                  <a:gd name="T54" fmla="*/ 0 w 571"/>
                  <a:gd name="T55" fmla="*/ 0 h 252"/>
                  <a:gd name="T56" fmla="*/ 0 w 571"/>
                  <a:gd name="T57" fmla="*/ 0 h 252"/>
                  <a:gd name="T58" fmla="*/ 0 w 571"/>
                  <a:gd name="T59" fmla="*/ 0 h 252"/>
                  <a:gd name="T60" fmla="*/ 0 w 571"/>
                  <a:gd name="T61" fmla="*/ 0 h 252"/>
                  <a:gd name="T62" fmla="*/ 0 w 571"/>
                  <a:gd name="T63" fmla="*/ 0 h 252"/>
                  <a:gd name="T64" fmla="*/ 0 w 571"/>
                  <a:gd name="T65" fmla="*/ 0 h 252"/>
                  <a:gd name="T66" fmla="*/ 0 w 571"/>
                  <a:gd name="T67" fmla="*/ 0 h 2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1"/>
                  <a:gd name="T103" fmla="*/ 0 h 252"/>
                  <a:gd name="T104" fmla="*/ 571 w 571"/>
                  <a:gd name="T105" fmla="*/ 252 h 2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1" h="252">
                    <a:moveTo>
                      <a:pt x="35" y="7"/>
                    </a:moveTo>
                    <a:lnTo>
                      <a:pt x="37" y="8"/>
                    </a:lnTo>
                    <a:lnTo>
                      <a:pt x="38" y="11"/>
                    </a:lnTo>
                    <a:lnTo>
                      <a:pt x="44" y="17"/>
                    </a:lnTo>
                    <a:lnTo>
                      <a:pt x="53" y="25"/>
                    </a:lnTo>
                    <a:lnTo>
                      <a:pt x="64" y="35"/>
                    </a:lnTo>
                    <a:lnTo>
                      <a:pt x="81" y="46"/>
                    </a:lnTo>
                    <a:lnTo>
                      <a:pt x="101" y="60"/>
                    </a:lnTo>
                    <a:lnTo>
                      <a:pt x="126" y="76"/>
                    </a:lnTo>
                    <a:lnTo>
                      <a:pt x="156" y="92"/>
                    </a:lnTo>
                    <a:lnTo>
                      <a:pt x="193" y="112"/>
                    </a:lnTo>
                    <a:lnTo>
                      <a:pt x="237" y="132"/>
                    </a:lnTo>
                    <a:lnTo>
                      <a:pt x="288" y="154"/>
                    </a:lnTo>
                    <a:lnTo>
                      <a:pt x="346" y="176"/>
                    </a:lnTo>
                    <a:lnTo>
                      <a:pt x="412" y="200"/>
                    </a:lnTo>
                    <a:lnTo>
                      <a:pt x="486" y="226"/>
                    </a:lnTo>
                    <a:lnTo>
                      <a:pt x="571" y="252"/>
                    </a:lnTo>
                    <a:lnTo>
                      <a:pt x="549" y="249"/>
                    </a:lnTo>
                    <a:lnTo>
                      <a:pt x="523" y="244"/>
                    </a:lnTo>
                    <a:lnTo>
                      <a:pt x="492" y="238"/>
                    </a:lnTo>
                    <a:lnTo>
                      <a:pt x="458" y="230"/>
                    </a:lnTo>
                    <a:lnTo>
                      <a:pt x="422" y="220"/>
                    </a:lnTo>
                    <a:lnTo>
                      <a:pt x="384" y="209"/>
                    </a:lnTo>
                    <a:lnTo>
                      <a:pt x="345" y="196"/>
                    </a:lnTo>
                    <a:lnTo>
                      <a:pt x="304" y="181"/>
                    </a:lnTo>
                    <a:lnTo>
                      <a:pt x="261" y="165"/>
                    </a:lnTo>
                    <a:lnTo>
                      <a:pt x="221" y="147"/>
                    </a:lnTo>
                    <a:lnTo>
                      <a:pt x="180" y="127"/>
                    </a:lnTo>
                    <a:lnTo>
                      <a:pt x="139" y="105"/>
                    </a:lnTo>
                    <a:lnTo>
                      <a:pt x="101" y="81"/>
                    </a:lnTo>
                    <a:lnTo>
                      <a:pt x="64" y="56"/>
                    </a:lnTo>
                    <a:lnTo>
                      <a:pt x="31" y="29"/>
                    </a:lnTo>
                    <a:lnTo>
                      <a:pt x="0" y="0"/>
                    </a:lnTo>
                    <a:lnTo>
                      <a:pt x="35" y="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38" name="Freeform 752">
                <a:extLst>
                  <a:ext uri="{FF2B5EF4-FFF2-40B4-BE49-F238E27FC236}">
                    <a16:creationId xmlns:a16="http://schemas.microsoft.com/office/drawing/2014/main" id="{2B105C71-B74E-5AE1-4230-C201115F3FFF}"/>
                  </a:ext>
                </a:extLst>
              </p:cNvPr>
              <p:cNvSpPr>
                <a:spLocks/>
              </p:cNvSpPr>
              <p:nvPr/>
            </p:nvSpPr>
            <p:spPr bwMode="auto">
              <a:xfrm>
                <a:off x="1246" y="5450"/>
                <a:ext cx="25" cy="24"/>
              </a:xfrm>
              <a:custGeom>
                <a:avLst/>
                <a:gdLst>
                  <a:gd name="T0" fmla="*/ 0 w 76"/>
                  <a:gd name="T1" fmla="*/ 0 h 70"/>
                  <a:gd name="T2" fmla="*/ 0 w 76"/>
                  <a:gd name="T3" fmla="*/ 0 h 70"/>
                  <a:gd name="T4" fmla="*/ 0 w 76"/>
                  <a:gd name="T5" fmla="*/ 0 h 70"/>
                  <a:gd name="T6" fmla="*/ 0 w 76"/>
                  <a:gd name="T7" fmla="*/ 0 h 70"/>
                  <a:gd name="T8" fmla="*/ 0 w 76"/>
                  <a:gd name="T9" fmla="*/ 0 h 70"/>
                  <a:gd name="T10" fmla="*/ 0 w 76"/>
                  <a:gd name="T11" fmla="*/ 0 h 70"/>
                  <a:gd name="T12" fmla="*/ 0 60000 65536"/>
                  <a:gd name="T13" fmla="*/ 0 60000 65536"/>
                  <a:gd name="T14" fmla="*/ 0 60000 65536"/>
                  <a:gd name="T15" fmla="*/ 0 60000 65536"/>
                  <a:gd name="T16" fmla="*/ 0 60000 65536"/>
                  <a:gd name="T17" fmla="*/ 0 60000 65536"/>
                  <a:gd name="T18" fmla="*/ 0 w 76"/>
                  <a:gd name="T19" fmla="*/ 0 h 70"/>
                  <a:gd name="T20" fmla="*/ 76 w 76"/>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76" h="70">
                    <a:moveTo>
                      <a:pt x="23" y="0"/>
                    </a:moveTo>
                    <a:lnTo>
                      <a:pt x="66" y="14"/>
                    </a:lnTo>
                    <a:lnTo>
                      <a:pt x="76" y="63"/>
                    </a:lnTo>
                    <a:lnTo>
                      <a:pt x="30" y="70"/>
                    </a:lnTo>
                    <a:lnTo>
                      <a:pt x="0" y="31"/>
                    </a:lnTo>
                    <a:lnTo>
                      <a:pt x="2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39" name="Freeform 753">
                <a:extLst>
                  <a:ext uri="{FF2B5EF4-FFF2-40B4-BE49-F238E27FC236}">
                    <a16:creationId xmlns:a16="http://schemas.microsoft.com/office/drawing/2014/main" id="{91DE7B83-7BA2-637E-CDF4-C141A3CFC8C2}"/>
                  </a:ext>
                </a:extLst>
              </p:cNvPr>
              <p:cNvSpPr>
                <a:spLocks/>
              </p:cNvSpPr>
              <p:nvPr/>
            </p:nvSpPr>
            <p:spPr bwMode="auto">
              <a:xfrm>
                <a:off x="1375" y="5507"/>
                <a:ext cx="26" cy="22"/>
              </a:xfrm>
              <a:custGeom>
                <a:avLst/>
                <a:gdLst>
                  <a:gd name="T0" fmla="*/ 0 w 79"/>
                  <a:gd name="T1" fmla="*/ 0 h 65"/>
                  <a:gd name="T2" fmla="*/ 0 w 79"/>
                  <a:gd name="T3" fmla="*/ 0 h 65"/>
                  <a:gd name="T4" fmla="*/ 0 w 79"/>
                  <a:gd name="T5" fmla="*/ 0 h 65"/>
                  <a:gd name="T6" fmla="*/ 0 w 79"/>
                  <a:gd name="T7" fmla="*/ 0 h 65"/>
                  <a:gd name="T8" fmla="*/ 0 w 79"/>
                  <a:gd name="T9" fmla="*/ 0 h 65"/>
                  <a:gd name="T10" fmla="*/ 0 w 79"/>
                  <a:gd name="T11" fmla="*/ 0 h 65"/>
                  <a:gd name="T12" fmla="*/ 0 60000 65536"/>
                  <a:gd name="T13" fmla="*/ 0 60000 65536"/>
                  <a:gd name="T14" fmla="*/ 0 60000 65536"/>
                  <a:gd name="T15" fmla="*/ 0 60000 65536"/>
                  <a:gd name="T16" fmla="*/ 0 60000 65536"/>
                  <a:gd name="T17" fmla="*/ 0 60000 65536"/>
                  <a:gd name="T18" fmla="*/ 0 w 79"/>
                  <a:gd name="T19" fmla="*/ 0 h 65"/>
                  <a:gd name="T20" fmla="*/ 79 w 79"/>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9" h="65">
                    <a:moveTo>
                      <a:pt x="58" y="3"/>
                    </a:moveTo>
                    <a:lnTo>
                      <a:pt x="79" y="40"/>
                    </a:lnTo>
                    <a:lnTo>
                      <a:pt x="48" y="65"/>
                    </a:lnTo>
                    <a:lnTo>
                      <a:pt x="0" y="42"/>
                    </a:lnTo>
                    <a:lnTo>
                      <a:pt x="15" y="0"/>
                    </a:lnTo>
                    <a:lnTo>
                      <a:pt x="58"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0" name="Freeform 754">
                <a:extLst>
                  <a:ext uri="{FF2B5EF4-FFF2-40B4-BE49-F238E27FC236}">
                    <a16:creationId xmlns:a16="http://schemas.microsoft.com/office/drawing/2014/main" id="{1EE9522F-DDAF-24BD-408D-76145A2E8EC8}"/>
                  </a:ext>
                </a:extLst>
              </p:cNvPr>
              <p:cNvSpPr>
                <a:spLocks/>
              </p:cNvSpPr>
              <p:nvPr/>
            </p:nvSpPr>
            <p:spPr bwMode="auto">
              <a:xfrm>
                <a:off x="1346" y="5120"/>
                <a:ext cx="167" cy="227"/>
              </a:xfrm>
              <a:custGeom>
                <a:avLst/>
                <a:gdLst>
                  <a:gd name="T0" fmla="*/ 0 w 500"/>
                  <a:gd name="T1" fmla="*/ 0 h 681"/>
                  <a:gd name="T2" fmla="*/ 0 w 500"/>
                  <a:gd name="T3" fmla="*/ 0 h 681"/>
                  <a:gd name="T4" fmla="*/ 0 w 500"/>
                  <a:gd name="T5" fmla="*/ 0 h 681"/>
                  <a:gd name="T6" fmla="*/ 0 w 500"/>
                  <a:gd name="T7" fmla="*/ 0 h 681"/>
                  <a:gd name="T8" fmla="*/ 0 w 500"/>
                  <a:gd name="T9" fmla="*/ 0 h 681"/>
                  <a:gd name="T10" fmla="*/ 0 w 500"/>
                  <a:gd name="T11" fmla="*/ 0 h 681"/>
                  <a:gd name="T12" fmla="*/ 1 w 500"/>
                  <a:gd name="T13" fmla="*/ 0 h 681"/>
                  <a:gd name="T14" fmla="*/ 1 w 500"/>
                  <a:gd name="T15" fmla="*/ 0 h 681"/>
                  <a:gd name="T16" fmla="*/ 1 w 500"/>
                  <a:gd name="T17" fmla="*/ 0 h 681"/>
                  <a:gd name="T18" fmla="*/ 1 w 500"/>
                  <a:gd name="T19" fmla="*/ 0 h 681"/>
                  <a:gd name="T20" fmla="*/ 1 w 500"/>
                  <a:gd name="T21" fmla="*/ 0 h 681"/>
                  <a:gd name="T22" fmla="*/ 1 w 500"/>
                  <a:gd name="T23" fmla="*/ 0 h 681"/>
                  <a:gd name="T24" fmla="*/ 1 w 500"/>
                  <a:gd name="T25" fmla="*/ 1 h 681"/>
                  <a:gd name="T26" fmla="*/ 1 w 500"/>
                  <a:gd name="T27" fmla="*/ 1 h 681"/>
                  <a:gd name="T28" fmla="*/ 1 w 500"/>
                  <a:gd name="T29" fmla="*/ 1 h 681"/>
                  <a:gd name="T30" fmla="*/ 1 w 500"/>
                  <a:gd name="T31" fmla="*/ 1 h 681"/>
                  <a:gd name="T32" fmla="*/ 1 w 500"/>
                  <a:gd name="T33" fmla="*/ 1 h 681"/>
                  <a:gd name="T34" fmla="*/ 1 w 500"/>
                  <a:gd name="T35" fmla="*/ 1 h 681"/>
                  <a:gd name="T36" fmla="*/ 1 w 500"/>
                  <a:gd name="T37" fmla="*/ 1 h 681"/>
                  <a:gd name="T38" fmla="*/ 1 w 500"/>
                  <a:gd name="T39" fmla="*/ 1 h 681"/>
                  <a:gd name="T40" fmla="*/ 1 w 500"/>
                  <a:gd name="T41" fmla="*/ 1 h 681"/>
                  <a:gd name="T42" fmla="*/ 1 w 500"/>
                  <a:gd name="T43" fmla="*/ 1 h 681"/>
                  <a:gd name="T44" fmla="*/ 1 w 500"/>
                  <a:gd name="T45" fmla="*/ 1 h 681"/>
                  <a:gd name="T46" fmla="*/ 0 w 500"/>
                  <a:gd name="T47" fmla="*/ 1 h 681"/>
                  <a:gd name="T48" fmla="*/ 0 w 500"/>
                  <a:gd name="T49" fmla="*/ 1 h 681"/>
                  <a:gd name="T50" fmla="*/ 0 w 500"/>
                  <a:gd name="T51" fmla="*/ 1 h 681"/>
                  <a:gd name="T52" fmla="*/ 0 w 500"/>
                  <a:gd name="T53" fmla="*/ 1 h 681"/>
                  <a:gd name="T54" fmla="*/ 0 w 500"/>
                  <a:gd name="T55" fmla="*/ 1 h 681"/>
                  <a:gd name="T56" fmla="*/ 0 w 500"/>
                  <a:gd name="T57" fmla="*/ 1 h 681"/>
                  <a:gd name="T58" fmla="*/ 0 w 500"/>
                  <a:gd name="T59" fmla="*/ 1 h 681"/>
                  <a:gd name="T60" fmla="*/ 0 w 500"/>
                  <a:gd name="T61" fmla="*/ 1 h 681"/>
                  <a:gd name="T62" fmla="*/ 0 w 500"/>
                  <a:gd name="T63" fmla="*/ 1 h 681"/>
                  <a:gd name="T64" fmla="*/ 0 w 500"/>
                  <a:gd name="T65" fmla="*/ 1 h 681"/>
                  <a:gd name="T66" fmla="*/ 0 w 500"/>
                  <a:gd name="T67" fmla="*/ 1 h 681"/>
                  <a:gd name="T68" fmla="*/ 0 w 500"/>
                  <a:gd name="T69" fmla="*/ 1 h 681"/>
                  <a:gd name="T70" fmla="*/ 0 w 500"/>
                  <a:gd name="T71" fmla="*/ 1 h 681"/>
                  <a:gd name="T72" fmla="*/ 0 w 500"/>
                  <a:gd name="T73" fmla="*/ 1 h 681"/>
                  <a:gd name="T74" fmla="*/ 0 w 500"/>
                  <a:gd name="T75" fmla="*/ 1 h 681"/>
                  <a:gd name="T76" fmla="*/ 0 w 500"/>
                  <a:gd name="T77" fmla="*/ 1 h 681"/>
                  <a:gd name="T78" fmla="*/ 0 w 500"/>
                  <a:gd name="T79" fmla="*/ 1 h 681"/>
                  <a:gd name="T80" fmla="*/ 0 w 500"/>
                  <a:gd name="T81" fmla="*/ 1 h 681"/>
                  <a:gd name="T82" fmla="*/ 0 w 500"/>
                  <a:gd name="T83" fmla="*/ 1 h 681"/>
                  <a:gd name="T84" fmla="*/ 0 w 500"/>
                  <a:gd name="T85" fmla="*/ 1 h 681"/>
                  <a:gd name="T86" fmla="*/ 0 w 500"/>
                  <a:gd name="T87" fmla="*/ 1 h 681"/>
                  <a:gd name="T88" fmla="*/ 0 w 500"/>
                  <a:gd name="T89" fmla="*/ 0 h 681"/>
                  <a:gd name="T90" fmla="*/ 0 w 500"/>
                  <a:gd name="T91" fmla="*/ 0 h 681"/>
                  <a:gd name="T92" fmla="*/ 0 w 500"/>
                  <a:gd name="T93" fmla="*/ 0 h 681"/>
                  <a:gd name="T94" fmla="*/ 0 w 500"/>
                  <a:gd name="T95" fmla="*/ 0 h 681"/>
                  <a:gd name="T96" fmla="*/ 0 w 500"/>
                  <a:gd name="T97" fmla="*/ 0 h 681"/>
                  <a:gd name="T98" fmla="*/ 0 w 500"/>
                  <a:gd name="T99" fmla="*/ 0 h 681"/>
                  <a:gd name="T100" fmla="*/ 0 w 500"/>
                  <a:gd name="T101" fmla="*/ 0 h 681"/>
                  <a:gd name="T102" fmla="*/ 0 w 500"/>
                  <a:gd name="T103" fmla="*/ 0 h 681"/>
                  <a:gd name="T104" fmla="*/ 0 w 500"/>
                  <a:gd name="T105" fmla="*/ 0 h 681"/>
                  <a:gd name="T106" fmla="*/ 0 w 500"/>
                  <a:gd name="T107" fmla="*/ 0 h 681"/>
                  <a:gd name="T108" fmla="*/ 0 w 500"/>
                  <a:gd name="T109" fmla="*/ 0 h 681"/>
                  <a:gd name="T110" fmla="*/ 0 w 500"/>
                  <a:gd name="T111" fmla="*/ 0 h 681"/>
                  <a:gd name="T112" fmla="*/ 0 w 500"/>
                  <a:gd name="T113" fmla="*/ 0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0"/>
                  <a:gd name="T172" fmla="*/ 0 h 681"/>
                  <a:gd name="T173" fmla="*/ 500 w 500"/>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0" h="681">
                    <a:moveTo>
                      <a:pt x="223" y="7"/>
                    </a:moveTo>
                    <a:lnTo>
                      <a:pt x="230" y="6"/>
                    </a:lnTo>
                    <a:lnTo>
                      <a:pt x="249" y="3"/>
                    </a:lnTo>
                    <a:lnTo>
                      <a:pt x="277" y="0"/>
                    </a:lnTo>
                    <a:lnTo>
                      <a:pt x="311" y="0"/>
                    </a:lnTo>
                    <a:lnTo>
                      <a:pt x="347" y="6"/>
                    </a:lnTo>
                    <a:lnTo>
                      <a:pt x="384" y="19"/>
                    </a:lnTo>
                    <a:lnTo>
                      <a:pt x="417" y="41"/>
                    </a:lnTo>
                    <a:lnTo>
                      <a:pt x="443" y="75"/>
                    </a:lnTo>
                    <a:lnTo>
                      <a:pt x="452" y="110"/>
                    </a:lnTo>
                    <a:lnTo>
                      <a:pt x="464" y="180"/>
                    </a:lnTo>
                    <a:lnTo>
                      <a:pt x="474" y="272"/>
                    </a:lnTo>
                    <a:lnTo>
                      <a:pt x="486" y="377"/>
                    </a:lnTo>
                    <a:lnTo>
                      <a:pt x="493" y="481"/>
                    </a:lnTo>
                    <a:lnTo>
                      <a:pt x="499" y="575"/>
                    </a:lnTo>
                    <a:lnTo>
                      <a:pt x="500" y="645"/>
                    </a:lnTo>
                    <a:lnTo>
                      <a:pt x="496" y="681"/>
                    </a:lnTo>
                    <a:lnTo>
                      <a:pt x="480" y="671"/>
                    </a:lnTo>
                    <a:lnTo>
                      <a:pt x="462" y="660"/>
                    </a:lnTo>
                    <a:lnTo>
                      <a:pt x="441" y="650"/>
                    </a:lnTo>
                    <a:lnTo>
                      <a:pt x="417" y="640"/>
                    </a:lnTo>
                    <a:lnTo>
                      <a:pt x="392" y="631"/>
                    </a:lnTo>
                    <a:lnTo>
                      <a:pt x="366" y="622"/>
                    </a:lnTo>
                    <a:lnTo>
                      <a:pt x="338" y="614"/>
                    </a:lnTo>
                    <a:lnTo>
                      <a:pt x="311" y="605"/>
                    </a:lnTo>
                    <a:lnTo>
                      <a:pt x="284" y="598"/>
                    </a:lnTo>
                    <a:lnTo>
                      <a:pt x="258" y="593"/>
                    </a:lnTo>
                    <a:lnTo>
                      <a:pt x="232" y="586"/>
                    </a:lnTo>
                    <a:lnTo>
                      <a:pt x="209" y="582"/>
                    </a:lnTo>
                    <a:lnTo>
                      <a:pt x="188" y="577"/>
                    </a:lnTo>
                    <a:lnTo>
                      <a:pt x="169" y="575"/>
                    </a:lnTo>
                    <a:lnTo>
                      <a:pt x="153" y="573"/>
                    </a:lnTo>
                    <a:lnTo>
                      <a:pt x="141" y="572"/>
                    </a:lnTo>
                    <a:lnTo>
                      <a:pt x="122" y="566"/>
                    </a:lnTo>
                    <a:lnTo>
                      <a:pt x="102" y="551"/>
                    </a:lnTo>
                    <a:lnTo>
                      <a:pt x="82" y="531"/>
                    </a:lnTo>
                    <a:lnTo>
                      <a:pt x="61" y="506"/>
                    </a:lnTo>
                    <a:lnTo>
                      <a:pt x="42" y="481"/>
                    </a:lnTo>
                    <a:lnTo>
                      <a:pt x="26" y="454"/>
                    </a:lnTo>
                    <a:lnTo>
                      <a:pt x="12" y="432"/>
                    </a:lnTo>
                    <a:lnTo>
                      <a:pt x="0" y="414"/>
                    </a:lnTo>
                    <a:lnTo>
                      <a:pt x="22" y="401"/>
                    </a:lnTo>
                    <a:lnTo>
                      <a:pt x="44" y="387"/>
                    </a:lnTo>
                    <a:lnTo>
                      <a:pt x="66" y="370"/>
                    </a:lnTo>
                    <a:lnTo>
                      <a:pt x="86" y="353"/>
                    </a:lnTo>
                    <a:lnTo>
                      <a:pt x="103" y="336"/>
                    </a:lnTo>
                    <a:lnTo>
                      <a:pt x="118" y="318"/>
                    </a:lnTo>
                    <a:lnTo>
                      <a:pt x="128" y="300"/>
                    </a:lnTo>
                    <a:lnTo>
                      <a:pt x="134" y="282"/>
                    </a:lnTo>
                    <a:lnTo>
                      <a:pt x="137" y="257"/>
                    </a:lnTo>
                    <a:lnTo>
                      <a:pt x="141" y="219"/>
                    </a:lnTo>
                    <a:lnTo>
                      <a:pt x="149" y="174"/>
                    </a:lnTo>
                    <a:lnTo>
                      <a:pt x="157" y="126"/>
                    </a:lnTo>
                    <a:lnTo>
                      <a:pt x="169" y="82"/>
                    </a:lnTo>
                    <a:lnTo>
                      <a:pt x="184" y="44"/>
                    </a:lnTo>
                    <a:lnTo>
                      <a:pt x="201" y="17"/>
                    </a:lnTo>
                    <a:lnTo>
                      <a:pt x="223" y="7"/>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1" name="Freeform 755">
                <a:extLst>
                  <a:ext uri="{FF2B5EF4-FFF2-40B4-BE49-F238E27FC236}">
                    <a16:creationId xmlns:a16="http://schemas.microsoft.com/office/drawing/2014/main" id="{8E47D39E-9DCF-EAE3-3139-808964D34E6B}"/>
                  </a:ext>
                </a:extLst>
              </p:cNvPr>
              <p:cNvSpPr>
                <a:spLocks/>
              </p:cNvSpPr>
              <p:nvPr/>
            </p:nvSpPr>
            <p:spPr bwMode="auto">
              <a:xfrm>
                <a:off x="1484" y="5140"/>
                <a:ext cx="71" cy="59"/>
              </a:xfrm>
              <a:custGeom>
                <a:avLst/>
                <a:gdLst>
                  <a:gd name="T0" fmla="*/ 0 w 213"/>
                  <a:gd name="T1" fmla="*/ 0 h 178"/>
                  <a:gd name="T2" fmla="*/ 0 w 213"/>
                  <a:gd name="T3" fmla="*/ 0 h 178"/>
                  <a:gd name="T4" fmla="*/ 0 w 213"/>
                  <a:gd name="T5" fmla="*/ 0 h 178"/>
                  <a:gd name="T6" fmla="*/ 0 w 213"/>
                  <a:gd name="T7" fmla="*/ 0 h 178"/>
                  <a:gd name="T8" fmla="*/ 0 w 213"/>
                  <a:gd name="T9" fmla="*/ 0 h 178"/>
                  <a:gd name="T10" fmla="*/ 0 w 213"/>
                  <a:gd name="T11" fmla="*/ 0 h 178"/>
                  <a:gd name="T12" fmla="*/ 0 w 213"/>
                  <a:gd name="T13" fmla="*/ 0 h 178"/>
                  <a:gd name="T14" fmla="*/ 0 60000 65536"/>
                  <a:gd name="T15" fmla="*/ 0 60000 65536"/>
                  <a:gd name="T16" fmla="*/ 0 60000 65536"/>
                  <a:gd name="T17" fmla="*/ 0 60000 65536"/>
                  <a:gd name="T18" fmla="*/ 0 60000 65536"/>
                  <a:gd name="T19" fmla="*/ 0 60000 65536"/>
                  <a:gd name="T20" fmla="*/ 0 60000 65536"/>
                  <a:gd name="T21" fmla="*/ 0 w 213"/>
                  <a:gd name="T22" fmla="*/ 0 h 178"/>
                  <a:gd name="T23" fmla="*/ 213 w 213"/>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178">
                    <a:moveTo>
                      <a:pt x="0" y="38"/>
                    </a:moveTo>
                    <a:lnTo>
                      <a:pt x="33" y="0"/>
                    </a:lnTo>
                    <a:lnTo>
                      <a:pt x="213" y="96"/>
                    </a:lnTo>
                    <a:lnTo>
                      <a:pt x="181" y="178"/>
                    </a:lnTo>
                    <a:lnTo>
                      <a:pt x="128" y="136"/>
                    </a:lnTo>
                    <a:lnTo>
                      <a:pt x="42" y="140"/>
                    </a:lnTo>
                    <a:lnTo>
                      <a:pt x="0" y="38"/>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2" name="Freeform 756">
                <a:extLst>
                  <a:ext uri="{FF2B5EF4-FFF2-40B4-BE49-F238E27FC236}">
                    <a16:creationId xmlns:a16="http://schemas.microsoft.com/office/drawing/2014/main" id="{50E7A866-93D7-5C42-7248-A3E8EB1175E6}"/>
                  </a:ext>
                </a:extLst>
              </p:cNvPr>
              <p:cNvSpPr>
                <a:spLocks/>
              </p:cNvSpPr>
              <p:nvPr/>
            </p:nvSpPr>
            <p:spPr bwMode="auto">
              <a:xfrm>
                <a:off x="1390" y="5352"/>
                <a:ext cx="48" cy="77"/>
              </a:xfrm>
              <a:custGeom>
                <a:avLst/>
                <a:gdLst>
                  <a:gd name="T0" fmla="*/ 0 w 143"/>
                  <a:gd name="T1" fmla="*/ 0 h 231"/>
                  <a:gd name="T2" fmla="*/ 0 w 143"/>
                  <a:gd name="T3" fmla="*/ 0 h 231"/>
                  <a:gd name="T4" fmla="*/ 0 w 143"/>
                  <a:gd name="T5" fmla="*/ 0 h 231"/>
                  <a:gd name="T6" fmla="*/ 0 w 143"/>
                  <a:gd name="T7" fmla="*/ 0 h 231"/>
                  <a:gd name="T8" fmla="*/ 0 w 143"/>
                  <a:gd name="T9" fmla="*/ 0 h 231"/>
                  <a:gd name="T10" fmla="*/ 0 w 143"/>
                  <a:gd name="T11" fmla="*/ 0 h 231"/>
                  <a:gd name="T12" fmla="*/ 0 w 143"/>
                  <a:gd name="T13" fmla="*/ 0 h 231"/>
                  <a:gd name="T14" fmla="*/ 0 60000 65536"/>
                  <a:gd name="T15" fmla="*/ 0 60000 65536"/>
                  <a:gd name="T16" fmla="*/ 0 60000 65536"/>
                  <a:gd name="T17" fmla="*/ 0 60000 65536"/>
                  <a:gd name="T18" fmla="*/ 0 60000 65536"/>
                  <a:gd name="T19" fmla="*/ 0 60000 65536"/>
                  <a:gd name="T20" fmla="*/ 0 60000 65536"/>
                  <a:gd name="T21" fmla="*/ 0 w 143"/>
                  <a:gd name="T22" fmla="*/ 0 h 231"/>
                  <a:gd name="T23" fmla="*/ 143 w 143"/>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31">
                    <a:moveTo>
                      <a:pt x="79" y="0"/>
                    </a:moveTo>
                    <a:lnTo>
                      <a:pt x="0" y="7"/>
                    </a:lnTo>
                    <a:lnTo>
                      <a:pt x="101" y="231"/>
                    </a:lnTo>
                    <a:lnTo>
                      <a:pt x="143" y="171"/>
                    </a:lnTo>
                    <a:lnTo>
                      <a:pt x="121" y="87"/>
                    </a:lnTo>
                    <a:lnTo>
                      <a:pt x="115" y="36"/>
                    </a:lnTo>
                    <a:lnTo>
                      <a:pt x="79"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3" name="Freeform 757">
                <a:extLst>
                  <a:ext uri="{FF2B5EF4-FFF2-40B4-BE49-F238E27FC236}">
                    <a16:creationId xmlns:a16="http://schemas.microsoft.com/office/drawing/2014/main" id="{99B6DD5C-CC33-7CDF-8EB1-324B0D827897}"/>
                  </a:ext>
                </a:extLst>
              </p:cNvPr>
              <p:cNvSpPr>
                <a:spLocks/>
              </p:cNvSpPr>
              <p:nvPr/>
            </p:nvSpPr>
            <p:spPr bwMode="auto">
              <a:xfrm>
                <a:off x="1366" y="5386"/>
                <a:ext cx="84" cy="90"/>
              </a:xfrm>
              <a:custGeom>
                <a:avLst/>
                <a:gdLst>
                  <a:gd name="T0" fmla="*/ 0 w 254"/>
                  <a:gd name="T1" fmla="*/ 0 h 269"/>
                  <a:gd name="T2" fmla="*/ 0 w 254"/>
                  <a:gd name="T3" fmla="*/ 0 h 269"/>
                  <a:gd name="T4" fmla="*/ 0 w 254"/>
                  <a:gd name="T5" fmla="*/ 0 h 269"/>
                  <a:gd name="T6" fmla="*/ 0 w 254"/>
                  <a:gd name="T7" fmla="*/ 0 h 269"/>
                  <a:gd name="T8" fmla="*/ 0 w 254"/>
                  <a:gd name="T9" fmla="*/ 0 h 269"/>
                  <a:gd name="T10" fmla="*/ 0 w 254"/>
                  <a:gd name="T11" fmla="*/ 0 h 269"/>
                  <a:gd name="T12" fmla="*/ 0 w 254"/>
                  <a:gd name="T13" fmla="*/ 0 h 269"/>
                  <a:gd name="T14" fmla="*/ 0 w 254"/>
                  <a:gd name="T15" fmla="*/ 0 h 269"/>
                  <a:gd name="T16" fmla="*/ 0 w 254"/>
                  <a:gd name="T17" fmla="*/ 0 h 269"/>
                  <a:gd name="T18" fmla="*/ 0 w 254"/>
                  <a:gd name="T19" fmla="*/ 0 h 2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69"/>
                  <a:gd name="T32" fmla="*/ 254 w 254"/>
                  <a:gd name="T33" fmla="*/ 269 h 2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69">
                    <a:moveTo>
                      <a:pt x="134" y="123"/>
                    </a:moveTo>
                    <a:lnTo>
                      <a:pt x="15" y="202"/>
                    </a:lnTo>
                    <a:lnTo>
                      <a:pt x="0" y="241"/>
                    </a:lnTo>
                    <a:lnTo>
                      <a:pt x="102" y="269"/>
                    </a:lnTo>
                    <a:lnTo>
                      <a:pt x="161" y="224"/>
                    </a:lnTo>
                    <a:lnTo>
                      <a:pt x="215" y="226"/>
                    </a:lnTo>
                    <a:lnTo>
                      <a:pt x="225" y="149"/>
                    </a:lnTo>
                    <a:lnTo>
                      <a:pt x="254" y="31"/>
                    </a:lnTo>
                    <a:lnTo>
                      <a:pt x="124" y="0"/>
                    </a:lnTo>
                    <a:lnTo>
                      <a:pt x="134"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4" name="Freeform 758">
                <a:extLst>
                  <a:ext uri="{FF2B5EF4-FFF2-40B4-BE49-F238E27FC236}">
                    <a16:creationId xmlns:a16="http://schemas.microsoft.com/office/drawing/2014/main" id="{838B8811-B80C-00F0-1A0D-7ACAEC967F4A}"/>
                  </a:ext>
                </a:extLst>
              </p:cNvPr>
              <p:cNvSpPr>
                <a:spLocks/>
              </p:cNvSpPr>
              <p:nvPr/>
            </p:nvSpPr>
            <p:spPr bwMode="auto">
              <a:xfrm>
                <a:off x="1381" y="5278"/>
                <a:ext cx="107" cy="72"/>
              </a:xfrm>
              <a:custGeom>
                <a:avLst/>
                <a:gdLst>
                  <a:gd name="T0" fmla="*/ 0 w 319"/>
                  <a:gd name="T1" fmla="*/ 0 h 215"/>
                  <a:gd name="T2" fmla="*/ 0 w 319"/>
                  <a:gd name="T3" fmla="*/ 0 h 215"/>
                  <a:gd name="T4" fmla="*/ 0 w 319"/>
                  <a:gd name="T5" fmla="*/ 0 h 215"/>
                  <a:gd name="T6" fmla="*/ 0 w 319"/>
                  <a:gd name="T7" fmla="*/ 0 h 215"/>
                  <a:gd name="T8" fmla="*/ 0 w 319"/>
                  <a:gd name="T9" fmla="*/ 0 h 215"/>
                  <a:gd name="T10" fmla="*/ 0 w 319"/>
                  <a:gd name="T11" fmla="*/ 0 h 215"/>
                  <a:gd name="T12" fmla="*/ 0 w 319"/>
                  <a:gd name="T13" fmla="*/ 0 h 215"/>
                  <a:gd name="T14" fmla="*/ 0 60000 65536"/>
                  <a:gd name="T15" fmla="*/ 0 60000 65536"/>
                  <a:gd name="T16" fmla="*/ 0 60000 65536"/>
                  <a:gd name="T17" fmla="*/ 0 60000 65536"/>
                  <a:gd name="T18" fmla="*/ 0 60000 65536"/>
                  <a:gd name="T19" fmla="*/ 0 60000 65536"/>
                  <a:gd name="T20" fmla="*/ 0 60000 65536"/>
                  <a:gd name="T21" fmla="*/ 0 w 319"/>
                  <a:gd name="T22" fmla="*/ 0 h 215"/>
                  <a:gd name="T23" fmla="*/ 319 w 319"/>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9" h="215">
                    <a:moveTo>
                      <a:pt x="271" y="0"/>
                    </a:moveTo>
                    <a:lnTo>
                      <a:pt x="319" y="113"/>
                    </a:lnTo>
                    <a:lnTo>
                      <a:pt x="58" y="215"/>
                    </a:lnTo>
                    <a:lnTo>
                      <a:pt x="17" y="210"/>
                    </a:lnTo>
                    <a:lnTo>
                      <a:pt x="0" y="152"/>
                    </a:lnTo>
                    <a:lnTo>
                      <a:pt x="17" y="122"/>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5" name="Freeform 759">
                <a:extLst>
                  <a:ext uri="{FF2B5EF4-FFF2-40B4-BE49-F238E27FC236}">
                    <a16:creationId xmlns:a16="http://schemas.microsoft.com/office/drawing/2014/main" id="{0D4DF771-2445-D494-4FB9-06BCA851F3CA}"/>
                  </a:ext>
                </a:extLst>
              </p:cNvPr>
              <p:cNvSpPr>
                <a:spLocks/>
              </p:cNvSpPr>
              <p:nvPr/>
            </p:nvSpPr>
            <p:spPr bwMode="auto">
              <a:xfrm>
                <a:off x="1533" y="5182"/>
                <a:ext cx="58" cy="43"/>
              </a:xfrm>
              <a:custGeom>
                <a:avLst/>
                <a:gdLst>
                  <a:gd name="T0" fmla="*/ 0 w 175"/>
                  <a:gd name="T1" fmla="*/ 0 h 129"/>
                  <a:gd name="T2" fmla="*/ 0 w 175"/>
                  <a:gd name="T3" fmla="*/ 0 h 129"/>
                  <a:gd name="T4" fmla="*/ 0 w 175"/>
                  <a:gd name="T5" fmla="*/ 0 h 129"/>
                  <a:gd name="T6" fmla="*/ 0 w 175"/>
                  <a:gd name="T7" fmla="*/ 0 h 129"/>
                  <a:gd name="T8" fmla="*/ 0 w 175"/>
                  <a:gd name="T9" fmla="*/ 0 h 129"/>
                  <a:gd name="T10" fmla="*/ 0 60000 65536"/>
                  <a:gd name="T11" fmla="*/ 0 60000 65536"/>
                  <a:gd name="T12" fmla="*/ 0 60000 65536"/>
                  <a:gd name="T13" fmla="*/ 0 60000 65536"/>
                  <a:gd name="T14" fmla="*/ 0 60000 65536"/>
                  <a:gd name="T15" fmla="*/ 0 w 175"/>
                  <a:gd name="T16" fmla="*/ 0 h 129"/>
                  <a:gd name="T17" fmla="*/ 175 w 175"/>
                  <a:gd name="T18" fmla="*/ 129 h 129"/>
                </a:gdLst>
                <a:ahLst/>
                <a:cxnLst>
                  <a:cxn ang="T10">
                    <a:pos x="T0" y="T1"/>
                  </a:cxn>
                  <a:cxn ang="T11">
                    <a:pos x="T2" y="T3"/>
                  </a:cxn>
                  <a:cxn ang="T12">
                    <a:pos x="T4" y="T5"/>
                  </a:cxn>
                  <a:cxn ang="T13">
                    <a:pos x="T6" y="T7"/>
                  </a:cxn>
                  <a:cxn ang="T14">
                    <a:pos x="T8" y="T9"/>
                  </a:cxn>
                </a:cxnLst>
                <a:rect l="T15" t="T16" r="T17" b="T18"/>
                <a:pathLst>
                  <a:path w="175" h="129">
                    <a:moveTo>
                      <a:pt x="63" y="0"/>
                    </a:moveTo>
                    <a:lnTo>
                      <a:pt x="175" y="105"/>
                    </a:lnTo>
                    <a:lnTo>
                      <a:pt x="142" y="129"/>
                    </a:lnTo>
                    <a:lnTo>
                      <a:pt x="0" y="44"/>
                    </a:lnTo>
                    <a:lnTo>
                      <a:pt x="63"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6" name="Freeform 760">
                <a:extLst>
                  <a:ext uri="{FF2B5EF4-FFF2-40B4-BE49-F238E27FC236}">
                    <a16:creationId xmlns:a16="http://schemas.microsoft.com/office/drawing/2014/main" id="{F917324A-C192-421B-F0F7-5B9A68EC7B16}"/>
                  </a:ext>
                </a:extLst>
              </p:cNvPr>
              <p:cNvSpPr>
                <a:spLocks/>
              </p:cNvSpPr>
              <p:nvPr/>
            </p:nvSpPr>
            <p:spPr bwMode="auto">
              <a:xfrm>
                <a:off x="1574" y="5222"/>
                <a:ext cx="68" cy="62"/>
              </a:xfrm>
              <a:custGeom>
                <a:avLst/>
                <a:gdLst>
                  <a:gd name="T0" fmla="*/ 0 w 204"/>
                  <a:gd name="T1" fmla="*/ 0 h 185"/>
                  <a:gd name="T2" fmla="*/ 0 w 204"/>
                  <a:gd name="T3" fmla="*/ 0 h 185"/>
                  <a:gd name="T4" fmla="*/ 0 w 204"/>
                  <a:gd name="T5" fmla="*/ 0 h 185"/>
                  <a:gd name="T6" fmla="*/ 0 w 204"/>
                  <a:gd name="T7" fmla="*/ 0 h 185"/>
                  <a:gd name="T8" fmla="*/ 0 w 204"/>
                  <a:gd name="T9" fmla="*/ 0 h 185"/>
                  <a:gd name="T10" fmla="*/ 0 w 204"/>
                  <a:gd name="T11" fmla="*/ 0 h 185"/>
                  <a:gd name="T12" fmla="*/ 0 w 204"/>
                  <a:gd name="T13" fmla="*/ 0 h 185"/>
                  <a:gd name="T14" fmla="*/ 0 w 204"/>
                  <a:gd name="T15" fmla="*/ 0 h 185"/>
                  <a:gd name="T16" fmla="*/ 0 w 204"/>
                  <a:gd name="T17" fmla="*/ 0 h 185"/>
                  <a:gd name="T18" fmla="*/ 0 w 204"/>
                  <a:gd name="T19" fmla="*/ 0 h 185"/>
                  <a:gd name="T20" fmla="*/ 0 w 204"/>
                  <a:gd name="T21" fmla="*/ 0 h 185"/>
                  <a:gd name="T22" fmla="*/ 0 w 204"/>
                  <a:gd name="T23" fmla="*/ 0 h 185"/>
                  <a:gd name="T24" fmla="*/ 0 w 204"/>
                  <a:gd name="T25" fmla="*/ 0 h 185"/>
                  <a:gd name="T26" fmla="*/ 0 w 204"/>
                  <a:gd name="T27" fmla="*/ 0 h 185"/>
                  <a:gd name="T28" fmla="*/ 0 w 204"/>
                  <a:gd name="T29" fmla="*/ 0 h 185"/>
                  <a:gd name="T30" fmla="*/ 0 w 204"/>
                  <a:gd name="T31" fmla="*/ 0 h 185"/>
                  <a:gd name="T32" fmla="*/ 0 w 204"/>
                  <a:gd name="T33" fmla="*/ 0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
                  <a:gd name="T52" fmla="*/ 0 h 185"/>
                  <a:gd name="T53" fmla="*/ 204 w 204"/>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 h="185">
                    <a:moveTo>
                      <a:pt x="61" y="0"/>
                    </a:moveTo>
                    <a:lnTo>
                      <a:pt x="3" y="53"/>
                    </a:lnTo>
                    <a:lnTo>
                      <a:pt x="0" y="81"/>
                    </a:lnTo>
                    <a:lnTo>
                      <a:pt x="45" y="74"/>
                    </a:lnTo>
                    <a:lnTo>
                      <a:pt x="46" y="154"/>
                    </a:lnTo>
                    <a:lnTo>
                      <a:pt x="73" y="171"/>
                    </a:lnTo>
                    <a:lnTo>
                      <a:pt x="81" y="96"/>
                    </a:lnTo>
                    <a:lnTo>
                      <a:pt x="105" y="185"/>
                    </a:lnTo>
                    <a:lnTo>
                      <a:pt x="130" y="182"/>
                    </a:lnTo>
                    <a:lnTo>
                      <a:pt x="105" y="88"/>
                    </a:lnTo>
                    <a:lnTo>
                      <a:pt x="150" y="161"/>
                    </a:lnTo>
                    <a:lnTo>
                      <a:pt x="178" y="148"/>
                    </a:lnTo>
                    <a:lnTo>
                      <a:pt x="122" y="67"/>
                    </a:lnTo>
                    <a:lnTo>
                      <a:pt x="184" y="123"/>
                    </a:lnTo>
                    <a:lnTo>
                      <a:pt x="204" y="119"/>
                    </a:lnTo>
                    <a:lnTo>
                      <a:pt x="114" y="16"/>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7" name="Freeform 761">
                <a:extLst>
                  <a:ext uri="{FF2B5EF4-FFF2-40B4-BE49-F238E27FC236}">
                    <a16:creationId xmlns:a16="http://schemas.microsoft.com/office/drawing/2014/main" id="{7CF95DA0-5BCF-F4F3-DAEF-983DA34791F7}"/>
                  </a:ext>
                </a:extLst>
              </p:cNvPr>
              <p:cNvSpPr>
                <a:spLocks/>
              </p:cNvSpPr>
              <p:nvPr/>
            </p:nvSpPr>
            <p:spPr bwMode="auto">
              <a:xfrm>
                <a:off x="1324" y="5134"/>
                <a:ext cx="83" cy="33"/>
              </a:xfrm>
              <a:custGeom>
                <a:avLst/>
                <a:gdLst>
                  <a:gd name="T0" fmla="*/ 0 w 249"/>
                  <a:gd name="T1" fmla="*/ 0 h 97"/>
                  <a:gd name="T2" fmla="*/ 0 w 249"/>
                  <a:gd name="T3" fmla="*/ 0 h 97"/>
                  <a:gd name="T4" fmla="*/ 0 w 249"/>
                  <a:gd name="T5" fmla="*/ 0 h 97"/>
                  <a:gd name="T6" fmla="*/ 0 w 249"/>
                  <a:gd name="T7" fmla="*/ 0 h 97"/>
                  <a:gd name="T8" fmla="*/ 0 w 249"/>
                  <a:gd name="T9" fmla="*/ 0 h 97"/>
                  <a:gd name="T10" fmla="*/ 0 w 249"/>
                  <a:gd name="T11" fmla="*/ 0 h 97"/>
                  <a:gd name="T12" fmla="*/ 0 w 249"/>
                  <a:gd name="T13" fmla="*/ 0 h 97"/>
                  <a:gd name="T14" fmla="*/ 0 60000 65536"/>
                  <a:gd name="T15" fmla="*/ 0 60000 65536"/>
                  <a:gd name="T16" fmla="*/ 0 60000 65536"/>
                  <a:gd name="T17" fmla="*/ 0 60000 65536"/>
                  <a:gd name="T18" fmla="*/ 0 60000 65536"/>
                  <a:gd name="T19" fmla="*/ 0 60000 65536"/>
                  <a:gd name="T20" fmla="*/ 0 60000 65536"/>
                  <a:gd name="T21" fmla="*/ 0 w 249"/>
                  <a:gd name="T22" fmla="*/ 0 h 97"/>
                  <a:gd name="T23" fmla="*/ 249 w 249"/>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97">
                    <a:moveTo>
                      <a:pt x="249" y="62"/>
                    </a:moveTo>
                    <a:lnTo>
                      <a:pt x="246" y="5"/>
                    </a:lnTo>
                    <a:lnTo>
                      <a:pt x="30" y="0"/>
                    </a:lnTo>
                    <a:lnTo>
                      <a:pt x="0" y="70"/>
                    </a:lnTo>
                    <a:lnTo>
                      <a:pt x="45" y="58"/>
                    </a:lnTo>
                    <a:lnTo>
                      <a:pt x="143" y="97"/>
                    </a:lnTo>
                    <a:lnTo>
                      <a:pt x="249" y="62"/>
                    </a:lnTo>
                    <a:close/>
                  </a:path>
                </a:pathLst>
              </a:custGeom>
              <a:solidFill>
                <a:srgbClr val="FF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8" name="Freeform 762">
                <a:extLst>
                  <a:ext uri="{FF2B5EF4-FFF2-40B4-BE49-F238E27FC236}">
                    <a16:creationId xmlns:a16="http://schemas.microsoft.com/office/drawing/2014/main" id="{C73E4C21-8821-7990-DC31-0A3FE54647F5}"/>
                  </a:ext>
                </a:extLst>
              </p:cNvPr>
              <p:cNvSpPr>
                <a:spLocks/>
              </p:cNvSpPr>
              <p:nvPr/>
            </p:nvSpPr>
            <p:spPr bwMode="auto">
              <a:xfrm>
                <a:off x="1268" y="5141"/>
                <a:ext cx="66" cy="21"/>
              </a:xfrm>
              <a:custGeom>
                <a:avLst/>
                <a:gdLst>
                  <a:gd name="T0" fmla="*/ 0 w 197"/>
                  <a:gd name="T1" fmla="*/ 0 h 63"/>
                  <a:gd name="T2" fmla="*/ 0 w 197"/>
                  <a:gd name="T3" fmla="*/ 0 h 63"/>
                  <a:gd name="T4" fmla="*/ 0 w 197"/>
                  <a:gd name="T5" fmla="*/ 0 h 63"/>
                  <a:gd name="T6" fmla="*/ 0 w 197"/>
                  <a:gd name="T7" fmla="*/ 0 h 63"/>
                  <a:gd name="T8" fmla="*/ 0 w 197"/>
                  <a:gd name="T9" fmla="*/ 0 h 63"/>
                  <a:gd name="T10" fmla="*/ 0 60000 65536"/>
                  <a:gd name="T11" fmla="*/ 0 60000 65536"/>
                  <a:gd name="T12" fmla="*/ 0 60000 65536"/>
                  <a:gd name="T13" fmla="*/ 0 60000 65536"/>
                  <a:gd name="T14" fmla="*/ 0 60000 65536"/>
                  <a:gd name="T15" fmla="*/ 0 w 197"/>
                  <a:gd name="T16" fmla="*/ 0 h 63"/>
                  <a:gd name="T17" fmla="*/ 197 w 197"/>
                  <a:gd name="T18" fmla="*/ 63 h 63"/>
                </a:gdLst>
                <a:ahLst/>
                <a:cxnLst>
                  <a:cxn ang="T10">
                    <a:pos x="T0" y="T1"/>
                  </a:cxn>
                  <a:cxn ang="T11">
                    <a:pos x="T2" y="T3"/>
                  </a:cxn>
                  <a:cxn ang="T12">
                    <a:pos x="T4" y="T5"/>
                  </a:cxn>
                  <a:cxn ang="T13">
                    <a:pos x="T6" y="T7"/>
                  </a:cxn>
                  <a:cxn ang="T14">
                    <a:pos x="T8" y="T9"/>
                  </a:cxn>
                </a:cxnLst>
                <a:rect l="T15" t="T16" r="T17" b="T18"/>
                <a:pathLst>
                  <a:path w="197" h="63">
                    <a:moveTo>
                      <a:pt x="143" y="1"/>
                    </a:moveTo>
                    <a:lnTo>
                      <a:pt x="0" y="0"/>
                    </a:lnTo>
                    <a:lnTo>
                      <a:pt x="38" y="36"/>
                    </a:lnTo>
                    <a:lnTo>
                      <a:pt x="197" y="63"/>
                    </a:lnTo>
                    <a:lnTo>
                      <a:pt x="143" y="1"/>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49" name="Freeform 763">
                <a:extLst>
                  <a:ext uri="{FF2B5EF4-FFF2-40B4-BE49-F238E27FC236}">
                    <a16:creationId xmlns:a16="http://schemas.microsoft.com/office/drawing/2014/main" id="{BB5C5CA8-1161-FAA1-D9B2-A609DFD30D89}"/>
                  </a:ext>
                </a:extLst>
              </p:cNvPr>
              <p:cNvSpPr>
                <a:spLocks/>
              </p:cNvSpPr>
              <p:nvPr/>
            </p:nvSpPr>
            <p:spPr bwMode="auto">
              <a:xfrm>
                <a:off x="1214" y="5132"/>
                <a:ext cx="56" cy="51"/>
              </a:xfrm>
              <a:custGeom>
                <a:avLst/>
                <a:gdLst>
                  <a:gd name="T0" fmla="*/ 0 w 169"/>
                  <a:gd name="T1" fmla="*/ 0 h 154"/>
                  <a:gd name="T2" fmla="*/ 0 w 169"/>
                  <a:gd name="T3" fmla="*/ 0 h 154"/>
                  <a:gd name="T4" fmla="*/ 0 w 169"/>
                  <a:gd name="T5" fmla="*/ 0 h 154"/>
                  <a:gd name="T6" fmla="*/ 0 w 169"/>
                  <a:gd name="T7" fmla="*/ 0 h 154"/>
                  <a:gd name="T8" fmla="*/ 0 w 169"/>
                  <a:gd name="T9" fmla="*/ 0 h 154"/>
                  <a:gd name="T10" fmla="*/ 0 w 169"/>
                  <a:gd name="T11" fmla="*/ 0 h 154"/>
                  <a:gd name="T12" fmla="*/ 0 w 169"/>
                  <a:gd name="T13" fmla="*/ 0 h 154"/>
                  <a:gd name="T14" fmla="*/ 0 w 169"/>
                  <a:gd name="T15" fmla="*/ 0 h 154"/>
                  <a:gd name="T16" fmla="*/ 0 w 169"/>
                  <a:gd name="T17" fmla="*/ 0 h 154"/>
                  <a:gd name="T18" fmla="*/ 0 w 169"/>
                  <a:gd name="T19" fmla="*/ 0 h 154"/>
                  <a:gd name="T20" fmla="*/ 0 w 169"/>
                  <a:gd name="T21" fmla="*/ 0 h 154"/>
                  <a:gd name="T22" fmla="*/ 0 w 169"/>
                  <a:gd name="T23" fmla="*/ 0 h 154"/>
                  <a:gd name="T24" fmla="*/ 0 w 169"/>
                  <a:gd name="T25" fmla="*/ 0 h 154"/>
                  <a:gd name="T26" fmla="*/ 0 w 169"/>
                  <a:gd name="T27" fmla="*/ 0 h 154"/>
                  <a:gd name="T28" fmla="*/ 0 w 169"/>
                  <a:gd name="T29" fmla="*/ 0 h 154"/>
                  <a:gd name="T30" fmla="*/ 0 w 169"/>
                  <a:gd name="T31" fmla="*/ 0 h 154"/>
                  <a:gd name="T32" fmla="*/ 0 w 169"/>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9"/>
                  <a:gd name="T52" fmla="*/ 0 h 154"/>
                  <a:gd name="T53" fmla="*/ 169 w 169"/>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9" h="154">
                    <a:moveTo>
                      <a:pt x="169" y="69"/>
                    </a:moveTo>
                    <a:lnTo>
                      <a:pt x="166" y="130"/>
                    </a:lnTo>
                    <a:lnTo>
                      <a:pt x="153" y="154"/>
                    </a:lnTo>
                    <a:lnTo>
                      <a:pt x="137" y="113"/>
                    </a:lnTo>
                    <a:lnTo>
                      <a:pt x="64" y="150"/>
                    </a:lnTo>
                    <a:lnTo>
                      <a:pt x="36" y="136"/>
                    </a:lnTo>
                    <a:lnTo>
                      <a:pt x="101" y="94"/>
                    </a:lnTo>
                    <a:lnTo>
                      <a:pt x="9" y="115"/>
                    </a:lnTo>
                    <a:lnTo>
                      <a:pt x="0" y="92"/>
                    </a:lnTo>
                    <a:lnTo>
                      <a:pt x="98" y="70"/>
                    </a:lnTo>
                    <a:lnTo>
                      <a:pt x="7" y="66"/>
                    </a:lnTo>
                    <a:lnTo>
                      <a:pt x="7" y="36"/>
                    </a:lnTo>
                    <a:lnTo>
                      <a:pt x="108" y="45"/>
                    </a:lnTo>
                    <a:lnTo>
                      <a:pt x="28" y="20"/>
                    </a:lnTo>
                    <a:lnTo>
                      <a:pt x="22" y="0"/>
                    </a:lnTo>
                    <a:lnTo>
                      <a:pt x="144" y="29"/>
                    </a:lnTo>
                    <a:lnTo>
                      <a:pt x="1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0" name="Freeform 764">
                <a:extLst>
                  <a:ext uri="{FF2B5EF4-FFF2-40B4-BE49-F238E27FC236}">
                    <a16:creationId xmlns:a16="http://schemas.microsoft.com/office/drawing/2014/main" id="{F42C73E9-716D-974A-C244-A1250BF80CD2}"/>
                  </a:ext>
                </a:extLst>
              </p:cNvPr>
              <p:cNvSpPr>
                <a:spLocks/>
              </p:cNvSpPr>
              <p:nvPr/>
            </p:nvSpPr>
            <p:spPr bwMode="auto">
              <a:xfrm>
                <a:off x="1309" y="5311"/>
                <a:ext cx="42" cy="40"/>
              </a:xfrm>
              <a:custGeom>
                <a:avLst/>
                <a:gdLst>
                  <a:gd name="T0" fmla="*/ 0 w 125"/>
                  <a:gd name="T1" fmla="*/ 0 h 120"/>
                  <a:gd name="T2" fmla="*/ 0 w 125"/>
                  <a:gd name="T3" fmla="*/ 0 h 120"/>
                  <a:gd name="T4" fmla="*/ 0 w 125"/>
                  <a:gd name="T5" fmla="*/ 0 h 120"/>
                  <a:gd name="T6" fmla="*/ 0 w 125"/>
                  <a:gd name="T7" fmla="*/ 0 h 120"/>
                  <a:gd name="T8" fmla="*/ 0 w 125"/>
                  <a:gd name="T9" fmla="*/ 0 h 120"/>
                  <a:gd name="T10" fmla="*/ 0 w 125"/>
                  <a:gd name="T11" fmla="*/ 0 h 120"/>
                  <a:gd name="T12" fmla="*/ 0 60000 65536"/>
                  <a:gd name="T13" fmla="*/ 0 60000 65536"/>
                  <a:gd name="T14" fmla="*/ 0 60000 65536"/>
                  <a:gd name="T15" fmla="*/ 0 60000 65536"/>
                  <a:gd name="T16" fmla="*/ 0 60000 65536"/>
                  <a:gd name="T17" fmla="*/ 0 60000 65536"/>
                  <a:gd name="T18" fmla="*/ 0 w 125"/>
                  <a:gd name="T19" fmla="*/ 0 h 120"/>
                  <a:gd name="T20" fmla="*/ 125 w 125"/>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25" h="120">
                    <a:moveTo>
                      <a:pt x="69" y="0"/>
                    </a:moveTo>
                    <a:lnTo>
                      <a:pt x="0" y="24"/>
                    </a:lnTo>
                    <a:lnTo>
                      <a:pt x="48" y="113"/>
                    </a:lnTo>
                    <a:lnTo>
                      <a:pt x="114" y="120"/>
                    </a:lnTo>
                    <a:lnTo>
                      <a:pt x="125" y="96"/>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1" name="Freeform 765">
                <a:extLst>
                  <a:ext uri="{FF2B5EF4-FFF2-40B4-BE49-F238E27FC236}">
                    <a16:creationId xmlns:a16="http://schemas.microsoft.com/office/drawing/2014/main" id="{FB255AF0-28C6-D80F-1E0C-AA50766F2821}"/>
                  </a:ext>
                </a:extLst>
              </p:cNvPr>
              <p:cNvSpPr>
                <a:spLocks/>
              </p:cNvSpPr>
              <p:nvPr/>
            </p:nvSpPr>
            <p:spPr bwMode="auto">
              <a:xfrm>
                <a:off x="1300" y="5256"/>
                <a:ext cx="134" cy="56"/>
              </a:xfrm>
              <a:custGeom>
                <a:avLst/>
                <a:gdLst>
                  <a:gd name="T0" fmla="*/ 1 w 402"/>
                  <a:gd name="T1" fmla="*/ 0 h 167"/>
                  <a:gd name="T2" fmla="*/ 1 w 402"/>
                  <a:gd name="T3" fmla="*/ 0 h 167"/>
                  <a:gd name="T4" fmla="*/ 0 w 402"/>
                  <a:gd name="T5" fmla="*/ 0 h 167"/>
                  <a:gd name="T6" fmla="*/ 0 w 402"/>
                  <a:gd name="T7" fmla="*/ 0 h 167"/>
                  <a:gd name="T8" fmla="*/ 0 w 402"/>
                  <a:gd name="T9" fmla="*/ 0 h 167"/>
                  <a:gd name="T10" fmla="*/ 0 w 402"/>
                  <a:gd name="T11" fmla="*/ 0 h 167"/>
                  <a:gd name="T12" fmla="*/ 1 w 402"/>
                  <a:gd name="T13" fmla="*/ 0 h 167"/>
                  <a:gd name="T14" fmla="*/ 0 60000 65536"/>
                  <a:gd name="T15" fmla="*/ 0 60000 65536"/>
                  <a:gd name="T16" fmla="*/ 0 60000 65536"/>
                  <a:gd name="T17" fmla="*/ 0 60000 65536"/>
                  <a:gd name="T18" fmla="*/ 0 60000 65536"/>
                  <a:gd name="T19" fmla="*/ 0 60000 65536"/>
                  <a:gd name="T20" fmla="*/ 0 60000 65536"/>
                  <a:gd name="T21" fmla="*/ 0 w 402"/>
                  <a:gd name="T22" fmla="*/ 0 h 167"/>
                  <a:gd name="T23" fmla="*/ 402 w 402"/>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2" h="167">
                    <a:moveTo>
                      <a:pt x="371" y="0"/>
                    </a:moveTo>
                    <a:lnTo>
                      <a:pt x="402" y="99"/>
                    </a:lnTo>
                    <a:lnTo>
                      <a:pt x="44" y="167"/>
                    </a:lnTo>
                    <a:lnTo>
                      <a:pt x="6" y="154"/>
                    </a:lnTo>
                    <a:lnTo>
                      <a:pt x="0" y="116"/>
                    </a:lnTo>
                    <a:lnTo>
                      <a:pt x="24" y="56"/>
                    </a:lnTo>
                    <a:lnTo>
                      <a:pt x="371"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2" name="Freeform 766">
                <a:extLst>
                  <a:ext uri="{FF2B5EF4-FFF2-40B4-BE49-F238E27FC236}">
                    <a16:creationId xmlns:a16="http://schemas.microsoft.com/office/drawing/2014/main" id="{56A51A53-F7C6-FFA7-0C8C-B0C55EBC45E8}"/>
                  </a:ext>
                </a:extLst>
              </p:cNvPr>
              <p:cNvSpPr>
                <a:spLocks/>
              </p:cNvSpPr>
              <p:nvPr/>
            </p:nvSpPr>
            <p:spPr bwMode="auto">
              <a:xfrm>
                <a:off x="1280" y="5350"/>
                <a:ext cx="83" cy="78"/>
              </a:xfrm>
              <a:custGeom>
                <a:avLst/>
                <a:gdLst>
                  <a:gd name="T0" fmla="*/ 0 w 248"/>
                  <a:gd name="T1" fmla="*/ 0 h 234"/>
                  <a:gd name="T2" fmla="*/ 0 w 248"/>
                  <a:gd name="T3" fmla="*/ 0 h 234"/>
                  <a:gd name="T4" fmla="*/ 0 w 248"/>
                  <a:gd name="T5" fmla="*/ 0 h 234"/>
                  <a:gd name="T6" fmla="*/ 0 w 248"/>
                  <a:gd name="T7" fmla="*/ 0 h 234"/>
                  <a:gd name="T8" fmla="*/ 0 w 248"/>
                  <a:gd name="T9" fmla="*/ 0 h 234"/>
                  <a:gd name="T10" fmla="*/ 0 w 248"/>
                  <a:gd name="T11" fmla="*/ 0 h 234"/>
                  <a:gd name="T12" fmla="*/ 0 w 248"/>
                  <a:gd name="T13" fmla="*/ 0 h 234"/>
                  <a:gd name="T14" fmla="*/ 0 w 248"/>
                  <a:gd name="T15" fmla="*/ 0 h 234"/>
                  <a:gd name="T16" fmla="*/ 0 w 248"/>
                  <a:gd name="T17" fmla="*/ 0 h 234"/>
                  <a:gd name="T18" fmla="*/ 0 w 248"/>
                  <a:gd name="T19" fmla="*/ 0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234"/>
                  <a:gd name="T32" fmla="*/ 248 w 248"/>
                  <a:gd name="T33" fmla="*/ 234 h 2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234">
                    <a:moveTo>
                      <a:pt x="227" y="124"/>
                    </a:moveTo>
                    <a:lnTo>
                      <a:pt x="216" y="184"/>
                    </a:lnTo>
                    <a:lnTo>
                      <a:pt x="157" y="196"/>
                    </a:lnTo>
                    <a:lnTo>
                      <a:pt x="97" y="234"/>
                    </a:lnTo>
                    <a:lnTo>
                      <a:pt x="0" y="198"/>
                    </a:lnTo>
                    <a:lnTo>
                      <a:pt x="21" y="157"/>
                    </a:lnTo>
                    <a:lnTo>
                      <a:pt x="139" y="108"/>
                    </a:lnTo>
                    <a:lnTo>
                      <a:pt x="111" y="0"/>
                    </a:lnTo>
                    <a:lnTo>
                      <a:pt x="248" y="26"/>
                    </a:lnTo>
                    <a:lnTo>
                      <a:pt x="227" y="124"/>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3" name="Freeform 767">
                <a:extLst>
                  <a:ext uri="{FF2B5EF4-FFF2-40B4-BE49-F238E27FC236}">
                    <a16:creationId xmlns:a16="http://schemas.microsoft.com/office/drawing/2014/main" id="{A2A01C0F-B8C9-B277-6610-3BA231347D40}"/>
                  </a:ext>
                </a:extLst>
              </p:cNvPr>
              <p:cNvSpPr>
                <a:spLocks/>
              </p:cNvSpPr>
              <p:nvPr/>
            </p:nvSpPr>
            <p:spPr bwMode="auto">
              <a:xfrm>
                <a:off x="1327" y="5247"/>
                <a:ext cx="173" cy="116"/>
              </a:xfrm>
              <a:custGeom>
                <a:avLst/>
                <a:gdLst>
                  <a:gd name="T0" fmla="*/ 0 w 520"/>
                  <a:gd name="T1" fmla="*/ 0 h 348"/>
                  <a:gd name="T2" fmla="*/ 0 w 520"/>
                  <a:gd name="T3" fmla="*/ 0 h 348"/>
                  <a:gd name="T4" fmla="*/ 0 w 520"/>
                  <a:gd name="T5" fmla="*/ 0 h 348"/>
                  <a:gd name="T6" fmla="*/ 0 w 520"/>
                  <a:gd name="T7" fmla="*/ 0 h 348"/>
                  <a:gd name="T8" fmla="*/ 0 w 520"/>
                  <a:gd name="T9" fmla="*/ 0 h 348"/>
                  <a:gd name="T10" fmla="*/ 1 w 520"/>
                  <a:gd name="T11" fmla="*/ 0 h 348"/>
                  <a:gd name="T12" fmla="*/ 0 w 520"/>
                  <a:gd name="T13" fmla="*/ 0 h 348"/>
                  <a:gd name="T14" fmla="*/ 0 w 520"/>
                  <a:gd name="T15" fmla="*/ 0 h 348"/>
                  <a:gd name="T16" fmla="*/ 0 60000 65536"/>
                  <a:gd name="T17" fmla="*/ 0 60000 65536"/>
                  <a:gd name="T18" fmla="*/ 0 60000 65536"/>
                  <a:gd name="T19" fmla="*/ 0 60000 65536"/>
                  <a:gd name="T20" fmla="*/ 0 60000 65536"/>
                  <a:gd name="T21" fmla="*/ 0 60000 65536"/>
                  <a:gd name="T22" fmla="*/ 0 60000 65536"/>
                  <a:gd name="T23" fmla="*/ 0 60000 65536"/>
                  <a:gd name="T24" fmla="*/ 0 w 520"/>
                  <a:gd name="T25" fmla="*/ 0 h 348"/>
                  <a:gd name="T26" fmla="*/ 520 w 520"/>
                  <a:gd name="T27" fmla="*/ 348 h 3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0" h="348">
                    <a:moveTo>
                      <a:pt x="0" y="48"/>
                    </a:moveTo>
                    <a:lnTo>
                      <a:pt x="84" y="230"/>
                    </a:lnTo>
                    <a:lnTo>
                      <a:pt x="240" y="173"/>
                    </a:lnTo>
                    <a:lnTo>
                      <a:pt x="172" y="216"/>
                    </a:lnTo>
                    <a:lnTo>
                      <a:pt x="348" y="348"/>
                    </a:lnTo>
                    <a:lnTo>
                      <a:pt x="520" y="161"/>
                    </a:lnTo>
                    <a:lnTo>
                      <a:pt x="294" y="0"/>
                    </a:lnTo>
                    <a:lnTo>
                      <a:pt x="0" y="48"/>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4" name="Freeform 768">
                <a:extLst>
                  <a:ext uri="{FF2B5EF4-FFF2-40B4-BE49-F238E27FC236}">
                    <a16:creationId xmlns:a16="http://schemas.microsoft.com/office/drawing/2014/main" id="{B47B291F-8AF2-505A-A036-FF2ACB2044C6}"/>
                  </a:ext>
                </a:extLst>
              </p:cNvPr>
              <p:cNvSpPr>
                <a:spLocks/>
              </p:cNvSpPr>
              <p:nvPr/>
            </p:nvSpPr>
            <p:spPr bwMode="auto">
              <a:xfrm>
                <a:off x="1393" y="5129"/>
                <a:ext cx="106" cy="189"/>
              </a:xfrm>
              <a:custGeom>
                <a:avLst/>
                <a:gdLst>
                  <a:gd name="T0" fmla="*/ 0 w 318"/>
                  <a:gd name="T1" fmla="*/ 0 h 566"/>
                  <a:gd name="T2" fmla="*/ 0 w 318"/>
                  <a:gd name="T3" fmla="*/ 0 h 566"/>
                  <a:gd name="T4" fmla="*/ 0 w 318"/>
                  <a:gd name="T5" fmla="*/ 0 h 566"/>
                  <a:gd name="T6" fmla="*/ 0 w 318"/>
                  <a:gd name="T7" fmla="*/ 0 h 566"/>
                  <a:gd name="T8" fmla="*/ 0 w 318"/>
                  <a:gd name="T9" fmla="*/ 0 h 566"/>
                  <a:gd name="T10" fmla="*/ 0 w 318"/>
                  <a:gd name="T11" fmla="*/ 0 h 566"/>
                  <a:gd name="T12" fmla="*/ 0 w 318"/>
                  <a:gd name="T13" fmla="*/ 0 h 566"/>
                  <a:gd name="T14" fmla="*/ 0 w 318"/>
                  <a:gd name="T15" fmla="*/ 1 h 566"/>
                  <a:gd name="T16" fmla="*/ 0 w 318"/>
                  <a:gd name="T17" fmla="*/ 1 h 566"/>
                  <a:gd name="T18" fmla="*/ 0 w 318"/>
                  <a:gd name="T19" fmla="*/ 1 h 566"/>
                  <a:gd name="T20" fmla="*/ 0 w 318"/>
                  <a:gd name="T21" fmla="*/ 1 h 566"/>
                  <a:gd name="T22" fmla="*/ 0 w 318"/>
                  <a:gd name="T23" fmla="*/ 1 h 566"/>
                  <a:gd name="T24" fmla="*/ 0 w 318"/>
                  <a:gd name="T25" fmla="*/ 1 h 566"/>
                  <a:gd name="T26" fmla="*/ 0 w 318"/>
                  <a:gd name="T27" fmla="*/ 1 h 566"/>
                  <a:gd name="T28" fmla="*/ 0 w 318"/>
                  <a:gd name="T29" fmla="*/ 1 h 566"/>
                  <a:gd name="T30" fmla="*/ 0 w 318"/>
                  <a:gd name="T31" fmla="*/ 1 h 566"/>
                  <a:gd name="T32" fmla="*/ 0 w 318"/>
                  <a:gd name="T33" fmla="*/ 1 h 566"/>
                  <a:gd name="T34" fmla="*/ 0 w 318"/>
                  <a:gd name="T35" fmla="*/ 1 h 566"/>
                  <a:gd name="T36" fmla="*/ 0 w 318"/>
                  <a:gd name="T37" fmla="*/ 1 h 566"/>
                  <a:gd name="T38" fmla="*/ 0 w 318"/>
                  <a:gd name="T39" fmla="*/ 1 h 566"/>
                  <a:gd name="T40" fmla="*/ 0 w 318"/>
                  <a:gd name="T41" fmla="*/ 1 h 566"/>
                  <a:gd name="T42" fmla="*/ 0 w 318"/>
                  <a:gd name="T43" fmla="*/ 1 h 566"/>
                  <a:gd name="T44" fmla="*/ 0 w 318"/>
                  <a:gd name="T45" fmla="*/ 1 h 566"/>
                  <a:gd name="T46" fmla="*/ 0 w 318"/>
                  <a:gd name="T47" fmla="*/ 1 h 566"/>
                  <a:gd name="T48" fmla="*/ 0 w 318"/>
                  <a:gd name="T49" fmla="*/ 1 h 566"/>
                  <a:gd name="T50" fmla="*/ 0 w 318"/>
                  <a:gd name="T51" fmla="*/ 1 h 566"/>
                  <a:gd name="T52" fmla="*/ 0 w 318"/>
                  <a:gd name="T53" fmla="*/ 1 h 566"/>
                  <a:gd name="T54" fmla="*/ 0 w 318"/>
                  <a:gd name="T55" fmla="*/ 0 h 566"/>
                  <a:gd name="T56" fmla="*/ 0 w 318"/>
                  <a:gd name="T57" fmla="*/ 0 h 566"/>
                  <a:gd name="T58" fmla="*/ 0 w 318"/>
                  <a:gd name="T59" fmla="*/ 0 h 566"/>
                  <a:gd name="T60" fmla="*/ 0 w 318"/>
                  <a:gd name="T61" fmla="*/ 0 h 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8"/>
                  <a:gd name="T94" fmla="*/ 0 h 566"/>
                  <a:gd name="T95" fmla="*/ 318 w 318"/>
                  <a:gd name="T96" fmla="*/ 566 h 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8" h="566">
                    <a:moveTo>
                      <a:pt x="0" y="8"/>
                    </a:moveTo>
                    <a:lnTo>
                      <a:pt x="109" y="0"/>
                    </a:lnTo>
                    <a:lnTo>
                      <a:pt x="318" y="52"/>
                    </a:lnTo>
                    <a:lnTo>
                      <a:pt x="315" y="73"/>
                    </a:lnTo>
                    <a:lnTo>
                      <a:pt x="308" y="129"/>
                    </a:lnTo>
                    <a:lnTo>
                      <a:pt x="298" y="209"/>
                    </a:lnTo>
                    <a:lnTo>
                      <a:pt x="286" y="301"/>
                    </a:lnTo>
                    <a:lnTo>
                      <a:pt x="274" y="394"/>
                    </a:lnTo>
                    <a:lnTo>
                      <a:pt x="263" y="476"/>
                    </a:lnTo>
                    <a:lnTo>
                      <a:pt x="255" y="538"/>
                    </a:lnTo>
                    <a:lnTo>
                      <a:pt x="251" y="564"/>
                    </a:lnTo>
                    <a:lnTo>
                      <a:pt x="207" y="566"/>
                    </a:lnTo>
                    <a:lnTo>
                      <a:pt x="172" y="564"/>
                    </a:lnTo>
                    <a:lnTo>
                      <a:pt x="144" y="557"/>
                    </a:lnTo>
                    <a:lnTo>
                      <a:pt x="123" y="548"/>
                    </a:lnTo>
                    <a:lnTo>
                      <a:pt x="105" y="536"/>
                    </a:lnTo>
                    <a:lnTo>
                      <a:pt x="92" y="521"/>
                    </a:lnTo>
                    <a:lnTo>
                      <a:pt x="83" y="506"/>
                    </a:lnTo>
                    <a:lnTo>
                      <a:pt x="76" y="487"/>
                    </a:lnTo>
                    <a:lnTo>
                      <a:pt x="71" y="471"/>
                    </a:lnTo>
                    <a:lnTo>
                      <a:pt x="67" y="452"/>
                    </a:lnTo>
                    <a:lnTo>
                      <a:pt x="61" y="436"/>
                    </a:lnTo>
                    <a:lnTo>
                      <a:pt x="55" y="419"/>
                    </a:lnTo>
                    <a:lnTo>
                      <a:pt x="48" y="405"/>
                    </a:lnTo>
                    <a:lnTo>
                      <a:pt x="36" y="394"/>
                    </a:lnTo>
                    <a:lnTo>
                      <a:pt x="22" y="385"/>
                    </a:lnTo>
                    <a:lnTo>
                      <a:pt x="1" y="380"/>
                    </a:lnTo>
                    <a:lnTo>
                      <a:pt x="3" y="309"/>
                    </a:lnTo>
                    <a:lnTo>
                      <a:pt x="1" y="183"/>
                    </a:lnTo>
                    <a:lnTo>
                      <a:pt x="0" y="62"/>
                    </a:lnTo>
                    <a:lnTo>
                      <a:pt x="0" y="8"/>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5" name="Freeform 769">
                <a:extLst>
                  <a:ext uri="{FF2B5EF4-FFF2-40B4-BE49-F238E27FC236}">
                    <a16:creationId xmlns:a16="http://schemas.microsoft.com/office/drawing/2014/main" id="{66236F6C-8900-117A-56F7-43603E184308}"/>
                  </a:ext>
                </a:extLst>
              </p:cNvPr>
              <p:cNvSpPr>
                <a:spLocks/>
              </p:cNvSpPr>
              <p:nvPr/>
            </p:nvSpPr>
            <p:spPr bwMode="auto">
              <a:xfrm>
                <a:off x="1287" y="5123"/>
                <a:ext cx="134" cy="161"/>
              </a:xfrm>
              <a:custGeom>
                <a:avLst/>
                <a:gdLst>
                  <a:gd name="T0" fmla="*/ 1 w 400"/>
                  <a:gd name="T1" fmla="*/ 0 h 485"/>
                  <a:gd name="T2" fmla="*/ 0 w 400"/>
                  <a:gd name="T3" fmla="*/ 0 h 485"/>
                  <a:gd name="T4" fmla="*/ 0 w 400"/>
                  <a:gd name="T5" fmla="*/ 0 h 485"/>
                  <a:gd name="T6" fmla="*/ 0 w 400"/>
                  <a:gd name="T7" fmla="*/ 0 h 485"/>
                  <a:gd name="T8" fmla="*/ 0 w 400"/>
                  <a:gd name="T9" fmla="*/ 0 h 485"/>
                  <a:gd name="T10" fmla="*/ 0 w 400"/>
                  <a:gd name="T11" fmla="*/ 0 h 485"/>
                  <a:gd name="T12" fmla="*/ 0 w 400"/>
                  <a:gd name="T13" fmla="*/ 0 h 485"/>
                  <a:gd name="T14" fmla="*/ 0 w 400"/>
                  <a:gd name="T15" fmla="*/ 0 h 485"/>
                  <a:gd name="T16" fmla="*/ 0 w 400"/>
                  <a:gd name="T17" fmla="*/ 0 h 485"/>
                  <a:gd name="T18" fmla="*/ 0 w 400"/>
                  <a:gd name="T19" fmla="*/ 0 h 485"/>
                  <a:gd name="T20" fmla="*/ 0 w 400"/>
                  <a:gd name="T21" fmla="*/ 0 h 485"/>
                  <a:gd name="T22" fmla="*/ 0 w 400"/>
                  <a:gd name="T23" fmla="*/ 0 h 485"/>
                  <a:gd name="T24" fmla="*/ 0 w 400"/>
                  <a:gd name="T25" fmla="*/ 1 h 485"/>
                  <a:gd name="T26" fmla="*/ 0 w 400"/>
                  <a:gd name="T27" fmla="*/ 1 h 485"/>
                  <a:gd name="T28" fmla="*/ 0 w 400"/>
                  <a:gd name="T29" fmla="*/ 1 h 485"/>
                  <a:gd name="T30" fmla="*/ 0 w 400"/>
                  <a:gd name="T31" fmla="*/ 1 h 485"/>
                  <a:gd name="T32" fmla="*/ 0 w 400"/>
                  <a:gd name="T33" fmla="*/ 1 h 485"/>
                  <a:gd name="T34" fmla="*/ 0 w 400"/>
                  <a:gd name="T35" fmla="*/ 1 h 485"/>
                  <a:gd name="T36" fmla="*/ 0 w 400"/>
                  <a:gd name="T37" fmla="*/ 1 h 485"/>
                  <a:gd name="T38" fmla="*/ 0 w 400"/>
                  <a:gd name="T39" fmla="*/ 1 h 485"/>
                  <a:gd name="T40" fmla="*/ 0 w 400"/>
                  <a:gd name="T41" fmla="*/ 1 h 485"/>
                  <a:gd name="T42" fmla="*/ 0 w 400"/>
                  <a:gd name="T43" fmla="*/ 1 h 485"/>
                  <a:gd name="T44" fmla="*/ 0 w 400"/>
                  <a:gd name="T45" fmla="*/ 1 h 485"/>
                  <a:gd name="T46" fmla="*/ 0 w 400"/>
                  <a:gd name="T47" fmla="*/ 1 h 485"/>
                  <a:gd name="T48" fmla="*/ 0 w 400"/>
                  <a:gd name="T49" fmla="*/ 1 h 485"/>
                  <a:gd name="T50" fmla="*/ 0 w 400"/>
                  <a:gd name="T51" fmla="*/ 0 h 485"/>
                  <a:gd name="T52" fmla="*/ 1 w 400"/>
                  <a:gd name="T53" fmla="*/ 0 h 485"/>
                  <a:gd name="T54" fmla="*/ 1 w 400"/>
                  <a:gd name="T55" fmla="*/ 0 h 485"/>
                  <a:gd name="T56" fmla="*/ 1 w 400"/>
                  <a:gd name="T57" fmla="*/ 0 h 485"/>
                  <a:gd name="T58" fmla="*/ 1 w 400"/>
                  <a:gd name="T59" fmla="*/ 0 h 485"/>
                  <a:gd name="T60" fmla="*/ 1 w 400"/>
                  <a:gd name="T61" fmla="*/ 0 h 485"/>
                  <a:gd name="T62" fmla="*/ 1 w 400"/>
                  <a:gd name="T63" fmla="*/ 0 h 485"/>
                  <a:gd name="T64" fmla="*/ 1 w 400"/>
                  <a:gd name="T65" fmla="*/ 0 h 485"/>
                  <a:gd name="T66" fmla="*/ 1 w 400"/>
                  <a:gd name="T67" fmla="*/ 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0"/>
                  <a:gd name="T103" fmla="*/ 0 h 485"/>
                  <a:gd name="T104" fmla="*/ 400 w 400"/>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0" h="485">
                    <a:moveTo>
                      <a:pt x="400" y="0"/>
                    </a:moveTo>
                    <a:lnTo>
                      <a:pt x="260" y="28"/>
                    </a:lnTo>
                    <a:lnTo>
                      <a:pt x="0" y="28"/>
                    </a:lnTo>
                    <a:lnTo>
                      <a:pt x="48" y="177"/>
                    </a:lnTo>
                    <a:lnTo>
                      <a:pt x="164" y="136"/>
                    </a:lnTo>
                    <a:lnTo>
                      <a:pt x="307" y="145"/>
                    </a:lnTo>
                    <a:lnTo>
                      <a:pt x="304" y="156"/>
                    </a:lnTo>
                    <a:lnTo>
                      <a:pt x="298" y="184"/>
                    </a:lnTo>
                    <a:lnTo>
                      <a:pt x="286" y="223"/>
                    </a:lnTo>
                    <a:lnTo>
                      <a:pt x="272" y="269"/>
                    </a:lnTo>
                    <a:lnTo>
                      <a:pt x="253" y="317"/>
                    </a:lnTo>
                    <a:lnTo>
                      <a:pt x="231" y="359"/>
                    </a:lnTo>
                    <a:lnTo>
                      <a:pt x="205" y="391"/>
                    </a:lnTo>
                    <a:lnTo>
                      <a:pt x="177" y="407"/>
                    </a:lnTo>
                    <a:lnTo>
                      <a:pt x="203" y="412"/>
                    </a:lnTo>
                    <a:lnTo>
                      <a:pt x="225" y="423"/>
                    </a:lnTo>
                    <a:lnTo>
                      <a:pt x="245" y="436"/>
                    </a:lnTo>
                    <a:lnTo>
                      <a:pt x="262" y="450"/>
                    </a:lnTo>
                    <a:lnTo>
                      <a:pt x="275" y="463"/>
                    </a:lnTo>
                    <a:lnTo>
                      <a:pt x="285" y="474"/>
                    </a:lnTo>
                    <a:lnTo>
                      <a:pt x="291" y="482"/>
                    </a:lnTo>
                    <a:lnTo>
                      <a:pt x="292" y="485"/>
                    </a:lnTo>
                    <a:lnTo>
                      <a:pt x="310" y="451"/>
                    </a:lnTo>
                    <a:lnTo>
                      <a:pt x="326" y="414"/>
                    </a:lnTo>
                    <a:lnTo>
                      <a:pt x="340" y="374"/>
                    </a:lnTo>
                    <a:lnTo>
                      <a:pt x="353" y="334"/>
                    </a:lnTo>
                    <a:lnTo>
                      <a:pt x="364" y="296"/>
                    </a:lnTo>
                    <a:lnTo>
                      <a:pt x="371" y="261"/>
                    </a:lnTo>
                    <a:lnTo>
                      <a:pt x="375" y="231"/>
                    </a:lnTo>
                    <a:lnTo>
                      <a:pt x="377" y="209"/>
                    </a:lnTo>
                    <a:lnTo>
                      <a:pt x="377" y="160"/>
                    </a:lnTo>
                    <a:lnTo>
                      <a:pt x="383" y="97"/>
                    </a:lnTo>
                    <a:lnTo>
                      <a:pt x="390" y="38"/>
                    </a:lnTo>
                    <a:lnTo>
                      <a:pt x="400" y="0"/>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6" name="Freeform 770">
                <a:extLst>
                  <a:ext uri="{FF2B5EF4-FFF2-40B4-BE49-F238E27FC236}">
                    <a16:creationId xmlns:a16="http://schemas.microsoft.com/office/drawing/2014/main" id="{95B6536F-1BAE-5147-1267-35AA63E9CF36}"/>
                  </a:ext>
                </a:extLst>
              </p:cNvPr>
              <p:cNvSpPr>
                <a:spLocks/>
              </p:cNvSpPr>
              <p:nvPr/>
            </p:nvSpPr>
            <p:spPr bwMode="auto">
              <a:xfrm>
                <a:off x="1445" y="5134"/>
                <a:ext cx="149" cy="213"/>
              </a:xfrm>
              <a:custGeom>
                <a:avLst/>
                <a:gdLst>
                  <a:gd name="T0" fmla="*/ 0 w 448"/>
                  <a:gd name="T1" fmla="*/ 0 h 641"/>
                  <a:gd name="T2" fmla="*/ 0 w 448"/>
                  <a:gd name="T3" fmla="*/ 0 h 641"/>
                  <a:gd name="T4" fmla="*/ 0 w 448"/>
                  <a:gd name="T5" fmla="*/ 0 h 641"/>
                  <a:gd name="T6" fmla="*/ 0 w 448"/>
                  <a:gd name="T7" fmla="*/ 0 h 641"/>
                  <a:gd name="T8" fmla="*/ 0 w 448"/>
                  <a:gd name="T9" fmla="*/ 0 h 641"/>
                  <a:gd name="T10" fmla="*/ 0 w 448"/>
                  <a:gd name="T11" fmla="*/ 0 h 641"/>
                  <a:gd name="T12" fmla="*/ 0 w 448"/>
                  <a:gd name="T13" fmla="*/ 1 h 641"/>
                  <a:gd name="T14" fmla="*/ 0 w 448"/>
                  <a:gd name="T15" fmla="*/ 1 h 641"/>
                  <a:gd name="T16" fmla="*/ 0 w 448"/>
                  <a:gd name="T17" fmla="*/ 1 h 641"/>
                  <a:gd name="T18" fmla="*/ 0 w 448"/>
                  <a:gd name="T19" fmla="*/ 1 h 641"/>
                  <a:gd name="T20" fmla="*/ 0 w 448"/>
                  <a:gd name="T21" fmla="*/ 1 h 641"/>
                  <a:gd name="T22" fmla="*/ 0 w 448"/>
                  <a:gd name="T23" fmla="*/ 1 h 641"/>
                  <a:gd name="T24" fmla="*/ 0 w 448"/>
                  <a:gd name="T25" fmla="*/ 1 h 641"/>
                  <a:gd name="T26" fmla="*/ 0 w 448"/>
                  <a:gd name="T27" fmla="*/ 1 h 641"/>
                  <a:gd name="T28" fmla="*/ 0 w 448"/>
                  <a:gd name="T29" fmla="*/ 1 h 641"/>
                  <a:gd name="T30" fmla="*/ 0 w 448"/>
                  <a:gd name="T31" fmla="*/ 1 h 641"/>
                  <a:gd name="T32" fmla="*/ 0 w 448"/>
                  <a:gd name="T33" fmla="*/ 1 h 641"/>
                  <a:gd name="T34" fmla="*/ 0 w 448"/>
                  <a:gd name="T35" fmla="*/ 1 h 641"/>
                  <a:gd name="T36" fmla="*/ 0 w 448"/>
                  <a:gd name="T37" fmla="*/ 1 h 641"/>
                  <a:gd name="T38" fmla="*/ 0 w 448"/>
                  <a:gd name="T39" fmla="*/ 1 h 641"/>
                  <a:gd name="T40" fmla="*/ 0 w 448"/>
                  <a:gd name="T41" fmla="*/ 1 h 641"/>
                  <a:gd name="T42" fmla="*/ 0 w 448"/>
                  <a:gd name="T43" fmla="*/ 0 h 641"/>
                  <a:gd name="T44" fmla="*/ 0 w 448"/>
                  <a:gd name="T45" fmla="*/ 0 h 641"/>
                  <a:gd name="T46" fmla="*/ 0 w 448"/>
                  <a:gd name="T47" fmla="*/ 0 h 641"/>
                  <a:gd name="T48" fmla="*/ 0 w 448"/>
                  <a:gd name="T49" fmla="*/ 0 h 641"/>
                  <a:gd name="T50" fmla="*/ 0 w 448"/>
                  <a:gd name="T51" fmla="*/ 0 h 641"/>
                  <a:gd name="T52" fmla="*/ 0 w 448"/>
                  <a:gd name="T53" fmla="*/ 0 h 641"/>
                  <a:gd name="T54" fmla="*/ 0 w 448"/>
                  <a:gd name="T55" fmla="*/ 0 h 641"/>
                  <a:gd name="T56" fmla="*/ 0 w 448"/>
                  <a:gd name="T57" fmla="*/ 0 h 641"/>
                  <a:gd name="T58" fmla="*/ 0 w 448"/>
                  <a:gd name="T59" fmla="*/ 0 h 641"/>
                  <a:gd name="T60" fmla="*/ 0 w 448"/>
                  <a:gd name="T61" fmla="*/ 0 h 641"/>
                  <a:gd name="T62" fmla="*/ 0 w 448"/>
                  <a:gd name="T63" fmla="*/ 0 h 641"/>
                  <a:gd name="T64" fmla="*/ 0 w 448"/>
                  <a:gd name="T65" fmla="*/ 0 h 641"/>
                  <a:gd name="T66" fmla="*/ 1 w 448"/>
                  <a:gd name="T67" fmla="*/ 0 h 641"/>
                  <a:gd name="T68" fmla="*/ 0 w 448"/>
                  <a:gd name="T69" fmla="*/ 0 h 641"/>
                  <a:gd name="T70" fmla="*/ 0 w 448"/>
                  <a:gd name="T71" fmla="*/ 0 h 6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8"/>
                  <a:gd name="T109" fmla="*/ 0 h 641"/>
                  <a:gd name="T110" fmla="*/ 448 w 448"/>
                  <a:gd name="T111" fmla="*/ 641 h 6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8" h="641">
                    <a:moveTo>
                      <a:pt x="116" y="0"/>
                    </a:moveTo>
                    <a:lnTo>
                      <a:pt x="115" y="29"/>
                    </a:lnTo>
                    <a:lnTo>
                      <a:pt x="108" y="88"/>
                    </a:lnTo>
                    <a:lnTo>
                      <a:pt x="93" y="166"/>
                    </a:lnTo>
                    <a:lnTo>
                      <a:pt x="75" y="256"/>
                    </a:lnTo>
                    <a:lnTo>
                      <a:pt x="55" y="345"/>
                    </a:lnTo>
                    <a:lnTo>
                      <a:pt x="35" y="425"/>
                    </a:lnTo>
                    <a:lnTo>
                      <a:pt x="16" y="486"/>
                    </a:lnTo>
                    <a:lnTo>
                      <a:pt x="0" y="518"/>
                    </a:lnTo>
                    <a:lnTo>
                      <a:pt x="38" y="533"/>
                    </a:lnTo>
                    <a:lnTo>
                      <a:pt x="74" y="547"/>
                    </a:lnTo>
                    <a:lnTo>
                      <a:pt x="108" y="563"/>
                    </a:lnTo>
                    <a:lnTo>
                      <a:pt x="140" y="577"/>
                    </a:lnTo>
                    <a:lnTo>
                      <a:pt x="166" y="592"/>
                    </a:lnTo>
                    <a:lnTo>
                      <a:pt x="185" y="609"/>
                    </a:lnTo>
                    <a:lnTo>
                      <a:pt x="198" y="624"/>
                    </a:lnTo>
                    <a:lnTo>
                      <a:pt x="201" y="641"/>
                    </a:lnTo>
                    <a:lnTo>
                      <a:pt x="214" y="595"/>
                    </a:lnTo>
                    <a:lnTo>
                      <a:pt x="220" y="532"/>
                    </a:lnTo>
                    <a:lnTo>
                      <a:pt x="220" y="459"/>
                    </a:lnTo>
                    <a:lnTo>
                      <a:pt x="217" y="382"/>
                    </a:lnTo>
                    <a:lnTo>
                      <a:pt x="211" y="309"/>
                    </a:lnTo>
                    <a:lnTo>
                      <a:pt x="205" y="246"/>
                    </a:lnTo>
                    <a:lnTo>
                      <a:pt x="200" y="198"/>
                    </a:lnTo>
                    <a:lnTo>
                      <a:pt x="197" y="176"/>
                    </a:lnTo>
                    <a:lnTo>
                      <a:pt x="213" y="191"/>
                    </a:lnTo>
                    <a:lnTo>
                      <a:pt x="235" y="212"/>
                    </a:lnTo>
                    <a:lnTo>
                      <a:pt x="258" y="236"/>
                    </a:lnTo>
                    <a:lnTo>
                      <a:pt x="281" y="259"/>
                    </a:lnTo>
                    <a:lnTo>
                      <a:pt x="303" y="281"/>
                    </a:lnTo>
                    <a:lnTo>
                      <a:pt x="321" y="299"/>
                    </a:lnTo>
                    <a:lnTo>
                      <a:pt x="334" y="312"/>
                    </a:lnTo>
                    <a:lnTo>
                      <a:pt x="338" y="316"/>
                    </a:lnTo>
                    <a:lnTo>
                      <a:pt x="448" y="193"/>
                    </a:lnTo>
                    <a:lnTo>
                      <a:pt x="271" y="46"/>
                    </a:lnTo>
                    <a:lnTo>
                      <a:pt x="116" y="0"/>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7" name="Freeform 771">
                <a:extLst>
                  <a:ext uri="{FF2B5EF4-FFF2-40B4-BE49-F238E27FC236}">
                    <a16:creationId xmlns:a16="http://schemas.microsoft.com/office/drawing/2014/main" id="{A2D28CEB-61FB-D347-3522-5180CAB22D8D}"/>
                  </a:ext>
                </a:extLst>
              </p:cNvPr>
              <p:cNvSpPr>
                <a:spLocks/>
              </p:cNvSpPr>
              <p:nvPr/>
            </p:nvSpPr>
            <p:spPr bwMode="auto">
              <a:xfrm>
                <a:off x="1425" y="5067"/>
                <a:ext cx="82" cy="90"/>
              </a:xfrm>
              <a:custGeom>
                <a:avLst/>
                <a:gdLst>
                  <a:gd name="T0" fmla="*/ 0 w 247"/>
                  <a:gd name="T1" fmla="*/ 0 h 272"/>
                  <a:gd name="T2" fmla="*/ 0 w 247"/>
                  <a:gd name="T3" fmla="*/ 0 h 272"/>
                  <a:gd name="T4" fmla="*/ 0 w 247"/>
                  <a:gd name="T5" fmla="*/ 0 h 272"/>
                  <a:gd name="T6" fmla="*/ 0 w 247"/>
                  <a:gd name="T7" fmla="*/ 0 h 272"/>
                  <a:gd name="T8" fmla="*/ 0 w 247"/>
                  <a:gd name="T9" fmla="*/ 0 h 272"/>
                  <a:gd name="T10" fmla="*/ 0 w 247"/>
                  <a:gd name="T11" fmla="*/ 0 h 272"/>
                  <a:gd name="T12" fmla="*/ 0 w 247"/>
                  <a:gd name="T13" fmla="*/ 0 h 272"/>
                  <a:gd name="T14" fmla="*/ 0 w 247"/>
                  <a:gd name="T15" fmla="*/ 0 h 272"/>
                  <a:gd name="T16" fmla="*/ 0 w 247"/>
                  <a:gd name="T17" fmla="*/ 0 h 272"/>
                  <a:gd name="T18" fmla="*/ 0 w 247"/>
                  <a:gd name="T19" fmla="*/ 0 h 272"/>
                  <a:gd name="T20" fmla="*/ 0 w 247"/>
                  <a:gd name="T21" fmla="*/ 0 h 272"/>
                  <a:gd name="T22" fmla="*/ 0 w 247"/>
                  <a:gd name="T23" fmla="*/ 0 h 272"/>
                  <a:gd name="T24" fmla="*/ 0 w 247"/>
                  <a:gd name="T25" fmla="*/ 0 h 272"/>
                  <a:gd name="T26" fmla="*/ 0 w 247"/>
                  <a:gd name="T27" fmla="*/ 0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7"/>
                  <a:gd name="T43" fmla="*/ 0 h 272"/>
                  <a:gd name="T44" fmla="*/ 247 w 247"/>
                  <a:gd name="T45" fmla="*/ 272 h 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7" h="272">
                    <a:moveTo>
                      <a:pt x="143" y="0"/>
                    </a:moveTo>
                    <a:lnTo>
                      <a:pt x="51" y="30"/>
                    </a:lnTo>
                    <a:lnTo>
                      <a:pt x="34" y="86"/>
                    </a:lnTo>
                    <a:lnTo>
                      <a:pt x="50" y="112"/>
                    </a:lnTo>
                    <a:lnTo>
                      <a:pt x="0" y="213"/>
                    </a:lnTo>
                    <a:lnTo>
                      <a:pt x="105" y="272"/>
                    </a:lnTo>
                    <a:lnTo>
                      <a:pt x="113" y="196"/>
                    </a:lnTo>
                    <a:lnTo>
                      <a:pt x="146" y="203"/>
                    </a:lnTo>
                    <a:lnTo>
                      <a:pt x="170" y="192"/>
                    </a:lnTo>
                    <a:lnTo>
                      <a:pt x="190" y="164"/>
                    </a:lnTo>
                    <a:lnTo>
                      <a:pt x="212" y="166"/>
                    </a:lnTo>
                    <a:lnTo>
                      <a:pt x="226" y="108"/>
                    </a:lnTo>
                    <a:lnTo>
                      <a:pt x="247" y="66"/>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8" name="Freeform 772">
                <a:extLst>
                  <a:ext uri="{FF2B5EF4-FFF2-40B4-BE49-F238E27FC236}">
                    <a16:creationId xmlns:a16="http://schemas.microsoft.com/office/drawing/2014/main" id="{064E4AFB-12E7-A0E8-F27F-EB4E0114C430}"/>
                  </a:ext>
                </a:extLst>
              </p:cNvPr>
              <p:cNvSpPr>
                <a:spLocks/>
              </p:cNvSpPr>
              <p:nvPr/>
            </p:nvSpPr>
            <p:spPr bwMode="auto">
              <a:xfrm>
                <a:off x="1465" y="5093"/>
                <a:ext cx="46" cy="27"/>
              </a:xfrm>
              <a:custGeom>
                <a:avLst/>
                <a:gdLst>
                  <a:gd name="T0" fmla="*/ 0 w 137"/>
                  <a:gd name="T1" fmla="*/ 0 h 82"/>
                  <a:gd name="T2" fmla="*/ 0 w 137"/>
                  <a:gd name="T3" fmla="*/ 0 h 82"/>
                  <a:gd name="T4" fmla="*/ 0 w 137"/>
                  <a:gd name="T5" fmla="*/ 0 h 82"/>
                  <a:gd name="T6" fmla="*/ 0 w 137"/>
                  <a:gd name="T7" fmla="*/ 0 h 82"/>
                  <a:gd name="T8" fmla="*/ 0 w 137"/>
                  <a:gd name="T9" fmla="*/ 0 h 82"/>
                  <a:gd name="T10" fmla="*/ 0 w 137"/>
                  <a:gd name="T11" fmla="*/ 0 h 82"/>
                  <a:gd name="T12" fmla="*/ 0 w 137"/>
                  <a:gd name="T13" fmla="*/ 0 h 82"/>
                  <a:gd name="T14" fmla="*/ 0 w 137"/>
                  <a:gd name="T15" fmla="*/ 0 h 82"/>
                  <a:gd name="T16" fmla="*/ 0 w 137"/>
                  <a:gd name="T17" fmla="*/ 0 h 82"/>
                  <a:gd name="T18" fmla="*/ 0 w 137"/>
                  <a:gd name="T19" fmla="*/ 0 h 82"/>
                  <a:gd name="T20" fmla="*/ 0 w 137"/>
                  <a:gd name="T21" fmla="*/ 0 h 82"/>
                  <a:gd name="T22" fmla="*/ 0 w 137"/>
                  <a:gd name="T23" fmla="*/ 0 h 82"/>
                  <a:gd name="T24" fmla="*/ 0 w 137"/>
                  <a:gd name="T25" fmla="*/ 0 h 82"/>
                  <a:gd name="T26" fmla="*/ 0 w 137"/>
                  <a:gd name="T27" fmla="*/ 0 h 82"/>
                  <a:gd name="T28" fmla="*/ 0 w 137"/>
                  <a:gd name="T29" fmla="*/ 0 h 82"/>
                  <a:gd name="T30" fmla="*/ 0 w 137"/>
                  <a:gd name="T31" fmla="*/ 0 h 82"/>
                  <a:gd name="T32" fmla="*/ 0 w 137"/>
                  <a:gd name="T33" fmla="*/ 0 h 82"/>
                  <a:gd name="T34" fmla="*/ 0 w 137"/>
                  <a:gd name="T35" fmla="*/ 0 h 82"/>
                  <a:gd name="T36" fmla="*/ 0 w 137"/>
                  <a:gd name="T37" fmla="*/ 0 h 82"/>
                  <a:gd name="T38" fmla="*/ 0 w 137"/>
                  <a:gd name="T39" fmla="*/ 0 h 82"/>
                  <a:gd name="T40" fmla="*/ 0 w 137"/>
                  <a:gd name="T41" fmla="*/ 0 h 82"/>
                  <a:gd name="T42" fmla="*/ 0 w 137"/>
                  <a:gd name="T43" fmla="*/ 0 h 82"/>
                  <a:gd name="T44" fmla="*/ 0 w 137"/>
                  <a:gd name="T45" fmla="*/ 0 h 82"/>
                  <a:gd name="T46" fmla="*/ 0 w 137"/>
                  <a:gd name="T47" fmla="*/ 0 h 82"/>
                  <a:gd name="T48" fmla="*/ 0 w 137"/>
                  <a:gd name="T49" fmla="*/ 0 h 82"/>
                  <a:gd name="T50" fmla="*/ 0 w 137"/>
                  <a:gd name="T51" fmla="*/ 0 h 82"/>
                  <a:gd name="T52" fmla="*/ 0 w 137"/>
                  <a:gd name="T53" fmla="*/ 0 h 82"/>
                  <a:gd name="T54" fmla="*/ 0 w 137"/>
                  <a:gd name="T55" fmla="*/ 0 h 82"/>
                  <a:gd name="T56" fmla="*/ 0 w 137"/>
                  <a:gd name="T57" fmla="*/ 0 h 82"/>
                  <a:gd name="T58" fmla="*/ 0 w 137"/>
                  <a:gd name="T59" fmla="*/ 0 h 82"/>
                  <a:gd name="T60" fmla="*/ 0 w 137"/>
                  <a:gd name="T61" fmla="*/ 0 h 82"/>
                  <a:gd name="T62" fmla="*/ 0 w 137"/>
                  <a:gd name="T63" fmla="*/ 0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7"/>
                  <a:gd name="T97" fmla="*/ 0 h 82"/>
                  <a:gd name="T98" fmla="*/ 137 w 137"/>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7" h="82">
                    <a:moveTo>
                      <a:pt x="10" y="0"/>
                    </a:moveTo>
                    <a:lnTo>
                      <a:pt x="137" y="29"/>
                    </a:lnTo>
                    <a:lnTo>
                      <a:pt x="118" y="75"/>
                    </a:lnTo>
                    <a:lnTo>
                      <a:pt x="114" y="80"/>
                    </a:lnTo>
                    <a:lnTo>
                      <a:pt x="109" y="82"/>
                    </a:lnTo>
                    <a:lnTo>
                      <a:pt x="106" y="81"/>
                    </a:lnTo>
                    <a:lnTo>
                      <a:pt x="105" y="75"/>
                    </a:lnTo>
                    <a:lnTo>
                      <a:pt x="105" y="64"/>
                    </a:lnTo>
                    <a:lnTo>
                      <a:pt x="103" y="54"/>
                    </a:lnTo>
                    <a:lnTo>
                      <a:pt x="102" y="47"/>
                    </a:lnTo>
                    <a:lnTo>
                      <a:pt x="98" y="47"/>
                    </a:lnTo>
                    <a:lnTo>
                      <a:pt x="93" y="52"/>
                    </a:lnTo>
                    <a:lnTo>
                      <a:pt x="89" y="57"/>
                    </a:lnTo>
                    <a:lnTo>
                      <a:pt x="83" y="64"/>
                    </a:lnTo>
                    <a:lnTo>
                      <a:pt x="76" y="71"/>
                    </a:lnTo>
                    <a:lnTo>
                      <a:pt x="68" y="74"/>
                    </a:lnTo>
                    <a:lnTo>
                      <a:pt x="60" y="73"/>
                    </a:lnTo>
                    <a:lnTo>
                      <a:pt x="51" y="68"/>
                    </a:lnTo>
                    <a:lnTo>
                      <a:pt x="44" y="61"/>
                    </a:lnTo>
                    <a:lnTo>
                      <a:pt x="41" y="52"/>
                    </a:lnTo>
                    <a:lnTo>
                      <a:pt x="41" y="42"/>
                    </a:lnTo>
                    <a:lnTo>
                      <a:pt x="42" y="35"/>
                    </a:lnTo>
                    <a:lnTo>
                      <a:pt x="45" y="28"/>
                    </a:lnTo>
                    <a:lnTo>
                      <a:pt x="45" y="26"/>
                    </a:lnTo>
                    <a:lnTo>
                      <a:pt x="39" y="24"/>
                    </a:lnTo>
                    <a:lnTo>
                      <a:pt x="33" y="22"/>
                    </a:lnTo>
                    <a:lnTo>
                      <a:pt x="25" y="21"/>
                    </a:lnTo>
                    <a:lnTo>
                      <a:pt x="16" y="19"/>
                    </a:lnTo>
                    <a:lnTo>
                      <a:pt x="7" y="19"/>
                    </a:lnTo>
                    <a:lnTo>
                      <a:pt x="1" y="18"/>
                    </a:lnTo>
                    <a:lnTo>
                      <a:pt x="0" y="18"/>
                    </a:lnTo>
                    <a:lnTo>
                      <a:pt x="1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59" name="Freeform 773">
                <a:extLst>
                  <a:ext uri="{FF2B5EF4-FFF2-40B4-BE49-F238E27FC236}">
                    <a16:creationId xmlns:a16="http://schemas.microsoft.com/office/drawing/2014/main" id="{0757E289-6D8E-FD95-D713-273C56145E6D}"/>
                  </a:ext>
                </a:extLst>
              </p:cNvPr>
              <p:cNvSpPr>
                <a:spLocks/>
              </p:cNvSpPr>
              <p:nvPr/>
            </p:nvSpPr>
            <p:spPr bwMode="auto">
              <a:xfrm>
                <a:off x="1403" y="5071"/>
                <a:ext cx="58" cy="16"/>
              </a:xfrm>
              <a:custGeom>
                <a:avLst/>
                <a:gdLst>
                  <a:gd name="T0" fmla="*/ 0 w 174"/>
                  <a:gd name="T1" fmla="*/ 0 h 48"/>
                  <a:gd name="T2" fmla="*/ 0 w 174"/>
                  <a:gd name="T3" fmla="*/ 0 h 48"/>
                  <a:gd name="T4" fmla="*/ 0 w 174"/>
                  <a:gd name="T5" fmla="*/ 0 h 48"/>
                  <a:gd name="T6" fmla="*/ 0 w 174"/>
                  <a:gd name="T7" fmla="*/ 0 h 48"/>
                  <a:gd name="T8" fmla="*/ 0 w 174"/>
                  <a:gd name="T9" fmla="*/ 0 h 48"/>
                  <a:gd name="T10" fmla="*/ 0 w 174"/>
                  <a:gd name="T11" fmla="*/ 0 h 48"/>
                  <a:gd name="T12" fmla="*/ 0 w 174"/>
                  <a:gd name="T13" fmla="*/ 0 h 48"/>
                  <a:gd name="T14" fmla="*/ 0 w 174"/>
                  <a:gd name="T15" fmla="*/ 0 h 48"/>
                  <a:gd name="T16" fmla="*/ 0 w 174"/>
                  <a:gd name="T17" fmla="*/ 0 h 48"/>
                  <a:gd name="T18" fmla="*/ 0 w 174"/>
                  <a:gd name="T19" fmla="*/ 0 h 48"/>
                  <a:gd name="T20" fmla="*/ 0 w 174"/>
                  <a:gd name="T21" fmla="*/ 0 h 48"/>
                  <a:gd name="T22" fmla="*/ 0 w 174"/>
                  <a:gd name="T23" fmla="*/ 0 h 48"/>
                  <a:gd name="T24" fmla="*/ 0 w 174"/>
                  <a:gd name="T25" fmla="*/ 0 h 48"/>
                  <a:gd name="T26" fmla="*/ 0 w 174"/>
                  <a:gd name="T27" fmla="*/ 0 h 48"/>
                  <a:gd name="T28" fmla="*/ 0 w 174"/>
                  <a:gd name="T29" fmla="*/ 0 h 48"/>
                  <a:gd name="T30" fmla="*/ 0 w 174"/>
                  <a:gd name="T31" fmla="*/ 0 h 48"/>
                  <a:gd name="T32" fmla="*/ 0 w 174"/>
                  <a:gd name="T33" fmla="*/ 0 h 48"/>
                  <a:gd name="T34" fmla="*/ 0 w 174"/>
                  <a:gd name="T35" fmla="*/ 0 h 48"/>
                  <a:gd name="T36" fmla="*/ 0 w 174"/>
                  <a:gd name="T37" fmla="*/ 0 h 48"/>
                  <a:gd name="T38" fmla="*/ 0 w 174"/>
                  <a:gd name="T39" fmla="*/ 0 h 48"/>
                  <a:gd name="T40" fmla="*/ 0 w 174"/>
                  <a:gd name="T41" fmla="*/ 0 h 48"/>
                  <a:gd name="T42" fmla="*/ 0 w 174"/>
                  <a:gd name="T43" fmla="*/ 0 h 48"/>
                  <a:gd name="T44" fmla="*/ 0 w 174"/>
                  <a:gd name="T45" fmla="*/ 0 h 48"/>
                  <a:gd name="T46" fmla="*/ 0 w 174"/>
                  <a:gd name="T47" fmla="*/ 0 h 48"/>
                  <a:gd name="T48" fmla="*/ 0 w 174"/>
                  <a:gd name="T49" fmla="*/ 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48"/>
                  <a:gd name="T77" fmla="*/ 174 w 17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48">
                    <a:moveTo>
                      <a:pt x="114" y="5"/>
                    </a:moveTo>
                    <a:lnTo>
                      <a:pt x="107" y="5"/>
                    </a:lnTo>
                    <a:lnTo>
                      <a:pt x="94" y="2"/>
                    </a:lnTo>
                    <a:lnTo>
                      <a:pt x="75" y="0"/>
                    </a:lnTo>
                    <a:lnTo>
                      <a:pt x="54" y="0"/>
                    </a:lnTo>
                    <a:lnTo>
                      <a:pt x="34" y="0"/>
                    </a:lnTo>
                    <a:lnTo>
                      <a:pt x="16" y="3"/>
                    </a:lnTo>
                    <a:lnTo>
                      <a:pt x="5" y="9"/>
                    </a:lnTo>
                    <a:lnTo>
                      <a:pt x="0" y="17"/>
                    </a:lnTo>
                    <a:lnTo>
                      <a:pt x="6" y="27"/>
                    </a:lnTo>
                    <a:lnTo>
                      <a:pt x="23" y="35"/>
                    </a:lnTo>
                    <a:lnTo>
                      <a:pt x="48" y="41"/>
                    </a:lnTo>
                    <a:lnTo>
                      <a:pt x="77" y="44"/>
                    </a:lnTo>
                    <a:lnTo>
                      <a:pt x="108" y="47"/>
                    </a:lnTo>
                    <a:lnTo>
                      <a:pt x="136" y="48"/>
                    </a:lnTo>
                    <a:lnTo>
                      <a:pt x="158" y="47"/>
                    </a:lnTo>
                    <a:lnTo>
                      <a:pt x="171" y="45"/>
                    </a:lnTo>
                    <a:lnTo>
                      <a:pt x="174" y="42"/>
                    </a:lnTo>
                    <a:lnTo>
                      <a:pt x="169" y="37"/>
                    </a:lnTo>
                    <a:lnTo>
                      <a:pt x="161" y="31"/>
                    </a:lnTo>
                    <a:lnTo>
                      <a:pt x="149" y="23"/>
                    </a:lnTo>
                    <a:lnTo>
                      <a:pt x="137" y="16"/>
                    </a:lnTo>
                    <a:lnTo>
                      <a:pt x="126" y="10"/>
                    </a:lnTo>
                    <a:lnTo>
                      <a:pt x="117" y="6"/>
                    </a:lnTo>
                    <a:lnTo>
                      <a:pt x="114" y="5"/>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60" name="Freeform 774">
                <a:extLst>
                  <a:ext uri="{FF2B5EF4-FFF2-40B4-BE49-F238E27FC236}">
                    <a16:creationId xmlns:a16="http://schemas.microsoft.com/office/drawing/2014/main" id="{1F2EB7A4-F8AA-8DD9-5DE1-5DA8B3CA76E5}"/>
                  </a:ext>
                </a:extLst>
              </p:cNvPr>
              <p:cNvSpPr>
                <a:spLocks/>
              </p:cNvSpPr>
              <p:nvPr/>
            </p:nvSpPr>
            <p:spPr bwMode="auto">
              <a:xfrm>
                <a:off x="1436" y="5058"/>
                <a:ext cx="74" cy="35"/>
              </a:xfrm>
              <a:custGeom>
                <a:avLst/>
                <a:gdLst>
                  <a:gd name="T0" fmla="*/ 0 w 220"/>
                  <a:gd name="T1" fmla="*/ 0 h 105"/>
                  <a:gd name="T2" fmla="*/ 0 w 220"/>
                  <a:gd name="T3" fmla="*/ 0 h 105"/>
                  <a:gd name="T4" fmla="*/ 0 w 220"/>
                  <a:gd name="T5" fmla="*/ 0 h 105"/>
                  <a:gd name="T6" fmla="*/ 0 w 220"/>
                  <a:gd name="T7" fmla="*/ 0 h 105"/>
                  <a:gd name="T8" fmla="*/ 0 w 220"/>
                  <a:gd name="T9" fmla="*/ 0 h 105"/>
                  <a:gd name="T10" fmla="*/ 0 w 220"/>
                  <a:gd name="T11" fmla="*/ 0 h 105"/>
                  <a:gd name="T12" fmla="*/ 0 w 220"/>
                  <a:gd name="T13" fmla="*/ 0 h 105"/>
                  <a:gd name="T14" fmla="*/ 0 w 220"/>
                  <a:gd name="T15" fmla="*/ 0 h 105"/>
                  <a:gd name="T16" fmla="*/ 0 w 220"/>
                  <a:gd name="T17" fmla="*/ 0 h 105"/>
                  <a:gd name="T18" fmla="*/ 0 w 220"/>
                  <a:gd name="T19" fmla="*/ 0 h 105"/>
                  <a:gd name="T20" fmla="*/ 0 w 220"/>
                  <a:gd name="T21" fmla="*/ 0 h 105"/>
                  <a:gd name="T22" fmla="*/ 0 w 220"/>
                  <a:gd name="T23" fmla="*/ 0 h 105"/>
                  <a:gd name="T24" fmla="*/ 0 w 220"/>
                  <a:gd name="T25" fmla="*/ 0 h 105"/>
                  <a:gd name="T26" fmla="*/ 0 w 220"/>
                  <a:gd name="T27" fmla="*/ 0 h 105"/>
                  <a:gd name="T28" fmla="*/ 0 w 220"/>
                  <a:gd name="T29" fmla="*/ 0 h 105"/>
                  <a:gd name="T30" fmla="*/ 0 w 220"/>
                  <a:gd name="T31" fmla="*/ 0 h 105"/>
                  <a:gd name="T32" fmla="*/ 0 w 220"/>
                  <a:gd name="T33" fmla="*/ 0 h 105"/>
                  <a:gd name="T34" fmla="*/ 0 w 220"/>
                  <a:gd name="T35" fmla="*/ 0 h 105"/>
                  <a:gd name="T36" fmla="*/ 0 w 220"/>
                  <a:gd name="T37" fmla="*/ 0 h 105"/>
                  <a:gd name="T38" fmla="*/ 0 w 220"/>
                  <a:gd name="T39" fmla="*/ 0 h 105"/>
                  <a:gd name="T40" fmla="*/ 0 w 220"/>
                  <a:gd name="T41" fmla="*/ 0 h 105"/>
                  <a:gd name="T42" fmla="*/ 0 w 220"/>
                  <a:gd name="T43" fmla="*/ 0 h 105"/>
                  <a:gd name="T44" fmla="*/ 0 w 220"/>
                  <a:gd name="T45" fmla="*/ 0 h 105"/>
                  <a:gd name="T46" fmla="*/ 0 w 220"/>
                  <a:gd name="T47" fmla="*/ 0 h 105"/>
                  <a:gd name="T48" fmla="*/ 0 w 220"/>
                  <a:gd name="T49" fmla="*/ 0 h 105"/>
                  <a:gd name="T50" fmla="*/ 0 w 220"/>
                  <a:gd name="T51" fmla="*/ 0 h 105"/>
                  <a:gd name="T52" fmla="*/ 0 w 220"/>
                  <a:gd name="T53" fmla="*/ 0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0"/>
                  <a:gd name="T82" fmla="*/ 0 h 105"/>
                  <a:gd name="T83" fmla="*/ 220 w 220"/>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0" h="105">
                    <a:moveTo>
                      <a:pt x="217" y="105"/>
                    </a:moveTo>
                    <a:lnTo>
                      <a:pt x="213" y="105"/>
                    </a:lnTo>
                    <a:lnTo>
                      <a:pt x="201" y="105"/>
                    </a:lnTo>
                    <a:lnTo>
                      <a:pt x="184" y="105"/>
                    </a:lnTo>
                    <a:lnTo>
                      <a:pt x="162" y="105"/>
                    </a:lnTo>
                    <a:lnTo>
                      <a:pt x="137" y="103"/>
                    </a:lnTo>
                    <a:lnTo>
                      <a:pt x="109" y="101"/>
                    </a:lnTo>
                    <a:lnTo>
                      <a:pt x="80" y="95"/>
                    </a:lnTo>
                    <a:lnTo>
                      <a:pt x="52" y="88"/>
                    </a:lnTo>
                    <a:lnTo>
                      <a:pt x="35" y="82"/>
                    </a:lnTo>
                    <a:lnTo>
                      <a:pt x="22" y="77"/>
                    </a:lnTo>
                    <a:lnTo>
                      <a:pt x="13" y="71"/>
                    </a:lnTo>
                    <a:lnTo>
                      <a:pt x="7" y="66"/>
                    </a:lnTo>
                    <a:lnTo>
                      <a:pt x="3" y="61"/>
                    </a:lnTo>
                    <a:lnTo>
                      <a:pt x="1" y="57"/>
                    </a:lnTo>
                    <a:lnTo>
                      <a:pt x="0" y="56"/>
                    </a:lnTo>
                    <a:lnTo>
                      <a:pt x="0" y="54"/>
                    </a:lnTo>
                    <a:lnTo>
                      <a:pt x="114" y="0"/>
                    </a:lnTo>
                    <a:lnTo>
                      <a:pt x="189" y="24"/>
                    </a:lnTo>
                    <a:lnTo>
                      <a:pt x="191" y="26"/>
                    </a:lnTo>
                    <a:lnTo>
                      <a:pt x="197" y="32"/>
                    </a:lnTo>
                    <a:lnTo>
                      <a:pt x="203" y="40"/>
                    </a:lnTo>
                    <a:lnTo>
                      <a:pt x="210" y="52"/>
                    </a:lnTo>
                    <a:lnTo>
                      <a:pt x="216" y="64"/>
                    </a:lnTo>
                    <a:lnTo>
                      <a:pt x="220" y="78"/>
                    </a:lnTo>
                    <a:lnTo>
                      <a:pt x="220" y="92"/>
                    </a:lnTo>
                    <a:lnTo>
                      <a:pt x="217" y="105"/>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44" name="Group 775">
              <a:extLst>
                <a:ext uri="{FF2B5EF4-FFF2-40B4-BE49-F238E27FC236}">
                  <a16:creationId xmlns:a16="http://schemas.microsoft.com/office/drawing/2014/main" id="{E93835BF-D63E-3372-9F8B-B5E177F4B6A8}"/>
                </a:ext>
              </a:extLst>
            </p:cNvPr>
            <p:cNvGrpSpPr>
              <a:grpSpLocks/>
            </p:cNvGrpSpPr>
            <p:nvPr/>
          </p:nvGrpSpPr>
          <p:grpSpPr bwMode="auto">
            <a:xfrm>
              <a:off x="4039" y="3405"/>
              <a:ext cx="471" cy="851"/>
              <a:chOff x="2235" y="4720"/>
              <a:chExt cx="471" cy="850"/>
            </a:xfrm>
          </p:grpSpPr>
          <p:sp>
            <p:nvSpPr>
              <p:cNvPr id="5279" name="Freeform 776">
                <a:extLst>
                  <a:ext uri="{FF2B5EF4-FFF2-40B4-BE49-F238E27FC236}">
                    <a16:creationId xmlns:a16="http://schemas.microsoft.com/office/drawing/2014/main" id="{E1292153-407C-141E-99F4-BBC7181ED5C1}"/>
                  </a:ext>
                </a:extLst>
              </p:cNvPr>
              <p:cNvSpPr>
                <a:spLocks/>
              </p:cNvSpPr>
              <p:nvPr/>
            </p:nvSpPr>
            <p:spPr bwMode="auto">
              <a:xfrm>
                <a:off x="2409" y="5104"/>
                <a:ext cx="85" cy="401"/>
              </a:xfrm>
              <a:custGeom>
                <a:avLst/>
                <a:gdLst>
                  <a:gd name="T0" fmla="*/ 0 w 255"/>
                  <a:gd name="T1" fmla="*/ 0 h 1201"/>
                  <a:gd name="T2" fmla="*/ 0 w 255"/>
                  <a:gd name="T3" fmla="*/ 0 h 1201"/>
                  <a:gd name="T4" fmla="*/ 0 w 255"/>
                  <a:gd name="T5" fmla="*/ 0 h 1201"/>
                  <a:gd name="T6" fmla="*/ 0 w 255"/>
                  <a:gd name="T7" fmla="*/ 0 h 1201"/>
                  <a:gd name="T8" fmla="*/ 0 w 255"/>
                  <a:gd name="T9" fmla="*/ 0 h 1201"/>
                  <a:gd name="T10" fmla="*/ 0 w 255"/>
                  <a:gd name="T11" fmla="*/ 0 h 1201"/>
                  <a:gd name="T12" fmla="*/ 0 w 255"/>
                  <a:gd name="T13" fmla="*/ 0 h 1201"/>
                  <a:gd name="T14" fmla="*/ 0 w 255"/>
                  <a:gd name="T15" fmla="*/ 0 h 1201"/>
                  <a:gd name="T16" fmla="*/ 0 w 255"/>
                  <a:gd name="T17" fmla="*/ 1 h 1201"/>
                  <a:gd name="T18" fmla="*/ 0 w 255"/>
                  <a:gd name="T19" fmla="*/ 1 h 1201"/>
                  <a:gd name="T20" fmla="*/ 0 w 255"/>
                  <a:gd name="T21" fmla="*/ 1 h 1201"/>
                  <a:gd name="T22" fmla="*/ 0 w 255"/>
                  <a:gd name="T23" fmla="*/ 1 h 1201"/>
                  <a:gd name="T24" fmla="*/ 0 w 255"/>
                  <a:gd name="T25" fmla="*/ 1 h 1201"/>
                  <a:gd name="T26" fmla="*/ 0 w 255"/>
                  <a:gd name="T27" fmla="*/ 1 h 1201"/>
                  <a:gd name="T28" fmla="*/ 0 w 255"/>
                  <a:gd name="T29" fmla="*/ 1 h 1201"/>
                  <a:gd name="T30" fmla="*/ 0 w 255"/>
                  <a:gd name="T31" fmla="*/ 1 h 1201"/>
                  <a:gd name="T32" fmla="*/ 0 w 255"/>
                  <a:gd name="T33" fmla="*/ 1 h 1201"/>
                  <a:gd name="T34" fmla="*/ 0 w 255"/>
                  <a:gd name="T35" fmla="*/ 1 h 1201"/>
                  <a:gd name="T36" fmla="*/ 0 w 255"/>
                  <a:gd name="T37" fmla="*/ 2 h 1201"/>
                  <a:gd name="T38" fmla="*/ 0 w 255"/>
                  <a:gd name="T39" fmla="*/ 2 h 1201"/>
                  <a:gd name="T40" fmla="*/ 0 w 255"/>
                  <a:gd name="T41" fmla="*/ 2 h 1201"/>
                  <a:gd name="T42" fmla="*/ 0 w 255"/>
                  <a:gd name="T43" fmla="*/ 2 h 1201"/>
                  <a:gd name="T44" fmla="*/ 0 w 255"/>
                  <a:gd name="T45" fmla="*/ 2 h 1201"/>
                  <a:gd name="T46" fmla="*/ 0 w 255"/>
                  <a:gd name="T47" fmla="*/ 2 h 1201"/>
                  <a:gd name="T48" fmla="*/ 0 w 255"/>
                  <a:gd name="T49" fmla="*/ 2 h 1201"/>
                  <a:gd name="T50" fmla="*/ 0 w 255"/>
                  <a:gd name="T51" fmla="*/ 1 h 1201"/>
                  <a:gd name="T52" fmla="*/ 0 w 255"/>
                  <a:gd name="T53" fmla="*/ 1 h 1201"/>
                  <a:gd name="T54" fmla="*/ 0 w 255"/>
                  <a:gd name="T55" fmla="*/ 1 h 1201"/>
                  <a:gd name="T56" fmla="*/ 0 w 255"/>
                  <a:gd name="T57" fmla="*/ 1 h 1201"/>
                  <a:gd name="T58" fmla="*/ 0 w 255"/>
                  <a:gd name="T59" fmla="*/ 1 h 1201"/>
                  <a:gd name="T60" fmla="*/ 0 w 255"/>
                  <a:gd name="T61" fmla="*/ 1 h 1201"/>
                  <a:gd name="T62" fmla="*/ 0 w 255"/>
                  <a:gd name="T63" fmla="*/ 1 h 1201"/>
                  <a:gd name="T64" fmla="*/ 0 w 255"/>
                  <a:gd name="T65" fmla="*/ 1 h 1201"/>
                  <a:gd name="T66" fmla="*/ 0 w 255"/>
                  <a:gd name="T67" fmla="*/ 1 h 1201"/>
                  <a:gd name="T68" fmla="*/ 0 w 255"/>
                  <a:gd name="T69" fmla="*/ 1 h 1201"/>
                  <a:gd name="T70" fmla="*/ 0 w 255"/>
                  <a:gd name="T71" fmla="*/ 1 h 1201"/>
                  <a:gd name="T72" fmla="*/ 0 w 255"/>
                  <a:gd name="T73" fmla="*/ 1 h 1201"/>
                  <a:gd name="T74" fmla="*/ 0 w 255"/>
                  <a:gd name="T75" fmla="*/ 0 h 1201"/>
                  <a:gd name="T76" fmla="*/ 0 w 255"/>
                  <a:gd name="T77" fmla="*/ 0 h 1201"/>
                  <a:gd name="T78" fmla="*/ 0 w 255"/>
                  <a:gd name="T79" fmla="*/ 0 h 1201"/>
                  <a:gd name="T80" fmla="*/ 0 w 255"/>
                  <a:gd name="T81" fmla="*/ 0 h 1201"/>
                  <a:gd name="T82" fmla="*/ 0 w 255"/>
                  <a:gd name="T83" fmla="*/ 0 h 12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5"/>
                  <a:gd name="T127" fmla="*/ 0 h 1201"/>
                  <a:gd name="T128" fmla="*/ 255 w 255"/>
                  <a:gd name="T129" fmla="*/ 1201 h 12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5" h="1201">
                    <a:moveTo>
                      <a:pt x="156" y="2"/>
                    </a:moveTo>
                    <a:lnTo>
                      <a:pt x="144" y="0"/>
                    </a:lnTo>
                    <a:lnTo>
                      <a:pt x="130" y="0"/>
                    </a:lnTo>
                    <a:lnTo>
                      <a:pt x="114" y="2"/>
                    </a:lnTo>
                    <a:lnTo>
                      <a:pt x="97" y="4"/>
                    </a:lnTo>
                    <a:lnTo>
                      <a:pt x="81" y="10"/>
                    </a:lnTo>
                    <a:lnTo>
                      <a:pt x="67" y="16"/>
                    </a:lnTo>
                    <a:lnTo>
                      <a:pt x="54" y="24"/>
                    </a:lnTo>
                    <a:lnTo>
                      <a:pt x="44" y="34"/>
                    </a:lnTo>
                    <a:lnTo>
                      <a:pt x="25" y="60"/>
                    </a:lnTo>
                    <a:lnTo>
                      <a:pt x="14" y="88"/>
                    </a:lnTo>
                    <a:lnTo>
                      <a:pt x="9" y="116"/>
                    </a:lnTo>
                    <a:lnTo>
                      <a:pt x="6" y="143"/>
                    </a:lnTo>
                    <a:lnTo>
                      <a:pt x="6" y="187"/>
                    </a:lnTo>
                    <a:lnTo>
                      <a:pt x="13" y="241"/>
                    </a:lnTo>
                    <a:lnTo>
                      <a:pt x="25" y="304"/>
                    </a:lnTo>
                    <a:lnTo>
                      <a:pt x="39" y="367"/>
                    </a:lnTo>
                    <a:lnTo>
                      <a:pt x="55" y="429"/>
                    </a:lnTo>
                    <a:lnTo>
                      <a:pt x="71" y="485"/>
                    </a:lnTo>
                    <a:lnTo>
                      <a:pt x="84" y="528"/>
                    </a:lnTo>
                    <a:lnTo>
                      <a:pt x="95" y="558"/>
                    </a:lnTo>
                    <a:lnTo>
                      <a:pt x="99" y="580"/>
                    </a:lnTo>
                    <a:lnTo>
                      <a:pt x="97" y="612"/>
                    </a:lnTo>
                    <a:lnTo>
                      <a:pt x="89" y="647"/>
                    </a:lnTo>
                    <a:lnTo>
                      <a:pt x="70" y="684"/>
                    </a:lnTo>
                    <a:lnTo>
                      <a:pt x="58" y="701"/>
                    </a:lnTo>
                    <a:lnTo>
                      <a:pt x="47" y="717"/>
                    </a:lnTo>
                    <a:lnTo>
                      <a:pt x="38" y="735"/>
                    </a:lnTo>
                    <a:lnTo>
                      <a:pt x="30" y="752"/>
                    </a:lnTo>
                    <a:lnTo>
                      <a:pt x="23" y="773"/>
                    </a:lnTo>
                    <a:lnTo>
                      <a:pt x="19" y="796"/>
                    </a:lnTo>
                    <a:lnTo>
                      <a:pt x="17" y="824"/>
                    </a:lnTo>
                    <a:lnTo>
                      <a:pt x="16" y="857"/>
                    </a:lnTo>
                    <a:lnTo>
                      <a:pt x="16" y="931"/>
                    </a:lnTo>
                    <a:lnTo>
                      <a:pt x="17" y="1007"/>
                    </a:lnTo>
                    <a:lnTo>
                      <a:pt x="13" y="1076"/>
                    </a:lnTo>
                    <a:lnTo>
                      <a:pt x="4" y="1132"/>
                    </a:lnTo>
                    <a:lnTo>
                      <a:pt x="1" y="1146"/>
                    </a:lnTo>
                    <a:lnTo>
                      <a:pt x="0" y="1162"/>
                    </a:lnTo>
                    <a:lnTo>
                      <a:pt x="1" y="1180"/>
                    </a:lnTo>
                    <a:lnTo>
                      <a:pt x="9" y="1201"/>
                    </a:lnTo>
                    <a:lnTo>
                      <a:pt x="16" y="1199"/>
                    </a:lnTo>
                    <a:lnTo>
                      <a:pt x="23" y="1195"/>
                    </a:lnTo>
                    <a:lnTo>
                      <a:pt x="33" y="1191"/>
                    </a:lnTo>
                    <a:lnTo>
                      <a:pt x="44" y="1184"/>
                    </a:lnTo>
                    <a:lnTo>
                      <a:pt x="52" y="1176"/>
                    </a:lnTo>
                    <a:lnTo>
                      <a:pt x="61" y="1167"/>
                    </a:lnTo>
                    <a:lnTo>
                      <a:pt x="68" y="1156"/>
                    </a:lnTo>
                    <a:lnTo>
                      <a:pt x="74" y="1143"/>
                    </a:lnTo>
                    <a:lnTo>
                      <a:pt x="80" y="1114"/>
                    </a:lnTo>
                    <a:lnTo>
                      <a:pt x="84" y="1083"/>
                    </a:lnTo>
                    <a:lnTo>
                      <a:pt x="87" y="1053"/>
                    </a:lnTo>
                    <a:lnTo>
                      <a:pt x="93" y="1023"/>
                    </a:lnTo>
                    <a:lnTo>
                      <a:pt x="102" y="998"/>
                    </a:lnTo>
                    <a:lnTo>
                      <a:pt x="112" y="975"/>
                    </a:lnTo>
                    <a:lnTo>
                      <a:pt x="124" y="953"/>
                    </a:lnTo>
                    <a:lnTo>
                      <a:pt x="135" y="931"/>
                    </a:lnTo>
                    <a:lnTo>
                      <a:pt x="147" y="912"/>
                    </a:lnTo>
                    <a:lnTo>
                      <a:pt x="157" y="893"/>
                    </a:lnTo>
                    <a:lnTo>
                      <a:pt x="167" y="874"/>
                    </a:lnTo>
                    <a:lnTo>
                      <a:pt x="173" y="857"/>
                    </a:lnTo>
                    <a:lnTo>
                      <a:pt x="182" y="818"/>
                    </a:lnTo>
                    <a:lnTo>
                      <a:pt x="188" y="777"/>
                    </a:lnTo>
                    <a:lnTo>
                      <a:pt x="192" y="743"/>
                    </a:lnTo>
                    <a:lnTo>
                      <a:pt x="197" y="719"/>
                    </a:lnTo>
                    <a:lnTo>
                      <a:pt x="204" y="701"/>
                    </a:lnTo>
                    <a:lnTo>
                      <a:pt x="216" y="681"/>
                    </a:lnTo>
                    <a:lnTo>
                      <a:pt x="226" y="661"/>
                    </a:lnTo>
                    <a:lnTo>
                      <a:pt x="234" y="641"/>
                    </a:lnTo>
                    <a:lnTo>
                      <a:pt x="237" y="616"/>
                    </a:lnTo>
                    <a:lnTo>
                      <a:pt x="237" y="583"/>
                    </a:lnTo>
                    <a:lnTo>
                      <a:pt x="237" y="547"/>
                    </a:lnTo>
                    <a:lnTo>
                      <a:pt x="240" y="512"/>
                    </a:lnTo>
                    <a:lnTo>
                      <a:pt x="246" y="455"/>
                    </a:lnTo>
                    <a:lnTo>
                      <a:pt x="252" y="366"/>
                    </a:lnTo>
                    <a:lnTo>
                      <a:pt x="255" y="268"/>
                    </a:lnTo>
                    <a:lnTo>
                      <a:pt x="252" y="185"/>
                    </a:lnTo>
                    <a:lnTo>
                      <a:pt x="248" y="152"/>
                    </a:lnTo>
                    <a:lnTo>
                      <a:pt x="240" y="120"/>
                    </a:lnTo>
                    <a:lnTo>
                      <a:pt x="233" y="91"/>
                    </a:lnTo>
                    <a:lnTo>
                      <a:pt x="223" y="66"/>
                    </a:lnTo>
                    <a:lnTo>
                      <a:pt x="210" y="43"/>
                    </a:lnTo>
                    <a:lnTo>
                      <a:pt x="195" y="24"/>
                    </a:lnTo>
                    <a:lnTo>
                      <a:pt x="178" y="10"/>
                    </a:lnTo>
                    <a:lnTo>
                      <a:pt x="156" y="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0" name="Freeform 777">
                <a:extLst>
                  <a:ext uri="{FF2B5EF4-FFF2-40B4-BE49-F238E27FC236}">
                    <a16:creationId xmlns:a16="http://schemas.microsoft.com/office/drawing/2014/main" id="{B72ABDBF-C694-8DD6-7545-29F375357B7D}"/>
                  </a:ext>
                </a:extLst>
              </p:cNvPr>
              <p:cNvSpPr>
                <a:spLocks/>
              </p:cNvSpPr>
              <p:nvPr/>
            </p:nvSpPr>
            <p:spPr bwMode="auto">
              <a:xfrm>
                <a:off x="2441" y="5124"/>
                <a:ext cx="12" cy="11"/>
              </a:xfrm>
              <a:custGeom>
                <a:avLst/>
                <a:gdLst>
                  <a:gd name="T0" fmla="*/ 0 w 35"/>
                  <a:gd name="T1" fmla="*/ 0 h 33"/>
                  <a:gd name="T2" fmla="*/ 0 w 35"/>
                  <a:gd name="T3" fmla="*/ 0 h 33"/>
                  <a:gd name="T4" fmla="*/ 0 w 35"/>
                  <a:gd name="T5" fmla="*/ 0 h 33"/>
                  <a:gd name="T6" fmla="*/ 0 w 35"/>
                  <a:gd name="T7" fmla="*/ 0 h 33"/>
                  <a:gd name="T8" fmla="*/ 0 w 35"/>
                  <a:gd name="T9" fmla="*/ 0 h 33"/>
                  <a:gd name="T10" fmla="*/ 0 w 35"/>
                  <a:gd name="T11" fmla="*/ 0 h 33"/>
                  <a:gd name="T12" fmla="*/ 0 w 35"/>
                  <a:gd name="T13" fmla="*/ 0 h 33"/>
                  <a:gd name="T14" fmla="*/ 0 w 35"/>
                  <a:gd name="T15" fmla="*/ 0 h 33"/>
                  <a:gd name="T16" fmla="*/ 0 w 35"/>
                  <a:gd name="T17" fmla="*/ 0 h 33"/>
                  <a:gd name="T18" fmla="*/ 0 w 35"/>
                  <a:gd name="T19" fmla="*/ 0 h 33"/>
                  <a:gd name="T20" fmla="*/ 0 w 35"/>
                  <a:gd name="T21" fmla="*/ 0 h 33"/>
                  <a:gd name="T22" fmla="*/ 0 w 35"/>
                  <a:gd name="T23" fmla="*/ 0 h 33"/>
                  <a:gd name="T24" fmla="*/ 0 w 35"/>
                  <a:gd name="T25" fmla="*/ 0 h 33"/>
                  <a:gd name="T26" fmla="*/ 0 w 35"/>
                  <a:gd name="T27" fmla="*/ 0 h 33"/>
                  <a:gd name="T28" fmla="*/ 0 w 35"/>
                  <a:gd name="T29" fmla="*/ 0 h 33"/>
                  <a:gd name="T30" fmla="*/ 0 w 35"/>
                  <a:gd name="T31" fmla="*/ 0 h 33"/>
                  <a:gd name="T32" fmla="*/ 0 w 3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35" y="21"/>
                    </a:moveTo>
                    <a:lnTo>
                      <a:pt x="35" y="14"/>
                    </a:lnTo>
                    <a:lnTo>
                      <a:pt x="34" y="8"/>
                    </a:lnTo>
                    <a:lnTo>
                      <a:pt x="30" y="3"/>
                    </a:lnTo>
                    <a:lnTo>
                      <a:pt x="22" y="0"/>
                    </a:lnTo>
                    <a:lnTo>
                      <a:pt x="15" y="0"/>
                    </a:lnTo>
                    <a:lnTo>
                      <a:pt x="9" y="3"/>
                    </a:lnTo>
                    <a:lnTo>
                      <a:pt x="3" y="7"/>
                    </a:lnTo>
                    <a:lnTo>
                      <a:pt x="0" y="12"/>
                    </a:lnTo>
                    <a:lnTo>
                      <a:pt x="0" y="18"/>
                    </a:lnTo>
                    <a:lnTo>
                      <a:pt x="2" y="25"/>
                    </a:lnTo>
                    <a:lnTo>
                      <a:pt x="6" y="30"/>
                    </a:lnTo>
                    <a:lnTo>
                      <a:pt x="14" y="33"/>
                    </a:lnTo>
                    <a:lnTo>
                      <a:pt x="21" y="33"/>
                    </a:lnTo>
                    <a:lnTo>
                      <a:pt x="28" y="30"/>
                    </a:lnTo>
                    <a:lnTo>
                      <a:pt x="33" y="26"/>
                    </a:lnTo>
                    <a:lnTo>
                      <a:pt x="35"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1" name="Freeform 778">
                <a:extLst>
                  <a:ext uri="{FF2B5EF4-FFF2-40B4-BE49-F238E27FC236}">
                    <a16:creationId xmlns:a16="http://schemas.microsoft.com/office/drawing/2014/main" id="{4EDA2547-D240-3C6B-D5A0-A938D5370B52}"/>
                  </a:ext>
                </a:extLst>
              </p:cNvPr>
              <p:cNvSpPr>
                <a:spLocks/>
              </p:cNvSpPr>
              <p:nvPr/>
            </p:nvSpPr>
            <p:spPr bwMode="auto">
              <a:xfrm>
                <a:off x="2416" y="5480"/>
                <a:ext cx="11" cy="10"/>
              </a:xfrm>
              <a:custGeom>
                <a:avLst/>
                <a:gdLst>
                  <a:gd name="T0" fmla="*/ 0 w 35"/>
                  <a:gd name="T1" fmla="*/ 0 h 32"/>
                  <a:gd name="T2" fmla="*/ 0 w 35"/>
                  <a:gd name="T3" fmla="*/ 0 h 32"/>
                  <a:gd name="T4" fmla="*/ 0 w 35"/>
                  <a:gd name="T5" fmla="*/ 0 h 32"/>
                  <a:gd name="T6" fmla="*/ 0 w 35"/>
                  <a:gd name="T7" fmla="*/ 0 h 32"/>
                  <a:gd name="T8" fmla="*/ 0 w 35"/>
                  <a:gd name="T9" fmla="*/ 0 h 32"/>
                  <a:gd name="T10" fmla="*/ 0 w 35"/>
                  <a:gd name="T11" fmla="*/ 0 h 32"/>
                  <a:gd name="T12" fmla="*/ 0 w 35"/>
                  <a:gd name="T13" fmla="*/ 0 h 32"/>
                  <a:gd name="T14" fmla="*/ 0 w 35"/>
                  <a:gd name="T15" fmla="*/ 0 h 32"/>
                  <a:gd name="T16" fmla="*/ 0 w 35"/>
                  <a:gd name="T17" fmla="*/ 0 h 32"/>
                  <a:gd name="T18" fmla="*/ 0 w 35"/>
                  <a:gd name="T19" fmla="*/ 0 h 32"/>
                  <a:gd name="T20" fmla="*/ 0 w 35"/>
                  <a:gd name="T21" fmla="*/ 0 h 32"/>
                  <a:gd name="T22" fmla="*/ 0 w 35"/>
                  <a:gd name="T23" fmla="*/ 0 h 32"/>
                  <a:gd name="T24" fmla="*/ 0 w 35"/>
                  <a:gd name="T25" fmla="*/ 0 h 32"/>
                  <a:gd name="T26" fmla="*/ 0 w 35"/>
                  <a:gd name="T27" fmla="*/ 0 h 32"/>
                  <a:gd name="T28" fmla="*/ 0 w 35"/>
                  <a:gd name="T29" fmla="*/ 0 h 32"/>
                  <a:gd name="T30" fmla="*/ 0 w 35"/>
                  <a:gd name="T31" fmla="*/ 0 h 32"/>
                  <a:gd name="T32" fmla="*/ 0 w 35"/>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2"/>
                  <a:gd name="T53" fmla="*/ 35 w 3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2">
                    <a:moveTo>
                      <a:pt x="35" y="20"/>
                    </a:moveTo>
                    <a:lnTo>
                      <a:pt x="35" y="13"/>
                    </a:lnTo>
                    <a:lnTo>
                      <a:pt x="34" y="8"/>
                    </a:lnTo>
                    <a:lnTo>
                      <a:pt x="29" y="2"/>
                    </a:lnTo>
                    <a:lnTo>
                      <a:pt x="22" y="0"/>
                    </a:lnTo>
                    <a:lnTo>
                      <a:pt x="15" y="0"/>
                    </a:lnTo>
                    <a:lnTo>
                      <a:pt x="8" y="1"/>
                    </a:lnTo>
                    <a:lnTo>
                      <a:pt x="3" y="5"/>
                    </a:lnTo>
                    <a:lnTo>
                      <a:pt x="0" y="12"/>
                    </a:lnTo>
                    <a:lnTo>
                      <a:pt x="0" y="18"/>
                    </a:lnTo>
                    <a:lnTo>
                      <a:pt x="2" y="25"/>
                    </a:lnTo>
                    <a:lnTo>
                      <a:pt x="6" y="29"/>
                    </a:lnTo>
                    <a:lnTo>
                      <a:pt x="13" y="32"/>
                    </a:lnTo>
                    <a:lnTo>
                      <a:pt x="21" y="32"/>
                    </a:lnTo>
                    <a:lnTo>
                      <a:pt x="27" y="30"/>
                    </a:lnTo>
                    <a:lnTo>
                      <a:pt x="32" y="26"/>
                    </a:lnTo>
                    <a:lnTo>
                      <a:pt x="35"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2" name="Freeform 779">
                <a:extLst>
                  <a:ext uri="{FF2B5EF4-FFF2-40B4-BE49-F238E27FC236}">
                    <a16:creationId xmlns:a16="http://schemas.microsoft.com/office/drawing/2014/main" id="{CF3ECD3D-7643-B254-FD8F-4BBE04A0B291}"/>
                  </a:ext>
                </a:extLst>
              </p:cNvPr>
              <p:cNvSpPr>
                <a:spLocks/>
              </p:cNvSpPr>
              <p:nvPr/>
            </p:nvSpPr>
            <p:spPr bwMode="auto">
              <a:xfrm>
                <a:off x="2397" y="5472"/>
                <a:ext cx="109" cy="58"/>
              </a:xfrm>
              <a:custGeom>
                <a:avLst/>
                <a:gdLst>
                  <a:gd name="T0" fmla="*/ 0 w 328"/>
                  <a:gd name="T1" fmla="*/ 0 h 173"/>
                  <a:gd name="T2" fmla="*/ 0 w 328"/>
                  <a:gd name="T3" fmla="*/ 0 h 173"/>
                  <a:gd name="T4" fmla="*/ 0 w 328"/>
                  <a:gd name="T5" fmla="*/ 0 h 173"/>
                  <a:gd name="T6" fmla="*/ 0 w 328"/>
                  <a:gd name="T7" fmla="*/ 0 h 173"/>
                  <a:gd name="T8" fmla="*/ 0 w 328"/>
                  <a:gd name="T9" fmla="*/ 0 h 173"/>
                  <a:gd name="T10" fmla="*/ 0 w 328"/>
                  <a:gd name="T11" fmla="*/ 0 h 173"/>
                  <a:gd name="T12" fmla="*/ 0 w 328"/>
                  <a:gd name="T13" fmla="*/ 0 h 173"/>
                  <a:gd name="T14" fmla="*/ 0 w 328"/>
                  <a:gd name="T15" fmla="*/ 0 h 173"/>
                  <a:gd name="T16" fmla="*/ 0 w 328"/>
                  <a:gd name="T17" fmla="*/ 0 h 173"/>
                  <a:gd name="T18" fmla="*/ 0 w 328"/>
                  <a:gd name="T19" fmla="*/ 0 h 173"/>
                  <a:gd name="T20" fmla="*/ 0 w 328"/>
                  <a:gd name="T21" fmla="*/ 0 h 173"/>
                  <a:gd name="T22" fmla="*/ 0 w 328"/>
                  <a:gd name="T23" fmla="*/ 0 h 173"/>
                  <a:gd name="T24" fmla="*/ 0 w 328"/>
                  <a:gd name="T25" fmla="*/ 0 h 173"/>
                  <a:gd name="T26" fmla="*/ 0 w 328"/>
                  <a:gd name="T27" fmla="*/ 0 h 173"/>
                  <a:gd name="T28" fmla="*/ 0 w 328"/>
                  <a:gd name="T29" fmla="*/ 0 h 173"/>
                  <a:gd name="T30" fmla="*/ 0 w 328"/>
                  <a:gd name="T31" fmla="*/ 0 h 173"/>
                  <a:gd name="T32" fmla="*/ 0 w 328"/>
                  <a:gd name="T33" fmla="*/ 0 h 173"/>
                  <a:gd name="T34" fmla="*/ 0 w 328"/>
                  <a:gd name="T35" fmla="*/ 0 h 173"/>
                  <a:gd name="T36" fmla="*/ 0 w 328"/>
                  <a:gd name="T37" fmla="*/ 0 h 173"/>
                  <a:gd name="T38" fmla="*/ 0 w 328"/>
                  <a:gd name="T39" fmla="*/ 0 h 173"/>
                  <a:gd name="T40" fmla="*/ 0 w 328"/>
                  <a:gd name="T41" fmla="*/ 0 h 173"/>
                  <a:gd name="T42" fmla="*/ 0 w 328"/>
                  <a:gd name="T43" fmla="*/ 0 h 173"/>
                  <a:gd name="T44" fmla="*/ 0 w 328"/>
                  <a:gd name="T45" fmla="*/ 0 h 173"/>
                  <a:gd name="T46" fmla="*/ 0 w 328"/>
                  <a:gd name="T47" fmla="*/ 0 h 173"/>
                  <a:gd name="T48" fmla="*/ 0 w 328"/>
                  <a:gd name="T49" fmla="*/ 0 h 173"/>
                  <a:gd name="T50" fmla="*/ 0 w 328"/>
                  <a:gd name="T51" fmla="*/ 0 h 173"/>
                  <a:gd name="T52" fmla="*/ 0 w 328"/>
                  <a:gd name="T53" fmla="*/ 0 h 173"/>
                  <a:gd name="T54" fmla="*/ 0 w 328"/>
                  <a:gd name="T55" fmla="*/ 0 h 173"/>
                  <a:gd name="T56" fmla="*/ 0 w 328"/>
                  <a:gd name="T57" fmla="*/ 0 h 173"/>
                  <a:gd name="T58" fmla="*/ 0 w 328"/>
                  <a:gd name="T59" fmla="*/ 0 h 173"/>
                  <a:gd name="T60" fmla="*/ 0 w 328"/>
                  <a:gd name="T61" fmla="*/ 0 h 173"/>
                  <a:gd name="T62" fmla="*/ 0 w 328"/>
                  <a:gd name="T63" fmla="*/ 0 h 173"/>
                  <a:gd name="T64" fmla="*/ 0 w 328"/>
                  <a:gd name="T65" fmla="*/ 0 h 173"/>
                  <a:gd name="T66" fmla="*/ 0 w 328"/>
                  <a:gd name="T67" fmla="*/ 0 h 173"/>
                  <a:gd name="T68" fmla="*/ 0 w 328"/>
                  <a:gd name="T69" fmla="*/ 0 h 173"/>
                  <a:gd name="T70" fmla="*/ 0 w 328"/>
                  <a:gd name="T71" fmla="*/ 0 h 173"/>
                  <a:gd name="T72" fmla="*/ 0 w 328"/>
                  <a:gd name="T73" fmla="*/ 0 h 173"/>
                  <a:gd name="T74" fmla="*/ 0 w 328"/>
                  <a:gd name="T75" fmla="*/ 0 h 173"/>
                  <a:gd name="T76" fmla="*/ 0 w 328"/>
                  <a:gd name="T77" fmla="*/ 0 h 173"/>
                  <a:gd name="T78" fmla="*/ 0 w 328"/>
                  <a:gd name="T79" fmla="*/ 0 h 173"/>
                  <a:gd name="T80" fmla="*/ 0 w 328"/>
                  <a:gd name="T81" fmla="*/ 0 h 173"/>
                  <a:gd name="T82" fmla="*/ 0 w 328"/>
                  <a:gd name="T83" fmla="*/ 0 h 173"/>
                  <a:gd name="T84" fmla="*/ 0 w 328"/>
                  <a:gd name="T85" fmla="*/ 0 h 173"/>
                  <a:gd name="T86" fmla="*/ 0 w 328"/>
                  <a:gd name="T87" fmla="*/ 0 h 173"/>
                  <a:gd name="T88" fmla="*/ 0 w 328"/>
                  <a:gd name="T89" fmla="*/ 0 h 173"/>
                  <a:gd name="T90" fmla="*/ 0 w 328"/>
                  <a:gd name="T91" fmla="*/ 0 h 173"/>
                  <a:gd name="T92" fmla="*/ 0 w 328"/>
                  <a:gd name="T93" fmla="*/ 0 h 173"/>
                  <a:gd name="T94" fmla="*/ 0 w 328"/>
                  <a:gd name="T95" fmla="*/ 0 h 173"/>
                  <a:gd name="T96" fmla="*/ 0 w 328"/>
                  <a:gd name="T97" fmla="*/ 0 h 173"/>
                  <a:gd name="T98" fmla="*/ 0 w 328"/>
                  <a:gd name="T99" fmla="*/ 0 h 173"/>
                  <a:gd name="T100" fmla="*/ 0 w 328"/>
                  <a:gd name="T101" fmla="*/ 0 h 173"/>
                  <a:gd name="T102" fmla="*/ 0 w 328"/>
                  <a:gd name="T103" fmla="*/ 0 h 173"/>
                  <a:gd name="T104" fmla="*/ 0 w 328"/>
                  <a:gd name="T105" fmla="*/ 0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
                  <a:gd name="T160" fmla="*/ 0 h 173"/>
                  <a:gd name="T161" fmla="*/ 328 w 328"/>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 h="173">
                    <a:moveTo>
                      <a:pt x="65" y="0"/>
                    </a:moveTo>
                    <a:lnTo>
                      <a:pt x="59" y="3"/>
                    </a:lnTo>
                    <a:lnTo>
                      <a:pt x="50" y="11"/>
                    </a:lnTo>
                    <a:lnTo>
                      <a:pt x="41" y="20"/>
                    </a:lnTo>
                    <a:lnTo>
                      <a:pt x="33" y="34"/>
                    </a:lnTo>
                    <a:lnTo>
                      <a:pt x="22" y="50"/>
                    </a:lnTo>
                    <a:lnTo>
                      <a:pt x="11" y="67"/>
                    </a:lnTo>
                    <a:lnTo>
                      <a:pt x="3" y="84"/>
                    </a:lnTo>
                    <a:lnTo>
                      <a:pt x="2" y="104"/>
                    </a:lnTo>
                    <a:lnTo>
                      <a:pt x="2" y="119"/>
                    </a:lnTo>
                    <a:lnTo>
                      <a:pt x="0" y="129"/>
                    </a:lnTo>
                    <a:lnTo>
                      <a:pt x="3" y="135"/>
                    </a:lnTo>
                    <a:lnTo>
                      <a:pt x="12" y="137"/>
                    </a:lnTo>
                    <a:lnTo>
                      <a:pt x="15" y="137"/>
                    </a:lnTo>
                    <a:lnTo>
                      <a:pt x="21" y="137"/>
                    </a:lnTo>
                    <a:lnTo>
                      <a:pt x="25" y="137"/>
                    </a:lnTo>
                    <a:lnTo>
                      <a:pt x="31" y="139"/>
                    </a:lnTo>
                    <a:lnTo>
                      <a:pt x="38" y="139"/>
                    </a:lnTo>
                    <a:lnTo>
                      <a:pt x="47" y="140"/>
                    </a:lnTo>
                    <a:lnTo>
                      <a:pt x="56" y="141"/>
                    </a:lnTo>
                    <a:lnTo>
                      <a:pt x="66" y="144"/>
                    </a:lnTo>
                    <a:lnTo>
                      <a:pt x="79" y="148"/>
                    </a:lnTo>
                    <a:lnTo>
                      <a:pt x="97" y="152"/>
                    </a:lnTo>
                    <a:lnTo>
                      <a:pt x="116" y="157"/>
                    </a:lnTo>
                    <a:lnTo>
                      <a:pt x="137" y="161"/>
                    </a:lnTo>
                    <a:lnTo>
                      <a:pt x="159" y="167"/>
                    </a:lnTo>
                    <a:lnTo>
                      <a:pt x="181" y="169"/>
                    </a:lnTo>
                    <a:lnTo>
                      <a:pt x="203" y="172"/>
                    </a:lnTo>
                    <a:lnTo>
                      <a:pt x="222" y="173"/>
                    </a:lnTo>
                    <a:lnTo>
                      <a:pt x="241" y="173"/>
                    </a:lnTo>
                    <a:lnTo>
                      <a:pt x="258" y="173"/>
                    </a:lnTo>
                    <a:lnTo>
                      <a:pt x="277" y="173"/>
                    </a:lnTo>
                    <a:lnTo>
                      <a:pt x="293" y="173"/>
                    </a:lnTo>
                    <a:lnTo>
                      <a:pt x="308" y="173"/>
                    </a:lnTo>
                    <a:lnTo>
                      <a:pt x="318" y="171"/>
                    </a:lnTo>
                    <a:lnTo>
                      <a:pt x="325" y="168"/>
                    </a:lnTo>
                    <a:lnTo>
                      <a:pt x="328" y="164"/>
                    </a:lnTo>
                    <a:lnTo>
                      <a:pt x="324" y="157"/>
                    </a:lnTo>
                    <a:lnTo>
                      <a:pt x="314" y="151"/>
                    </a:lnTo>
                    <a:lnTo>
                      <a:pt x="299" y="141"/>
                    </a:lnTo>
                    <a:lnTo>
                      <a:pt x="282" y="133"/>
                    </a:lnTo>
                    <a:lnTo>
                      <a:pt x="264" y="125"/>
                    </a:lnTo>
                    <a:lnTo>
                      <a:pt x="247" y="117"/>
                    </a:lnTo>
                    <a:lnTo>
                      <a:pt x="232" y="111"/>
                    </a:lnTo>
                    <a:lnTo>
                      <a:pt x="222" y="105"/>
                    </a:lnTo>
                    <a:lnTo>
                      <a:pt x="204" y="91"/>
                    </a:lnTo>
                    <a:lnTo>
                      <a:pt x="184" y="74"/>
                    </a:lnTo>
                    <a:lnTo>
                      <a:pt x="161" y="55"/>
                    </a:lnTo>
                    <a:lnTo>
                      <a:pt x="139" y="38"/>
                    </a:lnTo>
                    <a:lnTo>
                      <a:pt x="116" y="22"/>
                    </a:lnTo>
                    <a:lnTo>
                      <a:pt x="95" y="8"/>
                    </a:lnTo>
                    <a:lnTo>
                      <a:pt x="78" y="2"/>
                    </a:lnTo>
                    <a:lnTo>
                      <a:pt x="65"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3" name="Freeform 780">
                <a:extLst>
                  <a:ext uri="{FF2B5EF4-FFF2-40B4-BE49-F238E27FC236}">
                    <a16:creationId xmlns:a16="http://schemas.microsoft.com/office/drawing/2014/main" id="{10874BF6-7712-0CB8-1F90-09F8763008D3}"/>
                  </a:ext>
                </a:extLst>
              </p:cNvPr>
              <p:cNvSpPr>
                <a:spLocks/>
              </p:cNvSpPr>
              <p:nvPr/>
            </p:nvSpPr>
            <p:spPr bwMode="auto">
              <a:xfrm>
                <a:off x="2416" y="5480"/>
                <a:ext cx="11" cy="10"/>
              </a:xfrm>
              <a:custGeom>
                <a:avLst/>
                <a:gdLst>
                  <a:gd name="T0" fmla="*/ 0 w 35"/>
                  <a:gd name="T1" fmla="*/ 0 h 32"/>
                  <a:gd name="T2" fmla="*/ 0 w 35"/>
                  <a:gd name="T3" fmla="*/ 0 h 32"/>
                  <a:gd name="T4" fmla="*/ 0 w 35"/>
                  <a:gd name="T5" fmla="*/ 0 h 32"/>
                  <a:gd name="T6" fmla="*/ 0 w 35"/>
                  <a:gd name="T7" fmla="*/ 0 h 32"/>
                  <a:gd name="T8" fmla="*/ 0 w 35"/>
                  <a:gd name="T9" fmla="*/ 0 h 32"/>
                  <a:gd name="T10" fmla="*/ 0 w 35"/>
                  <a:gd name="T11" fmla="*/ 0 h 32"/>
                  <a:gd name="T12" fmla="*/ 0 w 35"/>
                  <a:gd name="T13" fmla="*/ 0 h 32"/>
                  <a:gd name="T14" fmla="*/ 0 w 35"/>
                  <a:gd name="T15" fmla="*/ 0 h 32"/>
                  <a:gd name="T16" fmla="*/ 0 w 35"/>
                  <a:gd name="T17" fmla="*/ 0 h 32"/>
                  <a:gd name="T18" fmla="*/ 0 w 35"/>
                  <a:gd name="T19" fmla="*/ 0 h 32"/>
                  <a:gd name="T20" fmla="*/ 0 w 35"/>
                  <a:gd name="T21" fmla="*/ 0 h 32"/>
                  <a:gd name="T22" fmla="*/ 0 w 35"/>
                  <a:gd name="T23" fmla="*/ 0 h 32"/>
                  <a:gd name="T24" fmla="*/ 0 w 35"/>
                  <a:gd name="T25" fmla="*/ 0 h 32"/>
                  <a:gd name="T26" fmla="*/ 0 w 35"/>
                  <a:gd name="T27" fmla="*/ 0 h 32"/>
                  <a:gd name="T28" fmla="*/ 0 w 35"/>
                  <a:gd name="T29" fmla="*/ 0 h 32"/>
                  <a:gd name="T30" fmla="*/ 0 w 35"/>
                  <a:gd name="T31" fmla="*/ 0 h 32"/>
                  <a:gd name="T32" fmla="*/ 0 w 35"/>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2"/>
                  <a:gd name="T53" fmla="*/ 35 w 3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2">
                    <a:moveTo>
                      <a:pt x="22" y="32"/>
                    </a:moveTo>
                    <a:lnTo>
                      <a:pt x="29" y="29"/>
                    </a:lnTo>
                    <a:lnTo>
                      <a:pt x="34" y="24"/>
                    </a:lnTo>
                    <a:lnTo>
                      <a:pt x="35" y="18"/>
                    </a:lnTo>
                    <a:lnTo>
                      <a:pt x="35" y="12"/>
                    </a:lnTo>
                    <a:lnTo>
                      <a:pt x="32" y="5"/>
                    </a:lnTo>
                    <a:lnTo>
                      <a:pt x="27" y="1"/>
                    </a:lnTo>
                    <a:lnTo>
                      <a:pt x="19" y="0"/>
                    </a:lnTo>
                    <a:lnTo>
                      <a:pt x="12" y="0"/>
                    </a:lnTo>
                    <a:lnTo>
                      <a:pt x="6" y="2"/>
                    </a:lnTo>
                    <a:lnTo>
                      <a:pt x="2" y="8"/>
                    </a:lnTo>
                    <a:lnTo>
                      <a:pt x="0" y="13"/>
                    </a:lnTo>
                    <a:lnTo>
                      <a:pt x="0" y="20"/>
                    </a:lnTo>
                    <a:lnTo>
                      <a:pt x="3" y="26"/>
                    </a:lnTo>
                    <a:lnTo>
                      <a:pt x="8" y="30"/>
                    </a:lnTo>
                    <a:lnTo>
                      <a:pt x="15" y="32"/>
                    </a:lnTo>
                    <a:lnTo>
                      <a:pt x="22" y="3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4" name="Freeform 781">
                <a:extLst>
                  <a:ext uri="{FF2B5EF4-FFF2-40B4-BE49-F238E27FC236}">
                    <a16:creationId xmlns:a16="http://schemas.microsoft.com/office/drawing/2014/main" id="{01B04BB3-4B2B-EA48-9FD3-D06E35B7F9B3}"/>
                  </a:ext>
                </a:extLst>
              </p:cNvPr>
              <p:cNvSpPr>
                <a:spLocks/>
              </p:cNvSpPr>
              <p:nvPr/>
            </p:nvSpPr>
            <p:spPr bwMode="auto">
              <a:xfrm>
                <a:off x="2394" y="5482"/>
                <a:ext cx="114" cy="50"/>
              </a:xfrm>
              <a:custGeom>
                <a:avLst/>
                <a:gdLst>
                  <a:gd name="T0" fmla="*/ 0 w 340"/>
                  <a:gd name="T1" fmla="*/ 0 h 150"/>
                  <a:gd name="T2" fmla="*/ 0 w 340"/>
                  <a:gd name="T3" fmla="*/ 0 h 150"/>
                  <a:gd name="T4" fmla="*/ 0 w 340"/>
                  <a:gd name="T5" fmla="*/ 0 h 150"/>
                  <a:gd name="T6" fmla="*/ 0 w 340"/>
                  <a:gd name="T7" fmla="*/ 0 h 150"/>
                  <a:gd name="T8" fmla="*/ 0 w 340"/>
                  <a:gd name="T9" fmla="*/ 0 h 150"/>
                  <a:gd name="T10" fmla="*/ 0 w 340"/>
                  <a:gd name="T11" fmla="*/ 0 h 150"/>
                  <a:gd name="T12" fmla="*/ 0 w 340"/>
                  <a:gd name="T13" fmla="*/ 0 h 150"/>
                  <a:gd name="T14" fmla="*/ 0 w 340"/>
                  <a:gd name="T15" fmla="*/ 0 h 150"/>
                  <a:gd name="T16" fmla="*/ 0 w 340"/>
                  <a:gd name="T17" fmla="*/ 0 h 150"/>
                  <a:gd name="T18" fmla="*/ 0 w 340"/>
                  <a:gd name="T19" fmla="*/ 0 h 150"/>
                  <a:gd name="T20" fmla="*/ 0 w 340"/>
                  <a:gd name="T21" fmla="*/ 0 h 150"/>
                  <a:gd name="T22" fmla="*/ 0 w 340"/>
                  <a:gd name="T23" fmla="*/ 0 h 150"/>
                  <a:gd name="T24" fmla="*/ 0 w 340"/>
                  <a:gd name="T25" fmla="*/ 0 h 150"/>
                  <a:gd name="T26" fmla="*/ 0 w 340"/>
                  <a:gd name="T27" fmla="*/ 0 h 150"/>
                  <a:gd name="T28" fmla="*/ 0 w 340"/>
                  <a:gd name="T29" fmla="*/ 0 h 150"/>
                  <a:gd name="T30" fmla="*/ 0 w 340"/>
                  <a:gd name="T31" fmla="*/ 0 h 150"/>
                  <a:gd name="T32" fmla="*/ 0 w 340"/>
                  <a:gd name="T33" fmla="*/ 0 h 150"/>
                  <a:gd name="T34" fmla="*/ 0 w 340"/>
                  <a:gd name="T35" fmla="*/ 0 h 150"/>
                  <a:gd name="T36" fmla="*/ 0 w 340"/>
                  <a:gd name="T37" fmla="*/ 0 h 150"/>
                  <a:gd name="T38" fmla="*/ 0 w 340"/>
                  <a:gd name="T39" fmla="*/ 0 h 150"/>
                  <a:gd name="T40" fmla="*/ 0 w 340"/>
                  <a:gd name="T41" fmla="*/ 0 h 150"/>
                  <a:gd name="T42" fmla="*/ 0 w 340"/>
                  <a:gd name="T43" fmla="*/ 0 h 150"/>
                  <a:gd name="T44" fmla="*/ 0 w 340"/>
                  <a:gd name="T45" fmla="*/ 0 h 150"/>
                  <a:gd name="T46" fmla="*/ 0 w 340"/>
                  <a:gd name="T47" fmla="*/ 0 h 150"/>
                  <a:gd name="T48" fmla="*/ 0 w 340"/>
                  <a:gd name="T49" fmla="*/ 0 h 150"/>
                  <a:gd name="T50" fmla="*/ 0 w 340"/>
                  <a:gd name="T51" fmla="*/ 0 h 150"/>
                  <a:gd name="T52" fmla="*/ 0 w 340"/>
                  <a:gd name="T53" fmla="*/ 0 h 150"/>
                  <a:gd name="T54" fmla="*/ 0 w 340"/>
                  <a:gd name="T55" fmla="*/ 0 h 150"/>
                  <a:gd name="T56" fmla="*/ 0 w 340"/>
                  <a:gd name="T57" fmla="*/ 0 h 150"/>
                  <a:gd name="T58" fmla="*/ 0 w 340"/>
                  <a:gd name="T59" fmla="*/ 0 h 150"/>
                  <a:gd name="T60" fmla="*/ 0 w 340"/>
                  <a:gd name="T61" fmla="*/ 0 h 150"/>
                  <a:gd name="T62" fmla="*/ 0 w 340"/>
                  <a:gd name="T63" fmla="*/ 0 h 150"/>
                  <a:gd name="T64" fmla="*/ 0 w 340"/>
                  <a:gd name="T65" fmla="*/ 0 h 150"/>
                  <a:gd name="T66" fmla="*/ 0 w 340"/>
                  <a:gd name="T67" fmla="*/ 0 h 150"/>
                  <a:gd name="T68" fmla="*/ 0 w 340"/>
                  <a:gd name="T69" fmla="*/ 0 h 150"/>
                  <a:gd name="T70" fmla="*/ 0 w 340"/>
                  <a:gd name="T71" fmla="*/ 0 h 150"/>
                  <a:gd name="T72" fmla="*/ 0 w 340"/>
                  <a:gd name="T73" fmla="*/ 0 h 150"/>
                  <a:gd name="T74" fmla="*/ 0 w 340"/>
                  <a:gd name="T75" fmla="*/ 0 h 150"/>
                  <a:gd name="T76" fmla="*/ 0 w 340"/>
                  <a:gd name="T77" fmla="*/ 0 h 150"/>
                  <a:gd name="T78" fmla="*/ 0 w 340"/>
                  <a:gd name="T79" fmla="*/ 0 h 150"/>
                  <a:gd name="T80" fmla="*/ 0 w 340"/>
                  <a:gd name="T81" fmla="*/ 0 h 150"/>
                  <a:gd name="T82" fmla="*/ 0 w 340"/>
                  <a:gd name="T83" fmla="*/ 0 h 150"/>
                  <a:gd name="T84" fmla="*/ 0 w 340"/>
                  <a:gd name="T85" fmla="*/ 0 h 150"/>
                  <a:gd name="T86" fmla="*/ 0 w 340"/>
                  <a:gd name="T87" fmla="*/ 0 h 150"/>
                  <a:gd name="T88" fmla="*/ 0 w 340"/>
                  <a:gd name="T89" fmla="*/ 0 h 150"/>
                  <a:gd name="T90" fmla="*/ 0 w 340"/>
                  <a:gd name="T91" fmla="*/ 0 h 150"/>
                  <a:gd name="T92" fmla="*/ 0 w 340"/>
                  <a:gd name="T93" fmla="*/ 0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0"/>
                  <a:gd name="T142" fmla="*/ 0 h 150"/>
                  <a:gd name="T143" fmla="*/ 340 w 340"/>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0" h="150">
                    <a:moveTo>
                      <a:pt x="28" y="2"/>
                    </a:moveTo>
                    <a:lnTo>
                      <a:pt x="16" y="26"/>
                    </a:lnTo>
                    <a:lnTo>
                      <a:pt x="6" y="57"/>
                    </a:lnTo>
                    <a:lnTo>
                      <a:pt x="0" y="90"/>
                    </a:lnTo>
                    <a:lnTo>
                      <a:pt x="3" y="125"/>
                    </a:lnTo>
                    <a:lnTo>
                      <a:pt x="86" y="130"/>
                    </a:lnTo>
                    <a:lnTo>
                      <a:pt x="93" y="126"/>
                    </a:lnTo>
                    <a:lnTo>
                      <a:pt x="96" y="127"/>
                    </a:lnTo>
                    <a:lnTo>
                      <a:pt x="105" y="129"/>
                    </a:lnTo>
                    <a:lnTo>
                      <a:pt x="118" y="133"/>
                    </a:lnTo>
                    <a:lnTo>
                      <a:pt x="134" y="137"/>
                    </a:lnTo>
                    <a:lnTo>
                      <a:pt x="153" y="139"/>
                    </a:lnTo>
                    <a:lnTo>
                      <a:pt x="172" y="143"/>
                    </a:lnTo>
                    <a:lnTo>
                      <a:pt x="191" y="146"/>
                    </a:lnTo>
                    <a:lnTo>
                      <a:pt x="210" y="147"/>
                    </a:lnTo>
                    <a:lnTo>
                      <a:pt x="227" y="149"/>
                    </a:lnTo>
                    <a:lnTo>
                      <a:pt x="248" y="149"/>
                    </a:lnTo>
                    <a:lnTo>
                      <a:pt x="268" y="150"/>
                    </a:lnTo>
                    <a:lnTo>
                      <a:pt x="287" y="150"/>
                    </a:lnTo>
                    <a:lnTo>
                      <a:pt x="306" y="150"/>
                    </a:lnTo>
                    <a:lnTo>
                      <a:pt x="321" y="149"/>
                    </a:lnTo>
                    <a:lnTo>
                      <a:pt x="332" y="146"/>
                    </a:lnTo>
                    <a:lnTo>
                      <a:pt x="338" y="142"/>
                    </a:lnTo>
                    <a:lnTo>
                      <a:pt x="340" y="137"/>
                    </a:lnTo>
                    <a:lnTo>
                      <a:pt x="337" y="130"/>
                    </a:lnTo>
                    <a:lnTo>
                      <a:pt x="331" y="122"/>
                    </a:lnTo>
                    <a:lnTo>
                      <a:pt x="322" y="114"/>
                    </a:lnTo>
                    <a:lnTo>
                      <a:pt x="309" y="106"/>
                    </a:lnTo>
                    <a:lnTo>
                      <a:pt x="294" y="98"/>
                    </a:lnTo>
                    <a:lnTo>
                      <a:pt x="277" y="90"/>
                    </a:lnTo>
                    <a:lnTo>
                      <a:pt x="257" y="82"/>
                    </a:lnTo>
                    <a:lnTo>
                      <a:pt x="242" y="73"/>
                    </a:lnTo>
                    <a:lnTo>
                      <a:pt x="226" y="61"/>
                    </a:lnTo>
                    <a:lnTo>
                      <a:pt x="209" y="48"/>
                    </a:lnTo>
                    <a:lnTo>
                      <a:pt x="192" y="34"/>
                    </a:lnTo>
                    <a:lnTo>
                      <a:pt x="176" y="22"/>
                    </a:lnTo>
                    <a:lnTo>
                      <a:pt x="163" y="12"/>
                    </a:lnTo>
                    <a:lnTo>
                      <a:pt x="155" y="4"/>
                    </a:lnTo>
                    <a:lnTo>
                      <a:pt x="149" y="0"/>
                    </a:lnTo>
                    <a:lnTo>
                      <a:pt x="134" y="5"/>
                    </a:lnTo>
                    <a:lnTo>
                      <a:pt x="118" y="9"/>
                    </a:lnTo>
                    <a:lnTo>
                      <a:pt x="104" y="13"/>
                    </a:lnTo>
                    <a:lnTo>
                      <a:pt x="89" y="14"/>
                    </a:lnTo>
                    <a:lnTo>
                      <a:pt x="74" y="16"/>
                    </a:lnTo>
                    <a:lnTo>
                      <a:pt x="60" y="14"/>
                    </a:lnTo>
                    <a:lnTo>
                      <a:pt x="44" y="9"/>
                    </a:lnTo>
                    <a:lnTo>
                      <a:pt x="2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5" name="Freeform 782">
                <a:extLst>
                  <a:ext uri="{FF2B5EF4-FFF2-40B4-BE49-F238E27FC236}">
                    <a16:creationId xmlns:a16="http://schemas.microsoft.com/office/drawing/2014/main" id="{C1FCE411-88B3-9443-A3D2-F82FACDCAAEA}"/>
                  </a:ext>
                </a:extLst>
              </p:cNvPr>
              <p:cNvSpPr>
                <a:spLocks/>
              </p:cNvSpPr>
              <p:nvPr/>
            </p:nvSpPr>
            <p:spPr bwMode="auto">
              <a:xfrm>
                <a:off x="2396" y="5097"/>
                <a:ext cx="101" cy="408"/>
              </a:xfrm>
              <a:custGeom>
                <a:avLst/>
                <a:gdLst>
                  <a:gd name="T0" fmla="*/ 0 w 303"/>
                  <a:gd name="T1" fmla="*/ 2 h 1225"/>
                  <a:gd name="T2" fmla="*/ 0 w 303"/>
                  <a:gd name="T3" fmla="*/ 2 h 1225"/>
                  <a:gd name="T4" fmla="*/ 0 w 303"/>
                  <a:gd name="T5" fmla="*/ 2 h 1225"/>
                  <a:gd name="T6" fmla="*/ 0 w 303"/>
                  <a:gd name="T7" fmla="*/ 2 h 1225"/>
                  <a:gd name="T8" fmla="*/ 0 w 303"/>
                  <a:gd name="T9" fmla="*/ 1 h 1225"/>
                  <a:gd name="T10" fmla="*/ 0 w 303"/>
                  <a:gd name="T11" fmla="*/ 1 h 1225"/>
                  <a:gd name="T12" fmla="*/ 0 w 303"/>
                  <a:gd name="T13" fmla="*/ 1 h 1225"/>
                  <a:gd name="T14" fmla="*/ 0 w 303"/>
                  <a:gd name="T15" fmla="*/ 1 h 1225"/>
                  <a:gd name="T16" fmla="*/ 0 w 303"/>
                  <a:gd name="T17" fmla="*/ 1 h 1225"/>
                  <a:gd name="T18" fmla="*/ 0 w 303"/>
                  <a:gd name="T19" fmla="*/ 1 h 1225"/>
                  <a:gd name="T20" fmla="*/ 0 w 303"/>
                  <a:gd name="T21" fmla="*/ 1 h 1225"/>
                  <a:gd name="T22" fmla="*/ 0 w 303"/>
                  <a:gd name="T23" fmla="*/ 1 h 1225"/>
                  <a:gd name="T24" fmla="*/ 0 w 303"/>
                  <a:gd name="T25" fmla="*/ 0 h 1225"/>
                  <a:gd name="T26" fmla="*/ 0 w 303"/>
                  <a:gd name="T27" fmla="*/ 0 h 1225"/>
                  <a:gd name="T28" fmla="*/ 0 w 303"/>
                  <a:gd name="T29" fmla="*/ 0 h 1225"/>
                  <a:gd name="T30" fmla="*/ 0 w 303"/>
                  <a:gd name="T31" fmla="*/ 0 h 1225"/>
                  <a:gd name="T32" fmla="*/ 0 w 303"/>
                  <a:gd name="T33" fmla="*/ 0 h 1225"/>
                  <a:gd name="T34" fmla="*/ 0 w 303"/>
                  <a:gd name="T35" fmla="*/ 0 h 1225"/>
                  <a:gd name="T36" fmla="*/ 0 w 303"/>
                  <a:gd name="T37" fmla="*/ 0 h 1225"/>
                  <a:gd name="T38" fmla="*/ 0 w 303"/>
                  <a:gd name="T39" fmla="*/ 0 h 1225"/>
                  <a:gd name="T40" fmla="*/ 0 w 303"/>
                  <a:gd name="T41" fmla="*/ 0 h 1225"/>
                  <a:gd name="T42" fmla="*/ 0 w 303"/>
                  <a:gd name="T43" fmla="*/ 0 h 1225"/>
                  <a:gd name="T44" fmla="*/ 0 w 303"/>
                  <a:gd name="T45" fmla="*/ 1 h 1225"/>
                  <a:gd name="T46" fmla="*/ 0 w 303"/>
                  <a:gd name="T47" fmla="*/ 1 h 1225"/>
                  <a:gd name="T48" fmla="*/ 0 w 303"/>
                  <a:gd name="T49" fmla="*/ 1 h 1225"/>
                  <a:gd name="T50" fmla="*/ 0 w 303"/>
                  <a:gd name="T51" fmla="*/ 1 h 1225"/>
                  <a:gd name="T52" fmla="*/ 0 w 303"/>
                  <a:gd name="T53" fmla="*/ 1 h 1225"/>
                  <a:gd name="T54" fmla="*/ 0 w 303"/>
                  <a:gd name="T55" fmla="*/ 1 h 1225"/>
                  <a:gd name="T56" fmla="*/ 0 w 303"/>
                  <a:gd name="T57" fmla="*/ 1 h 1225"/>
                  <a:gd name="T58" fmla="*/ 0 w 303"/>
                  <a:gd name="T59" fmla="*/ 1 h 1225"/>
                  <a:gd name="T60" fmla="*/ 0 w 303"/>
                  <a:gd name="T61" fmla="*/ 1 h 1225"/>
                  <a:gd name="T62" fmla="*/ 0 w 303"/>
                  <a:gd name="T63" fmla="*/ 1 h 1225"/>
                  <a:gd name="T64" fmla="*/ 0 w 303"/>
                  <a:gd name="T65" fmla="*/ 1 h 1225"/>
                  <a:gd name="T66" fmla="*/ 0 w 303"/>
                  <a:gd name="T67" fmla="*/ 1 h 1225"/>
                  <a:gd name="T68" fmla="*/ 0 w 303"/>
                  <a:gd name="T69" fmla="*/ 1 h 1225"/>
                  <a:gd name="T70" fmla="*/ 0 w 303"/>
                  <a:gd name="T71" fmla="*/ 2 h 1225"/>
                  <a:gd name="T72" fmla="*/ 0 w 303"/>
                  <a:gd name="T73" fmla="*/ 2 h 1225"/>
                  <a:gd name="T74" fmla="*/ 0 w 303"/>
                  <a:gd name="T75" fmla="*/ 2 h 1225"/>
                  <a:gd name="T76" fmla="*/ 0 w 303"/>
                  <a:gd name="T77" fmla="*/ 2 h 1225"/>
                  <a:gd name="T78" fmla="*/ 0 w 303"/>
                  <a:gd name="T79" fmla="*/ 2 h 1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1225"/>
                  <a:gd name="T122" fmla="*/ 303 w 303"/>
                  <a:gd name="T123" fmla="*/ 1225 h 1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1225">
                    <a:moveTo>
                      <a:pt x="182" y="1204"/>
                    </a:moveTo>
                    <a:lnTo>
                      <a:pt x="189" y="1197"/>
                    </a:lnTo>
                    <a:lnTo>
                      <a:pt x="190" y="1190"/>
                    </a:lnTo>
                    <a:lnTo>
                      <a:pt x="186" y="1182"/>
                    </a:lnTo>
                    <a:lnTo>
                      <a:pt x="179" y="1172"/>
                    </a:lnTo>
                    <a:lnTo>
                      <a:pt x="173" y="1156"/>
                    </a:lnTo>
                    <a:lnTo>
                      <a:pt x="173" y="1134"/>
                    </a:lnTo>
                    <a:lnTo>
                      <a:pt x="174" y="1113"/>
                    </a:lnTo>
                    <a:lnTo>
                      <a:pt x="179" y="1094"/>
                    </a:lnTo>
                    <a:lnTo>
                      <a:pt x="183" y="1075"/>
                    </a:lnTo>
                    <a:lnTo>
                      <a:pt x="192" y="1033"/>
                    </a:lnTo>
                    <a:lnTo>
                      <a:pt x="205" y="979"/>
                    </a:lnTo>
                    <a:lnTo>
                      <a:pt x="218" y="916"/>
                    </a:lnTo>
                    <a:lnTo>
                      <a:pt x="233" y="852"/>
                    </a:lnTo>
                    <a:lnTo>
                      <a:pt x="246" y="795"/>
                    </a:lnTo>
                    <a:lnTo>
                      <a:pt x="256" y="749"/>
                    </a:lnTo>
                    <a:lnTo>
                      <a:pt x="263" y="722"/>
                    </a:lnTo>
                    <a:lnTo>
                      <a:pt x="275" y="691"/>
                    </a:lnTo>
                    <a:lnTo>
                      <a:pt x="287" y="661"/>
                    </a:lnTo>
                    <a:lnTo>
                      <a:pt x="297" y="632"/>
                    </a:lnTo>
                    <a:lnTo>
                      <a:pt x="300" y="604"/>
                    </a:lnTo>
                    <a:lnTo>
                      <a:pt x="298" y="552"/>
                    </a:lnTo>
                    <a:lnTo>
                      <a:pt x="300" y="467"/>
                    </a:lnTo>
                    <a:lnTo>
                      <a:pt x="301" y="376"/>
                    </a:lnTo>
                    <a:lnTo>
                      <a:pt x="303" y="303"/>
                    </a:lnTo>
                    <a:lnTo>
                      <a:pt x="303" y="272"/>
                    </a:lnTo>
                    <a:lnTo>
                      <a:pt x="303" y="238"/>
                    </a:lnTo>
                    <a:lnTo>
                      <a:pt x="300" y="201"/>
                    </a:lnTo>
                    <a:lnTo>
                      <a:pt x="295" y="162"/>
                    </a:lnTo>
                    <a:lnTo>
                      <a:pt x="287" y="123"/>
                    </a:lnTo>
                    <a:lnTo>
                      <a:pt x="273" y="86"/>
                    </a:lnTo>
                    <a:lnTo>
                      <a:pt x="255" y="53"/>
                    </a:lnTo>
                    <a:lnTo>
                      <a:pt x="230" y="25"/>
                    </a:lnTo>
                    <a:lnTo>
                      <a:pt x="199" y="6"/>
                    </a:lnTo>
                    <a:lnTo>
                      <a:pt x="167" y="0"/>
                    </a:lnTo>
                    <a:lnTo>
                      <a:pt x="135" y="5"/>
                    </a:lnTo>
                    <a:lnTo>
                      <a:pt x="104" y="17"/>
                    </a:lnTo>
                    <a:lnTo>
                      <a:pt x="77" y="38"/>
                    </a:lnTo>
                    <a:lnTo>
                      <a:pt x="55" y="64"/>
                    </a:lnTo>
                    <a:lnTo>
                      <a:pt x="39" y="91"/>
                    </a:lnTo>
                    <a:lnTo>
                      <a:pt x="32" y="122"/>
                    </a:lnTo>
                    <a:lnTo>
                      <a:pt x="27" y="187"/>
                    </a:lnTo>
                    <a:lnTo>
                      <a:pt x="29" y="254"/>
                    </a:lnTo>
                    <a:lnTo>
                      <a:pt x="33" y="315"/>
                    </a:lnTo>
                    <a:lnTo>
                      <a:pt x="42" y="366"/>
                    </a:lnTo>
                    <a:lnTo>
                      <a:pt x="48" y="389"/>
                    </a:lnTo>
                    <a:lnTo>
                      <a:pt x="55" y="420"/>
                    </a:lnTo>
                    <a:lnTo>
                      <a:pt x="65" y="453"/>
                    </a:lnTo>
                    <a:lnTo>
                      <a:pt x="75" y="488"/>
                    </a:lnTo>
                    <a:lnTo>
                      <a:pt x="84" y="520"/>
                    </a:lnTo>
                    <a:lnTo>
                      <a:pt x="93" y="549"/>
                    </a:lnTo>
                    <a:lnTo>
                      <a:pt x="100" y="570"/>
                    </a:lnTo>
                    <a:lnTo>
                      <a:pt x="104" y="582"/>
                    </a:lnTo>
                    <a:lnTo>
                      <a:pt x="113" y="598"/>
                    </a:lnTo>
                    <a:lnTo>
                      <a:pt x="120" y="616"/>
                    </a:lnTo>
                    <a:lnTo>
                      <a:pt x="125" y="630"/>
                    </a:lnTo>
                    <a:lnTo>
                      <a:pt x="120" y="641"/>
                    </a:lnTo>
                    <a:lnTo>
                      <a:pt x="112" y="646"/>
                    </a:lnTo>
                    <a:lnTo>
                      <a:pt x="103" y="650"/>
                    </a:lnTo>
                    <a:lnTo>
                      <a:pt x="96" y="656"/>
                    </a:lnTo>
                    <a:lnTo>
                      <a:pt x="90" y="666"/>
                    </a:lnTo>
                    <a:lnTo>
                      <a:pt x="86" y="679"/>
                    </a:lnTo>
                    <a:lnTo>
                      <a:pt x="75" y="702"/>
                    </a:lnTo>
                    <a:lnTo>
                      <a:pt x="65" y="733"/>
                    </a:lnTo>
                    <a:lnTo>
                      <a:pt x="52" y="767"/>
                    </a:lnTo>
                    <a:lnTo>
                      <a:pt x="40" y="803"/>
                    </a:lnTo>
                    <a:lnTo>
                      <a:pt x="29" y="836"/>
                    </a:lnTo>
                    <a:lnTo>
                      <a:pt x="20" y="864"/>
                    </a:lnTo>
                    <a:lnTo>
                      <a:pt x="16" y="884"/>
                    </a:lnTo>
                    <a:lnTo>
                      <a:pt x="11" y="949"/>
                    </a:lnTo>
                    <a:lnTo>
                      <a:pt x="7" y="1057"/>
                    </a:lnTo>
                    <a:lnTo>
                      <a:pt x="2" y="1158"/>
                    </a:lnTo>
                    <a:lnTo>
                      <a:pt x="0" y="1208"/>
                    </a:lnTo>
                    <a:lnTo>
                      <a:pt x="4" y="1212"/>
                    </a:lnTo>
                    <a:lnTo>
                      <a:pt x="18" y="1217"/>
                    </a:lnTo>
                    <a:lnTo>
                      <a:pt x="39" y="1221"/>
                    </a:lnTo>
                    <a:lnTo>
                      <a:pt x="65" y="1223"/>
                    </a:lnTo>
                    <a:lnTo>
                      <a:pt x="94" y="1225"/>
                    </a:lnTo>
                    <a:lnTo>
                      <a:pt x="125" y="1222"/>
                    </a:lnTo>
                    <a:lnTo>
                      <a:pt x="155" y="1216"/>
                    </a:lnTo>
                    <a:lnTo>
                      <a:pt x="182" y="1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6" name="Freeform 783">
                <a:extLst>
                  <a:ext uri="{FF2B5EF4-FFF2-40B4-BE49-F238E27FC236}">
                    <a16:creationId xmlns:a16="http://schemas.microsoft.com/office/drawing/2014/main" id="{D3AF3CC0-9E5A-7A96-D89B-7E6FDF8AB044}"/>
                  </a:ext>
                </a:extLst>
              </p:cNvPr>
              <p:cNvSpPr>
                <a:spLocks/>
              </p:cNvSpPr>
              <p:nvPr/>
            </p:nvSpPr>
            <p:spPr bwMode="auto">
              <a:xfrm>
                <a:off x="2317" y="5098"/>
                <a:ext cx="91" cy="432"/>
              </a:xfrm>
              <a:custGeom>
                <a:avLst/>
                <a:gdLst>
                  <a:gd name="T0" fmla="*/ 0 w 271"/>
                  <a:gd name="T1" fmla="*/ 0 h 1294"/>
                  <a:gd name="T2" fmla="*/ 0 w 271"/>
                  <a:gd name="T3" fmla="*/ 0 h 1294"/>
                  <a:gd name="T4" fmla="*/ 0 w 271"/>
                  <a:gd name="T5" fmla="*/ 0 h 1294"/>
                  <a:gd name="T6" fmla="*/ 0 w 271"/>
                  <a:gd name="T7" fmla="*/ 0 h 1294"/>
                  <a:gd name="T8" fmla="*/ 0 w 271"/>
                  <a:gd name="T9" fmla="*/ 0 h 1294"/>
                  <a:gd name="T10" fmla="*/ 0 w 271"/>
                  <a:gd name="T11" fmla="*/ 0 h 1294"/>
                  <a:gd name="T12" fmla="*/ 0 w 271"/>
                  <a:gd name="T13" fmla="*/ 0 h 1294"/>
                  <a:gd name="T14" fmla="*/ 0 w 271"/>
                  <a:gd name="T15" fmla="*/ 1 h 1294"/>
                  <a:gd name="T16" fmla="*/ 0 w 271"/>
                  <a:gd name="T17" fmla="*/ 1 h 1294"/>
                  <a:gd name="T18" fmla="*/ 0 w 271"/>
                  <a:gd name="T19" fmla="*/ 1 h 1294"/>
                  <a:gd name="T20" fmla="*/ 0 w 271"/>
                  <a:gd name="T21" fmla="*/ 1 h 1294"/>
                  <a:gd name="T22" fmla="*/ 0 w 271"/>
                  <a:gd name="T23" fmla="*/ 1 h 1294"/>
                  <a:gd name="T24" fmla="*/ 0 w 271"/>
                  <a:gd name="T25" fmla="*/ 1 h 1294"/>
                  <a:gd name="T26" fmla="*/ 0 w 271"/>
                  <a:gd name="T27" fmla="*/ 1 h 1294"/>
                  <a:gd name="T28" fmla="*/ 0 w 271"/>
                  <a:gd name="T29" fmla="*/ 1 h 1294"/>
                  <a:gd name="T30" fmla="*/ 0 w 271"/>
                  <a:gd name="T31" fmla="*/ 1 h 1294"/>
                  <a:gd name="T32" fmla="*/ 0 w 271"/>
                  <a:gd name="T33" fmla="*/ 1 h 1294"/>
                  <a:gd name="T34" fmla="*/ 0 w 271"/>
                  <a:gd name="T35" fmla="*/ 1 h 1294"/>
                  <a:gd name="T36" fmla="*/ 0 w 271"/>
                  <a:gd name="T37" fmla="*/ 2 h 1294"/>
                  <a:gd name="T38" fmla="*/ 0 w 271"/>
                  <a:gd name="T39" fmla="*/ 2 h 1294"/>
                  <a:gd name="T40" fmla="*/ 0 w 271"/>
                  <a:gd name="T41" fmla="*/ 2 h 1294"/>
                  <a:gd name="T42" fmla="*/ 0 w 271"/>
                  <a:gd name="T43" fmla="*/ 2 h 1294"/>
                  <a:gd name="T44" fmla="*/ 0 w 271"/>
                  <a:gd name="T45" fmla="*/ 2 h 1294"/>
                  <a:gd name="T46" fmla="*/ 0 w 271"/>
                  <a:gd name="T47" fmla="*/ 2 h 1294"/>
                  <a:gd name="T48" fmla="*/ 0 w 271"/>
                  <a:gd name="T49" fmla="*/ 2 h 1294"/>
                  <a:gd name="T50" fmla="*/ 0 w 271"/>
                  <a:gd name="T51" fmla="*/ 2 h 1294"/>
                  <a:gd name="T52" fmla="*/ 0 w 271"/>
                  <a:gd name="T53" fmla="*/ 2 h 1294"/>
                  <a:gd name="T54" fmla="*/ 0 w 271"/>
                  <a:gd name="T55" fmla="*/ 1 h 1294"/>
                  <a:gd name="T56" fmla="*/ 0 w 271"/>
                  <a:gd name="T57" fmla="*/ 1 h 1294"/>
                  <a:gd name="T58" fmla="*/ 0 w 271"/>
                  <a:gd name="T59" fmla="*/ 1 h 1294"/>
                  <a:gd name="T60" fmla="*/ 0 w 271"/>
                  <a:gd name="T61" fmla="*/ 1 h 1294"/>
                  <a:gd name="T62" fmla="*/ 0 w 271"/>
                  <a:gd name="T63" fmla="*/ 1 h 1294"/>
                  <a:gd name="T64" fmla="*/ 0 w 271"/>
                  <a:gd name="T65" fmla="*/ 1 h 1294"/>
                  <a:gd name="T66" fmla="*/ 0 w 271"/>
                  <a:gd name="T67" fmla="*/ 1 h 1294"/>
                  <a:gd name="T68" fmla="*/ 0 w 271"/>
                  <a:gd name="T69" fmla="*/ 1 h 1294"/>
                  <a:gd name="T70" fmla="*/ 0 w 271"/>
                  <a:gd name="T71" fmla="*/ 1 h 1294"/>
                  <a:gd name="T72" fmla="*/ 0 w 271"/>
                  <a:gd name="T73" fmla="*/ 1 h 1294"/>
                  <a:gd name="T74" fmla="*/ 0 w 271"/>
                  <a:gd name="T75" fmla="*/ 1 h 1294"/>
                  <a:gd name="T76" fmla="*/ 0 w 271"/>
                  <a:gd name="T77" fmla="*/ 0 h 1294"/>
                  <a:gd name="T78" fmla="*/ 0 w 271"/>
                  <a:gd name="T79" fmla="*/ 0 h 1294"/>
                  <a:gd name="T80" fmla="*/ 0 w 271"/>
                  <a:gd name="T81" fmla="*/ 0 h 1294"/>
                  <a:gd name="T82" fmla="*/ 0 w 271"/>
                  <a:gd name="T83" fmla="*/ 0 h 1294"/>
                  <a:gd name="T84" fmla="*/ 0 w 271"/>
                  <a:gd name="T85" fmla="*/ 0 h 1294"/>
                  <a:gd name="T86" fmla="*/ 0 w 271"/>
                  <a:gd name="T87" fmla="*/ 0 h 1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1"/>
                  <a:gd name="T133" fmla="*/ 0 h 1294"/>
                  <a:gd name="T134" fmla="*/ 271 w 271"/>
                  <a:gd name="T135" fmla="*/ 1294 h 12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1" h="1294">
                    <a:moveTo>
                      <a:pt x="176" y="8"/>
                    </a:moveTo>
                    <a:lnTo>
                      <a:pt x="154" y="1"/>
                    </a:lnTo>
                    <a:lnTo>
                      <a:pt x="132" y="0"/>
                    </a:lnTo>
                    <a:lnTo>
                      <a:pt x="109" y="1"/>
                    </a:lnTo>
                    <a:lnTo>
                      <a:pt x="85" y="8"/>
                    </a:lnTo>
                    <a:lnTo>
                      <a:pt x="62" y="18"/>
                    </a:lnTo>
                    <a:lnTo>
                      <a:pt x="43" y="33"/>
                    </a:lnTo>
                    <a:lnTo>
                      <a:pt x="26" y="53"/>
                    </a:lnTo>
                    <a:lnTo>
                      <a:pt x="13" y="77"/>
                    </a:lnTo>
                    <a:lnTo>
                      <a:pt x="1" y="131"/>
                    </a:lnTo>
                    <a:lnTo>
                      <a:pt x="0" y="195"/>
                    </a:lnTo>
                    <a:lnTo>
                      <a:pt x="4" y="256"/>
                    </a:lnTo>
                    <a:lnTo>
                      <a:pt x="10" y="299"/>
                    </a:lnTo>
                    <a:lnTo>
                      <a:pt x="14" y="319"/>
                    </a:lnTo>
                    <a:lnTo>
                      <a:pt x="21" y="347"/>
                    </a:lnTo>
                    <a:lnTo>
                      <a:pt x="32" y="379"/>
                    </a:lnTo>
                    <a:lnTo>
                      <a:pt x="42" y="415"/>
                    </a:lnTo>
                    <a:lnTo>
                      <a:pt x="53" y="449"/>
                    </a:lnTo>
                    <a:lnTo>
                      <a:pt x="64" y="483"/>
                    </a:lnTo>
                    <a:lnTo>
                      <a:pt x="71" y="508"/>
                    </a:lnTo>
                    <a:lnTo>
                      <a:pt x="77" y="526"/>
                    </a:lnTo>
                    <a:lnTo>
                      <a:pt x="85" y="564"/>
                    </a:lnTo>
                    <a:lnTo>
                      <a:pt x="94" y="614"/>
                    </a:lnTo>
                    <a:lnTo>
                      <a:pt x="102" y="663"/>
                    </a:lnTo>
                    <a:lnTo>
                      <a:pt x="104" y="695"/>
                    </a:lnTo>
                    <a:lnTo>
                      <a:pt x="100" y="725"/>
                    </a:lnTo>
                    <a:lnTo>
                      <a:pt x="90" y="770"/>
                    </a:lnTo>
                    <a:lnTo>
                      <a:pt x="83" y="818"/>
                    </a:lnTo>
                    <a:lnTo>
                      <a:pt x="80" y="855"/>
                    </a:lnTo>
                    <a:lnTo>
                      <a:pt x="81" y="872"/>
                    </a:lnTo>
                    <a:lnTo>
                      <a:pt x="85" y="898"/>
                    </a:lnTo>
                    <a:lnTo>
                      <a:pt x="90" y="926"/>
                    </a:lnTo>
                    <a:lnTo>
                      <a:pt x="97" y="959"/>
                    </a:lnTo>
                    <a:lnTo>
                      <a:pt x="106" y="992"/>
                    </a:lnTo>
                    <a:lnTo>
                      <a:pt x="116" y="1027"/>
                    </a:lnTo>
                    <a:lnTo>
                      <a:pt x="128" y="1059"/>
                    </a:lnTo>
                    <a:lnTo>
                      <a:pt x="139" y="1088"/>
                    </a:lnTo>
                    <a:lnTo>
                      <a:pt x="158" y="1140"/>
                    </a:lnTo>
                    <a:lnTo>
                      <a:pt x="169" y="1184"/>
                    </a:lnTo>
                    <a:lnTo>
                      <a:pt x="174" y="1221"/>
                    </a:lnTo>
                    <a:lnTo>
                      <a:pt x="179" y="1246"/>
                    </a:lnTo>
                    <a:lnTo>
                      <a:pt x="185" y="1266"/>
                    </a:lnTo>
                    <a:lnTo>
                      <a:pt x="193" y="1282"/>
                    </a:lnTo>
                    <a:lnTo>
                      <a:pt x="201" y="1293"/>
                    </a:lnTo>
                    <a:lnTo>
                      <a:pt x="208" y="1294"/>
                    </a:lnTo>
                    <a:lnTo>
                      <a:pt x="215" y="1289"/>
                    </a:lnTo>
                    <a:lnTo>
                      <a:pt x="222" y="1279"/>
                    </a:lnTo>
                    <a:lnTo>
                      <a:pt x="230" y="1269"/>
                    </a:lnTo>
                    <a:lnTo>
                      <a:pt x="236" y="1255"/>
                    </a:lnTo>
                    <a:lnTo>
                      <a:pt x="240" y="1239"/>
                    </a:lnTo>
                    <a:lnTo>
                      <a:pt x="240" y="1217"/>
                    </a:lnTo>
                    <a:lnTo>
                      <a:pt x="238" y="1196"/>
                    </a:lnTo>
                    <a:lnTo>
                      <a:pt x="237" y="1176"/>
                    </a:lnTo>
                    <a:lnTo>
                      <a:pt x="233" y="1141"/>
                    </a:lnTo>
                    <a:lnTo>
                      <a:pt x="228" y="1086"/>
                    </a:lnTo>
                    <a:lnTo>
                      <a:pt x="225" y="1029"/>
                    </a:lnTo>
                    <a:lnTo>
                      <a:pt x="227" y="991"/>
                    </a:lnTo>
                    <a:lnTo>
                      <a:pt x="233" y="964"/>
                    </a:lnTo>
                    <a:lnTo>
                      <a:pt x="240" y="934"/>
                    </a:lnTo>
                    <a:lnTo>
                      <a:pt x="243" y="902"/>
                    </a:lnTo>
                    <a:lnTo>
                      <a:pt x="243" y="872"/>
                    </a:lnTo>
                    <a:lnTo>
                      <a:pt x="238" y="834"/>
                    </a:lnTo>
                    <a:lnTo>
                      <a:pt x="233" y="782"/>
                    </a:lnTo>
                    <a:lnTo>
                      <a:pt x="227" y="733"/>
                    </a:lnTo>
                    <a:lnTo>
                      <a:pt x="224" y="705"/>
                    </a:lnTo>
                    <a:lnTo>
                      <a:pt x="231" y="669"/>
                    </a:lnTo>
                    <a:lnTo>
                      <a:pt x="236" y="630"/>
                    </a:lnTo>
                    <a:lnTo>
                      <a:pt x="240" y="596"/>
                    </a:lnTo>
                    <a:lnTo>
                      <a:pt x="238" y="572"/>
                    </a:lnTo>
                    <a:lnTo>
                      <a:pt x="236" y="556"/>
                    </a:lnTo>
                    <a:lnTo>
                      <a:pt x="233" y="538"/>
                    </a:lnTo>
                    <a:lnTo>
                      <a:pt x="230" y="522"/>
                    </a:lnTo>
                    <a:lnTo>
                      <a:pt x="230" y="508"/>
                    </a:lnTo>
                    <a:lnTo>
                      <a:pt x="233" y="491"/>
                    </a:lnTo>
                    <a:lnTo>
                      <a:pt x="237" y="453"/>
                    </a:lnTo>
                    <a:lnTo>
                      <a:pt x="246" y="405"/>
                    </a:lnTo>
                    <a:lnTo>
                      <a:pt x="253" y="348"/>
                    </a:lnTo>
                    <a:lnTo>
                      <a:pt x="260" y="291"/>
                    </a:lnTo>
                    <a:lnTo>
                      <a:pt x="266" y="238"/>
                    </a:lnTo>
                    <a:lnTo>
                      <a:pt x="271" y="195"/>
                    </a:lnTo>
                    <a:lnTo>
                      <a:pt x="269" y="167"/>
                    </a:lnTo>
                    <a:lnTo>
                      <a:pt x="262" y="131"/>
                    </a:lnTo>
                    <a:lnTo>
                      <a:pt x="252" y="101"/>
                    </a:lnTo>
                    <a:lnTo>
                      <a:pt x="240" y="76"/>
                    </a:lnTo>
                    <a:lnTo>
                      <a:pt x="227" y="53"/>
                    </a:lnTo>
                    <a:lnTo>
                      <a:pt x="214" y="36"/>
                    </a:lnTo>
                    <a:lnTo>
                      <a:pt x="201" y="22"/>
                    </a:lnTo>
                    <a:lnTo>
                      <a:pt x="187" y="13"/>
                    </a:lnTo>
                    <a:lnTo>
                      <a:pt x="176" y="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7" name="Freeform 784">
                <a:extLst>
                  <a:ext uri="{FF2B5EF4-FFF2-40B4-BE49-F238E27FC236}">
                    <a16:creationId xmlns:a16="http://schemas.microsoft.com/office/drawing/2014/main" id="{D4045FF6-3A8E-9AB0-6F8E-913C20EEFE11}"/>
                  </a:ext>
                </a:extLst>
              </p:cNvPr>
              <p:cNvSpPr>
                <a:spLocks/>
              </p:cNvSpPr>
              <p:nvPr/>
            </p:nvSpPr>
            <p:spPr bwMode="auto">
              <a:xfrm>
                <a:off x="2349" y="5123"/>
                <a:ext cx="12" cy="12"/>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5"/>
                  <a:gd name="T53" fmla="*/ 38 w 3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5">
                    <a:moveTo>
                      <a:pt x="37" y="24"/>
                    </a:moveTo>
                    <a:lnTo>
                      <a:pt x="38" y="17"/>
                    </a:lnTo>
                    <a:lnTo>
                      <a:pt x="35" y="11"/>
                    </a:lnTo>
                    <a:lnTo>
                      <a:pt x="31" y="6"/>
                    </a:lnTo>
                    <a:lnTo>
                      <a:pt x="25" y="2"/>
                    </a:lnTo>
                    <a:lnTo>
                      <a:pt x="18" y="0"/>
                    </a:lnTo>
                    <a:lnTo>
                      <a:pt x="12" y="3"/>
                    </a:lnTo>
                    <a:lnTo>
                      <a:pt x="6" y="7"/>
                    </a:lnTo>
                    <a:lnTo>
                      <a:pt x="2" y="12"/>
                    </a:lnTo>
                    <a:lnTo>
                      <a:pt x="0" y="19"/>
                    </a:lnTo>
                    <a:lnTo>
                      <a:pt x="2" y="24"/>
                    </a:lnTo>
                    <a:lnTo>
                      <a:pt x="6" y="29"/>
                    </a:lnTo>
                    <a:lnTo>
                      <a:pt x="12" y="33"/>
                    </a:lnTo>
                    <a:lnTo>
                      <a:pt x="19" y="35"/>
                    </a:lnTo>
                    <a:lnTo>
                      <a:pt x="26" y="32"/>
                    </a:lnTo>
                    <a:lnTo>
                      <a:pt x="32" y="29"/>
                    </a:lnTo>
                    <a:lnTo>
                      <a:pt x="37" y="2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8" name="Freeform 785">
                <a:extLst>
                  <a:ext uri="{FF2B5EF4-FFF2-40B4-BE49-F238E27FC236}">
                    <a16:creationId xmlns:a16="http://schemas.microsoft.com/office/drawing/2014/main" id="{7D39564A-681D-B73A-AA18-C55480A567B1}"/>
                  </a:ext>
                </a:extLst>
              </p:cNvPr>
              <p:cNvSpPr>
                <a:spLocks/>
              </p:cNvSpPr>
              <p:nvPr/>
            </p:nvSpPr>
            <p:spPr bwMode="auto">
              <a:xfrm>
                <a:off x="2382" y="5501"/>
                <a:ext cx="12"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w 37"/>
                  <a:gd name="T19" fmla="*/ 0 h 33"/>
                  <a:gd name="T20" fmla="*/ 0 w 37"/>
                  <a:gd name="T21" fmla="*/ 0 h 33"/>
                  <a:gd name="T22" fmla="*/ 0 w 37"/>
                  <a:gd name="T23" fmla="*/ 0 h 33"/>
                  <a:gd name="T24" fmla="*/ 0 w 37"/>
                  <a:gd name="T25" fmla="*/ 0 h 33"/>
                  <a:gd name="T26" fmla="*/ 0 w 37"/>
                  <a:gd name="T27" fmla="*/ 0 h 33"/>
                  <a:gd name="T28" fmla="*/ 0 w 37"/>
                  <a:gd name="T29" fmla="*/ 0 h 33"/>
                  <a:gd name="T30" fmla="*/ 0 w 37"/>
                  <a:gd name="T31" fmla="*/ 0 h 33"/>
                  <a:gd name="T32" fmla="*/ 0 w 37"/>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3"/>
                  <a:gd name="T53" fmla="*/ 37 w 3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3">
                    <a:moveTo>
                      <a:pt x="35" y="22"/>
                    </a:moveTo>
                    <a:lnTo>
                      <a:pt x="37" y="16"/>
                    </a:lnTo>
                    <a:lnTo>
                      <a:pt x="35" y="9"/>
                    </a:lnTo>
                    <a:lnTo>
                      <a:pt x="31" y="4"/>
                    </a:lnTo>
                    <a:lnTo>
                      <a:pt x="25" y="1"/>
                    </a:lnTo>
                    <a:lnTo>
                      <a:pt x="18" y="0"/>
                    </a:lnTo>
                    <a:lnTo>
                      <a:pt x="10" y="1"/>
                    </a:lnTo>
                    <a:lnTo>
                      <a:pt x="5" y="5"/>
                    </a:lnTo>
                    <a:lnTo>
                      <a:pt x="2" y="10"/>
                    </a:lnTo>
                    <a:lnTo>
                      <a:pt x="0" y="17"/>
                    </a:lnTo>
                    <a:lnTo>
                      <a:pt x="2" y="24"/>
                    </a:lnTo>
                    <a:lnTo>
                      <a:pt x="6" y="29"/>
                    </a:lnTo>
                    <a:lnTo>
                      <a:pt x="12" y="32"/>
                    </a:lnTo>
                    <a:lnTo>
                      <a:pt x="19" y="33"/>
                    </a:lnTo>
                    <a:lnTo>
                      <a:pt x="27" y="32"/>
                    </a:lnTo>
                    <a:lnTo>
                      <a:pt x="32" y="28"/>
                    </a:lnTo>
                    <a:lnTo>
                      <a:pt x="35"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89" name="Freeform 786">
                <a:extLst>
                  <a:ext uri="{FF2B5EF4-FFF2-40B4-BE49-F238E27FC236}">
                    <a16:creationId xmlns:a16="http://schemas.microsoft.com/office/drawing/2014/main" id="{F839BF9D-9221-E5AE-1D30-D70FC0CBA18D}"/>
                  </a:ext>
                </a:extLst>
              </p:cNvPr>
              <p:cNvSpPr>
                <a:spLocks/>
              </p:cNvSpPr>
              <p:nvPr/>
            </p:nvSpPr>
            <p:spPr bwMode="auto">
              <a:xfrm>
                <a:off x="2369" y="5482"/>
                <a:ext cx="54" cy="79"/>
              </a:xfrm>
              <a:custGeom>
                <a:avLst/>
                <a:gdLst>
                  <a:gd name="T0" fmla="*/ 0 w 162"/>
                  <a:gd name="T1" fmla="*/ 0 h 236"/>
                  <a:gd name="T2" fmla="*/ 0 w 162"/>
                  <a:gd name="T3" fmla="*/ 0 h 236"/>
                  <a:gd name="T4" fmla="*/ 0 w 162"/>
                  <a:gd name="T5" fmla="*/ 0 h 236"/>
                  <a:gd name="T6" fmla="*/ 0 w 162"/>
                  <a:gd name="T7" fmla="*/ 0 h 236"/>
                  <a:gd name="T8" fmla="*/ 0 w 162"/>
                  <a:gd name="T9" fmla="*/ 0 h 236"/>
                  <a:gd name="T10" fmla="*/ 0 w 162"/>
                  <a:gd name="T11" fmla="*/ 0 h 236"/>
                  <a:gd name="T12" fmla="*/ 0 w 162"/>
                  <a:gd name="T13" fmla="*/ 0 h 236"/>
                  <a:gd name="T14" fmla="*/ 0 w 162"/>
                  <a:gd name="T15" fmla="*/ 0 h 236"/>
                  <a:gd name="T16" fmla="*/ 0 w 162"/>
                  <a:gd name="T17" fmla="*/ 0 h 236"/>
                  <a:gd name="T18" fmla="*/ 0 w 162"/>
                  <a:gd name="T19" fmla="*/ 0 h 236"/>
                  <a:gd name="T20" fmla="*/ 0 w 162"/>
                  <a:gd name="T21" fmla="*/ 0 h 236"/>
                  <a:gd name="T22" fmla="*/ 0 w 162"/>
                  <a:gd name="T23" fmla="*/ 0 h 236"/>
                  <a:gd name="T24" fmla="*/ 0 w 162"/>
                  <a:gd name="T25" fmla="*/ 0 h 236"/>
                  <a:gd name="T26" fmla="*/ 0 w 162"/>
                  <a:gd name="T27" fmla="*/ 0 h 236"/>
                  <a:gd name="T28" fmla="*/ 0 w 162"/>
                  <a:gd name="T29" fmla="*/ 0 h 236"/>
                  <a:gd name="T30" fmla="*/ 0 w 162"/>
                  <a:gd name="T31" fmla="*/ 0 h 236"/>
                  <a:gd name="T32" fmla="*/ 0 w 162"/>
                  <a:gd name="T33" fmla="*/ 0 h 236"/>
                  <a:gd name="T34" fmla="*/ 0 w 162"/>
                  <a:gd name="T35" fmla="*/ 0 h 236"/>
                  <a:gd name="T36" fmla="*/ 0 w 162"/>
                  <a:gd name="T37" fmla="*/ 0 h 236"/>
                  <a:gd name="T38" fmla="*/ 0 w 162"/>
                  <a:gd name="T39" fmla="*/ 0 h 236"/>
                  <a:gd name="T40" fmla="*/ 0 w 162"/>
                  <a:gd name="T41" fmla="*/ 0 h 236"/>
                  <a:gd name="T42" fmla="*/ 0 w 162"/>
                  <a:gd name="T43" fmla="*/ 0 h 236"/>
                  <a:gd name="T44" fmla="*/ 0 w 162"/>
                  <a:gd name="T45" fmla="*/ 0 h 236"/>
                  <a:gd name="T46" fmla="*/ 0 w 162"/>
                  <a:gd name="T47" fmla="*/ 0 h 236"/>
                  <a:gd name="T48" fmla="*/ 0 w 162"/>
                  <a:gd name="T49" fmla="*/ 0 h 236"/>
                  <a:gd name="T50" fmla="*/ 0 w 162"/>
                  <a:gd name="T51" fmla="*/ 0 h 236"/>
                  <a:gd name="T52" fmla="*/ 0 w 162"/>
                  <a:gd name="T53" fmla="*/ 0 h 236"/>
                  <a:gd name="T54" fmla="*/ 0 w 162"/>
                  <a:gd name="T55" fmla="*/ 0 h 236"/>
                  <a:gd name="T56" fmla="*/ 0 w 162"/>
                  <a:gd name="T57" fmla="*/ 0 h 236"/>
                  <a:gd name="T58" fmla="*/ 0 w 162"/>
                  <a:gd name="T59" fmla="*/ 0 h 236"/>
                  <a:gd name="T60" fmla="*/ 0 w 162"/>
                  <a:gd name="T61" fmla="*/ 0 h 236"/>
                  <a:gd name="T62" fmla="*/ 0 w 162"/>
                  <a:gd name="T63" fmla="*/ 0 h 236"/>
                  <a:gd name="T64" fmla="*/ 0 w 162"/>
                  <a:gd name="T65" fmla="*/ 0 h 236"/>
                  <a:gd name="T66" fmla="*/ 0 w 162"/>
                  <a:gd name="T67" fmla="*/ 0 h 236"/>
                  <a:gd name="T68" fmla="*/ 0 w 162"/>
                  <a:gd name="T69" fmla="*/ 0 h 236"/>
                  <a:gd name="T70" fmla="*/ 0 w 162"/>
                  <a:gd name="T71" fmla="*/ 0 h 236"/>
                  <a:gd name="T72" fmla="*/ 0 w 162"/>
                  <a:gd name="T73" fmla="*/ 0 h 236"/>
                  <a:gd name="T74" fmla="*/ 0 w 162"/>
                  <a:gd name="T75" fmla="*/ 0 h 236"/>
                  <a:gd name="T76" fmla="*/ 0 w 162"/>
                  <a:gd name="T77" fmla="*/ 0 h 236"/>
                  <a:gd name="T78" fmla="*/ 0 w 162"/>
                  <a:gd name="T79" fmla="*/ 0 h 236"/>
                  <a:gd name="T80" fmla="*/ 0 w 162"/>
                  <a:gd name="T81" fmla="*/ 0 h 236"/>
                  <a:gd name="T82" fmla="*/ 0 w 162"/>
                  <a:gd name="T83" fmla="*/ 0 h 236"/>
                  <a:gd name="T84" fmla="*/ 0 w 162"/>
                  <a:gd name="T85" fmla="*/ 0 h 236"/>
                  <a:gd name="T86" fmla="*/ 0 w 162"/>
                  <a:gd name="T87" fmla="*/ 0 h 236"/>
                  <a:gd name="T88" fmla="*/ 0 w 162"/>
                  <a:gd name="T89" fmla="*/ 0 h 236"/>
                  <a:gd name="T90" fmla="*/ 0 w 162"/>
                  <a:gd name="T91" fmla="*/ 0 h 236"/>
                  <a:gd name="T92" fmla="*/ 0 w 162"/>
                  <a:gd name="T93" fmla="*/ 0 h 236"/>
                  <a:gd name="T94" fmla="*/ 0 w 162"/>
                  <a:gd name="T95" fmla="*/ 0 h 236"/>
                  <a:gd name="T96" fmla="*/ 0 w 162"/>
                  <a:gd name="T97" fmla="*/ 0 h 236"/>
                  <a:gd name="T98" fmla="*/ 0 w 162"/>
                  <a:gd name="T99" fmla="*/ 0 h 236"/>
                  <a:gd name="T100" fmla="*/ 0 w 162"/>
                  <a:gd name="T101" fmla="*/ 0 h 236"/>
                  <a:gd name="T102" fmla="*/ 0 w 162"/>
                  <a:gd name="T103" fmla="*/ 0 h 236"/>
                  <a:gd name="T104" fmla="*/ 0 w 162"/>
                  <a:gd name="T105" fmla="*/ 0 h 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236"/>
                  <a:gd name="T161" fmla="*/ 162 w 162"/>
                  <a:gd name="T162" fmla="*/ 236 h 2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236">
                    <a:moveTo>
                      <a:pt x="40" y="0"/>
                    </a:moveTo>
                    <a:lnTo>
                      <a:pt x="46" y="1"/>
                    </a:lnTo>
                    <a:lnTo>
                      <a:pt x="53" y="4"/>
                    </a:lnTo>
                    <a:lnTo>
                      <a:pt x="62" y="9"/>
                    </a:lnTo>
                    <a:lnTo>
                      <a:pt x="69" y="17"/>
                    </a:lnTo>
                    <a:lnTo>
                      <a:pt x="76" y="25"/>
                    </a:lnTo>
                    <a:lnTo>
                      <a:pt x="82" y="33"/>
                    </a:lnTo>
                    <a:lnTo>
                      <a:pt x="86" y="42"/>
                    </a:lnTo>
                    <a:lnTo>
                      <a:pt x="89" y="50"/>
                    </a:lnTo>
                    <a:lnTo>
                      <a:pt x="91" y="65"/>
                    </a:lnTo>
                    <a:lnTo>
                      <a:pt x="95" y="78"/>
                    </a:lnTo>
                    <a:lnTo>
                      <a:pt x="99" y="91"/>
                    </a:lnTo>
                    <a:lnTo>
                      <a:pt x="105" y="102"/>
                    </a:lnTo>
                    <a:lnTo>
                      <a:pt x="110" y="111"/>
                    </a:lnTo>
                    <a:lnTo>
                      <a:pt x="118" y="126"/>
                    </a:lnTo>
                    <a:lnTo>
                      <a:pt x="129" y="143"/>
                    </a:lnTo>
                    <a:lnTo>
                      <a:pt x="139" y="163"/>
                    </a:lnTo>
                    <a:lnTo>
                      <a:pt x="149" y="182"/>
                    </a:lnTo>
                    <a:lnTo>
                      <a:pt x="158" y="199"/>
                    </a:lnTo>
                    <a:lnTo>
                      <a:pt x="162" y="211"/>
                    </a:lnTo>
                    <a:lnTo>
                      <a:pt x="162" y="218"/>
                    </a:lnTo>
                    <a:lnTo>
                      <a:pt x="159" y="220"/>
                    </a:lnTo>
                    <a:lnTo>
                      <a:pt x="153" y="224"/>
                    </a:lnTo>
                    <a:lnTo>
                      <a:pt x="148" y="227"/>
                    </a:lnTo>
                    <a:lnTo>
                      <a:pt x="140" y="230"/>
                    </a:lnTo>
                    <a:lnTo>
                      <a:pt x="132" y="232"/>
                    </a:lnTo>
                    <a:lnTo>
                      <a:pt x="124" y="234"/>
                    </a:lnTo>
                    <a:lnTo>
                      <a:pt x="117" y="235"/>
                    </a:lnTo>
                    <a:lnTo>
                      <a:pt x="111" y="236"/>
                    </a:lnTo>
                    <a:lnTo>
                      <a:pt x="105" y="236"/>
                    </a:lnTo>
                    <a:lnTo>
                      <a:pt x="98" y="235"/>
                    </a:lnTo>
                    <a:lnTo>
                      <a:pt x="89" y="234"/>
                    </a:lnTo>
                    <a:lnTo>
                      <a:pt x="82" y="231"/>
                    </a:lnTo>
                    <a:lnTo>
                      <a:pt x="73" y="228"/>
                    </a:lnTo>
                    <a:lnTo>
                      <a:pt x="66" y="224"/>
                    </a:lnTo>
                    <a:lnTo>
                      <a:pt x="59" y="219"/>
                    </a:lnTo>
                    <a:lnTo>
                      <a:pt x="53" y="214"/>
                    </a:lnTo>
                    <a:lnTo>
                      <a:pt x="40" y="190"/>
                    </a:lnTo>
                    <a:lnTo>
                      <a:pt x="32" y="165"/>
                    </a:lnTo>
                    <a:lnTo>
                      <a:pt x="28" y="142"/>
                    </a:lnTo>
                    <a:lnTo>
                      <a:pt x="24" y="129"/>
                    </a:lnTo>
                    <a:lnTo>
                      <a:pt x="18" y="119"/>
                    </a:lnTo>
                    <a:lnTo>
                      <a:pt x="9" y="106"/>
                    </a:lnTo>
                    <a:lnTo>
                      <a:pt x="2" y="93"/>
                    </a:lnTo>
                    <a:lnTo>
                      <a:pt x="0" y="82"/>
                    </a:lnTo>
                    <a:lnTo>
                      <a:pt x="3" y="73"/>
                    </a:lnTo>
                    <a:lnTo>
                      <a:pt x="11" y="60"/>
                    </a:lnTo>
                    <a:lnTo>
                      <a:pt x="18" y="45"/>
                    </a:lnTo>
                    <a:lnTo>
                      <a:pt x="22" y="32"/>
                    </a:lnTo>
                    <a:lnTo>
                      <a:pt x="24" y="20"/>
                    </a:lnTo>
                    <a:lnTo>
                      <a:pt x="27" y="10"/>
                    </a:lnTo>
                    <a:lnTo>
                      <a:pt x="31" y="2"/>
                    </a:lnTo>
                    <a:lnTo>
                      <a:pt x="40"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0" name="Freeform 787">
                <a:extLst>
                  <a:ext uri="{FF2B5EF4-FFF2-40B4-BE49-F238E27FC236}">
                    <a16:creationId xmlns:a16="http://schemas.microsoft.com/office/drawing/2014/main" id="{F3896D7B-1DA8-94D3-6138-B7083071DCDA}"/>
                  </a:ext>
                </a:extLst>
              </p:cNvPr>
              <p:cNvSpPr>
                <a:spLocks/>
              </p:cNvSpPr>
              <p:nvPr/>
            </p:nvSpPr>
            <p:spPr bwMode="auto">
              <a:xfrm>
                <a:off x="2382" y="5501"/>
                <a:ext cx="12"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w 37"/>
                  <a:gd name="T19" fmla="*/ 0 h 33"/>
                  <a:gd name="T20" fmla="*/ 0 w 37"/>
                  <a:gd name="T21" fmla="*/ 0 h 33"/>
                  <a:gd name="T22" fmla="*/ 0 w 37"/>
                  <a:gd name="T23" fmla="*/ 0 h 33"/>
                  <a:gd name="T24" fmla="*/ 0 w 37"/>
                  <a:gd name="T25" fmla="*/ 0 h 33"/>
                  <a:gd name="T26" fmla="*/ 0 w 37"/>
                  <a:gd name="T27" fmla="*/ 0 h 33"/>
                  <a:gd name="T28" fmla="*/ 0 w 37"/>
                  <a:gd name="T29" fmla="*/ 0 h 33"/>
                  <a:gd name="T30" fmla="*/ 0 w 37"/>
                  <a:gd name="T31" fmla="*/ 0 h 33"/>
                  <a:gd name="T32" fmla="*/ 0 w 37"/>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3"/>
                  <a:gd name="T53" fmla="*/ 37 w 3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3">
                    <a:moveTo>
                      <a:pt x="21" y="33"/>
                    </a:moveTo>
                    <a:lnTo>
                      <a:pt x="13" y="33"/>
                    </a:lnTo>
                    <a:lnTo>
                      <a:pt x="8" y="29"/>
                    </a:lnTo>
                    <a:lnTo>
                      <a:pt x="3" y="25"/>
                    </a:lnTo>
                    <a:lnTo>
                      <a:pt x="0" y="18"/>
                    </a:lnTo>
                    <a:lnTo>
                      <a:pt x="0" y="12"/>
                    </a:lnTo>
                    <a:lnTo>
                      <a:pt x="5" y="7"/>
                    </a:lnTo>
                    <a:lnTo>
                      <a:pt x="9" y="3"/>
                    </a:lnTo>
                    <a:lnTo>
                      <a:pt x="16" y="0"/>
                    </a:lnTo>
                    <a:lnTo>
                      <a:pt x="24" y="0"/>
                    </a:lnTo>
                    <a:lnTo>
                      <a:pt x="29" y="3"/>
                    </a:lnTo>
                    <a:lnTo>
                      <a:pt x="34" y="8"/>
                    </a:lnTo>
                    <a:lnTo>
                      <a:pt x="37" y="14"/>
                    </a:lnTo>
                    <a:lnTo>
                      <a:pt x="37" y="21"/>
                    </a:lnTo>
                    <a:lnTo>
                      <a:pt x="34" y="26"/>
                    </a:lnTo>
                    <a:lnTo>
                      <a:pt x="28" y="30"/>
                    </a:lnTo>
                    <a:lnTo>
                      <a:pt x="21"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1" name="Freeform 788">
                <a:extLst>
                  <a:ext uri="{FF2B5EF4-FFF2-40B4-BE49-F238E27FC236}">
                    <a16:creationId xmlns:a16="http://schemas.microsoft.com/office/drawing/2014/main" id="{C15CF9DA-3009-F97B-12F2-2BCD85054F3B}"/>
                  </a:ext>
                </a:extLst>
              </p:cNvPr>
              <p:cNvSpPr>
                <a:spLocks/>
              </p:cNvSpPr>
              <p:nvPr/>
            </p:nvSpPr>
            <p:spPr bwMode="auto">
              <a:xfrm>
                <a:off x="2365" y="5495"/>
                <a:ext cx="61" cy="75"/>
              </a:xfrm>
              <a:custGeom>
                <a:avLst/>
                <a:gdLst>
                  <a:gd name="T0" fmla="*/ 0 w 182"/>
                  <a:gd name="T1" fmla="*/ 0 h 225"/>
                  <a:gd name="T2" fmla="*/ 0 w 182"/>
                  <a:gd name="T3" fmla="*/ 0 h 225"/>
                  <a:gd name="T4" fmla="*/ 0 w 182"/>
                  <a:gd name="T5" fmla="*/ 0 h 225"/>
                  <a:gd name="T6" fmla="*/ 0 w 182"/>
                  <a:gd name="T7" fmla="*/ 0 h 225"/>
                  <a:gd name="T8" fmla="*/ 0 w 182"/>
                  <a:gd name="T9" fmla="*/ 0 h 225"/>
                  <a:gd name="T10" fmla="*/ 0 w 182"/>
                  <a:gd name="T11" fmla="*/ 0 h 225"/>
                  <a:gd name="T12" fmla="*/ 0 w 182"/>
                  <a:gd name="T13" fmla="*/ 0 h 225"/>
                  <a:gd name="T14" fmla="*/ 0 w 182"/>
                  <a:gd name="T15" fmla="*/ 0 h 225"/>
                  <a:gd name="T16" fmla="*/ 0 w 182"/>
                  <a:gd name="T17" fmla="*/ 0 h 225"/>
                  <a:gd name="T18" fmla="*/ 0 w 182"/>
                  <a:gd name="T19" fmla="*/ 0 h 225"/>
                  <a:gd name="T20" fmla="*/ 0 w 182"/>
                  <a:gd name="T21" fmla="*/ 0 h 225"/>
                  <a:gd name="T22" fmla="*/ 0 w 182"/>
                  <a:gd name="T23" fmla="*/ 0 h 225"/>
                  <a:gd name="T24" fmla="*/ 0 w 182"/>
                  <a:gd name="T25" fmla="*/ 0 h 225"/>
                  <a:gd name="T26" fmla="*/ 0 w 182"/>
                  <a:gd name="T27" fmla="*/ 0 h 225"/>
                  <a:gd name="T28" fmla="*/ 0 w 182"/>
                  <a:gd name="T29" fmla="*/ 0 h 225"/>
                  <a:gd name="T30" fmla="*/ 0 w 182"/>
                  <a:gd name="T31" fmla="*/ 0 h 225"/>
                  <a:gd name="T32" fmla="*/ 0 w 182"/>
                  <a:gd name="T33" fmla="*/ 0 h 225"/>
                  <a:gd name="T34" fmla="*/ 0 w 182"/>
                  <a:gd name="T35" fmla="*/ 0 h 225"/>
                  <a:gd name="T36" fmla="*/ 0 w 182"/>
                  <a:gd name="T37" fmla="*/ 0 h 225"/>
                  <a:gd name="T38" fmla="*/ 0 w 182"/>
                  <a:gd name="T39" fmla="*/ 0 h 225"/>
                  <a:gd name="T40" fmla="*/ 0 w 182"/>
                  <a:gd name="T41" fmla="*/ 0 h 225"/>
                  <a:gd name="T42" fmla="*/ 0 w 182"/>
                  <a:gd name="T43" fmla="*/ 0 h 225"/>
                  <a:gd name="T44" fmla="*/ 0 w 182"/>
                  <a:gd name="T45" fmla="*/ 0 h 225"/>
                  <a:gd name="T46" fmla="*/ 0 w 182"/>
                  <a:gd name="T47" fmla="*/ 0 h 225"/>
                  <a:gd name="T48" fmla="*/ 0 w 182"/>
                  <a:gd name="T49" fmla="*/ 0 h 225"/>
                  <a:gd name="T50" fmla="*/ 0 w 182"/>
                  <a:gd name="T51" fmla="*/ 0 h 225"/>
                  <a:gd name="T52" fmla="*/ 0 w 182"/>
                  <a:gd name="T53" fmla="*/ 0 h 225"/>
                  <a:gd name="T54" fmla="*/ 0 w 182"/>
                  <a:gd name="T55" fmla="*/ 0 h 225"/>
                  <a:gd name="T56" fmla="*/ 0 w 182"/>
                  <a:gd name="T57" fmla="*/ 0 h 225"/>
                  <a:gd name="T58" fmla="*/ 0 w 182"/>
                  <a:gd name="T59" fmla="*/ 0 h 225"/>
                  <a:gd name="T60" fmla="*/ 0 w 182"/>
                  <a:gd name="T61" fmla="*/ 0 h 225"/>
                  <a:gd name="T62" fmla="*/ 0 w 182"/>
                  <a:gd name="T63" fmla="*/ 0 h 225"/>
                  <a:gd name="T64" fmla="*/ 0 w 182"/>
                  <a:gd name="T65" fmla="*/ 0 h 225"/>
                  <a:gd name="T66" fmla="*/ 0 w 182"/>
                  <a:gd name="T67" fmla="*/ 0 h 225"/>
                  <a:gd name="T68" fmla="*/ 0 w 182"/>
                  <a:gd name="T69" fmla="*/ 0 h 225"/>
                  <a:gd name="T70" fmla="*/ 0 w 182"/>
                  <a:gd name="T71" fmla="*/ 0 h 225"/>
                  <a:gd name="T72" fmla="*/ 0 w 182"/>
                  <a:gd name="T73" fmla="*/ 0 h 225"/>
                  <a:gd name="T74" fmla="*/ 0 w 182"/>
                  <a:gd name="T75" fmla="*/ 0 h 225"/>
                  <a:gd name="T76" fmla="*/ 0 w 182"/>
                  <a:gd name="T77" fmla="*/ 0 h 225"/>
                  <a:gd name="T78" fmla="*/ 0 w 182"/>
                  <a:gd name="T79" fmla="*/ 0 h 225"/>
                  <a:gd name="T80" fmla="*/ 0 w 182"/>
                  <a:gd name="T81" fmla="*/ 0 h 225"/>
                  <a:gd name="T82" fmla="*/ 0 w 182"/>
                  <a:gd name="T83" fmla="*/ 0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225"/>
                  <a:gd name="T128" fmla="*/ 182 w 182"/>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225">
                    <a:moveTo>
                      <a:pt x="22" y="0"/>
                    </a:moveTo>
                    <a:lnTo>
                      <a:pt x="16" y="15"/>
                    </a:lnTo>
                    <a:lnTo>
                      <a:pt x="9" y="30"/>
                    </a:lnTo>
                    <a:lnTo>
                      <a:pt x="3" y="48"/>
                    </a:lnTo>
                    <a:lnTo>
                      <a:pt x="0" y="62"/>
                    </a:lnTo>
                    <a:lnTo>
                      <a:pt x="3" y="76"/>
                    </a:lnTo>
                    <a:lnTo>
                      <a:pt x="9" y="88"/>
                    </a:lnTo>
                    <a:lnTo>
                      <a:pt x="14" y="97"/>
                    </a:lnTo>
                    <a:lnTo>
                      <a:pt x="17" y="101"/>
                    </a:lnTo>
                    <a:lnTo>
                      <a:pt x="30" y="102"/>
                    </a:lnTo>
                    <a:lnTo>
                      <a:pt x="32" y="112"/>
                    </a:lnTo>
                    <a:lnTo>
                      <a:pt x="36" y="133"/>
                    </a:lnTo>
                    <a:lnTo>
                      <a:pt x="42" y="158"/>
                    </a:lnTo>
                    <a:lnTo>
                      <a:pt x="52" y="178"/>
                    </a:lnTo>
                    <a:lnTo>
                      <a:pt x="58" y="186"/>
                    </a:lnTo>
                    <a:lnTo>
                      <a:pt x="68" y="194"/>
                    </a:lnTo>
                    <a:lnTo>
                      <a:pt x="78" y="202"/>
                    </a:lnTo>
                    <a:lnTo>
                      <a:pt x="92" y="209"/>
                    </a:lnTo>
                    <a:lnTo>
                      <a:pt x="105" y="215"/>
                    </a:lnTo>
                    <a:lnTo>
                      <a:pt x="119" y="221"/>
                    </a:lnTo>
                    <a:lnTo>
                      <a:pt x="132" y="223"/>
                    </a:lnTo>
                    <a:lnTo>
                      <a:pt x="145" y="225"/>
                    </a:lnTo>
                    <a:lnTo>
                      <a:pt x="166" y="219"/>
                    </a:lnTo>
                    <a:lnTo>
                      <a:pt x="178" y="206"/>
                    </a:lnTo>
                    <a:lnTo>
                      <a:pt x="182" y="190"/>
                    </a:lnTo>
                    <a:lnTo>
                      <a:pt x="180" y="175"/>
                    </a:lnTo>
                    <a:lnTo>
                      <a:pt x="176" y="166"/>
                    </a:lnTo>
                    <a:lnTo>
                      <a:pt x="167" y="150"/>
                    </a:lnTo>
                    <a:lnTo>
                      <a:pt x="157" y="129"/>
                    </a:lnTo>
                    <a:lnTo>
                      <a:pt x="144" y="106"/>
                    </a:lnTo>
                    <a:lnTo>
                      <a:pt x="131" y="82"/>
                    </a:lnTo>
                    <a:lnTo>
                      <a:pt x="121" y="58"/>
                    </a:lnTo>
                    <a:lnTo>
                      <a:pt x="110" y="36"/>
                    </a:lnTo>
                    <a:lnTo>
                      <a:pt x="105" y="17"/>
                    </a:lnTo>
                    <a:lnTo>
                      <a:pt x="94" y="27"/>
                    </a:lnTo>
                    <a:lnTo>
                      <a:pt x="84" y="33"/>
                    </a:lnTo>
                    <a:lnTo>
                      <a:pt x="74" y="37"/>
                    </a:lnTo>
                    <a:lnTo>
                      <a:pt x="62" y="38"/>
                    </a:lnTo>
                    <a:lnTo>
                      <a:pt x="52" y="36"/>
                    </a:lnTo>
                    <a:lnTo>
                      <a:pt x="41" y="28"/>
                    </a:lnTo>
                    <a:lnTo>
                      <a:pt x="30" y="17"/>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2" name="Freeform 789">
                <a:extLst>
                  <a:ext uri="{FF2B5EF4-FFF2-40B4-BE49-F238E27FC236}">
                    <a16:creationId xmlns:a16="http://schemas.microsoft.com/office/drawing/2014/main" id="{B75129BC-AC8B-7BAC-9519-27E7DE8049C4}"/>
                  </a:ext>
                </a:extLst>
              </p:cNvPr>
              <p:cNvSpPr>
                <a:spLocks/>
              </p:cNvSpPr>
              <p:nvPr/>
            </p:nvSpPr>
            <p:spPr bwMode="auto">
              <a:xfrm>
                <a:off x="2312" y="5095"/>
                <a:ext cx="101" cy="425"/>
              </a:xfrm>
              <a:custGeom>
                <a:avLst/>
                <a:gdLst>
                  <a:gd name="T0" fmla="*/ 0 w 302"/>
                  <a:gd name="T1" fmla="*/ 2 h 1275"/>
                  <a:gd name="T2" fmla="*/ 0 w 302"/>
                  <a:gd name="T3" fmla="*/ 2 h 1275"/>
                  <a:gd name="T4" fmla="*/ 0 w 302"/>
                  <a:gd name="T5" fmla="*/ 2 h 1275"/>
                  <a:gd name="T6" fmla="*/ 0 w 302"/>
                  <a:gd name="T7" fmla="*/ 2 h 1275"/>
                  <a:gd name="T8" fmla="*/ 0 w 302"/>
                  <a:gd name="T9" fmla="*/ 2 h 1275"/>
                  <a:gd name="T10" fmla="*/ 0 w 302"/>
                  <a:gd name="T11" fmla="*/ 2 h 1275"/>
                  <a:gd name="T12" fmla="*/ 0 w 302"/>
                  <a:gd name="T13" fmla="*/ 2 h 1275"/>
                  <a:gd name="T14" fmla="*/ 0 w 302"/>
                  <a:gd name="T15" fmla="*/ 1 h 1275"/>
                  <a:gd name="T16" fmla="*/ 0 w 302"/>
                  <a:gd name="T17" fmla="*/ 1 h 1275"/>
                  <a:gd name="T18" fmla="*/ 0 w 302"/>
                  <a:gd name="T19" fmla="*/ 1 h 1275"/>
                  <a:gd name="T20" fmla="*/ 0 w 302"/>
                  <a:gd name="T21" fmla="*/ 1 h 1275"/>
                  <a:gd name="T22" fmla="*/ 0 w 302"/>
                  <a:gd name="T23" fmla="*/ 1 h 1275"/>
                  <a:gd name="T24" fmla="*/ 0 w 302"/>
                  <a:gd name="T25" fmla="*/ 1 h 1275"/>
                  <a:gd name="T26" fmla="*/ 0 w 302"/>
                  <a:gd name="T27" fmla="*/ 1 h 1275"/>
                  <a:gd name="T28" fmla="*/ 0 w 302"/>
                  <a:gd name="T29" fmla="*/ 0 h 1275"/>
                  <a:gd name="T30" fmla="*/ 0 w 302"/>
                  <a:gd name="T31" fmla="*/ 0 h 1275"/>
                  <a:gd name="T32" fmla="*/ 0 w 302"/>
                  <a:gd name="T33" fmla="*/ 0 h 1275"/>
                  <a:gd name="T34" fmla="*/ 0 w 302"/>
                  <a:gd name="T35" fmla="*/ 0 h 1275"/>
                  <a:gd name="T36" fmla="*/ 0 w 302"/>
                  <a:gd name="T37" fmla="*/ 0 h 1275"/>
                  <a:gd name="T38" fmla="*/ 0 w 302"/>
                  <a:gd name="T39" fmla="*/ 0 h 1275"/>
                  <a:gd name="T40" fmla="*/ 0 w 302"/>
                  <a:gd name="T41" fmla="*/ 0 h 1275"/>
                  <a:gd name="T42" fmla="*/ 0 w 302"/>
                  <a:gd name="T43" fmla="*/ 0 h 1275"/>
                  <a:gd name="T44" fmla="*/ 0 w 302"/>
                  <a:gd name="T45" fmla="*/ 0 h 1275"/>
                  <a:gd name="T46" fmla="*/ 0 w 302"/>
                  <a:gd name="T47" fmla="*/ 0 h 1275"/>
                  <a:gd name="T48" fmla="*/ 0 w 302"/>
                  <a:gd name="T49" fmla="*/ 0 h 1275"/>
                  <a:gd name="T50" fmla="*/ 0 w 302"/>
                  <a:gd name="T51" fmla="*/ 0 h 1275"/>
                  <a:gd name="T52" fmla="*/ 0 w 302"/>
                  <a:gd name="T53" fmla="*/ 0 h 1275"/>
                  <a:gd name="T54" fmla="*/ 0 w 302"/>
                  <a:gd name="T55" fmla="*/ 0 h 1275"/>
                  <a:gd name="T56" fmla="*/ 0 w 302"/>
                  <a:gd name="T57" fmla="*/ 0 h 1275"/>
                  <a:gd name="T58" fmla="*/ 0 w 302"/>
                  <a:gd name="T59" fmla="*/ 0 h 1275"/>
                  <a:gd name="T60" fmla="*/ 0 w 302"/>
                  <a:gd name="T61" fmla="*/ 1 h 1275"/>
                  <a:gd name="T62" fmla="*/ 0 w 302"/>
                  <a:gd name="T63" fmla="*/ 1 h 1275"/>
                  <a:gd name="T64" fmla="*/ 0 w 302"/>
                  <a:gd name="T65" fmla="*/ 1 h 1275"/>
                  <a:gd name="T66" fmla="*/ 0 w 302"/>
                  <a:gd name="T67" fmla="*/ 1 h 1275"/>
                  <a:gd name="T68" fmla="*/ 0 w 302"/>
                  <a:gd name="T69" fmla="*/ 1 h 1275"/>
                  <a:gd name="T70" fmla="*/ 0 w 302"/>
                  <a:gd name="T71" fmla="*/ 1 h 1275"/>
                  <a:gd name="T72" fmla="*/ 0 w 302"/>
                  <a:gd name="T73" fmla="*/ 1 h 1275"/>
                  <a:gd name="T74" fmla="*/ 0 w 302"/>
                  <a:gd name="T75" fmla="*/ 1 h 1275"/>
                  <a:gd name="T76" fmla="*/ 0 w 302"/>
                  <a:gd name="T77" fmla="*/ 1 h 1275"/>
                  <a:gd name="T78" fmla="*/ 0 w 302"/>
                  <a:gd name="T79" fmla="*/ 2 h 1275"/>
                  <a:gd name="T80" fmla="*/ 0 w 302"/>
                  <a:gd name="T81" fmla="*/ 2 h 1275"/>
                  <a:gd name="T82" fmla="*/ 0 w 302"/>
                  <a:gd name="T83" fmla="*/ 2 h 1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2"/>
                  <a:gd name="T127" fmla="*/ 0 h 1275"/>
                  <a:gd name="T128" fmla="*/ 302 w 302"/>
                  <a:gd name="T129" fmla="*/ 1275 h 1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2" h="1275">
                    <a:moveTo>
                      <a:pt x="117" y="1226"/>
                    </a:moveTo>
                    <a:lnTo>
                      <a:pt x="131" y="1231"/>
                    </a:lnTo>
                    <a:lnTo>
                      <a:pt x="147" y="1239"/>
                    </a:lnTo>
                    <a:lnTo>
                      <a:pt x="165" y="1247"/>
                    </a:lnTo>
                    <a:lnTo>
                      <a:pt x="184" y="1256"/>
                    </a:lnTo>
                    <a:lnTo>
                      <a:pt x="200" y="1264"/>
                    </a:lnTo>
                    <a:lnTo>
                      <a:pt x="216" y="1269"/>
                    </a:lnTo>
                    <a:lnTo>
                      <a:pt x="227" y="1273"/>
                    </a:lnTo>
                    <a:lnTo>
                      <a:pt x="236" y="1275"/>
                    </a:lnTo>
                    <a:lnTo>
                      <a:pt x="248" y="1268"/>
                    </a:lnTo>
                    <a:lnTo>
                      <a:pt x="258" y="1256"/>
                    </a:lnTo>
                    <a:lnTo>
                      <a:pt x="265" y="1240"/>
                    </a:lnTo>
                    <a:lnTo>
                      <a:pt x="272" y="1226"/>
                    </a:lnTo>
                    <a:lnTo>
                      <a:pt x="269" y="1160"/>
                    </a:lnTo>
                    <a:lnTo>
                      <a:pt x="272" y="1090"/>
                    </a:lnTo>
                    <a:lnTo>
                      <a:pt x="277" y="1026"/>
                    </a:lnTo>
                    <a:lnTo>
                      <a:pt x="283" y="983"/>
                    </a:lnTo>
                    <a:lnTo>
                      <a:pt x="283" y="945"/>
                    </a:lnTo>
                    <a:lnTo>
                      <a:pt x="277" y="888"/>
                    </a:lnTo>
                    <a:lnTo>
                      <a:pt x="269" y="826"/>
                    </a:lnTo>
                    <a:lnTo>
                      <a:pt x="267" y="772"/>
                    </a:lnTo>
                    <a:lnTo>
                      <a:pt x="267" y="729"/>
                    </a:lnTo>
                    <a:lnTo>
                      <a:pt x="268" y="688"/>
                    </a:lnTo>
                    <a:lnTo>
                      <a:pt x="271" y="640"/>
                    </a:lnTo>
                    <a:lnTo>
                      <a:pt x="274" y="579"/>
                    </a:lnTo>
                    <a:lnTo>
                      <a:pt x="278" y="507"/>
                    </a:lnTo>
                    <a:lnTo>
                      <a:pt x="284" y="435"/>
                    </a:lnTo>
                    <a:lnTo>
                      <a:pt x="288" y="370"/>
                    </a:lnTo>
                    <a:lnTo>
                      <a:pt x="294" y="318"/>
                    </a:lnTo>
                    <a:lnTo>
                      <a:pt x="297" y="293"/>
                    </a:lnTo>
                    <a:lnTo>
                      <a:pt x="300" y="265"/>
                    </a:lnTo>
                    <a:lnTo>
                      <a:pt x="302" y="232"/>
                    </a:lnTo>
                    <a:lnTo>
                      <a:pt x="302" y="197"/>
                    </a:lnTo>
                    <a:lnTo>
                      <a:pt x="297" y="160"/>
                    </a:lnTo>
                    <a:lnTo>
                      <a:pt x="288" y="124"/>
                    </a:lnTo>
                    <a:lnTo>
                      <a:pt x="274" y="90"/>
                    </a:lnTo>
                    <a:lnTo>
                      <a:pt x="253" y="56"/>
                    </a:lnTo>
                    <a:lnTo>
                      <a:pt x="240" y="42"/>
                    </a:lnTo>
                    <a:lnTo>
                      <a:pt x="226" y="30"/>
                    </a:lnTo>
                    <a:lnTo>
                      <a:pt x="210" y="19"/>
                    </a:lnTo>
                    <a:lnTo>
                      <a:pt x="194" y="11"/>
                    </a:lnTo>
                    <a:lnTo>
                      <a:pt x="175" y="6"/>
                    </a:lnTo>
                    <a:lnTo>
                      <a:pt x="157" y="2"/>
                    </a:lnTo>
                    <a:lnTo>
                      <a:pt x="138" y="0"/>
                    </a:lnTo>
                    <a:lnTo>
                      <a:pt x="119" y="2"/>
                    </a:lnTo>
                    <a:lnTo>
                      <a:pt x="102" y="6"/>
                    </a:lnTo>
                    <a:lnTo>
                      <a:pt x="84" y="11"/>
                    </a:lnTo>
                    <a:lnTo>
                      <a:pt x="67" y="19"/>
                    </a:lnTo>
                    <a:lnTo>
                      <a:pt x="52" y="30"/>
                    </a:lnTo>
                    <a:lnTo>
                      <a:pt x="39" y="43"/>
                    </a:lnTo>
                    <a:lnTo>
                      <a:pt x="28" y="58"/>
                    </a:lnTo>
                    <a:lnTo>
                      <a:pt x="19" y="76"/>
                    </a:lnTo>
                    <a:lnTo>
                      <a:pt x="12" y="96"/>
                    </a:lnTo>
                    <a:lnTo>
                      <a:pt x="4" y="139"/>
                    </a:lnTo>
                    <a:lnTo>
                      <a:pt x="0" y="181"/>
                    </a:lnTo>
                    <a:lnTo>
                      <a:pt x="1" y="223"/>
                    </a:lnTo>
                    <a:lnTo>
                      <a:pt x="4" y="261"/>
                    </a:lnTo>
                    <a:lnTo>
                      <a:pt x="10" y="297"/>
                    </a:lnTo>
                    <a:lnTo>
                      <a:pt x="17" y="330"/>
                    </a:lnTo>
                    <a:lnTo>
                      <a:pt x="25" y="358"/>
                    </a:lnTo>
                    <a:lnTo>
                      <a:pt x="32" y="381"/>
                    </a:lnTo>
                    <a:lnTo>
                      <a:pt x="39" y="405"/>
                    </a:lnTo>
                    <a:lnTo>
                      <a:pt x="47" y="437"/>
                    </a:lnTo>
                    <a:lnTo>
                      <a:pt x="54" y="471"/>
                    </a:lnTo>
                    <a:lnTo>
                      <a:pt x="63" y="509"/>
                    </a:lnTo>
                    <a:lnTo>
                      <a:pt x="68" y="543"/>
                    </a:lnTo>
                    <a:lnTo>
                      <a:pt x="74" y="575"/>
                    </a:lnTo>
                    <a:lnTo>
                      <a:pt x="79" y="600"/>
                    </a:lnTo>
                    <a:lnTo>
                      <a:pt x="80" y="616"/>
                    </a:lnTo>
                    <a:lnTo>
                      <a:pt x="86" y="636"/>
                    </a:lnTo>
                    <a:lnTo>
                      <a:pt x="93" y="654"/>
                    </a:lnTo>
                    <a:lnTo>
                      <a:pt x="99" y="669"/>
                    </a:lnTo>
                    <a:lnTo>
                      <a:pt x="98" y="684"/>
                    </a:lnTo>
                    <a:lnTo>
                      <a:pt x="90" y="695"/>
                    </a:lnTo>
                    <a:lnTo>
                      <a:pt x="83" y="707"/>
                    </a:lnTo>
                    <a:lnTo>
                      <a:pt x="77" y="723"/>
                    </a:lnTo>
                    <a:lnTo>
                      <a:pt x="76" y="745"/>
                    </a:lnTo>
                    <a:lnTo>
                      <a:pt x="82" y="890"/>
                    </a:lnTo>
                    <a:lnTo>
                      <a:pt x="95" y="1038"/>
                    </a:lnTo>
                    <a:lnTo>
                      <a:pt x="108" y="1155"/>
                    </a:lnTo>
                    <a:lnTo>
                      <a:pt x="114" y="1207"/>
                    </a:lnTo>
                    <a:lnTo>
                      <a:pt x="114" y="1211"/>
                    </a:lnTo>
                    <a:lnTo>
                      <a:pt x="114" y="1218"/>
                    </a:lnTo>
                    <a:lnTo>
                      <a:pt x="114" y="1223"/>
                    </a:lnTo>
                    <a:lnTo>
                      <a:pt x="117" y="1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3" name="Freeform 790">
                <a:extLst>
                  <a:ext uri="{FF2B5EF4-FFF2-40B4-BE49-F238E27FC236}">
                    <a16:creationId xmlns:a16="http://schemas.microsoft.com/office/drawing/2014/main" id="{0AC54DEB-BA30-09B3-9BF2-F1BAD248661A}"/>
                  </a:ext>
                </a:extLst>
              </p:cNvPr>
              <p:cNvSpPr>
                <a:spLocks/>
              </p:cNvSpPr>
              <p:nvPr/>
            </p:nvSpPr>
            <p:spPr bwMode="auto">
              <a:xfrm>
                <a:off x="2308" y="4834"/>
                <a:ext cx="194" cy="317"/>
              </a:xfrm>
              <a:custGeom>
                <a:avLst/>
                <a:gdLst>
                  <a:gd name="T0" fmla="*/ 0 w 582"/>
                  <a:gd name="T1" fmla="*/ 0 h 950"/>
                  <a:gd name="T2" fmla="*/ 0 w 582"/>
                  <a:gd name="T3" fmla="*/ 0 h 950"/>
                  <a:gd name="T4" fmla="*/ 0 w 582"/>
                  <a:gd name="T5" fmla="*/ 0 h 950"/>
                  <a:gd name="T6" fmla="*/ 0 w 582"/>
                  <a:gd name="T7" fmla="*/ 0 h 950"/>
                  <a:gd name="T8" fmla="*/ 0 w 582"/>
                  <a:gd name="T9" fmla="*/ 0 h 950"/>
                  <a:gd name="T10" fmla="*/ 0 w 582"/>
                  <a:gd name="T11" fmla="*/ 0 h 950"/>
                  <a:gd name="T12" fmla="*/ 0 w 582"/>
                  <a:gd name="T13" fmla="*/ 0 h 950"/>
                  <a:gd name="T14" fmla="*/ 0 w 582"/>
                  <a:gd name="T15" fmla="*/ 0 h 950"/>
                  <a:gd name="T16" fmla="*/ 0 w 582"/>
                  <a:gd name="T17" fmla="*/ 0 h 950"/>
                  <a:gd name="T18" fmla="*/ 0 w 582"/>
                  <a:gd name="T19" fmla="*/ 0 h 950"/>
                  <a:gd name="T20" fmla="*/ 0 w 582"/>
                  <a:gd name="T21" fmla="*/ 0 h 950"/>
                  <a:gd name="T22" fmla="*/ 0 w 582"/>
                  <a:gd name="T23" fmla="*/ 1 h 950"/>
                  <a:gd name="T24" fmla="*/ 0 w 582"/>
                  <a:gd name="T25" fmla="*/ 1 h 950"/>
                  <a:gd name="T26" fmla="*/ 0 w 582"/>
                  <a:gd name="T27" fmla="*/ 1 h 950"/>
                  <a:gd name="T28" fmla="*/ 0 w 582"/>
                  <a:gd name="T29" fmla="*/ 1 h 950"/>
                  <a:gd name="T30" fmla="*/ 0 w 582"/>
                  <a:gd name="T31" fmla="*/ 1 h 950"/>
                  <a:gd name="T32" fmla="*/ 0 w 582"/>
                  <a:gd name="T33" fmla="*/ 1 h 950"/>
                  <a:gd name="T34" fmla="*/ 0 w 582"/>
                  <a:gd name="T35" fmla="*/ 1 h 950"/>
                  <a:gd name="T36" fmla="*/ 0 w 582"/>
                  <a:gd name="T37" fmla="*/ 1 h 950"/>
                  <a:gd name="T38" fmla="*/ 0 w 582"/>
                  <a:gd name="T39" fmla="*/ 1 h 950"/>
                  <a:gd name="T40" fmla="*/ 0 w 582"/>
                  <a:gd name="T41" fmla="*/ 1 h 950"/>
                  <a:gd name="T42" fmla="*/ 0 w 582"/>
                  <a:gd name="T43" fmla="*/ 1 h 950"/>
                  <a:gd name="T44" fmla="*/ 0 w 582"/>
                  <a:gd name="T45" fmla="*/ 1 h 950"/>
                  <a:gd name="T46" fmla="*/ 0 w 582"/>
                  <a:gd name="T47" fmla="*/ 1 h 950"/>
                  <a:gd name="T48" fmla="*/ 0 w 582"/>
                  <a:gd name="T49" fmla="*/ 1 h 950"/>
                  <a:gd name="T50" fmla="*/ 1 w 582"/>
                  <a:gd name="T51" fmla="*/ 1 h 950"/>
                  <a:gd name="T52" fmla="*/ 1 w 582"/>
                  <a:gd name="T53" fmla="*/ 1 h 950"/>
                  <a:gd name="T54" fmla="*/ 1 w 582"/>
                  <a:gd name="T55" fmla="*/ 1 h 950"/>
                  <a:gd name="T56" fmla="*/ 1 w 582"/>
                  <a:gd name="T57" fmla="*/ 1 h 950"/>
                  <a:gd name="T58" fmla="*/ 1 w 582"/>
                  <a:gd name="T59" fmla="*/ 1 h 950"/>
                  <a:gd name="T60" fmla="*/ 1 w 582"/>
                  <a:gd name="T61" fmla="*/ 1 h 950"/>
                  <a:gd name="T62" fmla="*/ 1 w 582"/>
                  <a:gd name="T63" fmla="*/ 1 h 950"/>
                  <a:gd name="T64" fmla="*/ 1 w 582"/>
                  <a:gd name="T65" fmla="*/ 1 h 950"/>
                  <a:gd name="T66" fmla="*/ 1 w 582"/>
                  <a:gd name="T67" fmla="*/ 1 h 950"/>
                  <a:gd name="T68" fmla="*/ 1 w 582"/>
                  <a:gd name="T69" fmla="*/ 1 h 950"/>
                  <a:gd name="T70" fmla="*/ 1 w 582"/>
                  <a:gd name="T71" fmla="*/ 0 h 950"/>
                  <a:gd name="T72" fmla="*/ 1 w 582"/>
                  <a:gd name="T73" fmla="*/ 0 h 950"/>
                  <a:gd name="T74" fmla="*/ 1 w 582"/>
                  <a:gd name="T75" fmla="*/ 0 h 950"/>
                  <a:gd name="T76" fmla="*/ 1 w 582"/>
                  <a:gd name="T77" fmla="*/ 0 h 950"/>
                  <a:gd name="T78" fmla="*/ 1 w 582"/>
                  <a:gd name="T79" fmla="*/ 0 h 950"/>
                  <a:gd name="T80" fmla="*/ 1 w 582"/>
                  <a:gd name="T81" fmla="*/ 0 h 950"/>
                  <a:gd name="T82" fmla="*/ 1 w 582"/>
                  <a:gd name="T83" fmla="*/ 0 h 950"/>
                  <a:gd name="T84" fmla="*/ 1 w 582"/>
                  <a:gd name="T85" fmla="*/ 0 h 950"/>
                  <a:gd name="T86" fmla="*/ 1 w 582"/>
                  <a:gd name="T87" fmla="*/ 0 h 950"/>
                  <a:gd name="T88" fmla="*/ 1 w 582"/>
                  <a:gd name="T89" fmla="*/ 0 h 950"/>
                  <a:gd name="T90" fmla="*/ 1 w 582"/>
                  <a:gd name="T91" fmla="*/ 0 h 950"/>
                  <a:gd name="T92" fmla="*/ 1 w 582"/>
                  <a:gd name="T93" fmla="*/ 0 h 950"/>
                  <a:gd name="T94" fmla="*/ 1 w 582"/>
                  <a:gd name="T95" fmla="*/ 0 h 950"/>
                  <a:gd name="T96" fmla="*/ 0 w 582"/>
                  <a:gd name="T97" fmla="*/ 0 h 9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2"/>
                  <a:gd name="T148" fmla="*/ 0 h 950"/>
                  <a:gd name="T149" fmla="*/ 582 w 582"/>
                  <a:gd name="T150" fmla="*/ 950 h 9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2" h="950">
                    <a:moveTo>
                      <a:pt x="296" y="0"/>
                    </a:moveTo>
                    <a:lnTo>
                      <a:pt x="286" y="0"/>
                    </a:lnTo>
                    <a:lnTo>
                      <a:pt x="274" y="2"/>
                    </a:lnTo>
                    <a:lnTo>
                      <a:pt x="264" y="3"/>
                    </a:lnTo>
                    <a:lnTo>
                      <a:pt x="254" y="4"/>
                    </a:lnTo>
                    <a:lnTo>
                      <a:pt x="244" y="8"/>
                    </a:lnTo>
                    <a:lnTo>
                      <a:pt x="235" y="12"/>
                    </a:lnTo>
                    <a:lnTo>
                      <a:pt x="225" y="19"/>
                    </a:lnTo>
                    <a:lnTo>
                      <a:pt x="216" y="26"/>
                    </a:lnTo>
                    <a:lnTo>
                      <a:pt x="204" y="31"/>
                    </a:lnTo>
                    <a:lnTo>
                      <a:pt x="191" y="37"/>
                    </a:lnTo>
                    <a:lnTo>
                      <a:pt x="175" y="45"/>
                    </a:lnTo>
                    <a:lnTo>
                      <a:pt x="159" y="55"/>
                    </a:lnTo>
                    <a:lnTo>
                      <a:pt x="145" y="63"/>
                    </a:lnTo>
                    <a:lnTo>
                      <a:pt x="130" y="71"/>
                    </a:lnTo>
                    <a:lnTo>
                      <a:pt x="118" y="77"/>
                    </a:lnTo>
                    <a:lnTo>
                      <a:pt x="110" y="81"/>
                    </a:lnTo>
                    <a:lnTo>
                      <a:pt x="102" y="85"/>
                    </a:lnTo>
                    <a:lnTo>
                      <a:pt x="92" y="88"/>
                    </a:lnTo>
                    <a:lnTo>
                      <a:pt x="80" y="91"/>
                    </a:lnTo>
                    <a:lnTo>
                      <a:pt x="67" y="93"/>
                    </a:lnTo>
                    <a:lnTo>
                      <a:pt x="54" y="96"/>
                    </a:lnTo>
                    <a:lnTo>
                      <a:pt x="43" y="101"/>
                    </a:lnTo>
                    <a:lnTo>
                      <a:pt x="32" y="108"/>
                    </a:lnTo>
                    <a:lnTo>
                      <a:pt x="24" y="117"/>
                    </a:lnTo>
                    <a:lnTo>
                      <a:pt x="12" y="139"/>
                    </a:lnTo>
                    <a:lnTo>
                      <a:pt x="3" y="161"/>
                    </a:lnTo>
                    <a:lnTo>
                      <a:pt x="0" y="186"/>
                    </a:lnTo>
                    <a:lnTo>
                      <a:pt x="5" y="213"/>
                    </a:lnTo>
                    <a:lnTo>
                      <a:pt x="12" y="244"/>
                    </a:lnTo>
                    <a:lnTo>
                      <a:pt x="18" y="277"/>
                    </a:lnTo>
                    <a:lnTo>
                      <a:pt x="25" y="304"/>
                    </a:lnTo>
                    <a:lnTo>
                      <a:pt x="31" y="321"/>
                    </a:lnTo>
                    <a:lnTo>
                      <a:pt x="41" y="337"/>
                    </a:lnTo>
                    <a:lnTo>
                      <a:pt x="50" y="354"/>
                    </a:lnTo>
                    <a:lnTo>
                      <a:pt x="59" y="373"/>
                    </a:lnTo>
                    <a:lnTo>
                      <a:pt x="66" y="390"/>
                    </a:lnTo>
                    <a:lnTo>
                      <a:pt x="72" y="409"/>
                    </a:lnTo>
                    <a:lnTo>
                      <a:pt x="76" y="426"/>
                    </a:lnTo>
                    <a:lnTo>
                      <a:pt x="79" y="443"/>
                    </a:lnTo>
                    <a:lnTo>
                      <a:pt x="80" y="459"/>
                    </a:lnTo>
                    <a:lnTo>
                      <a:pt x="80" y="500"/>
                    </a:lnTo>
                    <a:lnTo>
                      <a:pt x="80" y="535"/>
                    </a:lnTo>
                    <a:lnTo>
                      <a:pt x="82" y="566"/>
                    </a:lnTo>
                    <a:lnTo>
                      <a:pt x="83" y="592"/>
                    </a:lnTo>
                    <a:lnTo>
                      <a:pt x="86" y="617"/>
                    </a:lnTo>
                    <a:lnTo>
                      <a:pt x="85" y="641"/>
                    </a:lnTo>
                    <a:lnTo>
                      <a:pt x="80" y="665"/>
                    </a:lnTo>
                    <a:lnTo>
                      <a:pt x="73" y="688"/>
                    </a:lnTo>
                    <a:lnTo>
                      <a:pt x="66" y="709"/>
                    </a:lnTo>
                    <a:lnTo>
                      <a:pt x="60" y="731"/>
                    </a:lnTo>
                    <a:lnTo>
                      <a:pt x="54" y="753"/>
                    </a:lnTo>
                    <a:lnTo>
                      <a:pt x="50" y="780"/>
                    </a:lnTo>
                    <a:lnTo>
                      <a:pt x="45" y="817"/>
                    </a:lnTo>
                    <a:lnTo>
                      <a:pt x="41" y="861"/>
                    </a:lnTo>
                    <a:lnTo>
                      <a:pt x="38" y="898"/>
                    </a:lnTo>
                    <a:lnTo>
                      <a:pt x="38" y="914"/>
                    </a:lnTo>
                    <a:lnTo>
                      <a:pt x="51" y="918"/>
                    </a:lnTo>
                    <a:lnTo>
                      <a:pt x="66" y="923"/>
                    </a:lnTo>
                    <a:lnTo>
                      <a:pt x="83" y="930"/>
                    </a:lnTo>
                    <a:lnTo>
                      <a:pt x="101" y="935"/>
                    </a:lnTo>
                    <a:lnTo>
                      <a:pt x="121" y="941"/>
                    </a:lnTo>
                    <a:lnTo>
                      <a:pt x="142" y="945"/>
                    </a:lnTo>
                    <a:lnTo>
                      <a:pt x="163" y="949"/>
                    </a:lnTo>
                    <a:lnTo>
                      <a:pt x="187" y="950"/>
                    </a:lnTo>
                    <a:lnTo>
                      <a:pt x="200" y="950"/>
                    </a:lnTo>
                    <a:lnTo>
                      <a:pt x="213" y="950"/>
                    </a:lnTo>
                    <a:lnTo>
                      <a:pt x="228" y="949"/>
                    </a:lnTo>
                    <a:lnTo>
                      <a:pt x="244" y="949"/>
                    </a:lnTo>
                    <a:lnTo>
                      <a:pt x="260" y="947"/>
                    </a:lnTo>
                    <a:lnTo>
                      <a:pt x="276" y="947"/>
                    </a:lnTo>
                    <a:lnTo>
                      <a:pt x="292" y="946"/>
                    </a:lnTo>
                    <a:lnTo>
                      <a:pt x="309" y="945"/>
                    </a:lnTo>
                    <a:lnTo>
                      <a:pt x="325" y="945"/>
                    </a:lnTo>
                    <a:lnTo>
                      <a:pt x="341" y="943"/>
                    </a:lnTo>
                    <a:lnTo>
                      <a:pt x="357" y="943"/>
                    </a:lnTo>
                    <a:lnTo>
                      <a:pt x="372" y="942"/>
                    </a:lnTo>
                    <a:lnTo>
                      <a:pt x="386" y="942"/>
                    </a:lnTo>
                    <a:lnTo>
                      <a:pt x="398" y="941"/>
                    </a:lnTo>
                    <a:lnTo>
                      <a:pt x="410" y="941"/>
                    </a:lnTo>
                    <a:lnTo>
                      <a:pt x="420" y="941"/>
                    </a:lnTo>
                    <a:lnTo>
                      <a:pt x="439" y="941"/>
                    </a:lnTo>
                    <a:lnTo>
                      <a:pt x="456" y="939"/>
                    </a:lnTo>
                    <a:lnTo>
                      <a:pt x="475" y="938"/>
                    </a:lnTo>
                    <a:lnTo>
                      <a:pt x="491" y="935"/>
                    </a:lnTo>
                    <a:lnTo>
                      <a:pt x="506" y="934"/>
                    </a:lnTo>
                    <a:lnTo>
                      <a:pt x="518" y="930"/>
                    </a:lnTo>
                    <a:lnTo>
                      <a:pt x="525" y="927"/>
                    </a:lnTo>
                    <a:lnTo>
                      <a:pt x="528" y="923"/>
                    </a:lnTo>
                    <a:lnTo>
                      <a:pt x="528" y="899"/>
                    </a:lnTo>
                    <a:lnTo>
                      <a:pt x="528" y="852"/>
                    </a:lnTo>
                    <a:lnTo>
                      <a:pt x="523" y="798"/>
                    </a:lnTo>
                    <a:lnTo>
                      <a:pt x="516" y="757"/>
                    </a:lnTo>
                    <a:lnTo>
                      <a:pt x="507" y="729"/>
                    </a:lnTo>
                    <a:lnTo>
                      <a:pt x="499" y="705"/>
                    </a:lnTo>
                    <a:lnTo>
                      <a:pt x="493" y="685"/>
                    </a:lnTo>
                    <a:lnTo>
                      <a:pt x="490" y="669"/>
                    </a:lnTo>
                    <a:lnTo>
                      <a:pt x="493" y="641"/>
                    </a:lnTo>
                    <a:lnTo>
                      <a:pt x="496" y="594"/>
                    </a:lnTo>
                    <a:lnTo>
                      <a:pt x="499" y="543"/>
                    </a:lnTo>
                    <a:lnTo>
                      <a:pt x="500" y="508"/>
                    </a:lnTo>
                    <a:lnTo>
                      <a:pt x="503" y="482"/>
                    </a:lnTo>
                    <a:lnTo>
                      <a:pt x="510" y="450"/>
                    </a:lnTo>
                    <a:lnTo>
                      <a:pt x="520" y="418"/>
                    </a:lnTo>
                    <a:lnTo>
                      <a:pt x="529" y="391"/>
                    </a:lnTo>
                    <a:lnTo>
                      <a:pt x="535" y="371"/>
                    </a:lnTo>
                    <a:lnTo>
                      <a:pt x="541" y="350"/>
                    </a:lnTo>
                    <a:lnTo>
                      <a:pt x="547" y="327"/>
                    </a:lnTo>
                    <a:lnTo>
                      <a:pt x="552" y="305"/>
                    </a:lnTo>
                    <a:lnTo>
                      <a:pt x="561" y="281"/>
                    </a:lnTo>
                    <a:lnTo>
                      <a:pt x="570" y="256"/>
                    </a:lnTo>
                    <a:lnTo>
                      <a:pt x="576" y="230"/>
                    </a:lnTo>
                    <a:lnTo>
                      <a:pt x="580" y="208"/>
                    </a:lnTo>
                    <a:lnTo>
                      <a:pt x="582" y="184"/>
                    </a:lnTo>
                    <a:lnTo>
                      <a:pt x="582" y="157"/>
                    </a:lnTo>
                    <a:lnTo>
                      <a:pt x="579" y="135"/>
                    </a:lnTo>
                    <a:lnTo>
                      <a:pt x="574" y="123"/>
                    </a:lnTo>
                    <a:lnTo>
                      <a:pt x="570" y="120"/>
                    </a:lnTo>
                    <a:lnTo>
                      <a:pt x="566" y="116"/>
                    </a:lnTo>
                    <a:lnTo>
                      <a:pt x="558" y="112"/>
                    </a:lnTo>
                    <a:lnTo>
                      <a:pt x="551" y="107"/>
                    </a:lnTo>
                    <a:lnTo>
                      <a:pt x="542" y="103"/>
                    </a:lnTo>
                    <a:lnTo>
                      <a:pt x="535" y="99"/>
                    </a:lnTo>
                    <a:lnTo>
                      <a:pt x="528" y="96"/>
                    </a:lnTo>
                    <a:lnTo>
                      <a:pt x="520" y="95"/>
                    </a:lnTo>
                    <a:lnTo>
                      <a:pt x="515" y="95"/>
                    </a:lnTo>
                    <a:lnTo>
                      <a:pt x="507" y="92"/>
                    </a:lnTo>
                    <a:lnTo>
                      <a:pt x="500" y="91"/>
                    </a:lnTo>
                    <a:lnTo>
                      <a:pt x="494" y="87"/>
                    </a:lnTo>
                    <a:lnTo>
                      <a:pt x="487" y="84"/>
                    </a:lnTo>
                    <a:lnTo>
                      <a:pt x="481" y="80"/>
                    </a:lnTo>
                    <a:lnTo>
                      <a:pt x="475" y="77"/>
                    </a:lnTo>
                    <a:lnTo>
                      <a:pt x="471" y="75"/>
                    </a:lnTo>
                    <a:lnTo>
                      <a:pt x="467" y="71"/>
                    </a:lnTo>
                    <a:lnTo>
                      <a:pt x="458" y="67"/>
                    </a:lnTo>
                    <a:lnTo>
                      <a:pt x="449" y="61"/>
                    </a:lnTo>
                    <a:lnTo>
                      <a:pt x="439" y="55"/>
                    </a:lnTo>
                    <a:lnTo>
                      <a:pt x="427" y="49"/>
                    </a:lnTo>
                    <a:lnTo>
                      <a:pt x="418" y="45"/>
                    </a:lnTo>
                    <a:lnTo>
                      <a:pt x="410" y="41"/>
                    </a:lnTo>
                    <a:lnTo>
                      <a:pt x="404" y="40"/>
                    </a:lnTo>
                    <a:lnTo>
                      <a:pt x="399" y="37"/>
                    </a:lnTo>
                    <a:lnTo>
                      <a:pt x="394" y="33"/>
                    </a:lnTo>
                    <a:lnTo>
                      <a:pt x="385" y="27"/>
                    </a:lnTo>
                    <a:lnTo>
                      <a:pt x="375" y="20"/>
                    </a:lnTo>
                    <a:lnTo>
                      <a:pt x="360" y="14"/>
                    </a:lnTo>
                    <a:lnTo>
                      <a:pt x="344" y="7"/>
                    </a:lnTo>
                    <a:lnTo>
                      <a:pt x="322" y="3"/>
                    </a:lnTo>
                    <a:lnTo>
                      <a:pt x="296"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4" name="Freeform 791">
                <a:extLst>
                  <a:ext uri="{FF2B5EF4-FFF2-40B4-BE49-F238E27FC236}">
                    <a16:creationId xmlns:a16="http://schemas.microsoft.com/office/drawing/2014/main" id="{90A15AD0-5679-0F65-9F6F-1FCD836E09FC}"/>
                  </a:ext>
                </a:extLst>
              </p:cNvPr>
              <p:cNvSpPr>
                <a:spLocks/>
              </p:cNvSpPr>
              <p:nvPr/>
            </p:nvSpPr>
            <p:spPr bwMode="auto">
              <a:xfrm>
                <a:off x="2401" y="4841"/>
                <a:ext cx="12"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w 37"/>
                  <a:gd name="T19" fmla="*/ 0 h 33"/>
                  <a:gd name="T20" fmla="*/ 0 w 37"/>
                  <a:gd name="T21" fmla="*/ 0 h 33"/>
                  <a:gd name="T22" fmla="*/ 0 w 37"/>
                  <a:gd name="T23" fmla="*/ 0 h 33"/>
                  <a:gd name="T24" fmla="*/ 0 w 37"/>
                  <a:gd name="T25" fmla="*/ 0 h 33"/>
                  <a:gd name="T26" fmla="*/ 0 w 37"/>
                  <a:gd name="T27" fmla="*/ 0 h 33"/>
                  <a:gd name="T28" fmla="*/ 0 w 37"/>
                  <a:gd name="T29" fmla="*/ 0 h 33"/>
                  <a:gd name="T30" fmla="*/ 0 w 37"/>
                  <a:gd name="T31" fmla="*/ 0 h 33"/>
                  <a:gd name="T32" fmla="*/ 0 w 37"/>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3"/>
                  <a:gd name="T53" fmla="*/ 37 w 3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3">
                    <a:moveTo>
                      <a:pt x="19" y="33"/>
                    </a:moveTo>
                    <a:lnTo>
                      <a:pt x="26" y="32"/>
                    </a:lnTo>
                    <a:lnTo>
                      <a:pt x="32" y="29"/>
                    </a:lnTo>
                    <a:lnTo>
                      <a:pt x="35" y="24"/>
                    </a:lnTo>
                    <a:lnTo>
                      <a:pt x="37" y="17"/>
                    </a:lnTo>
                    <a:lnTo>
                      <a:pt x="37" y="11"/>
                    </a:lnTo>
                    <a:lnTo>
                      <a:pt x="32" y="6"/>
                    </a:lnTo>
                    <a:lnTo>
                      <a:pt x="26" y="2"/>
                    </a:lnTo>
                    <a:lnTo>
                      <a:pt x="19" y="0"/>
                    </a:lnTo>
                    <a:lnTo>
                      <a:pt x="12" y="2"/>
                    </a:lnTo>
                    <a:lnTo>
                      <a:pt x="6" y="6"/>
                    </a:lnTo>
                    <a:lnTo>
                      <a:pt x="2" y="11"/>
                    </a:lnTo>
                    <a:lnTo>
                      <a:pt x="0" y="17"/>
                    </a:lnTo>
                    <a:lnTo>
                      <a:pt x="2" y="24"/>
                    </a:lnTo>
                    <a:lnTo>
                      <a:pt x="6" y="29"/>
                    </a:lnTo>
                    <a:lnTo>
                      <a:pt x="12" y="32"/>
                    </a:lnTo>
                    <a:lnTo>
                      <a:pt x="19"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5" name="Freeform 792">
                <a:extLst>
                  <a:ext uri="{FF2B5EF4-FFF2-40B4-BE49-F238E27FC236}">
                    <a16:creationId xmlns:a16="http://schemas.microsoft.com/office/drawing/2014/main" id="{A2FF40B6-4963-2E61-72B2-1D2BA7D1ABBA}"/>
                  </a:ext>
                </a:extLst>
              </p:cNvPr>
              <p:cNvSpPr>
                <a:spLocks/>
              </p:cNvSpPr>
              <p:nvPr/>
            </p:nvSpPr>
            <p:spPr bwMode="auto">
              <a:xfrm>
                <a:off x="2318" y="4888"/>
                <a:ext cx="12" cy="11"/>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3"/>
                  <a:gd name="T53" fmla="*/ 36 w 3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3">
                    <a:moveTo>
                      <a:pt x="19" y="33"/>
                    </a:moveTo>
                    <a:lnTo>
                      <a:pt x="26" y="33"/>
                    </a:lnTo>
                    <a:lnTo>
                      <a:pt x="32" y="29"/>
                    </a:lnTo>
                    <a:lnTo>
                      <a:pt x="35" y="24"/>
                    </a:lnTo>
                    <a:lnTo>
                      <a:pt x="36" y="17"/>
                    </a:lnTo>
                    <a:lnTo>
                      <a:pt x="36" y="11"/>
                    </a:lnTo>
                    <a:lnTo>
                      <a:pt x="32" y="6"/>
                    </a:lnTo>
                    <a:lnTo>
                      <a:pt x="26" y="2"/>
                    </a:lnTo>
                    <a:lnTo>
                      <a:pt x="19" y="0"/>
                    </a:lnTo>
                    <a:lnTo>
                      <a:pt x="12" y="2"/>
                    </a:lnTo>
                    <a:lnTo>
                      <a:pt x="6" y="6"/>
                    </a:lnTo>
                    <a:lnTo>
                      <a:pt x="1" y="11"/>
                    </a:lnTo>
                    <a:lnTo>
                      <a:pt x="0" y="17"/>
                    </a:lnTo>
                    <a:lnTo>
                      <a:pt x="1" y="24"/>
                    </a:lnTo>
                    <a:lnTo>
                      <a:pt x="6" y="29"/>
                    </a:lnTo>
                    <a:lnTo>
                      <a:pt x="12" y="32"/>
                    </a:lnTo>
                    <a:lnTo>
                      <a:pt x="19"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6" name="Freeform 793">
                <a:extLst>
                  <a:ext uri="{FF2B5EF4-FFF2-40B4-BE49-F238E27FC236}">
                    <a16:creationId xmlns:a16="http://schemas.microsoft.com/office/drawing/2014/main" id="{DC373202-CAED-8349-F11A-8172450BC7B7}"/>
                  </a:ext>
                </a:extLst>
              </p:cNvPr>
              <p:cNvSpPr>
                <a:spLocks/>
              </p:cNvSpPr>
              <p:nvPr/>
            </p:nvSpPr>
            <p:spPr bwMode="auto">
              <a:xfrm>
                <a:off x="2485" y="4889"/>
                <a:ext cx="11" cy="11"/>
              </a:xfrm>
              <a:custGeom>
                <a:avLst/>
                <a:gdLst>
                  <a:gd name="T0" fmla="*/ 0 w 35"/>
                  <a:gd name="T1" fmla="*/ 0 h 33"/>
                  <a:gd name="T2" fmla="*/ 0 w 35"/>
                  <a:gd name="T3" fmla="*/ 0 h 33"/>
                  <a:gd name="T4" fmla="*/ 0 w 35"/>
                  <a:gd name="T5" fmla="*/ 0 h 33"/>
                  <a:gd name="T6" fmla="*/ 0 w 35"/>
                  <a:gd name="T7" fmla="*/ 0 h 33"/>
                  <a:gd name="T8" fmla="*/ 0 w 35"/>
                  <a:gd name="T9" fmla="*/ 0 h 33"/>
                  <a:gd name="T10" fmla="*/ 0 w 35"/>
                  <a:gd name="T11" fmla="*/ 0 h 33"/>
                  <a:gd name="T12" fmla="*/ 0 w 35"/>
                  <a:gd name="T13" fmla="*/ 0 h 33"/>
                  <a:gd name="T14" fmla="*/ 0 w 35"/>
                  <a:gd name="T15" fmla="*/ 0 h 33"/>
                  <a:gd name="T16" fmla="*/ 0 w 35"/>
                  <a:gd name="T17" fmla="*/ 0 h 33"/>
                  <a:gd name="T18" fmla="*/ 0 w 35"/>
                  <a:gd name="T19" fmla="*/ 0 h 33"/>
                  <a:gd name="T20" fmla="*/ 0 w 35"/>
                  <a:gd name="T21" fmla="*/ 0 h 33"/>
                  <a:gd name="T22" fmla="*/ 0 w 35"/>
                  <a:gd name="T23" fmla="*/ 0 h 33"/>
                  <a:gd name="T24" fmla="*/ 0 w 35"/>
                  <a:gd name="T25" fmla="*/ 0 h 33"/>
                  <a:gd name="T26" fmla="*/ 0 w 35"/>
                  <a:gd name="T27" fmla="*/ 0 h 33"/>
                  <a:gd name="T28" fmla="*/ 0 w 35"/>
                  <a:gd name="T29" fmla="*/ 0 h 33"/>
                  <a:gd name="T30" fmla="*/ 0 w 35"/>
                  <a:gd name="T31" fmla="*/ 0 h 33"/>
                  <a:gd name="T32" fmla="*/ 0 w 3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16" y="33"/>
                    </a:moveTo>
                    <a:lnTo>
                      <a:pt x="23" y="33"/>
                    </a:lnTo>
                    <a:lnTo>
                      <a:pt x="29" y="29"/>
                    </a:lnTo>
                    <a:lnTo>
                      <a:pt x="34" y="24"/>
                    </a:lnTo>
                    <a:lnTo>
                      <a:pt x="35" y="17"/>
                    </a:lnTo>
                    <a:lnTo>
                      <a:pt x="34" y="10"/>
                    </a:lnTo>
                    <a:lnTo>
                      <a:pt x="29" y="5"/>
                    </a:lnTo>
                    <a:lnTo>
                      <a:pt x="23" y="1"/>
                    </a:lnTo>
                    <a:lnTo>
                      <a:pt x="18" y="0"/>
                    </a:lnTo>
                    <a:lnTo>
                      <a:pt x="10" y="1"/>
                    </a:lnTo>
                    <a:lnTo>
                      <a:pt x="5" y="5"/>
                    </a:lnTo>
                    <a:lnTo>
                      <a:pt x="2" y="10"/>
                    </a:lnTo>
                    <a:lnTo>
                      <a:pt x="0" y="17"/>
                    </a:lnTo>
                    <a:lnTo>
                      <a:pt x="2" y="24"/>
                    </a:lnTo>
                    <a:lnTo>
                      <a:pt x="5" y="29"/>
                    </a:lnTo>
                    <a:lnTo>
                      <a:pt x="10" y="32"/>
                    </a:lnTo>
                    <a:lnTo>
                      <a:pt x="16"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7" name="Freeform 794">
                <a:extLst>
                  <a:ext uri="{FF2B5EF4-FFF2-40B4-BE49-F238E27FC236}">
                    <a16:creationId xmlns:a16="http://schemas.microsoft.com/office/drawing/2014/main" id="{32958854-C3E7-65F2-4305-0CC6B5E618F0}"/>
                  </a:ext>
                </a:extLst>
              </p:cNvPr>
              <p:cNvSpPr>
                <a:spLocks/>
              </p:cNvSpPr>
              <p:nvPr/>
            </p:nvSpPr>
            <p:spPr bwMode="auto">
              <a:xfrm>
                <a:off x="2349" y="5124"/>
                <a:ext cx="12"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w 37"/>
                  <a:gd name="T19" fmla="*/ 0 h 33"/>
                  <a:gd name="T20" fmla="*/ 0 w 37"/>
                  <a:gd name="T21" fmla="*/ 0 h 33"/>
                  <a:gd name="T22" fmla="*/ 0 w 37"/>
                  <a:gd name="T23" fmla="*/ 0 h 33"/>
                  <a:gd name="T24" fmla="*/ 0 w 37"/>
                  <a:gd name="T25" fmla="*/ 0 h 33"/>
                  <a:gd name="T26" fmla="*/ 0 w 37"/>
                  <a:gd name="T27" fmla="*/ 0 h 33"/>
                  <a:gd name="T28" fmla="*/ 0 w 37"/>
                  <a:gd name="T29" fmla="*/ 0 h 33"/>
                  <a:gd name="T30" fmla="*/ 0 w 37"/>
                  <a:gd name="T31" fmla="*/ 0 h 33"/>
                  <a:gd name="T32" fmla="*/ 0 w 37"/>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3"/>
                  <a:gd name="T53" fmla="*/ 37 w 3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3">
                    <a:moveTo>
                      <a:pt x="19" y="33"/>
                    </a:moveTo>
                    <a:lnTo>
                      <a:pt x="26" y="31"/>
                    </a:lnTo>
                    <a:lnTo>
                      <a:pt x="32" y="27"/>
                    </a:lnTo>
                    <a:lnTo>
                      <a:pt x="35" y="22"/>
                    </a:lnTo>
                    <a:lnTo>
                      <a:pt x="37" y="15"/>
                    </a:lnTo>
                    <a:lnTo>
                      <a:pt x="35" y="9"/>
                    </a:lnTo>
                    <a:lnTo>
                      <a:pt x="32" y="4"/>
                    </a:lnTo>
                    <a:lnTo>
                      <a:pt x="26" y="1"/>
                    </a:lnTo>
                    <a:lnTo>
                      <a:pt x="19" y="0"/>
                    </a:lnTo>
                    <a:lnTo>
                      <a:pt x="12" y="0"/>
                    </a:lnTo>
                    <a:lnTo>
                      <a:pt x="6" y="4"/>
                    </a:lnTo>
                    <a:lnTo>
                      <a:pt x="2" y="9"/>
                    </a:lnTo>
                    <a:lnTo>
                      <a:pt x="0" y="15"/>
                    </a:lnTo>
                    <a:lnTo>
                      <a:pt x="2" y="22"/>
                    </a:lnTo>
                    <a:lnTo>
                      <a:pt x="6" y="27"/>
                    </a:lnTo>
                    <a:lnTo>
                      <a:pt x="12" y="31"/>
                    </a:lnTo>
                    <a:lnTo>
                      <a:pt x="19"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8" name="Freeform 795">
                <a:extLst>
                  <a:ext uri="{FF2B5EF4-FFF2-40B4-BE49-F238E27FC236}">
                    <a16:creationId xmlns:a16="http://schemas.microsoft.com/office/drawing/2014/main" id="{1C48CB80-A765-B567-53B2-D37952E59851}"/>
                  </a:ext>
                </a:extLst>
              </p:cNvPr>
              <p:cNvSpPr>
                <a:spLocks/>
              </p:cNvSpPr>
              <p:nvPr/>
            </p:nvSpPr>
            <p:spPr bwMode="auto">
              <a:xfrm>
                <a:off x="2441" y="5124"/>
                <a:ext cx="13" cy="11"/>
              </a:xfrm>
              <a:custGeom>
                <a:avLst/>
                <a:gdLst>
                  <a:gd name="T0" fmla="*/ 0 w 38"/>
                  <a:gd name="T1" fmla="*/ 0 h 33"/>
                  <a:gd name="T2" fmla="*/ 0 w 38"/>
                  <a:gd name="T3" fmla="*/ 0 h 33"/>
                  <a:gd name="T4" fmla="*/ 0 w 38"/>
                  <a:gd name="T5" fmla="*/ 0 h 33"/>
                  <a:gd name="T6" fmla="*/ 0 w 38"/>
                  <a:gd name="T7" fmla="*/ 0 h 33"/>
                  <a:gd name="T8" fmla="*/ 0 w 38"/>
                  <a:gd name="T9" fmla="*/ 0 h 33"/>
                  <a:gd name="T10" fmla="*/ 0 w 38"/>
                  <a:gd name="T11" fmla="*/ 0 h 33"/>
                  <a:gd name="T12" fmla="*/ 0 w 38"/>
                  <a:gd name="T13" fmla="*/ 0 h 33"/>
                  <a:gd name="T14" fmla="*/ 0 w 38"/>
                  <a:gd name="T15" fmla="*/ 0 h 33"/>
                  <a:gd name="T16" fmla="*/ 0 w 38"/>
                  <a:gd name="T17" fmla="*/ 0 h 33"/>
                  <a:gd name="T18" fmla="*/ 0 w 38"/>
                  <a:gd name="T19" fmla="*/ 0 h 33"/>
                  <a:gd name="T20" fmla="*/ 0 w 38"/>
                  <a:gd name="T21" fmla="*/ 0 h 33"/>
                  <a:gd name="T22" fmla="*/ 0 w 38"/>
                  <a:gd name="T23" fmla="*/ 0 h 33"/>
                  <a:gd name="T24" fmla="*/ 0 w 38"/>
                  <a:gd name="T25" fmla="*/ 0 h 33"/>
                  <a:gd name="T26" fmla="*/ 0 w 38"/>
                  <a:gd name="T27" fmla="*/ 0 h 33"/>
                  <a:gd name="T28" fmla="*/ 0 w 38"/>
                  <a:gd name="T29" fmla="*/ 0 h 33"/>
                  <a:gd name="T30" fmla="*/ 0 w 38"/>
                  <a:gd name="T31" fmla="*/ 0 h 33"/>
                  <a:gd name="T32" fmla="*/ 0 w 38"/>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3"/>
                  <a:gd name="T53" fmla="*/ 38 w 38"/>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3">
                    <a:moveTo>
                      <a:pt x="19" y="33"/>
                    </a:moveTo>
                    <a:lnTo>
                      <a:pt x="26" y="32"/>
                    </a:lnTo>
                    <a:lnTo>
                      <a:pt x="32" y="29"/>
                    </a:lnTo>
                    <a:lnTo>
                      <a:pt x="36" y="24"/>
                    </a:lnTo>
                    <a:lnTo>
                      <a:pt x="38" y="17"/>
                    </a:lnTo>
                    <a:lnTo>
                      <a:pt x="36" y="10"/>
                    </a:lnTo>
                    <a:lnTo>
                      <a:pt x="32" y="5"/>
                    </a:lnTo>
                    <a:lnTo>
                      <a:pt x="26" y="1"/>
                    </a:lnTo>
                    <a:lnTo>
                      <a:pt x="19" y="0"/>
                    </a:lnTo>
                    <a:lnTo>
                      <a:pt x="12" y="1"/>
                    </a:lnTo>
                    <a:lnTo>
                      <a:pt x="6" y="4"/>
                    </a:lnTo>
                    <a:lnTo>
                      <a:pt x="1" y="9"/>
                    </a:lnTo>
                    <a:lnTo>
                      <a:pt x="0" y="16"/>
                    </a:lnTo>
                    <a:lnTo>
                      <a:pt x="1" y="22"/>
                    </a:lnTo>
                    <a:lnTo>
                      <a:pt x="6" y="28"/>
                    </a:lnTo>
                    <a:lnTo>
                      <a:pt x="12" y="32"/>
                    </a:lnTo>
                    <a:lnTo>
                      <a:pt x="19"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99" name="Freeform 796">
                <a:extLst>
                  <a:ext uri="{FF2B5EF4-FFF2-40B4-BE49-F238E27FC236}">
                    <a16:creationId xmlns:a16="http://schemas.microsoft.com/office/drawing/2014/main" id="{40E977A3-0F78-1310-1365-22BA191E040A}"/>
                  </a:ext>
                </a:extLst>
              </p:cNvPr>
              <p:cNvSpPr>
                <a:spLocks/>
              </p:cNvSpPr>
              <p:nvPr/>
            </p:nvSpPr>
            <p:spPr bwMode="auto">
              <a:xfrm>
                <a:off x="2292" y="4827"/>
                <a:ext cx="233" cy="379"/>
              </a:xfrm>
              <a:custGeom>
                <a:avLst/>
                <a:gdLst>
                  <a:gd name="T0" fmla="*/ 0 w 697"/>
                  <a:gd name="T1" fmla="*/ 1 h 1137"/>
                  <a:gd name="T2" fmla="*/ 0 w 697"/>
                  <a:gd name="T3" fmla="*/ 1 h 1137"/>
                  <a:gd name="T4" fmla="*/ 0 w 697"/>
                  <a:gd name="T5" fmla="*/ 2 h 1137"/>
                  <a:gd name="T6" fmla="*/ 0 w 697"/>
                  <a:gd name="T7" fmla="*/ 2 h 1137"/>
                  <a:gd name="T8" fmla="*/ 0 w 697"/>
                  <a:gd name="T9" fmla="*/ 2 h 1137"/>
                  <a:gd name="T10" fmla="*/ 1 w 697"/>
                  <a:gd name="T11" fmla="*/ 2 h 1137"/>
                  <a:gd name="T12" fmla="*/ 1 w 697"/>
                  <a:gd name="T13" fmla="*/ 2 h 1137"/>
                  <a:gd name="T14" fmla="*/ 1 w 697"/>
                  <a:gd name="T15" fmla="*/ 2 h 1137"/>
                  <a:gd name="T16" fmla="*/ 1 w 697"/>
                  <a:gd name="T17" fmla="*/ 1 h 1137"/>
                  <a:gd name="T18" fmla="*/ 1 w 697"/>
                  <a:gd name="T19" fmla="*/ 1 h 1137"/>
                  <a:gd name="T20" fmla="*/ 1 w 697"/>
                  <a:gd name="T21" fmla="*/ 1 h 1137"/>
                  <a:gd name="T22" fmla="*/ 1 w 697"/>
                  <a:gd name="T23" fmla="*/ 1 h 1137"/>
                  <a:gd name="T24" fmla="*/ 1 w 697"/>
                  <a:gd name="T25" fmla="*/ 1 h 1137"/>
                  <a:gd name="T26" fmla="*/ 1 w 697"/>
                  <a:gd name="T27" fmla="*/ 0 h 1137"/>
                  <a:gd name="T28" fmla="*/ 1 w 697"/>
                  <a:gd name="T29" fmla="*/ 0 h 1137"/>
                  <a:gd name="T30" fmla="*/ 1 w 697"/>
                  <a:gd name="T31" fmla="*/ 0 h 1137"/>
                  <a:gd name="T32" fmla="*/ 1 w 697"/>
                  <a:gd name="T33" fmla="*/ 0 h 1137"/>
                  <a:gd name="T34" fmla="*/ 1 w 697"/>
                  <a:gd name="T35" fmla="*/ 0 h 1137"/>
                  <a:gd name="T36" fmla="*/ 1 w 697"/>
                  <a:gd name="T37" fmla="*/ 0 h 1137"/>
                  <a:gd name="T38" fmla="*/ 1 w 697"/>
                  <a:gd name="T39" fmla="*/ 0 h 1137"/>
                  <a:gd name="T40" fmla="*/ 1 w 697"/>
                  <a:gd name="T41" fmla="*/ 0 h 1137"/>
                  <a:gd name="T42" fmla="*/ 1 w 697"/>
                  <a:gd name="T43" fmla="*/ 0 h 1137"/>
                  <a:gd name="T44" fmla="*/ 1 w 697"/>
                  <a:gd name="T45" fmla="*/ 1 h 1137"/>
                  <a:gd name="T46" fmla="*/ 1 w 697"/>
                  <a:gd name="T47" fmla="*/ 1 h 1137"/>
                  <a:gd name="T48" fmla="*/ 1 w 697"/>
                  <a:gd name="T49" fmla="*/ 1 h 1137"/>
                  <a:gd name="T50" fmla="*/ 1 w 697"/>
                  <a:gd name="T51" fmla="*/ 1 h 1137"/>
                  <a:gd name="T52" fmla="*/ 0 w 697"/>
                  <a:gd name="T53" fmla="*/ 1 h 1137"/>
                  <a:gd name="T54" fmla="*/ 0 w 697"/>
                  <a:gd name="T55" fmla="*/ 1 h 1137"/>
                  <a:gd name="T56" fmla="*/ 0 w 697"/>
                  <a:gd name="T57" fmla="*/ 0 h 1137"/>
                  <a:gd name="T58" fmla="*/ 0 w 697"/>
                  <a:gd name="T59" fmla="*/ 0 h 1137"/>
                  <a:gd name="T60" fmla="*/ 0 w 697"/>
                  <a:gd name="T61" fmla="*/ 0 h 1137"/>
                  <a:gd name="T62" fmla="*/ 0 w 697"/>
                  <a:gd name="T63" fmla="*/ 0 h 1137"/>
                  <a:gd name="T64" fmla="*/ 0 w 697"/>
                  <a:gd name="T65" fmla="*/ 0 h 1137"/>
                  <a:gd name="T66" fmla="*/ 0 w 697"/>
                  <a:gd name="T67" fmla="*/ 0 h 1137"/>
                  <a:gd name="T68" fmla="*/ 0 w 697"/>
                  <a:gd name="T69" fmla="*/ 0 h 1137"/>
                  <a:gd name="T70" fmla="*/ 0 w 697"/>
                  <a:gd name="T71" fmla="*/ 0 h 1137"/>
                  <a:gd name="T72" fmla="*/ 0 w 697"/>
                  <a:gd name="T73" fmla="*/ 0 h 1137"/>
                  <a:gd name="T74" fmla="*/ 0 w 697"/>
                  <a:gd name="T75" fmla="*/ 0 h 1137"/>
                  <a:gd name="T76" fmla="*/ 0 w 697"/>
                  <a:gd name="T77" fmla="*/ 0 h 1137"/>
                  <a:gd name="T78" fmla="*/ 0 w 697"/>
                  <a:gd name="T79" fmla="*/ 0 h 1137"/>
                  <a:gd name="T80" fmla="*/ 0 w 697"/>
                  <a:gd name="T81" fmla="*/ 0 h 1137"/>
                  <a:gd name="T82" fmla="*/ 0 w 697"/>
                  <a:gd name="T83" fmla="*/ 1 h 1137"/>
                  <a:gd name="T84" fmla="*/ 0 w 697"/>
                  <a:gd name="T85" fmla="*/ 1 h 1137"/>
                  <a:gd name="T86" fmla="*/ 0 w 697"/>
                  <a:gd name="T87" fmla="*/ 1 h 11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7"/>
                  <a:gd name="T133" fmla="*/ 0 h 1137"/>
                  <a:gd name="T134" fmla="*/ 697 w 697"/>
                  <a:gd name="T135" fmla="*/ 1137 h 11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7" h="1137">
                    <a:moveTo>
                      <a:pt x="82" y="706"/>
                    </a:moveTo>
                    <a:lnTo>
                      <a:pt x="75" y="770"/>
                    </a:lnTo>
                    <a:lnTo>
                      <a:pt x="66" y="849"/>
                    </a:lnTo>
                    <a:lnTo>
                      <a:pt x="57" y="923"/>
                    </a:lnTo>
                    <a:lnTo>
                      <a:pt x="54" y="978"/>
                    </a:lnTo>
                    <a:lnTo>
                      <a:pt x="51" y="1023"/>
                    </a:lnTo>
                    <a:lnTo>
                      <a:pt x="47" y="1071"/>
                    </a:lnTo>
                    <a:lnTo>
                      <a:pt x="44" y="1108"/>
                    </a:lnTo>
                    <a:lnTo>
                      <a:pt x="48" y="1124"/>
                    </a:lnTo>
                    <a:lnTo>
                      <a:pt x="56" y="1124"/>
                    </a:lnTo>
                    <a:lnTo>
                      <a:pt x="75" y="1125"/>
                    </a:lnTo>
                    <a:lnTo>
                      <a:pt x="101" y="1127"/>
                    </a:lnTo>
                    <a:lnTo>
                      <a:pt x="136" y="1128"/>
                    </a:lnTo>
                    <a:lnTo>
                      <a:pt x="175" y="1129"/>
                    </a:lnTo>
                    <a:lnTo>
                      <a:pt x="220" y="1132"/>
                    </a:lnTo>
                    <a:lnTo>
                      <a:pt x="268" y="1133"/>
                    </a:lnTo>
                    <a:lnTo>
                      <a:pt x="318" y="1135"/>
                    </a:lnTo>
                    <a:lnTo>
                      <a:pt x="369" y="1136"/>
                    </a:lnTo>
                    <a:lnTo>
                      <a:pt x="418" y="1137"/>
                    </a:lnTo>
                    <a:lnTo>
                      <a:pt x="465" y="1137"/>
                    </a:lnTo>
                    <a:lnTo>
                      <a:pt x="509" y="1136"/>
                    </a:lnTo>
                    <a:lnTo>
                      <a:pt x="548" y="1135"/>
                    </a:lnTo>
                    <a:lnTo>
                      <a:pt x="580" y="1132"/>
                    </a:lnTo>
                    <a:lnTo>
                      <a:pt x="605" y="1129"/>
                    </a:lnTo>
                    <a:lnTo>
                      <a:pt x="621" y="1124"/>
                    </a:lnTo>
                    <a:lnTo>
                      <a:pt x="621" y="1079"/>
                    </a:lnTo>
                    <a:lnTo>
                      <a:pt x="616" y="998"/>
                    </a:lnTo>
                    <a:lnTo>
                      <a:pt x="609" y="914"/>
                    </a:lnTo>
                    <a:lnTo>
                      <a:pt x="600" y="855"/>
                    </a:lnTo>
                    <a:lnTo>
                      <a:pt x="595" y="803"/>
                    </a:lnTo>
                    <a:lnTo>
                      <a:pt x="590" y="733"/>
                    </a:lnTo>
                    <a:lnTo>
                      <a:pt x="587" y="665"/>
                    </a:lnTo>
                    <a:lnTo>
                      <a:pt x="587" y="622"/>
                    </a:lnTo>
                    <a:lnTo>
                      <a:pt x="590" y="607"/>
                    </a:lnTo>
                    <a:lnTo>
                      <a:pt x="593" y="583"/>
                    </a:lnTo>
                    <a:lnTo>
                      <a:pt x="599" y="552"/>
                    </a:lnTo>
                    <a:lnTo>
                      <a:pt x="606" y="517"/>
                    </a:lnTo>
                    <a:lnTo>
                      <a:pt x="615" y="481"/>
                    </a:lnTo>
                    <a:lnTo>
                      <a:pt x="624" y="444"/>
                    </a:lnTo>
                    <a:lnTo>
                      <a:pt x="633" y="410"/>
                    </a:lnTo>
                    <a:lnTo>
                      <a:pt x="641" y="378"/>
                    </a:lnTo>
                    <a:lnTo>
                      <a:pt x="651" y="347"/>
                    </a:lnTo>
                    <a:lnTo>
                      <a:pt x="662" y="317"/>
                    </a:lnTo>
                    <a:lnTo>
                      <a:pt x="673" y="285"/>
                    </a:lnTo>
                    <a:lnTo>
                      <a:pt x="684" y="253"/>
                    </a:lnTo>
                    <a:lnTo>
                      <a:pt x="692" y="223"/>
                    </a:lnTo>
                    <a:lnTo>
                      <a:pt x="697" y="197"/>
                    </a:lnTo>
                    <a:lnTo>
                      <a:pt x="695" y="174"/>
                    </a:lnTo>
                    <a:lnTo>
                      <a:pt x="689" y="157"/>
                    </a:lnTo>
                    <a:lnTo>
                      <a:pt x="681" y="144"/>
                    </a:lnTo>
                    <a:lnTo>
                      <a:pt x="670" y="132"/>
                    </a:lnTo>
                    <a:lnTo>
                      <a:pt x="660" y="121"/>
                    </a:lnTo>
                    <a:lnTo>
                      <a:pt x="647" y="113"/>
                    </a:lnTo>
                    <a:lnTo>
                      <a:pt x="631" y="106"/>
                    </a:lnTo>
                    <a:lnTo>
                      <a:pt x="611" y="101"/>
                    </a:lnTo>
                    <a:lnTo>
                      <a:pt x="584" y="97"/>
                    </a:lnTo>
                    <a:lnTo>
                      <a:pt x="551" y="93"/>
                    </a:lnTo>
                    <a:lnTo>
                      <a:pt x="542" y="90"/>
                    </a:lnTo>
                    <a:lnTo>
                      <a:pt x="528" y="84"/>
                    </a:lnTo>
                    <a:lnTo>
                      <a:pt x="510" y="76"/>
                    </a:lnTo>
                    <a:lnTo>
                      <a:pt x="491" y="66"/>
                    </a:lnTo>
                    <a:lnTo>
                      <a:pt x="474" y="57"/>
                    </a:lnTo>
                    <a:lnTo>
                      <a:pt x="458" y="49"/>
                    </a:lnTo>
                    <a:lnTo>
                      <a:pt x="447" y="44"/>
                    </a:lnTo>
                    <a:lnTo>
                      <a:pt x="443" y="41"/>
                    </a:lnTo>
                    <a:lnTo>
                      <a:pt x="458" y="125"/>
                    </a:lnTo>
                    <a:lnTo>
                      <a:pt x="468" y="222"/>
                    </a:lnTo>
                    <a:lnTo>
                      <a:pt x="472" y="326"/>
                    </a:lnTo>
                    <a:lnTo>
                      <a:pt x="472" y="430"/>
                    </a:lnTo>
                    <a:lnTo>
                      <a:pt x="471" y="527"/>
                    </a:lnTo>
                    <a:lnTo>
                      <a:pt x="468" y="612"/>
                    </a:lnTo>
                    <a:lnTo>
                      <a:pt x="466" y="677"/>
                    </a:lnTo>
                    <a:lnTo>
                      <a:pt x="465" y="716"/>
                    </a:lnTo>
                    <a:lnTo>
                      <a:pt x="459" y="716"/>
                    </a:lnTo>
                    <a:lnTo>
                      <a:pt x="445" y="716"/>
                    </a:lnTo>
                    <a:lnTo>
                      <a:pt x="423" y="716"/>
                    </a:lnTo>
                    <a:lnTo>
                      <a:pt x="397" y="714"/>
                    </a:lnTo>
                    <a:lnTo>
                      <a:pt x="369" y="714"/>
                    </a:lnTo>
                    <a:lnTo>
                      <a:pt x="343" y="713"/>
                    </a:lnTo>
                    <a:lnTo>
                      <a:pt x="319" y="712"/>
                    </a:lnTo>
                    <a:lnTo>
                      <a:pt x="302" y="710"/>
                    </a:lnTo>
                    <a:lnTo>
                      <a:pt x="299" y="565"/>
                    </a:lnTo>
                    <a:lnTo>
                      <a:pt x="292" y="459"/>
                    </a:lnTo>
                    <a:lnTo>
                      <a:pt x="283" y="380"/>
                    </a:lnTo>
                    <a:lnTo>
                      <a:pt x="273" y="317"/>
                    </a:lnTo>
                    <a:lnTo>
                      <a:pt x="267" y="285"/>
                    </a:lnTo>
                    <a:lnTo>
                      <a:pt x="261" y="249"/>
                    </a:lnTo>
                    <a:lnTo>
                      <a:pt x="257" y="209"/>
                    </a:lnTo>
                    <a:lnTo>
                      <a:pt x="252" y="168"/>
                    </a:lnTo>
                    <a:lnTo>
                      <a:pt x="251" y="125"/>
                    </a:lnTo>
                    <a:lnTo>
                      <a:pt x="254" y="81"/>
                    </a:lnTo>
                    <a:lnTo>
                      <a:pt x="262" y="40"/>
                    </a:lnTo>
                    <a:lnTo>
                      <a:pt x="278" y="0"/>
                    </a:lnTo>
                    <a:lnTo>
                      <a:pt x="270" y="4"/>
                    </a:lnTo>
                    <a:lnTo>
                      <a:pt x="265" y="9"/>
                    </a:lnTo>
                    <a:lnTo>
                      <a:pt x="261" y="16"/>
                    </a:lnTo>
                    <a:lnTo>
                      <a:pt x="257" y="24"/>
                    </a:lnTo>
                    <a:lnTo>
                      <a:pt x="254" y="29"/>
                    </a:lnTo>
                    <a:lnTo>
                      <a:pt x="246" y="35"/>
                    </a:lnTo>
                    <a:lnTo>
                      <a:pt x="239" y="41"/>
                    </a:lnTo>
                    <a:lnTo>
                      <a:pt x="230" y="48"/>
                    </a:lnTo>
                    <a:lnTo>
                      <a:pt x="222" y="54"/>
                    </a:lnTo>
                    <a:lnTo>
                      <a:pt x="211" y="61"/>
                    </a:lnTo>
                    <a:lnTo>
                      <a:pt x="204" y="66"/>
                    </a:lnTo>
                    <a:lnTo>
                      <a:pt x="197" y="70"/>
                    </a:lnTo>
                    <a:lnTo>
                      <a:pt x="188" y="74"/>
                    </a:lnTo>
                    <a:lnTo>
                      <a:pt x="174" y="78"/>
                    </a:lnTo>
                    <a:lnTo>
                      <a:pt x="156" y="84"/>
                    </a:lnTo>
                    <a:lnTo>
                      <a:pt x="137" y="90"/>
                    </a:lnTo>
                    <a:lnTo>
                      <a:pt x="117" y="97"/>
                    </a:lnTo>
                    <a:lnTo>
                      <a:pt x="99" y="102"/>
                    </a:lnTo>
                    <a:lnTo>
                      <a:pt x="83" y="108"/>
                    </a:lnTo>
                    <a:lnTo>
                      <a:pt x="73" y="113"/>
                    </a:lnTo>
                    <a:lnTo>
                      <a:pt x="64" y="117"/>
                    </a:lnTo>
                    <a:lnTo>
                      <a:pt x="53" y="121"/>
                    </a:lnTo>
                    <a:lnTo>
                      <a:pt x="41" y="125"/>
                    </a:lnTo>
                    <a:lnTo>
                      <a:pt x="29" y="129"/>
                    </a:lnTo>
                    <a:lnTo>
                      <a:pt x="19" y="133"/>
                    </a:lnTo>
                    <a:lnTo>
                      <a:pt x="9" y="137"/>
                    </a:lnTo>
                    <a:lnTo>
                      <a:pt x="3" y="142"/>
                    </a:lnTo>
                    <a:lnTo>
                      <a:pt x="0" y="148"/>
                    </a:lnTo>
                    <a:lnTo>
                      <a:pt x="2" y="193"/>
                    </a:lnTo>
                    <a:lnTo>
                      <a:pt x="9" y="246"/>
                    </a:lnTo>
                    <a:lnTo>
                      <a:pt x="24" y="307"/>
                    </a:lnTo>
                    <a:lnTo>
                      <a:pt x="40" y="368"/>
                    </a:lnTo>
                    <a:lnTo>
                      <a:pt x="57" y="430"/>
                    </a:lnTo>
                    <a:lnTo>
                      <a:pt x="73" y="483"/>
                    </a:lnTo>
                    <a:lnTo>
                      <a:pt x="83" y="527"/>
                    </a:lnTo>
                    <a:lnTo>
                      <a:pt x="88" y="557"/>
                    </a:lnTo>
                    <a:lnTo>
                      <a:pt x="88" y="601"/>
                    </a:lnTo>
                    <a:lnTo>
                      <a:pt x="86" y="642"/>
                    </a:lnTo>
                    <a:lnTo>
                      <a:pt x="83" y="680"/>
                    </a:lnTo>
                    <a:lnTo>
                      <a:pt x="82" y="7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0" name="Freeform 797">
                <a:extLst>
                  <a:ext uri="{FF2B5EF4-FFF2-40B4-BE49-F238E27FC236}">
                    <a16:creationId xmlns:a16="http://schemas.microsoft.com/office/drawing/2014/main" id="{9B1BB964-2654-5A0D-8BDE-2800F8A61536}"/>
                  </a:ext>
                </a:extLst>
              </p:cNvPr>
              <p:cNvSpPr>
                <a:spLocks/>
              </p:cNvSpPr>
              <p:nvPr/>
            </p:nvSpPr>
            <p:spPr bwMode="auto">
              <a:xfrm>
                <a:off x="2464" y="4863"/>
                <a:ext cx="131" cy="169"/>
              </a:xfrm>
              <a:custGeom>
                <a:avLst/>
                <a:gdLst>
                  <a:gd name="T0" fmla="*/ 0 w 393"/>
                  <a:gd name="T1" fmla="*/ 1 h 507"/>
                  <a:gd name="T2" fmla="*/ 0 w 393"/>
                  <a:gd name="T3" fmla="*/ 1 h 507"/>
                  <a:gd name="T4" fmla="*/ 0 w 393"/>
                  <a:gd name="T5" fmla="*/ 1 h 507"/>
                  <a:gd name="T6" fmla="*/ 0 w 393"/>
                  <a:gd name="T7" fmla="*/ 0 h 507"/>
                  <a:gd name="T8" fmla="*/ 0 w 393"/>
                  <a:gd name="T9" fmla="*/ 0 h 507"/>
                  <a:gd name="T10" fmla="*/ 0 w 393"/>
                  <a:gd name="T11" fmla="*/ 0 h 507"/>
                  <a:gd name="T12" fmla="*/ 0 w 393"/>
                  <a:gd name="T13" fmla="*/ 0 h 507"/>
                  <a:gd name="T14" fmla="*/ 0 w 393"/>
                  <a:gd name="T15" fmla="*/ 0 h 507"/>
                  <a:gd name="T16" fmla="*/ 1 w 393"/>
                  <a:gd name="T17" fmla="*/ 0 h 507"/>
                  <a:gd name="T18" fmla="*/ 1 w 393"/>
                  <a:gd name="T19" fmla="*/ 0 h 507"/>
                  <a:gd name="T20" fmla="*/ 1 w 393"/>
                  <a:gd name="T21" fmla="*/ 0 h 507"/>
                  <a:gd name="T22" fmla="*/ 1 w 393"/>
                  <a:gd name="T23" fmla="*/ 0 h 507"/>
                  <a:gd name="T24" fmla="*/ 1 w 393"/>
                  <a:gd name="T25" fmla="*/ 0 h 507"/>
                  <a:gd name="T26" fmla="*/ 0 w 393"/>
                  <a:gd name="T27" fmla="*/ 0 h 507"/>
                  <a:gd name="T28" fmla="*/ 0 w 393"/>
                  <a:gd name="T29" fmla="*/ 0 h 507"/>
                  <a:gd name="T30" fmla="*/ 0 w 393"/>
                  <a:gd name="T31" fmla="*/ 0 h 507"/>
                  <a:gd name="T32" fmla="*/ 0 w 393"/>
                  <a:gd name="T33" fmla="*/ 0 h 507"/>
                  <a:gd name="T34" fmla="*/ 0 w 393"/>
                  <a:gd name="T35" fmla="*/ 0 h 507"/>
                  <a:gd name="T36" fmla="*/ 0 w 393"/>
                  <a:gd name="T37" fmla="*/ 0 h 507"/>
                  <a:gd name="T38" fmla="*/ 0 w 393"/>
                  <a:gd name="T39" fmla="*/ 0 h 507"/>
                  <a:gd name="T40" fmla="*/ 0 w 393"/>
                  <a:gd name="T41" fmla="*/ 0 h 507"/>
                  <a:gd name="T42" fmla="*/ 0 w 393"/>
                  <a:gd name="T43" fmla="*/ 0 h 507"/>
                  <a:gd name="T44" fmla="*/ 0 w 393"/>
                  <a:gd name="T45" fmla="*/ 0 h 507"/>
                  <a:gd name="T46" fmla="*/ 0 w 393"/>
                  <a:gd name="T47" fmla="*/ 0 h 507"/>
                  <a:gd name="T48" fmla="*/ 0 w 393"/>
                  <a:gd name="T49" fmla="*/ 0 h 507"/>
                  <a:gd name="T50" fmla="*/ 0 w 393"/>
                  <a:gd name="T51" fmla="*/ 0 h 507"/>
                  <a:gd name="T52" fmla="*/ 0 w 393"/>
                  <a:gd name="T53" fmla="*/ 0 h 507"/>
                  <a:gd name="T54" fmla="*/ 0 w 393"/>
                  <a:gd name="T55" fmla="*/ 0 h 507"/>
                  <a:gd name="T56" fmla="*/ 0 w 393"/>
                  <a:gd name="T57" fmla="*/ 0 h 507"/>
                  <a:gd name="T58" fmla="*/ 0 w 393"/>
                  <a:gd name="T59" fmla="*/ 0 h 507"/>
                  <a:gd name="T60" fmla="*/ 0 w 393"/>
                  <a:gd name="T61" fmla="*/ 0 h 507"/>
                  <a:gd name="T62" fmla="*/ 0 w 393"/>
                  <a:gd name="T63" fmla="*/ 0 h 507"/>
                  <a:gd name="T64" fmla="*/ 0 w 393"/>
                  <a:gd name="T65" fmla="*/ 0 h 507"/>
                  <a:gd name="T66" fmla="*/ 0 w 393"/>
                  <a:gd name="T67" fmla="*/ 0 h 507"/>
                  <a:gd name="T68" fmla="*/ 0 w 393"/>
                  <a:gd name="T69" fmla="*/ 1 h 507"/>
                  <a:gd name="T70" fmla="*/ 0 w 393"/>
                  <a:gd name="T71" fmla="*/ 1 h 507"/>
                  <a:gd name="T72" fmla="*/ 0 w 393"/>
                  <a:gd name="T73" fmla="*/ 1 h 507"/>
                  <a:gd name="T74" fmla="*/ 0 w 393"/>
                  <a:gd name="T75" fmla="*/ 1 h 507"/>
                  <a:gd name="T76" fmla="*/ 0 w 393"/>
                  <a:gd name="T77" fmla="*/ 1 h 507"/>
                  <a:gd name="T78" fmla="*/ 0 w 393"/>
                  <a:gd name="T79" fmla="*/ 1 h 507"/>
                  <a:gd name="T80" fmla="*/ 0 w 393"/>
                  <a:gd name="T81" fmla="*/ 1 h 507"/>
                  <a:gd name="T82" fmla="*/ 0 w 393"/>
                  <a:gd name="T83" fmla="*/ 1 h 5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507"/>
                  <a:gd name="T128" fmla="*/ 393 w 393"/>
                  <a:gd name="T129" fmla="*/ 507 h 5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507">
                    <a:moveTo>
                      <a:pt x="190" y="485"/>
                    </a:moveTo>
                    <a:lnTo>
                      <a:pt x="199" y="474"/>
                    </a:lnTo>
                    <a:lnTo>
                      <a:pt x="212" y="458"/>
                    </a:lnTo>
                    <a:lnTo>
                      <a:pt x="228" y="437"/>
                    </a:lnTo>
                    <a:lnTo>
                      <a:pt x="246" y="414"/>
                    </a:lnTo>
                    <a:lnTo>
                      <a:pt x="263" y="390"/>
                    </a:lnTo>
                    <a:lnTo>
                      <a:pt x="279" y="366"/>
                    </a:lnTo>
                    <a:lnTo>
                      <a:pt x="294" y="344"/>
                    </a:lnTo>
                    <a:lnTo>
                      <a:pt x="305" y="326"/>
                    </a:lnTo>
                    <a:lnTo>
                      <a:pt x="314" y="310"/>
                    </a:lnTo>
                    <a:lnTo>
                      <a:pt x="323" y="294"/>
                    </a:lnTo>
                    <a:lnTo>
                      <a:pt x="332" y="277"/>
                    </a:lnTo>
                    <a:lnTo>
                      <a:pt x="340" y="260"/>
                    </a:lnTo>
                    <a:lnTo>
                      <a:pt x="348" y="244"/>
                    </a:lnTo>
                    <a:lnTo>
                      <a:pt x="355" y="229"/>
                    </a:lnTo>
                    <a:lnTo>
                      <a:pt x="362" y="216"/>
                    </a:lnTo>
                    <a:lnTo>
                      <a:pt x="367" y="207"/>
                    </a:lnTo>
                    <a:lnTo>
                      <a:pt x="374" y="185"/>
                    </a:lnTo>
                    <a:lnTo>
                      <a:pt x="381" y="157"/>
                    </a:lnTo>
                    <a:lnTo>
                      <a:pt x="387" y="131"/>
                    </a:lnTo>
                    <a:lnTo>
                      <a:pt x="391" y="113"/>
                    </a:lnTo>
                    <a:lnTo>
                      <a:pt x="393" y="103"/>
                    </a:lnTo>
                    <a:lnTo>
                      <a:pt x="388" y="95"/>
                    </a:lnTo>
                    <a:lnTo>
                      <a:pt x="383" y="89"/>
                    </a:lnTo>
                    <a:lnTo>
                      <a:pt x="375" y="85"/>
                    </a:lnTo>
                    <a:lnTo>
                      <a:pt x="370" y="83"/>
                    </a:lnTo>
                    <a:lnTo>
                      <a:pt x="362" y="84"/>
                    </a:lnTo>
                    <a:lnTo>
                      <a:pt x="352" y="92"/>
                    </a:lnTo>
                    <a:lnTo>
                      <a:pt x="339" y="111"/>
                    </a:lnTo>
                    <a:lnTo>
                      <a:pt x="329" y="125"/>
                    </a:lnTo>
                    <a:lnTo>
                      <a:pt x="316" y="144"/>
                    </a:lnTo>
                    <a:lnTo>
                      <a:pt x="298" y="164"/>
                    </a:lnTo>
                    <a:lnTo>
                      <a:pt x="281" y="185"/>
                    </a:lnTo>
                    <a:lnTo>
                      <a:pt x="260" y="208"/>
                    </a:lnTo>
                    <a:lnTo>
                      <a:pt x="238" y="228"/>
                    </a:lnTo>
                    <a:lnTo>
                      <a:pt x="218" y="248"/>
                    </a:lnTo>
                    <a:lnTo>
                      <a:pt x="199" y="265"/>
                    </a:lnTo>
                    <a:lnTo>
                      <a:pt x="183" y="225"/>
                    </a:lnTo>
                    <a:lnTo>
                      <a:pt x="177" y="185"/>
                    </a:lnTo>
                    <a:lnTo>
                      <a:pt x="176" y="148"/>
                    </a:lnTo>
                    <a:lnTo>
                      <a:pt x="179" y="109"/>
                    </a:lnTo>
                    <a:lnTo>
                      <a:pt x="179" y="91"/>
                    </a:lnTo>
                    <a:lnTo>
                      <a:pt x="177" y="75"/>
                    </a:lnTo>
                    <a:lnTo>
                      <a:pt x="171" y="59"/>
                    </a:lnTo>
                    <a:lnTo>
                      <a:pt x="166" y="46"/>
                    </a:lnTo>
                    <a:lnTo>
                      <a:pt x="157" y="34"/>
                    </a:lnTo>
                    <a:lnTo>
                      <a:pt x="148" y="24"/>
                    </a:lnTo>
                    <a:lnTo>
                      <a:pt x="141" y="18"/>
                    </a:lnTo>
                    <a:lnTo>
                      <a:pt x="132" y="12"/>
                    </a:lnTo>
                    <a:lnTo>
                      <a:pt x="115" y="6"/>
                    </a:lnTo>
                    <a:lnTo>
                      <a:pt x="99" y="2"/>
                    </a:lnTo>
                    <a:lnTo>
                      <a:pt x="81" y="0"/>
                    </a:lnTo>
                    <a:lnTo>
                      <a:pt x="65" y="3"/>
                    </a:lnTo>
                    <a:lnTo>
                      <a:pt x="49" y="8"/>
                    </a:lnTo>
                    <a:lnTo>
                      <a:pt x="34" y="18"/>
                    </a:lnTo>
                    <a:lnTo>
                      <a:pt x="21" y="30"/>
                    </a:lnTo>
                    <a:lnTo>
                      <a:pt x="10" y="46"/>
                    </a:lnTo>
                    <a:lnTo>
                      <a:pt x="0" y="79"/>
                    </a:lnTo>
                    <a:lnTo>
                      <a:pt x="0" y="115"/>
                    </a:lnTo>
                    <a:lnTo>
                      <a:pt x="8" y="148"/>
                    </a:lnTo>
                    <a:lnTo>
                      <a:pt x="18" y="172"/>
                    </a:lnTo>
                    <a:lnTo>
                      <a:pt x="27" y="188"/>
                    </a:lnTo>
                    <a:lnTo>
                      <a:pt x="33" y="203"/>
                    </a:lnTo>
                    <a:lnTo>
                      <a:pt x="36" y="215"/>
                    </a:lnTo>
                    <a:lnTo>
                      <a:pt x="37" y="225"/>
                    </a:lnTo>
                    <a:lnTo>
                      <a:pt x="40" y="245"/>
                    </a:lnTo>
                    <a:lnTo>
                      <a:pt x="48" y="280"/>
                    </a:lnTo>
                    <a:lnTo>
                      <a:pt x="55" y="316"/>
                    </a:lnTo>
                    <a:lnTo>
                      <a:pt x="62" y="344"/>
                    </a:lnTo>
                    <a:lnTo>
                      <a:pt x="69" y="366"/>
                    </a:lnTo>
                    <a:lnTo>
                      <a:pt x="78" y="394"/>
                    </a:lnTo>
                    <a:lnTo>
                      <a:pt x="88" y="422"/>
                    </a:lnTo>
                    <a:lnTo>
                      <a:pt x="94" y="442"/>
                    </a:lnTo>
                    <a:lnTo>
                      <a:pt x="97" y="449"/>
                    </a:lnTo>
                    <a:lnTo>
                      <a:pt x="103" y="459"/>
                    </a:lnTo>
                    <a:lnTo>
                      <a:pt x="110" y="470"/>
                    </a:lnTo>
                    <a:lnTo>
                      <a:pt x="119" y="481"/>
                    </a:lnTo>
                    <a:lnTo>
                      <a:pt x="128" y="491"/>
                    </a:lnTo>
                    <a:lnTo>
                      <a:pt x="138" y="501"/>
                    </a:lnTo>
                    <a:lnTo>
                      <a:pt x="145" y="506"/>
                    </a:lnTo>
                    <a:lnTo>
                      <a:pt x="151" y="507"/>
                    </a:lnTo>
                    <a:lnTo>
                      <a:pt x="161" y="505"/>
                    </a:lnTo>
                    <a:lnTo>
                      <a:pt x="171" y="499"/>
                    </a:lnTo>
                    <a:lnTo>
                      <a:pt x="180" y="493"/>
                    </a:lnTo>
                    <a:lnTo>
                      <a:pt x="190" y="48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1" name="Freeform 798">
                <a:extLst>
                  <a:ext uri="{FF2B5EF4-FFF2-40B4-BE49-F238E27FC236}">
                    <a16:creationId xmlns:a16="http://schemas.microsoft.com/office/drawing/2014/main" id="{738CC55F-77D4-4659-C462-ABD2FE8FF7E3}"/>
                  </a:ext>
                </a:extLst>
              </p:cNvPr>
              <p:cNvSpPr>
                <a:spLocks/>
              </p:cNvSpPr>
              <p:nvPr/>
            </p:nvSpPr>
            <p:spPr bwMode="auto">
              <a:xfrm>
                <a:off x="2485" y="4889"/>
                <a:ext cx="11" cy="11"/>
              </a:xfrm>
              <a:custGeom>
                <a:avLst/>
                <a:gdLst>
                  <a:gd name="T0" fmla="*/ 0 w 35"/>
                  <a:gd name="T1" fmla="*/ 0 h 33"/>
                  <a:gd name="T2" fmla="*/ 0 w 35"/>
                  <a:gd name="T3" fmla="*/ 0 h 33"/>
                  <a:gd name="T4" fmla="*/ 0 w 35"/>
                  <a:gd name="T5" fmla="*/ 0 h 33"/>
                  <a:gd name="T6" fmla="*/ 0 w 35"/>
                  <a:gd name="T7" fmla="*/ 0 h 33"/>
                  <a:gd name="T8" fmla="*/ 0 w 35"/>
                  <a:gd name="T9" fmla="*/ 0 h 33"/>
                  <a:gd name="T10" fmla="*/ 0 w 35"/>
                  <a:gd name="T11" fmla="*/ 0 h 33"/>
                  <a:gd name="T12" fmla="*/ 0 w 35"/>
                  <a:gd name="T13" fmla="*/ 0 h 33"/>
                  <a:gd name="T14" fmla="*/ 0 w 35"/>
                  <a:gd name="T15" fmla="*/ 0 h 33"/>
                  <a:gd name="T16" fmla="*/ 0 w 35"/>
                  <a:gd name="T17" fmla="*/ 0 h 33"/>
                  <a:gd name="T18" fmla="*/ 0 w 35"/>
                  <a:gd name="T19" fmla="*/ 0 h 33"/>
                  <a:gd name="T20" fmla="*/ 0 w 35"/>
                  <a:gd name="T21" fmla="*/ 0 h 33"/>
                  <a:gd name="T22" fmla="*/ 0 w 35"/>
                  <a:gd name="T23" fmla="*/ 0 h 33"/>
                  <a:gd name="T24" fmla="*/ 0 w 35"/>
                  <a:gd name="T25" fmla="*/ 0 h 33"/>
                  <a:gd name="T26" fmla="*/ 0 w 35"/>
                  <a:gd name="T27" fmla="*/ 0 h 33"/>
                  <a:gd name="T28" fmla="*/ 0 w 35"/>
                  <a:gd name="T29" fmla="*/ 0 h 33"/>
                  <a:gd name="T30" fmla="*/ 0 w 35"/>
                  <a:gd name="T31" fmla="*/ 0 h 33"/>
                  <a:gd name="T32" fmla="*/ 0 w 3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3"/>
                  <a:gd name="T53" fmla="*/ 35 w 3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3">
                    <a:moveTo>
                      <a:pt x="32" y="25"/>
                    </a:moveTo>
                    <a:lnTo>
                      <a:pt x="35" y="18"/>
                    </a:lnTo>
                    <a:lnTo>
                      <a:pt x="34" y="12"/>
                    </a:lnTo>
                    <a:lnTo>
                      <a:pt x="31" y="6"/>
                    </a:lnTo>
                    <a:lnTo>
                      <a:pt x="25" y="3"/>
                    </a:lnTo>
                    <a:lnTo>
                      <a:pt x="19" y="0"/>
                    </a:lnTo>
                    <a:lnTo>
                      <a:pt x="12" y="1"/>
                    </a:lnTo>
                    <a:lnTo>
                      <a:pt x="6" y="4"/>
                    </a:lnTo>
                    <a:lnTo>
                      <a:pt x="2" y="9"/>
                    </a:lnTo>
                    <a:lnTo>
                      <a:pt x="0" y="16"/>
                    </a:lnTo>
                    <a:lnTo>
                      <a:pt x="0" y="22"/>
                    </a:lnTo>
                    <a:lnTo>
                      <a:pt x="3" y="28"/>
                    </a:lnTo>
                    <a:lnTo>
                      <a:pt x="7" y="32"/>
                    </a:lnTo>
                    <a:lnTo>
                      <a:pt x="15" y="33"/>
                    </a:lnTo>
                    <a:lnTo>
                      <a:pt x="22" y="33"/>
                    </a:lnTo>
                    <a:lnTo>
                      <a:pt x="28" y="30"/>
                    </a:lnTo>
                    <a:lnTo>
                      <a:pt x="32" y="2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2" name="Freeform 799">
                <a:extLst>
                  <a:ext uri="{FF2B5EF4-FFF2-40B4-BE49-F238E27FC236}">
                    <a16:creationId xmlns:a16="http://schemas.microsoft.com/office/drawing/2014/main" id="{EA08CE17-4F10-921E-4FB3-B5A3768407B7}"/>
                  </a:ext>
                </a:extLst>
              </p:cNvPr>
              <p:cNvSpPr>
                <a:spLocks/>
              </p:cNvSpPr>
              <p:nvPr/>
            </p:nvSpPr>
            <p:spPr bwMode="auto">
              <a:xfrm>
                <a:off x="2581" y="4894"/>
                <a:ext cx="12" cy="11"/>
              </a:xfrm>
              <a:custGeom>
                <a:avLst/>
                <a:gdLst>
                  <a:gd name="T0" fmla="*/ 0 w 36"/>
                  <a:gd name="T1" fmla="*/ 0 h 34"/>
                  <a:gd name="T2" fmla="*/ 0 w 36"/>
                  <a:gd name="T3" fmla="*/ 0 h 34"/>
                  <a:gd name="T4" fmla="*/ 0 w 36"/>
                  <a:gd name="T5" fmla="*/ 0 h 34"/>
                  <a:gd name="T6" fmla="*/ 0 w 36"/>
                  <a:gd name="T7" fmla="*/ 0 h 34"/>
                  <a:gd name="T8" fmla="*/ 0 w 36"/>
                  <a:gd name="T9" fmla="*/ 0 h 34"/>
                  <a:gd name="T10" fmla="*/ 0 w 36"/>
                  <a:gd name="T11" fmla="*/ 0 h 34"/>
                  <a:gd name="T12" fmla="*/ 0 w 36"/>
                  <a:gd name="T13" fmla="*/ 0 h 34"/>
                  <a:gd name="T14" fmla="*/ 0 w 36"/>
                  <a:gd name="T15" fmla="*/ 0 h 34"/>
                  <a:gd name="T16" fmla="*/ 0 w 36"/>
                  <a:gd name="T17" fmla="*/ 0 h 34"/>
                  <a:gd name="T18" fmla="*/ 0 w 36"/>
                  <a:gd name="T19" fmla="*/ 0 h 34"/>
                  <a:gd name="T20" fmla="*/ 0 w 36"/>
                  <a:gd name="T21" fmla="*/ 0 h 34"/>
                  <a:gd name="T22" fmla="*/ 0 w 36"/>
                  <a:gd name="T23" fmla="*/ 0 h 34"/>
                  <a:gd name="T24" fmla="*/ 0 w 36"/>
                  <a:gd name="T25" fmla="*/ 0 h 34"/>
                  <a:gd name="T26" fmla="*/ 0 w 36"/>
                  <a:gd name="T27" fmla="*/ 0 h 34"/>
                  <a:gd name="T28" fmla="*/ 0 w 36"/>
                  <a:gd name="T29" fmla="*/ 0 h 34"/>
                  <a:gd name="T30" fmla="*/ 0 w 36"/>
                  <a:gd name="T31" fmla="*/ 0 h 34"/>
                  <a:gd name="T32" fmla="*/ 0 w 36"/>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4"/>
                  <a:gd name="T53" fmla="*/ 36 w 3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4">
                    <a:moveTo>
                      <a:pt x="35" y="26"/>
                    </a:moveTo>
                    <a:lnTo>
                      <a:pt x="36" y="19"/>
                    </a:lnTo>
                    <a:lnTo>
                      <a:pt x="36" y="12"/>
                    </a:lnTo>
                    <a:lnTo>
                      <a:pt x="33" y="7"/>
                    </a:lnTo>
                    <a:lnTo>
                      <a:pt x="27" y="3"/>
                    </a:lnTo>
                    <a:lnTo>
                      <a:pt x="20" y="0"/>
                    </a:lnTo>
                    <a:lnTo>
                      <a:pt x="13" y="0"/>
                    </a:lnTo>
                    <a:lnTo>
                      <a:pt x="7" y="4"/>
                    </a:lnTo>
                    <a:lnTo>
                      <a:pt x="3" y="10"/>
                    </a:lnTo>
                    <a:lnTo>
                      <a:pt x="0" y="16"/>
                    </a:lnTo>
                    <a:lnTo>
                      <a:pt x="0" y="22"/>
                    </a:lnTo>
                    <a:lnTo>
                      <a:pt x="4" y="27"/>
                    </a:lnTo>
                    <a:lnTo>
                      <a:pt x="10" y="32"/>
                    </a:lnTo>
                    <a:lnTo>
                      <a:pt x="17" y="34"/>
                    </a:lnTo>
                    <a:lnTo>
                      <a:pt x="23" y="34"/>
                    </a:lnTo>
                    <a:lnTo>
                      <a:pt x="30" y="31"/>
                    </a:lnTo>
                    <a:lnTo>
                      <a:pt x="35" y="26"/>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3" name="Freeform 800">
                <a:extLst>
                  <a:ext uri="{FF2B5EF4-FFF2-40B4-BE49-F238E27FC236}">
                    <a16:creationId xmlns:a16="http://schemas.microsoft.com/office/drawing/2014/main" id="{F3FCFEBB-BF4A-D18E-B0AC-1F462911ED61}"/>
                  </a:ext>
                </a:extLst>
              </p:cNvPr>
              <p:cNvSpPr>
                <a:spLocks/>
              </p:cNvSpPr>
              <p:nvPr/>
            </p:nvSpPr>
            <p:spPr bwMode="auto">
              <a:xfrm>
                <a:off x="2462" y="4862"/>
                <a:ext cx="133" cy="172"/>
              </a:xfrm>
              <a:custGeom>
                <a:avLst/>
                <a:gdLst>
                  <a:gd name="T0" fmla="*/ 0 w 398"/>
                  <a:gd name="T1" fmla="*/ 1 h 517"/>
                  <a:gd name="T2" fmla="*/ 0 w 398"/>
                  <a:gd name="T3" fmla="*/ 1 h 517"/>
                  <a:gd name="T4" fmla="*/ 0 w 398"/>
                  <a:gd name="T5" fmla="*/ 1 h 517"/>
                  <a:gd name="T6" fmla="*/ 0 w 398"/>
                  <a:gd name="T7" fmla="*/ 1 h 517"/>
                  <a:gd name="T8" fmla="*/ 0 w 398"/>
                  <a:gd name="T9" fmla="*/ 1 h 517"/>
                  <a:gd name="T10" fmla="*/ 0 w 398"/>
                  <a:gd name="T11" fmla="*/ 1 h 517"/>
                  <a:gd name="T12" fmla="*/ 0 w 398"/>
                  <a:gd name="T13" fmla="*/ 1 h 517"/>
                  <a:gd name="T14" fmla="*/ 0 w 398"/>
                  <a:gd name="T15" fmla="*/ 1 h 517"/>
                  <a:gd name="T16" fmla="*/ 0 w 398"/>
                  <a:gd name="T17" fmla="*/ 1 h 517"/>
                  <a:gd name="T18" fmla="*/ 0 w 398"/>
                  <a:gd name="T19" fmla="*/ 1 h 517"/>
                  <a:gd name="T20" fmla="*/ 0 w 398"/>
                  <a:gd name="T21" fmla="*/ 1 h 517"/>
                  <a:gd name="T22" fmla="*/ 0 w 398"/>
                  <a:gd name="T23" fmla="*/ 1 h 517"/>
                  <a:gd name="T24" fmla="*/ 0 w 398"/>
                  <a:gd name="T25" fmla="*/ 1 h 517"/>
                  <a:gd name="T26" fmla="*/ 0 w 398"/>
                  <a:gd name="T27" fmla="*/ 0 h 517"/>
                  <a:gd name="T28" fmla="*/ 0 w 398"/>
                  <a:gd name="T29" fmla="*/ 0 h 517"/>
                  <a:gd name="T30" fmla="*/ 0 w 398"/>
                  <a:gd name="T31" fmla="*/ 0 h 517"/>
                  <a:gd name="T32" fmla="*/ 1 w 398"/>
                  <a:gd name="T33" fmla="*/ 0 h 517"/>
                  <a:gd name="T34" fmla="*/ 1 w 398"/>
                  <a:gd name="T35" fmla="*/ 0 h 517"/>
                  <a:gd name="T36" fmla="*/ 1 w 398"/>
                  <a:gd name="T37" fmla="*/ 0 h 517"/>
                  <a:gd name="T38" fmla="*/ 1 w 398"/>
                  <a:gd name="T39" fmla="*/ 0 h 517"/>
                  <a:gd name="T40" fmla="*/ 0 w 398"/>
                  <a:gd name="T41" fmla="*/ 0 h 517"/>
                  <a:gd name="T42" fmla="*/ 0 w 398"/>
                  <a:gd name="T43" fmla="*/ 0 h 517"/>
                  <a:gd name="T44" fmla="*/ 0 w 398"/>
                  <a:gd name="T45" fmla="*/ 0 h 517"/>
                  <a:gd name="T46" fmla="*/ 0 w 398"/>
                  <a:gd name="T47" fmla="*/ 0 h 517"/>
                  <a:gd name="T48" fmla="*/ 0 w 398"/>
                  <a:gd name="T49" fmla="*/ 0 h 517"/>
                  <a:gd name="T50" fmla="*/ 0 w 398"/>
                  <a:gd name="T51" fmla="*/ 0 h 517"/>
                  <a:gd name="T52" fmla="*/ 0 w 398"/>
                  <a:gd name="T53" fmla="*/ 0 h 517"/>
                  <a:gd name="T54" fmla="*/ 0 w 398"/>
                  <a:gd name="T55" fmla="*/ 0 h 517"/>
                  <a:gd name="T56" fmla="*/ 0 w 398"/>
                  <a:gd name="T57" fmla="*/ 0 h 517"/>
                  <a:gd name="T58" fmla="*/ 0 w 398"/>
                  <a:gd name="T59" fmla="*/ 0 h 517"/>
                  <a:gd name="T60" fmla="*/ 0 w 398"/>
                  <a:gd name="T61" fmla="*/ 0 h 517"/>
                  <a:gd name="T62" fmla="*/ 0 w 398"/>
                  <a:gd name="T63" fmla="*/ 0 h 517"/>
                  <a:gd name="T64" fmla="*/ 0 w 398"/>
                  <a:gd name="T65" fmla="*/ 0 h 517"/>
                  <a:gd name="T66" fmla="*/ 0 w 398"/>
                  <a:gd name="T67" fmla="*/ 0 h 517"/>
                  <a:gd name="T68" fmla="*/ 0 w 398"/>
                  <a:gd name="T69" fmla="*/ 0 h 517"/>
                  <a:gd name="T70" fmla="*/ 0 w 398"/>
                  <a:gd name="T71" fmla="*/ 0 h 517"/>
                  <a:gd name="T72" fmla="*/ 0 w 398"/>
                  <a:gd name="T73" fmla="*/ 0 h 517"/>
                  <a:gd name="T74" fmla="*/ 0 w 398"/>
                  <a:gd name="T75" fmla="*/ 0 h 517"/>
                  <a:gd name="T76" fmla="*/ 0 w 398"/>
                  <a:gd name="T77" fmla="*/ 0 h 517"/>
                  <a:gd name="T78" fmla="*/ 0 w 398"/>
                  <a:gd name="T79" fmla="*/ 0 h 517"/>
                  <a:gd name="T80" fmla="*/ 0 w 398"/>
                  <a:gd name="T81" fmla="*/ 0 h 517"/>
                  <a:gd name="T82" fmla="*/ 0 w 398"/>
                  <a:gd name="T83" fmla="*/ 0 h 517"/>
                  <a:gd name="T84" fmla="*/ 0 w 398"/>
                  <a:gd name="T85" fmla="*/ 0 h 517"/>
                  <a:gd name="T86" fmla="*/ 0 w 398"/>
                  <a:gd name="T87" fmla="*/ 0 h 517"/>
                  <a:gd name="T88" fmla="*/ 0 w 398"/>
                  <a:gd name="T89" fmla="*/ 1 h 517"/>
                  <a:gd name="T90" fmla="*/ 0 w 398"/>
                  <a:gd name="T91" fmla="*/ 1 h 5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8"/>
                  <a:gd name="T139" fmla="*/ 0 h 517"/>
                  <a:gd name="T140" fmla="*/ 398 w 398"/>
                  <a:gd name="T141" fmla="*/ 517 h 5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8" h="517">
                    <a:moveTo>
                      <a:pt x="90" y="445"/>
                    </a:moveTo>
                    <a:lnTo>
                      <a:pt x="98" y="456"/>
                    </a:lnTo>
                    <a:lnTo>
                      <a:pt x="105" y="468"/>
                    </a:lnTo>
                    <a:lnTo>
                      <a:pt x="112" y="479"/>
                    </a:lnTo>
                    <a:lnTo>
                      <a:pt x="120" y="489"/>
                    </a:lnTo>
                    <a:lnTo>
                      <a:pt x="128" y="499"/>
                    </a:lnTo>
                    <a:lnTo>
                      <a:pt x="134" y="507"/>
                    </a:lnTo>
                    <a:lnTo>
                      <a:pt x="140" y="512"/>
                    </a:lnTo>
                    <a:lnTo>
                      <a:pt x="144" y="514"/>
                    </a:lnTo>
                    <a:lnTo>
                      <a:pt x="149" y="516"/>
                    </a:lnTo>
                    <a:lnTo>
                      <a:pt x="155" y="516"/>
                    </a:lnTo>
                    <a:lnTo>
                      <a:pt x="162" y="517"/>
                    </a:lnTo>
                    <a:lnTo>
                      <a:pt x="169" y="516"/>
                    </a:lnTo>
                    <a:lnTo>
                      <a:pt x="176" y="514"/>
                    </a:lnTo>
                    <a:lnTo>
                      <a:pt x="185" y="513"/>
                    </a:lnTo>
                    <a:lnTo>
                      <a:pt x="192" y="511"/>
                    </a:lnTo>
                    <a:lnTo>
                      <a:pt x="198" y="507"/>
                    </a:lnTo>
                    <a:lnTo>
                      <a:pt x="208" y="495"/>
                    </a:lnTo>
                    <a:lnTo>
                      <a:pt x="220" y="477"/>
                    </a:lnTo>
                    <a:lnTo>
                      <a:pt x="232" y="461"/>
                    </a:lnTo>
                    <a:lnTo>
                      <a:pt x="241" y="449"/>
                    </a:lnTo>
                    <a:lnTo>
                      <a:pt x="246" y="443"/>
                    </a:lnTo>
                    <a:lnTo>
                      <a:pt x="257" y="432"/>
                    </a:lnTo>
                    <a:lnTo>
                      <a:pt x="268" y="419"/>
                    </a:lnTo>
                    <a:lnTo>
                      <a:pt x="281" y="404"/>
                    </a:lnTo>
                    <a:lnTo>
                      <a:pt x="293" y="389"/>
                    </a:lnTo>
                    <a:lnTo>
                      <a:pt x="305" y="375"/>
                    </a:lnTo>
                    <a:lnTo>
                      <a:pt x="313" y="363"/>
                    </a:lnTo>
                    <a:lnTo>
                      <a:pt x="319" y="354"/>
                    </a:lnTo>
                    <a:lnTo>
                      <a:pt x="325" y="342"/>
                    </a:lnTo>
                    <a:lnTo>
                      <a:pt x="338" y="319"/>
                    </a:lnTo>
                    <a:lnTo>
                      <a:pt x="353" y="292"/>
                    </a:lnTo>
                    <a:lnTo>
                      <a:pt x="367" y="263"/>
                    </a:lnTo>
                    <a:lnTo>
                      <a:pt x="382" y="234"/>
                    </a:lnTo>
                    <a:lnTo>
                      <a:pt x="393" y="209"/>
                    </a:lnTo>
                    <a:lnTo>
                      <a:pt x="398" y="190"/>
                    </a:lnTo>
                    <a:lnTo>
                      <a:pt x="396" y="182"/>
                    </a:lnTo>
                    <a:lnTo>
                      <a:pt x="389" y="179"/>
                    </a:lnTo>
                    <a:lnTo>
                      <a:pt x="377" y="175"/>
                    </a:lnTo>
                    <a:lnTo>
                      <a:pt x="364" y="170"/>
                    </a:lnTo>
                    <a:lnTo>
                      <a:pt x="350" y="163"/>
                    </a:lnTo>
                    <a:lnTo>
                      <a:pt x="335" y="155"/>
                    </a:lnTo>
                    <a:lnTo>
                      <a:pt x="322" y="145"/>
                    </a:lnTo>
                    <a:lnTo>
                      <a:pt x="309" y="133"/>
                    </a:lnTo>
                    <a:lnTo>
                      <a:pt x="299" y="119"/>
                    </a:lnTo>
                    <a:lnTo>
                      <a:pt x="292" y="126"/>
                    </a:lnTo>
                    <a:lnTo>
                      <a:pt x="283" y="135"/>
                    </a:lnTo>
                    <a:lnTo>
                      <a:pt x="274" y="143"/>
                    </a:lnTo>
                    <a:lnTo>
                      <a:pt x="267" y="153"/>
                    </a:lnTo>
                    <a:lnTo>
                      <a:pt x="258" y="162"/>
                    </a:lnTo>
                    <a:lnTo>
                      <a:pt x="252" y="171"/>
                    </a:lnTo>
                    <a:lnTo>
                      <a:pt x="245" y="179"/>
                    </a:lnTo>
                    <a:lnTo>
                      <a:pt x="241" y="186"/>
                    </a:lnTo>
                    <a:lnTo>
                      <a:pt x="230" y="198"/>
                    </a:lnTo>
                    <a:lnTo>
                      <a:pt x="222" y="209"/>
                    </a:lnTo>
                    <a:lnTo>
                      <a:pt x="213" y="218"/>
                    </a:lnTo>
                    <a:lnTo>
                      <a:pt x="210" y="226"/>
                    </a:lnTo>
                    <a:lnTo>
                      <a:pt x="207" y="231"/>
                    </a:lnTo>
                    <a:lnTo>
                      <a:pt x="203" y="230"/>
                    </a:lnTo>
                    <a:lnTo>
                      <a:pt x="198" y="223"/>
                    </a:lnTo>
                    <a:lnTo>
                      <a:pt x="195" y="209"/>
                    </a:lnTo>
                    <a:lnTo>
                      <a:pt x="195" y="187"/>
                    </a:lnTo>
                    <a:lnTo>
                      <a:pt x="195" y="163"/>
                    </a:lnTo>
                    <a:lnTo>
                      <a:pt x="194" y="142"/>
                    </a:lnTo>
                    <a:lnTo>
                      <a:pt x="194" y="127"/>
                    </a:lnTo>
                    <a:lnTo>
                      <a:pt x="194" y="110"/>
                    </a:lnTo>
                    <a:lnTo>
                      <a:pt x="191" y="93"/>
                    </a:lnTo>
                    <a:lnTo>
                      <a:pt x="187" y="73"/>
                    </a:lnTo>
                    <a:lnTo>
                      <a:pt x="179" y="54"/>
                    </a:lnTo>
                    <a:lnTo>
                      <a:pt x="168" y="37"/>
                    </a:lnTo>
                    <a:lnTo>
                      <a:pt x="155" y="22"/>
                    </a:lnTo>
                    <a:lnTo>
                      <a:pt x="136" y="10"/>
                    </a:lnTo>
                    <a:lnTo>
                      <a:pt x="112" y="2"/>
                    </a:lnTo>
                    <a:lnTo>
                      <a:pt x="89" y="0"/>
                    </a:lnTo>
                    <a:lnTo>
                      <a:pt x="69" y="2"/>
                    </a:lnTo>
                    <a:lnTo>
                      <a:pt x="50" y="9"/>
                    </a:lnTo>
                    <a:lnTo>
                      <a:pt x="32" y="20"/>
                    </a:lnTo>
                    <a:lnTo>
                      <a:pt x="19" y="33"/>
                    </a:lnTo>
                    <a:lnTo>
                      <a:pt x="9" y="52"/>
                    </a:lnTo>
                    <a:lnTo>
                      <a:pt x="3" y="73"/>
                    </a:lnTo>
                    <a:lnTo>
                      <a:pt x="0" y="97"/>
                    </a:lnTo>
                    <a:lnTo>
                      <a:pt x="0" y="109"/>
                    </a:lnTo>
                    <a:lnTo>
                      <a:pt x="3" y="134"/>
                    </a:lnTo>
                    <a:lnTo>
                      <a:pt x="9" y="169"/>
                    </a:lnTo>
                    <a:lnTo>
                      <a:pt x="21" y="210"/>
                    </a:lnTo>
                    <a:lnTo>
                      <a:pt x="28" y="235"/>
                    </a:lnTo>
                    <a:lnTo>
                      <a:pt x="37" y="266"/>
                    </a:lnTo>
                    <a:lnTo>
                      <a:pt x="47" y="302"/>
                    </a:lnTo>
                    <a:lnTo>
                      <a:pt x="56" y="338"/>
                    </a:lnTo>
                    <a:lnTo>
                      <a:pt x="66" y="372"/>
                    </a:lnTo>
                    <a:lnTo>
                      <a:pt x="74" y="403"/>
                    </a:lnTo>
                    <a:lnTo>
                      <a:pt x="83" y="428"/>
                    </a:lnTo>
                    <a:lnTo>
                      <a:pt x="90" y="4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4" name="Freeform 801">
                <a:extLst>
                  <a:ext uri="{FF2B5EF4-FFF2-40B4-BE49-F238E27FC236}">
                    <a16:creationId xmlns:a16="http://schemas.microsoft.com/office/drawing/2014/main" id="{F33B440C-ADF2-1D75-97E3-25E28CCAA027}"/>
                  </a:ext>
                </a:extLst>
              </p:cNvPr>
              <p:cNvSpPr>
                <a:spLocks/>
              </p:cNvSpPr>
              <p:nvPr/>
            </p:nvSpPr>
            <p:spPr bwMode="auto">
              <a:xfrm>
                <a:off x="2668" y="4845"/>
                <a:ext cx="10" cy="15"/>
              </a:xfrm>
              <a:custGeom>
                <a:avLst/>
                <a:gdLst>
                  <a:gd name="T0" fmla="*/ 0 w 29"/>
                  <a:gd name="T1" fmla="*/ 0 h 45"/>
                  <a:gd name="T2" fmla="*/ 0 w 29"/>
                  <a:gd name="T3" fmla="*/ 0 h 45"/>
                  <a:gd name="T4" fmla="*/ 0 w 29"/>
                  <a:gd name="T5" fmla="*/ 0 h 45"/>
                  <a:gd name="T6" fmla="*/ 0 w 29"/>
                  <a:gd name="T7" fmla="*/ 0 h 45"/>
                  <a:gd name="T8" fmla="*/ 0 w 29"/>
                  <a:gd name="T9" fmla="*/ 0 h 45"/>
                  <a:gd name="T10" fmla="*/ 0 w 29"/>
                  <a:gd name="T11" fmla="*/ 0 h 45"/>
                  <a:gd name="T12" fmla="*/ 0 w 29"/>
                  <a:gd name="T13" fmla="*/ 0 h 45"/>
                  <a:gd name="T14" fmla="*/ 0 w 29"/>
                  <a:gd name="T15" fmla="*/ 0 h 45"/>
                  <a:gd name="T16" fmla="*/ 0 w 29"/>
                  <a:gd name="T17" fmla="*/ 0 h 45"/>
                  <a:gd name="T18" fmla="*/ 0 w 29"/>
                  <a:gd name="T19" fmla="*/ 0 h 45"/>
                  <a:gd name="T20" fmla="*/ 0 w 29"/>
                  <a:gd name="T21" fmla="*/ 0 h 45"/>
                  <a:gd name="T22" fmla="*/ 0 w 29"/>
                  <a:gd name="T23" fmla="*/ 0 h 45"/>
                  <a:gd name="T24" fmla="*/ 0 w 29"/>
                  <a:gd name="T25" fmla="*/ 0 h 45"/>
                  <a:gd name="T26" fmla="*/ 0 w 29"/>
                  <a:gd name="T27" fmla="*/ 0 h 45"/>
                  <a:gd name="T28" fmla="*/ 0 w 29"/>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5"/>
                  <a:gd name="T47" fmla="*/ 29 w 29"/>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5">
                    <a:moveTo>
                      <a:pt x="10" y="43"/>
                    </a:moveTo>
                    <a:lnTo>
                      <a:pt x="10" y="21"/>
                    </a:lnTo>
                    <a:lnTo>
                      <a:pt x="3" y="20"/>
                    </a:lnTo>
                    <a:lnTo>
                      <a:pt x="0" y="15"/>
                    </a:lnTo>
                    <a:lnTo>
                      <a:pt x="1" y="7"/>
                    </a:lnTo>
                    <a:lnTo>
                      <a:pt x="12" y="0"/>
                    </a:lnTo>
                    <a:lnTo>
                      <a:pt x="23" y="0"/>
                    </a:lnTo>
                    <a:lnTo>
                      <a:pt x="29" y="5"/>
                    </a:lnTo>
                    <a:lnTo>
                      <a:pt x="29" y="13"/>
                    </a:lnTo>
                    <a:lnTo>
                      <a:pt x="23" y="19"/>
                    </a:lnTo>
                    <a:lnTo>
                      <a:pt x="23" y="41"/>
                    </a:lnTo>
                    <a:lnTo>
                      <a:pt x="20" y="44"/>
                    </a:lnTo>
                    <a:lnTo>
                      <a:pt x="16" y="45"/>
                    </a:lnTo>
                    <a:lnTo>
                      <a:pt x="13" y="45"/>
                    </a:lnTo>
                    <a:lnTo>
                      <a:pt x="1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5" name="Freeform 802">
                <a:extLst>
                  <a:ext uri="{FF2B5EF4-FFF2-40B4-BE49-F238E27FC236}">
                    <a16:creationId xmlns:a16="http://schemas.microsoft.com/office/drawing/2014/main" id="{EFC50AD7-7353-61C2-087D-4555ECCAA1A9}"/>
                  </a:ext>
                </a:extLst>
              </p:cNvPr>
              <p:cNvSpPr>
                <a:spLocks/>
              </p:cNvSpPr>
              <p:nvPr/>
            </p:nvSpPr>
            <p:spPr bwMode="auto">
              <a:xfrm>
                <a:off x="2687" y="4849"/>
                <a:ext cx="9" cy="15"/>
              </a:xfrm>
              <a:custGeom>
                <a:avLst/>
                <a:gdLst>
                  <a:gd name="T0" fmla="*/ 0 w 29"/>
                  <a:gd name="T1" fmla="*/ 0 h 44"/>
                  <a:gd name="T2" fmla="*/ 0 w 29"/>
                  <a:gd name="T3" fmla="*/ 0 h 44"/>
                  <a:gd name="T4" fmla="*/ 0 w 29"/>
                  <a:gd name="T5" fmla="*/ 0 h 44"/>
                  <a:gd name="T6" fmla="*/ 0 w 29"/>
                  <a:gd name="T7" fmla="*/ 0 h 44"/>
                  <a:gd name="T8" fmla="*/ 0 w 29"/>
                  <a:gd name="T9" fmla="*/ 0 h 44"/>
                  <a:gd name="T10" fmla="*/ 0 w 29"/>
                  <a:gd name="T11" fmla="*/ 0 h 44"/>
                  <a:gd name="T12" fmla="*/ 0 w 29"/>
                  <a:gd name="T13" fmla="*/ 0 h 44"/>
                  <a:gd name="T14" fmla="*/ 0 w 29"/>
                  <a:gd name="T15" fmla="*/ 0 h 44"/>
                  <a:gd name="T16" fmla="*/ 0 w 29"/>
                  <a:gd name="T17" fmla="*/ 0 h 44"/>
                  <a:gd name="T18" fmla="*/ 0 w 29"/>
                  <a:gd name="T19" fmla="*/ 0 h 44"/>
                  <a:gd name="T20" fmla="*/ 0 w 29"/>
                  <a:gd name="T21" fmla="*/ 0 h 44"/>
                  <a:gd name="T22" fmla="*/ 0 w 29"/>
                  <a:gd name="T23" fmla="*/ 0 h 44"/>
                  <a:gd name="T24" fmla="*/ 0 w 29"/>
                  <a:gd name="T25" fmla="*/ 0 h 44"/>
                  <a:gd name="T26" fmla="*/ 0 w 29"/>
                  <a:gd name="T27" fmla="*/ 0 h 44"/>
                  <a:gd name="T28" fmla="*/ 0 w 29"/>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4"/>
                  <a:gd name="T47" fmla="*/ 29 w 29"/>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4">
                    <a:moveTo>
                      <a:pt x="10" y="42"/>
                    </a:moveTo>
                    <a:lnTo>
                      <a:pt x="10" y="20"/>
                    </a:lnTo>
                    <a:lnTo>
                      <a:pt x="3" y="19"/>
                    </a:lnTo>
                    <a:lnTo>
                      <a:pt x="0" y="14"/>
                    </a:lnTo>
                    <a:lnTo>
                      <a:pt x="2" y="6"/>
                    </a:lnTo>
                    <a:lnTo>
                      <a:pt x="12" y="0"/>
                    </a:lnTo>
                    <a:lnTo>
                      <a:pt x="24" y="0"/>
                    </a:lnTo>
                    <a:lnTo>
                      <a:pt x="29" y="6"/>
                    </a:lnTo>
                    <a:lnTo>
                      <a:pt x="29" y="12"/>
                    </a:lnTo>
                    <a:lnTo>
                      <a:pt x="24" y="19"/>
                    </a:lnTo>
                    <a:lnTo>
                      <a:pt x="24" y="42"/>
                    </a:lnTo>
                    <a:lnTo>
                      <a:pt x="21" y="44"/>
                    </a:lnTo>
                    <a:lnTo>
                      <a:pt x="18" y="44"/>
                    </a:lnTo>
                    <a:lnTo>
                      <a:pt x="13" y="44"/>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6" name="Freeform 803">
                <a:extLst>
                  <a:ext uri="{FF2B5EF4-FFF2-40B4-BE49-F238E27FC236}">
                    <a16:creationId xmlns:a16="http://schemas.microsoft.com/office/drawing/2014/main" id="{FCAA2EE7-D7BD-8296-1246-CCDFE90A85DE}"/>
                  </a:ext>
                </a:extLst>
              </p:cNvPr>
              <p:cNvSpPr>
                <a:spLocks/>
              </p:cNvSpPr>
              <p:nvPr/>
            </p:nvSpPr>
            <p:spPr bwMode="auto">
              <a:xfrm>
                <a:off x="2444" y="4826"/>
                <a:ext cx="145" cy="63"/>
              </a:xfrm>
              <a:custGeom>
                <a:avLst/>
                <a:gdLst>
                  <a:gd name="T0" fmla="*/ 0 w 435"/>
                  <a:gd name="T1" fmla="*/ 0 h 189"/>
                  <a:gd name="T2" fmla="*/ 0 w 435"/>
                  <a:gd name="T3" fmla="*/ 0 h 189"/>
                  <a:gd name="T4" fmla="*/ 0 w 435"/>
                  <a:gd name="T5" fmla="*/ 0 h 189"/>
                  <a:gd name="T6" fmla="*/ 0 w 435"/>
                  <a:gd name="T7" fmla="*/ 0 h 189"/>
                  <a:gd name="T8" fmla="*/ 0 w 435"/>
                  <a:gd name="T9" fmla="*/ 0 h 189"/>
                  <a:gd name="T10" fmla="*/ 0 w 435"/>
                  <a:gd name="T11" fmla="*/ 0 h 189"/>
                  <a:gd name="T12" fmla="*/ 0 w 435"/>
                  <a:gd name="T13" fmla="*/ 0 h 189"/>
                  <a:gd name="T14" fmla="*/ 0 w 435"/>
                  <a:gd name="T15" fmla="*/ 0 h 189"/>
                  <a:gd name="T16" fmla="*/ 0 w 435"/>
                  <a:gd name="T17" fmla="*/ 0 h 189"/>
                  <a:gd name="T18" fmla="*/ 0 w 435"/>
                  <a:gd name="T19" fmla="*/ 0 h 189"/>
                  <a:gd name="T20" fmla="*/ 0 w 435"/>
                  <a:gd name="T21" fmla="*/ 0 h 189"/>
                  <a:gd name="T22" fmla="*/ 0 w 435"/>
                  <a:gd name="T23" fmla="*/ 0 h 189"/>
                  <a:gd name="T24" fmla="*/ 0 w 435"/>
                  <a:gd name="T25" fmla="*/ 0 h 189"/>
                  <a:gd name="T26" fmla="*/ 0 w 435"/>
                  <a:gd name="T27" fmla="*/ 0 h 189"/>
                  <a:gd name="T28" fmla="*/ 0 w 435"/>
                  <a:gd name="T29" fmla="*/ 0 h 189"/>
                  <a:gd name="T30" fmla="*/ 0 w 435"/>
                  <a:gd name="T31" fmla="*/ 0 h 189"/>
                  <a:gd name="T32" fmla="*/ 0 w 435"/>
                  <a:gd name="T33" fmla="*/ 0 h 189"/>
                  <a:gd name="T34" fmla="*/ 0 w 435"/>
                  <a:gd name="T35" fmla="*/ 0 h 189"/>
                  <a:gd name="T36" fmla="*/ 0 w 435"/>
                  <a:gd name="T37" fmla="*/ 0 h 189"/>
                  <a:gd name="T38" fmla="*/ 0 w 435"/>
                  <a:gd name="T39" fmla="*/ 0 h 189"/>
                  <a:gd name="T40" fmla="*/ 0 w 435"/>
                  <a:gd name="T41" fmla="*/ 0 h 189"/>
                  <a:gd name="T42" fmla="*/ 0 w 435"/>
                  <a:gd name="T43" fmla="*/ 0 h 189"/>
                  <a:gd name="T44" fmla="*/ 0 w 435"/>
                  <a:gd name="T45" fmla="*/ 0 h 189"/>
                  <a:gd name="T46" fmla="*/ 0 w 435"/>
                  <a:gd name="T47" fmla="*/ 0 h 189"/>
                  <a:gd name="T48" fmla="*/ 0 w 435"/>
                  <a:gd name="T49" fmla="*/ 0 h 189"/>
                  <a:gd name="T50" fmla="*/ 0 w 435"/>
                  <a:gd name="T51" fmla="*/ 0 h 189"/>
                  <a:gd name="T52" fmla="*/ 0 w 435"/>
                  <a:gd name="T53" fmla="*/ 0 h 189"/>
                  <a:gd name="T54" fmla="*/ 0 w 435"/>
                  <a:gd name="T55" fmla="*/ 0 h 189"/>
                  <a:gd name="T56" fmla="*/ 0 w 435"/>
                  <a:gd name="T57" fmla="*/ 0 h 189"/>
                  <a:gd name="T58" fmla="*/ 0 w 435"/>
                  <a:gd name="T59" fmla="*/ 0 h 189"/>
                  <a:gd name="T60" fmla="*/ 0 w 435"/>
                  <a:gd name="T61" fmla="*/ 0 h 189"/>
                  <a:gd name="T62" fmla="*/ 0 w 435"/>
                  <a:gd name="T63" fmla="*/ 0 h 189"/>
                  <a:gd name="T64" fmla="*/ 0 w 435"/>
                  <a:gd name="T65" fmla="*/ 0 h 189"/>
                  <a:gd name="T66" fmla="*/ 0 w 435"/>
                  <a:gd name="T67" fmla="*/ 0 h 189"/>
                  <a:gd name="T68" fmla="*/ 0 w 435"/>
                  <a:gd name="T69" fmla="*/ 0 h 189"/>
                  <a:gd name="T70" fmla="*/ 0 w 435"/>
                  <a:gd name="T71" fmla="*/ 0 h 189"/>
                  <a:gd name="T72" fmla="*/ 0 w 435"/>
                  <a:gd name="T73" fmla="*/ 0 h 189"/>
                  <a:gd name="T74" fmla="*/ 0 w 435"/>
                  <a:gd name="T75" fmla="*/ 0 h 189"/>
                  <a:gd name="T76" fmla="*/ 0 w 435"/>
                  <a:gd name="T77" fmla="*/ 0 h 189"/>
                  <a:gd name="T78" fmla="*/ 0 w 435"/>
                  <a:gd name="T79" fmla="*/ 0 h 189"/>
                  <a:gd name="T80" fmla="*/ 0 w 435"/>
                  <a:gd name="T81" fmla="*/ 0 h 189"/>
                  <a:gd name="T82" fmla="*/ 0 w 435"/>
                  <a:gd name="T83" fmla="*/ 0 h 189"/>
                  <a:gd name="T84" fmla="*/ 1 w 435"/>
                  <a:gd name="T85" fmla="*/ 0 h 189"/>
                  <a:gd name="T86" fmla="*/ 1 w 435"/>
                  <a:gd name="T87" fmla="*/ 0 h 189"/>
                  <a:gd name="T88" fmla="*/ 1 w 435"/>
                  <a:gd name="T89" fmla="*/ 0 h 189"/>
                  <a:gd name="T90" fmla="*/ 1 w 435"/>
                  <a:gd name="T91" fmla="*/ 0 h 189"/>
                  <a:gd name="T92" fmla="*/ 1 w 435"/>
                  <a:gd name="T93" fmla="*/ 0 h 189"/>
                  <a:gd name="T94" fmla="*/ 1 w 435"/>
                  <a:gd name="T95" fmla="*/ 0 h 189"/>
                  <a:gd name="T96" fmla="*/ 1 w 435"/>
                  <a:gd name="T97" fmla="*/ 0 h 189"/>
                  <a:gd name="T98" fmla="*/ 1 w 435"/>
                  <a:gd name="T99" fmla="*/ 0 h 189"/>
                  <a:gd name="T100" fmla="*/ 1 w 435"/>
                  <a:gd name="T101" fmla="*/ 0 h 189"/>
                  <a:gd name="T102" fmla="*/ 0 w 435"/>
                  <a:gd name="T103" fmla="*/ 0 h 189"/>
                  <a:gd name="T104" fmla="*/ 0 w 435"/>
                  <a:gd name="T105" fmla="*/ 0 h 189"/>
                  <a:gd name="T106" fmla="*/ 0 w 435"/>
                  <a:gd name="T107" fmla="*/ 0 h 189"/>
                  <a:gd name="T108" fmla="*/ 0 w 435"/>
                  <a:gd name="T109" fmla="*/ 0 h 189"/>
                  <a:gd name="T110" fmla="*/ 0 w 435"/>
                  <a:gd name="T111" fmla="*/ 0 h 189"/>
                  <a:gd name="T112" fmla="*/ 0 w 435"/>
                  <a:gd name="T113" fmla="*/ 0 h 189"/>
                  <a:gd name="T114" fmla="*/ 0 w 435"/>
                  <a:gd name="T115" fmla="*/ 0 h 189"/>
                  <a:gd name="T116" fmla="*/ 0 w 435"/>
                  <a:gd name="T117" fmla="*/ 0 h 189"/>
                  <a:gd name="T118" fmla="*/ 0 w 435"/>
                  <a:gd name="T119" fmla="*/ 0 h 189"/>
                  <a:gd name="T120" fmla="*/ 0 w 435"/>
                  <a:gd name="T121" fmla="*/ 0 h 1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5"/>
                  <a:gd name="T184" fmla="*/ 0 h 189"/>
                  <a:gd name="T185" fmla="*/ 435 w 435"/>
                  <a:gd name="T186" fmla="*/ 189 h 1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5" h="189">
                    <a:moveTo>
                      <a:pt x="227" y="4"/>
                    </a:moveTo>
                    <a:lnTo>
                      <a:pt x="205" y="3"/>
                    </a:lnTo>
                    <a:lnTo>
                      <a:pt x="180" y="1"/>
                    </a:lnTo>
                    <a:lnTo>
                      <a:pt x="154" y="0"/>
                    </a:lnTo>
                    <a:lnTo>
                      <a:pt x="128" y="1"/>
                    </a:lnTo>
                    <a:lnTo>
                      <a:pt x="102" y="5"/>
                    </a:lnTo>
                    <a:lnTo>
                      <a:pt x="78" y="12"/>
                    </a:lnTo>
                    <a:lnTo>
                      <a:pt x="58" y="23"/>
                    </a:lnTo>
                    <a:lnTo>
                      <a:pt x="45" y="37"/>
                    </a:lnTo>
                    <a:lnTo>
                      <a:pt x="33" y="48"/>
                    </a:lnTo>
                    <a:lnTo>
                      <a:pt x="23" y="58"/>
                    </a:lnTo>
                    <a:lnTo>
                      <a:pt x="13" y="69"/>
                    </a:lnTo>
                    <a:lnTo>
                      <a:pt x="6" y="77"/>
                    </a:lnTo>
                    <a:lnTo>
                      <a:pt x="1" y="86"/>
                    </a:lnTo>
                    <a:lnTo>
                      <a:pt x="0" y="94"/>
                    </a:lnTo>
                    <a:lnTo>
                      <a:pt x="3" y="102"/>
                    </a:lnTo>
                    <a:lnTo>
                      <a:pt x="11" y="109"/>
                    </a:lnTo>
                    <a:lnTo>
                      <a:pt x="13" y="132"/>
                    </a:lnTo>
                    <a:lnTo>
                      <a:pt x="20" y="154"/>
                    </a:lnTo>
                    <a:lnTo>
                      <a:pt x="32" y="170"/>
                    </a:lnTo>
                    <a:lnTo>
                      <a:pt x="51" y="180"/>
                    </a:lnTo>
                    <a:lnTo>
                      <a:pt x="62" y="181"/>
                    </a:lnTo>
                    <a:lnTo>
                      <a:pt x="74" y="182"/>
                    </a:lnTo>
                    <a:lnTo>
                      <a:pt x="86" y="184"/>
                    </a:lnTo>
                    <a:lnTo>
                      <a:pt x="97" y="185"/>
                    </a:lnTo>
                    <a:lnTo>
                      <a:pt x="109" y="185"/>
                    </a:lnTo>
                    <a:lnTo>
                      <a:pt x="121" y="186"/>
                    </a:lnTo>
                    <a:lnTo>
                      <a:pt x="132" y="186"/>
                    </a:lnTo>
                    <a:lnTo>
                      <a:pt x="145" y="186"/>
                    </a:lnTo>
                    <a:lnTo>
                      <a:pt x="150" y="178"/>
                    </a:lnTo>
                    <a:lnTo>
                      <a:pt x="161" y="170"/>
                    </a:lnTo>
                    <a:lnTo>
                      <a:pt x="178" y="166"/>
                    </a:lnTo>
                    <a:lnTo>
                      <a:pt x="196" y="164"/>
                    </a:lnTo>
                    <a:lnTo>
                      <a:pt x="214" y="165"/>
                    </a:lnTo>
                    <a:lnTo>
                      <a:pt x="229" y="169"/>
                    </a:lnTo>
                    <a:lnTo>
                      <a:pt x="239" y="176"/>
                    </a:lnTo>
                    <a:lnTo>
                      <a:pt x="243" y="186"/>
                    </a:lnTo>
                    <a:lnTo>
                      <a:pt x="268" y="188"/>
                    </a:lnTo>
                    <a:lnTo>
                      <a:pt x="291" y="189"/>
                    </a:lnTo>
                    <a:lnTo>
                      <a:pt x="313" y="188"/>
                    </a:lnTo>
                    <a:lnTo>
                      <a:pt x="336" y="185"/>
                    </a:lnTo>
                    <a:lnTo>
                      <a:pt x="357" y="177"/>
                    </a:lnTo>
                    <a:lnTo>
                      <a:pt x="377" y="165"/>
                    </a:lnTo>
                    <a:lnTo>
                      <a:pt x="398" y="148"/>
                    </a:lnTo>
                    <a:lnTo>
                      <a:pt x="416" y="124"/>
                    </a:lnTo>
                    <a:lnTo>
                      <a:pt x="430" y="97"/>
                    </a:lnTo>
                    <a:lnTo>
                      <a:pt x="435" y="74"/>
                    </a:lnTo>
                    <a:lnTo>
                      <a:pt x="432" y="54"/>
                    </a:lnTo>
                    <a:lnTo>
                      <a:pt x="422" y="39"/>
                    </a:lnTo>
                    <a:lnTo>
                      <a:pt x="406" y="25"/>
                    </a:lnTo>
                    <a:lnTo>
                      <a:pt x="383" y="16"/>
                    </a:lnTo>
                    <a:lnTo>
                      <a:pt x="355" y="9"/>
                    </a:lnTo>
                    <a:lnTo>
                      <a:pt x="322" y="7"/>
                    </a:lnTo>
                    <a:lnTo>
                      <a:pt x="312" y="17"/>
                    </a:lnTo>
                    <a:lnTo>
                      <a:pt x="296" y="25"/>
                    </a:lnTo>
                    <a:lnTo>
                      <a:pt x="277" y="32"/>
                    </a:lnTo>
                    <a:lnTo>
                      <a:pt x="258" y="35"/>
                    </a:lnTo>
                    <a:lnTo>
                      <a:pt x="240" y="33"/>
                    </a:lnTo>
                    <a:lnTo>
                      <a:pt x="227" y="28"/>
                    </a:lnTo>
                    <a:lnTo>
                      <a:pt x="223" y="19"/>
                    </a:lnTo>
                    <a:lnTo>
                      <a:pt x="227" y="4"/>
                    </a:lnTo>
                    <a:close/>
                  </a:path>
                </a:pathLst>
              </a:custGeom>
              <a:solidFill>
                <a:srgbClr val="A5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7" name="Freeform 804">
                <a:extLst>
                  <a:ext uri="{FF2B5EF4-FFF2-40B4-BE49-F238E27FC236}">
                    <a16:creationId xmlns:a16="http://schemas.microsoft.com/office/drawing/2014/main" id="{9E57D45E-2DC2-653F-1C21-9801F940A6D6}"/>
                  </a:ext>
                </a:extLst>
              </p:cNvPr>
              <p:cNvSpPr>
                <a:spLocks/>
              </p:cNvSpPr>
              <p:nvPr/>
            </p:nvSpPr>
            <p:spPr bwMode="auto">
              <a:xfrm>
                <a:off x="2441" y="4818"/>
                <a:ext cx="145" cy="63"/>
              </a:xfrm>
              <a:custGeom>
                <a:avLst/>
                <a:gdLst>
                  <a:gd name="T0" fmla="*/ 0 w 435"/>
                  <a:gd name="T1" fmla="*/ 0 h 189"/>
                  <a:gd name="T2" fmla="*/ 0 w 435"/>
                  <a:gd name="T3" fmla="*/ 0 h 189"/>
                  <a:gd name="T4" fmla="*/ 0 w 435"/>
                  <a:gd name="T5" fmla="*/ 0 h 189"/>
                  <a:gd name="T6" fmla="*/ 0 w 435"/>
                  <a:gd name="T7" fmla="*/ 0 h 189"/>
                  <a:gd name="T8" fmla="*/ 0 w 435"/>
                  <a:gd name="T9" fmla="*/ 0 h 189"/>
                  <a:gd name="T10" fmla="*/ 0 w 435"/>
                  <a:gd name="T11" fmla="*/ 0 h 189"/>
                  <a:gd name="T12" fmla="*/ 0 w 435"/>
                  <a:gd name="T13" fmla="*/ 0 h 189"/>
                  <a:gd name="T14" fmla="*/ 0 w 435"/>
                  <a:gd name="T15" fmla="*/ 0 h 189"/>
                  <a:gd name="T16" fmla="*/ 0 w 435"/>
                  <a:gd name="T17" fmla="*/ 0 h 189"/>
                  <a:gd name="T18" fmla="*/ 0 w 435"/>
                  <a:gd name="T19" fmla="*/ 0 h 189"/>
                  <a:gd name="T20" fmla="*/ 0 w 435"/>
                  <a:gd name="T21" fmla="*/ 0 h 189"/>
                  <a:gd name="T22" fmla="*/ 0 w 435"/>
                  <a:gd name="T23" fmla="*/ 0 h 189"/>
                  <a:gd name="T24" fmla="*/ 0 w 435"/>
                  <a:gd name="T25" fmla="*/ 0 h 189"/>
                  <a:gd name="T26" fmla="*/ 0 w 435"/>
                  <a:gd name="T27" fmla="*/ 0 h 189"/>
                  <a:gd name="T28" fmla="*/ 0 w 435"/>
                  <a:gd name="T29" fmla="*/ 0 h 189"/>
                  <a:gd name="T30" fmla="*/ 0 w 435"/>
                  <a:gd name="T31" fmla="*/ 0 h 189"/>
                  <a:gd name="T32" fmla="*/ 0 w 435"/>
                  <a:gd name="T33" fmla="*/ 0 h 189"/>
                  <a:gd name="T34" fmla="*/ 0 w 435"/>
                  <a:gd name="T35" fmla="*/ 0 h 189"/>
                  <a:gd name="T36" fmla="*/ 0 w 435"/>
                  <a:gd name="T37" fmla="*/ 0 h 189"/>
                  <a:gd name="T38" fmla="*/ 0 w 435"/>
                  <a:gd name="T39" fmla="*/ 0 h 189"/>
                  <a:gd name="T40" fmla="*/ 0 w 435"/>
                  <a:gd name="T41" fmla="*/ 0 h 189"/>
                  <a:gd name="T42" fmla="*/ 0 w 435"/>
                  <a:gd name="T43" fmla="*/ 0 h 189"/>
                  <a:gd name="T44" fmla="*/ 0 w 435"/>
                  <a:gd name="T45" fmla="*/ 0 h 189"/>
                  <a:gd name="T46" fmla="*/ 0 w 435"/>
                  <a:gd name="T47" fmla="*/ 0 h 189"/>
                  <a:gd name="T48" fmla="*/ 0 w 435"/>
                  <a:gd name="T49" fmla="*/ 0 h 189"/>
                  <a:gd name="T50" fmla="*/ 0 w 435"/>
                  <a:gd name="T51" fmla="*/ 0 h 189"/>
                  <a:gd name="T52" fmla="*/ 0 w 435"/>
                  <a:gd name="T53" fmla="*/ 0 h 189"/>
                  <a:gd name="T54" fmla="*/ 0 w 435"/>
                  <a:gd name="T55" fmla="*/ 0 h 189"/>
                  <a:gd name="T56" fmla="*/ 0 w 435"/>
                  <a:gd name="T57" fmla="*/ 0 h 189"/>
                  <a:gd name="T58" fmla="*/ 0 w 435"/>
                  <a:gd name="T59" fmla="*/ 0 h 189"/>
                  <a:gd name="T60" fmla="*/ 0 w 435"/>
                  <a:gd name="T61" fmla="*/ 0 h 189"/>
                  <a:gd name="T62" fmla="*/ 0 w 435"/>
                  <a:gd name="T63" fmla="*/ 0 h 189"/>
                  <a:gd name="T64" fmla="*/ 0 w 435"/>
                  <a:gd name="T65" fmla="*/ 0 h 189"/>
                  <a:gd name="T66" fmla="*/ 0 w 435"/>
                  <a:gd name="T67" fmla="*/ 0 h 189"/>
                  <a:gd name="T68" fmla="*/ 0 w 435"/>
                  <a:gd name="T69" fmla="*/ 0 h 189"/>
                  <a:gd name="T70" fmla="*/ 0 w 435"/>
                  <a:gd name="T71" fmla="*/ 0 h 189"/>
                  <a:gd name="T72" fmla="*/ 0 w 435"/>
                  <a:gd name="T73" fmla="*/ 0 h 189"/>
                  <a:gd name="T74" fmla="*/ 0 w 435"/>
                  <a:gd name="T75" fmla="*/ 0 h 189"/>
                  <a:gd name="T76" fmla="*/ 0 w 435"/>
                  <a:gd name="T77" fmla="*/ 0 h 189"/>
                  <a:gd name="T78" fmla="*/ 0 w 435"/>
                  <a:gd name="T79" fmla="*/ 0 h 189"/>
                  <a:gd name="T80" fmla="*/ 0 w 435"/>
                  <a:gd name="T81" fmla="*/ 0 h 189"/>
                  <a:gd name="T82" fmla="*/ 0 w 435"/>
                  <a:gd name="T83" fmla="*/ 0 h 189"/>
                  <a:gd name="T84" fmla="*/ 1 w 435"/>
                  <a:gd name="T85" fmla="*/ 0 h 189"/>
                  <a:gd name="T86" fmla="*/ 1 w 435"/>
                  <a:gd name="T87" fmla="*/ 0 h 189"/>
                  <a:gd name="T88" fmla="*/ 1 w 435"/>
                  <a:gd name="T89" fmla="*/ 0 h 189"/>
                  <a:gd name="T90" fmla="*/ 1 w 435"/>
                  <a:gd name="T91" fmla="*/ 0 h 189"/>
                  <a:gd name="T92" fmla="*/ 1 w 435"/>
                  <a:gd name="T93" fmla="*/ 0 h 189"/>
                  <a:gd name="T94" fmla="*/ 1 w 435"/>
                  <a:gd name="T95" fmla="*/ 0 h 189"/>
                  <a:gd name="T96" fmla="*/ 1 w 435"/>
                  <a:gd name="T97" fmla="*/ 0 h 189"/>
                  <a:gd name="T98" fmla="*/ 1 w 435"/>
                  <a:gd name="T99" fmla="*/ 0 h 189"/>
                  <a:gd name="T100" fmla="*/ 1 w 435"/>
                  <a:gd name="T101" fmla="*/ 0 h 189"/>
                  <a:gd name="T102" fmla="*/ 0 w 435"/>
                  <a:gd name="T103" fmla="*/ 0 h 189"/>
                  <a:gd name="T104" fmla="*/ 0 w 435"/>
                  <a:gd name="T105" fmla="*/ 0 h 189"/>
                  <a:gd name="T106" fmla="*/ 0 w 435"/>
                  <a:gd name="T107" fmla="*/ 0 h 189"/>
                  <a:gd name="T108" fmla="*/ 0 w 435"/>
                  <a:gd name="T109" fmla="*/ 0 h 189"/>
                  <a:gd name="T110" fmla="*/ 0 w 435"/>
                  <a:gd name="T111" fmla="*/ 0 h 189"/>
                  <a:gd name="T112" fmla="*/ 0 w 435"/>
                  <a:gd name="T113" fmla="*/ 0 h 189"/>
                  <a:gd name="T114" fmla="*/ 0 w 435"/>
                  <a:gd name="T115" fmla="*/ 0 h 189"/>
                  <a:gd name="T116" fmla="*/ 0 w 435"/>
                  <a:gd name="T117" fmla="*/ 0 h 189"/>
                  <a:gd name="T118" fmla="*/ 0 w 435"/>
                  <a:gd name="T119" fmla="*/ 0 h 189"/>
                  <a:gd name="T120" fmla="*/ 0 w 435"/>
                  <a:gd name="T121" fmla="*/ 0 h 1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5"/>
                  <a:gd name="T184" fmla="*/ 0 h 189"/>
                  <a:gd name="T185" fmla="*/ 435 w 435"/>
                  <a:gd name="T186" fmla="*/ 189 h 1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5" h="189">
                    <a:moveTo>
                      <a:pt x="228" y="4"/>
                    </a:moveTo>
                    <a:lnTo>
                      <a:pt x="206" y="2"/>
                    </a:lnTo>
                    <a:lnTo>
                      <a:pt x="181" y="1"/>
                    </a:lnTo>
                    <a:lnTo>
                      <a:pt x="155" y="0"/>
                    </a:lnTo>
                    <a:lnTo>
                      <a:pt x="129" y="1"/>
                    </a:lnTo>
                    <a:lnTo>
                      <a:pt x="102" y="5"/>
                    </a:lnTo>
                    <a:lnTo>
                      <a:pt x="79" y="12"/>
                    </a:lnTo>
                    <a:lnTo>
                      <a:pt x="59" y="22"/>
                    </a:lnTo>
                    <a:lnTo>
                      <a:pt x="46" y="37"/>
                    </a:lnTo>
                    <a:lnTo>
                      <a:pt x="34" y="48"/>
                    </a:lnTo>
                    <a:lnTo>
                      <a:pt x="24" y="58"/>
                    </a:lnTo>
                    <a:lnTo>
                      <a:pt x="14" y="68"/>
                    </a:lnTo>
                    <a:lnTo>
                      <a:pt x="6" y="77"/>
                    </a:lnTo>
                    <a:lnTo>
                      <a:pt x="2" y="86"/>
                    </a:lnTo>
                    <a:lnTo>
                      <a:pt x="0" y="94"/>
                    </a:lnTo>
                    <a:lnTo>
                      <a:pt x="3" y="102"/>
                    </a:lnTo>
                    <a:lnTo>
                      <a:pt x="12" y="109"/>
                    </a:lnTo>
                    <a:lnTo>
                      <a:pt x="14" y="131"/>
                    </a:lnTo>
                    <a:lnTo>
                      <a:pt x="19" y="153"/>
                    </a:lnTo>
                    <a:lnTo>
                      <a:pt x="31" y="170"/>
                    </a:lnTo>
                    <a:lnTo>
                      <a:pt x="50" y="178"/>
                    </a:lnTo>
                    <a:lnTo>
                      <a:pt x="62" y="179"/>
                    </a:lnTo>
                    <a:lnTo>
                      <a:pt x="73" y="182"/>
                    </a:lnTo>
                    <a:lnTo>
                      <a:pt x="85" y="183"/>
                    </a:lnTo>
                    <a:lnTo>
                      <a:pt x="97" y="183"/>
                    </a:lnTo>
                    <a:lnTo>
                      <a:pt x="108" y="185"/>
                    </a:lnTo>
                    <a:lnTo>
                      <a:pt x="121" y="186"/>
                    </a:lnTo>
                    <a:lnTo>
                      <a:pt x="133" y="186"/>
                    </a:lnTo>
                    <a:lnTo>
                      <a:pt x="146" y="186"/>
                    </a:lnTo>
                    <a:lnTo>
                      <a:pt x="151" y="177"/>
                    </a:lnTo>
                    <a:lnTo>
                      <a:pt x="162" y="170"/>
                    </a:lnTo>
                    <a:lnTo>
                      <a:pt x="178" y="166"/>
                    </a:lnTo>
                    <a:lnTo>
                      <a:pt x="197" y="163"/>
                    </a:lnTo>
                    <a:lnTo>
                      <a:pt x="215" y="165"/>
                    </a:lnTo>
                    <a:lnTo>
                      <a:pt x="229" y="169"/>
                    </a:lnTo>
                    <a:lnTo>
                      <a:pt x="239" y="175"/>
                    </a:lnTo>
                    <a:lnTo>
                      <a:pt x="242" y="186"/>
                    </a:lnTo>
                    <a:lnTo>
                      <a:pt x="267" y="187"/>
                    </a:lnTo>
                    <a:lnTo>
                      <a:pt x="290" y="189"/>
                    </a:lnTo>
                    <a:lnTo>
                      <a:pt x="314" y="187"/>
                    </a:lnTo>
                    <a:lnTo>
                      <a:pt x="336" y="183"/>
                    </a:lnTo>
                    <a:lnTo>
                      <a:pt x="357" y="177"/>
                    </a:lnTo>
                    <a:lnTo>
                      <a:pt x="378" y="165"/>
                    </a:lnTo>
                    <a:lnTo>
                      <a:pt x="397" y="146"/>
                    </a:lnTo>
                    <a:lnTo>
                      <a:pt x="416" y="122"/>
                    </a:lnTo>
                    <a:lnTo>
                      <a:pt x="430" y="95"/>
                    </a:lnTo>
                    <a:lnTo>
                      <a:pt x="435" y="73"/>
                    </a:lnTo>
                    <a:lnTo>
                      <a:pt x="433" y="53"/>
                    </a:lnTo>
                    <a:lnTo>
                      <a:pt x="423" y="37"/>
                    </a:lnTo>
                    <a:lnTo>
                      <a:pt x="406" y="25"/>
                    </a:lnTo>
                    <a:lnTo>
                      <a:pt x="384" y="16"/>
                    </a:lnTo>
                    <a:lnTo>
                      <a:pt x="356" y="9"/>
                    </a:lnTo>
                    <a:lnTo>
                      <a:pt x="322" y="6"/>
                    </a:lnTo>
                    <a:lnTo>
                      <a:pt x="312" y="17"/>
                    </a:lnTo>
                    <a:lnTo>
                      <a:pt x="296" y="25"/>
                    </a:lnTo>
                    <a:lnTo>
                      <a:pt x="277" y="32"/>
                    </a:lnTo>
                    <a:lnTo>
                      <a:pt x="258" y="34"/>
                    </a:lnTo>
                    <a:lnTo>
                      <a:pt x="241" y="33"/>
                    </a:lnTo>
                    <a:lnTo>
                      <a:pt x="228" y="28"/>
                    </a:lnTo>
                    <a:lnTo>
                      <a:pt x="223" y="18"/>
                    </a:lnTo>
                    <a:lnTo>
                      <a:pt x="228" y="4"/>
                    </a:lnTo>
                    <a:close/>
                  </a:path>
                </a:pathLst>
              </a:custGeom>
              <a:solidFill>
                <a:srgbClr val="CC8E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8" name="Freeform 805">
                <a:extLst>
                  <a:ext uri="{FF2B5EF4-FFF2-40B4-BE49-F238E27FC236}">
                    <a16:creationId xmlns:a16="http://schemas.microsoft.com/office/drawing/2014/main" id="{1E9E3008-9BA5-5273-FF83-35843D82C1B8}"/>
                  </a:ext>
                </a:extLst>
              </p:cNvPr>
              <p:cNvSpPr>
                <a:spLocks/>
              </p:cNvSpPr>
              <p:nvPr/>
            </p:nvSpPr>
            <p:spPr bwMode="auto">
              <a:xfrm>
                <a:off x="2554" y="4843"/>
                <a:ext cx="152" cy="37"/>
              </a:xfrm>
              <a:custGeom>
                <a:avLst/>
                <a:gdLst>
                  <a:gd name="T0" fmla="*/ 0 w 457"/>
                  <a:gd name="T1" fmla="*/ 0 h 111"/>
                  <a:gd name="T2" fmla="*/ 0 w 457"/>
                  <a:gd name="T3" fmla="*/ 0 h 111"/>
                  <a:gd name="T4" fmla="*/ 0 w 457"/>
                  <a:gd name="T5" fmla="*/ 0 h 111"/>
                  <a:gd name="T6" fmla="*/ 0 w 457"/>
                  <a:gd name="T7" fmla="*/ 0 h 111"/>
                  <a:gd name="T8" fmla="*/ 0 w 457"/>
                  <a:gd name="T9" fmla="*/ 0 h 111"/>
                  <a:gd name="T10" fmla="*/ 0 w 457"/>
                  <a:gd name="T11" fmla="*/ 0 h 111"/>
                  <a:gd name="T12" fmla="*/ 0 w 457"/>
                  <a:gd name="T13" fmla="*/ 0 h 111"/>
                  <a:gd name="T14" fmla="*/ 0 w 457"/>
                  <a:gd name="T15" fmla="*/ 0 h 111"/>
                  <a:gd name="T16" fmla="*/ 0 w 457"/>
                  <a:gd name="T17" fmla="*/ 0 h 111"/>
                  <a:gd name="T18" fmla="*/ 0 w 457"/>
                  <a:gd name="T19" fmla="*/ 0 h 111"/>
                  <a:gd name="T20" fmla="*/ 1 w 457"/>
                  <a:gd name="T21" fmla="*/ 0 h 111"/>
                  <a:gd name="T22" fmla="*/ 1 w 457"/>
                  <a:gd name="T23" fmla="*/ 0 h 111"/>
                  <a:gd name="T24" fmla="*/ 1 w 457"/>
                  <a:gd name="T25" fmla="*/ 0 h 111"/>
                  <a:gd name="T26" fmla="*/ 1 w 457"/>
                  <a:gd name="T27" fmla="*/ 0 h 111"/>
                  <a:gd name="T28" fmla="*/ 1 w 457"/>
                  <a:gd name="T29" fmla="*/ 0 h 111"/>
                  <a:gd name="T30" fmla="*/ 1 w 457"/>
                  <a:gd name="T31" fmla="*/ 0 h 111"/>
                  <a:gd name="T32" fmla="*/ 1 w 457"/>
                  <a:gd name="T33" fmla="*/ 0 h 111"/>
                  <a:gd name="T34" fmla="*/ 1 w 457"/>
                  <a:gd name="T35" fmla="*/ 0 h 111"/>
                  <a:gd name="T36" fmla="*/ 1 w 457"/>
                  <a:gd name="T37" fmla="*/ 0 h 111"/>
                  <a:gd name="T38" fmla="*/ 1 w 457"/>
                  <a:gd name="T39" fmla="*/ 0 h 111"/>
                  <a:gd name="T40" fmla="*/ 1 w 457"/>
                  <a:gd name="T41" fmla="*/ 0 h 111"/>
                  <a:gd name="T42" fmla="*/ 1 w 457"/>
                  <a:gd name="T43" fmla="*/ 0 h 111"/>
                  <a:gd name="T44" fmla="*/ 0 w 457"/>
                  <a:gd name="T45" fmla="*/ 0 h 111"/>
                  <a:gd name="T46" fmla="*/ 0 w 457"/>
                  <a:gd name="T47" fmla="*/ 0 h 111"/>
                  <a:gd name="T48" fmla="*/ 0 w 457"/>
                  <a:gd name="T49" fmla="*/ 0 h 111"/>
                  <a:gd name="T50" fmla="*/ 0 w 457"/>
                  <a:gd name="T51" fmla="*/ 0 h 111"/>
                  <a:gd name="T52" fmla="*/ 0 w 457"/>
                  <a:gd name="T53" fmla="*/ 0 h 111"/>
                  <a:gd name="T54" fmla="*/ 0 w 457"/>
                  <a:gd name="T55" fmla="*/ 0 h 111"/>
                  <a:gd name="T56" fmla="*/ 0 w 457"/>
                  <a:gd name="T57" fmla="*/ 0 h 111"/>
                  <a:gd name="T58" fmla="*/ 0 w 457"/>
                  <a:gd name="T59" fmla="*/ 0 h 111"/>
                  <a:gd name="T60" fmla="*/ 0 w 457"/>
                  <a:gd name="T61" fmla="*/ 0 h 111"/>
                  <a:gd name="T62" fmla="*/ 0 w 457"/>
                  <a:gd name="T63" fmla="*/ 0 h 111"/>
                  <a:gd name="T64" fmla="*/ 0 w 457"/>
                  <a:gd name="T65" fmla="*/ 0 h 111"/>
                  <a:gd name="T66" fmla="*/ 0 w 457"/>
                  <a:gd name="T67" fmla="*/ 0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7"/>
                  <a:gd name="T103" fmla="*/ 0 h 111"/>
                  <a:gd name="T104" fmla="*/ 457 w 457"/>
                  <a:gd name="T105" fmla="*/ 111 h 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7" h="111">
                    <a:moveTo>
                      <a:pt x="10" y="0"/>
                    </a:moveTo>
                    <a:lnTo>
                      <a:pt x="26" y="1"/>
                    </a:lnTo>
                    <a:lnTo>
                      <a:pt x="45" y="1"/>
                    </a:lnTo>
                    <a:lnTo>
                      <a:pt x="66" y="2"/>
                    </a:lnTo>
                    <a:lnTo>
                      <a:pt x="90" y="5"/>
                    </a:lnTo>
                    <a:lnTo>
                      <a:pt x="115" y="6"/>
                    </a:lnTo>
                    <a:lnTo>
                      <a:pt x="141" y="9"/>
                    </a:lnTo>
                    <a:lnTo>
                      <a:pt x="168" y="10"/>
                    </a:lnTo>
                    <a:lnTo>
                      <a:pt x="194" y="13"/>
                    </a:lnTo>
                    <a:lnTo>
                      <a:pt x="220" y="15"/>
                    </a:lnTo>
                    <a:lnTo>
                      <a:pt x="243" y="17"/>
                    </a:lnTo>
                    <a:lnTo>
                      <a:pt x="267" y="19"/>
                    </a:lnTo>
                    <a:lnTo>
                      <a:pt x="287" y="21"/>
                    </a:lnTo>
                    <a:lnTo>
                      <a:pt x="305" y="23"/>
                    </a:lnTo>
                    <a:lnTo>
                      <a:pt x="319" y="25"/>
                    </a:lnTo>
                    <a:lnTo>
                      <a:pt x="331" y="25"/>
                    </a:lnTo>
                    <a:lnTo>
                      <a:pt x="337" y="26"/>
                    </a:lnTo>
                    <a:lnTo>
                      <a:pt x="344" y="29"/>
                    </a:lnTo>
                    <a:lnTo>
                      <a:pt x="350" y="34"/>
                    </a:lnTo>
                    <a:lnTo>
                      <a:pt x="356" y="41"/>
                    </a:lnTo>
                    <a:lnTo>
                      <a:pt x="363" y="49"/>
                    </a:lnTo>
                    <a:lnTo>
                      <a:pt x="370" y="54"/>
                    </a:lnTo>
                    <a:lnTo>
                      <a:pt x="380" y="57"/>
                    </a:lnTo>
                    <a:lnTo>
                      <a:pt x="393" y="55"/>
                    </a:lnTo>
                    <a:lnTo>
                      <a:pt x="411" y="49"/>
                    </a:lnTo>
                    <a:lnTo>
                      <a:pt x="418" y="38"/>
                    </a:lnTo>
                    <a:lnTo>
                      <a:pt x="427" y="31"/>
                    </a:lnTo>
                    <a:lnTo>
                      <a:pt x="437" y="31"/>
                    </a:lnTo>
                    <a:lnTo>
                      <a:pt x="446" y="35"/>
                    </a:lnTo>
                    <a:lnTo>
                      <a:pt x="453" y="46"/>
                    </a:lnTo>
                    <a:lnTo>
                      <a:pt x="457" y="62"/>
                    </a:lnTo>
                    <a:lnTo>
                      <a:pt x="457" y="79"/>
                    </a:lnTo>
                    <a:lnTo>
                      <a:pt x="456" y="91"/>
                    </a:lnTo>
                    <a:lnTo>
                      <a:pt x="455" y="95"/>
                    </a:lnTo>
                    <a:lnTo>
                      <a:pt x="452" y="101"/>
                    </a:lnTo>
                    <a:lnTo>
                      <a:pt x="447" y="106"/>
                    </a:lnTo>
                    <a:lnTo>
                      <a:pt x="441" y="110"/>
                    </a:lnTo>
                    <a:lnTo>
                      <a:pt x="433" y="111"/>
                    </a:lnTo>
                    <a:lnTo>
                      <a:pt x="424" y="110"/>
                    </a:lnTo>
                    <a:lnTo>
                      <a:pt x="412" y="106"/>
                    </a:lnTo>
                    <a:lnTo>
                      <a:pt x="401" y="95"/>
                    </a:lnTo>
                    <a:lnTo>
                      <a:pt x="389" y="87"/>
                    </a:lnTo>
                    <a:lnTo>
                      <a:pt x="379" y="82"/>
                    </a:lnTo>
                    <a:lnTo>
                      <a:pt x="370" y="77"/>
                    </a:lnTo>
                    <a:lnTo>
                      <a:pt x="363" y="73"/>
                    </a:lnTo>
                    <a:lnTo>
                      <a:pt x="356" y="70"/>
                    </a:lnTo>
                    <a:lnTo>
                      <a:pt x="348" y="67"/>
                    </a:lnTo>
                    <a:lnTo>
                      <a:pt x="342" y="66"/>
                    </a:lnTo>
                    <a:lnTo>
                      <a:pt x="334" y="65"/>
                    </a:lnTo>
                    <a:lnTo>
                      <a:pt x="328" y="65"/>
                    </a:lnTo>
                    <a:lnTo>
                      <a:pt x="318" y="65"/>
                    </a:lnTo>
                    <a:lnTo>
                      <a:pt x="303" y="63"/>
                    </a:lnTo>
                    <a:lnTo>
                      <a:pt x="287" y="63"/>
                    </a:lnTo>
                    <a:lnTo>
                      <a:pt x="268" y="63"/>
                    </a:lnTo>
                    <a:lnTo>
                      <a:pt x="248" y="62"/>
                    </a:lnTo>
                    <a:lnTo>
                      <a:pt x="227" y="62"/>
                    </a:lnTo>
                    <a:lnTo>
                      <a:pt x="205" y="62"/>
                    </a:lnTo>
                    <a:lnTo>
                      <a:pt x="184" y="61"/>
                    </a:lnTo>
                    <a:lnTo>
                      <a:pt x="163" y="61"/>
                    </a:lnTo>
                    <a:lnTo>
                      <a:pt x="144" y="61"/>
                    </a:lnTo>
                    <a:lnTo>
                      <a:pt x="128" y="59"/>
                    </a:lnTo>
                    <a:lnTo>
                      <a:pt x="114" y="59"/>
                    </a:lnTo>
                    <a:lnTo>
                      <a:pt x="102" y="59"/>
                    </a:lnTo>
                    <a:lnTo>
                      <a:pt x="96" y="59"/>
                    </a:lnTo>
                    <a:lnTo>
                      <a:pt x="93" y="59"/>
                    </a:lnTo>
                    <a:lnTo>
                      <a:pt x="83" y="42"/>
                    </a:lnTo>
                    <a:lnTo>
                      <a:pt x="0" y="35"/>
                    </a:lnTo>
                    <a:lnTo>
                      <a:pt x="10" y="0"/>
                    </a:lnTo>
                    <a:close/>
                  </a:path>
                </a:pathLst>
              </a:custGeom>
              <a:solidFill>
                <a:srgbClr val="931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09" name="Freeform 806">
                <a:extLst>
                  <a:ext uri="{FF2B5EF4-FFF2-40B4-BE49-F238E27FC236}">
                    <a16:creationId xmlns:a16="http://schemas.microsoft.com/office/drawing/2014/main" id="{2E642733-83C0-DFCF-2B60-4EDDC590357E}"/>
                  </a:ext>
                </a:extLst>
              </p:cNvPr>
              <p:cNvSpPr>
                <a:spLocks/>
              </p:cNvSpPr>
              <p:nvPr/>
            </p:nvSpPr>
            <p:spPr bwMode="auto">
              <a:xfrm>
                <a:off x="2474" y="4834"/>
                <a:ext cx="9" cy="21"/>
              </a:xfrm>
              <a:custGeom>
                <a:avLst/>
                <a:gdLst>
                  <a:gd name="T0" fmla="*/ 0 w 29"/>
                  <a:gd name="T1" fmla="*/ 0 h 65"/>
                  <a:gd name="T2" fmla="*/ 0 w 29"/>
                  <a:gd name="T3" fmla="*/ 0 h 65"/>
                  <a:gd name="T4" fmla="*/ 0 w 29"/>
                  <a:gd name="T5" fmla="*/ 0 h 65"/>
                  <a:gd name="T6" fmla="*/ 0 w 29"/>
                  <a:gd name="T7" fmla="*/ 0 h 65"/>
                  <a:gd name="T8" fmla="*/ 0 w 29"/>
                  <a:gd name="T9" fmla="*/ 0 h 65"/>
                  <a:gd name="T10" fmla="*/ 0 w 29"/>
                  <a:gd name="T11" fmla="*/ 0 h 65"/>
                  <a:gd name="T12" fmla="*/ 0 w 29"/>
                  <a:gd name="T13" fmla="*/ 0 h 65"/>
                  <a:gd name="T14" fmla="*/ 0 w 29"/>
                  <a:gd name="T15" fmla="*/ 0 h 65"/>
                  <a:gd name="T16" fmla="*/ 0 w 29"/>
                  <a:gd name="T17" fmla="*/ 0 h 65"/>
                  <a:gd name="T18" fmla="*/ 0 w 29"/>
                  <a:gd name="T19" fmla="*/ 0 h 65"/>
                  <a:gd name="T20" fmla="*/ 0 w 29"/>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65"/>
                  <a:gd name="T35" fmla="*/ 29 w 29"/>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65">
                    <a:moveTo>
                      <a:pt x="10" y="65"/>
                    </a:moveTo>
                    <a:lnTo>
                      <a:pt x="0" y="39"/>
                    </a:lnTo>
                    <a:lnTo>
                      <a:pt x="0" y="34"/>
                    </a:lnTo>
                    <a:lnTo>
                      <a:pt x="3" y="22"/>
                    </a:lnTo>
                    <a:lnTo>
                      <a:pt x="8" y="9"/>
                    </a:lnTo>
                    <a:lnTo>
                      <a:pt x="17" y="0"/>
                    </a:lnTo>
                    <a:lnTo>
                      <a:pt x="22" y="2"/>
                    </a:lnTo>
                    <a:lnTo>
                      <a:pt x="26" y="9"/>
                    </a:lnTo>
                    <a:lnTo>
                      <a:pt x="27" y="16"/>
                    </a:lnTo>
                    <a:lnTo>
                      <a:pt x="29" y="18"/>
                    </a:lnTo>
                    <a:lnTo>
                      <a:pt x="10" y="65"/>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0" name="Freeform 807">
                <a:extLst>
                  <a:ext uri="{FF2B5EF4-FFF2-40B4-BE49-F238E27FC236}">
                    <a16:creationId xmlns:a16="http://schemas.microsoft.com/office/drawing/2014/main" id="{E7028542-1297-ECD6-07DD-DDACB6D8E4C1}"/>
                  </a:ext>
                </a:extLst>
              </p:cNvPr>
              <p:cNvSpPr>
                <a:spLocks/>
              </p:cNvSpPr>
              <p:nvPr/>
            </p:nvSpPr>
            <p:spPr bwMode="auto">
              <a:xfrm>
                <a:off x="2441" y="4830"/>
                <a:ext cx="19" cy="24"/>
              </a:xfrm>
              <a:custGeom>
                <a:avLst/>
                <a:gdLst>
                  <a:gd name="T0" fmla="*/ 0 w 56"/>
                  <a:gd name="T1" fmla="*/ 0 h 73"/>
                  <a:gd name="T2" fmla="*/ 0 w 56"/>
                  <a:gd name="T3" fmla="*/ 0 h 73"/>
                  <a:gd name="T4" fmla="*/ 0 w 56"/>
                  <a:gd name="T5" fmla="*/ 0 h 73"/>
                  <a:gd name="T6" fmla="*/ 0 w 56"/>
                  <a:gd name="T7" fmla="*/ 0 h 73"/>
                  <a:gd name="T8" fmla="*/ 0 w 56"/>
                  <a:gd name="T9" fmla="*/ 0 h 73"/>
                  <a:gd name="T10" fmla="*/ 0 w 56"/>
                  <a:gd name="T11" fmla="*/ 0 h 73"/>
                  <a:gd name="T12" fmla="*/ 0 w 56"/>
                  <a:gd name="T13" fmla="*/ 0 h 73"/>
                  <a:gd name="T14" fmla="*/ 0 w 56"/>
                  <a:gd name="T15" fmla="*/ 0 h 73"/>
                  <a:gd name="T16" fmla="*/ 0 w 56"/>
                  <a:gd name="T17" fmla="*/ 0 h 73"/>
                  <a:gd name="T18" fmla="*/ 0 w 56"/>
                  <a:gd name="T19" fmla="*/ 0 h 73"/>
                  <a:gd name="T20" fmla="*/ 0 w 56"/>
                  <a:gd name="T21" fmla="*/ 0 h 73"/>
                  <a:gd name="T22" fmla="*/ 0 w 56"/>
                  <a:gd name="T23" fmla="*/ 0 h 73"/>
                  <a:gd name="T24" fmla="*/ 0 w 56"/>
                  <a:gd name="T25" fmla="*/ 0 h 73"/>
                  <a:gd name="T26" fmla="*/ 0 w 56"/>
                  <a:gd name="T27" fmla="*/ 0 h 73"/>
                  <a:gd name="T28" fmla="*/ 0 w 56"/>
                  <a:gd name="T29" fmla="*/ 0 h 73"/>
                  <a:gd name="T30" fmla="*/ 0 w 56"/>
                  <a:gd name="T31" fmla="*/ 0 h 73"/>
                  <a:gd name="T32" fmla="*/ 0 w 56"/>
                  <a:gd name="T33" fmla="*/ 0 h 73"/>
                  <a:gd name="T34" fmla="*/ 0 w 56"/>
                  <a:gd name="T35" fmla="*/ 0 h 73"/>
                  <a:gd name="T36" fmla="*/ 0 w 56"/>
                  <a:gd name="T37" fmla="*/ 0 h 73"/>
                  <a:gd name="T38" fmla="*/ 0 w 56"/>
                  <a:gd name="T39" fmla="*/ 0 h 73"/>
                  <a:gd name="T40" fmla="*/ 0 w 56"/>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73"/>
                  <a:gd name="T65" fmla="*/ 56 w 56"/>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73">
                    <a:moveTo>
                      <a:pt x="46" y="1"/>
                    </a:moveTo>
                    <a:lnTo>
                      <a:pt x="34" y="12"/>
                    </a:lnTo>
                    <a:lnTo>
                      <a:pt x="24" y="22"/>
                    </a:lnTo>
                    <a:lnTo>
                      <a:pt x="14" y="32"/>
                    </a:lnTo>
                    <a:lnTo>
                      <a:pt x="6" y="41"/>
                    </a:lnTo>
                    <a:lnTo>
                      <a:pt x="2" y="50"/>
                    </a:lnTo>
                    <a:lnTo>
                      <a:pt x="0" y="58"/>
                    </a:lnTo>
                    <a:lnTo>
                      <a:pt x="3" y="66"/>
                    </a:lnTo>
                    <a:lnTo>
                      <a:pt x="12" y="73"/>
                    </a:lnTo>
                    <a:lnTo>
                      <a:pt x="19" y="73"/>
                    </a:lnTo>
                    <a:lnTo>
                      <a:pt x="27" y="73"/>
                    </a:lnTo>
                    <a:lnTo>
                      <a:pt x="34" y="70"/>
                    </a:lnTo>
                    <a:lnTo>
                      <a:pt x="41" y="66"/>
                    </a:lnTo>
                    <a:lnTo>
                      <a:pt x="47" y="61"/>
                    </a:lnTo>
                    <a:lnTo>
                      <a:pt x="51" y="54"/>
                    </a:lnTo>
                    <a:lnTo>
                      <a:pt x="54" y="46"/>
                    </a:lnTo>
                    <a:lnTo>
                      <a:pt x="56" y="36"/>
                    </a:lnTo>
                    <a:lnTo>
                      <a:pt x="56" y="17"/>
                    </a:lnTo>
                    <a:lnTo>
                      <a:pt x="56" y="5"/>
                    </a:lnTo>
                    <a:lnTo>
                      <a:pt x="53" y="0"/>
                    </a:lnTo>
                    <a:lnTo>
                      <a:pt x="4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1" name="Freeform 808">
                <a:extLst>
                  <a:ext uri="{FF2B5EF4-FFF2-40B4-BE49-F238E27FC236}">
                    <a16:creationId xmlns:a16="http://schemas.microsoft.com/office/drawing/2014/main" id="{DC725636-1348-F80B-B634-CD4DFD2F091C}"/>
                  </a:ext>
                </a:extLst>
              </p:cNvPr>
              <p:cNvSpPr>
                <a:spLocks/>
              </p:cNvSpPr>
              <p:nvPr/>
            </p:nvSpPr>
            <p:spPr bwMode="auto">
              <a:xfrm>
                <a:off x="2668" y="4864"/>
                <a:ext cx="10" cy="14"/>
              </a:xfrm>
              <a:custGeom>
                <a:avLst/>
                <a:gdLst>
                  <a:gd name="T0" fmla="*/ 0 w 29"/>
                  <a:gd name="T1" fmla="*/ 0 h 44"/>
                  <a:gd name="T2" fmla="*/ 0 w 29"/>
                  <a:gd name="T3" fmla="*/ 0 h 44"/>
                  <a:gd name="T4" fmla="*/ 0 w 29"/>
                  <a:gd name="T5" fmla="*/ 0 h 44"/>
                  <a:gd name="T6" fmla="*/ 0 w 29"/>
                  <a:gd name="T7" fmla="*/ 0 h 44"/>
                  <a:gd name="T8" fmla="*/ 0 w 29"/>
                  <a:gd name="T9" fmla="*/ 0 h 44"/>
                  <a:gd name="T10" fmla="*/ 0 w 29"/>
                  <a:gd name="T11" fmla="*/ 0 h 44"/>
                  <a:gd name="T12" fmla="*/ 0 w 29"/>
                  <a:gd name="T13" fmla="*/ 0 h 44"/>
                  <a:gd name="T14" fmla="*/ 0 w 29"/>
                  <a:gd name="T15" fmla="*/ 0 h 44"/>
                  <a:gd name="T16" fmla="*/ 0 w 29"/>
                  <a:gd name="T17" fmla="*/ 0 h 44"/>
                  <a:gd name="T18" fmla="*/ 0 w 29"/>
                  <a:gd name="T19" fmla="*/ 0 h 44"/>
                  <a:gd name="T20" fmla="*/ 0 w 29"/>
                  <a:gd name="T21" fmla="*/ 0 h 44"/>
                  <a:gd name="T22" fmla="*/ 0 w 29"/>
                  <a:gd name="T23" fmla="*/ 0 h 44"/>
                  <a:gd name="T24" fmla="*/ 0 w 29"/>
                  <a:gd name="T25" fmla="*/ 0 h 44"/>
                  <a:gd name="T26" fmla="*/ 0 w 29"/>
                  <a:gd name="T27" fmla="*/ 0 h 44"/>
                  <a:gd name="T28" fmla="*/ 0 w 29"/>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4"/>
                  <a:gd name="T47" fmla="*/ 29 w 29"/>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4">
                    <a:moveTo>
                      <a:pt x="10" y="3"/>
                    </a:moveTo>
                    <a:lnTo>
                      <a:pt x="10" y="23"/>
                    </a:lnTo>
                    <a:lnTo>
                      <a:pt x="3" y="24"/>
                    </a:lnTo>
                    <a:lnTo>
                      <a:pt x="0" y="31"/>
                    </a:lnTo>
                    <a:lnTo>
                      <a:pt x="1" y="39"/>
                    </a:lnTo>
                    <a:lnTo>
                      <a:pt x="12" y="44"/>
                    </a:lnTo>
                    <a:lnTo>
                      <a:pt x="23" y="44"/>
                    </a:lnTo>
                    <a:lnTo>
                      <a:pt x="29" y="39"/>
                    </a:lnTo>
                    <a:lnTo>
                      <a:pt x="29" y="32"/>
                    </a:lnTo>
                    <a:lnTo>
                      <a:pt x="23" y="25"/>
                    </a:lnTo>
                    <a:lnTo>
                      <a:pt x="23" y="3"/>
                    </a:lnTo>
                    <a:lnTo>
                      <a:pt x="20" y="0"/>
                    </a:lnTo>
                    <a:lnTo>
                      <a:pt x="16" y="0"/>
                    </a:lnTo>
                    <a:lnTo>
                      <a:pt x="13" y="0"/>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2" name="Freeform 809">
                <a:extLst>
                  <a:ext uri="{FF2B5EF4-FFF2-40B4-BE49-F238E27FC236}">
                    <a16:creationId xmlns:a16="http://schemas.microsoft.com/office/drawing/2014/main" id="{0BCE9828-F81A-874D-0C8E-0296381B4A9A}"/>
                  </a:ext>
                </a:extLst>
              </p:cNvPr>
              <p:cNvSpPr>
                <a:spLocks/>
              </p:cNvSpPr>
              <p:nvPr/>
            </p:nvSpPr>
            <p:spPr bwMode="auto">
              <a:xfrm>
                <a:off x="2687" y="4870"/>
                <a:ext cx="9" cy="15"/>
              </a:xfrm>
              <a:custGeom>
                <a:avLst/>
                <a:gdLst>
                  <a:gd name="T0" fmla="*/ 0 w 29"/>
                  <a:gd name="T1" fmla="*/ 0 h 44"/>
                  <a:gd name="T2" fmla="*/ 0 w 29"/>
                  <a:gd name="T3" fmla="*/ 0 h 44"/>
                  <a:gd name="T4" fmla="*/ 0 w 29"/>
                  <a:gd name="T5" fmla="*/ 0 h 44"/>
                  <a:gd name="T6" fmla="*/ 0 w 29"/>
                  <a:gd name="T7" fmla="*/ 0 h 44"/>
                  <a:gd name="T8" fmla="*/ 0 w 29"/>
                  <a:gd name="T9" fmla="*/ 0 h 44"/>
                  <a:gd name="T10" fmla="*/ 0 w 29"/>
                  <a:gd name="T11" fmla="*/ 0 h 44"/>
                  <a:gd name="T12" fmla="*/ 0 w 29"/>
                  <a:gd name="T13" fmla="*/ 0 h 44"/>
                  <a:gd name="T14" fmla="*/ 0 w 29"/>
                  <a:gd name="T15" fmla="*/ 0 h 44"/>
                  <a:gd name="T16" fmla="*/ 0 w 29"/>
                  <a:gd name="T17" fmla="*/ 0 h 44"/>
                  <a:gd name="T18" fmla="*/ 0 w 29"/>
                  <a:gd name="T19" fmla="*/ 0 h 44"/>
                  <a:gd name="T20" fmla="*/ 0 w 29"/>
                  <a:gd name="T21" fmla="*/ 0 h 44"/>
                  <a:gd name="T22" fmla="*/ 0 w 29"/>
                  <a:gd name="T23" fmla="*/ 0 h 44"/>
                  <a:gd name="T24" fmla="*/ 0 w 29"/>
                  <a:gd name="T25" fmla="*/ 0 h 44"/>
                  <a:gd name="T26" fmla="*/ 0 w 29"/>
                  <a:gd name="T27" fmla="*/ 0 h 44"/>
                  <a:gd name="T28" fmla="*/ 0 w 29"/>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4"/>
                  <a:gd name="T47" fmla="*/ 29 w 29"/>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4">
                    <a:moveTo>
                      <a:pt x="10" y="2"/>
                    </a:moveTo>
                    <a:lnTo>
                      <a:pt x="10" y="24"/>
                    </a:lnTo>
                    <a:lnTo>
                      <a:pt x="3" y="25"/>
                    </a:lnTo>
                    <a:lnTo>
                      <a:pt x="0" y="30"/>
                    </a:lnTo>
                    <a:lnTo>
                      <a:pt x="2" y="38"/>
                    </a:lnTo>
                    <a:lnTo>
                      <a:pt x="12" y="44"/>
                    </a:lnTo>
                    <a:lnTo>
                      <a:pt x="24" y="44"/>
                    </a:lnTo>
                    <a:lnTo>
                      <a:pt x="29" y="38"/>
                    </a:lnTo>
                    <a:lnTo>
                      <a:pt x="29" y="32"/>
                    </a:lnTo>
                    <a:lnTo>
                      <a:pt x="24" y="25"/>
                    </a:lnTo>
                    <a:lnTo>
                      <a:pt x="24" y="2"/>
                    </a:lnTo>
                    <a:lnTo>
                      <a:pt x="21" y="1"/>
                    </a:lnTo>
                    <a:lnTo>
                      <a:pt x="18" y="0"/>
                    </a:lnTo>
                    <a:lnTo>
                      <a:pt x="13"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3" name="Freeform 810">
                <a:extLst>
                  <a:ext uri="{FF2B5EF4-FFF2-40B4-BE49-F238E27FC236}">
                    <a16:creationId xmlns:a16="http://schemas.microsoft.com/office/drawing/2014/main" id="{8AFFFDF3-FD75-40EA-E660-BA069D7BC32B}"/>
                  </a:ext>
                </a:extLst>
              </p:cNvPr>
              <p:cNvSpPr>
                <a:spLocks/>
              </p:cNvSpPr>
              <p:nvPr/>
            </p:nvSpPr>
            <p:spPr bwMode="auto">
              <a:xfrm>
                <a:off x="2378" y="4727"/>
                <a:ext cx="109" cy="144"/>
              </a:xfrm>
              <a:custGeom>
                <a:avLst/>
                <a:gdLst>
                  <a:gd name="T0" fmla="*/ 0 w 327"/>
                  <a:gd name="T1" fmla="*/ 0 h 433"/>
                  <a:gd name="T2" fmla="*/ 0 w 327"/>
                  <a:gd name="T3" fmla="*/ 0 h 433"/>
                  <a:gd name="T4" fmla="*/ 0 w 327"/>
                  <a:gd name="T5" fmla="*/ 0 h 433"/>
                  <a:gd name="T6" fmla="*/ 0 w 327"/>
                  <a:gd name="T7" fmla="*/ 0 h 433"/>
                  <a:gd name="T8" fmla="*/ 0 w 327"/>
                  <a:gd name="T9" fmla="*/ 0 h 433"/>
                  <a:gd name="T10" fmla="*/ 0 w 327"/>
                  <a:gd name="T11" fmla="*/ 0 h 433"/>
                  <a:gd name="T12" fmla="*/ 0 w 327"/>
                  <a:gd name="T13" fmla="*/ 0 h 433"/>
                  <a:gd name="T14" fmla="*/ 0 w 327"/>
                  <a:gd name="T15" fmla="*/ 0 h 433"/>
                  <a:gd name="T16" fmla="*/ 0 w 327"/>
                  <a:gd name="T17" fmla="*/ 0 h 433"/>
                  <a:gd name="T18" fmla="*/ 0 w 327"/>
                  <a:gd name="T19" fmla="*/ 0 h 433"/>
                  <a:gd name="T20" fmla="*/ 0 w 327"/>
                  <a:gd name="T21" fmla="*/ 0 h 433"/>
                  <a:gd name="T22" fmla="*/ 0 w 327"/>
                  <a:gd name="T23" fmla="*/ 0 h 433"/>
                  <a:gd name="T24" fmla="*/ 0 w 327"/>
                  <a:gd name="T25" fmla="*/ 0 h 433"/>
                  <a:gd name="T26" fmla="*/ 0 w 327"/>
                  <a:gd name="T27" fmla="*/ 0 h 433"/>
                  <a:gd name="T28" fmla="*/ 0 w 327"/>
                  <a:gd name="T29" fmla="*/ 0 h 433"/>
                  <a:gd name="T30" fmla="*/ 0 w 327"/>
                  <a:gd name="T31" fmla="*/ 0 h 433"/>
                  <a:gd name="T32" fmla="*/ 0 w 327"/>
                  <a:gd name="T33" fmla="*/ 0 h 433"/>
                  <a:gd name="T34" fmla="*/ 0 w 327"/>
                  <a:gd name="T35" fmla="*/ 0 h 433"/>
                  <a:gd name="T36" fmla="*/ 0 w 327"/>
                  <a:gd name="T37" fmla="*/ 0 h 433"/>
                  <a:gd name="T38" fmla="*/ 0 w 327"/>
                  <a:gd name="T39" fmla="*/ 0 h 433"/>
                  <a:gd name="T40" fmla="*/ 0 w 327"/>
                  <a:gd name="T41" fmla="*/ 0 h 433"/>
                  <a:gd name="T42" fmla="*/ 0 w 327"/>
                  <a:gd name="T43" fmla="*/ 0 h 433"/>
                  <a:gd name="T44" fmla="*/ 0 w 327"/>
                  <a:gd name="T45" fmla="*/ 0 h 433"/>
                  <a:gd name="T46" fmla="*/ 0 w 327"/>
                  <a:gd name="T47" fmla="*/ 0 h 433"/>
                  <a:gd name="T48" fmla="*/ 0 w 327"/>
                  <a:gd name="T49" fmla="*/ 0 h 433"/>
                  <a:gd name="T50" fmla="*/ 0 w 327"/>
                  <a:gd name="T51" fmla="*/ 1 h 433"/>
                  <a:gd name="T52" fmla="*/ 0 w 327"/>
                  <a:gd name="T53" fmla="*/ 1 h 433"/>
                  <a:gd name="T54" fmla="*/ 0 w 327"/>
                  <a:gd name="T55" fmla="*/ 1 h 433"/>
                  <a:gd name="T56" fmla="*/ 0 w 327"/>
                  <a:gd name="T57" fmla="*/ 1 h 433"/>
                  <a:gd name="T58" fmla="*/ 0 w 327"/>
                  <a:gd name="T59" fmla="*/ 1 h 433"/>
                  <a:gd name="T60" fmla="*/ 0 w 327"/>
                  <a:gd name="T61" fmla="*/ 1 h 433"/>
                  <a:gd name="T62" fmla="*/ 0 w 327"/>
                  <a:gd name="T63" fmla="*/ 1 h 433"/>
                  <a:gd name="T64" fmla="*/ 0 w 327"/>
                  <a:gd name="T65" fmla="*/ 0 h 433"/>
                  <a:gd name="T66" fmla="*/ 0 w 327"/>
                  <a:gd name="T67" fmla="*/ 0 h 433"/>
                  <a:gd name="T68" fmla="*/ 0 w 327"/>
                  <a:gd name="T69" fmla="*/ 0 h 433"/>
                  <a:gd name="T70" fmla="*/ 0 w 327"/>
                  <a:gd name="T71" fmla="*/ 0 h 433"/>
                  <a:gd name="T72" fmla="*/ 0 w 327"/>
                  <a:gd name="T73" fmla="*/ 0 h 433"/>
                  <a:gd name="T74" fmla="*/ 0 w 327"/>
                  <a:gd name="T75" fmla="*/ 0 h 433"/>
                  <a:gd name="T76" fmla="*/ 0 w 327"/>
                  <a:gd name="T77" fmla="*/ 0 h 433"/>
                  <a:gd name="T78" fmla="*/ 0 w 327"/>
                  <a:gd name="T79" fmla="*/ 0 h 433"/>
                  <a:gd name="T80" fmla="*/ 0 w 327"/>
                  <a:gd name="T81" fmla="*/ 0 h 433"/>
                  <a:gd name="T82" fmla="*/ 0 w 327"/>
                  <a:gd name="T83" fmla="*/ 0 h 433"/>
                  <a:gd name="T84" fmla="*/ 0 w 327"/>
                  <a:gd name="T85" fmla="*/ 0 h 433"/>
                  <a:gd name="T86" fmla="*/ 0 w 327"/>
                  <a:gd name="T87" fmla="*/ 0 h 433"/>
                  <a:gd name="T88" fmla="*/ 0 w 327"/>
                  <a:gd name="T89" fmla="*/ 0 h 433"/>
                  <a:gd name="T90" fmla="*/ 0 w 327"/>
                  <a:gd name="T91" fmla="*/ 0 h 4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7"/>
                  <a:gd name="T139" fmla="*/ 0 h 433"/>
                  <a:gd name="T140" fmla="*/ 327 w 327"/>
                  <a:gd name="T141" fmla="*/ 433 h 4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7" h="433">
                    <a:moveTo>
                      <a:pt x="259" y="26"/>
                    </a:moveTo>
                    <a:lnTo>
                      <a:pt x="272" y="34"/>
                    </a:lnTo>
                    <a:lnTo>
                      <a:pt x="285" y="44"/>
                    </a:lnTo>
                    <a:lnTo>
                      <a:pt x="297" y="58"/>
                    </a:lnTo>
                    <a:lnTo>
                      <a:pt x="309" y="71"/>
                    </a:lnTo>
                    <a:lnTo>
                      <a:pt x="317" y="87"/>
                    </a:lnTo>
                    <a:lnTo>
                      <a:pt x="323" y="103"/>
                    </a:lnTo>
                    <a:lnTo>
                      <a:pt x="327" y="119"/>
                    </a:lnTo>
                    <a:lnTo>
                      <a:pt x="327" y="135"/>
                    </a:lnTo>
                    <a:lnTo>
                      <a:pt x="323" y="153"/>
                    </a:lnTo>
                    <a:lnTo>
                      <a:pt x="314" y="173"/>
                    </a:lnTo>
                    <a:lnTo>
                      <a:pt x="309" y="192"/>
                    </a:lnTo>
                    <a:lnTo>
                      <a:pt x="306" y="207"/>
                    </a:lnTo>
                    <a:lnTo>
                      <a:pt x="307" y="220"/>
                    </a:lnTo>
                    <a:lnTo>
                      <a:pt x="310" y="233"/>
                    </a:lnTo>
                    <a:lnTo>
                      <a:pt x="313" y="245"/>
                    </a:lnTo>
                    <a:lnTo>
                      <a:pt x="316" y="252"/>
                    </a:lnTo>
                    <a:lnTo>
                      <a:pt x="319" y="260"/>
                    </a:lnTo>
                    <a:lnTo>
                      <a:pt x="320" y="265"/>
                    </a:lnTo>
                    <a:lnTo>
                      <a:pt x="316" y="270"/>
                    </a:lnTo>
                    <a:lnTo>
                      <a:pt x="310" y="272"/>
                    </a:lnTo>
                    <a:lnTo>
                      <a:pt x="301" y="272"/>
                    </a:lnTo>
                    <a:lnTo>
                      <a:pt x="294" y="272"/>
                    </a:lnTo>
                    <a:lnTo>
                      <a:pt x="288" y="273"/>
                    </a:lnTo>
                    <a:lnTo>
                      <a:pt x="287" y="278"/>
                    </a:lnTo>
                    <a:lnTo>
                      <a:pt x="288" y="285"/>
                    </a:lnTo>
                    <a:lnTo>
                      <a:pt x="288" y="290"/>
                    </a:lnTo>
                    <a:lnTo>
                      <a:pt x="285" y="294"/>
                    </a:lnTo>
                    <a:lnTo>
                      <a:pt x="278" y="297"/>
                    </a:lnTo>
                    <a:lnTo>
                      <a:pt x="279" y="301"/>
                    </a:lnTo>
                    <a:lnTo>
                      <a:pt x="278" y="305"/>
                    </a:lnTo>
                    <a:lnTo>
                      <a:pt x="276" y="308"/>
                    </a:lnTo>
                    <a:lnTo>
                      <a:pt x="272" y="309"/>
                    </a:lnTo>
                    <a:lnTo>
                      <a:pt x="266" y="312"/>
                    </a:lnTo>
                    <a:lnTo>
                      <a:pt x="263" y="316"/>
                    </a:lnTo>
                    <a:lnTo>
                      <a:pt x="262" y="321"/>
                    </a:lnTo>
                    <a:lnTo>
                      <a:pt x="262" y="325"/>
                    </a:lnTo>
                    <a:lnTo>
                      <a:pt x="262" y="330"/>
                    </a:lnTo>
                    <a:lnTo>
                      <a:pt x="259" y="337"/>
                    </a:lnTo>
                    <a:lnTo>
                      <a:pt x="256" y="342"/>
                    </a:lnTo>
                    <a:lnTo>
                      <a:pt x="250" y="348"/>
                    </a:lnTo>
                    <a:lnTo>
                      <a:pt x="241" y="351"/>
                    </a:lnTo>
                    <a:lnTo>
                      <a:pt x="233" y="354"/>
                    </a:lnTo>
                    <a:lnTo>
                      <a:pt x="221" y="353"/>
                    </a:lnTo>
                    <a:lnTo>
                      <a:pt x="208" y="348"/>
                    </a:lnTo>
                    <a:lnTo>
                      <a:pt x="202" y="344"/>
                    </a:lnTo>
                    <a:lnTo>
                      <a:pt x="193" y="341"/>
                    </a:lnTo>
                    <a:lnTo>
                      <a:pt x="188" y="338"/>
                    </a:lnTo>
                    <a:lnTo>
                      <a:pt x="183" y="340"/>
                    </a:lnTo>
                    <a:lnTo>
                      <a:pt x="174" y="351"/>
                    </a:lnTo>
                    <a:lnTo>
                      <a:pt x="164" y="365"/>
                    </a:lnTo>
                    <a:lnTo>
                      <a:pt x="151" y="379"/>
                    </a:lnTo>
                    <a:lnTo>
                      <a:pt x="137" y="394"/>
                    </a:lnTo>
                    <a:lnTo>
                      <a:pt x="122" y="407"/>
                    </a:lnTo>
                    <a:lnTo>
                      <a:pt x="105" y="419"/>
                    </a:lnTo>
                    <a:lnTo>
                      <a:pt x="89" y="429"/>
                    </a:lnTo>
                    <a:lnTo>
                      <a:pt x="72" y="433"/>
                    </a:lnTo>
                    <a:lnTo>
                      <a:pt x="56" y="433"/>
                    </a:lnTo>
                    <a:lnTo>
                      <a:pt x="42" y="429"/>
                    </a:lnTo>
                    <a:lnTo>
                      <a:pt x="27" y="422"/>
                    </a:lnTo>
                    <a:lnTo>
                      <a:pt x="16" y="413"/>
                    </a:lnTo>
                    <a:lnTo>
                      <a:pt x="7" y="402"/>
                    </a:lnTo>
                    <a:lnTo>
                      <a:pt x="1" y="390"/>
                    </a:lnTo>
                    <a:lnTo>
                      <a:pt x="0" y="379"/>
                    </a:lnTo>
                    <a:lnTo>
                      <a:pt x="1" y="367"/>
                    </a:lnTo>
                    <a:lnTo>
                      <a:pt x="7" y="355"/>
                    </a:lnTo>
                    <a:lnTo>
                      <a:pt x="13" y="340"/>
                    </a:lnTo>
                    <a:lnTo>
                      <a:pt x="20" y="324"/>
                    </a:lnTo>
                    <a:lnTo>
                      <a:pt x="27" y="306"/>
                    </a:lnTo>
                    <a:lnTo>
                      <a:pt x="33" y="290"/>
                    </a:lnTo>
                    <a:lnTo>
                      <a:pt x="39" y="277"/>
                    </a:lnTo>
                    <a:lnTo>
                      <a:pt x="45" y="266"/>
                    </a:lnTo>
                    <a:lnTo>
                      <a:pt x="48" y="260"/>
                    </a:lnTo>
                    <a:lnTo>
                      <a:pt x="54" y="236"/>
                    </a:lnTo>
                    <a:lnTo>
                      <a:pt x="52" y="207"/>
                    </a:lnTo>
                    <a:lnTo>
                      <a:pt x="46" y="176"/>
                    </a:lnTo>
                    <a:lnTo>
                      <a:pt x="40" y="153"/>
                    </a:lnTo>
                    <a:lnTo>
                      <a:pt x="39" y="143"/>
                    </a:lnTo>
                    <a:lnTo>
                      <a:pt x="40" y="128"/>
                    </a:lnTo>
                    <a:lnTo>
                      <a:pt x="43" y="111"/>
                    </a:lnTo>
                    <a:lnTo>
                      <a:pt x="51" y="92"/>
                    </a:lnTo>
                    <a:lnTo>
                      <a:pt x="58" y="73"/>
                    </a:lnTo>
                    <a:lnTo>
                      <a:pt x="68" y="56"/>
                    </a:lnTo>
                    <a:lnTo>
                      <a:pt x="81" y="42"/>
                    </a:lnTo>
                    <a:lnTo>
                      <a:pt x="94" y="30"/>
                    </a:lnTo>
                    <a:lnTo>
                      <a:pt x="113" y="18"/>
                    </a:lnTo>
                    <a:lnTo>
                      <a:pt x="132" y="10"/>
                    </a:lnTo>
                    <a:lnTo>
                      <a:pt x="150" y="3"/>
                    </a:lnTo>
                    <a:lnTo>
                      <a:pt x="169" y="0"/>
                    </a:lnTo>
                    <a:lnTo>
                      <a:pt x="188" y="0"/>
                    </a:lnTo>
                    <a:lnTo>
                      <a:pt x="208" y="4"/>
                    </a:lnTo>
                    <a:lnTo>
                      <a:pt x="231" y="12"/>
                    </a:lnTo>
                    <a:lnTo>
                      <a:pt x="259" y="26"/>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4" name="Freeform 811">
                <a:extLst>
                  <a:ext uri="{FF2B5EF4-FFF2-40B4-BE49-F238E27FC236}">
                    <a16:creationId xmlns:a16="http://schemas.microsoft.com/office/drawing/2014/main" id="{47045EE4-7A58-8B58-CF5B-1227F4F66D3B}"/>
                  </a:ext>
                </a:extLst>
              </p:cNvPr>
              <p:cNvSpPr>
                <a:spLocks/>
              </p:cNvSpPr>
              <p:nvPr/>
            </p:nvSpPr>
            <p:spPr bwMode="auto">
              <a:xfrm>
                <a:off x="2401" y="4841"/>
                <a:ext cx="12" cy="12"/>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5"/>
                  <a:gd name="T53" fmla="*/ 38 w 3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5">
                    <a:moveTo>
                      <a:pt x="13" y="33"/>
                    </a:moveTo>
                    <a:lnTo>
                      <a:pt x="21" y="35"/>
                    </a:lnTo>
                    <a:lnTo>
                      <a:pt x="26" y="32"/>
                    </a:lnTo>
                    <a:lnTo>
                      <a:pt x="32" y="28"/>
                    </a:lnTo>
                    <a:lnTo>
                      <a:pt x="37" y="23"/>
                    </a:lnTo>
                    <a:lnTo>
                      <a:pt x="38" y="16"/>
                    </a:lnTo>
                    <a:lnTo>
                      <a:pt x="35" y="9"/>
                    </a:lnTo>
                    <a:lnTo>
                      <a:pt x="31" y="4"/>
                    </a:lnTo>
                    <a:lnTo>
                      <a:pt x="25" y="2"/>
                    </a:lnTo>
                    <a:lnTo>
                      <a:pt x="18" y="0"/>
                    </a:lnTo>
                    <a:lnTo>
                      <a:pt x="12" y="2"/>
                    </a:lnTo>
                    <a:lnTo>
                      <a:pt x="6" y="6"/>
                    </a:lnTo>
                    <a:lnTo>
                      <a:pt x="2" y="11"/>
                    </a:lnTo>
                    <a:lnTo>
                      <a:pt x="0" y="17"/>
                    </a:lnTo>
                    <a:lnTo>
                      <a:pt x="3" y="24"/>
                    </a:lnTo>
                    <a:lnTo>
                      <a:pt x="7" y="29"/>
                    </a:lnTo>
                    <a:lnTo>
                      <a:pt x="13"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5" name="Freeform 812">
                <a:extLst>
                  <a:ext uri="{FF2B5EF4-FFF2-40B4-BE49-F238E27FC236}">
                    <a16:creationId xmlns:a16="http://schemas.microsoft.com/office/drawing/2014/main" id="{266DF528-48EA-4141-7E3A-EF58772603E7}"/>
                  </a:ext>
                </a:extLst>
              </p:cNvPr>
              <p:cNvSpPr>
                <a:spLocks/>
              </p:cNvSpPr>
              <p:nvPr/>
            </p:nvSpPr>
            <p:spPr bwMode="auto">
              <a:xfrm>
                <a:off x="2406" y="4757"/>
                <a:ext cx="12" cy="12"/>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4"/>
                  <a:gd name="T53" fmla="*/ 38 w 3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4">
                    <a:moveTo>
                      <a:pt x="13" y="33"/>
                    </a:moveTo>
                    <a:lnTo>
                      <a:pt x="20" y="34"/>
                    </a:lnTo>
                    <a:lnTo>
                      <a:pt x="26" y="32"/>
                    </a:lnTo>
                    <a:lnTo>
                      <a:pt x="32" y="28"/>
                    </a:lnTo>
                    <a:lnTo>
                      <a:pt x="36" y="22"/>
                    </a:lnTo>
                    <a:lnTo>
                      <a:pt x="38" y="16"/>
                    </a:lnTo>
                    <a:lnTo>
                      <a:pt x="35" y="9"/>
                    </a:lnTo>
                    <a:lnTo>
                      <a:pt x="30" y="4"/>
                    </a:lnTo>
                    <a:lnTo>
                      <a:pt x="24" y="1"/>
                    </a:lnTo>
                    <a:lnTo>
                      <a:pt x="17" y="0"/>
                    </a:lnTo>
                    <a:lnTo>
                      <a:pt x="11" y="1"/>
                    </a:lnTo>
                    <a:lnTo>
                      <a:pt x="6" y="5"/>
                    </a:lnTo>
                    <a:lnTo>
                      <a:pt x="1" y="10"/>
                    </a:lnTo>
                    <a:lnTo>
                      <a:pt x="0" y="17"/>
                    </a:lnTo>
                    <a:lnTo>
                      <a:pt x="3" y="24"/>
                    </a:lnTo>
                    <a:lnTo>
                      <a:pt x="7" y="29"/>
                    </a:lnTo>
                    <a:lnTo>
                      <a:pt x="13"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6" name="Freeform 813">
                <a:extLst>
                  <a:ext uri="{FF2B5EF4-FFF2-40B4-BE49-F238E27FC236}">
                    <a16:creationId xmlns:a16="http://schemas.microsoft.com/office/drawing/2014/main" id="{30406073-DCCF-FF2A-310F-9C6CB5D1EC21}"/>
                  </a:ext>
                </a:extLst>
              </p:cNvPr>
              <p:cNvSpPr>
                <a:spLocks/>
              </p:cNvSpPr>
              <p:nvPr/>
            </p:nvSpPr>
            <p:spPr bwMode="auto">
              <a:xfrm>
                <a:off x="2459" y="4787"/>
                <a:ext cx="19" cy="6"/>
              </a:xfrm>
              <a:custGeom>
                <a:avLst/>
                <a:gdLst>
                  <a:gd name="T0" fmla="*/ 0 w 56"/>
                  <a:gd name="T1" fmla="*/ 0 h 19"/>
                  <a:gd name="T2" fmla="*/ 0 w 56"/>
                  <a:gd name="T3" fmla="*/ 0 h 19"/>
                  <a:gd name="T4" fmla="*/ 0 w 56"/>
                  <a:gd name="T5" fmla="*/ 0 h 19"/>
                  <a:gd name="T6" fmla="*/ 0 w 56"/>
                  <a:gd name="T7" fmla="*/ 0 h 19"/>
                  <a:gd name="T8" fmla="*/ 0 w 56"/>
                  <a:gd name="T9" fmla="*/ 0 h 19"/>
                  <a:gd name="T10" fmla="*/ 0 w 56"/>
                  <a:gd name="T11" fmla="*/ 0 h 19"/>
                  <a:gd name="T12" fmla="*/ 0 w 56"/>
                  <a:gd name="T13" fmla="*/ 0 h 19"/>
                  <a:gd name="T14" fmla="*/ 0 w 56"/>
                  <a:gd name="T15" fmla="*/ 0 h 19"/>
                  <a:gd name="T16" fmla="*/ 0 w 56"/>
                  <a:gd name="T17" fmla="*/ 0 h 19"/>
                  <a:gd name="T18" fmla="*/ 0 w 56"/>
                  <a:gd name="T19" fmla="*/ 0 h 19"/>
                  <a:gd name="T20" fmla="*/ 0 w 56"/>
                  <a:gd name="T21" fmla="*/ 0 h 19"/>
                  <a:gd name="T22" fmla="*/ 0 w 56"/>
                  <a:gd name="T23" fmla="*/ 0 h 19"/>
                  <a:gd name="T24" fmla="*/ 0 w 56"/>
                  <a:gd name="T25" fmla="*/ 0 h 19"/>
                  <a:gd name="T26" fmla="*/ 0 w 56"/>
                  <a:gd name="T27" fmla="*/ 0 h 19"/>
                  <a:gd name="T28" fmla="*/ 0 w 56"/>
                  <a:gd name="T29" fmla="*/ 0 h 19"/>
                  <a:gd name="T30" fmla="*/ 0 w 56"/>
                  <a:gd name="T31" fmla="*/ 0 h 19"/>
                  <a:gd name="T32" fmla="*/ 0 w 56"/>
                  <a:gd name="T33" fmla="*/ 0 h 19"/>
                  <a:gd name="T34" fmla="*/ 0 w 56"/>
                  <a:gd name="T35" fmla="*/ 0 h 19"/>
                  <a:gd name="T36" fmla="*/ 0 w 56"/>
                  <a:gd name="T37" fmla="*/ 0 h 19"/>
                  <a:gd name="T38" fmla="*/ 0 w 56"/>
                  <a:gd name="T39" fmla="*/ 0 h 19"/>
                  <a:gd name="T40" fmla="*/ 0 w 56"/>
                  <a:gd name="T41" fmla="*/ 0 h 19"/>
                  <a:gd name="T42" fmla="*/ 0 w 56"/>
                  <a:gd name="T43" fmla="*/ 0 h 19"/>
                  <a:gd name="T44" fmla="*/ 0 w 56"/>
                  <a:gd name="T45" fmla="*/ 0 h 19"/>
                  <a:gd name="T46" fmla="*/ 0 w 56"/>
                  <a:gd name="T47" fmla="*/ 0 h 19"/>
                  <a:gd name="T48" fmla="*/ 0 w 56"/>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19"/>
                  <a:gd name="T77" fmla="*/ 56 w 56"/>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19">
                    <a:moveTo>
                      <a:pt x="51" y="17"/>
                    </a:moveTo>
                    <a:lnTo>
                      <a:pt x="54" y="13"/>
                    </a:lnTo>
                    <a:lnTo>
                      <a:pt x="56" y="9"/>
                    </a:lnTo>
                    <a:lnTo>
                      <a:pt x="53" y="5"/>
                    </a:lnTo>
                    <a:lnTo>
                      <a:pt x="47" y="1"/>
                    </a:lnTo>
                    <a:lnTo>
                      <a:pt x="37" y="0"/>
                    </a:lnTo>
                    <a:lnTo>
                      <a:pt x="27" y="0"/>
                    </a:lnTo>
                    <a:lnTo>
                      <a:pt x="15" y="1"/>
                    </a:lnTo>
                    <a:lnTo>
                      <a:pt x="6" y="3"/>
                    </a:lnTo>
                    <a:lnTo>
                      <a:pt x="2" y="3"/>
                    </a:lnTo>
                    <a:lnTo>
                      <a:pt x="0" y="4"/>
                    </a:lnTo>
                    <a:lnTo>
                      <a:pt x="3" y="7"/>
                    </a:lnTo>
                    <a:lnTo>
                      <a:pt x="11" y="7"/>
                    </a:lnTo>
                    <a:lnTo>
                      <a:pt x="21" y="7"/>
                    </a:lnTo>
                    <a:lnTo>
                      <a:pt x="30" y="8"/>
                    </a:lnTo>
                    <a:lnTo>
                      <a:pt x="38" y="9"/>
                    </a:lnTo>
                    <a:lnTo>
                      <a:pt x="43" y="9"/>
                    </a:lnTo>
                    <a:lnTo>
                      <a:pt x="46" y="11"/>
                    </a:lnTo>
                    <a:lnTo>
                      <a:pt x="48" y="12"/>
                    </a:lnTo>
                    <a:lnTo>
                      <a:pt x="48" y="13"/>
                    </a:lnTo>
                    <a:lnTo>
                      <a:pt x="48" y="16"/>
                    </a:lnTo>
                    <a:lnTo>
                      <a:pt x="48" y="17"/>
                    </a:lnTo>
                    <a:lnTo>
                      <a:pt x="48" y="19"/>
                    </a:lnTo>
                    <a:lnTo>
                      <a:pt x="50" y="19"/>
                    </a:lnTo>
                    <a:lnTo>
                      <a:pt x="5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7" name="Freeform 814">
                <a:extLst>
                  <a:ext uri="{FF2B5EF4-FFF2-40B4-BE49-F238E27FC236}">
                    <a16:creationId xmlns:a16="http://schemas.microsoft.com/office/drawing/2014/main" id="{CDD23E91-7DFE-8176-84E5-BF00AD533841}"/>
                  </a:ext>
                </a:extLst>
              </p:cNvPr>
              <p:cNvSpPr>
                <a:spLocks/>
              </p:cNvSpPr>
              <p:nvPr/>
            </p:nvSpPr>
            <p:spPr bwMode="auto">
              <a:xfrm>
                <a:off x="2462" y="4794"/>
                <a:ext cx="13" cy="7"/>
              </a:xfrm>
              <a:custGeom>
                <a:avLst/>
                <a:gdLst>
                  <a:gd name="T0" fmla="*/ 0 w 39"/>
                  <a:gd name="T1" fmla="*/ 0 h 20"/>
                  <a:gd name="T2" fmla="*/ 0 w 39"/>
                  <a:gd name="T3" fmla="*/ 0 h 20"/>
                  <a:gd name="T4" fmla="*/ 0 w 39"/>
                  <a:gd name="T5" fmla="*/ 0 h 20"/>
                  <a:gd name="T6" fmla="*/ 0 w 39"/>
                  <a:gd name="T7" fmla="*/ 0 h 20"/>
                  <a:gd name="T8" fmla="*/ 0 w 39"/>
                  <a:gd name="T9" fmla="*/ 0 h 20"/>
                  <a:gd name="T10" fmla="*/ 0 w 39"/>
                  <a:gd name="T11" fmla="*/ 0 h 20"/>
                  <a:gd name="T12" fmla="*/ 0 w 39"/>
                  <a:gd name="T13" fmla="*/ 0 h 20"/>
                  <a:gd name="T14" fmla="*/ 0 w 39"/>
                  <a:gd name="T15" fmla="*/ 0 h 20"/>
                  <a:gd name="T16" fmla="*/ 0 w 39"/>
                  <a:gd name="T17" fmla="*/ 0 h 20"/>
                  <a:gd name="T18" fmla="*/ 0 w 39"/>
                  <a:gd name="T19" fmla="*/ 0 h 20"/>
                  <a:gd name="T20" fmla="*/ 0 w 39"/>
                  <a:gd name="T21" fmla="*/ 0 h 20"/>
                  <a:gd name="T22" fmla="*/ 0 w 39"/>
                  <a:gd name="T23" fmla="*/ 0 h 20"/>
                  <a:gd name="T24" fmla="*/ 0 w 39"/>
                  <a:gd name="T25" fmla="*/ 0 h 20"/>
                  <a:gd name="T26" fmla="*/ 0 w 39"/>
                  <a:gd name="T27" fmla="*/ 0 h 20"/>
                  <a:gd name="T28" fmla="*/ 0 w 39"/>
                  <a:gd name="T29" fmla="*/ 0 h 20"/>
                  <a:gd name="T30" fmla="*/ 0 w 39"/>
                  <a:gd name="T31" fmla="*/ 0 h 20"/>
                  <a:gd name="T32" fmla="*/ 0 w 39"/>
                  <a:gd name="T33" fmla="*/ 0 h 20"/>
                  <a:gd name="T34" fmla="*/ 0 w 39"/>
                  <a:gd name="T35" fmla="*/ 0 h 20"/>
                  <a:gd name="T36" fmla="*/ 0 w 39"/>
                  <a:gd name="T37" fmla="*/ 0 h 20"/>
                  <a:gd name="T38" fmla="*/ 0 w 39"/>
                  <a:gd name="T39" fmla="*/ 0 h 20"/>
                  <a:gd name="T40" fmla="*/ 0 w 39"/>
                  <a:gd name="T41" fmla="*/ 0 h 20"/>
                  <a:gd name="T42" fmla="*/ 0 w 39"/>
                  <a:gd name="T43" fmla="*/ 0 h 20"/>
                  <a:gd name="T44" fmla="*/ 0 w 39"/>
                  <a:gd name="T45" fmla="*/ 0 h 20"/>
                  <a:gd name="T46" fmla="*/ 0 w 39"/>
                  <a:gd name="T47" fmla="*/ 0 h 20"/>
                  <a:gd name="T48" fmla="*/ 0 w 39"/>
                  <a:gd name="T49" fmla="*/ 0 h 20"/>
                  <a:gd name="T50" fmla="*/ 0 w 39"/>
                  <a:gd name="T51" fmla="*/ 0 h 20"/>
                  <a:gd name="T52" fmla="*/ 0 w 39"/>
                  <a:gd name="T53" fmla="*/ 0 h 20"/>
                  <a:gd name="T54" fmla="*/ 0 w 39"/>
                  <a:gd name="T55" fmla="*/ 0 h 20"/>
                  <a:gd name="T56" fmla="*/ 0 w 39"/>
                  <a:gd name="T57" fmla="*/ 0 h 20"/>
                  <a:gd name="T58" fmla="*/ 0 w 39"/>
                  <a:gd name="T59" fmla="*/ 0 h 20"/>
                  <a:gd name="T60" fmla="*/ 0 w 39"/>
                  <a:gd name="T61" fmla="*/ 0 h 20"/>
                  <a:gd name="T62" fmla="*/ 0 w 39"/>
                  <a:gd name="T63" fmla="*/ 0 h 20"/>
                  <a:gd name="T64" fmla="*/ 0 w 39"/>
                  <a:gd name="T65" fmla="*/ 0 h 20"/>
                  <a:gd name="T66" fmla="*/ 0 w 39"/>
                  <a:gd name="T67" fmla="*/ 0 h 20"/>
                  <a:gd name="T68" fmla="*/ 0 w 39"/>
                  <a:gd name="T69" fmla="*/ 0 h 20"/>
                  <a:gd name="T70" fmla="*/ 0 w 39"/>
                  <a:gd name="T71" fmla="*/ 0 h 20"/>
                  <a:gd name="T72" fmla="*/ 0 w 39"/>
                  <a:gd name="T73" fmla="*/ 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20"/>
                  <a:gd name="T113" fmla="*/ 39 w 39"/>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20">
                    <a:moveTo>
                      <a:pt x="30" y="11"/>
                    </a:moveTo>
                    <a:lnTo>
                      <a:pt x="32" y="11"/>
                    </a:lnTo>
                    <a:lnTo>
                      <a:pt x="33" y="9"/>
                    </a:lnTo>
                    <a:lnTo>
                      <a:pt x="36" y="8"/>
                    </a:lnTo>
                    <a:lnTo>
                      <a:pt x="38" y="7"/>
                    </a:lnTo>
                    <a:lnTo>
                      <a:pt x="39" y="6"/>
                    </a:lnTo>
                    <a:lnTo>
                      <a:pt x="39" y="4"/>
                    </a:lnTo>
                    <a:lnTo>
                      <a:pt x="38" y="4"/>
                    </a:lnTo>
                    <a:lnTo>
                      <a:pt x="35" y="4"/>
                    </a:lnTo>
                    <a:lnTo>
                      <a:pt x="29" y="6"/>
                    </a:lnTo>
                    <a:lnTo>
                      <a:pt x="20" y="4"/>
                    </a:lnTo>
                    <a:lnTo>
                      <a:pt x="11" y="4"/>
                    </a:lnTo>
                    <a:lnTo>
                      <a:pt x="4" y="2"/>
                    </a:lnTo>
                    <a:lnTo>
                      <a:pt x="1" y="0"/>
                    </a:lnTo>
                    <a:lnTo>
                      <a:pt x="0" y="2"/>
                    </a:lnTo>
                    <a:lnTo>
                      <a:pt x="1" y="3"/>
                    </a:lnTo>
                    <a:lnTo>
                      <a:pt x="4" y="4"/>
                    </a:lnTo>
                    <a:lnTo>
                      <a:pt x="10" y="7"/>
                    </a:lnTo>
                    <a:lnTo>
                      <a:pt x="14" y="9"/>
                    </a:lnTo>
                    <a:lnTo>
                      <a:pt x="19" y="11"/>
                    </a:lnTo>
                    <a:lnTo>
                      <a:pt x="22" y="12"/>
                    </a:lnTo>
                    <a:lnTo>
                      <a:pt x="24" y="15"/>
                    </a:lnTo>
                    <a:lnTo>
                      <a:pt x="26" y="16"/>
                    </a:lnTo>
                    <a:lnTo>
                      <a:pt x="26" y="19"/>
                    </a:lnTo>
                    <a:lnTo>
                      <a:pt x="27" y="20"/>
                    </a:lnTo>
                    <a:lnTo>
                      <a:pt x="29" y="20"/>
                    </a:lnTo>
                    <a:lnTo>
                      <a:pt x="29" y="19"/>
                    </a:lnTo>
                    <a:lnTo>
                      <a:pt x="27" y="17"/>
                    </a:lnTo>
                    <a:lnTo>
                      <a:pt x="27" y="16"/>
                    </a:lnTo>
                    <a:lnTo>
                      <a:pt x="27" y="15"/>
                    </a:lnTo>
                    <a:lnTo>
                      <a:pt x="27" y="13"/>
                    </a:lnTo>
                    <a:lnTo>
                      <a:pt x="27" y="12"/>
                    </a:lnTo>
                    <a:lnTo>
                      <a:pt x="29" y="12"/>
                    </a:lnTo>
                    <a:lnTo>
                      <a:pt x="29" y="11"/>
                    </a:lnTo>
                    <a:lnTo>
                      <a:pt x="3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8" name="Freeform 815">
                <a:extLst>
                  <a:ext uri="{FF2B5EF4-FFF2-40B4-BE49-F238E27FC236}">
                    <a16:creationId xmlns:a16="http://schemas.microsoft.com/office/drawing/2014/main" id="{825C7375-5789-998A-3448-394B90065A71}"/>
                  </a:ext>
                </a:extLst>
              </p:cNvPr>
              <p:cNvSpPr>
                <a:spLocks/>
              </p:cNvSpPr>
              <p:nvPr/>
            </p:nvSpPr>
            <p:spPr bwMode="auto">
              <a:xfrm>
                <a:off x="2460" y="4823"/>
                <a:ext cx="11" cy="4"/>
              </a:xfrm>
              <a:custGeom>
                <a:avLst/>
                <a:gdLst>
                  <a:gd name="T0" fmla="*/ 0 w 31"/>
                  <a:gd name="T1" fmla="*/ 0 h 11"/>
                  <a:gd name="T2" fmla="*/ 0 w 31"/>
                  <a:gd name="T3" fmla="*/ 0 h 11"/>
                  <a:gd name="T4" fmla="*/ 0 w 31"/>
                  <a:gd name="T5" fmla="*/ 0 h 11"/>
                  <a:gd name="T6" fmla="*/ 0 w 31"/>
                  <a:gd name="T7" fmla="*/ 0 h 11"/>
                  <a:gd name="T8" fmla="*/ 0 w 31"/>
                  <a:gd name="T9" fmla="*/ 0 h 11"/>
                  <a:gd name="T10" fmla="*/ 0 w 31"/>
                  <a:gd name="T11" fmla="*/ 0 h 11"/>
                  <a:gd name="T12" fmla="*/ 0 w 31"/>
                  <a:gd name="T13" fmla="*/ 0 h 11"/>
                  <a:gd name="T14" fmla="*/ 0 w 31"/>
                  <a:gd name="T15" fmla="*/ 0 h 11"/>
                  <a:gd name="T16" fmla="*/ 0 w 31"/>
                  <a:gd name="T17" fmla="*/ 0 h 11"/>
                  <a:gd name="T18" fmla="*/ 0 w 31"/>
                  <a:gd name="T19" fmla="*/ 0 h 11"/>
                  <a:gd name="T20" fmla="*/ 0 w 31"/>
                  <a:gd name="T21" fmla="*/ 0 h 11"/>
                  <a:gd name="T22" fmla="*/ 0 w 31"/>
                  <a:gd name="T23" fmla="*/ 0 h 11"/>
                  <a:gd name="T24" fmla="*/ 0 w 31"/>
                  <a:gd name="T25" fmla="*/ 0 h 11"/>
                  <a:gd name="T26" fmla="*/ 0 w 31"/>
                  <a:gd name="T27" fmla="*/ 0 h 11"/>
                  <a:gd name="T28" fmla="*/ 0 w 31"/>
                  <a:gd name="T29" fmla="*/ 0 h 11"/>
                  <a:gd name="T30" fmla="*/ 0 w 31"/>
                  <a:gd name="T31" fmla="*/ 0 h 11"/>
                  <a:gd name="T32" fmla="*/ 0 w 31"/>
                  <a:gd name="T33" fmla="*/ 0 h 11"/>
                  <a:gd name="T34" fmla="*/ 0 w 31"/>
                  <a:gd name="T35" fmla="*/ 0 h 11"/>
                  <a:gd name="T36" fmla="*/ 0 w 31"/>
                  <a:gd name="T37" fmla="*/ 0 h 11"/>
                  <a:gd name="T38" fmla="*/ 0 w 31"/>
                  <a:gd name="T39" fmla="*/ 0 h 11"/>
                  <a:gd name="T40" fmla="*/ 0 w 31"/>
                  <a:gd name="T41" fmla="*/ 0 h 11"/>
                  <a:gd name="T42" fmla="*/ 0 w 31"/>
                  <a:gd name="T43" fmla="*/ 0 h 11"/>
                  <a:gd name="T44" fmla="*/ 0 w 31"/>
                  <a:gd name="T45" fmla="*/ 0 h 11"/>
                  <a:gd name="T46" fmla="*/ 0 w 31"/>
                  <a:gd name="T47" fmla="*/ 0 h 11"/>
                  <a:gd name="T48" fmla="*/ 0 w 31"/>
                  <a:gd name="T49" fmla="*/ 0 h 11"/>
                  <a:gd name="T50" fmla="*/ 0 w 31"/>
                  <a:gd name="T51" fmla="*/ 0 h 11"/>
                  <a:gd name="T52" fmla="*/ 0 w 31"/>
                  <a:gd name="T53" fmla="*/ 0 h 11"/>
                  <a:gd name="T54" fmla="*/ 0 w 31"/>
                  <a:gd name="T55" fmla="*/ 0 h 11"/>
                  <a:gd name="T56" fmla="*/ 0 w 31"/>
                  <a:gd name="T57" fmla="*/ 0 h 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
                  <a:gd name="T88" fmla="*/ 0 h 11"/>
                  <a:gd name="T89" fmla="*/ 31 w 31"/>
                  <a:gd name="T90" fmla="*/ 11 h 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 h="11">
                    <a:moveTo>
                      <a:pt x="31" y="8"/>
                    </a:moveTo>
                    <a:lnTo>
                      <a:pt x="25" y="7"/>
                    </a:lnTo>
                    <a:lnTo>
                      <a:pt x="21" y="5"/>
                    </a:lnTo>
                    <a:lnTo>
                      <a:pt x="15" y="4"/>
                    </a:lnTo>
                    <a:lnTo>
                      <a:pt x="9" y="1"/>
                    </a:lnTo>
                    <a:lnTo>
                      <a:pt x="9" y="0"/>
                    </a:lnTo>
                    <a:lnTo>
                      <a:pt x="8" y="0"/>
                    </a:lnTo>
                    <a:lnTo>
                      <a:pt x="6" y="0"/>
                    </a:lnTo>
                    <a:lnTo>
                      <a:pt x="5" y="1"/>
                    </a:lnTo>
                    <a:lnTo>
                      <a:pt x="3" y="1"/>
                    </a:lnTo>
                    <a:lnTo>
                      <a:pt x="0" y="1"/>
                    </a:lnTo>
                    <a:lnTo>
                      <a:pt x="0" y="3"/>
                    </a:lnTo>
                    <a:lnTo>
                      <a:pt x="0" y="4"/>
                    </a:lnTo>
                    <a:lnTo>
                      <a:pt x="2" y="4"/>
                    </a:lnTo>
                    <a:lnTo>
                      <a:pt x="6" y="3"/>
                    </a:lnTo>
                    <a:lnTo>
                      <a:pt x="9" y="5"/>
                    </a:lnTo>
                    <a:lnTo>
                      <a:pt x="13" y="7"/>
                    </a:lnTo>
                    <a:lnTo>
                      <a:pt x="19" y="8"/>
                    </a:lnTo>
                    <a:lnTo>
                      <a:pt x="22" y="9"/>
                    </a:lnTo>
                    <a:lnTo>
                      <a:pt x="25" y="9"/>
                    </a:lnTo>
                    <a:lnTo>
                      <a:pt x="28" y="9"/>
                    </a:lnTo>
                    <a:lnTo>
                      <a:pt x="29" y="9"/>
                    </a:lnTo>
                    <a:lnTo>
                      <a:pt x="31" y="11"/>
                    </a:lnTo>
                    <a:lnTo>
                      <a:pt x="31" y="9"/>
                    </a:lnTo>
                    <a:lnTo>
                      <a:pt x="3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19" name="Freeform 816">
                <a:extLst>
                  <a:ext uri="{FF2B5EF4-FFF2-40B4-BE49-F238E27FC236}">
                    <a16:creationId xmlns:a16="http://schemas.microsoft.com/office/drawing/2014/main" id="{9664211D-A942-6518-88DE-8D2620C239B2}"/>
                  </a:ext>
                </a:extLst>
              </p:cNvPr>
              <p:cNvSpPr>
                <a:spLocks/>
              </p:cNvSpPr>
              <p:nvPr/>
            </p:nvSpPr>
            <p:spPr bwMode="auto">
              <a:xfrm>
                <a:off x="2384" y="4720"/>
                <a:ext cx="117" cy="93"/>
              </a:xfrm>
              <a:custGeom>
                <a:avLst/>
                <a:gdLst>
                  <a:gd name="T0" fmla="*/ 0 w 349"/>
                  <a:gd name="T1" fmla="*/ 0 h 279"/>
                  <a:gd name="T2" fmla="*/ 0 w 349"/>
                  <a:gd name="T3" fmla="*/ 0 h 279"/>
                  <a:gd name="T4" fmla="*/ 0 w 349"/>
                  <a:gd name="T5" fmla="*/ 0 h 279"/>
                  <a:gd name="T6" fmla="*/ 0 w 349"/>
                  <a:gd name="T7" fmla="*/ 0 h 279"/>
                  <a:gd name="T8" fmla="*/ 0 w 349"/>
                  <a:gd name="T9" fmla="*/ 0 h 279"/>
                  <a:gd name="T10" fmla="*/ 0 w 349"/>
                  <a:gd name="T11" fmla="*/ 0 h 279"/>
                  <a:gd name="T12" fmla="*/ 0 w 349"/>
                  <a:gd name="T13" fmla="*/ 0 h 279"/>
                  <a:gd name="T14" fmla="*/ 0 w 349"/>
                  <a:gd name="T15" fmla="*/ 0 h 279"/>
                  <a:gd name="T16" fmla="*/ 0 w 349"/>
                  <a:gd name="T17" fmla="*/ 0 h 279"/>
                  <a:gd name="T18" fmla="*/ 0 w 349"/>
                  <a:gd name="T19" fmla="*/ 0 h 279"/>
                  <a:gd name="T20" fmla="*/ 0 w 349"/>
                  <a:gd name="T21" fmla="*/ 0 h 279"/>
                  <a:gd name="T22" fmla="*/ 0 w 349"/>
                  <a:gd name="T23" fmla="*/ 0 h 279"/>
                  <a:gd name="T24" fmla="*/ 0 w 349"/>
                  <a:gd name="T25" fmla="*/ 0 h 279"/>
                  <a:gd name="T26" fmla="*/ 0 w 349"/>
                  <a:gd name="T27" fmla="*/ 0 h 279"/>
                  <a:gd name="T28" fmla="*/ 0 w 349"/>
                  <a:gd name="T29" fmla="*/ 0 h 279"/>
                  <a:gd name="T30" fmla="*/ 0 w 349"/>
                  <a:gd name="T31" fmla="*/ 0 h 279"/>
                  <a:gd name="T32" fmla="*/ 0 w 349"/>
                  <a:gd name="T33" fmla="*/ 0 h 279"/>
                  <a:gd name="T34" fmla="*/ 0 w 349"/>
                  <a:gd name="T35" fmla="*/ 0 h 279"/>
                  <a:gd name="T36" fmla="*/ 0 w 349"/>
                  <a:gd name="T37" fmla="*/ 0 h 279"/>
                  <a:gd name="T38" fmla="*/ 0 w 349"/>
                  <a:gd name="T39" fmla="*/ 0 h 279"/>
                  <a:gd name="T40" fmla="*/ 0 w 349"/>
                  <a:gd name="T41" fmla="*/ 0 h 279"/>
                  <a:gd name="T42" fmla="*/ 0 w 349"/>
                  <a:gd name="T43" fmla="*/ 0 h 279"/>
                  <a:gd name="T44" fmla="*/ 0 w 349"/>
                  <a:gd name="T45" fmla="*/ 0 h 279"/>
                  <a:gd name="T46" fmla="*/ 0 w 349"/>
                  <a:gd name="T47" fmla="*/ 0 h 279"/>
                  <a:gd name="T48" fmla="*/ 0 w 349"/>
                  <a:gd name="T49" fmla="*/ 0 h 279"/>
                  <a:gd name="T50" fmla="*/ 0 w 349"/>
                  <a:gd name="T51" fmla="*/ 0 h 279"/>
                  <a:gd name="T52" fmla="*/ 0 w 349"/>
                  <a:gd name="T53" fmla="*/ 0 h 279"/>
                  <a:gd name="T54" fmla="*/ 0 w 349"/>
                  <a:gd name="T55" fmla="*/ 0 h 279"/>
                  <a:gd name="T56" fmla="*/ 0 w 349"/>
                  <a:gd name="T57" fmla="*/ 0 h 279"/>
                  <a:gd name="T58" fmla="*/ 0 w 349"/>
                  <a:gd name="T59" fmla="*/ 0 h 279"/>
                  <a:gd name="T60" fmla="*/ 0 w 349"/>
                  <a:gd name="T61" fmla="*/ 0 h 279"/>
                  <a:gd name="T62" fmla="*/ 0 w 349"/>
                  <a:gd name="T63" fmla="*/ 0 h 279"/>
                  <a:gd name="T64" fmla="*/ 0 w 349"/>
                  <a:gd name="T65" fmla="*/ 0 h 279"/>
                  <a:gd name="T66" fmla="*/ 0 w 349"/>
                  <a:gd name="T67" fmla="*/ 0 h 279"/>
                  <a:gd name="T68" fmla="*/ 0 w 349"/>
                  <a:gd name="T69" fmla="*/ 0 h 279"/>
                  <a:gd name="T70" fmla="*/ 0 w 349"/>
                  <a:gd name="T71" fmla="*/ 0 h 279"/>
                  <a:gd name="T72" fmla="*/ 0 w 349"/>
                  <a:gd name="T73" fmla="*/ 0 h 279"/>
                  <a:gd name="T74" fmla="*/ 0 w 349"/>
                  <a:gd name="T75" fmla="*/ 0 h 279"/>
                  <a:gd name="T76" fmla="*/ 0 w 349"/>
                  <a:gd name="T77" fmla="*/ 0 h 279"/>
                  <a:gd name="T78" fmla="*/ 0 w 349"/>
                  <a:gd name="T79" fmla="*/ 0 h 279"/>
                  <a:gd name="T80" fmla="*/ 0 w 349"/>
                  <a:gd name="T81" fmla="*/ 0 h 279"/>
                  <a:gd name="T82" fmla="*/ 0 w 349"/>
                  <a:gd name="T83" fmla="*/ 0 h 279"/>
                  <a:gd name="T84" fmla="*/ 0 w 349"/>
                  <a:gd name="T85" fmla="*/ 0 h 279"/>
                  <a:gd name="T86" fmla="*/ 0 w 349"/>
                  <a:gd name="T87" fmla="*/ 0 h 2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9"/>
                  <a:gd name="T133" fmla="*/ 0 h 279"/>
                  <a:gd name="T134" fmla="*/ 349 w 349"/>
                  <a:gd name="T135" fmla="*/ 279 h 2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9" h="279">
                    <a:moveTo>
                      <a:pt x="330" y="158"/>
                    </a:moveTo>
                    <a:lnTo>
                      <a:pt x="338" y="156"/>
                    </a:lnTo>
                    <a:lnTo>
                      <a:pt x="343" y="146"/>
                    </a:lnTo>
                    <a:lnTo>
                      <a:pt x="348" y="137"/>
                    </a:lnTo>
                    <a:lnTo>
                      <a:pt x="349" y="126"/>
                    </a:lnTo>
                    <a:lnTo>
                      <a:pt x="348" y="113"/>
                    </a:lnTo>
                    <a:lnTo>
                      <a:pt x="343" y="96"/>
                    </a:lnTo>
                    <a:lnTo>
                      <a:pt x="338" y="79"/>
                    </a:lnTo>
                    <a:lnTo>
                      <a:pt x="327" y="65"/>
                    </a:lnTo>
                    <a:lnTo>
                      <a:pt x="322" y="61"/>
                    </a:lnTo>
                    <a:lnTo>
                      <a:pt x="314" y="57"/>
                    </a:lnTo>
                    <a:lnTo>
                      <a:pt x="306" y="55"/>
                    </a:lnTo>
                    <a:lnTo>
                      <a:pt x="297" y="51"/>
                    </a:lnTo>
                    <a:lnTo>
                      <a:pt x="287" y="48"/>
                    </a:lnTo>
                    <a:lnTo>
                      <a:pt x="278" y="45"/>
                    </a:lnTo>
                    <a:lnTo>
                      <a:pt x="269" y="43"/>
                    </a:lnTo>
                    <a:lnTo>
                      <a:pt x="262" y="40"/>
                    </a:lnTo>
                    <a:lnTo>
                      <a:pt x="253" y="36"/>
                    </a:lnTo>
                    <a:lnTo>
                      <a:pt x="241" y="31"/>
                    </a:lnTo>
                    <a:lnTo>
                      <a:pt x="227" y="24"/>
                    </a:lnTo>
                    <a:lnTo>
                      <a:pt x="212" y="16"/>
                    </a:lnTo>
                    <a:lnTo>
                      <a:pt x="196" y="9"/>
                    </a:lnTo>
                    <a:lnTo>
                      <a:pt x="182" y="4"/>
                    </a:lnTo>
                    <a:lnTo>
                      <a:pt x="169" y="1"/>
                    </a:lnTo>
                    <a:lnTo>
                      <a:pt x="158" y="0"/>
                    </a:lnTo>
                    <a:lnTo>
                      <a:pt x="144" y="1"/>
                    </a:lnTo>
                    <a:lnTo>
                      <a:pt x="134" y="1"/>
                    </a:lnTo>
                    <a:lnTo>
                      <a:pt x="125" y="3"/>
                    </a:lnTo>
                    <a:lnTo>
                      <a:pt x="118" y="5"/>
                    </a:lnTo>
                    <a:lnTo>
                      <a:pt x="112" y="9"/>
                    </a:lnTo>
                    <a:lnTo>
                      <a:pt x="100" y="16"/>
                    </a:lnTo>
                    <a:lnTo>
                      <a:pt x="87" y="25"/>
                    </a:lnTo>
                    <a:lnTo>
                      <a:pt x="70" y="36"/>
                    </a:lnTo>
                    <a:lnTo>
                      <a:pt x="53" y="48"/>
                    </a:lnTo>
                    <a:lnTo>
                      <a:pt x="39" y="59"/>
                    </a:lnTo>
                    <a:lnTo>
                      <a:pt x="27" y="69"/>
                    </a:lnTo>
                    <a:lnTo>
                      <a:pt x="21" y="77"/>
                    </a:lnTo>
                    <a:lnTo>
                      <a:pt x="10" y="116"/>
                    </a:lnTo>
                    <a:lnTo>
                      <a:pt x="2" y="165"/>
                    </a:lnTo>
                    <a:lnTo>
                      <a:pt x="0" y="209"/>
                    </a:lnTo>
                    <a:lnTo>
                      <a:pt x="4" y="233"/>
                    </a:lnTo>
                    <a:lnTo>
                      <a:pt x="11" y="243"/>
                    </a:lnTo>
                    <a:lnTo>
                      <a:pt x="20" y="258"/>
                    </a:lnTo>
                    <a:lnTo>
                      <a:pt x="27" y="271"/>
                    </a:lnTo>
                    <a:lnTo>
                      <a:pt x="35" y="278"/>
                    </a:lnTo>
                    <a:lnTo>
                      <a:pt x="39" y="279"/>
                    </a:lnTo>
                    <a:lnTo>
                      <a:pt x="45" y="279"/>
                    </a:lnTo>
                    <a:lnTo>
                      <a:pt x="52" y="279"/>
                    </a:lnTo>
                    <a:lnTo>
                      <a:pt x="62" y="279"/>
                    </a:lnTo>
                    <a:lnTo>
                      <a:pt x="72" y="278"/>
                    </a:lnTo>
                    <a:lnTo>
                      <a:pt x="84" y="275"/>
                    </a:lnTo>
                    <a:lnTo>
                      <a:pt x="94" y="271"/>
                    </a:lnTo>
                    <a:lnTo>
                      <a:pt x="106" y="266"/>
                    </a:lnTo>
                    <a:lnTo>
                      <a:pt x="96" y="254"/>
                    </a:lnTo>
                    <a:lnTo>
                      <a:pt x="91" y="237"/>
                    </a:lnTo>
                    <a:lnTo>
                      <a:pt x="90" y="220"/>
                    </a:lnTo>
                    <a:lnTo>
                      <a:pt x="93" y="205"/>
                    </a:lnTo>
                    <a:lnTo>
                      <a:pt x="109" y="204"/>
                    </a:lnTo>
                    <a:lnTo>
                      <a:pt x="119" y="206"/>
                    </a:lnTo>
                    <a:lnTo>
                      <a:pt x="126" y="209"/>
                    </a:lnTo>
                    <a:lnTo>
                      <a:pt x="134" y="213"/>
                    </a:lnTo>
                    <a:lnTo>
                      <a:pt x="142" y="208"/>
                    </a:lnTo>
                    <a:lnTo>
                      <a:pt x="153" y="201"/>
                    </a:lnTo>
                    <a:lnTo>
                      <a:pt x="163" y="197"/>
                    </a:lnTo>
                    <a:lnTo>
                      <a:pt x="170" y="194"/>
                    </a:lnTo>
                    <a:lnTo>
                      <a:pt x="177" y="192"/>
                    </a:lnTo>
                    <a:lnTo>
                      <a:pt x="185" y="188"/>
                    </a:lnTo>
                    <a:lnTo>
                      <a:pt x="193" y="184"/>
                    </a:lnTo>
                    <a:lnTo>
                      <a:pt x="199" y="177"/>
                    </a:lnTo>
                    <a:lnTo>
                      <a:pt x="204" y="173"/>
                    </a:lnTo>
                    <a:lnTo>
                      <a:pt x="209" y="168"/>
                    </a:lnTo>
                    <a:lnTo>
                      <a:pt x="217" y="161"/>
                    </a:lnTo>
                    <a:lnTo>
                      <a:pt x="224" y="156"/>
                    </a:lnTo>
                    <a:lnTo>
                      <a:pt x="231" y="152"/>
                    </a:lnTo>
                    <a:lnTo>
                      <a:pt x="240" y="148"/>
                    </a:lnTo>
                    <a:lnTo>
                      <a:pt x="247" y="146"/>
                    </a:lnTo>
                    <a:lnTo>
                      <a:pt x="253" y="146"/>
                    </a:lnTo>
                    <a:lnTo>
                      <a:pt x="259" y="148"/>
                    </a:lnTo>
                    <a:lnTo>
                      <a:pt x="268" y="150"/>
                    </a:lnTo>
                    <a:lnTo>
                      <a:pt x="276" y="153"/>
                    </a:lnTo>
                    <a:lnTo>
                      <a:pt x="285" y="154"/>
                    </a:lnTo>
                    <a:lnTo>
                      <a:pt x="295" y="157"/>
                    </a:lnTo>
                    <a:lnTo>
                      <a:pt x="303" y="158"/>
                    </a:lnTo>
                    <a:lnTo>
                      <a:pt x="310" y="160"/>
                    </a:lnTo>
                    <a:lnTo>
                      <a:pt x="316" y="160"/>
                    </a:lnTo>
                    <a:lnTo>
                      <a:pt x="323" y="158"/>
                    </a:lnTo>
                    <a:lnTo>
                      <a:pt x="326" y="158"/>
                    </a:lnTo>
                    <a:lnTo>
                      <a:pt x="327" y="158"/>
                    </a:lnTo>
                    <a:lnTo>
                      <a:pt x="330" y="158"/>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0" name="Freeform 817">
                <a:extLst>
                  <a:ext uri="{FF2B5EF4-FFF2-40B4-BE49-F238E27FC236}">
                    <a16:creationId xmlns:a16="http://schemas.microsoft.com/office/drawing/2014/main" id="{1FDE3404-1983-4299-8E72-39C4E302A882}"/>
                  </a:ext>
                </a:extLst>
              </p:cNvPr>
              <p:cNvSpPr>
                <a:spLocks/>
              </p:cNvSpPr>
              <p:nvPr/>
            </p:nvSpPr>
            <p:spPr bwMode="auto">
              <a:xfrm>
                <a:off x="2406" y="4757"/>
                <a:ext cx="12" cy="11"/>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3"/>
                  <a:gd name="T53" fmla="*/ 36 w 3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3">
                    <a:moveTo>
                      <a:pt x="11" y="32"/>
                    </a:moveTo>
                    <a:lnTo>
                      <a:pt x="19" y="33"/>
                    </a:lnTo>
                    <a:lnTo>
                      <a:pt x="24" y="32"/>
                    </a:lnTo>
                    <a:lnTo>
                      <a:pt x="30" y="29"/>
                    </a:lnTo>
                    <a:lnTo>
                      <a:pt x="35" y="24"/>
                    </a:lnTo>
                    <a:lnTo>
                      <a:pt x="36" y="17"/>
                    </a:lnTo>
                    <a:lnTo>
                      <a:pt x="35" y="10"/>
                    </a:lnTo>
                    <a:lnTo>
                      <a:pt x="32" y="5"/>
                    </a:lnTo>
                    <a:lnTo>
                      <a:pt x="26" y="1"/>
                    </a:lnTo>
                    <a:lnTo>
                      <a:pt x="19" y="0"/>
                    </a:lnTo>
                    <a:lnTo>
                      <a:pt x="11" y="1"/>
                    </a:lnTo>
                    <a:lnTo>
                      <a:pt x="6" y="4"/>
                    </a:lnTo>
                    <a:lnTo>
                      <a:pt x="1" y="9"/>
                    </a:lnTo>
                    <a:lnTo>
                      <a:pt x="0" y="16"/>
                    </a:lnTo>
                    <a:lnTo>
                      <a:pt x="1" y="22"/>
                    </a:lnTo>
                    <a:lnTo>
                      <a:pt x="6" y="28"/>
                    </a:lnTo>
                    <a:lnTo>
                      <a:pt x="11" y="32"/>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1" name="Freeform 818">
                <a:extLst>
                  <a:ext uri="{FF2B5EF4-FFF2-40B4-BE49-F238E27FC236}">
                    <a16:creationId xmlns:a16="http://schemas.microsoft.com/office/drawing/2014/main" id="{C959BC21-6665-0B0C-2FFF-623F0737404A}"/>
                  </a:ext>
                </a:extLst>
              </p:cNvPr>
              <p:cNvSpPr>
                <a:spLocks/>
              </p:cNvSpPr>
              <p:nvPr/>
            </p:nvSpPr>
            <p:spPr bwMode="auto">
              <a:xfrm>
                <a:off x="2455" y="4815"/>
                <a:ext cx="21" cy="12"/>
              </a:xfrm>
              <a:custGeom>
                <a:avLst/>
                <a:gdLst>
                  <a:gd name="T0" fmla="*/ 0 w 63"/>
                  <a:gd name="T1" fmla="*/ 0 h 35"/>
                  <a:gd name="T2" fmla="*/ 0 w 63"/>
                  <a:gd name="T3" fmla="*/ 0 h 35"/>
                  <a:gd name="T4" fmla="*/ 0 w 63"/>
                  <a:gd name="T5" fmla="*/ 0 h 35"/>
                  <a:gd name="T6" fmla="*/ 0 w 63"/>
                  <a:gd name="T7" fmla="*/ 0 h 35"/>
                  <a:gd name="T8" fmla="*/ 0 w 63"/>
                  <a:gd name="T9" fmla="*/ 0 h 35"/>
                  <a:gd name="T10" fmla="*/ 0 w 63"/>
                  <a:gd name="T11" fmla="*/ 0 h 35"/>
                  <a:gd name="T12" fmla="*/ 0 w 63"/>
                  <a:gd name="T13" fmla="*/ 0 h 35"/>
                  <a:gd name="T14" fmla="*/ 0 w 63"/>
                  <a:gd name="T15" fmla="*/ 0 h 35"/>
                  <a:gd name="T16" fmla="*/ 0 w 63"/>
                  <a:gd name="T17" fmla="*/ 0 h 35"/>
                  <a:gd name="T18" fmla="*/ 0 w 63"/>
                  <a:gd name="T19" fmla="*/ 0 h 35"/>
                  <a:gd name="T20" fmla="*/ 0 w 63"/>
                  <a:gd name="T21" fmla="*/ 0 h 35"/>
                  <a:gd name="T22" fmla="*/ 0 w 63"/>
                  <a:gd name="T23" fmla="*/ 0 h 35"/>
                  <a:gd name="T24" fmla="*/ 0 w 63"/>
                  <a:gd name="T25" fmla="*/ 0 h 35"/>
                  <a:gd name="T26" fmla="*/ 0 w 63"/>
                  <a:gd name="T27" fmla="*/ 0 h 35"/>
                  <a:gd name="T28" fmla="*/ 0 w 63"/>
                  <a:gd name="T29" fmla="*/ 0 h 35"/>
                  <a:gd name="T30" fmla="*/ 0 w 63"/>
                  <a:gd name="T31" fmla="*/ 0 h 35"/>
                  <a:gd name="T32" fmla="*/ 0 w 63"/>
                  <a:gd name="T33" fmla="*/ 0 h 35"/>
                  <a:gd name="T34" fmla="*/ 0 w 63"/>
                  <a:gd name="T35" fmla="*/ 0 h 35"/>
                  <a:gd name="T36" fmla="*/ 0 w 63"/>
                  <a:gd name="T37" fmla="*/ 0 h 35"/>
                  <a:gd name="T38" fmla="*/ 0 w 63"/>
                  <a:gd name="T39" fmla="*/ 0 h 35"/>
                  <a:gd name="T40" fmla="*/ 0 w 63"/>
                  <a:gd name="T41" fmla="*/ 0 h 35"/>
                  <a:gd name="T42" fmla="*/ 0 w 63"/>
                  <a:gd name="T43" fmla="*/ 0 h 35"/>
                  <a:gd name="T44" fmla="*/ 0 w 63"/>
                  <a:gd name="T45" fmla="*/ 0 h 35"/>
                  <a:gd name="T46" fmla="*/ 0 w 63"/>
                  <a:gd name="T47" fmla="*/ 0 h 35"/>
                  <a:gd name="T48" fmla="*/ 0 w 63"/>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5"/>
                  <a:gd name="T77" fmla="*/ 63 w 63"/>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5">
                    <a:moveTo>
                      <a:pt x="9" y="1"/>
                    </a:moveTo>
                    <a:lnTo>
                      <a:pt x="3" y="4"/>
                    </a:lnTo>
                    <a:lnTo>
                      <a:pt x="0" y="8"/>
                    </a:lnTo>
                    <a:lnTo>
                      <a:pt x="2" y="12"/>
                    </a:lnTo>
                    <a:lnTo>
                      <a:pt x="9" y="15"/>
                    </a:lnTo>
                    <a:lnTo>
                      <a:pt x="21" y="17"/>
                    </a:lnTo>
                    <a:lnTo>
                      <a:pt x="32" y="21"/>
                    </a:lnTo>
                    <a:lnTo>
                      <a:pt x="41" y="27"/>
                    </a:lnTo>
                    <a:lnTo>
                      <a:pt x="47" y="32"/>
                    </a:lnTo>
                    <a:lnTo>
                      <a:pt x="50" y="35"/>
                    </a:lnTo>
                    <a:lnTo>
                      <a:pt x="54" y="35"/>
                    </a:lnTo>
                    <a:lnTo>
                      <a:pt x="57" y="32"/>
                    </a:lnTo>
                    <a:lnTo>
                      <a:pt x="60" y="27"/>
                    </a:lnTo>
                    <a:lnTo>
                      <a:pt x="63" y="20"/>
                    </a:lnTo>
                    <a:lnTo>
                      <a:pt x="63" y="12"/>
                    </a:lnTo>
                    <a:lnTo>
                      <a:pt x="60" y="7"/>
                    </a:lnTo>
                    <a:lnTo>
                      <a:pt x="54" y="3"/>
                    </a:lnTo>
                    <a:lnTo>
                      <a:pt x="50" y="1"/>
                    </a:lnTo>
                    <a:lnTo>
                      <a:pt x="45" y="0"/>
                    </a:lnTo>
                    <a:lnTo>
                      <a:pt x="40" y="0"/>
                    </a:lnTo>
                    <a:lnTo>
                      <a:pt x="34" y="0"/>
                    </a:lnTo>
                    <a:lnTo>
                      <a:pt x="28" y="0"/>
                    </a:lnTo>
                    <a:lnTo>
                      <a:pt x="21" y="0"/>
                    </a:lnTo>
                    <a:lnTo>
                      <a:pt x="15" y="0"/>
                    </a:lnTo>
                    <a:lnTo>
                      <a:pt x="9" y="1"/>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2" name="Freeform 819">
                <a:extLst>
                  <a:ext uri="{FF2B5EF4-FFF2-40B4-BE49-F238E27FC236}">
                    <a16:creationId xmlns:a16="http://schemas.microsoft.com/office/drawing/2014/main" id="{B8A00A7F-8DF0-EAB5-D55B-7055DE9A9FD6}"/>
                  </a:ext>
                </a:extLst>
              </p:cNvPr>
              <p:cNvSpPr>
                <a:spLocks/>
              </p:cNvSpPr>
              <p:nvPr/>
            </p:nvSpPr>
            <p:spPr bwMode="auto">
              <a:xfrm>
                <a:off x="2376" y="4827"/>
                <a:ext cx="74" cy="239"/>
              </a:xfrm>
              <a:custGeom>
                <a:avLst/>
                <a:gdLst>
                  <a:gd name="T0" fmla="*/ 0 w 221"/>
                  <a:gd name="T1" fmla="*/ 0 h 716"/>
                  <a:gd name="T2" fmla="*/ 0 w 221"/>
                  <a:gd name="T3" fmla="*/ 0 h 716"/>
                  <a:gd name="T4" fmla="*/ 0 w 221"/>
                  <a:gd name="T5" fmla="*/ 0 h 716"/>
                  <a:gd name="T6" fmla="*/ 0 w 221"/>
                  <a:gd name="T7" fmla="*/ 0 h 716"/>
                  <a:gd name="T8" fmla="*/ 0 w 221"/>
                  <a:gd name="T9" fmla="*/ 1 h 716"/>
                  <a:gd name="T10" fmla="*/ 0 w 221"/>
                  <a:gd name="T11" fmla="*/ 1 h 716"/>
                  <a:gd name="T12" fmla="*/ 0 w 221"/>
                  <a:gd name="T13" fmla="*/ 1 h 716"/>
                  <a:gd name="T14" fmla="*/ 0 w 221"/>
                  <a:gd name="T15" fmla="*/ 1 h 716"/>
                  <a:gd name="T16" fmla="*/ 0 w 221"/>
                  <a:gd name="T17" fmla="*/ 1 h 716"/>
                  <a:gd name="T18" fmla="*/ 0 w 221"/>
                  <a:gd name="T19" fmla="*/ 1 h 716"/>
                  <a:gd name="T20" fmla="*/ 0 w 221"/>
                  <a:gd name="T21" fmla="*/ 1 h 716"/>
                  <a:gd name="T22" fmla="*/ 0 w 221"/>
                  <a:gd name="T23" fmla="*/ 1 h 716"/>
                  <a:gd name="T24" fmla="*/ 0 w 221"/>
                  <a:gd name="T25" fmla="*/ 1 h 716"/>
                  <a:gd name="T26" fmla="*/ 0 w 221"/>
                  <a:gd name="T27" fmla="*/ 1 h 716"/>
                  <a:gd name="T28" fmla="*/ 0 w 221"/>
                  <a:gd name="T29" fmla="*/ 1 h 716"/>
                  <a:gd name="T30" fmla="*/ 0 w 221"/>
                  <a:gd name="T31" fmla="*/ 1 h 716"/>
                  <a:gd name="T32" fmla="*/ 0 w 221"/>
                  <a:gd name="T33" fmla="*/ 1 h 716"/>
                  <a:gd name="T34" fmla="*/ 0 w 221"/>
                  <a:gd name="T35" fmla="*/ 1 h 716"/>
                  <a:gd name="T36" fmla="*/ 0 w 221"/>
                  <a:gd name="T37" fmla="*/ 1 h 716"/>
                  <a:gd name="T38" fmla="*/ 0 w 221"/>
                  <a:gd name="T39" fmla="*/ 1 h 716"/>
                  <a:gd name="T40" fmla="*/ 0 w 221"/>
                  <a:gd name="T41" fmla="*/ 0 h 716"/>
                  <a:gd name="T42" fmla="*/ 0 w 221"/>
                  <a:gd name="T43" fmla="*/ 0 h 716"/>
                  <a:gd name="T44" fmla="*/ 0 w 221"/>
                  <a:gd name="T45" fmla="*/ 0 h 716"/>
                  <a:gd name="T46" fmla="*/ 0 w 221"/>
                  <a:gd name="T47" fmla="*/ 0 h 716"/>
                  <a:gd name="T48" fmla="*/ 0 w 221"/>
                  <a:gd name="T49" fmla="*/ 0 h 716"/>
                  <a:gd name="T50" fmla="*/ 0 w 221"/>
                  <a:gd name="T51" fmla="*/ 0 h 716"/>
                  <a:gd name="T52" fmla="*/ 0 w 221"/>
                  <a:gd name="T53" fmla="*/ 0 h 716"/>
                  <a:gd name="T54" fmla="*/ 0 w 221"/>
                  <a:gd name="T55" fmla="*/ 0 h 716"/>
                  <a:gd name="T56" fmla="*/ 0 w 221"/>
                  <a:gd name="T57" fmla="*/ 0 h 716"/>
                  <a:gd name="T58" fmla="*/ 0 w 221"/>
                  <a:gd name="T59" fmla="*/ 0 h 716"/>
                  <a:gd name="T60" fmla="*/ 0 w 221"/>
                  <a:gd name="T61" fmla="*/ 0 h 716"/>
                  <a:gd name="T62" fmla="*/ 0 w 221"/>
                  <a:gd name="T63" fmla="*/ 0 h 716"/>
                  <a:gd name="T64" fmla="*/ 0 w 221"/>
                  <a:gd name="T65" fmla="*/ 0 h 716"/>
                  <a:gd name="T66" fmla="*/ 0 w 221"/>
                  <a:gd name="T67" fmla="*/ 0 h 716"/>
                  <a:gd name="T68" fmla="*/ 0 w 221"/>
                  <a:gd name="T69" fmla="*/ 0 h 716"/>
                  <a:gd name="T70" fmla="*/ 0 w 221"/>
                  <a:gd name="T71" fmla="*/ 0 h 716"/>
                  <a:gd name="T72" fmla="*/ 0 w 221"/>
                  <a:gd name="T73" fmla="*/ 0 h 716"/>
                  <a:gd name="T74" fmla="*/ 0 w 221"/>
                  <a:gd name="T75" fmla="*/ 0 h 716"/>
                  <a:gd name="T76" fmla="*/ 0 w 221"/>
                  <a:gd name="T77" fmla="*/ 0 h 716"/>
                  <a:gd name="T78" fmla="*/ 0 w 221"/>
                  <a:gd name="T79" fmla="*/ 0 h 716"/>
                  <a:gd name="T80" fmla="*/ 0 w 221"/>
                  <a:gd name="T81" fmla="*/ 0 h 716"/>
                  <a:gd name="T82" fmla="*/ 0 w 221"/>
                  <a:gd name="T83" fmla="*/ 0 h 716"/>
                  <a:gd name="T84" fmla="*/ 0 w 221"/>
                  <a:gd name="T85" fmla="*/ 0 h 716"/>
                  <a:gd name="T86" fmla="*/ 0 w 221"/>
                  <a:gd name="T87" fmla="*/ 0 h 716"/>
                  <a:gd name="T88" fmla="*/ 0 w 221"/>
                  <a:gd name="T89" fmla="*/ 0 h 716"/>
                  <a:gd name="T90" fmla="*/ 0 w 221"/>
                  <a:gd name="T91" fmla="*/ 0 h 716"/>
                  <a:gd name="T92" fmla="*/ 0 w 221"/>
                  <a:gd name="T93" fmla="*/ 0 h 716"/>
                  <a:gd name="T94" fmla="*/ 0 w 221"/>
                  <a:gd name="T95" fmla="*/ 0 h 716"/>
                  <a:gd name="T96" fmla="*/ 0 w 221"/>
                  <a:gd name="T97" fmla="*/ 0 h 7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1"/>
                  <a:gd name="T148" fmla="*/ 0 h 716"/>
                  <a:gd name="T149" fmla="*/ 221 w 221"/>
                  <a:gd name="T150" fmla="*/ 716 h 7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1" h="716">
                    <a:moveTo>
                      <a:pt x="192" y="41"/>
                    </a:moveTo>
                    <a:lnTo>
                      <a:pt x="207" y="125"/>
                    </a:lnTo>
                    <a:lnTo>
                      <a:pt x="217" y="222"/>
                    </a:lnTo>
                    <a:lnTo>
                      <a:pt x="221" y="326"/>
                    </a:lnTo>
                    <a:lnTo>
                      <a:pt x="221" y="430"/>
                    </a:lnTo>
                    <a:lnTo>
                      <a:pt x="220" y="527"/>
                    </a:lnTo>
                    <a:lnTo>
                      <a:pt x="217" y="612"/>
                    </a:lnTo>
                    <a:lnTo>
                      <a:pt x="215" y="677"/>
                    </a:lnTo>
                    <a:lnTo>
                      <a:pt x="214" y="716"/>
                    </a:lnTo>
                    <a:lnTo>
                      <a:pt x="208" y="716"/>
                    </a:lnTo>
                    <a:lnTo>
                      <a:pt x="194" y="716"/>
                    </a:lnTo>
                    <a:lnTo>
                      <a:pt x="172" y="716"/>
                    </a:lnTo>
                    <a:lnTo>
                      <a:pt x="146" y="714"/>
                    </a:lnTo>
                    <a:lnTo>
                      <a:pt x="118" y="714"/>
                    </a:lnTo>
                    <a:lnTo>
                      <a:pt x="92" y="713"/>
                    </a:lnTo>
                    <a:lnTo>
                      <a:pt x="68" y="712"/>
                    </a:lnTo>
                    <a:lnTo>
                      <a:pt x="51" y="710"/>
                    </a:lnTo>
                    <a:lnTo>
                      <a:pt x="48" y="565"/>
                    </a:lnTo>
                    <a:lnTo>
                      <a:pt x="41" y="459"/>
                    </a:lnTo>
                    <a:lnTo>
                      <a:pt x="32" y="380"/>
                    </a:lnTo>
                    <a:lnTo>
                      <a:pt x="22" y="317"/>
                    </a:lnTo>
                    <a:lnTo>
                      <a:pt x="16" y="285"/>
                    </a:lnTo>
                    <a:lnTo>
                      <a:pt x="10" y="249"/>
                    </a:lnTo>
                    <a:lnTo>
                      <a:pt x="6" y="209"/>
                    </a:lnTo>
                    <a:lnTo>
                      <a:pt x="1" y="168"/>
                    </a:lnTo>
                    <a:lnTo>
                      <a:pt x="0" y="125"/>
                    </a:lnTo>
                    <a:lnTo>
                      <a:pt x="3" y="81"/>
                    </a:lnTo>
                    <a:lnTo>
                      <a:pt x="11" y="40"/>
                    </a:lnTo>
                    <a:lnTo>
                      <a:pt x="27" y="0"/>
                    </a:lnTo>
                    <a:lnTo>
                      <a:pt x="44" y="21"/>
                    </a:lnTo>
                    <a:lnTo>
                      <a:pt x="57" y="39"/>
                    </a:lnTo>
                    <a:lnTo>
                      <a:pt x="68" y="50"/>
                    </a:lnTo>
                    <a:lnTo>
                      <a:pt x="80" y="58"/>
                    </a:lnTo>
                    <a:lnTo>
                      <a:pt x="89" y="65"/>
                    </a:lnTo>
                    <a:lnTo>
                      <a:pt x="96" y="69"/>
                    </a:lnTo>
                    <a:lnTo>
                      <a:pt x="103" y="70"/>
                    </a:lnTo>
                    <a:lnTo>
                      <a:pt x="109" y="73"/>
                    </a:lnTo>
                    <a:lnTo>
                      <a:pt x="119" y="74"/>
                    </a:lnTo>
                    <a:lnTo>
                      <a:pt x="128" y="74"/>
                    </a:lnTo>
                    <a:lnTo>
                      <a:pt x="135" y="70"/>
                    </a:lnTo>
                    <a:lnTo>
                      <a:pt x="143" y="65"/>
                    </a:lnTo>
                    <a:lnTo>
                      <a:pt x="147" y="61"/>
                    </a:lnTo>
                    <a:lnTo>
                      <a:pt x="153" y="57"/>
                    </a:lnTo>
                    <a:lnTo>
                      <a:pt x="160" y="52"/>
                    </a:lnTo>
                    <a:lnTo>
                      <a:pt x="167" y="48"/>
                    </a:lnTo>
                    <a:lnTo>
                      <a:pt x="175" y="44"/>
                    </a:lnTo>
                    <a:lnTo>
                      <a:pt x="182" y="41"/>
                    </a:lnTo>
                    <a:lnTo>
                      <a:pt x="188" y="40"/>
                    </a:lnTo>
                    <a:lnTo>
                      <a:pt x="192"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3" name="Freeform 820">
                <a:extLst>
                  <a:ext uri="{FF2B5EF4-FFF2-40B4-BE49-F238E27FC236}">
                    <a16:creationId xmlns:a16="http://schemas.microsoft.com/office/drawing/2014/main" id="{0643FA3D-F999-6019-2088-D71F2099DA13}"/>
                  </a:ext>
                </a:extLst>
              </p:cNvPr>
              <p:cNvSpPr>
                <a:spLocks/>
              </p:cNvSpPr>
              <p:nvPr/>
            </p:nvSpPr>
            <p:spPr bwMode="auto">
              <a:xfrm>
                <a:off x="2392" y="5030"/>
                <a:ext cx="56" cy="36"/>
              </a:xfrm>
              <a:custGeom>
                <a:avLst/>
                <a:gdLst>
                  <a:gd name="T0" fmla="*/ 0 w 168"/>
                  <a:gd name="T1" fmla="*/ 0 h 107"/>
                  <a:gd name="T2" fmla="*/ 0 w 168"/>
                  <a:gd name="T3" fmla="*/ 0 h 107"/>
                  <a:gd name="T4" fmla="*/ 0 w 168"/>
                  <a:gd name="T5" fmla="*/ 0 h 107"/>
                  <a:gd name="T6" fmla="*/ 0 w 168"/>
                  <a:gd name="T7" fmla="*/ 0 h 107"/>
                  <a:gd name="T8" fmla="*/ 0 w 168"/>
                  <a:gd name="T9" fmla="*/ 0 h 107"/>
                  <a:gd name="T10" fmla="*/ 0 w 168"/>
                  <a:gd name="T11" fmla="*/ 0 h 107"/>
                  <a:gd name="T12" fmla="*/ 0 w 168"/>
                  <a:gd name="T13" fmla="*/ 0 h 107"/>
                  <a:gd name="T14" fmla="*/ 0 w 168"/>
                  <a:gd name="T15" fmla="*/ 0 h 107"/>
                  <a:gd name="T16" fmla="*/ 0 w 168"/>
                  <a:gd name="T17" fmla="*/ 0 h 107"/>
                  <a:gd name="T18" fmla="*/ 0 w 168"/>
                  <a:gd name="T19" fmla="*/ 0 h 107"/>
                  <a:gd name="T20" fmla="*/ 0 w 168"/>
                  <a:gd name="T21" fmla="*/ 0 h 107"/>
                  <a:gd name="T22" fmla="*/ 0 w 168"/>
                  <a:gd name="T23" fmla="*/ 0 h 107"/>
                  <a:gd name="T24" fmla="*/ 0 w 168"/>
                  <a:gd name="T25" fmla="*/ 0 h 107"/>
                  <a:gd name="T26" fmla="*/ 0 w 168"/>
                  <a:gd name="T27" fmla="*/ 0 h 107"/>
                  <a:gd name="T28" fmla="*/ 0 w 168"/>
                  <a:gd name="T29" fmla="*/ 0 h 107"/>
                  <a:gd name="T30" fmla="*/ 0 w 168"/>
                  <a:gd name="T31" fmla="*/ 0 h 107"/>
                  <a:gd name="T32" fmla="*/ 0 w 168"/>
                  <a:gd name="T33" fmla="*/ 0 h 107"/>
                  <a:gd name="T34" fmla="*/ 0 w 168"/>
                  <a:gd name="T35" fmla="*/ 0 h 107"/>
                  <a:gd name="T36" fmla="*/ 0 w 168"/>
                  <a:gd name="T37" fmla="*/ 0 h 107"/>
                  <a:gd name="T38" fmla="*/ 0 w 168"/>
                  <a:gd name="T39" fmla="*/ 0 h 107"/>
                  <a:gd name="T40" fmla="*/ 0 w 168"/>
                  <a:gd name="T41" fmla="*/ 0 h 107"/>
                  <a:gd name="T42" fmla="*/ 0 w 168"/>
                  <a:gd name="T43" fmla="*/ 0 h 107"/>
                  <a:gd name="T44" fmla="*/ 0 w 168"/>
                  <a:gd name="T45" fmla="*/ 0 h 107"/>
                  <a:gd name="T46" fmla="*/ 0 w 168"/>
                  <a:gd name="T47" fmla="*/ 0 h 107"/>
                  <a:gd name="T48" fmla="*/ 0 w 168"/>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107"/>
                  <a:gd name="T77" fmla="*/ 168 w 168"/>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107">
                    <a:moveTo>
                      <a:pt x="168" y="4"/>
                    </a:moveTo>
                    <a:lnTo>
                      <a:pt x="166" y="39"/>
                    </a:lnTo>
                    <a:lnTo>
                      <a:pt x="166" y="68"/>
                    </a:lnTo>
                    <a:lnTo>
                      <a:pt x="165" y="91"/>
                    </a:lnTo>
                    <a:lnTo>
                      <a:pt x="165" y="107"/>
                    </a:lnTo>
                    <a:lnTo>
                      <a:pt x="159" y="107"/>
                    </a:lnTo>
                    <a:lnTo>
                      <a:pt x="145" y="107"/>
                    </a:lnTo>
                    <a:lnTo>
                      <a:pt x="123" y="107"/>
                    </a:lnTo>
                    <a:lnTo>
                      <a:pt x="97" y="105"/>
                    </a:lnTo>
                    <a:lnTo>
                      <a:pt x="69" y="105"/>
                    </a:lnTo>
                    <a:lnTo>
                      <a:pt x="43" y="104"/>
                    </a:lnTo>
                    <a:lnTo>
                      <a:pt x="19" y="103"/>
                    </a:lnTo>
                    <a:lnTo>
                      <a:pt x="2" y="101"/>
                    </a:lnTo>
                    <a:lnTo>
                      <a:pt x="2" y="75"/>
                    </a:lnTo>
                    <a:lnTo>
                      <a:pt x="2" y="48"/>
                    </a:lnTo>
                    <a:lnTo>
                      <a:pt x="0" y="24"/>
                    </a:lnTo>
                    <a:lnTo>
                      <a:pt x="0" y="0"/>
                    </a:lnTo>
                    <a:lnTo>
                      <a:pt x="19" y="2"/>
                    </a:lnTo>
                    <a:lnTo>
                      <a:pt x="43" y="3"/>
                    </a:lnTo>
                    <a:lnTo>
                      <a:pt x="69" y="4"/>
                    </a:lnTo>
                    <a:lnTo>
                      <a:pt x="94" y="6"/>
                    </a:lnTo>
                    <a:lnTo>
                      <a:pt x="118" y="6"/>
                    </a:lnTo>
                    <a:lnTo>
                      <a:pt x="140" y="6"/>
                    </a:lnTo>
                    <a:lnTo>
                      <a:pt x="158" y="6"/>
                    </a:lnTo>
                    <a:lnTo>
                      <a:pt x="168" y="4"/>
                    </a:lnTo>
                    <a:close/>
                  </a:path>
                </a:pathLst>
              </a:custGeom>
              <a:solidFill>
                <a:srgbClr val="99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4" name="Freeform 821">
                <a:extLst>
                  <a:ext uri="{FF2B5EF4-FFF2-40B4-BE49-F238E27FC236}">
                    <a16:creationId xmlns:a16="http://schemas.microsoft.com/office/drawing/2014/main" id="{7F9CCEFB-13E6-D88D-D87B-BBF63E4C68C2}"/>
                  </a:ext>
                </a:extLst>
              </p:cNvPr>
              <p:cNvSpPr>
                <a:spLocks/>
              </p:cNvSpPr>
              <p:nvPr/>
            </p:nvSpPr>
            <p:spPr bwMode="auto">
              <a:xfrm>
                <a:off x="2390" y="4851"/>
                <a:ext cx="46" cy="26"/>
              </a:xfrm>
              <a:custGeom>
                <a:avLst/>
                <a:gdLst>
                  <a:gd name="T0" fmla="*/ 0 w 139"/>
                  <a:gd name="T1" fmla="*/ 0 h 77"/>
                  <a:gd name="T2" fmla="*/ 0 w 139"/>
                  <a:gd name="T3" fmla="*/ 0 h 77"/>
                  <a:gd name="T4" fmla="*/ 0 w 139"/>
                  <a:gd name="T5" fmla="*/ 0 h 77"/>
                  <a:gd name="T6" fmla="*/ 0 w 139"/>
                  <a:gd name="T7" fmla="*/ 0 h 77"/>
                  <a:gd name="T8" fmla="*/ 0 w 139"/>
                  <a:gd name="T9" fmla="*/ 0 h 77"/>
                  <a:gd name="T10" fmla="*/ 0 w 139"/>
                  <a:gd name="T11" fmla="*/ 0 h 77"/>
                  <a:gd name="T12" fmla="*/ 0 w 139"/>
                  <a:gd name="T13" fmla="*/ 0 h 77"/>
                  <a:gd name="T14" fmla="*/ 0 w 139"/>
                  <a:gd name="T15" fmla="*/ 0 h 77"/>
                  <a:gd name="T16" fmla="*/ 0 w 139"/>
                  <a:gd name="T17" fmla="*/ 0 h 77"/>
                  <a:gd name="T18" fmla="*/ 0 w 139"/>
                  <a:gd name="T19" fmla="*/ 0 h 77"/>
                  <a:gd name="T20" fmla="*/ 0 w 139"/>
                  <a:gd name="T21" fmla="*/ 0 h 77"/>
                  <a:gd name="T22" fmla="*/ 0 w 139"/>
                  <a:gd name="T23" fmla="*/ 0 h 77"/>
                  <a:gd name="T24" fmla="*/ 0 w 139"/>
                  <a:gd name="T25" fmla="*/ 0 h 77"/>
                  <a:gd name="T26" fmla="*/ 0 w 139"/>
                  <a:gd name="T27" fmla="*/ 0 h 77"/>
                  <a:gd name="T28" fmla="*/ 0 w 139"/>
                  <a:gd name="T29" fmla="*/ 0 h 77"/>
                  <a:gd name="T30" fmla="*/ 0 w 139"/>
                  <a:gd name="T31" fmla="*/ 0 h 77"/>
                  <a:gd name="T32" fmla="*/ 0 w 139"/>
                  <a:gd name="T33" fmla="*/ 0 h 77"/>
                  <a:gd name="T34" fmla="*/ 0 w 139"/>
                  <a:gd name="T35" fmla="*/ 0 h 77"/>
                  <a:gd name="T36" fmla="*/ 0 w 139"/>
                  <a:gd name="T37" fmla="*/ 0 h 77"/>
                  <a:gd name="T38" fmla="*/ 0 w 139"/>
                  <a:gd name="T39" fmla="*/ 0 h 77"/>
                  <a:gd name="T40" fmla="*/ 0 w 139"/>
                  <a:gd name="T41" fmla="*/ 0 h 77"/>
                  <a:gd name="T42" fmla="*/ 0 w 139"/>
                  <a:gd name="T43" fmla="*/ 0 h 77"/>
                  <a:gd name="T44" fmla="*/ 0 w 139"/>
                  <a:gd name="T45" fmla="*/ 0 h 77"/>
                  <a:gd name="T46" fmla="*/ 0 w 139"/>
                  <a:gd name="T47" fmla="*/ 0 h 77"/>
                  <a:gd name="T48" fmla="*/ 0 w 139"/>
                  <a:gd name="T49" fmla="*/ 0 h 77"/>
                  <a:gd name="T50" fmla="*/ 0 w 139"/>
                  <a:gd name="T51" fmla="*/ 0 h 77"/>
                  <a:gd name="T52" fmla="*/ 0 w 139"/>
                  <a:gd name="T53" fmla="*/ 0 h 77"/>
                  <a:gd name="T54" fmla="*/ 0 w 139"/>
                  <a:gd name="T55" fmla="*/ 0 h 77"/>
                  <a:gd name="T56" fmla="*/ 0 w 139"/>
                  <a:gd name="T57" fmla="*/ 0 h 77"/>
                  <a:gd name="T58" fmla="*/ 0 w 139"/>
                  <a:gd name="T59" fmla="*/ 0 h 77"/>
                  <a:gd name="T60" fmla="*/ 0 w 139"/>
                  <a:gd name="T61" fmla="*/ 0 h 77"/>
                  <a:gd name="T62" fmla="*/ 0 w 139"/>
                  <a:gd name="T63" fmla="*/ 0 h 77"/>
                  <a:gd name="T64" fmla="*/ 0 w 139"/>
                  <a:gd name="T65" fmla="*/ 0 h 77"/>
                  <a:gd name="T66" fmla="*/ 0 w 139"/>
                  <a:gd name="T67" fmla="*/ 0 h 77"/>
                  <a:gd name="T68" fmla="*/ 0 w 139"/>
                  <a:gd name="T69" fmla="*/ 0 h 77"/>
                  <a:gd name="T70" fmla="*/ 0 w 139"/>
                  <a:gd name="T71" fmla="*/ 0 h 77"/>
                  <a:gd name="T72" fmla="*/ 0 w 139"/>
                  <a:gd name="T73" fmla="*/ 0 h 77"/>
                  <a:gd name="T74" fmla="*/ 0 w 139"/>
                  <a:gd name="T75" fmla="*/ 0 h 77"/>
                  <a:gd name="T76" fmla="*/ 0 w 139"/>
                  <a:gd name="T77" fmla="*/ 0 h 77"/>
                  <a:gd name="T78" fmla="*/ 0 w 139"/>
                  <a:gd name="T79" fmla="*/ 0 h 77"/>
                  <a:gd name="T80" fmla="*/ 0 w 139"/>
                  <a:gd name="T81" fmla="*/ 0 h 77"/>
                  <a:gd name="T82" fmla="*/ 0 w 139"/>
                  <a:gd name="T83" fmla="*/ 0 h 77"/>
                  <a:gd name="T84" fmla="*/ 0 w 139"/>
                  <a:gd name="T85" fmla="*/ 0 h 77"/>
                  <a:gd name="T86" fmla="*/ 0 w 139"/>
                  <a:gd name="T87" fmla="*/ 0 h 77"/>
                  <a:gd name="T88" fmla="*/ 0 w 139"/>
                  <a:gd name="T89" fmla="*/ 0 h 77"/>
                  <a:gd name="T90" fmla="*/ 0 w 139"/>
                  <a:gd name="T91" fmla="*/ 0 h 77"/>
                  <a:gd name="T92" fmla="*/ 0 w 139"/>
                  <a:gd name="T93" fmla="*/ 0 h 77"/>
                  <a:gd name="T94" fmla="*/ 0 w 139"/>
                  <a:gd name="T95" fmla="*/ 0 h 77"/>
                  <a:gd name="T96" fmla="*/ 0 w 13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9"/>
                  <a:gd name="T148" fmla="*/ 0 h 77"/>
                  <a:gd name="T149" fmla="*/ 139 w 13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9" h="77">
                    <a:moveTo>
                      <a:pt x="72" y="14"/>
                    </a:moveTo>
                    <a:lnTo>
                      <a:pt x="65" y="13"/>
                    </a:lnTo>
                    <a:lnTo>
                      <a:pt x="56" y="10"/>
                    </a:lnTo>
                    <a:lnTo>
                      <a:pt x="45" y="8"/>
                    </a:lnTo>
                    <a:lnTo>
                      <a:pt x="33" y="5"/>
                    </a:lnTo>
                    <a:lnTo>
                      <a:pt x="21" y="2"/>
                    </a:lnTo>
                    <a:lnTo>
                      <a:pt x="13" y="0"/>
                    </a:lnTo>
                    <a:lnTo>
                      <a:pt x="5" y="0"/>
                    </a:lnTo>
                    <a:lnTo>
                      <a:pt x="1" y="0"/>
                    </a:lnTo>
                    <a:lnTo>
                      <a:pt x="0" y="9"/>
                    </a:lnTo>
                    <a:lnTo>
                      <a:pt x="1" y="28"/>
                    </a:lnTo>
                    <a:lnTo>
                      <a:pt x="3" y="49"/>
                    </a:lnTo>
                    <a:lnTo>
                      <a:pt x="3" y="64"/>
                    </a:lnTo>
                    <a:lnTo>
                      <a:pt x="4" y="69"/>
                    </a:lnTo>
                    <a:lnTo>
                      <a:pt x="10" y="70"/>
                    </a:lnTo>
                    <a:lnTo>
                      <a:pt x="16" y="69"/>
                    </a:lnTo>
                    <a:lnTo>
                      <a:pt x="21" y="66"/>
                    </a:lnTo>
                    <a:lnTo>
                      <a:pt x="24" y="64"/>
                    </a:lnTo>
                    <a:lnTo>
                      <a:pt x="32" y="61"/>
                    </a:lnTo>
                    <a:lnTo>
                      <a:pt x="39" y="57"/>
                    </a:lnTo>
                    <a:lnTo>
                      <a:pt x="48" y="52"/>
                    </a:lnTo>
                    <a:lnTo>
                      <a:pt x="55" y="48"/>
                    </a:lnTo>
                    <a:lnTo>
                      <a:pt x="62" y="44"/>
                    </a:lnTo>
                    <a:lnTo>
                      <a:pt x="70" y="41"/>
                    </a:lnTo>
                    <a:lnTo>
                      <a:pt x="72" y="40"/>
                    </a:lnTo>
                    <a:lnTo>
                      <a:pt x="78" y="40"/>
                    </a:lnTo>
                    <a:lnTo>
                      <a:pt x="84" y="40"/>
                    </a:lnTo>
                    <a:lnTo>
                      <a:pt x="90" y="40"/>
                    </a:lnTo>
                    <a:lnTo>
                      <a:pt x="91" y="40"/>
                    </a:lnTo>
                    <a:lnTo>
                      <a:pt x="93" y="41"/>
                    </a:lnTo>
                    <a:lnTo>
                      <a:pt x="99" y="46"/>
                    </a:lnTo>
                    <a:lnTo>
                      <a:pt x="106" y="53"/>
                    </a:lnTo>
                    <a:lnTo>
                      <a:pt x="113" y="60"/>
                    </a:lnTo>
                    <a:lnTo>
                      <a:pt x="122" y="66"/>
                    </a:lnTo>
                    <a:lnTo>
                      <a:pt x="129" y="73"/>
                    </a:lnTo>
                    <a:lnTo>
                      <a:pt x="135" y="77"/>
                    </a:lnTo>
                    <a:lnTo>
                      <a:pt x="138" y="77"/>
                    </a:lnTo>
                    <a:lnTo>
                      <a:pt x="139" y="65"/>
                    </a:lnTo>
                    <a:lnTo>
                      <a:pt x="139" y="42"/>
                    </a:lnTo>
                    <a:lnTo>
                      <a:pt x="138" y="17"/>
                    </a:lnTo>
                    <a:lnTo>
                      <a:pt x="135" y="4"/>
                    </a:lnTo>
                    <a:lnTo>
                      <a:pt x="129" y="2"/>
                    </a:lnTo>
                    <a:lnTo>
                      <a:pt x="118" y="6"/>
                    </a:lnTo>
                    <a:lnTo>
                      <a:pt x="106" y="10"/>
                    </a:lnTo>
                    <a:lnTo>
                      <a:pt x="99" y="13"/>
                    </a:lnTo>
                    <a:lnTo>
                      <a:pt x="94" y="13"/>
                    </a:lnTo>
                    <a:lnTo>
                      <a:pt x="87" y="13"/>
                    </a:lnTo>
                    <a:lnTo>
                      <a:pt x="80" y="13"/>
                    </a:lnTo>
                    <a:lnTo>
                      <a:pt x="72" y="14"/>
                    </a:lnTo>
                    <a:close/>
                  </a:path>
                </a:pathLst>
              </a:custGeom>
              <a:solidFill>
                <a:srgbClr val="99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5" name="Freeform 822">
                <a:extLst>
                  <a:ext uri="{FF2B5EF4-FFF2-40B4-BE49-F238E27FC236}">
                    <a16:creationId xmlns:a16="http://schemas.microsoft.com/office/drawing/2014/main" id="{79B6E34A-43CC-1781-6055-5ED69CC1B669}"/>
                  </a:ext>
                </a:extLst>
              </p:cNvPr>
              <p:cNvSpPr>
                <a:spLocks/>
              </p:cNvSpPr>
              <p:nvPr/>
            </p:nvSpPr>
            <p:spPr bwMode="auto">
              <a:xfrm>
                <a:off x="2410" y="4773"/>
                <a:ext cx="171" cy="223"/>
              </a:xfrm>
              <a:custGeom>
                <a:avLst/>
                <a:gdLst>
                  <a:gd name="T0" fmla="*/ 0 w 512"/>
                  <a:gd name="T1" fmla="*/ 1 h 667"/>
                  <a:gd name="T2" fmla="*/ 0 w 512"/>
                  <a:gd name="T3" fmla="*/ 1 h 667"/>
                  <a:gd name="T4" fmla="*/ 0 w 512"/>
                  <a:gd name="T5" fmla="*/ 1 h 667"/>
                  <a:gd name="T6" fmla="*/ 0 w 512"/>
                  <a:gd name="T7" fmla="*/ 1 h 667"/>
                  <a:gd name="T8" fmla="*/ 0 w 512"/>
                  <a:gd name="T9" fmla="*/ 1 h 667"/>
                  <a:gd name="T10" fmla="*/ 0 w 512"/>
                  <a:gd name="T11" fmla="*/ 1 h 667"/>
                  <a:gd name="T12" fmla="*/ 0 w 512"/>
                  <a:gd name="T13" fmla="*/ 1 h 667"/>
                  <a:gd name="T14" fmla="*/ 0 w 512"/>
                  <a:gd name="T15" fmla="*/ 1 h 667"/>
                  <a:gd name="T16" fmla="*/ 0 w 512"/>
                  <a:gd name="T17" fmla="*/ 1 h 667"/>
                  <a:gd name="T18" fmla="*/ 0 w 512"/>
                  <a:gd name="T19" fmla="*/ 1 h 667"/>
                  <a:gd name="T20" fmla="*/ 0 w 512"/>
                  <a:gd name="T21" fmla="*/ 1 h 667"/>
                  <a:gd name="T22" fmla="*/ 0 w 512"/>
                  <a:gd name="T23" fmla="*/ 0 h 667"/>
                  <a:gd name="T24" fmla="*/ 0 w 512"/>
                  <a:gd name="T25" fmla="*/ 0 h 667"/>
                  <a:gd name="T26" fmla="*/ 0 w 512"/>
                  <a:gd name="T27" fmla="*/ 0 h 667"/>
                  <a:gd name="T28" fmla="*/ 1 w 512"/>
                  <a:gd name="T29" fmla="*/ 0 h 667"/>
                  <a:gd name="T30" fmla="*/ 1 w 512"/>
                  <a:gd name="T31" fmla="*/ 0 h 667"/>
                  <a:gd name="T32" fmla="*/ 1 w 512"/>
                  <a:gd name="T33" fmla="*/ 0 h 667"/>
                  <a:gd name="T34" fmla="*/ 1 w 512"/>
                  <a:gd name="T35" fmla="*/ 0 h 667"/>
                  <a:gd name="T36" fmla="*/ 1 w 512"/>
                  <a:gd name="T37" fmla="*/ 0 h 667"/>
                  <a:gd name="T38" fmla="*/ 1 w 512"/>
                  <a:gd name="T39" fmla="*/ 0 h 667"/>
                  <a:gd name="T40" fmla="*/ 1 w 512"/>
                  <a:gd name="T41" fmla="*/ 0 h 667"/>
                  <a:gd name="T42" fmla="*/ 1 w 512"/>
                  <a:gd name="T43" fmla="*/ 0 h 667"/>
                  <a:gd name="T44" fmla="*/ 1 w 512"/>
                  <a:gd name="T45" fmla="*/ 0 h 667"/>
                  <a:gd name="T46" fmla="*/ 1 w 512"/>
                  <a:gd name="T47" fmla="*/ 0 h 667"/>
                  <a:gd name="T48" fmla="*/ 1 w 512"/>
                  <a:gd name="T49" fmla="*/ 0 h 667"/>
                  <a:gd name="T50" fmla="*/ 1 w 512"/>
                  <a:gd name="T51" fmla="*/ 0 h 667"/>
                  <a:gd name="T52" fmla="*/ 1 w 512"/>
                  <a:gd name="T53" fmla="*/ 0 h 667"/>
                  <a:gd name="T54" fmla="*/ 1 w 512"/>
                  <a:gd name="T55" fmla="*/ 0 h 667"/>
                  <a:gd name="T56" fmla="*/ 1 w 512"/>
                  <a:gd name="T57" fmla="*/ 0 h 667"/>
                  <a:gd name="T58" fmla="*/ 1 w 512"/>
                  <a:gd name="T59" fmla="*/ 0 h 667"/>
                  <a:gd name="T60" fmla="*/ 1 w 512"/>
                  <a:gd name="T61" fmla="*/ 0 h 667"/>
                  <a:gd name="T62" fmla="*/ 1 w 512"/>
                  <a:gd name="T63" fmla="*/ 0 h 667"/>
                  <a:gd name="T64" fmla="*/ 1 w 512"/>
                  <a:gd name="T65" fmla="*/ 0 h 667"/>
                  <a:gd name="T66" fmla="*/ 1 w 512"/>
                  <a:gd name="T67" fmla="*/ 0 h 667"/>
                  <a:gd name="T68" fmla="*/ 1 w 512"/>
                  <a:gd name="T69" fmla="*/ 0 h 667"/>
                  <a:gd name="T70" fmla="*/ 1 w 512"/>
                  <a:gd name="T71" fmla="*/ 0 h 667"/>
                  <a:gd name="T72" fmla="*/ 1 w 512"/>
                  <a:gd name="T73" fmla="*/ 0 h 667"/>
                  <a:gd name="T74" fmla="*/ 0 w 512"/>
                  <a:gd name="T75" fmla="*/ 0 h 667"/>
                  <a:gd name="T76" fmla="*/ 0 w 512"/>
                  <a:gd name="T77" fmla="*/ 0 h 667"/>
                  <a:gd name="T78" fmla="*/ 0 w 512"/>
                  <a:gd name="T79" fmla="*/ 0 h 667"/>
                  <a:gd name="T80" fmla="*/ 0 w 512"/>
                  <a:gd name="T81" fmla="*/ 0 h 667"/>
                  <a:gd name="T82" fmla="*/ 0 w 512"/>
                  <a:gd name="T83" fmla="*/ 0 h 667"/>
                  <a:gd name="T84" fmla="*/ 0 w 512"/>
                  <a:gd name="T85" fmla="*/ 1 h 667"/>
                  <a:gd name="T86" fmla="*/ 0 w 512"/>
                  <a:gd name="T87" fmla="*/ 1 h 667"/>
                  <a:gd name="T88" fmla="*/ 0 w 512"/>
                  <a:gd name="T89" fmla="*/ 1 h 667"/>
                  <a:gd name="T90" fmla="*/ 0 w 512"/>
                  <a:gd name="T91" fmla="*/ 1 h 667"/>
                  <a:gd name="T92" fmla="*/ 0 w 512"/>
                  <a:gd name="T93" fmla="*/ 1 h 667"/>
                  <a:gd name="T94" fmla="*/ 0 w 512"/>
                  <a:gd name="T95" fmla="*/ 1 h 667"/>
                  <a:gd name="T96" fmla="*/ 0 w 512"/>
                  <a:gd name="T97" fmla="*/ 1 h 6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2"/>
                  <a:gd name="T148" fmla="*/ 0 h 667"/>
                  <a:gd name="T149" fmla="*/ 512 w 512"/>
                  <a:gd name="T150" fmla="*/ 667 h 6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2" h="667">
                    <a:moveTo>
                      <a:pt x="0" y="663"/>
                    </a:moveTo>
                    <a:lnTo>
                      <a:pt x="13" y="667"/>
                    </a:lnTo>
                    <a:lnTo>
                      <a:pt x="50" y="628"/>
                    </a:lnTo>
                    <a:lnTo>
                      <a:pt x="72" y="626"/>
                    </a:lnTo>
                    <a:lnTo>
                      <a:pt x="76" y="621"/>
                    </a:lnTo>
                    <a:lnTo>
                      <a:pt x="88" y="604"/>
                    </a:lnTo>
                    <a:lnTo>
                      <a:pt x="108" y="578"/>
                    </a:lnTo>
                    <a:lnTo>
                      <a:pt x="133" y="544"/>
                    </a:lnTo>
                    <a:lnTo>
                      <a:pt x="162" y="502"/>
                    </a:lnTo>
                    <a:lnTo>
                      <a:pt x="197" y="457"/>
                    </a:lnTo>
                    <a:lnTo>
                      <a:pt x="233" y="407"/>
                    </a:lnTo>
                    <a:lnTo>
                      <a:pt x="271" y="353"/>
                    </a:lnTo>
                    <a:lnTo>
                      <a:pt x="309" y="300"/>
                    </a:lnTo>
                    <a:lnTo>
                      <a:pt x="348" y="246"/>
                    </a:lnTo>
                    <a:lnTo>
                      <a:pt x="385" y="194"/>
                    </a:lnTo>
                    <a:lnTo>
                      <a:pt x="420" y="143"/>
                    </a:lnTo>
                    <a:lnTo>
                      <a:pt x="450" y="98"/>
                    </a:lnTo>
                    <a:lnTo>
                      <a:pt x="477" y="58"/>
                    </a:lnTo>
                    <a:lnTo>
                      <a:pt x="497" y="25"/>
                    </a:lnTo>
                    <a:lnTo>
                      <a:pt x="512" y="0"/>
                    </a:lnTo>
                    <a:lnTo>
                      <a:pt x="501" y="4"/>
                    </a:lnTo>
                    <a:lnTo>
                      <a:pt x="494" y="12"/>
                    </a:lnTo>
                    <a:lnTo>
                      <a:pt x="488" y="18"/>
                    </a:lnTo>
                    <a:lnTo>
                      <a:pt x="482" y="24"/>
                    </a:lnTo>
                    <a:lnTo>
                      <a:pt x="478" y="28"/>
                    </a:lnTo>
                    <a:lnTo>
                      <a:pt x="472" y="32"/>
                    </a:lnTo>
                    <a:lnTo>
                      <a:pt x="468" y="34"/>
                    </a:lnTo>
                    <a:lnTo>
                      <a:pt x="462" y="37"/>
                    </a:lnTo>
                    <a:lnTo>
                      <a:pt x="456" y="40"/>
                    </a:lnTo>
                    <a:lnTo>
                      <a:pt x="450" y="42"/>
                    </a:lnTo>
                    <a:lnTo>
                      <a:pt x="446" y="49"/>
                    </a:lnTo>
                    <a:lnTo>
                      <a:pt x="440" y="57"/>
                    </a:lnTo>
                    <a:lnTo>
                      <a:pt x="433" y="68"/>
                    </a:lnTo>
                    <a:lnTo>
                      <a:pt x="429" y="74"/>
                    </a:lnTo>
                    <a:lnTo>
                      <a:pt x="418" y="90"/>
                    </a:lnTo>
                    <a:lnTo>
                      <a:pt x="402" y="111"/>
                    </a:lnTo>
                    <a:lnTo>
                      <a:pt x="382" y="141"/>
                    </a:lnTo>
                    <a:lnTo>
                      <a:pt x="359" y="175"/>
                    </a:lnTo>
                    <a:lnTo>
                      <a:pt x="332" y="214"/>
                    </a:lnTo>
                    <a:lnTo>
                      <a:pt x="302" y="256"/>
                    </a:lnTo>
                    <a:lnTo>
                      <a:pt x="270" y="302"/>
                    </a:lnTo>
                    <a:lnTo>
                      <a:pt x="236" y="350"/>
                    </a:lnTo>
                    <a:lnTo>
                      <a:pt x="201" y="399"/>
                    </a:lnTo>
                    <a:lnTo>
                      <a:pt x="166" y="447"/>
                    </a:lnTo>
                    <a:lnTo>
                      <a:pt x="131" y="496"/>
                    </a:lnTo>
                    <a:lnTo>
                      <a:pt x="96" y="542"/>
                    </a:lnTo>
                    <a:lnTo>
                      <a:pt x="63" y="586"/>
                    </a:lnTo>
                    <a:lnTo>
                      <a:pt x="31" y="628"/>
                    </a:lnTo>
                    <a:lnTo>
                      <a:pt x="0" y="663"/>
                    </a:lnTo>
                    <a:close/>
                  </a:path>
                </a:pathLst>
              </a:custGeom>
              <a:solidFill>
                <a:srgbClr val="931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6" name="Freeform 823">
                <a:extLst>
                  <a:ext uri="{FF2B5EF4-FFF2-40B4-BE49-F238E27FC236}">
                    <a16:creationId xmlns:a16="http://schemas.microsoft.com/office/drawing/2014/main" id="{C19A4915-EC83-C30E-E670-F96B437B86B0}"/>
                  </a:ext>
                </a:extLst>
              </p:cNvPr>
              <p:cNvSpPr>
                <a:spLocks/>
              </p:cNvSpPr>
              <p:nvPr/>
            </p:nvSpPr>
            <p:spPr bwMode="auto">
              <a:xfrm>
                <a:off x="2383" y="4950"/>
                <a:ext cx="77" cy="55"/>
              </a:xfrm>
              <a:custGeom>
                <a:avLst/>
                <a:gdLst>
                  <a:gd name="T0" fmla="*/ 0 w 231"/>
                  <a:gd name="T1" fmla="*/ 0 h 165"/>
                  <a:gd name="T2" fmla="*/ 0 w 231"/>
                  <a:gd name="T3" fmla="*/ 0 h 165"/>
                  <a:gd name="T4" fmla="*/ 0 w 231"/>
                  <a:gd name="T5" fmla="*/ 0 h 165"/>
                  <a:gd name="T6" fmla="*/ 0 w 231"/>
                  <a:gd name="T7" fmla="*/ 0 h 165"/>
                  <a:gd name="T8" fmla="*/ 0 w 231"/>
                  <a:gd name="T9" fmla="*/ 0 h 165"/>
                  <a:gd name="T10" fmla="*/ 0 w 231"/>
                  <a:gd name="T11" fmla="*/ 0 h 165"/>
                  <a:gd name="T12" fmla="*/ 0 w 231"/>
                  <a:gd name="T13" fmla="*/ 0 h 165"/>
                  <a:gd name="T14" fmla="*/ 0 w 231"/>
                  <a:gd name="T15" fmla="*/ 0 h 165"/>
                  <a:gd name="T16" fmla="*/ 0 w 231"/>
                  <a:gd name="T17" fmla="*/ 0 h 165"/>
                  <a:gd name="T18" fmla="*/ 0 w 231"/>
                  <a:gd name="T19" fmla="*/ 0 h 165"/>
                  <a:gd name="T20" fmla="*/ 0 w 231"/>
                  <a:gd name="T21" fmla="*/ 0 h 165"/>
                  <a:gd name="T22" fmla="*/ 0 w 231"/>
                  <a:gd name="T23" fmla="*/ 0 h 165"/>
                  <a:gd name="T24" fmla="*/ 0 w 231"/>
                  <a:gd name="T25" fmla="*/ 0 h 165"/>
                  <a:gd name="T26" fmla="*/ 0 w 231"/>
                  <a:gd name="T27" fmla="*/ 0 h 165"/>
                  <a:gd name="T28" fmla="*/ 0 w 231"/>
                  <a:gd name="T29" fmla="*/ 0 h 165"/>
                  <a:gd name="T30" fmla="*/ 0 w 231"/>
                  <a:gd name="T31" fmla="*/ 0 h 165"/>
                  <a:gd name="T32" fmla="*/ 0 w 231"/>
                  <a:gd name="T33" fmla="*/ 0 h 165"/>
                  <a:gd name="T34" fmla="*/ 0 w 231"/>
                  <a:gd name="T35" fmla="*/ 0 h 165"/>
                  <a:gd name="T36" fmla="*/ 0 w 231"/>
                  <a:gd name="T37" fmla="*/ 0 h 165"/>
                  <a:gd name="T38" fmla="*/ 0 w 231"/>
                  <a:gd name="T39" fmla="*/ 0 h 165"/>
                  <a:gd name="T40" fmla="*/ 0 w 231"/>
                  <a:gd name="T41" fmla="*/ 0 h 165"/>
                  <a:gd name="T42" fmla="*/ 0 w 231"/>
                  <a:gd name="T43" fmla="*/ 0 h 165"/>
                  <a:gd name="T44" fmla="*/ 0 w 231"/>
                  <a:gd name="T45" fmla="*/ 0 h 165"/>
                  <a:gd name="T46" fmla="*/ 0 w 231"/>
                  <a:gd name="T47" fmla="*/ 0 h 165"/>
                  <a:gd name="T48" fmla="*/ 0 w 231"/>
                  <a:gd name="T49" fmla="*/ 0 h 165"/>
                  <a:gd name="T50" fmla="*/ 0 w 231"/>
                  <a:gd name="T51" fmla="*/ 0 h 165"/>
                  <a:gd name="T52" fmla="*/ 0 w 231"/>
                  <a:gd name="T53" fmla="*/ 0 h 165"/>
                  <a:gd name="T54" fmla="*/ 0 w 231"/>
                  <a:gd name="T55" fmla="*/ 0 h 165"/>
                  <a:gd name="T56" fmla="*/ 0 w 231"/>
                  <a:gd name="T57" fmla="*/ 0 h 165"/>
                  <a:gd name="T58" fmla="*/ 0 w 231"/>
                  <a:gd name="T59" fmla="*/ 0 h 165"/>
                  <a:gd name="T60" fmla="*/ 0 w 231"/>
                  <a:gd name="T61" fmla="*/ 0 h 165"/>
                  <a:gd name="T62" fmla="*/ 0 w 231"/>
                  <a:gd name="T63" fmla="*/ 0 h 165"/>
                  <a:gd name="T64" fmla="*/ 0 w 231"/>
                  <a:gd name="T65" fmla="*/ 0 h 165"/>
                  <a:gd name="T66" fmla="*/ 0 w 231"/>
                  <a:gd name="T67" fmla="*/ 0 h 165"/>
                  <a:gd name="T68" fmla="*/ 0 w 231"/>
                  <a:gd name="T69" fmla="*/ 0 h 165"/>
                  <a:gd name="T70" fmla="*/ 0 w 231"/>
                  <a:gd name="T71" fmla="*/ 0 h 165"/>
                  <a:gd name="T72" fmla="*/ 0 w 231"/>
                  <a:gd name="T73" fmla="*/ 0 h 165"/>
                  <a:gd name="T74" fmla="*/ 0 w 231"/>
                  <a:gd name="T75" fmla="*/ 0 h 165"/>
                  <a:gd name="T76" fmla="*/ 0 w 231"/>
                  <a:gd name="T77" fmla="*/ 0 h 165"/>
                  <a:gd name="T78" fmla="*/ 0 w 231"/>
                  <a:gd name="T79" fmla="*/ 0 h 165"/>
                  <a:gd name="T80" fmla="*/ 0 w 231"/>
                  <a:gd name="T81" fmla="*/ 0 h 165"/>
                  <a:gd name="T82" fmla="*/ 0 w 231"/>
                  <a:gd name="T83" fmla="*/ 0 h 165"/>
                  <a:gd name="T84" fmla="*/ 0 w 231"/>
                  <a:gd name="T85" fmla="*/ 0 h 165"/>
                  <a:gd name="T86" fmla="*/ 0 w 231"/>
                  <a:gd name="T87" fmla="*/ 0 h 165"/>
                  <a:gd name="T88" fmla="*/ 0 w 231"/>
                  <a:gd name="T89" fmla="*/ 0 h 165"/>
                  <a:gd name="T90" fmla="*/ 0 w 231"/>
                  <a:gd name="T91" fmla="*/ 0 h 165"/>
                  <a:gd name="T92" fmla="*/ 0 w 231"/>
                  <a:gd name="T93" fmla="*/ 0 h 165"/>
                  <a:gd name="T94" fmla="*/ 0 w 231"/>
                  <a:gd name="T95" fmla="*/ 0 h 165"/>
                  <a:gd name="T96" fmla="*/ 0 w 231"/>
                  <a:gd name="T97" fmla="*/ 0 h 165"/>
                  <a:gd name="T98" fmla="*/ 0 w 231"/>
                  <a:gd name="T99" fmla="*/ 0 h 165"/>
                  <a:gd name="T100" fmla="*/ 0 w 231"/>
                  <a:gd name="T101" fmla="*/ 0 h 165"/>
                  <a:gd name="T102" fmla="*/ 0 w 231"/>
                  <a:gd name="T103" fmla="*/ 0 h 165"/>
                  <a:gd name="T104" fmla="*/ 0 w 231"/>
                  <a:gd name="T105" fmla="*/ 0 h 165"/>
                  <a:gd name="T106" fmla="*/ 0 w 231"/>
                  <a:gd name="T107" fmla="*/ 0 h 165"/>
                  <a:gd name="T108" fmla="*/ 0 w 231"/>
                  <a:gd name="T109" fmla="*/ 0 h 165"/>
                  <a:gd name="T110" fmla="*/ 0 w 231"/>
                  <a:gd name="T111" fmla="*/ 0 h 165"/>
                  <a:gd name="T112" fmla="*/ 0 w 231"/>
                  <a:gd name="T113" fmla="*/ 0 h 165"/>
                  <a:gd name="T114" fmla="*/ 0 w 231"/>
                  <a:gd name="T115" fmla="*/ 0 h 165"/>
                  <a:gd name="T116" fmla="*/ 0 w 231"/>
                  <a:gd name="T117" fmla="*/ 0 h 165"/>
                  <a:gd name="T118" fmla="*/ 0 w 231"/>
                  <a:gd name="T119" fmla="*/ 0 h 165"/>
                  <a:gd name="T120" fmla="*/ 0 w 231"/>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1"/>
                  <a:gd name="T184" fmla="*/ 0 h 165"/>
                  <a:gd name="T185" fmla="*/ 231 w 231"/>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1" h="165">
                    <a:moveTo>
                      <a:pt x="7" y="4"/>
                    </a:moveTo>
                    <a:lnTo>
                      <a:pt x="1" y="11"/>
                    </a:lnTo>
                    <a:lnTo>
                      <a:pt x="0" y="17"/>
                    </a:lnTo>
                    <a:lnTo>
                      <a:pt x="1" y="24"/>
                    </a:lnTo>
                    <a:lnTo>
                      <a:pt x="7" y="32"/>
                    </a:lnTo>
                    <a:lnTo>
                      <a:pt x="11" y="37"/>
                    </a:lnTo>
                    <a:lnTo>
                      <a:pt x="17" y="44"/>
                    </a:lnTo>
                    <a:lnTo>
                      <a:pt x="24" y="52"/>
                    </a:lnTo>
                    <a:lnTo>
                      <a:pt x="32" y="60"/>
                    </a:lnTo>
                    <a:lnTo>
                      <a:pt x="39" y="68"/>
                    </a:lnTo>
                    <a:lnTo>
                      <a:pt x="46" y="75"/>
                    </a:lnTo>
                    <a:lnTo>
                      <a:pt x="52" y="80"/>
                    </a:lnTo>
                    <a:lnTo>
                      <a:pt x="56" y="81"/>
                    </a:lnTo>
                    <a:lnTo>
                      <a:pt x="62" y="81"/>
                    </a:lnTo>
                    <a:lnTo>
                      <a:pt x="71" y="84"/>
                    </a:lnTo>
                    <a:lnTo>
                      <a:pt x="84" y="87"/>
                    </a:lnTo>
                    <a:lnTo>
                      <a:pt x="99" y="89"/>
                    </a:lnTo>
                    <a:lnTo>
                      <a:pt x="113" y="93"/>
                    </a:lnTo>
                    <a:lnTo>
                      <a:pt x="128" y="96"/>
                    </a:lnTo>
                    <a:lnTo>
                      <a:pt x="140" y="100"/>
                    </a:lnTo>
                    <a:lnTo>
                      <a:pt x="147" y="104"/>
                    </a:lnTo>
                    <a:lnTo>
                      <a:pt x="153" y="108"/>
                    </a:lnTo>
                    <a:lnTo>
                      <a:pt x="160" y="113"/>
                    </a:lnTo>
                    <a:lnTo>
                      <a:pt x="167" y="120"/>
                    </a:lnTo>
                    <a:lnTo>
                      <a:pt x="176" y="125"/>
                    </a:lnTo>
                    <a:lnTo>
                      <a:pt x="183" y="132"/>
                    </a:lnTo>
                    <a:lnTo>
                      <a:pt x="191" y="138"/>
                    </a:lnTo>
                    <a:lnTo>
                      <a:pt x="196" y="144"/>
                    </a:lnTo>
                    <a:lnTo>
                      <a:pt x="202" y="148"/>
                    </a:lnTo>
                    <a:lnTo>
                      <a:pt x="209" y="156"/>
                    </a:lnTo>
                    <a:lnTo>
                      <a:pt x="217" y="161"/>
                    </a:lnTo>
                    <a:lnTo>
                      <a:pt x="223" y="165"/>
                    </a:lnTo>
                    <a:lnTo>
                      <a:pt x="228" y="164"/>
                    </a:lnTo>
                    <a:lnTo>
                      <a:pt x="231" y="157"/>
                    </a:lnTo>
                    <a:lnTo>
                      <a:pt x="228" y="144"/>
                    </a:lnTo>
                    <a:lnTo>
                      <a:pt x="223" y="130"/>
                    </a:lnTo>
                    <a:lnTo>
                      <a:pt x="217" y="117"/>
                    </a:lnTo>
                    <a:lnTo>
                      <a:pt x="209" y="106"/>
                    </a:lnTo>
                    <a:lnTo>
                      <a:pt x="202" y="97"/>
                    </a:lnTo>
                    <a:lnTo>
                      <a:pt x="193" y="88"/>
                    </a:lnTo>
                    <a:lnTo>
                      <a:pt x="186" y="80"/>
                    </a:lnTo>
                    <a:lnTo>
                      <a:pt x="180" y="71"/>
                    </a:lnTo>
                    <a:lnTo>
                      <a:pt x="174" y="60"/>
                    </a:lnTo>
                    <a:lnTo>
                      <a:pt x="167" y="51"/>
                    </a:lnTo>
                    <a:lnTo>
                      <a:pt x="161" y="44"/>
                    </a:lnTo>
                    <a:lnTo>
                      <a:pt x="157" y="43"/>
                    </a:lnTo>
                    <a:lnTo>
                      <a:pt x="148" y="40"/>
                    </a:lnTo>
                    <a:lnTo>
                      <a:pt x="135" y="37"/>
                    </a:lnTo>
                    <a:lnTo>
                      <a:pt x="122" y="33"/>
                    </a:lnTo>
                    <a:lnTo>
                      <a:pt x="107" y="31"/>
                    </a:lnTo>
                    <a:lnTo>
                      <a:pt x="96" y="28"/>
                    </a:lnTo>
                    <a:lnTo>
                      <a:pt x="86" y="25"/>
                    </a:lnTo>
                    <a:lnTo>
                      <a:pt x="78" y="23"/>
                    </a:lnTo>
                    <a:lnTo>
                      <a:pt x="73" y="20"/>
                    </a:lnTo>
                    <a:lnTo>
                      <a:pt x="65" y="16"/>
                    </a:lnTo>
                    <a:lnTo>
                      <a:pt x="55" y="11"/>
                    </a:lnTo>
                    <a:lnTo>
                      <a:pt x="45" y="5"/>
                    </a:lnTo>
                    <a:lnTo>
                      <a:pt x="35" y="3"/>
                    </a:lnTo>
                    <a:lnTo>
                      <a:pt x="24" y="0"/>
                    </a:lnTo>
                    <a:lnTo>
                      <a:pt x="14" y="0"/>
                    </a:lnTo>
                    <a:lnTo>
                      <a:pt x="7" y="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7" name="Freeform 824">
                <a:extLst>
                  <a:ext uri="{FF2B5EF4-FFF2-40B4-BE49-F238E27FC236}">
                    <a16:creationId xmlns:a16="http://schemas.microsoft.com/office/drawing/2014/main" id="{96693322-28AC-DFC0-CAC1-59A9E1C06CDB}"/>
                  </a:ext>
                </a:extLst>
              </p:cNvPr>
              <p:cNvSpPr>
                <a:spLocks/>
              </p:cNvSpPr>
              <p:nvPr/>
            </p:nvSpPr>
            <p:spPr bwMode="auto">
              <a:xfrm>
                <a:off x="2386" y="4951"/>
                <a:ext cx="12" cy="12"/>
              </a:xfrm>
              <a:custGeom>
                <a:avLst/>
                <a:gdLst>
                  <a:gd name="T0" fmla="*/ 0 w 36"/>
                  <a:gd name="T1" fmla="*/ 0 h 34"/>
                  <a:gd name="T2" fmla="*/ 0 w 36"/>
                  <a:gd name="T3" fmla="*/ 0 h 34"/>
                  <a:gd name="T4" fmla="*/ 0 w 36"/>
                  <a:gd name="T5" fmla="*/ 0 h 34"/>
                  <a:gd name="T6" fmla="*/ 0 w 36"/>
                  <a:gd name="T7" fmla="*/ 0 h 34"/>
                  <a:gd name="T8" fmla="*/ 0 w 36"/>
                  <a:gd name="T9" fmla="*/ 0 h 34"/>
                  <a:gd name="T10" fmla="*/ 0 w 36"/>
                  <a:gd name="T11" fmla="*/ 0 h 34"/>
                  <a:gd name="T12" fmla="*/ 0 w 36"/>
                  <a:gd name="T13" fmla="*/ 0 h 34"/>
                  <a:gd name="T14" fmla="*/ 0 w 36"/>
                  <a:gd name="T15" fmla="*/ 0 h 34"/>
                  <a:gd name="T16" fmla="*/ 0 w 36"/>
                  <a:gd name="T17" fmla="*/ 0 h 34"/>
                  <a:gd name="T18" fmla="*/ 0 w 36"/>
                  <a:gd name="T19" fmla="*/ 0 h 34"/>
                  <a:gd name="T20" fmla="*/ 0 w 36"/>
                  <a:gd name="T21" fmla="*/ 0 h 34"/>
                  <a:gd name="T22" fmla="*/ 0 w 36"/>
                  <a:gd name="T23" fmla="*/ 0 h 34"/>
                  <a:gd name="T24" fmla="*/ 0 w 36"/>
                  <a:gd name="T25" fmla="*/ 0 h 34"/>
                  <a:gd name="T26" fmla="*/ 0 w 36"/>
                  <a:gd name="T27" fmla="*/ 0 h 34"/>
                  <a:gd name="T28" fmla="*/ 0 w 36"/>
                  <a:gd name="T29" fmla="*/ 0 h 34"/>
                  <a:gd name="T30" fmla="*/ 0 w 36"/>
                  <a:gd name="T31" fmla="*/ 0 h 34"/>
                  <a:gd name="T32" fmla="*/ 0 w 36"/>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4"/>
                  <a:gd name="T53" fmla="*/ 36 w 3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4">
                    <a:moveTo>
                      <a:pt x="31" y="30"/>
                    </a:moveTo>
                    <a:lnTo>
                      <a:pt x="35" y="24"/>
                    </a:lnTo>
                    <a:lnTo>
                      <a:pt x="36" y="18"/>
                    </a:lnTo>
                    <a:lnTo>
                      <a:pt x="35" y="11"/>
                    </a:lnTo>
                    <a:lnTo>
                      <a:pt x="32" y="6"/>
                    </a:lnTo>
                    <a:lnTo>
                      <a:pt x="26" y="2"/>
                    </a:lnTo>
                    <a:lnTo>
                      <a:pt x="19" y="0"/>
                    </a:lnTo>
                    <a:lnTo>
                      <a:pt x="12" y="0"/>
                    </a:lnTo>
                    <a:lnTo>
                      <a:pt x="6" y="4"/>
                    </a:lnTo>
                    <a:lnTo>
                      <a:pt x="1" y="10"/>
                    </a:lnTo>
                    <a:lnTo>
                      <a:pt x="0" y="16"/>
                    </a:lnTo>
                    <a:lnTo>
                      <a:pt x="0" y="23"/>
                    </a:lnTo>
                    <a:lnTo>
                      <a:pt x="4" y="28"/>
                    </a:lnTo>
                    <a:lnTo>
                      <a:pt x="10" y="32"/>
                    </a:lnTo>
                    <a:lnTo>
                      <a:pt x="17" y="34"/>
                    </a:lnTo>
                    <a:lnTo>
                      <a:pt x="25" y="32"/>
                    </a:lnTo>
                    <a:lnTo>
                      <a:pt x="31" y="3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8" name="Freeform 825">
                <a:extLst>
                  <a:ext uri="{FF2B5EF4-FFF2-40B4-BE49-F238E27FC236}">
                    <a16:creationId xmlns:a16="http://schemas.microsoft.com/office/drawing/2014/main" id="{D0DA3D05-48F8-571C-F3D4-9397D4F6656E}"/>
                  </a:ext>
                </a:extLst>
              </p:cNvPr>
              <p:cNvSpPr>
                <a:spLocks/>
              </p:cNvSpPr>
              <p:nvPr/>
            </p:nvSpPr>
            <p:spPr bwMode="auto">
              <a:xfrm>
                <a:off x="2239" y="4865"/>
                <a:ext cx="161" cy="147"/>
              </a:xfrm>
              <a:custGeom>
                <a:avLst/>
                <a:gdLst>
                  <a:gd name="T0" fmla="*/ 0 w 485"/>
                  <a:gd name="T1" fmla="*/ 1 h 442"/>
                  <a:gd name="T2" fmla="*/ 0 w 485"/>
                  <a:gd name="T3" fmla="*/ 1 h 442"/>
                  <a:gd name="T4" fmla="*/ 0 w 485"/>
                  <a:gd name="T5" fmla="*/ 1 h 442"/>
                  <a:gd name="T6" fmla="*/ 0 w 485"/>
                  <a:gd name="T7" fmla="*/ 1 h 442"/>
                  <a:gd name="T8" fmla="*/ 0 w 485"/>
                  <a:gd name="T9" fmla="*/ 1 h 442"/>
                  <a:gd name="T10" fmla="*/ 0 w 485"/>
                  <a:gd name="T11" fmla="*/ 1 h 442"/>
                  <a:gd name="T12" fmla="*/ 0 w 485"/>
                  <a:gd name="T13" fmla="*/ 0 h 442"/>
                  <a:gd name="T14" fmla="*/ 1 w 485"/>
                  <a:gd name="T15" fmla="*/ 0 h 442"/>
                  <a:gd name="T16" fmla="*/ 1 w 485"/>
                  <a:gd name="T17" fmla="*/ 0 h 442"/>
                  <a:gd name="T18" fmla="*/ 1 w 485"/>
                  <a:gd name="T19" fmla="*/ 0 h 442"/>
                  <a:gd name="T20" fmla="*/ 1 w 485"/>
                  <a:gd name="T21" fmla="*/ 0 h 442"/>
                  <a:gd name="T22" fmla="*/ 1 w 485"/>
                  <a:gd name="T23" fmla="*/ 0 h 442"/>
                  <a:gd name="T24" fmla="*/ 1 w 485"/>
                  <a:gd name="T25" fmla="*/ 0 h 442"/>
                  <a:gd name="T26" fmla="*/ 1 w 485"/>
                  <a:gd name="T27" fmla="*/ 0 h 442"/>
                  <a:gd name="T28" fmla="*/ 1 w 485"/>
                  <a:gd name="T29" fmla="*/ 0 h 442"/>
                  <a:gd name="T30" fmla="*/ 1 w 485"/>
                  <a:gd name="T31" fmla="*/ 0 h 442"/>
                  <a:gd name="T32" fmla="*/ 1 w 485"/>
                  <a:gd name="T33" fmla="*/ 0 h 442"/>
                  <a:gd name="T34" fmla="*/ 1 w 485"/>
                  <a:gd name="T35" fmla="*/ 0 h 442"/>
                  <a:gd name="T36" fmla="*/ 1 w 485"/>
                  <a:gd name="T37" fmla="*/ 0 h 442"/>
                  <a:gd name="T38" fmla="*/ 0 w 485"/>
                  <a:gd name="T39" fmla="*/ 0 h 442"/>
                  <a:gd name="T40" fmla="*/ 0 w 485"/>
                  <a:gd name="T41" fmla="*/ 0 h 442"/>
                  <a:gd name="T42" fmla="*/ 0 w 485"/>
                  <a:gd name="T43" fmla="*/ 0 h 442"/>
                  <a:gd name="T44" fmla="*/ 0 w 485"/>
                  <a:gd name="T45" fmla="*/ 0 h 442"/>
                  <a:gd name="T46" fmla="*/ 0 w 485"/>
                  <a:gd name="T47" fmla="*/ 0 h 442"/>
                  <a:gd name="T48" fmla="*/ 0 w 485"/>
                  <a:gd name="T49" fmla="*/ 0 h 442"/>
                  <a:gd name="T50" fmla="*/ 0 w 485"/>
                  <a:gd name="T51" fmla="*/ 0 h 442"/>
                  <a:gd name="T52" fmla="*/ 0 w 485"/>
                  <a:gd name="T53" fmla="*/ 0 h 442"/>
                  <a:gd name="T54" fmla="*/ 0 w 485"/>
                  <a:gd name="T55" fmla="*/ 0 h 442"/>
                  <a:gd name="T56" fmla="*/ 0 w 485"/>
                  <a:gd name="T57" fmla="*/ 0 h 442"/>
                  <a:gd name="T58" fmla="*/ 0 w 485"/>
                  <a:gd name="T59" fmla="*/ 0 h 442"/>
                  <a:gd name="T60" fmla="*/ 0 w 485"/>
                  <a:gd name="T61" fmla="*/ 0 h 442"/>
                  <a:gd name="T62" fmla="*/ 0 w 485"/>
                  <a:gd name="T63" fmla="*/ 0 h 442"/>
                  <a:gd name="T64" fmla="*/ 0 w 485"/>
                  <a:gd name="T65" fmla="*/ 0 h 442"/>
                  <a:gd name="T66" fmla="*/ 0 w 485"/>
                  <a:gd name="T67" fmla="*/ 0 h 442"/>
                  <a:gd name="T68" fmla="*/ 0 w 485"/>
                  <a:gd name="T69" fmla="*/ 0 h 442"/>
                  <a:gd name="T70" fmla="*/ 0 w 485"/>
                  <a:gd name="T71" fmla="*/ 0 h 442"/>
                  <a:gd name="T72" fmla="*/ 0 w 485"/>
                  <a:gd name="T73" fmla="*/ 0 h 442"/>
                  <a:gd name="T74" fmla="*/ 0 w 485"/>
                  <a:gd name="T75" fmla="*/ 0 h 442"/>
                  <a:gd name="T76" fmla="*/ 0 w 485"/>
                  <a:gd name="T77" fmla="*/ 0 h 442"/>
                  <a:gd name="T78" fmla="*/ 0 w 485"/>
                  <a:gd name="T79" fmla="*/ 0 h 442"/>
                  <a:gd name="T80" fmla="*/ 0 w 485"/>
                  <a:gd name="T81" fmla="*/ 0 h 442"/>
                  <a:gd name="T82" fmla="*/ 0 w 485"/>
                  <a:gd name="T83" fmla="*/ 0 h 442"/>
                  <a:gd name="T84" fmla="*/ 0 w 485"/>
                  <a:gd name="T85" fmla="*/ 0 h 442"/>
                  <a:gd name="T86" fmla="*/ 0 w 485"/>
                  <a:gd name="T87" fmla="*/ 0 h 442"/>
                  <a:gd name="T88" fmla="*/ 0 w 485"/>
                  <a:gd name="T89" fmla="*/ 0 h 442"/>
                  <a:gd name="T90" fmla="*/ 0 w 485"/>
                  <a:gd name="T91" fmla="*/ 0 h 442"/>
                  <a:gd name="T92" fmla="*/ 0 w 485"/>
                  <a:gd name="T93" fmla="*/ 0 h 442"/>
                  <a:gd name="T94" fmla="*/ 0 w 485"/>
                  <a:gd name="T95" fmla="*/ 0 h 442"/>
                  <a:gd name="T96" fmla="*/ 0 w 485"/>
                  <a:gd name="T97" fmla="*/ 1 h 442"/>
                  <a:gd name="T98" fmla="*/ 0 w 485"/>
                  <a:gd name="T99" fmla="*/ 1 h 442"/>
                  <a:gd name="T100" fmla="*/ 0 w 485"/>
                  <a:gd name="T101" fmla="*/ 1 h 442"/>
                  <a:gd name="T102" fmla="*/ 0 w 485"/>
                  <a:gd name="T103" fmla="*/ 1 h 442"/>
                  <a:gd name="T104" fmla="*/ 0 w 485"/>
                  <a:gd name="T105" fmla="*/ 1 h 442"/>
                  <a:gd name="T106" fmla="*/ 0 w 485"/>
                  <a:gd name="T107" fmla="*/ 1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5"/>
                  <a:gd name="T163" fmla="*/ 0 h 442"/>
                  <a:gd name="T164" fmla="*/ 485 w 485"/>
                  <a:gd name="T165" fmla="*/ 442 h 4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5" h="442">
                    <a:moveTo>
                      <a:pt x="49" y="442"/>
                    </a:moveTo>
                    <a:lnTo>
                      <a:pt x="64" y="439"/>
                    </a:lnTo>
                    <a:lnTo>
                      <a:pt x="87" y="435"/>
                    </a:lnTo>
                    <a:lnTo>
                      <a:pt x="113" y="430"/>
                    </a:lnTo>
                    <a:lnTo>
                      <a:pt x="144" y="423"/>
                    </a:lnTo>
                    <a:lnTo>
                      <a:pt x="174" y="416"/>
                    </a:lnTo>
                    <a:lnTo>
                      <a:pt x="203" y="410"/>
                    </a:lnTo>
                    <a:lnTo>
                      <a:pt x="230" y="403"/>
                    </a:lnTo>
                    <a:lnTo>
                      <a:pt x="252" y="396"/>
                    </a:lnTo>
                    <a:lnTo>
                      <a:pt x="270" y="390"/>
                    </a:lnTo>
                    <a:lnTo>
                      <a:pt x="289" y="383"/>
                    </a:lnTo>
                    <a:lnTo>
                      <a:pt x="308" y="375"/>
                    </a:lnTo>
                    <a:lnTo>
                      <a:pt x="327" y="368"/>
                    </a:lnTo>
                    <a:lnTo>
                      <a:pt x="346" y="360"/>
                    </a:lnTo>
                    <a:lnTo>
                      <a:pt x="362" y="354"/>
                    </a:lnTo>
                    <a:lnTo>
                      <a:pt x="375" y="349"/>
                    </a:lnTo>
                    <a:lnTo>
                      <a:pt x="386" y="345"/>
                    </a:lnTo>
                    <a:lnTo>
                      <a:pt x="396" y="341"/>
                    </a:lnTo>
                    <a:lnTo>
                      <a:pt x="407" y="334"/>
                    </a:lnTo>
                    <a:lnTo>
                      <a:pt x="421" y="326"/>
                    </a:lnTo>
                    <a:lnTo>
                      <a:pt x="434" y="318"/>
                    </a:lnTo>
                    <a:lnTo>
                      <a:pt x="445" y="309"/>
                    </a:lnTo>
                    <a:lnTo>
                      <a:pt x="457" y="302"/>
                    </a:lnTo>
                    <a:lnTo>
                      <a:pt x="466" y="295"/>
                    </a:lnTo>
                    <a:lnTo>
                      <a:pt x="473" y="291"/>
                    </a:lnTo>
                    <a:lnTo>
                      <a:pt x="482" y="285"/>
                    </a:lnTo>
                    <a:lnTo>
                      <a:pt x="485" y="278"/>
                    </a:lnTo>
                    <a:lnTo>
                      <a:pt x="485" y="270"/>
                    </a:lnTo>
                    <a:lnTo>
                      <a:pt x="483" y="262"/>
                    </a:lnTo>
                    <a:lnTo>
                      <a:pt x="480" y="259"/>
                    </a:lnTo>
                    <a:lnTo>
                      <a:pt x="477" y="258"/>
                    </a:lnTo>
                    <a:lnTo>
                      <a:pt x="472" y="257"/>
                    </a:lnTo>
                    <a:lnTo>
                      <a:pt x="464" y="255"/>
                    </a:lnTo>
                    <a:lnTo>
                      <a:pt x="457" y="255"/>
                    </a:lnTo>
                    <a:lnTo>
                      <a:pt x="450" y="255"/>
                    </a:lnTo>
                    <a:lnTo>
                      <a:pt x="442" y="257"/>
                    </a:lnTo>
                    <a:lnTo>
                      <a:pt x="437" y="258"/>
                    </a:lnTo>
                    <a:lnTo>
                      <a:pt x="419" y="263"/>
                    </a:lnTo>
                    <a:lnTo>
                      <a:pt x="396" y="267"/>
                    </a:lnTo>
                    <a:lnTo>
                      <a:pt x="368" y="273"/>
                    </a:lnTo>
                    <a:lnTo>
                      <a:pt x="339" y="277"/>
                    </a:lnTo>
                    <a:lnTo>
                      <a:pt x="307" y="281"/>
                    </a:lnTo>
                    <a:lnTo>
                      <a:pt x="276" y="283"/>
                    </a:lnTo>
                    <a:lnTo>
                      <a:pt x="247" y="285"/>
                    </a:lnTo>
                    <a:lnTo>
                      <a:pt x="220" y="285"/>
                    </a:lnTo>
                    <a:lnTo>
                      <a:pt x="228" y="265"/>
                    </a:lnTo>
                    <a:lnTo>
                      <a:pt x="237" y="246"/>
                    </a:lnTo>
                    <a:lnTo>
                      <a:pt x="249" y="229"/>
                    </a:lnTo>
                    <a:lnTo>
                      <a:pt x="262" y="213"/>
                    </a:lnTo>
                    <a:lnTo>
                      <a:pt x="275" y="198"/>
                    </a:lnTo>
                    <a:lnTo>
                      <a:pt x="289" y="185"/>
                    </a:lnTo>
                    <a:lnTo>
                      <a:pt x="304" y="172"/>
                    </a:lnTo>
                    <a:lnTo>
                      <a:pt x="320" y="158"/>
                    </a:lnTo>
                    <a:lnTo>
                      <a:pt x="333" y="145"/>
                    </a:lnTo>
                    <a:lnTo>
                      <a:pt x="345" y="130"/>
                    </a:lnTo>
                    <a:lnTo>
                      <a:pt x="352" y="117"/>
                    </a:lnTo>
                    <a:lnTo>
                      <a:pt x="356" y="102"/>
                    </a:lnTo>
                    <a:lnTo>
                      <a:pt x="359" y="89"/>
                    </a:lnTo>
                    <a:lnTo>
                      <a:pt x="361" y="77"/>
                    </a:lnTo>
                    <a:lnTo>
                      <a:pt x="359" y="67"/>
                    </a:lnTo>
                    <a:lnTo>
                      <a:pt x="358" y="59"/>
                    </a:lnTo>
                    <a:lnTo>
                      <a:pt x="351" y="43"/>
                    </a:lnTo>
                    <a:lnTo>
                      <a:pt x="340" y="29"/>
                    </a:lnTo>
                    <a:lnTo>
                      <a:pt x="329" y="17"/>
                    </a:lnTo>
                    <a:lnTo>
                      <a:pt x="314" y="8"/>
                    </a:lnTo>
                    <a:lnTo>
                      <a:pt x="298" y="3"/>
                    </a:lnTo>
                    <a:lnTo>
                      <a:pt x="281" y="0"/>
                    </a:lnTo>
                    <a:lnTo>
                      <a:pt x="262" y="1"/>
                    </a:lnTo>
                    <a:lnTo>
                      <a:pt x="241" y="5"/>
                    </a:lnTo>
                    <a:lnTo>
                      <a:pt x="225" y="13"/>
                    </a:lnTo>
                    <a:lnTo>
                      <a:pt x="209" y="23"/>
                    </a:lnTo>
                    <a:lnTo>
                      <a:pt x="196" y="36"/>
                    </a:lnTo>
                    <a:lnTo>
                      <a:pt x="183" y="51"/>
                    </a:lnTo>
                    <a:lnTo>
                      <a:pt x="173" y="65"/>
                    </a:lnTo>
                    <a:lnTo>
                      <a:pt x="164" y="80"/>
                    </a:lnTo>
                    <a:lnTo>
                      <a:pt x="158" y="93"/>
                    </a:lnTo>
                    <a:lnTo>
                      <a:pt x="154" y="104"/>
                    </a:lnTo>
                    <a:lnTo>
                      <a:pt x="148" y="122"/>
                    </a:lnTo>
                    <a:lnTo>
                      <a:pt x="142" y="136"/>
                    </a:lnTo>
                    <a:lnTo>
                      <a:pt x="135" y="146"/>
                    </a:lnTo>
                    <a:lnTo>
                      <a:pt x="128" y="154"/>
                    </a:lnTo>
                    <a:lnTo>
                      <a:pt x="123" y="161"/>
                    </a:lnTo>
                    <a:lnTo>
                      <a:pt x="115" y="172"/>
                    </a:lnTo>
                    <a:lnTo>
                      <a:pt x="106" y="185"/>
                    </a:lnTo>
                    <a:lnTo>
                      <a:pt x="96" y="201"/>
                    </a:lnTo>
                    <a:lnTo>
                      <a:pt x="84" y="217"/>
                    </a:lnTo>
                    <a:lnTo>
                      <a:pt x="74" y="233"/>
                    </a:lnTo>
                    <a:lnTo>
                      <a:pt x="65" y="246"/>
                    </a:lnTo>
                    <a:lnTo>
                      <a:pt x="59" y="257"/>
                    </a:lnTo>
                    <a:lnTo>
                      <a:pt x="55" y="267"/>
                    </a:lnTo>
                    <a:lnTo>
                      <a:pt x="48" y="279"/>
                    </a:lnTo>
                    <a:lnTo>
                      <a:pt x="42" y="293"/>
                    </a:lnTo>
                    <a:lnTo>
                      <a:pt x="34" y="306"/>
                    </a:lnTo>
                    <a:lnTo>
                      <a:pt x="27" y="319"/>
                    </a:lnTo>
                    <a:lnTo>
                      <a:pt x="21" y="331"/>
                    </a:lnTo>
                    <a:lnTo>
                      <a:pt x="16" y="342"/>
                    </a:lnTo>
                    <a:lnTo>
                      <a:pt x="11" y="350"/>
                    </a:lnTo>
                    <a:lnTo>
                      <a:pt x="5" y="368"/>
                    </a:lnTo>
                    <a:lnTo>
                      <a:pt x="1" y="395"/>
                    </a:lnTo>
                    <a:lnTo>
                      <a:pt x="0" y="420"/>
                    </a:lnTo>
                    <a:lnTo>
                      <a:pt x="4" y="435"/>
                    </a:lnTo>
                    <a:lnTo>
                      <a:pt x="8" y="438"/>
                    </a:lnTo>
                    <a:lnTo>
                      <a:pt x="14" y="439"/>
                    </a:lnTo>
                    <a:lnTo>
                      <a:pt x="20" y="440"/>
                    </a:lnTo>
                    <a:lnTo>
                      <a:pt x="24" y="442"/>
                    </a:lnTo>
                    <a:lnTo>
                      <a:pt x="30" y="442"/>
                    </a:lnTo>
                    <a:lnTo>
                      <a:pt x="36" y="442"/>
                    </a:lnTo>
                    <a:lnTo>
                      <a:pt x="43" y="442"/>
                    </a:lnTo>
                    <a:lnTo>
                      <a:pt x="49" y="44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29" name="Freeform 826">
                <a:extLst>
                  <a:ext uri="{FF2B5EF4-FFF2-40B4-BE49-F238E27FC236}">
                    <a16:creationId xmlns:a16="http://schemas.microsoft.com/office/drawing/2014/main" id="{663377B7-FF4B-EAE9-0501-B620DE971D7B}"/>
                  </a:ext>
                </a:extLst>
              </p:cNvPr>
              <p:cNvSpPr>
                <a:spLocks/>
              </p:cNvSpPr>
              <p:nvPr/>
            </p:nvSpPr>
            <p:spPr bwMode="auto">
              <a:xfrm>
                <a:off x="2318" y="4888"/>
                <a:ext cx="12" cy="11"/>
              </a:xfrm>
              <a:custGeom>
                <a:avLst/>
                <a:gdLst>
                  <a:gd name="T0" fmla="*/ 0 w 38"/>
                  <a:gd name="T1" fmla="*/ 0 h 33"/>
                  <a:gd name="T2" fmla="*/ 0 w 38"/>
                  <a:gd name="T3" fmla="*/ 0 h 33"/>
                  <a:gd name="T4" fmla="*/ 0 w 38"/>
                  <a:gd name="T5" fmla="*/ 0 h 33"/>
                  <a:gd name="T6" fmla="*/ 0 w 38"/>
                  <a:gd name="T7" fmla="*/ 0 h 33"/>
                  <a:gd name="T8" fmla="*/ 0 w 38"/>
                  <a:gd name="T9" fmla="*/ 0 h 33"/>
                  <a:gd name="T10" fmla="*/ 0 w 38"/>
                  <a:gd name="T11" fmla="*/ 0 h 33"/>
                  <a:gd name="T12" fmla="*/ 0 w 38"/>
                  <a:gd name="T13" fmla="*/ 0 h 33"/>
                  <a:gd name="T14" fmla="*/ 0 w 38"/>
                  <a:gd name="T15" fmla="*/ 0 h 33"/>
                  <a:gd name="T16" fmla="*/ 0 w 38"/>
                  <a:gd name="T17" fmla="*/ 0 h 33"/>
                  <a:gd name="T18" fmla="*/ 0 w 38"/>
                  <a:gd name="T19" fmla="*/ 0 h 33"/>
                  <a:gd name="T20" fmla="*/ 0 w 38"/>
                  <a:gd name="T21" fmla="*/ 0 h 33"/>
                  <a:gd name="T22" fmla="*/ 0 w 38"/>
                  <a:gd name="T23" fmla="*/ 0 h 33"/>
                  <a:gd name="T24" fmla="*/ 0 w 38"/>
                  <a:gd name="T25" fmla="*/ 0 h 33"/>
                  <a:gd name="T26" fmla="*/ 0 w 38"/>
                  <a:gd name="T27" fmla="*/ 0 h 33"/>
                  <a:gd name="T28" fmla="*/ 0 w 38"/>
                  <a:gd name="T29" fmla="*/ 0 h 33"/>
                  <a:gd name="T30" fmla="*/ 0 w 38"/>
                  <a:gd name="T31" fmla="*/ 0 h 33"/>
                  <a:gd name="T32" fmla="*/ 0 w 38"/>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3"/>
                  <a:gd name="T53" fmla="*/ 38 w 38"/>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3">
                    <a:moveTo>
                      <a:pt x="25" y="33"/>
                    </a:moveTo>
                    <a:lnTo>
                      <a:pt x="31" y="29"/>
                    </a:lnTo>
                    <a:lnTo>
                      <a:pt x="35" y="24"/>
                    </a:lnTo>
                    <a:lnTo>
                      <a:pt x="38" y="19"/>
                    </a:lnTo>
                    <a:lnTo>
                      <a:pt x="36" y="12"/>
                    </a:lnTo>
                    <a:lnTo>
                      <a:pt x="33" y="7"/>
                    </a:lnTo>
                    <a:lnTo>
                      <a:pt x="28" y="3"/>
                    </a:lnTo>
                    <a:lnTo>
                      <a:pt x="20" y="0"/>
                    </a:lnTo>
                    <a:lnTo>
                      <a:pt x="13" y="2"/>
                    </a:lnTo>
                    <a:lnTo>
                      <a:pt x="7" y="4"/>
                    </a:lnTo>
                    <a:lnTo>
                      <a:pt x="3" y="9"/>
                    </a:lnTo>
                    <a:lnTo>
                      <a:pt x="0" y="16"/>
                    </a:lnTo>
                    <a:lnTo>
                      <a:pt x="1" y="23"/>
                    </a:lnTo>
                    <a:lnTo>
                      <a:pt x="4" y="28"/>
                    </a:lnTo>
                    <a:lnTo>
                      <a:pt x="10" y="32"/>
                    </a:lnTo>
                    <a:lnTo>
                      <a:pt x="17" y="33"/>
                    </a:lnTo>
                    <a:lnTo>
                      <a:pt x="25" y="3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30" name="Freeform 827">
                <a:extLst>
                  <a:ext uri="{FF2B5EF4-FFF2-40B4-BE49-F238E27FC236}">
                    <a16:creationId xmlns:a16="http://schemas.microsoft.com/office/drawing/2014/main" id="{98BABC14-EC6A-863E-6834-CC159731241C}"/>
                  </a:ext>
                </a:extLst>
              </p:cNvPr>
              <p:cNvSpPr>
                <a:spLocks/>
              </p:cNvSpPr>
              <p:nvPr/>
            </p:nvSpPr>
            <p:spPr bwMode="auto">
              <a:xfrm>
                <a:off x="2386" y="4951"/>
                <a:ext cx="12" cy="12"/>
              </a:xfrm>
              <a:custGeom>
                <a:avLst/>
                <a:gdLst>
                  <a:gd name="T0" fmla="*/ 0 w 36"/>
                  <a:gd name="T1" fmla="*/ 0 h 34"/>
                  <a:gd name="T2" fmla="*/ 0 w 36"/>
                  <a:gd name="T3" fmla="*/ 0 h 34"/>
                  <a:gd name="T4" fmla="*/ 0 w 36"/>
                  <a:gd name="T5" fmla="*/ 0 h 34"/>
                  <a:gd name="T6" fmla="*/ 0 w 36"/>
                  <a:gd name="T7" fmla="*/ 0 h 34"/>
                  <a:gd name="T8" fmla="*/ 0 w 36"/>
                  <a:gd name="T9" fmla="*/ 0 h 34"/>
                  <a:gd name="T10" fmla="*/ 0 w 36"/>
                  <a:gd name="T11" fmla="*/ 0 h 34"/>
                  <a:gd name="T12" fmla="*/ 0 w 36"/>
                  <a:gd name="T13" fmla="*/ 0 h 34"/>
                  <a:gd name="T14" fmla="*/ 0 w 36"/>
                  <a:gd name="T15" fmla="*/ 0 h 34"/>
                  <a:gd name="T16" fmla="*/ 0 w 36"/>
                  <a:gd name="T17" fmla="*/ 0 h 34"/>
                  <a:gd name="T18" fmla="*/ 0 w 36"/>
                  <a:gd name="T19" fmla="*/ 0 h 34"/>
                  <a:gd name="T20" fmla="*/ 0 w 36"/>
                  <a:gd name="T21" fmla="*/ 0 h 34"/>
                  <a:gd name="T22" fmla="*/ 0 w 36"/>
                  <a:gd name="T23" fmla="*/ 0 h 34"/>
                  <a:gd name="T24" fmla="*/ 0 w 36"/>
                  <a:gd name="T25" fmla="*/ 0 h 34"/>
                  <a:gd name="T26" fmla="*/ 0 w 36"/>
                  <a:gd name="T27" fmla="*/ 0 h 34"/>
                  <a:gd name="T28" fmla="*/ 0 w 36"/>
                  <a:gd name="T29" fmla="*/ 0 h 34"/>
                  <a:gd name="T30" fmla="*/ 0 w 36"/>
                  <a:gd name="T31" fmla="*/ 0 h 34"/>
                  <a:gd name="T32" fmla="*/ 0 w 36"/>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4"/>
                  <a:gd name="T53" fmla="*/ 36 w 3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4">
                    <a:moveTo>
                      <a:pt x="23" y="32"/>
                    </a:moveTo>
                    <a:lnTo>
                      <a:pt x="29" y="30"/>
                    </a:lnTo>
                    <a:lnTo>
                      <a:pt x="33" y="24"/>
                    </a:lnTo>
                    <a:lnTo>
                      <a:pt x="36" y="18"/>
                    </a:lnTo>
                    <a:lnTo>
                      <a:pt x="35" y="11"/>
                    </a:lnTo>
                    <a:lnTo>
                      <a:pt x="32" y="6"/>
                    </a:lnTo>
                    <a:lnTo>
                      <a:pt x="26" y="2"/>
                    </a:lnTo>
                    <a:lnTo>
                      <a:pt x="19" y="0"/>
                    </a:lnTo>
                    <a:lnTo>
                      <a:pt x="12" y="2"/>
                    </a:lnTo>
                    <a:lnTo>
                      <a:pt x="6" y="4"/>
                    </a:lnTo>
                    <a:lnTo>
                      <a:pt x="1" y="10"/>
                    </a:lnTo>
                    <a:lnTo>
                      <a:pt x="0" y="16"/>
                    </a:lnTo>
                    <a:lnTo>
                      <a:pt x="0" y="23"/>
                    </a:lnTo>
                    <a:lnTo>
                      <a:pt x="4" y="28"/>
                    </a:lnTo>
                    <a:lnTo>
                      <a:pt x="10" y="32"/>
                    </a:lnTo>
                    <a:lnTo>
                      <a:pt x="16" y="34"/>
                    </a:lnTo>
                    <a:lnTo>
                      <a:pt x="23" y="3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31" name="Freeform 828">
                <a:extLst>
                  <a:ext uri="{FF2B5EF4-FFF2-40B4-BE49-F238E27FC236}">
                    <a16:creationId xmlns:a16="http://schemas.microsoft.com/office/drawing/2014/main" id="{0A112FC6-F531-7A7E-C426-6E68AE9B31D3}"/>
                  </a:ext>
                </a:extLst>
              </p:cNvPr>
              <p:cNvSpPr>
                <a:spLocks/>
              </p:cNvSpPr>
              <p:nvPr/>
            </p:nvSpPr>
            <p:spPr bwMode="auto">
              <a:xfrm>
                <a:off x="2235" y="4862"/>
                <a:ext cx="132" cy="158"/>
              </a:xfrm>
              <a:custGeom>
                <a:avLst/>
                <a:gdLst>
                  <a:gd name="T0" fmla="*/ 0 w 397"/>
                  <a:gd name="T1" fmla="*/ 0 h 473"/>
                  <a:gd name="T2" fmla="*/ 0 w 397"/>
                  <a:gd name="T3" fmla="*/ 0 h 473"/>
                  <a:gd name="T4" fmla="*/ 0 w 397"/>
                  <a:gd name="T5" fmla="*/ 0 h 473"/>
                  <a:gd name="T6" fmla="*/ 0 w 397"/>
                  <a:gd name="T7" fmla="*/ 0 h 473"/>
                  <a:gd name="T8" fmla="*/ 0 w 397"/>
                  <a:gd name="T9" fmla="*/ 0 h 473"/>
                  <a:gd name="T10" fmla="*/ 0 w 397"/>
                  <a:gd name="T11" fmla="*/ 0 h 473"/>
                  <a:gd name="T12" fmla="*/ 0 w 397"/>
                  <a:gd name="T13" fmla="*/ 0 h 473"/>
                  <a:gd name="T14" fmla="*/ 0 w 397"/>
                  <a:gd name="T15" fmla="*/ 1 h 473"/>
                  <a:gd name="T16" fmla="*/ 0 w 397"/>
                  <a:gd name="T17" fmla="*/ 1 h 473"/>
                  <a:gd name="T18" fmla="*/ 0 w 397"/>
                  <a:gd name="T19" fmla="*/ 1 h 473"/>
                  <a:gd name="T20" fmla="*/ 0 w 397"/>
                  <a:gd name="T21" fmla="*/ 1 h 473"/>
                  <a:gd name="T22" fmla="*/ 0 w 397"/>
                  <a:gd name="T23" fmla="*/ 1 h 473"/>
                  <a:gd name="T24" fmla="*/ 0 w 397"/>
                  <a:gd name="T25" fmla="*/ 1 h 473"/>
                  <a:gd name="T26" fmla="*/ 0 w 397"/>
                  <a:gd name="T27" fmla="*/ 1 h 473"/>
                  <a:gd name="T28" fmla="*/ 0 w 397"/>
                  <a:gd name="T29" fmla="*/ 1 h 473"/>
                  <a:gd name="T30" fmla="*/ 0 w 397"/>
                  <a:gd name="T31" fmla="*/ 1 h 473"/>
                  <a:gd name="T32" fmla="*/ 1 w 397"/>
                  <a:gd name="T33" fmla="*/ 1 h 473"/>
                  <a:gd name="T34" fmla="*/ 1 w 397"/>
                  <a:gd name="T35" fmla="*/ 1 h 473"/>
                  <a:gd name="T36" fmla="*/ 1 w 397"/>
                  <a:gd name="T37" fmla="*/ 0 h 473"/>
                  <a:gd name="T38" fmla="*/ 1 w 397"/>
                  <a:gd name="T39" fmla="*/ 0 h 473"/>
                  <a:gd name="T40" fmla="*/ 1 w 397"/>
                  <a:gd name="T41" fmla="*/ 0 h 473"/>
                  <a:gd name="T42" fmla="*/ 0 w 397"/>
                  <a:gd name="T43" fmla="*/ 0 h 473"/>
                  <a:gd name="T44" fmla="*/ 0 w 397"/>
                  <a:gd name="T45" fmla="*/ 0 h 473"/>
                  <a:gd name="T46" fmla="*/ 0 w 397"/>
                  <a:gd name="T47" fmla="*/ 0 h 473"/>
                  <a:gd name="T48" fmla="*/ 0 w 397"/>
                  <a:gd name="T49" fmla="*/ 0 h 473"/>
                  <a:gd name="T50" fmla="*/ 0 w 397"/>
                  <a:gd name="T51" fmla="*/ 0 h 473"/>
                  <a:gd name="T52" fmla="*/ 0 w 397"/>
                  <a:gd name="T53" fmla="*/ 0 h 473"/>
                  <a:gd name="T54" fmla="*/ 0 w 397"/>
                  <a:gd name="T55" fmla="*/ 0 h 473"/>
                  <a:gd name="T56" fmla="*/ 0 w 397"/>
                  <a:gd name="T57" fmla="*/ 0 h 473"/>
                  <a:gd name="T58" fmla="*/ 0 w 397"/>
                  <a:gd name="T59" fmla="*/ 0 h 473"/>
                  <a:gd name="T60" fmla="*/ 0 w 397"/>
                  <a:gd name="T61" fmla="*/ 0 h 473"/>
                  <a:gd name="T62" fmla="*/ 0 w 397"/>
                  <a:gd name="T63" fmla="*/ 0 h 473"/>
                  <a:gd name="T64" fmla="*/ 1 w 397"/>
                  <a:gd name="T65" fmla="*/ 0 h 473"/>
                  <a:gd name="T66" fmla="*/ 1 w 397"/>
                  <a:gd name="T67" fmla="*/ 0 h 473"/>
                  <a:gd name="T68" fmla="*/ 1 w 397"/>
                  <a:gd name="T69" fmla="*/ 0 h 473"/>
                  <a:gd name="T70" fmla="*/ 0 w 397"/>
                  <a:gd name="T71" fmla="*/ 0 h 473"/>
                  <a:gd name="T72" fmla="*/ 0 w 397"/>
                  <a:gd name="T73" fmla="*/ 0 h 473"/>
                  <a:gd name="T74" fmla="*/ 0 w 397"/>
                  <a:gd name="T75" fmla="*/ 0 h 473"/>
                  <a:gd name="T76" fmla="*/ 0 w 397"/>
                  <a:gd name="T77" fmla="*/ 0 h 473"/>
                  <a:gd name="T78" fmla="*/ 0 w 397"/>
                  <a:gd name="T79" fmla="*/ 0 h 473"/>
                  <a:gd name="T80" fmla="*/ 0 w 397"/>
                  <a:gd name="T81" fmla="*/ 0 h 473"/>
                  <a:gd name="T82" fmla="*/ 0 w 397"/>
                  <a:gd name="T83" fmla="*/ 0 h 4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7"/>
                  <a:gd name="T127" fmla="*/ 0 h 473"/>
                  <a:gd name="T128" fmla="*/ 397 w 397"/>
                  <a:gd name="T129" fmla="*/ 473 h 4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7" h="473">
                    <a:moveTo>
                      <a:pt x="172" y="44"/>
                    </a:moveTo>
                    <a:lnTo>
                      <a:pt x="162" y="77"/>
                    </a:lnTo>
                    <a:lnTo>
                      <a:pt x="153" y="107"/>
                    </a:lnTo>
                    <a:lnTo>
                      <a:pt x="145" y="133"/>
                    </a:lnTo>
                    <a:lnTo>
                      <a:pt x="134" y="143"/>
                    </a:lnTo>
                    <a:lnTo>
                      <a:pt x="124" y="146"/>
                    </a:lnTo>
                    <a:lnTo>
                      <a:pt x="117" y="151"/>
                    </a:lnTo>
                    <a:lnTo>
                      <a:pt x="113" y="159"/>
                    </a:lnTo>
                    <a:lnTo>
                      <a:pt x="107" y="169"/>
                    </a:lnTo>
                    <a:lnTo>
                      <a:pt x="99" y="182"/>
                    </a:lnTo>
                    <a:lnTo>
                      <a:pt x="88" y="207"/>
                    </a:lnTo>
                    <a:lnTo>
                      <a:pt x="70" y="240"/>
                    </a:lnTo>
                    <a:lnTo>
                      <a:pt x="53" y="278"/>
                    </a:lnTo>
                    <a:lnTo>
                      <a:pt x="34" y="316"/>
                    </a:lnTo>
                    <a:lnTo>
                      <a:pt x="18" y="352"/>
                    </a:lnTo>
                    <a:lnTo>
                      <a:pt x="6" y="380"/>
                    </a:lnTo>
                    <a:lnTo>
                      <a:pt x="2" y="397"/>
                    </a:lnTo>
                    <a:lnTo>
                      <a:pt x="0" y="421"/>
                    </a:lnTo>
                    <a:lnTo>
                      <a:pt x="2" y="445"/>
                    </a:lnTo>
                    <a:lnTo>
                      <a:pt x="9" y="465"/>
                    </a:lnTo>
                    <a:lnTo>
                      <a:pt x="27" y="473"/>
                    </a:lnTo>
                    <a:lnTo>
                      <a:pt x="62" y="472"/>
                    </a:lnTo>
                    <a:lnTo>
                      <a:pt x="96" y="469"/>
                    </a:lnTo>
                    <a:lnTo>
                      <a:pt x="130" y="465"/>
                    </a:lnTo>
                    <a:lnTo>
                      <a:pt x="162" y="460"/>
                    </a:lnTo>
                    <a:lnTo>
                      <a:pt x="194" y="453"/>
                    </a:lnTo>
                    <a:lnTo>
                      <a:pt x="223" y="445"/>
                    </a:lnTo>
                    <a:lnTo>
                      <a:pt x="251" y="437"/>
                    </a:lnTo>
                    <a:lnTo>
                      <a:pt x="276" y="428"/>
                    </a:lnTo>
                    <a:lnTo>
                      <a:pt x="300" y="420"/>
                    </a:lnTo>
                    <a:lnTo>
                      <a:pt x="321" y="412"/>
                    </a:lnTo>
                    <a:lnTo>
                      <a:pt x="340" y="404"/>
                    </a:lnTo>
                    <a:lnTo>
                      <a:pt x="357" y="397"/>
                    </a:lnTo>
                    <a:lnTo>
                      <a:pt x="372" y="391"/>
                    </a:lnTo>
                    <a:lnTo>
                      <a:pt x="382" y="385"/>
                    </a:lnTo>
                    <a:lnTo>
                      <a:pt x="391" y="381"/>
                    </a:lnTo>
                    <a:lnTo>
                      <a:pt x="397" y="380"/>
                    </a:lnTo>
                    <a:lnTo>
                      <a:pt x="391" y="347"/>
                    </a:lnTo>
                    <a:lnTo>
                      <a:pt x="386" y="318"/>
                    </a:lnTo>
                    <a:lnTo>
                      <a:pt x="386" y="292"/>
                    </a:lnTo>
                    <a:lnTo>
                      <a:pt x="394" y="271"/>
                    </a:lnTo>
                    <a:lnTo>
                      <a:pt x="381" y="272"/>
                    </a:lnTo>
                    <a:lnTo>
                      <a:pt x="365" y="274"/>
                    </a:lnTo>
                    <a:lnTo>
                      <a:pt x="347" y="275"/>
                    </a:lnTo>
                    <a:lnTo>
                      <a:pt x="328" y="276"/>
                    </a:lnTo>
                    <a:lnTo>
                      <a:pt x="309" y="278"/>
                    </a:lnTo>
                    <a:lnTo>
                      <a:pt x="293" y="279"/>
                    </a:lnTo>
                    <a:lnTo>
                      <a:pt x="279" y="279"/>
                    </a:lnTo>
                    <a:lnTo>
                      <a:pt x="270" y="280"/>
                    </a:lnTo>
                    <a:lnTo>
                      <a:pt x="264" y="279"/>
                    </a:lnTo>
                    <a:lnTo>
                      <a:pt x="267" y="272"/>
                    </a:lnTo>
                    <a:lnTo>
                      <a:pt x="274" y="262"/>
                    </a:lnTo>
                    <a:lnTo>
                      <a:pt x="277" y="252"/>
                    </a:lnTo>
                    <a:lnTo>
                      <a:pt x="279" y="247"/>
                    </a:lnTo>
                    <a:lnTo>
                      <a:pt x="281" y="239"/>
                    </a:lnTo>
                    <a:lnTo>
                      <a:pt x="289" y="230"/>
                    </a:lnTo>
                    <a:lnTo>
                      <a:pt x="298" y="219"/>
                    </a:lnTo>
                    <a:lnTo>
                      <a:pt x="306" y="210"/>
                    </a:lnTo>
                    <a:lnTo>
                      <a:pt x="316" y="201"/>
                    </a:lnTo>
                    <a:lnTo>
                      <a:pt x="325" y="193"/>
                    </a:lnTo>
                    <a:lnTo>
                      <a:pt x="332" y="187"/>
                    </a:lnTo>
                    <a:lnTo>
                      <a:pt x="341" y="181"/>
                    </a:lnTo>
                    <a:lnTo>
                      <a:pt x="351" y="170"/>
                    </a:lnTo>
                    <a:lnTo>
                      <a:pt x="363" y="157"/>
                    </a:lnTo>
                    <a:lnTo>
                      <a:pt x="375" y="141"/>
                    </a:lnTo>
                    <a:lnTo>
                      <a:pt x="383" y="123"/>
                    </a:lnTo>
                    <a:lnTo>
                      <a:pt x="391" y="105"/>
                    </a:lnTo>
                    <a:lnTo>
                      <a:pt x="392" y="87"/>
                    </a:lnTo>
                    <a:lnTo>
                      <a:pt x="389" y="72"/>
                    </a:lnTo>
                    <a:lnTo>
                      <a:pt x="382" y="56"/>
                    </a:lnTo>
                    <a:lnTo>
                      <a:pt x="370" y="40"/>
                    </a:lnTo>
                    <a:lnTo>
                      <a:pt x="359" y="25"/>
                    </a:lnTo>
                    <a:lnTo>
                      <a:pt x="343" y="13"/>
                    </a:lnTo>
                    <a:lnTo>
                      <a:pt x="324" y="5"/>
                    </a:lnTo>
                    <a:lnTo>
                      <a:pt x="303" y="0"/>
                    </a:lnTo>
                    <a:lnTo>
                      <a:pt x="281" y="0"/>
                    </a:lnTo>
                    <a:lnTo>
                      <a:pt x="255" y="6"/>
                    </a:lnTo>
                    <a:lnTo>
                      <a:pt x="232" y="16"/>
                    </a:lnTo>
                    <a:lnTo>
                      <a:pt x="213" y="22"/>
                    </a:lnTo>
                    <a:lnTo>
                      <a:pt x="198" y="28"/>
                    </a:lnTo>
                    <a:lnTo>
                      <a:pt x="188" y="32"/>
                    </a:lnTo>
                    <a:lnTo>
                      <a:pt x="181" y="36"/>
                    </a:lnTo>
                    <a:lnTo>
                      <a:pt x="177" y="38"/>
                    </a:lnTo>
                    <a:lnTo>
                      <a:pt x="174" y="41"/>
                    </a:lnTo>
                    <a:lnTo>
                      <a:pt x="17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32" name="Freeform 829">
                <a:extLst>
                  <a:ext uri="{FF2B5EF4-FFF2-40B4-BE49-F238E27FC236}">
                    <a16:creationId xmlns:a16="http://schemas.microsoft.com/office/drawing/2014/main" id="{485A6D39-413A-2D70-C117-6793587EEFE5}"/>
                  </a:ext>
                </a:extLst>
              </p:cNvPr>
              <p:cNvSpPr>
                <a:spLocks/>
              </p:cNvSpPr>
              <p:nvPr/>
            </p:nvSpPr>
            <p:spPr bwMode="auto">
              <a:xfrm>
                <a:off x="2364" y="4951"/>
                <a:ext cx="23" cy="38"/>
              </a:xfrm>
              <a:custGeom>
                <a:avLst/>
                <a:gdLst>
                  <a:gd name="T0" fmla="*/ 0 w 69"/>
                  <a:gd name="T1" fmla="*/ 0 h 113"/>
                  <a:gd name="T2" fmla="*/ 0 w 69"/>
                  <a:gd name="T3" fmla="*/ 0 h 113"/>
                  <a:gd name="T4" fmla="*/ 0 w 69"/>
                  <a:gd name="T5" fmla="*/ 0 h 113"/>
                  <a:gd name="T6" fmla="*/ 0 w 69"/>
                  <a:gd name="T7" fmla="*/ 0 h 113"/>
                  <a:gd name="T8" fmla="*/ 0 w 69"/>
                  <a:gd name="T9" fmla="*/ 0 h 113"/>
                  <a:gd name="T10" fmla="*/ 0 w 69"/>
                  <a:gd name="T11" fmla="*/ 0 h 113"/>
                  <a:gd name="T12" fmla="*/ 0 w 69"/>
                  <a:gd name="T13" fmla="*/ 0 h 113"/>
                  <a:gd name="T14" fmla="*/ 0 w 69"/>
                  <a:gd name="T15" fmla="*/ 0 h 113"/>
                  <a:gd name="T16" fmla="*/ 0 w 69"/>
                  <a:gd name="T17" fmla="*/ 0 h 113"/>
                  <a:gd name="T18" fmla="*/ 0 w 69"/>
                  <a:gd name="T19" fmla="*/ 0 h 113"/>
                  <a:gd name="T20" fmla="*/ 0 w 69"/>
                  <a:gd name="T21" fmla="*/ 0 h 113"/>
                  <a:gd name="T22" fmla="*/ 0 w 69"/>
                  <a:gd name="T23" fmla="*/ 0 h 113"/>
                  <a:gd name="T24" fmla="*/ 0 w 69"/>
                  <a:gd name="T25" fmla="*/ 0 h 113"/>
                  <a:gd name="T26" fmla="*/ 0 w 69"/>
                  <a:gd name="T27" fmla="*/ 0 h 113"/>
                  <a:gd name="T28" fmla="*/ 0 w 69"/>
                  <a:gd name="T29" fmla="*/ 0 h 113"/>
                  <a:gd name="T30" fmla="*/ 0 w 69"/>
                  <a:gd name="T31" fmla="*/ 0 h 113"/>
                  <a:gd name="T32" fmla="*/ 0 w 69"/>
                  <a:gd name="T33" fmla="*/ 0 h 113"/>
                  <a:gd name="T34" fmla="*/ 0 w 69"/>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13"/>
                  <a:gd name="T56" fmla="*/ 69 w 69"/>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13">
                    <a:moveTo>
                      <a:pt x="11" y="113"/>
                    </a:moveTo>
                    <a:lnTo>
                      <a:pt x="5" y="80"/>
                    </a:lnTo>
                    <a:lnTo>
                      <a:pt x="0" y="51"/>
                    </a:lnTo>
                    <a:lnTo>
                      <a:pt x="0" y="25"/>
                    </a:lnTo>
                    <a:lnTo>
                      <a:pt x="8" y="4"/>
                    </a:lnTo>
                    <a:lnTo>
                      <a:pt x="54" y="0"/>
                    </a:lnTo>
                    <a:lnTo>
                      <a:pt x="53" y="4"/>
                    </a:lnTo>
                    <a:lnTo>
                      <a:pt x="53" y="19"/>
                    </a:lnTo>
                    <a:lnTo>
                      <a:pt x="57" y="48"/>
                    </a:lnTo>
                    <a:lnTo>
                      <a:pt x="69" y="99"/>
                    </a:lnTo>
                    <a:lnTo>
                      <a:pt x="67" y="99"/>
                    </a:lnTo>
                    <a:lnTo>
                      <a:pt x="64" y="101"/>
                    </a:lnTo>
                    <a:lnTo>
                      <a:pt x="59" y="102"/>
                    </a:lnTo>
                    <a:lnTo>
                      <a:pt x="51" y="105"/>
                    </a:lnTo>
                    <a:lnTo>
                      <a:pt x="43" y="109"/>
                    </a:lnTo>
                    <a:lnTo>
                      <a:pt x="34" y="110"/>
                    </a:lnTo>
                    <a:lnTo>
                      <a:pt x="22" y="113"/>
                    </a:lnTo>
                    <a:lnTo>
                      <a:pt x="1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33" name="Freeform 830">
                <a:extLst>
                  <a:ext uri="{FF2B5EF4-FFF2-40B4-BE49-F238E27FC236}">
                    <a16:creationId xmlns:a16="http://schemas.microsoft.com/office/drawing/2014/main" id="{1204C704-CFC3-AF5E-9F4B-135F56B35A2A}"/>
                  </a:ext>
                </a:extLst>
              </p:cNvPr>
              <p:cNvSpPr>
                <a:spLocks/>
              </p:cNvSpPr>
              <p:nvPr/>
            </p:nvSpPr>
            <p:spPr bwMode="auto">
              <a:xfrm>
                <a:off x="2577" y="4845"/>
                <a:ext cx="44" cy="62"/>
              </a:xfrm>
              <a:custGeom>
                <a:avLst/>
                <a:gdLst>
                  <a:gd name="T0" fmla="*/ 0 w 132"/>
                  <a:gd name="T1" fmla="*/ 0 h 187"/>
                  <a:gd name="T2" fmla="*/ 0 w 132"/>
                  <a:gd name="T3" fmla="*/ 0 h 187"/>
                  <a:gd name="T4" fmla="*/ 0 w 132"/>
                  <a:gd name="T5" fmla="*/ 0 h 187"/>
                  <a:gd name="T6" fmla="*/ 0 w 132"/>
                  <a:gd name="T7" fmla="*/ 0 h 187"/>
                  <a:gd name="T8" fmla="*/ 0 w 132"/>
                  <a:gd name="T9" fmla="*/ 0 h 187"/>
                  <a:gd name="T10" fmla="*/ 0 w 132"/>
                  <a:gd name="T11" fmla="*/ 0 h 187"/>
                  <a:gd name="T12" fmla="*/ 0 w 132"/>
                  <a:gd name="T13" fmla="*/ 0 h 187"/>
                  <a:gd name="T14" fmla="*/ 0 w 132"/>
                  <a:gd name="T15" fmla="*/ 0 h 187"/>
                  <a:gd name="T16" fmla="*/ 0 w 132"/>
                  <a:gd name="T17" fmla="*/ 0 h 187"/>
                  <a:gd name="T18" fmla="*/ 0 w 132"/>
                  <a:gd name="T19" fmla="*/ 0 h 187"/>
                  <a:gd name="T20" fmla="*/ 0 w 132"/>
                  <a:gd name="T21" fmla="*/ 0 h 187"/>
                  <a:gd name="T22" fmla="*/ 0 w 132"/>
                  <a:gd name="T23" fmla="*/ 0 h 187"/>
                  <a:gd name="T24" fmla="*/ 0 w 132"/>
                  <a:gd name="T25" fmla="*/ 0 h 187"/>
                  <a:gd name="T26" fmla="*/ 0 w 132"/>
                  <a:gd name="T27" fmla="*/ 0 h 187"/>
                  <a:gd name="T28" fmla="*/ 0 w 132"/>
                  <a:gd name="T29" fmla="*/ 0 h 187"/>
                  <a:gd name="T30" fmla="*/ 0 w 132"/>
                  <a:gd name="T31" fmla="*/ 0 h 187"/>
                  <a:gd name="T32" fmla="*/ 0 w 132"/>
                  <a:gd name="T33" fmla="*/ 0 h 187"/>
                  <a:gd name="T34" fmla="*/ 0 w 132"/>
                  <a:gd name="T35" fmla="*/ 0 h 187"/>
                  <a:gd name="T36" fmla="*/ 0 w 132"/>
                  <a:gd name="T37" fmla="*/ 0 h 187"/>
                  <a:gd name="T38" fmla="*/ 0 w 132"/>
                  <a:gd name="T39" fmla="*/ 0 h 187"/>
                  <a:gd name="T40" fmla="*/ 0 w 132"/>
                  <a:gd name="T41" fmla="*/ 0 h 187"/>
                  <a:gd name="T42" fmla="*/ 0 w 132"/>
                  <a:gd name="T43" fmla="*/ 0 h 187"/>
                  <a:gd name="T44" fmla="*/ 0 w 132"/>
                  <a:gd name="T45" fmla="*/ 0 h 187"/>
                  <a:gd name="T46" fmla="*/ 0 w 132"/>
                  <a:gd name="T47" fmla="*/ 0 h 187"/>
                  <a:gd name="T48" fmla="*/ 0 w 132"/>
                  <a:gd name="T49" fmla="*/ 0 h 187"/>
                  <a:gd name="T50" fmla="*/ 0 w 132"/>
                  <a:gd name="T51" fmla="*/ 0 h 187"/>
                  <a:gd name="T52" fmla="*/ 0 w 132"/>
                  <a:gd name="T53" fmla="*/ 0 h 187"/>
                  <a:gd name="T54" fmla="*/ 0 w 132"/>
                  <a:gd name="T55" fmla="*/ 0 h 187"/>
                  <a:gd name="T56" fmla="*/ 0 w 132"/>
                  <a:gd name="T57" fmla="*/ 0 h 187"/>
                  <a:gd name="T58" fmla="*/ 0 w 132"/>
                  <a:gd name="T59" fmla="*/ 0 h 187"/>
                  <a:gd name="T60" fmla="*/ 0 w 132"/>
                  <a:gd name="T61" fmla="*/ 0 h 187"/>
                  <a:gd name="T62" fmla="*/ 0 w 132"/>
                  <a:gd name="T63" fmla="*/ 0 h 187"/>
                  <a:gd name="T64" fmla="*/ 0 w 132"/>
                  <a:gd name="T65" fmla="*/ 0 h 187"/>
                  <a:gd name="T66" fmla="*/ 0 w 132"/>
                  <a:gd name="T67" fmla="*/ 0 h 187"/>
                  <a:gd name="T68" fmla="*/ 0 w 132"/>
                  <a:gd name="T69" fmla="*/ 0 h 187"/>
                  <a:gd name="T70" fmla="*/ 0 w 132"/>
                  <a:gd name="T71" fmla="*/ 0 h 187"/>
                  <a:gd name="T72" fmla="*/ 0 w 132"/>
                  <a:gd name="T73" fmla="*/ 0 h 187"/>
                  <a:gd name="T74" fmla="*/ 0 w 132"/>
                  <a:gd name="T75" fmla="*/ 0 h 187"/>
                  <a:gd name="T76" fmla="*/ 0 w 132"/>
                  <a:gd name="T77" fmla="*/ 0 h 187"/>
                  <a:gd name="T78" fmla="*/ 0 w 132"/>
                  <a:gd name="T79" fmla="*/ 0 h 187"/>
                  <a:gd name="T80" fmla="*/ 0 w 132"/>
                  <a:gd name="T81" fmla="*/ 0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87"/>
                  <a:gd name="T125" fmla="*/ 132 w 132"/>
                  <a:gd name="T126" fmla="*/ 187 h 1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87">
                    <a:moveTo>
                      <a:pt x="31" y="187"/>
                    </a:moveTo>
                    <a:lnTo>
                      <a:pt x="21" y="186"/>
                    </a:lnTo>
                    <a:lnTo>
                      <a:pt x="12" y="181"/>
                    </a:lnTo>
                    <a:lnTo>
                      <a:pt x="6" y="173"/>
                    </a:lnTo>
                    <a:lnTo>
                      <a:pt x="3" y="163"/>
                    </a:lnTo>
                    <a:lnTo>
                      <a:pt x="3" y="150"/>
                    </a:lnTo>
                    <a:lnTo>
                      <a:pt x="3" y="133"/>
                    </a:lnTo>
                    <a:lnTo>
                      <a:pt x="5" y="116"/>
                    </a:lnTo>
                    <a:lnTo>
                      <a:pt x="5" y="100"/>
                    </a:lnTo>
                    <a:lnTo>
                      <a:pt x="5" y="84"/>
                    </a:lnTo>
                    <a:lnTo>
                      <a:pt x="5" y="62"/>
                    </a:lnTo>
                    <a:lnTo>
                      <a:pt x="5" y="44"/>
                    </a:lnTo>
                    <a:lnTo>
                      <a:pt x="3" y="32"/>
                    </a:lnTo>
                    <a:lnTo>
                      <a:pt x="2" y="22"/>
                    </a:lnTo>
                    <a:lnTo>
                      <a:pt x="0" y="12"/>
                    </a:lnTo>
                    <a:lnTo>
                      <a:pt x="3" y="4"/>
                    </a:lnTo>
                    <a:lnTo>
                      <a:pt x="14" y="0"/>
                    </a:lnTo>
                    <a:lnTo>
                      <a:pt x="24" y="1"/>
                    </a:lnTo>
                    <a:lnTo>
                      <a:pt x="38" y="5"/>
                    </a:lnTo>
                    <a:lnTo>
                      <a:pt x="56" y="9"/>
                    </a:lnTo>
                    <a:lnTo>
                      <a:pt x="75" y="16"/>
                    </a:lnTo>
                    <a:lnTo>
                      <a:pt x="92" y="22"/>
                    </a:lnTo>
                    <a:lnTo>
                      <a:pt x="108" y="29"/>
                    </a:lnTo>
                    <a:lnTo>
                      <a:pt x="120" y="34"/>
                    </a:lnTo>
                    <a:lnTo>
                      <a:pt x="126" y="40"/>
                    </a:lnTo>
                    <a:lnTo>
                      <a:pt x="130" y="48"/>
                    </a:lnTo>
                    <a:lnTo>
                      <a:pt x="132" y="56"/>
                    </a:lnTo>
                    <a:lnTo>
                      <a:pt x="130" y="64"/>
                    </a:lnTo>
                    <a:lnTo>
                      <a:pt x="126" y="73"/>
                    </a:lnTo>
                    <a:lnTo>
                      <a:pt x="121" y="80"/>
                    </a:lnTo>
                    <a:lnTo>
                      <a:pt x="114" y="90"/>
                    </a:lnTo>
                    <a:lnTo>
                      <a:pt x="105" y="105"/>
                    </a:lnTo>
                    <a:lnTo>
                      <a:pt x="94" y="121"/>
                    </a:lnTo>
                    <a:lnTo>
                      <a:pt x="83" y="137"/>
                    </a:lnTo>
                    <a:lnTo>
                      <a:pt x="73" y="150"/>
                    </a:lnTo>
                    <a:lnTo>
                      <a:pt x="66" y="161"/>
                    </a:lnTo>
                    <a:lnTo>
                      <a:pt x="62" y="167"/>
                    </a:lnTo>
                    <a:lnTo>
                      <a:pt x="56" y="174"/>
                    </a:lnTo>
                    <a:lnTo>
                      <a:pt x="48" y="179"/>
                    </a:lnTo>
                    <a:lnTo>
                      <a:pt x="40" y="185"/>
                    </a:lnTo>
                    <a:lnTo>
                      <a:pt x="31" y="18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34" name="Freeform 831">
                <a:extLst>
                  <a:ext uri="{FF2B5EF4-FFF2-40B4-BE49-F238E27FC236}">
                    <a16:creationId xmlns:a16="http://schemas.microsoft.com/office/drawing/2014/main" id="{1B2A5574-C579-1556-01E3-69954E453B06}"/>
                  </a:ext>
                </a:extLst>
              </p:cNvPr>
              <p:cNvSpPr>
                <a:spLocks/>
              </p:cNvSpPr>
              <p:nvPr/>
            </p:nvSpPr>
            <p:spPr bwMode="auto">
              <a:xfrm>
                <a:off x="2581" y="4894"/>
                <a:ext cx="12" cy="11"/>
              </a:xfrm>
              <a:custGeom>
                <a:avLst/>
                <a:gdLst>
                  <a:gd name="T0" fmla="*/ 0 w 36"/>
                  <a:gd name="T1" fmla="*/ 0 h 34"/>
                  <a:gd name="T2" fmla="*/ 0 w 36"/>
                  <a:gd name="T3" fmla="*/ 0 h 34"/>
                  <a:gd name="T4" fmla="*/ 0 w 36"/>
                  <a:gd name="T5" fmla="*/ 0 h 34"/>
                  <a:gd name="T6" fmla="*/ 0 w 36"/>
                  <a:gd name="T7" fmla="*/ 0 h 34"/>
                  <a:gd name="T8" fmla="*/ 0 w 36"/>
                  <a:gd name="T9" fmla="*/ 0 h 34"/>
                  <a:gd name="T10" fmla="*/ 0 w 36"/>
                  <a:gd name="T11" fmla="*/ 0 h 34"/>
                  <a:gd name="T12" fmla="*/ 0 w 36"/>
                  <a:gd name="T13" fmla="*/ 0 h 34"/>
                  <a:gd name="T14" fmla="*/ 0 w 36"/>
                  <a:gd name="T15" fmla="*/ 0 h 34"/>
                  <a:gd name="T16" fmla="*/ 0 w 36"/>
                  <a:gd name="T17" fmla="*/ 0 h 34"/>
                  <a:gd name="T18" fmla="*/ 0 w 36"/>
                  <a:gd name="T19" fmla="*/ 0 h 34"/>
                  <a:gd name="T20" fmla="*/ 0 w 36"/>
                  <a:gd name="T21" fmla="*/ 0 h 34"/>
                  <a:gd name="T22" fmla="*/ 0 w 36"/>
                  <a:gd name="T23" fmla="*/ 0 h 34"/>
                  <a:gd name="T24" fmla="*/ 0 w 36"/>
                  <a:gd name="T25" fmla="*/ 0 h 34"/>
                  <a:gd name="T26" fmla="*/ 0 w 36"/>
                  <a:gd name="T27" fmla="*/ 0 h 34"/>
                  <a:gd name="T28" fmla="*/ 0 w 36"/>
                  <a:gd name="T29" fmla="*/ 0 h 34"/>
                  <a:gd name="T30" fmla="*/ 0 w 36"/>
                  <a:gd name="T31" fmla="*/ 0 h 34"/>
                  <a:gd name="T32" fmla="*/ 0 w 36"/>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4"/>
                  <a:gd name="T53" fmla="*/ 36 w 3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4">
                    <a:moveTo>
                      <a:pt x="17" y="0"/>
                    </a:moveTo>
                    <a:lnTo>
                      <a:pt x="24" y="2"/>
                    </a:lnTo>
                    <a:lnTo>
                      <a:pt x="30" y="4"/>
                    </a:lnTo>
                    <a:lnTo>
                      <a:pt x="35" y="10"/>
                    </a:lnTo>
                    <a:lnTo>
                      <a:pt x="36" y="16"/>
                    </a:lnTo>
                    <a:lnTo>
                      <a:pt x="35" y="23"/>
                    </a:lnTo>
                    <a:lnTo>
                      <a:pt x="32" y="28"/>
                    </a:lnTo>
                    <a:lnTo>
                      <a:pt x="26" y="32"/>
                    </a:lnTo>
                    <a:lnTo>
                      <a:pt x="19" y="34"/>
                    </a:lnTo>
                    <a:lnTo>
                      <a:pt x="11" y="34"/>
                    </a:lnTo>
                    <a:lnTo>
                      <a:pt x="5" y="30"/>
                    </a:lnTo>
                    <a:lnTo>
                      <a:pt x="1" y="24"/>
                    </a:lnTo>
                    <a:lnTo>
                      <a:pt x="0" y="18"/>
                    </a:lnTo>
                    <a:lnTo>
                      <a:pt x="1" y="11"/>
                    </a:lnTo>
                    <a:lnTo>
                      <a:pt x="4" y="6"/>
                    </a:lnTo>
                    <a:lnTo>
                      <a:pt x="10" y="2"/>
                    </a:lnTo>
                    <a:lnTo>
                      <a:pt x="17"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35" name="Freeform 832">
                <a:extLst>
                  <a:ext uri="{FF2B5EF4-FFF2-40B4-BE49-F238E27FC236}">
                    <a16:creationId xmlns:a16="http://schemas.microsoft.com/office/drawing/2014/main" id="{F239AA17-146F-113B-6951-10C06ED5AF49}"/>
                  </a:ext>
                </a:extLst>
              </p:cNvPr>
              <p:cNvSpPr>
                <a:spLocks/>
              </p:cNvSpPr>
              <p:nvPr/>
            </p:nvSpPr>
            <p:spPr bwMode="auto">
              <a:xfrm>
                <a:off x="2562" y="4888"/>
                <a:ext cx="38" cy="33"/>
              </a:xfrm>
              <a:custGeom>
                <a:avLst/>
                <a:gdLst>
                  <a:gd name="T0" fmla="*/ 0 w 114"/>
                  <a:gd name="T1" fmla="*/ 0 h 101"/>
                  <a:gd name="T2" fmla="*/ 0 w 114"/>
                  <a:gd name="T3" fmla="*/ 0 h 101"/>
                  <a:gd name="T4" fmla="*/ 0 w 114"/>
                  <a:gd name="T5" fmla="*/ 0 h 101"/>
                  <a:gd name="T6" fmla="*/ 0 w 114"/>
                  <a:gd name="T7" fmla="*/ 0 h 101"/>
                  <a:gd name="T8" fmla="*/ 0 w 114"/>
                  <a:gd name="T9" fmla="*/ 0 h 101"/>
                  <a:gd name="T10" fmla="*/ 0 w 114"/>
                  <a:gd name="T11" fmla="*/ 0 h 101"/>
                  <a:gd name="T12" fmla="*/ 0 w 114"/>
                  <a:gd name="T13" fmla="*/ 0 h 101"/>
                  <a:gd name="T14" fmla="*/ 0 w 114"/>
                  <a:gd name="T15" fmla="*/ 0 h 101"/>
                  <a:gd name="T16" fmla="*/ 0 w 114"/>
                  <a:gd name="T17" fmla="*/ 0 h 101"/>
                  <a:gd name="T18" fmla="*/ 0 w 114"/>
                  <a:gd name="T19" fmla="*/ 0 h 101"/>
                  <a:gd name="T20" fmla="*/ 0 w 114"/>
                  <a:gd name="T21" fmla="*/ 0 h 101"/>
                  <a:gd name="T22" fmla="*/ 0 w 114"/>
                  <a:gd name="T23" fmla="*/ 0 h 101"/>
                  <a:gd name="T24" fmla="*/ 0 w 114"/>
                  <a:gd name="T25" fmla="*/ 0 h 101"/>
                  <a:gd name="T26" fmla="*/ 0 w 114"/>
                  <a:gd name="T27" fmla="*/ 0 h 101"/>
                  <a:gd name="T28" fmla="*/ 0 w 114"/>
                  <a:gd name="T29" fmla="*/ 0 h 101"/>
                  <a:gd name="T30" fmla="*/ 0 w 114"/>
                  <a:gd name="T31" fmla="*/ 0 h 101"/>
                  <a:gd name="T32" fmla="*/ 0 w 114"/>
                  <a:gd name="T33" fmla="*/ 0 h 101"/>
                  <a:gd name="T34" fmla="*/ 0 w 114"/>
                  <a:gd name="T35" fmla="*/ 0 h 101"/>
                  <a:gd name="T36" fmla="*/ 0 w 114"/>
                  <a:gd name="T37" fmla="*/ 0 h 101"/>
                  <a:gd name="T38" fmla="*/ 0 w 114"/>
                  <a:gd name="T39" fmla="*/ 0 h 101"/>
                  <a:gd name="T40" fmla="*/ 0 w 114"/>
                  <a:gd name="T41" fmla="*/ 0 h 101"/>
                  <a:gd name="T42" fmla="*/ 0 w 114"/>
                  <a:gd name="T43" fmla="*/ 0 h 101"/>
                  <a:gd name="T44" fmla="*/ 0 w 114"/>
                  <a:gd name="T45" fmla="*/ 0 h 101"/>
                  <a:gd name="T46" fmla="*/ 0 w 114"/>
                  <a:gd name="T47" fmla="*/ 0 h 101"/>
                  <a:gd name="T48" fmla="*/ 0 w 114"/>
                  <a:gd name="T49" fmla="*/ 0 h 101"/>
                  <a:gd name="T50" fmla="*/ 0 w 114"/>
                  <a:gd name="T51" fmla="*/ 0 h 101"/>
                  <a:gd name="T52" fmla="*/ 0 w 114"/>
                  <a:gd name="T53" fmla="*/ 0 h 101"/>
                  <a:gd name="T54" fmla="*/ 0 w 114"/>
                  <a:gd name="T55" fmla="*/ 0 h 101"/>
                  <a:gd name="T56" fmla="*/ 0 w 114"/>
                  <a:gd name="T57" fmla="*/ 0 h 101"/>
                  <a:gd name="T58" fmla="*/ 0 w 114"/>
                  <a:gd name="T59" fmla="*/ 0 h 101"/>
                  <a:gd name="T60" fmla="*/ 0 w 114"/>
                  <a:gd name="T61" fmla="*/ 0 h 101"/>
                  <a:gd name="T62" fmla="*/ 0 w 114"/>
                  <a:gd name="T63" fmla="*/ 0 h 101"/>
                  <a:gd name="T64" fmla="*/ 0 w 114"/>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01"/>
                  <a:gd name="T101" fmla="*/ 114 w 114"/>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01">
                    <a:moveTo>
                      <a:pt x="88" y="101"/>
                    </a:moveTo>
                    <a:lnTo>
                      <a:pt x="77" y="98"/>
                    </a:lnTo>
                    <a:lnTo>
                      <a:pt x="67" y="94"/>
                    </a:lnTo>
                    <a:lnTo>
                      <a:pt x="56" y="89"/>
                    </a:lnTo>
                    <a:lnTo>
                      <a:pt x="43" y="84"/>
                    </a:lnTo>
                    <a:lnTo>
                      <a:pt x="31" y="76"/>
                    </a:lnTo>
                    <a:lnTo>
                      <a:pt x="19" y="68"/>
                    </a:lnTo>
                    <a:lnTo>
                      <a:pt x="9" y="57"/>
                    </a:lnTo>
                    <a:lnTo>
                      <a:pt x="0" y="46"/>
                    </a:lnTo>
                    <a:lnTo>
                      <a:pt x="9" y="34"/>
                    </a:lnTo>
                    <a:lnTo>
                      <a:pt x="18" y="24"/>
                    </a:lnTo>
                    <a:lnTo>
                      <a:pt x="26" y="13"/>
                    </a:lnTo>
                    <a:lnTo>
                      <a:pt x="32" y="5"/>
                    </a:lnTo>
                    <a:lnTo>
                      <a:pt x="37" y="1"/>
                    </a:lnTo>
                    <a:lnTo>
                      <a:pt x="41" y="0"/>
                    </a:lnTo>
                    <a:lnTo>
                      <a:pt x="45" y="0"/>
                    </a:lnTo>
                    <a:lnTo>
                      <a:pt x="50" y="4"/>
                    </a:lnTo>
                    <a:lnTo>
                      <a:pt x="54" y="7"/>
                    </a:lnTo>
                    <a:lnTo>
                      <a:pt x="61" y="12"/>
                    </a:lnTo>
                    <a:lnTo>
                      <a:pt x="70" y="18"/>
                    </a:lnTo>
                    <a:lnTo>
                      <a:pt x="80" y="25"/>
                    </a:lnTo>
                    <a:lnTo>
                      <a:pt x="91" y="30"/>
                    </a:lnTo>
                    <a:lnTo>
                      <a:pt x="99" y="37"/>
                    </a:lnTo>
                    <a:lnTo>
                      <a:pt x="107" y="41"/>
                    </a:lnTo>
                    <a:lnTo>
                      <a:pt x="111" y="42"/>
                    </a:lnTo>
                    <a:lnTo>
                      <a:pt x="112" y="44"/>
                    </a:lnTo>
                    <a:lnTo>
                      <a:pt x="114" y="46"/>
                    </a:lnTo>
                    <a:lnTo>
                      <a:pt x="112" y="48"/>
                    </a:lnTo>
                    <a:lnTo>
                      <a:pt x="111" y="50"/>
                    </a:lnTo>
                    <a:lnTo>
                      <a:pt x="108" y="58"/>
                    </a:lnTo>
                    <a:lnTo>
                      <a:pt x="101" y="73"/>
                    </a:lnTo>
                    <a:lnTo>
                      <a:pt x="93" y="89"/>
                    </a:lnTo>
                    <a:lnTo>
                      <a:pt x="88"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5145" name="Group 833">
              <a:extLst>
                <a:ext uri="{FF2B5EF4-FFF2-40B4-BE49-F238E27FC236}">
                  <a16:creationId xmlns:a16="http://schemas.microsoft.com/office/drawing/2014/main" id="{894659F6-39A8-29C7-A7B7-F1AD09BA1B8E}"/>
                </a:ext>
              </a:extLst>
            </p:cNvPr>
            <p:cNvGrpSpPr>
              <a:grpSpLocks/>
            </p:cNvGrpSpPr>
            <p:nvPr/>
          </p:nvGrpSpPr>
          <p:grpSpPr bwMode="auto">
            <a:xfrm>
              <a:off x="4379" y="2526"/>
              <a:ext cx="730" cy="302"/>
              <a:chOff x="2575" y="3841"/>
              <a:chExt cx="730" cy="301"/>
            </a:xfrm>
          </p:grpSpPr>
          <p:sp>
            <p:nvSpPr>
              <p:cNvPr id="5146" name="Freeform 834">
                <a:extLst>
                  <a:ext uri="{FF2B5EF4-FFF2-40B4-BE49-F238E27FC236}">
                    <a16:creationId xmlns:a16="http://schemas.microsoft.com/office/drawing/2014/main" id="{75E32D5B-965B-5130-EF48-2D34FCC1C8E3}"/>
                  </a:ext>
                </a:extLst>
              </p:cNvPr>
              <p:cNvSpPr>
                <a:spLocks/>
              </p:cNvSpPr>
              <p:nvPr/>
            </p:nvSpPr>
            <p:spPr bwMode="auto">
              <a:xfrm>
                <a:off x="3093" y="4009"/>
                <a:ext cx="212" cy="132"/>
              </a:xfrm>
              <a:custGeom>
                <a:avLst/>
                <a:gdLst>
                  <a:gd name="T0" fmla="*/ 1 w 636"/>
                  <a:gd name="T1" fmla="*/ 0 h 397"/>
                  <a:gd name="T2" fmla="*/ 1 w 636"/>
                  <a:gd name="T3" fmla="*/ 0 h 397"/>
                  <a:gd name="T4" fmla="*/ 1 w 636"/>
                  <a:gd name="T5" fmla="*/ 0 h 397"/>
                  <a:gd name="T6" fmla="*/ 1 w 636"/>
                  <a:gd name="T7" fmla="*/ 0 h 397"/>
                  <a:gd name="T8" fmla="*/ 1 w 636"/>
                  <a:gd name="T9" fmla="*/ 0 h 397"/>
                  <a:gd name="T10" fmla="*/ 1 w 636"/>
                  <a:gd name="T11" fmla="*/ 0 h 397"/>
                  <a:gd name="T12" fmla="*/ 1 w 636"/>
                  <a:gd name="T13" fmla="*/ 0 h 397"/>
                  <a:gd name="T14" fmla="*/ 0 w 636"/>
                  <a:gd name="T15" fmla="*/ 0 h 397"/>
                  <a:gd name="T16" fmla="*/ 0 w 636"/>
                  <a:gd name="T17" fmla="*/ 0 h 397"/>
                  <a:gd name="T18" fmla="*/ 0 w 636"/>
                  <a:gd name="T19" fmla="*/ 0 h 397"/>
                  <a:gd name="T20" fmla="*/ 0 w 636"/>
                  <a:gd name="T21" fmla="*/ 0 h 397"/>
                  <a:gd name="T22" fmla="*/ 0 w 636"/>
                  <a:gd name="T23" fmla="*/ 0 h 397"/>
                  <a:gd name="T24" fmla="*/ 0 w 636"/>
                  <a:gd name="T25" fmla="*/ 0 h 397"/>
                  <a:gd name="T26" fmla="*/ 0 w 636"/>
                  <a:gd name="T27" fmla="*/ 0 h 397"/>
                  <a:gd name="T28" fmla="*/ 0 w 636"/>
                  <a:gd name="T29" fmla="*/ 0 h 397"/>
                  <a:gd name="T30" fmla="*/ 0 w 636"/>
                  <a:gd name="T31" fmla="*/ 0 h 397"/>
                  <a:gd name="T32" fmla="*/ 0 w 636"/>
                  <a:gd name="T33" fmla="*/ 0 h 397"/>
                  <a:gd name="T34" fmla="*/ 0 w 636"/>
                  <a:gd name="T35" fmla="*/ 0 h 397"/>
                  <a:gd name="T36" fmla="*/ 0 w 636"/>
                  <a:gd name="T37" fmla="*/ 0 h 397"/>
                  <a:gd name="T38" fmla="*/ 0 w 636"/>
                  <a:gd name="T39" fmla="*/ 0 h 397"/>
                  <a:gd name="T40" fmla="*/ 0 w 636"/>
                  <a:gd name="T41" fmla="*/ 0 h 397"/>
                  <a:gd name="T42" fmla="*/ 0 w 636"/>
                  <a:gd name="T43" fmla="*/ 0 h 397"/>
                  <a:gd name="T44" fmla="*/ 0 w 636"/>
                  <a:gd name="T45" fmla="*/ 0 h 397"/>
                  <a:gd name="T46" fmla="*/ 0 w 636"/>
                  <a:gd name="T47" fmla="*/ 0 h 397"/>
                  <a:gd name="T48" fmla="*/ 0 w 636"/>
                  <a:gd name="T49" fmla="*/ 0 h 397"/>
                  <a:gd name="T50" fmla="*/ 0 w 636"/>
                  <a:gd name="T51" fmla="*/ 0 h 397"/>
                  <a:gd name="T52" fmla="*/ 0 w 636"/>
                  <a:gd name="T53" fmla="*/ 0 h 397"/>
                  <a:gd name="T54" fmla="*/ 0 w 636"/>
                  <a:gd name="T55" fmla="*/ 0 h 397"/>
                  <a:gd name="T56" fmla="*/ 0 w 636"/>
                  <a:gd name="T57" fmla="*/ 0 h 397"/>
                  <a:gd name="T58" fmla="*/ 0 w 636"/>
                  <a:gd name="T59" fmla="*/ 0 h 397"/>
                  <a:gd name="T60" fmla="*/ 0 w 636"/>
                  <a:gd name="T61" fmla="*/ 0 h 397"/>
                  <a:gd name="T62" fmla="*/ 0 w 636"/>
                  <a:gd name="T63" fmla="*/ 1 h 397"/>
                  <a:gd name="T64" fmla="*/ 0 w 636"/>
                  <a:gd name="T65" fmla="*/ 1 h 397"/>
                  <a:gd name="T66" fmla="*/ 1 w 636"/>
                  <a:gd name="T67" fmla="*/ 1 h 397"/>
                  <a:gd name="T68" fmla="*/ 1 w 636"/>
                  <a:gd name="T69" fmla="*/ 1 h 397"/>
                  <a:gd name="T70" fmla="*/ 1 w 636"/>
                  <a:gd name="T71" fmla="*/ 0 h 397"/>
                  <a:gd name="T72" fmla="*/ 1 w 636"/>
                  <a:gd name="T73" fmla="*/ 0 h 397"/>
                  <a:gd name="T74" fmla="*/ 1 w 636"/>
                  <a:gd name="T75" fmla="*/ 0 h 397"/>
                  <a:gd name="T76" fmla="*/ 1 w 636"/>
                  <a:gd name="T77" fmla="*/ 0 h 397"/>
                  <a:gd name="T78" fmla="*/ 1 w 636"/>
                  <a:gd name="T79" fmla="*/ 0 h 397"/>
                  <a:gd name="T80" fmla="*/ 1 w 636"/>
                  <a:gd name="T81" fmla="*/ 0 h 397"/>
                  <a:gd name="T82" fmla="*/ 1 w 636"/>
                  <a:gd name="T83" fmla="*/ 0 h 397"/>
                  <a:gd name="T84" fmla="*/ 1 w 636"/>
                  <a:gd name="T85" fmla="*/ 0 h 397"/>
                  <a:gd name="T86" fmla="*/ 1 w 636"/>
                  <a:gd name="T87" fmla="*/ 0 h 397"/>
                  <a:gd name="T88" fmla="*/ 1 w 636"/>
                  <a:gd name="T89" fmla="*/ 0 h 397"/>
                  <a:gd name="T90" fmla="*/ 1 w 636"/>
                  <a:gd name="T91" fmla="*/ 0 h 397"/>
                  <a:gd name="T92" fmla="*/ 1 w 636"/>
                  <a:gd name="T93" fmla="*/ 0 h 397"/>
                  <a:gd name="T94" fmla="*/ 1 w 636"/>
                  <a:gd name="T95" fmla="*/ 0 h 397"/>
                  <a:gd name="T96" fmla="*/ 1 w 636"/>
                  <a:gd name="T97" fmla="*/ 0 h 397"/>
                  <a:gd name="T98" fmla="*/ 1 w 636"/>
                  <a:gd name="T99" fmla="*/ 0 h 3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6"/>
                  <a:gd name="T151" fmla="*/ 0 h 397"/>
                  <a:gd name="T152" fmla="*/ 636 w 636"/>
                  <a:gd name="T153" fmla="*/ 397 h 3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6" h="397">
                    <a:moveTo>
                      <a:pt x="524" y="21"/>
                    </a:moveTo>
                    <a:lnTo>
                      <a:pt x="498" y="16"/>
                    </a:lnTo>
                    <a:lnTo>
                      <a:pt x="471" y="12"/>
                    </a:lnTo>
                    <a:lnTo>
                      <a:pt x="447" y="8"/>
                    </a:lnTo>
                    <a:lnTo>
                      <a:pt x="423" y="5"/>
                    </a:lnTo>
                    <a:lnTo>
                      <a:pt x="398" y="4"/>
                    </a:lnTo>
                    <a:lnTo>
                      <a:pt x="377" y="1"/>
                    </a:lnTo>
                    <a:lnTo>
                      <a:pt x="355" y="1"/>
                    </a:lnTo>
                    <a:lnTo>
                      <a:pt x="334" y="0"/>
                    </a:lnTo>
                    <a:lnTo>
                      <a:pt x="314" y="0"/>
                    </a:lnTo>
                    <a:lnTo>
                      <a:pt x="296" y="0"/>
                    </a:lnTo>
                    <a:lnTo>
                      <a:pt x="279" y="0"/>
                    </a:lnTo>
                    <a:lnTo>
                      <a:pt x="263" y="1"/>
                    </a:lnTo>
                    <a:lnTo>
                      <a:pt x="247" y="1"/>
                    </a:lnTo>
                    <a:lnTo>
                      <a:pt x="234" y="2"/>
                    </a:lnTo>
                    <a:lnTo>
                      <a:pt x="222" y="4"/>
                    </a:lnTo>
                    <a:lnTo>
                      <a:pt x="212" y="5"/>
                    </a:lnTo>
                    <a:lnTo>
                      <a:pt x="187" y="11"/>
                    </a:lnTo>
                    <a:lnTo>
                      <a:pt x="167" y="18"/>
                    </a:lnTo>
                    <a:lnTo>
                      <a:pt x="152" y="28"/>
                    </a:lnTo>
                    <a:lnTo>
                      <a:pt x="139" y="39"/>
                    </a:lnTo>
                    <a:lnTo>
                      <a:pt x="130" y="50"/>
                    </a:lnTo>
                    <a:lnTo>
                      <a:pt x="123" y="63"/>
                    </a:lnTo>
                    <a:lnTo>
                      <a:pt x="117" y="75"/>
                    </a:lnTo>
                    <a:lnTo>
                      <a:pt x="113" y="88"/>
                    </a:lnTo>
                    <a:lnTo>
                      <a:pt x="105" y="109"/>
                    </a:lnTo>
                    <a:lnTo>
                      <a:pt x="91" y="148"/>
                    </a:lnTo>
                    <a:lnTo>
                      <a:pt x="73" y="197"/>
                    </a:lnTo>
                    <a:lnTo>
                      <a:pt x="53" y="253"/>
                    </a:lnTo>
                    <a:lnTo>
                      <a:pt x="34" y="306"/>
                    </a:lnTo>
                    <a:lnTo>
                      <a:pt x="16" y="352"/>
                    </a:lnTo>
                    <a:lnTo>
                      <a:pt x="5" y="385"/>
                    </a:lnTo>
                    <a:lnTo>
                      <a:pt x="0" y="397"/>
                    </a:lnTo>
                    <a:lnTo>
                      <a:pt x="584" y="397"/>
                    </a:lnTo>
                    <a:lnTo>
                      <a:pt x="587" y="386"/>
                    </a:lnTo>
                    <a:lnTo>
                      <a:pt x="592" y="357"/>
                    </a:lnTo>
                    <a:lnTo>
                      <a:pt x="601" y="315"/>
                    </a:lnTo>
                    <a:lnTo>
                      <a:pt x="611" y="266"/>
                    </a:lnTo>
                    <a:lnTo>
                      <a:pt x="622" y="214"/>
                    </a:lnTo>
                    <a:lnTo>
                      <a:pt x="630" y="168"/>
                    </a:lnTo>
                    <a:lnTo>
                      <a:pt x="635" y="130"/>
                    </a:lnTo>
                    <a:lnTo>
                      <a:pt x="636" y="107"/>
                    </a:lnTo>
                    <a:lnTo>
                      <a:pt x="633" y="95"/>
                    </a:lnTo>
                    <a:lnTo>
                      <a:pt x="624" y="82"/>
                    </a:lnTo>
                    <a:lnTo>
                      <a:pt x="614" y="68"/>
                    </a:lnTo>
                    <a:lnTo>
                      <a:pt x="601" y="56"/>
                    </a:lnTo>
                    <a:lnTo>
                      <a:pt x="585" y="44"/>
                    </a:lnTo>
                    <a:lnTo>
                      <a:pt x="566" y="35"/>
                    </a:lnTo>
                    <a:lnTo>
                      <a:pt x="546" y="26"/>
                    </a:lnTo>
                    <a:lnTo>
                      <a:pt x="524" y="21"/>
                    </a:lnTo>
                    <a:close/>
                  </a:path>
                </a:pathLst>
              </a:custGeom>
              <a:solidFill>
                <a:srgbClr val="7F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47" name="Freeform 835">
                <a:extLst>
                  <a:ext uri="{FF2B5EF4-FFF2-40B4-BE49-F238E27FC236}">
                    <a16:creationId xmlns:a16="http://schemas.microsoft.com/office/drawing/2014/main" id="{EA8613E9-FCE5-726B-61D1-2C723550E71B}"/>
                  </a:ext>
                </a:extLst>
              </p:cNvPr>
              <p:cNvSpPr>
                <a:spLocks/>
              </p:cNvSpPr>
              <p:nvPr/>
            </p:nvSpPr>
            <p:spPr bwMode="auto">
              <a:xfrm>
                <a:off x="3087" y="3922"/>
                <a:ext cx="204" cy="184"/>
              </a:xfrm>
              <a:custGeom>
                <a:avLst/>
                <a:gdLst>
                  <a:gd name="T0" fmla="*/ 0 w 610"/>
                  <a:gd name="T1" fmla="*/ 1 h 552"/>
                  <a:gd name="T2" fmla="*/ 0 w 610"/>
                  <a:gd name="T3" fmla="*/ 1 h 552"/>
                  <a:gd name="T4" fmla="*/ 0 w 610"/>
                  <a:gd name="T5" fmla="*/ 1 h 552"/>
                  <a:gd name="T6" fmla="*/ 0 w 610"/>
                  <a:gd name="T7" fmla="*/ 0 h 552"/>
                  <a:gd name="T8" fmla="*/ 0 w 610"/>
                  <a:gd name="T9" fmla="*/ 0 h 552"/>
                  <a:gd name="T10" fmla="*/ 0 w 610"/>
                  <a:gd name="T11" fmla="*/ 0 h 552"/>
                  <a:gd name="T12" fmla="*/ 0 w 610"/>
                  <a:gd name="T13" fmla="*/ 0 h 552"/>
                  <a:gd name="T14" fmla="*/ 0 w 610"/>
                  <a:gd name="T15" fmla="*/ 0 h 552"/>
                  <a:gd name="T16" fmla="*/ 0 w 610"/>
                  <a:gd name="T17" fmla="*/ 0 h 552"/>
                  <a:gd name="T18" fmla="*/ 0 w 610"/>
                  <a:gd name="T19" fmla="*/ 0 h 552"/>
                  <a:gd name="T20" fmla="*/ 0 w 610"/>
                  <a:gd name="T21" fmla="*/ 0 h 552"/>
                  <a:gd name="T22" fmla="*/ 0 w 610"/>
                  <a:gd name="T23" fmla="*/ 0 h 552"/>
                  <a:gd name="T24" fmla="*/ 0 w 610"/>
                  <a:gd name="T25" fmla="*/ 0 h 552"/>
                  <a:gd name="T26" fmla="*/ 0 w 610"/>
                  <a:gd name="T27" fmla="*/ 0 h 552"/>
                  <a:gd name="T28" fmla="*/ 0 w 610"/>
                  <a:gd name="T29" fmla="*/ 0 h 552"/>
                  <a:gd name="T30" fmla="*/ 0 w 610"/>
                  <a:gd name="T31" fmla="*/ 0 h 552"/>
                  <a:gd name="T32" fmla="*/ 0 w 610"/>
                  <a:gd name="T33" fmla="*/ 0 h 552"/>
                  <a:gd name="T34" fmla="*/ 0 w 610"/>
                  <a:gd name="T35" fmla="*/ 0 h 552"/>
                  <a:gd name="T36" fmla="*/ 0 w 610"/>
                  <a:gd name="T37" fmla="*/ 0 h 552"/>
                  <a:gd name="T38" fmla="*/ 0 w 610"/>
                  <a:gd name="T39" fmla="*/ 0 h 552"/>
                  <a:gd name="T40" fmla="*/ 0 w 610"/>
                  <a:gd name="T41" fmla="*/ 0 h 552"/>
                  <a:gd name="T42" fmla="*/ 1 w 610"/>
                  <a:gd name="T43" fmla="*/ 0 h 552"/>
                  <a:gd name="T44" fmla="*/ 1 w 610"/>
                  <a:gd name="T45" fmla="*/ 0 h 552"/>
                  <a:gd name="T46" fmla="*/ 1 w 610"/>
                  <a:gd name="T47" fmla="*/ 0 h 552"/>
                  <a:gd name="T48" fmla="*/ 1 w 610"/>
                  <a:gd name="T49" fmla="*/ 0 h 552"/>
                  <a:gd name="T50" fmla="*/ 1 w 610"/>
                  <a:gd name="T51" fmla="*/ 0 h 552"/>
                  <a:gd name="T52" fmla="*/ 1 w 610"/>
                  <a:gd name="T53" fmla="*/ 0 h 552"/>
                  <a:gd name="T54" fmla="*/ 1 w 610"/>
                  <a:gd name="T55" fmla="*/ 0 h 552"/>
                  <a:gd name="T56" fmla="*/ 1 w 610"/>
                  <a:gd name="T57" fmla="*/ 0 h 552"/>
                  <a:gd name="T58" fmla="*/ 1 w 610"/>
                  <a:gd name="T59" fmla="*/ 0 h 552"/>
                  <a:gd name="T60" fmla="*/ 1 w 610"/>
                  <a:gd name="T61" fmla="*/ 0 h 552"/>
                  <a:gd name="T62" fmla="*/ 1 w 610"/>
                  <a:gd name="T63" fmla="*/ 0 h 552"/>
                  <a:gd name="T64" fmla="*/ 1 w 610"/>
                  <a:gd name="T65" fmla="*/ 0 h 552"/>
                  <a:gd name="T66" fmla="*/ 1 w 610"/>
                  <a:gd name="T67" fmla="*/ 0 h 552"/>
                  <a:gd name="T68" fmla="*/ 1 w 610"/>
                  <a:gd name="T69" fmla="*/ 0 h 552"/>
                  <a:gd name="T70" fmla="*/ 1 w 610"/>
                  <a:gd name="T71" fmla="*/ 1 h 552"/>
                  <a:gd name="T72" fmla="*/ 1 w 610"/>
                  <a:gd name="T73" fmla="*/ 1 h 552"/>
                  <a:gd name="T74" fmla="*/ 1 w 610"/>
                  <a:gd name="T75" fmla="*/ 1 h 552"/>
                  <a:gd name="T76" fmla="*/ 1 w 610"/>
                  <a:gd name="T77" fmla="*/ 1 h 552"/>
                  <a:gd name="T78" fmla="*/ 1 w 610"/>
                  <a:gd name="T79" fmla="*/ 1 h 552"/>
                  <a:gd name="T80" fmla="*/ 1 w 610"/>
                  <a:gd name="T81" fmla="*/ 1 h 552"/>
                  <a:gd name="T82" fmla="*/ 1 w 610"/>
                  <a:gd name="T83" fmla="*/ 1 h 552"/>
                  <a:gd name="T84" fmla="*/ 1 w 610"/>
                  <a:gd name="T85" fmla="*/ 1 h 552"/>
                  <a:gd name="T86" fmla="*/ 1 w 610"/>
                  <a:gd name="T87" fmla="*/ 1 h 552"/>
                  <a:gd name="T88" fmla="*/ 1 w 610"/>
                  <a:gd name="T89" fmla="*/ 1 h 552"/>
                  <a:gd name="T90" fmla="*/ 1 w 610"/>
                  <a:gd name="T91" fmla="*/ 1 h 552"/>
                  <a:gd name="T92" fmla="*/ 1 w 610"/>
                  <a:gd name="T93" fmla="*/ 1 h 552"/>
                  <a:gd name="T94" fmla="*/ 1 w 610"/>
                  <a:gd name="T95" fmla="*/ 1 h 552"/>
                  <a:gd name="T96" fmla="*/ 1 w 610"/>
                  <a:gd name="T97" fmla="*/ 1 h 552"/>
                  <a:gd name="T98" fmla="*/ 0 w 610"/>
                  <a:gd name="T99" fmla="*/ 1 h 552"/>
                  <a:gd name="T100" fmla="*/ 0 w 610"/>
                  <a:gd name="T101" fmla="*/ 1 h 552"/>
                  <a:gd name="T102" fmla="*/ 0 w 610"/>
                  <a:gd name="T103" fmla="*/ 1 h 552"/>
                  <a:gd name="T104" fmla="*/ 0 w 610"/>
                  <a:gd name="T105" fmla="*/ 1 h 5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0"/>
                  <a:gd name="T160" fmla="*/ 0 h 552"/>
                  <a:gd name="T161" fmla="*/ 610 w 610"/>
                  <a:gd name="T162" fmla="*/ 552 h 5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0" h="552">
                    <a:moveTo>
                      <a:pt x="229" y="440"/>
                    </a:moveTo>
                    <a:lnTo>
                      <a:pt x="191" y="436"/>
                    </a:lnTo>
                    <a:lnTo>
                      <a:pt x="155" y="433"/>
                    </a:lnTo>
                    <a:lnTo>
                      <a:pt x="120" y="430"/>
                    </a:lnTo>
                    <a:lnTo>
                      <a:pt x="88" y="430"/>
                    </a:lnTo>
                    <a:lnTo>
                      <a:pt x="59" y="430"/>
                    </a:lnTo>
                    <a:lnTo>
                      <a:pt x="34" y="430"/>
                    </a:lnTo>
                    <a:lnTo>
                      <a:pt x="15" y="430"/>
                    </a:lnTo>
                    <a:lnTo>
                      <a:pt x="0" y="430"/>
                    </a:lnTo>
                    <a:lnTo>
                      <a:pt x="3" y="406"/>
                    </a:lnTo>
                    <a:lnTo>
                      <a:pt x="12" y="349"/>
                    </a:lnTo>
                    <a:lnTo>
                      <a:pt x="22" y="280"/>
                    </a:lnTo>
                    <a:lnTo>
                      <a:pt x="31" y="226"/>
                    </a:lnTo>
                    <a:lnTo>
                      <a:pt x="32" y="219"/>
                    </a:lnTo>
                    <a:lnTo>
                      <a:pt x="32" y="212"/>
                    </a:lnTo>
                    <a:lnTo>
                      <a:pt x="34" y="207"/>
                    </a:lnTo>
                    <a:lnTo>
                      <a:pt x="34" y="206"/>
                    </a:lnTo>
                    <a:lnTo>
                      <a:pt x="38" y="196"/>
                    </a:lnTo>
                    <a:lnTo>
                      <a:pt x="46" y="182"/>
                    </a:lnTo>
                    <a:lnTo>
                      <a:pt x="53" y="170"/>
                    </a:lnTo>
                    <a:lnTo>
                      <a:pt x="59" y="160"/>
                    </a:lnTo>
                    <a:lnTo>
                      <a:pt x="62" y="149"/>
                    </a:lnTo>
                    <a:lnTo>
                      <a:pt x="64" y="135"/>
                    </a:lnTo>
                    <a:lnTo>
                      <a:pt x="69" y="118"/>
                    </a:lnTo>
                    <a:lnTo>
                      <a:pt x="73" y="105"/>
                    </a:lnTo>
                    <a:lnTo>
                      <a:pt x="79" y="97"/>
                    </a:lnTo>
                    <a:lnTo>
                      <a:pt x="89" y="86"/>
                    </a:lnTo>
                    <a:lnTo>
                      <a:pt x="99" y="73"/>
                    </a:lnTo>
                    <a:lnTo>
                      <a:pt x="107" y="66"/>
                    </a:lnTo>
                    <a:lnTo>
                      <a:pt x="113" y="62"/>
                    </a:lnTo>
                    <a:lnTo>
                      <a:pt x="121" y="58"/>
                    </a:lnTo>
                    <a:lnTo>
                      <a:pt x="132" y="53"/>
                    </a:lnTo>
                    <a:lnTo>
                      <a:pt x="142" y="49"/>
                    </a:lnTo>
                    <a:lnTo>
                      <a:pt x="148" y="56"/>
                    </a:lnTo>
                    <a:lnTo>
                      <a:pt x="153" y="62"/>
                    </a:lnTo>
                    <a:lnTo>
                      <a:pt x="159" y="66"/>
                    </a:lnTo>
                    <a:lnTo>
                      <a:pt x="167" y="67"/>
                    </a:lnTo>
                    <a:lnTo>
                      <a:pt x="174" y="67"/>
                    </a:lnTo>
                    <a:lnTo>
                      <a:pt x="181" y="67"/>
                    </a:lnTo>
                    <a:lnTo>
                      <a:pt x="187" y="66"/>
                    </a:lnTo>
                    <a:lnTo>
                      <a:pt x="193" y="66"/>
                    </a:lnTo>
                    <a:lnTo>
                      <a:pt x="200" y="77"/>
                    </a:lnTo>
                    <a:lnTo>
                      <a:pt x="210" y="88"/>
                    </a:lnTo>
                    <a:lnTo>
                      <a:pt x="220" y="95"/>
                    </a:lnTo>
                    <a:lnTo>
                      <a:pt x="229" y="98"/>
                    </a:lnTo>
                    <a:lnTo>
                      <a:pt x="239" y="94"/>
                    </a:lnTo>
                    <a:lnTo>
                      <a:pt x="253" y="86"/>
                    </a:lnTo>
                    <a:lnTo>
                      <a:pt x="266" y="73"/>
                    </a:lnTo>
                    <a:lnTo>
                      <a:pt x="279" y="58"/>
                    </a:lnTo>
                    <a:lnTo>
                      <a:pt x="292" y="42"/>
                    </a:lnTo>
                    <a:lnTo>
                      <a:pt x="302" y="25"/>
                    </a:lnTo>
                    <a:lnTo>
                      <a:pt x="309" y="11"/>
                    </a:lnTo>
                    <a:lnTo>
                      <a:pt x="314" y="0"/>
                    </a:lnTo>
                    <a:lnTo>
                      <a:pt x="320" y="2"/>
                    </a:lnTo>
                    <a:lnTo>
                      <a:pt x="327" y="4"/>
                    </a:lnTo>
                    <a:lnTo>
                      <a:pt x="333" y="9"/>
                    </a:lnTo>
                    <a:lnTo>
                      <a:pt x="340" y="11"/>
                    </a:lnTo>
                    <a:lnTo>
                      <a:pt x="346" y="14"/>
                    </a:lnTo>
                    <a:lnTo>
                      <a:pt x="352" y="17"/>
                    </a:lnTo>
                    <a:lnTo>
                      <a:pt x="356" y="20"/>
                    </a:lnTo>
                    <a:lnTo>
                      <a:pt x="358" y="21"/>
                    </a:lnTo>
                    <a:lnTo>
                      <a:pt x="359" y="24"/>
                    </a:lnTo>
                    <a:lnTo>
                      <a:pt x="360" y="25"/>
                    </a:lnTo>
                    <a:lnTo>
                      <a:pt x="362" y="27"/>
                    </a:lnTo>
                    <a:lnTo>
                      <a:pt x="365" y="28"/>
                    </a:lnTo>
                    <a:lnTo>
                      <a:pt x="369" y="30"/>
                    </a:lnTo>
                    <a:lnTo>
                      <a:pt x="377" y="31"/>
                    </a:lnTo>
                    <a:lnTo>
                      <a:pt x="382" y="34"/>
                    </a:lnTo>
                    <a:lnTo>
                      <a:pt x="387" y="35"/>
                    </a:lnTo>
                    <a:lnTo>
                      <a:pt x="394" y="37"/>
                    </a:lnTo>
                    <a:lnTo>
                      <a:pt x="404" y="39"/>
                    </a:lnTo>
                    <a:lnTo>
                      <a:pt x="416" y="44"/>
                    </a:lnTo>
                    <a:lnTo>
                      <a:pt x="430" y="48"/>
                    </a:lnTo>
                    <a:lnTo>
                      <a:pt x="444" y="53"/>
                    </a:lnTo>
                    <a:lnTo>
                      <a:pt x="458" y="58"/>
                    </a:lnTo>
                    <a:lnTo>
                      <a:pt x="468" y="62"/>
                    </a:lnTo>
                    <a:lnTo>
                      <a:pt x="477" y="66"/>
                    </a:lnTo>
                    <a:lnTo>
                      <a:pt x="490" y="73"/>
                    </a:lnTo>
                    <a:lnTo>
                      <a:pt x="503" y="83"/>
                    </a:lnTo>
                    <a:lnTo>
                      <a:pt x="516" y="93"/>
                    </a:lnTo>
                    <a:lnTo>
                      <a:pt x="530" y="102"/>
                    </a:lnTo>
                    <a:lnTo>
                      <a:pt x="541" y="114"/>
                    </a:lnTo>
                    <a:lnTo>
                      <a:pt x="553" y="125"/>
                    </a:lnTo>
                    <a:lnTo>
                      <a:pt x="563" y="137"/>
                    </a:lnTo>
                    <a:lnTo>
                      <a:pt x="570" y="149"/>
                    </a:lnTo>
                    <a:lnTo>
                      <a:pt x="572" y="150"/>
                    </a:lnTo>
                    <a:lnTo>
                      <a:pt x="572" y="154"/>
                    </a:lnTo>
                    <a:lnTo>
                      <a:pt x="572" y="160"/>
                    </a:lnTo>
                    <a:lnTo>
                      <a:pt x="573" y="165"/>
                    </a:lnTo>
                    <a:lnTo>
                      <a:pt x="573" y="168"/>
                    </a:lnTo>
                    <a:lnTo>
                      <a:pt x="575" y="171"/>
                    </a:lnTo>
                    <a:lnTo>
                      <a:pt x="575" y="175"/>
                    </a:lnTo>
                    <a:lnTo>
                      <a:pt x="575" y="178"/>
                    </a:lnTo>
                    <a:lnTo>
                      <a:pt x="579" y="206"/>
                    </a:lnTo>
                    <a:lnTo>
                      <a:pt x="582" y="235"/>
                    </a:lnTo>
                    <a:lnTo>
                      <a:pt x="585" y="259"/>
                    </a:lnTo>
                    <a:lnTo>
                      <a:pt x="586" y="273"/>
                    </a:lnTo>
                    <a:lnTo>
                      <a:pt x="586" y="282"/>
                    </a:lnTo>
                    <a:lnTo>
                      <a:pt x="585" y="291"/>
                    </a:lnTo>
                    <a:lnTo>
                      <a:pt x="585" y="300"/>
                    </a:lnTo>
                    <a:lnTo>
                      <a:pt x="588" y="308"/>
                    </a:lnTo>
                    <a:lnTo>
                      <a:pt x="592" y="318"/>
                    </a:lnTo>
                    <a:lnTo>
                      <a:pt x="595" y="332"/>
                    </a:lnTo>
                    <a:lnTo>
                      <a:pt x="600" y="345"/>
                    </a:lnTo>
                    <a:lnTo>
                      <a:pt x="604" y="354"/>
                    </a:lnTo>
                    <a:lnTo>
                      <a:pt x="608" y="363"/>
                    </a:lnTo>
                    <a:lnTo>
                      <a:pt x="610" y="375"/>
                    </a:lnTo>
                    <a:lnTo>
                      <a:pt x="610" y="387"/>
                    </a:lnTo>
                    <a:lnTo>
                      <a:pt x="605" y="395"/>
                    </a:lnTo>
                    <a:lnTo>
                      <a:pt x="603" y="402"/>
                    </a:lnTo>
                    <a:lnTo>
                      <a:pt x="600" y="413"/>
                    </a:lnTo>
                    <a:lnTo>
                      <a:pt x="600" y="424"/>
                    </a:lnTo>
                    <a:lnTo>
                      <a:pt x="600" y="431"/>
                    </a:lnTo>
                    <a:lnTo>
                      <a:pt x="601" y="437"/>
                    </a:lnTo>
                    <a:lnTo>
                      <a:pt x="603" y="444"/>
                    </a:lnTo>
                    <a:lnTo>
                      <a:pt x="601" y="451"/>
                    </a:lnTo>
                    <a:lnTo>
                      <a:pt x="600" y="457"/>
                    </a:lnTo>
                    <a:lnTo>
                      <a:pt x="595" y="466"/>
                    </a:lnTo>
                    <a:lnTo>
                      <a:pt x="589" y="483"/>
                    </a:lnTo>
                    <a:lnTo>
                      <a:pt x="584" y="500"/>
                    </a:lnTo>
                    <a:lnTo>
                      <a:pt x="581" y="513"/>
                    </a:lnTo>
                    <a:lnTo>
                      <a:pt x="578" y="520"/>
                    </a:lnTo>
                    <a:lnTo>
                      <a:pt x="573" y="525"/>
                    </a:lnTo>
                    <a:lnTo>
                      <a:pt x="568" y="529"/>
                    </a:lnTo>
                    <a:lnTo>
                      <a:pt x="562" y="531"/>
                    </a:lnTo>
                    <a:lnTo>
                      <a:pt x="553" y="535"/>
                    </a:lnTo>
                    <a:lnTo>
                      <a:pt x="541" y="541"/>
                    </a:lnTo>
                    <a:lnTo>
                      <a:pt x="531" y="548"/>
                    </a:lnTo>
                    <a:lnTo>
                      <a:pt x="522" y="552"/>
                    </a:lnTo>
                    <a:lnTo>
                      <a:pt x="518" y="552"/>
                    </a:lnTo>
                    <a:lnTo>
                      <a:pt x="512" y="552"/>
                    </a:lnTo>
                    <a:lnTo>
                      <a:pt x="503" y="552"/>
                    </a:lnTo>
                    <a:lnTo>
                      <a:pt x="495" y="550"/>
                    </a:lnTo>
                    <a:lnTo>
                      <a:pt x="486" y="550"/>
                    </a:lnTo>
                    <a:lnTo>
                      <a:pt x="476" y="549"/>
                    </a:lnTo>
                    <a:lnTo>
                      <a:pt x="467" y="548"/>
                    </a:lnTo>
                    <a:lnTo>
                      <a:pt x="458" y="546"/>
                    </a:lnTo>
                    <a:lnTo>
                      <a:pt x="451" y="545"/>
                    </a:lnTo>
                    <a:lnTo>
                      <a:pt x="444" y="545"/>
                    </a:lnTo>
                    <a:lnTo>
                      <a:pt x="436" y="543"/>
                    </a:lnTo>
                    <a:lnTo>
                      <a:pt x="430" y="541"/>
                    </a:lnTo>
                    <a:lnTo>
                      <a:pt x="423" y="539"/>
                    </a:lnTo>
                    <a:lnTo>
                      <a:pt x="416" y="536"/>
                    </a:lnTo>
                    <a:lnTo>
                      <a:pt x="410" y="534"/>
                    </a:lnTo>
                    <a:lnTo>
                      <a:pt x="403" y="531"/>
                    </a:lnTo>
                    <a:lnTo>
                      <a:pt x="385" y="522"/>
                    </a:lnTo>
                    <a:lnTo>
                      <a:pt x="365" y="515"/>
                    </a:lnTo>
                    <a:lnTo>
                      <a:pt x="346" y="508"/>
                    </a:lnTo>
                    <a:lnTo>
                      <a:pt x="324" y="503"/>
                    </a:lnTo>
                    <a:lnTo>
                      <a:pt x="301" y="497"/>
                    </a:lnTo>
                    <a:lnTo>
                      <a:pt x="277" y="493"/>
                    </a:lnTo>
                    <a:lnTo>
                      <a:pt x="251" y="490"/>
                    </a:lnTo>
                    <a:lnTo>
                      <a:pt x="225" y="487"/>
                    </a:lnTo>
                    <a:lnTo>
                      <a:pt x="220" y="485"/>
                    </a:lnTo>
                    <a:lnTo>
                      <a:pt x="219" y="480"/>
                    </a:lnTo>
                    <a:lnTo>
                      <a:pt x="218" y="476"/>
                    </a:lnTo>
                    <a:lnTo>
                      <a:pt x="218" y="471"/>
                    </a:lnTo>
                    <a:lnTo>
                      <a:pt x="220" y="464"/>
                    </a:lnTo>
                    <a:lnTo>
                      <a:pt x="223" y="454"/>
                    </a:lnTo>
                    <a:lnTo>
                      <a:pt x="228" y="445"/>
                    </a:lnTo>
                    <a:lnTo>
                      <a:pt x="229" y="44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48" name="Freeform 836">
                <a:extLst>
                  <a:ext uri="{FF2B5EF4-FFF2-40B4-BE49-F238E27FC236}">
                    <a16:creationId xmlns:a16="http://schemas.microsoft.com/office/drawing/2014/main" id="{984939E2-691E-FBA1-4417-F9F25E4F8D6A}"/>
                  </a:ext>
                </a:extLst>
              </p:cNvPr>
              <p:cNvSpPr>
                <a:spLocks/>
              </p:cNvSpPr>
              <p:nvPr/>
            </p:nvSpPr>
            <p:spPr bwMode="auto">
              <a:xfrm>
                <a:off x="3142" y="3924"/>
                <a:ext cx="49" cy="113"/>
              </a:xfrm>
              <a:custGeom>
                <a:avLst/>
                <a:gdLst>
                  <a:gd name="T0" fmla="*/ 0 w 147"/>
                  <a:gd name="T1" fmla="*/ 0 h 339"/>
                  <a:gd name="T2" fmla="*/ 0 w 147"/>
                  <a:gd name="T3" fmla="*/ 0 h 339"/>
                  <a:gd name="T4" fmla="*/ 0 w 147"/>
                  <a:gd name="T5" fmla="*/ 0 h 339"/>
                  <a:gd name="T6" fmla="*/ 0 w 147"/>
                  <a:gd name="T7" fmla="*/ 0 h 339"/>
                  <a:gd name="T8" fmla="*/ 0 w 147"/>
                  <a:gd name="T9" fmla="*/ 0 h 339"/>
                  <a:gd name="T10" fmla="*/ 0 w 147"/>
                  <a:gd name="T11" fmla="*/ 0 h 339"/>
                  <a:gd name="T12" fmla="*/ 0 w 147"/>
                  <a:gd name="T13" fmla="*/ 0 h 339"/>
                  <a:gd name="T14" fmla="*/ 0 w 147"/>
                  <a:gd name="T15" fmla="*/ 0 h 339"/>
                  <a:gd name="T16" fmla="*/ 0 w 147"/>
                  <a:gd name="T17" fmla="*/ 0 h 339"/>
                  <a:gd name="T18" fmla="*/ 0 w 147"/>
                  <a:gd name="T19" fmla="*/ 0 h 339"/>
                  <a:gd name="T20" fmla="*/ 0 w 147"/>
                  <a:gd name="T21" fmla="*/ 0 h 339"/>
                  <a:gd name="T22" fmla="*/ 0 w 147"/>
                  <a:gd name="T23" fmla="*/ 0 h 339"/>
                  <a:gd name="T24" fmla="*/ 0 w 147"/>
                  <a:gd name="T25" fmla="*/ 0 h 339"/>
                  <a:gd name="T26" fmla="*/ 0 w 147"/>
                  <a:gd name="T27" fmla="*/ 0 h 339"/>
                  <a:gd name="T28" fmla="*/ 0 w 147"/>
                  <a:gd name="T29" fmla="*/ 0 h 339"/>
                  <a:gd name="T30" fmla="*/ 0 w 147"/>
                  <a:gd name="T31" fmla="*/ 0 h 339"/>
                  <a:gd name="T32" fmla="*/ 0 w 147"/>
                  <a:gd name="T33" fmla="*/ 0 h 339"/>
                  <a:gd name="T34" fmla="*/ 0 w 147"/>
                  <a:gd name="T35" fmla="*/ 0 h 339"/>
                  <a:gd name="T36" fmla="*/ 0 w 147"/>
                  <a:gd name="T37" fmla="*/ 0 h 339"/>
                  <a:gd name="T38" fmla="*/ 0 w 147"/>
                  <a:gd name="T39" fmla="*/ 0 h 339"/>
                  <a:gd name="T40" fmla="*/ 0 w 147"/>
                  <a:gd name="T41" fmla="*/ 0 h 339"/>
                  <a:gd name="T42" fmla="*/ 0 w 147"/>
                  <a:gd name="T43" fmla="*/ 0 h 339"/>
                  <a:gd name="T44" fmla="*/ 0 w 147"/>
                  <a:gd name="T45" fmla="*/ 0 h 339"/>
                  <a:gd name="T46" fmla="*/ 0 w 147"/>
                  <a:gd name="T47" fmla="*/ 0 h 339"/>
                  <a:gd name="T48" fmla="*/ 0 w 147"/>
                  <a:gd name="T49" fmla="*/ 0 h 339"/>
                  <a:gd name="T50" fmla="*/ 0 w 147"/>
                  <a:gd name="T51" fmla="*/ 0 h 339"/>
                  <a:gd name="T52" fmla="*/ 0 w 147"/>
                  <a:gd name="T53" fmla="*/ 0 h 339"/>
                  <a:gd name="T54" fmla="*/ 0 w 147"/>
                  <a:gd name="T55" fmla="*/ 0 h 339"/>
                  <a:gd name="T56" fmla="*/ 0 w 147"/>
                  <a:gd name="T57" fmla="*/ 0 h 339"/>
                  <a:gd name="T58" fmla="*/ 0 w 147"/>
                  <a:gd name="T59" fmla="*/ 0 h 339"/>
                  <a:gd name="T60" fmla="*/ 0 w 147"/>
                  <a:gd name="T61" fmla="*/ 0 h 339"/>
                  <a:gd name="T62" fmla="*/ 0 w 147"/>
                  <a:gd name="T63" fmla="*/ 0 h 339"/>
                  <a:gd name="T64" fmla="*/ 0 w 147"/>
                  <a:gd name="T65" fmla="*/ 0 h 339"/>
                  <a:gd name="T66" fmla="*/ 0 w 147"/>
                  <a:gd name="T67" fmla="*/ 0 h 339"/>
                  <a:gd name="T68" fmla="*/ 0 w 147"/>
                  <a:gd name="T69" fmla="*/ 0 h 339"/>
                  <a:gd name="T70" fmla="*/ 0 w 147"/>
                  <a:gd name="T71" fmla="*/ 0 h 339"/>
                  <a:gd name="T72" fmla="*/ 0 w 147"/>
                  <a:gd name="T73" fmla="*/ 0 h 339"/>
                  <a:gd name="T74" fmla="*/ 0 w 147"/>
                  <a:gd name="T75" fmla="*/ 0 h 339"/>
                  <a:gd name="T76" fmla="*/ 0 w 147"/>
                  <a:gd name="T77" fmla="*/ 0 h 339"/>
                  <a:gd name="T78" fmla="*/ 0 w 147"/>
                  <a:gd name="T79" fmla="*/ 0 h 339"/>
                  <a:gd name="T80" fmla="*/ 0 w 147"/>
                  <a:gd name="T81" fmla="*/ 0 h 339"/>
                  <a:gd name="T82" fmla="*/ 0 w 147"/>
                  <a:gd name="T83" fmla="*/ 0 h 339"/>
                  <a:gd name="T84" fmla="*/ 0 w 147"/>
                  <a:gd name="T85" fmla="*/ 0 h 339"/>
                  <a:gd name="T86" fmla="*/ 0 w 147"/>
                  <a:gd name="T87" fmla="*/ 0 h 339"/>
                  <a:gd name="T88" fmla="*/ 0 w 147"/>
                  <a:gd name="T89" fmla="*/ 0 h 339"/>
                  <a:gd name="T90" fmla="*/ 0 w 147"/>
                  <a:gd name="T91" fmla="*/ 0 h 339"/>
                  <a:gd name="T92" fmla="*/ 0 w 147"/>
                  <a:gd name="T93" fmla="*/ 0 h 339"/>
                  <a:gd name="T94" fmla="*/ 0 w 147"/>
                  <a:gd name="T95" fmla="*/ 0 h 339"/>
                  <a:gd name="T96" fmla="*/ 0 w 147"/>
                  <a:gd name="T97" fmla="*/ 0 h 339"/>
                  <a:gd name="T98" fmla="*/ 0 w 147"/>
                  <a:gd name="T99" fmla="*/ 0 h 339"/>
                  <a:gd name="T100" fmla="*/ 0 w 147"/>
                  <a:gd name="T101" fmla="*/ 0 h 3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7"/>
                  <a:gd name="T154" fmla="*/ 0 h 339"/>
                  <a:gd name="T155" fmla="*/ 147 w 147"/>
                  <a:gd name="T156" fmla="*/ 339 h 3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7" h="339">
                    <a:moveTo>
                      <a:pt x="28" y="60"/>
                    </a:moveTo>
                    <a:lnTo>
                      <a:pt x="35" y="71"/>
                    </a:lnTo>
                    <a:lnTo>
                      <a:pt x="45" y="82"/>
                    </a:lnTo>
                    <a:lnTo>
                      <a:pt x="55" y="89"/>
                    </a:lnTo>
                    <a:lnTo>
                      <a:pt x="64" y="92"/>
                    </a:lnTo>
                    <a:lnTo>
                      <a:pt x="69" y="92"/>
                    </a:lnTo>
                    <a:lnTo>
                      <a:pt x="73" y="89"/>
                    </a:lnTo>
                    <a:lnTo>
                      <a:pt x="77" y="88"/>
                    </a:lnTo>
                    <a:lnTo>
                      <a:pt x="83" y="84"/>
                    </a:lnTo>
                    <a:lnTo>
                      <a:pt x="93" y="75"/>
                    </a:lnTo>
                    <a:lnTo>
                      <a:pt x="102" y="67"/>
                    </a:lnTo>
                    <a:lnTo>
                      <a:pt x="112" y="56"/>
                    </a:lnTo>
                    <a:lnTo>
                      <a:pt x="121" y="43"/>
                    </a:lnTo>
                    <a:lnTo>
                      <a:pt x="130" y="32"/>
                    </a:lnTo>
                    <a:lnTo>
                      <a:pt x="137" y="21"/>
                    </a:lnTo>
                    <a:lnTo>
                      <a:pt x="143" y="10"/>
                    </a:lnTo>
                    <a:lnTo>
                      <a:pt x="147" y="0"/>
                    </a:lnTo>
                    <a:lnTo>
                      <a:pt x="140" y="24"/>
                    </a:lnTo>
                    <a:lnTo>
                      <a:pt x="134" y="50"/>
                    </a:lnTo>
                    <a:lnTo>
                      <a:pt x="130" y="78"/>
                    </a:lnTo>
                    <a:lnTo>
                      <a:pt x="125" y="106"/>
                    </a:lnTo>
                    <a:lnTo>
                      <a:pt x="120" y="134"/>
                    </a:lnTo>
                    <a:lnTo>
                      <a:pt x="114" y="162"/>
                    </a:lnTo>
                    <a:lnTo>
                      <a:pt x="107" y="189"/>
                    </a:lnTo>
                    <a:lnTo>
                      <a:pt x="96" y="213"/>
                    </a:lnTo>
                    <a:lnTo>
                      <a:pt x="86" y="236"/>
                    </a:lnTo>
                    <a:lnTo>
                      <a:pt x="76" y="260"/>
                    </a:lnTo>
                    <a:lnTo>
                      <a:pt x="66" y="284"/>
                    </a:lnTo>
                    <a:lnTo>
                      <a:pt x="57" y="309"/>
                    </a:lnTo>
                    <a:lnTo>
                      <a:pt x="48" y="336"/>
                    </a:lnTo>
                    <a:lnTo>
                      <a:pt x="47" y="337"/>
                    </a:lnTo>
                    <a:lnTo>
                      <a:pt x="45" y="339"/>
                    </a:lnTo>
                    <a:lnTo>
                      <a:pt x="37" y="333"/>
                    </a:lnTo>
                    <a:lnTo>
                      <a:pt x="26" y="323"/>
                    </a:lnTo>
                    <a:lnTo>
                      <a:pt x="16" y="313"/>
                    </a:lnTo>
                    <a:lnTo>
                      <a:pt x="7" y="304"/>
                    </a:lnTo>
                    <a:lnTo>
                      <a:pt x="6" y="262"/>
                    </a:lnTo>
                    <a:lnTo>
                      <a:pt x="4" y="229"/>
                    </a:lnTo>
                    <a:lnTo>
                      <a:pt x="2" y="201"/>
                    </a:lnTo>
                    <a:lnTo>
                      <a:pt x="0" y="179"/>
                    </a:lnTo>
                    <a:lnTo>
                      <a:pt x="0" y="166"/>
                    </a:lnTo>
                    <a:lnTo>
                      <a:pt x="2" y="151"/>
                    </a:lnTo>
                    <a:lnTo>
                      <a:pt x="4" y="130"/>
                    </a:lnTo>
                    <a:lnTo>
                      <a:pt x="9" y="108"/>
                    </a:lnTo>
                    <a:lnTo>
                      <a:pt x="12" y="87"/>
                    </a:lnTo>
                    <a:lnTo>
                      <a:pt x="15" y="81"/>
                    </a:lnTo>
                    <a:lnTo>
                      <a:pt x="18" y="74"/>
                    </a:lnTo>
                    <a:lnTo>
                      <a:pt x="22" y="66"/>
                    </a:lnTo>
                    <a:lnTo>
                      <a:pt x="28" y="60"/>
                    </a:lnTo>
                    <a:close/>
                  </a:path>
                </a:pathLst>
              </a:custGeom>
              <a:solidFill>
                <a:srgbClr val="FF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49" name="Freeform 837">
                <a:extLst>
                  <a:ext uri="{FF2B5EF4-FFF2-40B4-BE49-F238E27FC236}">
                    <a16:creationId xmlns:a16="http://schemas.microsoft.com/office/drawing/2014/main" id="{9DE693D2-0E11-E8B1-AA30-6B5E56C880BA}"/>
                  </a:ext>
                </a:extLst>
              </p:cNvPr>
              <p:cNvSpPr>
                <a:spLocks/>
              </p:cNvSpPr>
              <p:nvPr/>
            </p:nvSpPr>
            <p:spPr bwMode="auto">
              <a:xfrm>
                <a:off x="3191" y="3922"/>
                <a:ext cx="87" cy="57"/>
              </a:xfrm>
              <a:custGeom>
                <a:avLst/>
                <a:gdLst>
                  <a:gd name="T0" fmla="*/ 0 w 261"/>
                  <a:gd name="T1" fmla="*/ 0 h 170"/>
                  <a:gd name="T2" fmla="*/ 0 w 261"/>
                  <a:gd name="T3" fmla="*/ 0 h 170"/>
                  <a:gd name="T4" fmla="*/ 0 w 261"/>
                  <a:gd name="T5" fmla="*/ 0 h 170"/>
                  <a:gd name="T6" fmla="*/ 0 w 261"/>
                  <a:gd name="T7" fmla="*/ 0 h 170"/>
                  <a:gd name="T8" fmla="*/ 0 w 261"/>
                  <a:gd name="T9" fmla="*/ 0 h 170"/>
                  <a:gd name="T10" fmla="*/ 0 w 261"/>
                  <a:gd name="T11" fmla="*/ 0 h 170"/>
                  <a:gd name="T12" fmla="*/ 0 w 261"/>
                  <a:gd name="T13" fmla="*/ 0 h 170"/>
                  <a:gd name="T14" fmla="*/ 0 w 261"/>
                  <a:gd name="T15" fmla="*/ 0 h 170"/>
                  <a:gd name="T16" fmla="*/ 0 w 261"/>
                  <a:gd name="T17" fmla="*/ 0 h 170"/>
                  <a:gd name="T18" fmla="*/ 0 w 261"/>
                  <a:gd name="T19" fmla="*/ 0 h 170"/>
                  <a:gd name="T20" fmla="*/ 0 w 261"/>
                  <a:gd name="T21" fmla="*/ 0 h 170"/>
                  <a:gd name="T22" fmla="*/ 0 w 261"/>
                  <a:gd name="T23" fmla="*/ 0 h 170"/>
                  <a:gd name="T24" fmla="*/ 0 w 261"/>
                  <a:gd name="T25" fmla="*/ 0 h 170"/>
                  <a:gd name="T26" fmla="*/ 0 w 261"/>
                  <a:gd name="T27" fmla="*/ 0 h 170"/>
                  <a:gd name="T28" fmla="*/ 0 w 261"/>
                  <a:gd name="T29" fmla="*/ 0 h 170"/>
                  <a:gd name="T30" fmla="*/ 0 w 261"/>
                  <a:gd name="T31" fmla="*/ 0 h 170"/>
                  <a:gd name="T32" fmla="*/ 0 w 261"/>
                  <a:gd name="T33" fmla="*/ 0 h 170"/>
                  <a:gd name="T34" fmla="*/ 0 w 261"/>
                  <a:gd name="T35" fmla="*/ 0 h 170"/>
                  <a:gd name="T36" fmla="*/ 0 w 261"/>
                  <a:gd name="T37" fmla="*/ 0 h 170"/>
                  <a:gd name="T38" fmla="*/ 0 w 261"/>
                  <a:gd name="T39" fmla="*/ 0 h 170"/>
                  <a:gd name="T40" fmla="*/ 0 w 261"/>
                  <a:gd name="T41" fmla="*/ 0 h 170"/>
                  <a:gd name="T42" fmla="*/ 0 w 261"/>
                  <a:gd name="T43" fmla="*/ 0 h 170"/>
                  <a:gd name="T44" fmla="*/ 0 w 261"/>
                  <a:gd name="T45" fmla="*/ 0 h 170"/>
                  <a:gd name="T46" fmla="*/ 0 w 261"/>
                  <a:gd name="T47" fmla="*/ 0 h 170"/>
                  <a:gd name="T48" fmla="*/ 0 w 261"/>
                  <a:gd name="T49" fmla="*/ 0 h 170"/>
                  <a:gd name="T50" fmla="*/ 0 w 261"/>
                  <a:gd name="T51" fmla="*/ 0 h 170"/>
                  <a:gd name="T52" fmla="*/ 0 w 261"/>
                  <a:gd name="T53" fmla="*/ 0 h 170"/>
                  <a:gd name="T54" fmla="*/ 0 w 261"/>
                  <a:gd name="T55" fmla="*/ 0 h 170"/>
                  <a:gd name="T56" fmla="*/ 0 w 261"/>
                  <a:gd name="T57" fmla="*/ 0 h 170"/>
                  <a:gd name="T58" fmla="*/ 0 w 261"/>
                  <a:gd name="T59" fmla="*/ 0 h 170"/>
                  <a:gd name="T60" fmla="*/ 0 w 261"/>
                  <a:gd name="T61" fmla="*/ 0 h 170"/>
                  <a:gd name="T62" fmla="*/ 0 w 261"/>
                  <a:gd name="T63" fmla="*/ 0 h 170"/>
                  <a:gd name="T64" fmla="*/ 0 w 261"/>
                  <a:gd name="T65" fmla="*/ 0 h 170"/>
                  <a:gd name="T66" fmla="*/ 0 w 261"/>
                  <a:gd name="T67" fmla="*/ 0 h 170"/>
                  <a:gd name="T68" fmla="*/ 0 w 261"/>
                  <a:gd name="T69" fmla="*/ 0 h 170"/>
                  <a:gd name="T70" fmla="*/ 0 w 261"/>
                  <a:gd name="T71" fmla="*/ 0 h 170"/>
                  <a:gd name="T72" fmla="*/ 0 w 261"/>
                  <a:gd name="T73" fmla="*/ 0 h 170"/>
                  <a:gd name="T74" fmla="*/ 0 w 261"/>
                  <a:gd name="T75" fmla="*/ 0 h 170"/>
                  <a:gd name="T76" fmla="*/ 0 w 261"/>
                  <a:gd name="T77" fmla="*/ 0 h 170"/>
                  <a:gd name="T78" fmla="*/ 0 w 261"/>
                  <a:gd name="T79" fmla="*/ 0 h 170"/>
                  <a:gd name="T80" fmla="*/ 0 w 261"/>
                  <a:gd name="T81" fmla="*/ 0 h 170"/>
                  <a:gd name="T82" fmla="*/ 0 w 261"/>
                  <a:gd name="T83" fmla="*/ 0 h 170"/>
                  <a:gd name="T84" fmla="*/ 0 w 261"/>
                  <a:gd name="T85" fmla="*/ 0 h 170"/>
                  <a:gd name="T86" fmla="*/ 0 w 261"/>
                  <a:gd name="T87" fmla="*/ 0 h 170"/>
                  <a:gd name="T88" fmla="*/ 0 w 261"/>
                  <a:gd name="T89" fmla="*/ 0 h 170"/>
                  <a:gd name="T90" fmla="*/ 0 w 261"/>
                  <a:gd name="T91" fmla="*/ 0 h 170"/>
                  <a:gd name="T92" fmla="*/ 0 w 261"/>
                  <a:gd name="T93" fmla="*/ 0 h 170"/>
                  <a:gd name="T94" fmla="*/ 0 w 261"/>
                  <a:gd name="T95" fmla="*/ 0 h 170"/>
                  <a:gd name="T96" fmla="*/ 0 w 261"/>
                  <a:gd name="T97" fmla="*/ 0 h 170"/>
                  <a:gd name="T98" fmla="*/ 0 w 261"/>
                  <a:gd name="T99" fmla="*/ 0 h 170"/>
                  <a:gd name="T100" fmla="*/ 0 w 261"/>
                  <a:gd name="T101" fmla="*/ 0 h 170"/>
                  <a:gd name="T102" fmla="*/ 0 w 261"/>
                  <a:gd name="T103" fmla="*/ 0 h 170"/>
                  <a:gd name="T104" fmla="*/ 0 w 261"/>
                  <a:gd name="T105" fmla="*/ 0 h 170"/>
                  <a:gd name="T106" fmla="*/ 0 w 261"/>
                  <a:gd name="T107" fmla="*/ 0 h 170"/>
                  <a:gd name="T108" fmla="*/ 0 w 261"/>
                  <a:gd name="T109" fmla="*/ 0 h 170"/>
                  <a:gd name="T110" fmla="*/ 0 w 261"/>
                  <a:gd name="T111" fmla="*/ 0 h 170"/>
                  <a:gd name="T112" fmla="*/ 0 w 261"/>
                  <a:gd name="T113" fmla="*/ 0 h 170"/>
                  <a:gd name="T114" fmla="*/ 0 w 261"/>
                  <a:gd name="T115" fmla="*/ 0 h 170"/>
                  <a:gd name="T116" fmla="*/ 0 w 261"/>
                  <a:gd name="T117" fmla="*/ 0 h 170"/>
                  <a:gd name="T118" fmla="*/ 0 w 261"/>
                  <a:gd name="T119" fmla="*/ 0 h 1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
                  <a:gd name="T181" fmla="*/ 0 h 170"/>
                  <a:gd name="T182" fmla="*/ 261 w 261"/>
                  <a:gd name="T183" fmla="*/ 170 h 1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 h="170">
                    <a:moveTo>
                      <a:pt x="113" y="87"/>
                    </a:moveTo>
                    <a:lnTo>
                      <a:pt x="110" y="90"/>
                    </a:lnTo>
                    <a:lnTo>
                      <a:pt x="107" y="94"/>
                    </a:lnTo>
                    <a:lnTo>
                      <a:pt x="102" y="100"/>
                    </a:lnTo>
                    <a:lnTo>
                      <a:pt x="101" y="105"/>
                    </a:lnTo>
                    <a:lnTo>
                      <a:pt x="101" y="109"/>
                    </a:lnTo>
                    <a:lnTo>
                      <a:pt x="101" y="114"/>
                    </a:lnTo>
                    <a:lnTo>
                      <a:pt x="100" y="119"/>
                    </a:lnTo>
                    <a:lnTo>
                      <a:pt x="100" y="123"/>
                    </a:lnTo>
                    <a:lnTo>
                      <a:pt x="102" y="121"/>
                    </a:lnTo>
                    <a:lnTo>
                      <a:pt x="107" y="118"/>
                    </a:lnTo>
                    <a:lnTo>
                      <a:pt x="113" y="114"/>
                    </a:lnTo>
                    <a:lnTo>
                      <a:pt x="117" y="111"/>
                    </a:lnTo>
                    <a:lnTo>
                      <a:pt x="123" y="108"/>
                    </a:lnTo>
                    <a:lnTo>
                      <a:pt x="130" y="107"/>
                    </a:lnTo>
                    <a:lnTo>
                      <a:pt x="136" y="105"/>
                    </a:lnTo>
                    <a:lnTo>
                      <a:pt x="143" y="107"/>
                    </a:lnTo>
                    <a:lnTo>
                      <a:pt x="140" y="109"/>
                    </a:lnTo>
                    <a:lnTo>
                      <a:pt x="133" y="116"/>
                    </a:lnTo>
                    <a:lnTo>
                      <a:pt x="126" y="123"/>
                    </a:lnTo>
                    <a:lnTo>
                      <a:pt x="121" y="130"/>
                    </a:lnTo>
                    <a:lnTo>
                      <a:pt x="117" y="139"/>
                    </a:lnTo>
                    <a:lnTo>
                      <a:pt x="113" y="151"/>
                    </a:lnTo>
                    <a:lnTo>
                      <a:pt x="107" y="164"/>
                    </a:lnTo>
                    <a:lnTo>
                      <a:pt x="107" y="170"/>
                    </a:lnTo>
                    <a:lnTo>
                      <a:pt x="110" y="170"/>
                    </a:lnTo>
                    <a:lnTo>
                      <a:pt x="114" y="167"/>
                    </a:lnTo>
                    <a:lnTo>
                      <a:pt x="121" y="163"/>
                    </a:lnTo>
                    <a:lnTo>
                      <a:pt x="127" y="157"/>
                    </a:lnTo>
                    <a:lnTo>
                      <a:pt x="135" y="151"/>
                    </a:lnTo>
                    <a:lnTo>
                      <a:pt x="142" y="147"/>
                    </a:lnTo>
                    <a:lnTo>
                      <a:pt x="148" y="143"/>
                    </a:lnTo>
                    <a:lnTo>
                      <a:pt x="152" y="142"/>
                    </a:lnTo>
                    <a:lnTo>
                      <a:pt x="156" y="140"/>
                    </a:lnTo>
                    <a:lnTo>
                      <a:pt x="164" y="137"/>
                    </a:lnTo>
                    <a:lnTo>
                      <a:pt x="174" y="135"/>
                    </a:lnTo>
                    <a:lnTo>
                      <a:pt x="184" y="133"/>
                    </a:lnTo>
                    <a:lnTo>
                      <a:pt x="194" y="132"/>
                    </a:lnTo>
                    <a:lnTo>
                      <a:pt x="203" y="130"/>
                    </a:lnTo>
                    <a:lnTo>
                      <a:pt x="210" y="130"/>
                    </a:lnTo>
                    <a:lnTo>
                      <a:pt x="213" y="132"/>
                    </a:lnTo>
                    <a:lnTo>
                      <a:pt x="215" y="139"/>
                    </a:lnTo>
                    <a:lnTo>
                      <a:pt x="219" y="150"/>
                    </a:lnTo>
                    <a:lnTo>
                      <a:pt x="222" y="161"/>
                    </a:lnTo>
                    <a:lnTo>
                      <a:pt x="223" y="170"/>
                    </a:lnTo>
                    <a:lnTo>
                      <a:pt x="231" y="165"/>
                    </a:lnTo>
                    <a:lnTo>
                      <a:pt x="241" y="163"/>
                    </a:lnTo>
                    <a:lnTo>
                      <a:pt x="253" y="163"/>
                    </a:lnTo>
                    <a:lnTo>
                      <a:pt x="261" y="165"/>
                    </a:lnTo>
                    <a:lnTo>
                      <a:pt x="260" y="160"/>
                    </a:lnTo>
                    <a:lnTo>
                      <a:pt x="260" y="154"/>
                    </a:lnTo>
                    <a:lnTo>
                      <a:pt x="260" y="150"/>
                    </a:lnTo>
                    <a:lnTo>
                      <a:pt x="258" y="149"/>
                    </a:lnTo>
                    <a:lnTo>
                      <a:pt x="251" y="137"/>
                    </a:lnTo>
                    <a:lnTo>
                      <a:pt x="241" y="125"/>
                    </a:lnTo>
                    <a:lnTo>
                      <a:pt x="229" y="114"/>
                    </a:lnTo>
                    <a:lnTo>
                      <a:pt x="218" y="102"/>
                    </a:lnTo>
                    <a:lnTo>
                      <a:pt x="204" y="93"/>
                    </a:lnTo>
                    <a:lnTo>
                      <a:pt x="191" y="83"/>
                    </a:lnTo>
                    <a:lnTo>
                      <a:pt x="178" y="73"/>
                    </a:lnTo>
                    <a:lnTo>
                      <a:pt x="165" y="66"/>
                    </a:lnTo>
                    <a:lnTo>
                      <a:pt x="156" y="62"/>
                    </a:lnTo>
                    <a:lnTo>
                      <a:pt x="146" y="58"/>
                    </a:lnTo>
                    <a:lnTo>
                      <a:pt x="132" y="53"/>
                    </a:lnTo>
                    <a:lnTo>
                      <a:pt x="118" y="48"/>
                    </a:lnTo>
                    <a:lnTo>
                      <a:pt x="104" y="44"/>
                    </a:lnTo>
                    <a:lnTo>
                      <a:pt x="92" y="39"/>
                    </a:lnTo>
                    <a:lnTo>
                      <a:pt x="82" y="37"/>
                    </a:lnTo>
                    <a:lnTo>
                      <a:pt x="75" y="35"/>
                    </a:lnTo>
                    <a:lnTo>
                      <a:pt x="70" y="34"/>
                    </a:lnTo>
                    <a:lnTo>
                      <a:pt x="65" y="31"/>
                    </a:lnTo>
                    <a:lnTo>
                      <a:pt x="57" y="30"/>
                    </a:lnTo>
                    <a:lnTo>
                      <a:pt x="53" y="28"/>
                    </a:lnTo>
                    <a:lnTo>
                      <a:pt x="50" y="27"/>
                    </a:lnTo>
                    <a:lnTo>
                      <a:pt x="48" y="25"/>
                    </a:lnTo>
                    <a:lnTo>
                      <a:pt x="47" y="24"/>
                    </a:lnTo>
                    <a:lnTo>
                      <a:pt x="46" y="21"/>
                    </a:lnTo>
                    <a:lnTo>
                      <a:pt x="44" y="20"/>
                    </a:lnTo>
                    <a:lnTo>
                      <a:pt x="40" y="17"/>
                    </a:lnTo>
                    <a:lnTo>
                      <a:pt x="34" y="14"/>
                    </a:lnTo>
                    <a:lnTo>
                      <a:pt x="28" y="11"/>
                    </a:lnTo>
                    <a:lnTo>
                      <a:pt x="21" y="9"/>
                    </a:lnTo>
                    <a:lnTo>
                      <a:pt x="15" y="4"/>
                    </a:lnTo>
                    <a:lnTo>
                      <a:pt x="8" y="2"/>
                    </a:lnTo>
                    <a:lnTo>
                      <a:pt x="2" y="0"/>
                    </a:lnTo>
                    <a:lnTo>
                      <a:pt x="2" y="2"/>
                    </a:lnTo>
                    <a:lnTo>
                      <a:pt x="2" y="3"/>
                    </a:lnTo>
                    <a:lnTo>
                      <a:pt x="0" y="4"/>
                    </a:lnTo>
                    <a:lnTo>
                      <a:pt x="0" y="6"/>
                    </a:lnTo>
                    <a:lnTo>
                      <a:pt x="3" y="16"/>
                    </a:lnTo>
                    <a:lnTo>
                      <a:pt x="6" y="21"/>
                    </a:lnTo>
                    <a:lnTo>
                      <a:pt x="8" y="23"/>
                    </a:lnTo>
                    <a:lnTo>
                      <a:pt x="11" y="24"/>
                    </a:lnTo>
                    <a:lnTo>
                      <a:pt x="15" y="25"/>
                    </a:lnTo>
                    <a:lnTo>
                      <a:pt x="21" y="27"/>
                    </a:lnTo>
                    <a:lnTo>
                      <a:pt x="25" y="30"/>
                    </a:lnTo>
                    <a:lnTo>
                      <a:pt x="31" y="31"/>
                    </a:lnTo>
                    <a:lnTo>
                      <a:pt x="37" y="34"/>
                    </a:lnTo>
                    <a:lnTo>
                      <a:pt x="40" y="37"/>
                    </a:lnTo>
                    <a:lnTo>
                      <a:pt x="41" y="39"/>
                    </a:lnTo>
                    <a:lnTo>
                      <a:pt x="43" y="42"/>
                    </a:lnTo>
                    <a:lnTo>
                      <a:pt x="43" y="51"/>
                    </a:lnTo>
                    <a:lnTo>
                      <a:pt x="41" y="66"/>
                    </a:lnTo>
                    <a:lnTo>
                      <a:pt x="40" y="80"/>
                    </a:lnTo>
                    <a:lnTo>
                      <a:pt x="41" y="86"/>
                    </a:lnTo>
                    <a:lnTo>
                      <a:pt x="46" y="83"/>
                    </a:lnTo>
                    <a:lnTo>
                      <a:pt x="51" y="77"/>
                    </a:lnTo>
                    <a:lnTo>
                      <a:pt x="57" y="72"/>
                    </a:lnTo>
                    <a:lnTo>
                      <a:pt x="60" y="69"/>
                    </a:lnTo>
                    <a:lnTo>
                      <a:pt x="63" y="70"/>
                    </a:lnTo>
                    <a:lnTo>
                      <a:pt x="67" y="72"/>
                    </a:lnTo>
                    <a:lnTo>
                      <a:pt x="72" y="74"/>
                    </a:lnTo>
                    <a:lnTo>
                      <a:pt x="75" y="77"/>
                    </a:lnTo>
                    <a:lnTo>
                      <a:pt x="78" y="80"/>
                    </a:lnTo>
                    <a:lnTo>
                      <a:pt x="82" y="83"/>
                    </a:lnTo>
                    <a:lnTo>
                      <a:pt x="88" y="84"/>
                    </a:lnTo>
                    <a:lnTo>
                      <a:pt x="94" y="84"/>
                    </a:lnTo>
                    <a:lnTo>
                      <a:pt x="98" y="84"/>
                    </a:lnTo>
                    <a:lnTo>
                      <a:pt x="104" y="84"/>
                    </a:lnTo>
                    <a:lnTo>
                      <a:pt x="108" y="86"/>
                    </a:lnTo>
                    <a:lnTo>
                      <a:pt x="113" y="87"/>
                    </a:lnTo>
                    <a:close/>
                  </a:path>
                </a:pathLst>
              </a:custGeom>
              <a:solidFill>
                <a:srgbClr val="004C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0" name="Freeform 838">
                <a:extLst>
                  <a:ext uri="{FF2B5EF4-FFF2-40B4-BE49-F238E27FC236}">
                    <a16:creationId xmlns:a16="http://schemas.microsoft.com/office/drawing/2014/main" id="{B26C6593-8754-128D-4740-FF2B3280A854}"/>
                  </a:ext>
                </a:extLst>
              </p:cNvPr>
              <p:cNvSpPr>
                <a:spLocks/>
              </p:cNvSpPr>
              <p:nvPr/>
            </p:nvSpPr>
            <p:spPr bwMode="auto">
              <a:xfrm>
                <a:off x="3098" y="3938"/>
                <a:ext cx="50" cy="59"/>
              </a:xfrm>
              <a:custGeom>
                <a:avLst/>
                <a:gdLst>
                  <a:gd name="T0" fmla="*/ 0 w 150"/>
                  <a:gd name="T1" fmla="*/ 0 h 177"/>
                  <a:gd name="T2" fmla="*/ 0 w 150"/>
                  <a:gd name="T3" fmla="*/ 0 h 177"/>
                  <a:gd name="T4" fmla="*/ 0 w 150"/>
                  <a:gd name="T5" fmla="*/ 0 h 177"/>
                  <a:gd name="T6" fmla="*/ 0 w 150"/>
                  <a:gd name="T7" fmla="*/ 0 h 177"/>
                  <a:gd name="T8" fmla="*/ 0 w 150"/>
                  <a:gd name="T9" fmla="*/ 0 h 177"/>
                  <a:gd name="T10" fmla="*/ 0 w 150"/>
                  <a:gd name="T11" fmla="*/ 0 h 177"/>
                  <a:gd name="T12" fmla="*/ 0 w 150"/>
                  <a:gd name="T13" fmla="*/ 0 h 177"/>
                  <a:gd name="T14" fmla="*/ 0 w 150"/>
                  <a:gd name="T15" fmla="*/ 0 h 177"/>
                  <a:gd name="T16" fmla="*/ 0 w 150"/>
                  <a:gd name="T17" fmla="*/ 0 h 177"/>
                  <a:gd name="T18" fmla="*/ 0 w 150"/>
                  <a:gd name="T19" fmla="*/ 0 h 177"/>
                  <a:gd name="T20" fmla="*/ 0 w 150"/>
                  <a:gd name="T21" fmla="*/ 0 h 177"/>
                  <a:gd name="T22" fmla="*/ 0 w 150"/>
                  <a:gd name="T23" fmla="*/ 0 h 177"/>
                  <a:gd name="T24" fmla="*/ 0 w 150"/>
                  <a:gd name="T25" fmla="*/ 0 h 177"/>
                  <a:gd name="T26" fmla="*/ 0 w 150"/>
                  <a:gd name="T27" fmla="*/ 0 h 177"/>
                  <a:gd name="T28" fmla="*/ 0 w 150"/>
                  <a:gd name="T29" fmla="*/ 0 h 177"/>
                  <a:gd name="T30" fmla="*/ 0 w 150"/>
                  <a:gd name="T31" fmla="*/ 0 h 177"/>
                  <a:gd name="T32" fmla="*/ 0 w 150"/>
                  <a:gd name="T33" fmla="*/ 0 h 177"/>
                  <a:gd name="T34" fmla="*/ 0 w 150"/>
                  <a:gd name="T35" fmla="*/ 0 h 177"/>
                  <a:gd name="T36" fmla="*/ 0 w 150"/>
                  <a:gd name="T37" fmla="*/ 0 h 177"/>
                  <a:gd name="T38" fmla="*/ 0 w 150"/>
                  <a:gd name="T39" fmla="*/ 0 h 177"/>
                  <a:gd name="T40" fmla="*/ 0 w 150"/>
                  <a:gd name="T41" fmla="*/ 0 h 177"/>
                  <a:gd name="T42" fmla="*/ 0 w 150"/>
                  <a:gd name="T43" fmla="*/ 0 h 177"/>
                  <a:gd name="T44" fmla="*/ 0 w 150"/>
                  <a:gd name="T45" fmla="*/ 0 h 177"/>
                  <a:gd name="T46" fmla="*/ 0 w 150"/>
                  <a:gd name="T47" fmla="*/ 0 h 177"/>
                  <a:gd name="T48" fmla="*/ 0 w 150"/>
                  <a:gd name="T49" fmla="*/ 0 h 177"/>
                  <a:gd name="T50" fmla="*/ 0 w 150"/>
                  <a:gd name="T51" fmla="*/ 0 h 177"/>
                  <a:gd name="T52" fmla="*/ 0 w 150"/>
                  <a:gd name="T53" fmla="*/ 0 h 177"/>
                  <a:gd name="T54" fmla="*/ 0 w 150"/>
                  <a:gd name="T55" fmla="*/ 0 h 177"/>
                  <a:gd name="T56" fmla="*/ 0 w 150"/>
                  <a:gd name="T57" fmla="*/ 0 h 177"/>
                  <a:gd name="T58" fmla="*/ 0 w 150"/>
                  <a:gd name="T59" fmla="*/ 0 h 177"/>
                  <a:gd name="T60" fmla="*/ 0 w 150"/>
                  <a:gd name="T61" fmla="*/ 0 h 177"/>
                  <a:gd name="T62" fmla="*/ 0 w 150"/>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177"/>
                  <a:gd name="T98" fmla="*/ 150 w 150"/>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177">
                    <a:moveTo>
                      <a:pt x="0" y="177"/>
                    </a:moveTo>
                    <a:lnTo>
                      <a:pt x="1" y="170"/>
                    </a:lnTo>
                    <a:lnTo>
                      <a:pt x="1" y="163"/>
                    </a:lnTo>
                    <a:lnTo>
                      <a:pt x="3" y="158"/>
                    </a:lnTo>
                    <a:lnTo>
                      <a:pt x="3" y="157"/>
                    </a:lnTo>
                    <a:lnTo>
                      <a:pt x="7" y="147"/>
                    </a:lnTo>
                    <a:lnTo>
                      <a:pt x="15" y="133"/>
                    </a:lnTo>
                    <a:lnTo>
                      <a:pt x="22" y="121"/>
                    </a:lnTo>
                    <a:lnTo>
                      <a:pt x="28" y="111"/>
                    </a:lnTo>
                    <a:lnTo>
                      <a:pt x="31" y="100"/>
                    </a:lnTo>
                    <a:lnTo>
                      <a:pt x="33" y="86"/>
                    </a:lnTo>
                    <a:lnTo>
                      <a:pt x="38" y="69"/>
                    </a:lnTo>
                    <a:lnTo>
                      <a:pt x="42" y="56"/>
                    </a:lnTo>
                    <a:lnTo>
                      <a:pt x="48" y="48"/>
                    </a:lnTo>
                    <a:lnTo>
                      <a:pt x="58" y="37"/>
                    </a:lnTo>
                    <a:lnTo>
                      <a:pt x="68" y="24"/>
                    </a:lnTo>
                    <a:lnTo>
                      <a:pt x="76" y="17"/>
                    </a:lnTo>
                    <a:lnTo>
                      <a:pt x="82" y="13"/>
                    </a:lnTo>
                    <a:lnTo>
                      <a:pt x="90" y="9"/>
                    </a:lnTo>
                    <a:lnTo>
                      <a:pt x="101" y="4"/>
                    </a:lnTo>
                    <a:lnTo>
                      <a:pt x="111" y="0"/>
                    </a:lnTo>
                    <a:lnTo>
                      <a:pt x="118" y="11"/>
                    </a:lnTo>
                    <a:lnTo>
                      <a:pt x="128" y="17"/>
                    </a:lnTo>
                    <a:lnTo>
                      <a:pt x="138" y="18"/>
                    </a:lnTo>
                    <a:lnTo>
                      <a:pt x="150" y="18"/>
                    </a:lnTo>
                    <a:lnTo>
                      <a:pt x="146" y="20"/>
                    </a:lnTo>
                    <a:lnTo>
                      <a:pt x="138" y="20"/>
                    </a:lnTo>
                    <a:lnTo>
                      <a:pt x="133" y="21"/>
                    </a:lnTo>
                    <a:lnTo>
                      <a:pt x="125" y="24"/>
                    </a:lnTo>
                    <a:lnTo>
                      <a:pt x="118" y="25"/>
                    </a:lnTo>
                    <a:lnTo>
                      <a:pt x="112" y="27"/>
                    </a:lnTo>
                    <a:lnTo>
                      <a:pt x="108" y="28"/>
                    </a:lnTo>
                    <a:lnTo>
                      <a:pt x="105" y="30"/>
                    </a:lnTo>
                    <a:lnTo>
                      <a:pt x="101" y="32"/>
                    </a:lnTo>
                    <a:lnTo>
                      <a:pt x="95" y="37"/>
                    </a:lnTo>
                    <a:lnTo>
                      <a:pt x="89" y="41"/>
                    </a:lnTo>
                    <a:lnTo>
                      <a:pt x="86" y="42"/>
                    </a:lnTo>
                    <a:lnTo>
                      <a:pt x="83" y="38"/>
                    </a:lnTo>
                    <a:lnTo>
                      <a:pt x="80" y="34"/>
                    </a:lnTo>
                    <a:lnTo>
                      <a:pt x="79" y="31"/>
                    </a:lnTo>
                    <a:lnTo>
                      <a:pt x="77" y="30"/>
                    </a:lnTo>
                    <a:lnTo>
                      <a:pt x="79" y="35"/>
                    </a:lnTo>
                    <a:lnTo>
                      <a:pt x="80" y="39"/>
                    </a:lnTo>
                    <a:lnTo>
                      <a:pt x="80" y="44"/>
                    </a:lnTo>
                    <a:lnTo>
                      <a:pt x="80" y="46"/>
                    </a:lnTo>
                    <a:lnTo>
                      <a:pt x="77" y="55"/>
                    </a:lnTo>
                    <a:lnTo>
                      <a:pt x="71" y="69"/>
                    </a:lnTo>
                    <a:lnTo>
                      <a:pt x="66" y="83"/>
                    </a:lnTo>
                    <a:lnTo>
                      <a:pt x="64" y="88"/>
                    </a:lnTo>
                    <a:lnTo>
                      <a:pt x="63" y="90"/>
                    </a:lnTo>
                    <a:lnTo>
                      <a:pt x="61" y="91"/>
                    </a:lnTo>
                    <a:lnTo>
                      <a:pt x="61" y="94"/>
                    </a:lnTo>
                    <a:lnTo>
                      <a:pt x="61" y="97"/>
                    </a:lnTo>
                    <a:lnTo>
                      <a:pt x="60" y="102"/>
                    </a:lnTo>
                    <a:lnTo>
                      <a:pt x="58" y="112"/>
                    </a:lnTo>
                    <a:lnTo>
                      <a:pt x="55" y="121"/>
                    </a:lnTo>
                    <a:lnTo>
                      <a:pt x="52" y="128"/>
                    </a:lnTo>
                    <a:lnTo>
                      <a:pt x="47" y="135"/>
                    </a:lnTo>
                    <a:lnTo>
                      <a:pt x="39" y="143"/>
                    </a:lnTo>
                    <a:lnTo>
                      <a:pt x="32" y="151"/>
                    </a:lnTo>
                    <a:lnTo>
                      <a:pt x="28" y="158"/>
                    </a:lnTo>
                    <a:lnTo>
                      <a:pt x="22" y="164"/>
                    </a:lnTo>
                    <a:lnTo>
                      <a:pt x="13" y="168"/>
                    </a:lnTo>
                    <a:lnTo>
                      <a:pt x="4" y="172"/>
                    </a:lnTo>
                    <a:lnTo>
                      <a:pt x="0" y="177"/>
                    </a:lnTo>
                    <a:close/>
                  </a:path>
                </a:pathLst>
              </a:custGeom>
              <a:solidFill>
                <a:srgbClr val="004C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1" name="Freeform 839">
                <a:extLst>
                  <a:ext uri="{FF2B5EF4-FFF2-40B4-BE49-F238E27FC236}">
                    <a16:creationId xmlns:a16="http://schemas.microsoft.com/office/drawing/2014/main" id="{B894F48F-665C-400D-FBD2-F5C37856E176}"/>
                  </a:ext>
                </a:extLst>
              </p:cNvPr>
              <p:cNvSpPr>
                <a:spLocks/>
              </p:cNvSpPr>
              <p:nvPr/>
            </p:nvSpPr>
            <p:spPr bwMode="auto">
              <a:xfrm>
                <a:off x="3142" y="3953"/>
                <a:ext cx="7" cy="58"/>
              </a:xfrm>
              <a:custGeom>
                <a:avLst/>
                <a:gdLst>
                  <a:gd name="T0" fmla="*/ 0 w 21"/>
                  <a:gd name="T1" fmla="*/ 0 h 175"/>
                  <a:gd name="T2" fmla="*/ 0 w 21"/>
                  <a:gd name="T3" fmla="*/ 0 h 175"/>
                  <a:gd name="T4" fmla="*/ 0 w 21"/>
                  <a:gd name="T5" fmla="*/ 0 h 175"/>
                  <a:gd name="T6" fmla="*/ 0 w 21"/>
                  <a:gd name="T7" fmla="*/ 0 h 175"/>
                  <a:gd name="T8" fmla="*/ 0 w 21"/>
                  <a:gd name="T9" fmla="*/ 0 h 175"/>
                  <a:gd name="T10" fmla="*/ 0 w 21"/>
                  <a:gd name="T11" fmla="*/ 0 h 175"/>
                  <a:gd name="T12" fmla="*/ 0 w 21"/>
                  <a:gd name="T13" fmla="*/ 0 h 175"/>
                  <a:gd name="T14" fmla="*/ 0 w 21"/>
                  <a:gd name="T15" fmla="*/ 0 h 175"/>
                  <a:gd name="T16" fmla="*/ 0 w 21"/>
                  <a:gd name="T17" fmla="*/ 0 h 175"/>
                  <a:gd name="T18" fmla="*/ 0 w 21"/>
                  <a:gd name="T19" fmla="*/ 0 h 175"/>
                  <a:gd name="T20" fmla="*/ 0 w 21"/>
                  <a:gd name="T21" fmla="*/ 0 h 175"/>
                  <a:gd name="T22" fmla="*/ 0 w 21"/>
                  <a:gd name="T23" fmla="*/ 0 h 175"/>
                  <a:gd name="T24" fmla="*/ 0 w 21"/>
                  <a:gd name="T25" fmla="*/ 0 h 175"/>
                  <a:gd name="T26" fmla="*/ 0 w 21"/>
                  <a:gd name="T27" fmla="*/ 0 h 175"/>
                  <a:gd name="T28" fmla="*/ 0 w 21"/>
                  <a:gd name="T29" fmla="*/ 0 h 175"/>
                  <a:gd name="T30" fmla="*/ 0 w 21"/>
                  <a:gd name="T31" fmla="*/ 0 h 175"/>
                  <a:gd name="T32" fmla="*/ 0 w 21"/>
                  <a:gd name="T33" fmla="*/ 0 h 175"/>
                  <a:gd name="T34" fmla="*/ 0 w 21"/>
                  <a:gd name="T35" fmla="*/ 0 h 175"/>
                  <a:gd name="T36" fmla="*/ 0 w 21"/>
                  <a:gd name="T37" fmla="*/ 0 h 175"/>
                  <a:gd name="T38" fmla="*/ 0 w 21"/>
                  <a:gd name="T39" fmla="*/ 0 h 175"/>
                  <a:gd name="T40" fmla="*/ 0 w 21"/>
                  <a:gd name="T41" fmla="*/ 0 h 175"/>
                  <a:gd name="T42" fmla="*/ 0 w 21"/>
                  <a:gd name="T43" fmla="*/ 0 h 175"/>
                  <a:gd name="T44" fmla="*/ 0 w 21"/>
                  <a:gd name="T45" fmla="*/ 0 h 175"/>
                  <a:gd name="T46" fmla="*/ 0 w 21"/>
                  <a:gd name="T47" fmla="*/ 0 h 175"/>
                  <a:gd name="T48" fmla="*/ 0 w 21"/>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175"/>
                  <a:gd name="T77" fmla="*/ 21 w 21"/>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175">
                    <a:moveTo>
                      <a:pt x="6" y="175"/>
                    </a:moveTo>
                    <a:lnTo>
                      <a:pt x="4" y="142"/>
                    </a:lnTo>
                    <a:lnTo>
                      <a:pt x="2" y="114"/>
                    </a:lnTo>
                    <a:lnTo>
                      <a:pt x="0" y="92"/>
                    </a:lnTo>
                    <a:lnTo>
                      <a:pt x="0" y="79"/>
                    </a:lnTo>
                    <a:lnTo>
                      <a:pt x="2" y="64"/>
                    </a:lnTo>
                    <a:lnTo>
                      <a:pt x="4" y="43"/>
                    </a:lnTo>
                    <a:lnTo>
                      <a:pt x="9" y="21"/>
                    </a:lnTo>
                    <a:lnTo>
                      <a:pt x="12" y="0"/>
                    </a:lnTo>
                    <a:lnTo>
                      <a:pt x="15" y="9"/>
                    </a:lnTo>
                    <a:lnTo>
                      <a:pt x="18" y="19"/>
                    </a:lnTo>
                    <a:lnTo>
                      <a:pt x="21" y="28"/>
                    </a:lnTo>
                    <a:lnTo>
                      <a:pt x="21" y="35"/>
                    </a:lnTo>
                    <a:lnTo>
                      <a:pt x="18" y="43"/>
                    </a:lnTo>
                    <a:lnTo>
                      <a:pt x="13" y="54"/>
                    </a:lnTo>
                    <a:lnTo>
                      <a:pt x="9" y="67"/>
                    </a:lnTo>
                    <a:lnTo>
                      <a:pt x="7" y="78"/>
                    </a:lnTo>
                    <a:lnTo>
                      <a:pt x="7" y="92"/>
                    </a:lnTo>
                    <a:lnTo>
                      <a:pt x="9" y="112"/>
                    </a:lnTo>
                    <a:lnTo>
                      <a:pt x="10" y="131"/>
                    </a:lnTo>
                    <a:lnTo>
                      <a:pt x="12" y="142"/>
                    </a:lnTo>
                    <a:lnTo>
                      <a:pt x="10" y="151"/>
                    </a:lnTo>
                    <a:lnTo>
                      <a:pt x="9" y="158"/>
                    </a:lnTo>
                    <a:lnTo>
                      <a:pt x="7" y="165"/>
                    </a:lnTo>
                    <a:lnTo>
                      <a:pt x="6" y="175"/>
                    </a:lnTo>
                    <a:close/>
                  </a:path>
                </a:pathLst>
              </a:custGeom>
              <a:solidFill>
                <a:srgbClr val="FFBF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2" name="Freeform 840">
                <a:extLst>
                  <a:ext uri="{FF2B5EF4-FFF2-40B4-BE49-F238E27FC236}">
                    <a16:creationId xmlns:a16="http://schemas.microsoft.com/office/drawing/2014/main" id="{81866C7C-D3EE-F58D-C7FA-B026F5F47672}"/>
                  </a:ext>
                </a:extLst>
              </p:cNvPr>
              <p:cNvSpPr>
                <a:spLocks/>
              </p:cNvSpPr>
              <p:nvPr/>
            </p:nvSpPr>
            <p:spPr bwMode="auto">
              <a:xfrm>
                <a:off x="3144" y="3956"/>
                <a:ext cx="23" cy="81"/>
              </a:xfrm>
              <a:custGeom>
                <a:avLst/>
                <a:gdLst>
                  <a:gd name="T0" fmla="*/ 0 w 68"/>
                  <a:gd name="T1" fmla="*/ 0 h 244"/>
                  <a:gd name="T2" fmla="*/ 0 w 68"/>
                  <a:gd name="T3" fmla="*/ 0 h 244"/>
                  <a:gd name="T4" fmla="*/ 0 w 68"/>
                  <a:gd name="T5" fmla="*/ 0 h 244"/>
                  <a:gd name="T6" fmla="*/ 0 w 68"/>
                  <a:gd name="T7" fmla="*/ 0 h 244"/>
                  <a:gd name="T8" fmla="*/ 0 w 68"/>
                  <a:gd name="T9" fmla="*/ 0 h 244"/>
                  <a:gd name="T10" fmla="*/ 0 w 68"/>
                  <a:gd name="T11" fmla="*/ 0 h 244"/>
                  <a:gd name="T12" fmla="*/ 0 w 68"/>
                  <a:gd name="T13" fmla="*/ 0 h 244"/>
                  <a:gd name="T14" fmla="*/ 0 w 68"/>
                  <a:gd name="T15" fmla="*/ 0 h 244"/>
                  <a:gd name="T16" fmla="*/ 0 w 68"/>
                  <a:gd name="T17" fmla="*/ 0 h 244"/>
                  <a:gd name="T18" fmla="*/ 0 w 68"/>
                  <a:gd name="T19" fmla="*/ 0 h 244"/>
                  <a:gd name="T20" fmla="*/ 0 w 68"/>
                  <a:gd name="T21" fmla="*/ 0 h 244"/>
                  <a:gd name="T22" fmla="*/ 0 w 68"/>
                  <a:gd name="T23" fmla="*/ 0 h 244"/>
                  <a:gd name="T24" fmla="*/ 0 w 68"/>
                  <a:gd name="T25" fmla="*/ 0 h 244"/>
                  <a:gd name="T26" fmla="*/ 0 w 68"/>
                  <a:gd name="T27" fmla="*/ 0 h 244"/>
                  <a:gd name="T28" fmla="*/ 0 w 68"/>
                  <a:gd name="T29" fmla="*/ 0 h 244"/>
                  <a:gd name="T30" fmla="*/ 0 w 68"/>
                  <a:gd name="T31" fmla="*/ 0 h 244"/>
                  <a:gd name="T32" fmla="*/ 0 w 68"/>
                  <a:gd name="T33" fmla="*/ 0 h 244"/>
                  <a:gd name="T34" fmla="*/ 0 w 68"/>
                  <a:gd name="T35" fmla="*/ 0 h 244"/>
                  <a:gd name="T36" fmla="*/ 0 w 68"/>
                  <a:gd name="T37" fmla="*/ 0 h 244"/>
                  <a:gd name="T38" fmla="*/ 0 w 68"/>
                  <a:gd name="T39" fmla="*/ 0 h 244"/>
                  <a:gd name="T40" fmla="*/ 0 w 68"/>
                  <a:gd name="T41" fmla="*/ 0 h 244"/>
                  <a:gd name="T42" fmla="*/ 0 w 68"/>
                  <a:gd name="T43" fmla="*/ 0 h 244"/>
                  <a:gd name="T44" fmla="*/ 0 w 68"/>
                  <a:gd name="T45" fmla="*/ 0 h 244"/>
                  <a:gd name="T46" fmla="*/ 0 w 68"/>
                  <a:gd name="T47" fmla="*/ 0 h 244"/>
                  <a:gd name="T48" fmla="*/ 0 w 68"/>
                  <a:gd name="T49" fmla="*/ 0 h 244"/>
                  <a:gd name="T50" fmla="*/ 0 w 68"/>
                  <a:gd name="T51" fmla="*/ 0 h 244"/>
                  <a:gd name="T52" fmla="*/ 0 w 68"/>
                  <a:gd name="T53" fmla="*/ 0 h 244"/>
                  <a:gd name="T54" fmla="*/ 0 w 68"/>
                  <a:gd name="T55" fmla="*/ 0 h 244"/>
                  <a:gd name="T56" fmla="*/ 0 w 68"/>
                  <a:gd name="T57" fmla="*/ 0 h 244"/>
                  <a:gd name="T58" fmla="*/ 0 w 68"/>
                  <a:gd name="T59" fmla="*/ 0 h 244"/>
                  <a:gd name="T60" fmla="*/ 0 w 68"/>
                  <a:gd name="T61" fmla="*/ 0 h 244"/>
                  <a:gd name="T62" fmla="*/ 0 w 68"/>
                  <a:gd name="T63" fmla="*/ 0 h 244"/>
                  <a:gd name="T64" fmla="*/ 0 w 68"/>
                  <a:gd name="T65" fmla="*/ 0 h 244"/>
                  <a:gd name="T66" fmla="*/ 0 w 68"/>
                  <a:gd name="T67" fmla="*/ 0 h 244"/>
                  <a:gd name="T68" fmla="*/ 0 w 68"/>
                  <a:gd name="T69" fmla="*/ 0 h 244"/>
                  <a:gd name="T70" fmla="*/ 0 w 68"/>
                  <a:gd name="T71" fmla="*/ 0 h 244"/>
                  <a:gd name="T72" fmla="*/ 0 w 68"/>
                  <a:gd name="T73" fmla="*/ 0 h 244"/>
                  <a:gd name="T74" fmla="*/ 0 w 68"/>
                  <a:gd name="T75" fmla="*/ 0 h 244"/>
                  <a:gd name="T76" fmla="*/ 0 w 68"/>
                  <a:gd name="T77" fmla="*/ 0 h 244"/>
                  <a:gd name="T78" fmla="*/ 0 w 68"/>
                  <a:gd name="T79" fmla="*/ 0 h 244"/>
                  <a:gd name="T80" fmla="*/ 0 w 68"/>
                  <a:gd name="T81" fmla="*/ 0 h 244"/>
                  <a:gd name="T82" fmla="*/ 0 w 68"/>
                  <a:gd name="T83" fmla="*/ 0 h 244"/>
                  <a:gd name="T84" fmla="*/ 0 w 68"/>
                  <a:gd name="T85" fmla="*/ 0 h 244"/>
                  <a:gd name="T86" fmla="*/ 0 w 68"/>
                  <a:gd name="T87" fmla="*/ 0 h 244"/>
                  <a:gd name="T88" fmla="*/ 0 w 68"/>
                  <a:gd name="T89" fmla="*/ 0 h 244"/>
                  <a:gd name="T90" fmla="*/ 0 w 68"/>
                  <a:gd name="T91" fmla="*/ 0 h 244"/>
                  <a:gd name="T92" fmla="*/ 0 w 68"/>
                  <a:gd name="T93" fmla="*/ 0 h 2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244"/>
                  <a:gd name="T143" fmla="*/ 68 w 68"/>
                  <a:gd name="T144" fmla="*/ 244 h 2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244">
                    <a:moveTo>
                      <a:pt x="12" y="102"/>
                    </a:moveTo>
                    <a:lnTo>
                      <a:pt x="9" y="116"/>
                    </a:lnTo>
                    <a:lnTo>
                      <a:pt x="6" y="134"/>
                    </a:lnTo>
                    <a:lnTo>
                      <a:pt x="3" y="153"/>
                    </a:lnTo>
                    <a:lnTo>
                      <a:pt x="0" y="167"/>
                    </a:lnTo>
                    <a:lnTo>
                      <a:pt x="1" y="209"/>
                    </a:lnTo>
                    <a:lnTo>
                      <a:pt x="10" y="218"/>
                    </a:lnTo>
                    <a:lnTo>
                      <a:pt x="20" y="228"/>
                    </a:lnTo>
                    <a:lnTo>
                      <a:pt x="31" y="238"/>
                    </a:lnTo>
                    <a:lnTo>
                      <a:pt x="39" y="244"/>
                    </a:lnTo>
                    <a:lnTo>
                      <a:pt x="41" y="242"/>
                    </a:lnTo>
                    <a:lnTo>
                      <a:pt x="42" y="241"/>
                    </a:lnTo>
                    <a:lnTo>
                      <a:pt x="51" y="214"/>
                    </a:lnTo>
                    <a:lnTo>
                      <a:pt x="52" y="174"/>
                    </a:lnTo>
                    <a:lnTo>
                      <a:pt x="52" y="130"/>
                    </a:lnTo>
                    <a:lnTo>
                      <a:pt x="51" y="92"/>
                    </a:lnTo>
                    <a:lnTo>
                      <a:pt x="51" y="71"/>
                    </a:lnTo>
                    <a:lnTo>
                      <a:pt x="57" y="66"/>
                    </a:lnTo>
                    <a:lnTo>
                      <a:pt x="63" y="57"/>
                    </a:lnTo>
                    <a:lnTo>
                      <a:pt x="67" y="50"/>
                    </a:lnTo>
                    <a:lnTo>
                      <a:pt x="68" y="43"/>
                    </a:lnTo>
                    <a:lnTo>
                      <a:pt x="67" y="38"/>
                    </a:lnTo>
                    <a:lnTo>
                      <a:pt x="66" y="34"/>
                    </a:lnTo>
                    <a:lnTo>
                      <a:pt x="64" y="28"/>
                    </a:lnTo>
                    <a:lnTo>
                      <a:pt x="64" y="22"/>
                    </a:lnTo>
                    <a:lnTo>
                      <a:pt x="64" y="15"/>
                    </a:lnTo>
                    <a:lnTo>
                      <a:pt x="63" y="8"/>
                    </a:lnTo>
                    <a:lnTo>
                      <a:pt x="60" y="3"/>
                    </a:lnTo>
                    <a:lnTo>
                      <a:pt x="57" y="0"/>
                    </a:lnTo>
                    <a:lnTo>
                      <a:pt x="52" y="0"/>
                    </a:lnTo>
                    <a:lnTo>
                      <a:pt x="48" y="0"/>
                    </a:lnTo>
                    <a:lnTo>
                      <a:pt x="45" y="1"/>
                    </a:lnTo>
                    <a:lnTo>
                      <a:pt x="42" y="4"/>
                    </a:lnTo>
                    <a:lnTo>
                      <a:pt x="39" y="10"/>
                    </a:lnTo>
                    <a:lnTo>
                      <a:pt x="33" y="18"/>
                    </a:lnTo>
                    <a:lnTo>
                      <a:pt x="26" y="31"/>
                    </a:lnTo>
                    <a:lnTo>
                      <a:pt x="20" y="42"/>
                    </a:lnTo>
                    <a:lnTo>
                      <a:pt x="22" y="48"/>
                    </a:lnTo>
                    <a:lnTo>
                      <a:pt x="25" y="52"/>
                    </a:lnTo>
                    <a:lnTo>
                      <a:pt x="25" y="56"/>
                    </a:lnTo>
                    <a:lnTo>
                      <a:pt x="25" y="60"/>
                    </a:lnTo>
                    <a:lnTo>
                      <a:pt x="23" y="64"/>
                    </a:lnTo>
                    <a:lnTo>
                      <a:pt x="20" y="73"/>
                    </a:lnTo>
                    <a:lnTo>
                      <a:pt x="16" y="85"/>
                    </a:lnTo>
                    <a:lnTo>
                      <a:pt x="12" y="102"/>
                    </a:lnTo>
                    <a:close/>
                  </a:path>
                </a:pathLst>
              </a:custGeom>
              <a:solidFill>
                <a:srgbClr val="7F33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3" name="Freeform 841">
                <a:extLst>
                  <a:ext uri="{FF2B5EF4-FFF2-40B4-BE49-F238E27FC236}">
                    <a16:creationId xmlns:a16="http://schemas.microsoft.com/office/drawing/2014/main" id="{B84B05C7-E749-A311-8C26-C5F0DE9E1232}"/>
                  </a:ext>
                </a:extLst>
              </p:cNvPr>
              <p:cNvSpPr>
                <a:spLocks/>
              </p:cNvSpPr>
              <p:nvPr/>
            </p:nvSpPr>
            <p:spPr bwMode="auto">
              <a:xfrm>
                <a:off x="3121" y="3850"/>
                <a:ext cx="31" cy="94"/>
              </a:xfrm>
              <a:custGeom>
                <a:avLst/>
                <a:gdLst>
                  <a:gd name="T0" fmla="*/ 0 w 91"/>
                  <a:gd name="T1" fmla="*/ 0 h 284"/>
                  <a:gd name="T2" fmla="*/ 0 w 91"/>
                  <a:gd name="T3" fmla="*/ 0 h 284"/>
                  <a:gd name="T4" fmla="*/ 0 w 91"/>
                  <a:gd name="T5" fmla="*/ 0 h 284"/>
                  <a:gd name="T6" fmla="*/ 0 w 91"/>
                  <a:gd name="T7" fmla="*/ 0 h 284"/>
                  <a:gd name="T8" fmla="*/ 0 w 91"/>
                  <a:gd name="T9" fmla="*/ 0 h 284"/>
                  <a:gd name="T10" fmla="*/ 0 w 91"/>
                  <a:gd name="T11" fmla="*/ 0 h 284"/>
                  <a:gd name="T12" fmla="*/ 0 w 91"/>
                  <a:gd name="T13" fmla="*/ 0 h 284"/>
                  <a:gd name="T14" fmla="*/ 0 w 91"/>
                  <a:gd name="T15" fmla="*/ 0 h 284"/>
                  <a:gd name="T16" fmla="*/ 0 w 91"/>
                  <a:gd name="T17" fmla="*/ 0 h 284"/>
                  <a:gd name="T18" fmla="*/ 0 w 91"/>
                  <a:gd name="T19" fmla="*/ 0 h 284"/>
                  <a:gd name="T20" fmla="*/ 0 w 91"/>
                  <a:gd name="T21" fmla="*/ 0 h 284"/>
                  <a:gd name="T22" fmla="*/ 0 w 91"/>
                  <a:gd name="T23" fmla="*/ 0 h 284"/>
                  <a:gd name="T24" fmla="*/ 0 w 91"/>
                  <a:gd name="T25" fmla="*/ 0 h 284"/>
                  <a:gd name="T26" fmla="*/ 0 w 91"/>
                  <a:gd name="T27" fmla="*/ 0 h 284"/>
                  <a:gd name="T28" fmla="*/ 0 w 91"/>
                  <a:gd name="T29" fmla="*/ 0 h 284"/>
                  <a:gd name="T30" fmla="*/ 0 w 91"/>
                  <a:gd name="T31" fmla="*/ 0 h 284"/>
                  <a:gd name="T32" fmla="*/ 0 w 91"/>
                  <a:gd name="T33" fmla="*/ 0 h 284"/>
                  <a:gd name="T34" fmla="*/ 0 w 91"/>
                  <a:gd name="T35" fmla="*/ 0 h 284"/>
                  <a:gd name="T36" fmla="*/ 0 w 91"/>
                  <a:gd name="T37" fmla="*/ 0 h 284"/>
                  <a:gd name="T38" fmla="*/ 0 w 91"/>
                  <a:gd name="T39" fmla="*/ 0 h 284"/>
                  <a:gd name="T40" fmla="*/ 0 w 91"/>
                  <a:gd name="T41" fmla="*/ 0 h 284"/>
                  <a:gd name="T42" fmla="*/ 0 w 91"/>
                  <a:gd name="T43" fmla="*/ 0 h 284"/>
                  <a:gd name="T44" fmla="*/ 0 w 91"/>
                  <a:gd name="T45" fmla="*/ 0 h 284"/>
                  <a:gd name="T46" fmla="*/ 0 w 91"/>
                  <a:gd name="T47" fmla="*/ 0 h 284"/>
                  <a:gd name="T48" fmla="*/ 0 w 91"/>
                  <a:gd name="T49" fmla="*/ 0 h 284"/>
                  <a:gd name="T50" fmla="*/ 0 w 91"/>
                  <a:gd name="T51" fmla="*/ 0 h 284"/>
                  <a:gd name="T52" fmla="*/ 0 w 91"/>
                  <a:gd name="T53" fmla="*/ 0 h 284"/>
                  <a:gd name="T54" fmla="*/ 0 w 91"/>
                  <a:gd name="T55" fmla="*/ 0 h 284"/>
                  <a:gd name="T56" fmla="*/ 0 w 91"/>
                  <a:gd name="T57" fmla="*/ 0 h 284"/>
                  <a:gd name="T58" fmla="*/ 0 w 91"/>
                  <a:gd name="T59" fmla="*/ 0 h 284"/>
                  <a:gd name="T60" fmla="*/ 0 w 91"/>
                  <a:gd name="T61" fmla="*/ 0 h 284"/>
                  <a:gd name="T62" fmla="*/ 0 w 91"/>
                  <a:gd name="T63" fmla="*/ 0 h 284"/>
                  <a:gd name="T64" fmla="*/ 0 w 91"/>
                  <a:gd name="T65" fmla="*/ 0 h 284"/>
                  <a:gd name="T66" fmla="*/ 0 w 91"/>
                  <a:gd name="T67" fmla="*/ 0 h 284"/>
                  <a:gd name="T68" fmla="*/ 0 w 91"/>
                  <a:gd name="T69" fmla="*/ 0 h 284"/>
                  <a:gd name="T70" fmla="*/ 0 w 91"/>
                  <a:gd name="T71" fmla="*/ 0 h 284"/>
                  <a:gd name="T72" fmla="*/ 0 w 91"/>
                  <a:gd name="T73" fmla="*/ 0 h 284"/>
                  <a:gd name="T74" fmla="*/ 0 w 91"/>
                  <a:gd name="T75" fmla="*/ 0 h 284"/>
                  <a:gd name="T76" fmla="*/ 0 w 91"/>
                  <a:gd name="T77" fmla="*/ 0 h 284"/>
                  <a:gd name="T78" fmla="*/ 0 w 91"/>
                  <a:gd name="T79" fmla="*/ 0 h 284"/>
                  <a:gd name="T80" fmla="*/ 0 w 91"/>
                  <a:gd name="T81" fmla="*/ 0 h 284"/>
                  <a:gd name="T82" fmla="*/ 0 w 91"/>
                  <a:gd name="T83" fmla="*/ 0 h 284"/>
                  <a:gd name="T84" fmla="*/ 0 w 91"/>
                  <a:gd name="T85" fmla="*/ 0 h 284"/>
                  <a:gd name="T86" fmla="*/ 0 w 91"/>
                  <a:gd name="T87" fmla="*/ 0 h 284"/>
                  <a:gd name="T88" fmla="*/ 0 w 91"/>
                  <a:gd name="T89" fmla="*/ 0 h 284"/>
                  <a:gd name="T90" fmla="*/ 0 w 91"/>
                  <a:gd name="T91" fmla="*/ 0 h 284"/>
                  <a:gd name="T92" fmla="*/ 0 w 91"/>
                  <a:gd name="T93" fmla="*/ 0 h 284"/>
                  <a:gd name="T94" fmla="*/ 0 w 91"/>
                  <a:gd name="T95" fmla="*/ 0 h 284"/>
                  <a:gd name="T96" fmla="*/ 0 w 91"/>
                  <a:gd name="T97" fmla="*/ 0 h 284"/>
                  <a:gd name="T98" fmla="*/ 0 w 91"/>
                  <a:gd name="T99" fmla="*/ 0 h 284"/>
                  <a:gd name="T100" fmla="*/ 0 w 91"/>
                  <a:gd name="T101" fmla="*/ 0 h 2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
                  <a:gd name="T154" fmla="*/ 0 h 284"/>
                  <a:gd name="T155" fmla="*/ 91 w 91"/>
                  <a:gd name="T156" fmla="*/ 284 h 2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 h="284">
                    <a:moveTo>
                      <a:pt x="76" y="221"/>
                    </a:moveTo>
                    <a:lnTo>
                      <a:pt x="73" y="226"/>
                    </a:lnTo>
                    <a:lnTo>
                      <a:pt x="73" y="230"/>
                    </a:lnTo>
                    <a:lnTo>
                      <a:pt x="72" y="235"/>
                    </a:lnTo>
                    <a:lnTo>
                      <a:pt x="69" y="238"/>
                    </a:lnTo>
                    <a:lnTo>
                      <a:pt x="66" y="240"/>
                    </a:lnTo>
                    <a:lnTo>
                      <a:pt x="65" y="241"/>
                    </a:lnTo>
                    <a:lnTo>
                      <a:pt x="62" y="242"/>
                    </a:lnTo>
                    <a:lnTo>
                      <a:pt x="59" y="242"/>
                    </a:lnTo>
                    <a:lnTo>
                      <a:pt x="56" y="244"/>
                    </a:lnTo>
                    <a:lnTo>
                      <a:pt x="53" y="244"/>
                    </a:lnTo>
                    <a:lnTo>
                      <a:pt x="49" y="244"/>
                    </a:lnTo>
                    <a:lnTo>
                      <a:pt x="46" y="242"/>
                    </a:lnTo>
                    <a:lnTo>
                      <a:pt x="46" y="244"/>
                    </a:lnTo>
                    <a:lnTo>
                      <a:pt x="47" y="245"/>
                    </a:lnTo>
                    <a:lnTo>
                      <a:pt x="47" y="248"/>
                    </a:lnTo>
                    <a:lnTo>
                      <a:pt x="49" y="248"/>
                    </a:lnTo>
                    <a:lnTo>
                      <a:pt x="50" y="249"/>
                    </a:lnTo>
                    <a:lnTo>
                      <a:pt x="51" y="249"/>
                    </a:lnTo>
                    <a:lnTo>
                      <a:pt x="54" y="251"/>
                    </a:lnTo>
                    <a:lnTo>
                      <a:pt x="59" y="251"/>
                    </a:lnTo>
                    <a:lnTo>
                      <a:pt x="63" y="251"/>
                    </a:lnTo>
                    <a:lnTo>
                      <a:pt x="69" y="249"/>
                    </a:lnTo>
                    <a:lnTo>
                      <a:pt x="75" y="248"/>
                    </a:lnTo>
                    <a:lnTo>
                      <a:pt x="78" y="248"/>
                    </a:lnTo>
                    <a:lnTo>
                      <a:pt x="78" y="249"/>
                    </a:lnTo>
                    <a:lnTo>
                      <a:pt x="76" y="252"/>
                    </a:lnTo>
                    <a:lnTo>
                      <a:pt x="73" y="256"/>
                    </a:lnTo>
                    <a:lnTo>
                      <a:pt x="70" y="259"/>
                    </a:lnTo>
                    <a:lnTo>
                      <a:pt x="69" y="262"/>
                    </a:lnTo>
                    <a:lnTo>
                      <a:pt x="70" y="266"/>
                    </a:lnTo>
                    <a:lnTo>
                      <a:pt x="72" y="270"/>
                    </a:lnTo>
                    <a:lnTo>
                      <a:pt x="73" y="275"/>
                    </a:lnTo>
                    <a:lnTo>
                      <a:pt x="72" y="279"/>
                    </a:lnTo>
                    <a:lnTo>
                      <a:pt x="66" y="280"/>
                    </a:lnTo>
                    <a:lnTo>
                      <a:pt x="59" y="279"/>
                    </a:lnTo>
                    <a:lnTo>
                      <a:pt x="51" y="277"/>
                    </a:lnTo>
                    <a:lnTo>
                      <a:pt x="62" y="283"/>
                    </a:lnTo>
                    <a:lnTo>
                      <a:pt x="72" y="284"/>
                    </a:lnTo>
                    <a:lnTo>
                      <a:pt x="82" y="284"/>
                    </a:lnTo>
                    <a:lnTo>
                      <a:pt x="91" y="283"/>
                    </a:lnTo>
                    <a:lnTo>
                      <a:pt x="85" y="283"/>
                    </a:lnTo>
                    <a:lnTo>
                      <a:pt x="79" y="284"/>
                    </a:lnTo>
                    <a:lnTo>
                      <a:pt x="72" y="284"/>
                    </a:lnTo>
                    <a:lnTo>
                      <a:pt x="65" y="284"/>
                    </a:lnTo>
                    <a:lnTo>
                      <a:pt x="57" y="283"/>
                    </a:lnTo>
                    <a:lnTo>
                      <a:pt x="51" y="279"/>
                    </a:lnTo>
                    <a:lnTo>
                      <a:pt x="46" y="273"/>
                    </a:lnTo>
                    <a:lnTo>
                      <a:pt x="40" y="266"/>
                    </a:lnTo>
                    <a:lnTo>
                      <a:pt x="40" y="261"/>
                    </a:lnTo>
                    <a:lnTo>
                      <a:pt x="40" y="255"/>
                    </a:lnTo>
                    <a:lnTo>
                      <a:pt x="38" y="249"/>
                    </a:lnTo>
                    <a:lnTo>
                      <a:pt x="37" y="245"/>
                    </a:lnTo>
                    <a:lnTo>
                      <a:pt x="34" y="241"/>
                    </a:lnTo>
                    <a:lnTo>
                      <a:pt x="31" y="234"/>
                    </a:lnTo>
                    <a:lnTo>
                      <a:pt x="27" y="227"/>
                    </a:lnTo>
                    <a:lnTo>
                      <a:pt x="22" y="221"/>
                    </a:lnTo>
                    <a:lnTo>
                      <a:pt x="19" y="217"/>
                    </a:lnTo>
                    <a:lnTo>
                      <a:pt x="19" y="212"/>
                    </a:lnTo>
                    <a:lnTo>
                      <a:pt x="21" y="205"/>
                    </a:lnTo>
                    <a:lnTo>
                      <a:pt x="22" y="198"/>
                    </a:lnTo>
                    <a:lnTo>
                      <a:pt x="21" y="192"/>
                    </a:lnTo>
                    <a:lnTo>
                      <a:pt x="18" y="182"/>
                    </a:lnTo>
                    <a:lnTo>
                      <a:pt x="14" y="174"/>
                    </a:lnTo>
                    <a:lnTo>
                      <a:pt x="12" y="168"/>
                    </a:lnTo>
                    <a:lnTo>
                      <a:pt x="12" y="163"/>
                    </a:lnTo>
                    <a:lnTo>
                      <a:pt x="12" y="154"/>
                    </a:lnTo>
                    <a:lnTo>
                      <a:pt x="12" y="149"/>
                    </a:lnTo>
                    <a:lnTo>
                      <a:pt x="12" y="146"/>
                    </a:lnTo>
                    <a:lnTo>
                      <a:pt x="6" y="143"/>
                    </a:lnTo>
                    <a:lnTo>
                      <a:pt x="6" y="139"/>
                    </a:lnTo>
                    <a:lnTo>
                      <a:pt x="6" y="133"/>
                    </a:lnTo>
                    <a:lnTo>
                      <a:pt x="6" y="128"/>
                    </a:lnTo>
                    <a:lnTo>
                      <a:pt x="6" y="123"/>
                    </a:lnTo>
                    <a:lnTo>
                      <a:pt x="5" y="122"/>
                    </a:lnTo>
                    <a:lnTo>
                      <a:pt x="3" y="119"/>
                    </a:lnTo>
                    <a:lnTo>
                      <a:pt x="0" y="118"/>
                    </a:lnTo>
                    <a:lnTo>
                      <a:pt x="0" y="116"/>
                    </a:lnTo>
                    <a:lnTo>
                      <a:pt x="0" y="111"/>
                    </a:lnTo>
                    <a:lnTo>
                      <a:pt x="3" y="102"/>
                    </a:lnTo>
                    <a:lnTo>
                      <a:pt x="5" y="93"/>
                    </a:lnTo>
                    <a:lnTo>
                      <a:pt x="6" y="86"/>
                    </a:lnTo>
                    <a:lnTo>
                      <a:pt x="8" y="76"/>
                    </a:lnTo>
                    <a:lnTo>
                      <a:pt x="9" y="62"/>
                    </a:lnTo>
                    <a:lnTo>
                      <a:pt x="11" y="49"/>
                    </a:lnTo>
                    <a:lnTo>
                      <a:pt x="14" y="39"/>
                    </a:lnTo>
                    <a:lnTo>
                      <a:pt x="18" y="31"/>
                    </a:lnTo>
                    <a:lnTo>
                      <a:pt x="24" y="21"/>
                    </a:lnTo>
                    <a:lnTo>
                      <a:pt x="30" y="14"/>
                    </a:lnTo>
                    <a:lnTo>
                      <a:pt x="37" y="9"/>
                    </a:lnTo>
                    <a:lnTo>
                      <a:pt x="46" y="7"/>
                    </a:lnTo>
                    <a:lnTo>
                      <a:pt x="53" y="4"/>
                    </a:lnTo>
                    <a:lnTo>
                      <a:pt x="60" y="3"/>
                    </a:lnTo>
                    <a:lnTo>
                      <a:pt x="65" y="0"/>
                    </a:lnTo>
                    <a:lnTo>
                      <a:pt x="59" y="6"/>
                    </a:lnTo>
                    <a:lnTo>
                      <a:pt x="54" y="14"/>
                    </a:lnTo>
                    <a:lnTo>
                      <a:pt x="53" y="21"/>
                    </a:lnTo>
                    <a:lnTo>
                      <a:pt x="51" y="28"/>
                    </a:lnTo>
                    <a:lnTo>
                      <a:pt x="53" y="34"/>
                    </a:lnTo>
                    <a:lnTo>
                      <a:pt x="53" y="39"/>
                    </a:lnTo>
                    <a:lnTo>
                      <a:pt x="54" y="45"/>
                    </a:lnTo>
                    <a:lnTo>
                      <a:pt x="54" y="51"/>
                    </a:lnTo>
                    <a:lnTo>
                      <a:pt x="54" y="59"/>
                    </a:lnTo>
                    <a:lnTo>
                      <a:pt x="54" y="69"/>
                    </a:lnTo>
                    <a:lnTo>
                      <a:pt x="54" y="77"/>
                    </a:lnTo>
                    <a:lnTo>
                      <a:pt x="56" y="81"/>
                    </a:lnTo>
                    <a:lnTo>
                      <a:pt x="57" y="84"/>
                    </a:lnTo>
                    <a:lnTo>
                      <a:pt x="59" y="86"/>
                    </a:lnTo>
                    <a:lnTo>
                      <a:pt x="59" y="88"/>
                    </a:lnTo>
                    <a:lnTo>
                      <a:pt x="56" y="91"/>
                    </a:lnTo>
                    <a:lnTo>
                      <a:pt x="51" y="95"/>
                    </a:lnTo>
                    <a:lnTo>
                      <a:pt x="46" y="100"/>
                    </a:lnTo>
                    <a:lnTo>
                      <a:pt x="41" y="105"/>
                    </a:lnTo>
                    <a:lnTo>
                      <a:pt x="41" y="109"/>
                    </a:lnTo>
                    <a:lnTo>
                      <a:pt x="43" y="114"/>
                    </a:lnTo>
                    <a:lnTo>
                      <a:pt x="44" y="121"/>
                    </a:lnTo>
                    <a:lnTo>
                      <a:pt x="47" y="128"/>
                    </a:lnTo>
                    <a:lnTo>
                      <a:pt x="47" y="132"/>
                    </a:lnTo>
                    <a:lnTo>
                      <a:pt x="46" y="136"/>
                    </a:lnTo>
                    <a:lnTo>
                      <a:pt x="44" y="142"/>
                    </a:lnTo>
                    <a:lnTo>
                      <a:pt x="41" y="147"/>
                    </a:lnTo>
                    <a:lnTo>
                      <a:pt x="40" y="153"/>
                    </a:lnTo>
                    <a:lnTo>
                      <a:pt x="40" y="158"/>
                    </a:lnTo>
                    <a:lnTo>
                      <a:pt x="40" y="164"/>
                    </a:lnTo>
                    <a:lnTo>
                      <a:pt x="38" y="171"/>
                    </a:lnTo>
                    <a:lnTo>
                      <a:pt x="37" y="175"/>
                    </a:lnTo>
                    <a:lnTo>
                      <a:pt x="34" y="177"/>
                    </a:lnTo>
                    <a:lnTo>
                      <a:pt x="30" y="178"/>
                    </a:lnTo>
                    <a:lnTo>
                      <a:pt x="27" y="178"/>
                    </a:lnTo>
                    <a:lnTo>
                      <a:pt x="24" y="177"/>
                    </a:lnTo>
                    <a:lnTo>
                      <a:pt x="28" y="181"/>
                    </a:lnTo>
                    <a:lnTo>
                      <a:pt x="31" y="184"/>
                    </a:lnTo>
                    <a:lnTo>
                      <a:pt x="32" y="185"/>
                    </a:lnTo>
                    <a:lnTo>
                      <a:pt x="35" y="186"/>
                    </a:lnTo>
                    <a:lnTo>
                      <a:pt x="38" y="186"/>
                    </a:lnTo>
                    <a:lnTo>
                      <a:pt x="41" y="188"/>
                    </a:lnTo>
                    <a:lnTo>
                      <a:pt x="43" y="189"/>
                    </a:lnTo>
                    <a:lnTo>
                      <a:pt x="44" y="191"/>
                    </a:lnTo>
                    <a:lnTo>
                      <a:pt x="43" y="195"/>
                    </a:lnTo>
                    <a:lnTo>
                      <a:pt x="40" y="203"/>
                    </a:lnTo>
                    <a:lnTo>
                      <a:pt x="37" y="210"/>
                    </a:lnTo>
                    <a:lnTo>
                      <a:pt x="35" y="216"/>
                    </a:lnTo>
                    <a:lnTo>
                      <a:pt x="35" y="219"/>
                    </a:lnTo>
                    <a:lnTo>
                      <a:pt x="37" y="220"/>
                    </a:lnTo>
                    <a:lnTo>
                      <a:pt x="40" y="221"/>
                    </a:lnTo>
                    <a:lnTo>
                      <a:pt x="44" y="221"/>
                    </a:lnTo>
                    <a:lnTo>
                      <a:pt x="47" y="221"/>
                    </a:lnTo>
                    <a:lnTo>
                      <a:pt x="49" y="219"/>
                    </a:lnTo>
                    <a:lnTo>
                      <a:pt x="50" y="217"/>
                    </a:lnTo>
                    <a:lnTo>
                      <a:pt x="53" y="216"/>
                    </a:lnTo>
                    <a:lnTo>
                      <a:pt x="59" y="216"/>
                    </a:lnTo>
                    <a:lnTo>
                      <a:pt x="66" y="216"/>
                    </a:lnTo>
                    <a:lnTo>
                      <a:pt x="73" y="219"/>
                    </a:lnTo>
                    <a:lnTo>
                      <a:pt x="76" y="221"/>
                    </a:lnTo>
                    <a:close/>
                  </a:path>
                </a:pathLst>
              </a:custGeom>
              <a:solidFill>
                <a:srgbClr val="A56B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4" name="Freeform 842">
                <a:extLst>
                  <a:ext uri="{FF2B5EF4-FFF2-40B4-BE49-F238E27FC236}">
                    <a16:creationId xmlns:a16="http://schemas.microsoft.com/office/drawing/2014/main" id="{D457350E-8274-E00D-97A0-D565A84C6DD7}"/>
                  </a:ext>
                </a:extLst>
              </p:cNvPr>
              <p:cNvSpPr>
                <a:spLocks/>
              </p:cNvSpPr>
              <p:nvPr/>
            </p:nvSpPr>
            <p:spPr bwMode="auto">
              <a:xfrm>
                <a:off x="3161" y="3924"/>
                <a:ext cx="30" cy="103"/>
              </a:xfrm>
              <a:custGeom>
                <a:avLst/>
                <a:gdLst>
                  <a:gd name="T0" fmla="*/ 0 w 90"/>
                  <a:gd name="T1" fmla="*/ 0 h 309"/>
                  <a:gd name="T2" fmla="*/ 0 w 90"/>
                  <a:gd name="T3" fmla="*/ 0 h 309"/>
                  <a:gd name="T4" fmla="*/ 0 w 90"/>
                  <a:gd name="T5" fmla="*/ 0 h 309"/>
                  <a:gd name="T6" fmla="*/ 0 w 90"/>
                  <a:gd name="T7" fmla="*/ 0 h 309"/>
                  <a:gd name="T8" fmla="*/ 0 w 90"/>
                  <a:gd name="T9" fmla="*/ 0 h 309"/>
                  <a:gd name="T10" fmla="*/ 0 w 90"/>
                  <a:gd name="T11" fmla="*/ 0 h 309"/>
                  <a:gd name="T12" fmla="*/ 0 w 90"/>
                  <a:gd name="T13" fmla="*/ 0 h 309"/>
                  <a:gd name="T14" fmla="*/ 0 w 90"/>
                  <a:gd name="T15" fmla="*/ 0 h 309"/>
                  <a:gd name="T16" fmla="*/ 0 w 90"/>
                  <a:gd name="T17" fmla="*/ 0 h 309"/>
                  <a:gd name="T18" fmla="*/ 0 w 90"/>
                  <a:gd name="T19" fmla="*/ 0 h 309"/>
                  <a:gd name="T20" fmla="*/ 0 w 90"/>
                  <a:gd name="T21" fmla="*/ 0 h 309"/>
                  <a:gd name="T22" fmla="*/ 0 w 90"/>
                  <a:gd name="T23" fmla="*/ 0 h 309"/>
                  <a:gd name="T24" fmla="*/ 0 w 90"/>
                  <a:gd name="T25" fmla="*/ 0 h 309"/>
                  <a:gd name="T26" fmla="*/ 0 w 90"/>
                  <a:gd name="T27" fmla="*/ 0 h 309"/>
                  <a:gd name="T28" fmla="*/ 0 w 90"/>
                  <a:gd name="T29" fmla="*/ 0 h 309"/>
                  <a:gd name="T30" fmla="*/ 0 w 90"/>
                  <a:gd name="T31" fmla="*/ 0 h 309"/>
                  <a:gd name="T32" fmla="*/ 0 w 90"/>
                  <a:gd name="T33" fmla="*/ 0 h 309"/>
                  <a:gd name="T34" fmla="*/ 0 w 90"/>
                  <a:gd name="T35" fmla="*/ 0 h 309"/>
                  <a:gd name="T36" fmla="*/ 0 w 90"/>
                  <a:gd name="T37" fmla="*/ 0 h 309"/>
                  <a:gd name="T38" fmla="*/ 0 w 90"/>
                  <a:gd name="T39" fmla="*/ 0 h 309"/>
                  <a:gd name="T40" fmla="*/ 0 w 90"/>
                  <a:gd name="T41" fmla="*/ 0 h 309"/>
                  <a:gd name="T42" fmla="*/ 0 w 90"/>
                  <a:gd name="T43" fmla="*/ 0 h 309"/>
                  <a:gd name="T44" fmla="*/ 0 w 90"/>
                  <a:gd name="T45" fmla="*/ 0 h 309"/>
                  <a:gd name="T46" fmla="*/ 0 w 90"/>
                  <a:gd name="T47" fmla="*/ 0 h 309"/>
                  <a:gd name="T48" fmla="*/ 0 w 90"/>
                  <a:gd name="T49" fmla="*/ 0 h 309"/>
                  <a:gd name="T50" fmla="*/ 0 w 90"/>
                  <a:gd name="T51" fmla="*/ 0 h 309"/>
                  <a:gd name="T52" fmla="*/ 0 w 90"/>
                  <a:gd name="T53" fmla="*/ 0 h 309"/>
                  <a:gd name="T54" fmla="*/ 0 w 90"/>
                  <a:gd name="T55" fmla="*/ 0 h 309"/>
                  <a:gd name="T56" fmla="*/ 0 w 90"/>
                  <a:gd name="T57" fmla="*/ 0 h 309"/>
                  <a:gd name="T58" fmla="*/ 0 w 90"/>
                  <a:gd name="T59" fmla="*/ 0 h 309"/>
                  <a:gd name="T60" fmla="*/ 0 w 90"/>
                  <a:gd name="T61" fmla="*/ 0 h 309"/>
                  <a:gd name="T62" fmla="*/ 0 w 90"/>
                  <a:gd name="T63" fmla="*/ 0 h 309"/>
                  <a:gd name="T64" fmla="*/ 0 w 90"/>
                  <a:gd name="T65" fmla="*/ 0 h 309"/>
                  <a:gd name="T66" fmla="*/ 0 w 90"/>
                  <a:gd name="T67" fmla="*/ 0 h 309"/>
                  <a:gd name="T68" fmla="*/ 0 w 90"/>
                  <a:gd name="T69" fmla="*/ 0 h 309"/>
                  <a:gd name="T70" fmla="*/ 0 w 90"/>
                  <a:gd name="T71" fmla="*/ 0 h 309"/>
                  <a:gd name="T72" fmla="*/ 0 w 90"/>
                  <a:gd name="T73" fmla="*/ 0 h 309"/>
                  <a:gd name="T74" fmla="*/ 0 w 90"/>
                  <a:gd name="T75" fmla="*/ 0 h 309"/>
                  <a:gd name="T76" fmla="*/ 0 w 90"/>
                  <a:gd name="T77" fmla="*/ 0 h 309"/>
                  <a:gd name="T78" fmla="*/ 0 w 90"/>
                  <a:gd name="T79" fmla="*/ 0 h 309"/>
                  <a:gd name="T80" fmla="*/ 0 w 90"/>
                  <a:gd name="T81" fmla="*/ 0 h 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309"/>
                  <a:gd name="T125" fmla="*/ 90 w 90"/>
                  <a:gd name="T126" fmla="*/ 309 h 3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309">
                    <a:moveTo>
                      <a:pt x="26" y="84"/>
                    </a:moveTo>
                    <a:lnTo>
                      <a:pt x="36" y="75"/>
                    </a:lnTo>
                    <a:lnTo>
                      <a:pt x="45" y="67"/>
                    </a:lnTo>
                    <a:lnTo>
                      <a:pt x="55" y="56"/>
                    </a:lnTo>
                    <a:lnTo>
                      <a:pt x="64" y="43"/>
                    </a:lnTo>
                    <a:lnTo>
                      <a:pt x="73" y="32"/>
                    </a:lnTo>
                    <a:lnTo>
                      <a:pt x="80" y="21"/>
                    </a:lnTo>
                    <a:lnTo>
                      <a:pt x="86" y="10"/>
                    </a:lnTo>
                    <a:lnTo>
                      <a:pt x="90" y="0"/>
                    </a:lnTo>
                    <a:lnTo>
                      <a:pt x="83" y="24"/>
                    </a:lnTo>
                    <a:lnTo>
                      <a:pt x="77" y="50"/>
                    </a:lnTo>
                    <a:lnTo>
                      <a:pt x="73" y="78"/>
                    </a:lnTo>
                    <a:lnTo>
                      <a:pt x="68" y="106"/>
                    </a:lnTo>
                    <a:lnTo>
                      <a:pt x="63" y="134"/>
                    </a:lnTo>
                    <a:lnTo>
                      <a:pt x="57" y="162"/>
                    </a:lnTo>
                    <a:lnTo>
                      <a:pt x="50" y="189"/>
                    </a:lnTo>
                    <a:lnTo>
                      <a:pt x="39" y="213"/>
                    </a:lnTo>
                    <a:lnTo>
                      <a:pt x="29" y="236"/>
                    </a:lnTo>
                    <a:lnTo>
                      <a:pt x="19" y="260"/>
                    </a:lnTo>
                    <a:lnTo>
                      <a:pt x="9" y="284"/>
                    </a:lnTo>
                    <a:lnTo>
                      <a:pt x="0" y="309"/>
                    </a:lnTo>
                    <a:lnTo>
                      <a:pt x="1" y="269"/>
                    </a:lnTo>
                    <a:lnTo>
                      <a:pt x="1" y="225"/>
                    </a:lnTo>
                    <a:lnTo>
                      <a:pt x="0" y="187"/>
                    </a:lnTo>
                    <a:lnTo>
                      <a:pt x="0" y="166"/>
                    </a:lnTo>
                    <a:lnTo>
                      <a:pt x="6" y="161"/>
                    </a:lnTo>
                    <a:lnTo>
                      <a:pt x="12" y="152"/>
                    </a:lnTo>
                    <a:lnTo>
                      <a:pt x="16" y="145"/>
                    </a:lnTo>
                    <a:lnTo>
                      <a:pt x="17" y="138"/>
                    </a:lnTo>
                    <a:lnTo>
                      <a:pt x="19" y="138"/>
                    </a:lnTo>
                    <a:lnTo>
                      <a:pt x="20" y="140"/>
                    </a:lnTo>
                    <a:lnTo>
                      <a:pt x="25" y="140"/>
                    </a:lnTo>
                    <a:lnTo>
                      <a:pt x="28" y="141"/>
                    </a:lnTo>
                    <a:lnTo>
                      <a:pt x="28" y="140"/>
                    </a:lnTo>
                    <a:lnTo>
                      <a:pt x="28" y="136"/>
                    </a:lnTo>
                    <a:lnTo>
                      <a:pt x="28" y="131"/>
                    </a:lnTo>
                    <a:lnTo>
                      <a:pt x="26" y="129"/>
                    </a:lnTo>
                    <a:lnTo>
                      <a:pt x="25" y="123"/>
                    </a:lnTo>
                    <a:lnTo>
                      <a:pt x="25" y="112"/>
                    </a:lnTo>
                    <a:lnTo>
                      <a:pt x="25" y="98"/>
                    </a:lnTo>
                    <a:lnTo>
                      <a:pt x="26" y="84"/>
                    </a:lnTo>
                    <a:close/>
                  </a:path>
                </a:pathLst>
              </a:custGeom>
              <a:solidFill>
                <a:srgbClr val="FFBF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5" name="Freeform 843">
                <a:extLst>
                  <a:ext uri="{FF2B5EF4-FFF2-40B4-BE49-F238E27FC236}">
                    <a16:creationId xmlns:a16="http://schemas.microsoft.com/office/drawing/2014/main" id="{8F53FBE3-C279-FC20-C215-9A4F4527BC38}"/>
                  </a:ext>
                </a:extLst>
              </p:cNvPr>
              <p:cNvSpPr>
                <a:spLocks/>
              </p:cNvSpPr>
              <p:nvPr/>
            </p:nvSpPr>
            <p:spPr bwMode="auto">
              <a:xfrm>
                <a:off x="3170" y="4041"/>
                <a:ext cx="88" cy="27"/>
              </a:xfrm>
              <a:custGeom>
                <a:avLst/>
                <a:gdLst>
                  <a:gd name="T0" fmla="*/ 0 w 264"/>
                  <a:gd name="T1" fmla="*/ 0 h 82"/>
                  <a:gd name="T2" fmla="*/ 0 w 264"/>
                  <a:gd name="T3" fmla="*/ 0 h 82"/>
                  <a:gd name="T4" fmla="*/ 0 w 264"/>
                  <a:gd name="T5" fmla="*/ 0 h 82"/>
                  <a:gd name="T6" fmla="*/ 0 w 264"/>
                  <a:gd name="T7" fmla="*/ 0 h 82"/>
                  <a:gd name="T8" fmla="*/ 0 w 264"/>
                  <a:gd name="T9" fmla="*/ 0 h 82"/>
                  <a:gd name="T10" fmla="*/ 0 w 264"/>
                  <a:gd name="T11" fmla="*/ 0 h 82"/>
                  <a:gd name="T12" fmla="*/ 0 w 264"/>
                  <a:gd name="T13" fmla="*/ 0 h 82"/>
                  <a:gd name="T14" fmla="*/ 0 w 264"/>
                  <a:gd name="T15" fmla="*/ 0 h 82"/>
                  <a:gd name="T16" fmla="*/ 0 w 264"/>
                  <a:gd name="T17" fmla="*/ 0 h 82"/>
                  <a:gd name="T18" fmla="*/ 0 w 264"/>
                  <a:gd name="T19" fmla="*/ 0 h 82"/>
                  <a:gd name="T20" fmla="*/ 0 w 264"/>
                  <a:gd name="T21" fmla="*/ 0 h 82"/>
                  <a:gd name="T22" fmla="*/ 0 w 264"/>
                  <a:gd name="T23" fmla="*/ 0 h 82"/>
                  <a:gd name="T24" fmla="*/ 0 w 264"/>
                  <a:gd name="T25" fmla="*/ 0 h 82"/>
                  <a:gd name="T26" fmla="*/ 0 w 264"/>
                  <a:gd name="T27" fmla="*/ 0 h 82"/>
                  <a:gd name="T28" fmla="*/ 0 w 264"/>
                  <a:gd name="T29" fmla="*/ 0 h 82"/>
                  <a:gd name="T30" fmla="*/ 0 w 264"/>
                  <a:gd name="T31" fmla="*/ 0 h 82"/>
                  <a:gd name="T32" fmla="*/ 0 w 264"/>
                  <a:gd name="T33" fmla="*/ 0 h 82"/>
                  <a:gd name="T34" fmla="*/ 0 w 264"/>
                  <a:gd name="T35" fmla="*/ 0 h 82"/>
                  <a:gd name="T36" fmla="*/ 0 w 264"/>
                  <a:gd name="T37" fmla="*/ 0 h 82"/>
                  <a:gd name="T38" fmla="*/ 0 w 264"/>
                  <a:gd name="T39" fmla="*/ 0 h 82"/>
                  <a:gd name="T40" fmla="*/ 0 w 264"/>
                  <a:gd name="T41" fmla="*/ 0 h 82"/>
                  <a:gd name="T42" fmla="*/ 0 w 264"/>
                  <a:gd name="T43" fmla="*/ 0 h 82"/>
                  <a:gd name="T44" fmla="*/ 0 w 264"/>
                  <a:gd name="T45" fmla="*/ 0 h 82"/>
                  <a:gd name="T46" fmla="*/ 0 w 264"/>
                  <a:gd name="T47" fmla="*/ 0 h 82"/>
                  <a:gd name="T48" fmla="*/ 0 w 264"/>
                  <a:gd name="T49" fmla="*/ 0 h 82"/>
                  <a:gd name="T50" fmla="*/ 0 w 264"/>
                  <a:gd name="T51" fmla="*/ 0 h 82"/>
                  <a:gd name="T52" fmla="*/ 0 w 264"/>
                  <a:gd name="T53" fmla="*/ 0 h 82"/>
                  <a:gd name="T54" fmla="*/ 0 w 264"/>
                  <a:gd name="T55" fmla="*/ 0 h 82"/>
                  <a:gd name="T56" fmla="*/ 0 w 264"/>
                  <a:gd name="T57" fmla="*/ 0 h 82"/>
                  <a:gd name="T58" fmla="*/ 0 w 264"/>
                  <a:gd name="T59" fmla="*/ 0 h 82"/>
                  <a:gd name="T60" fmla="*/ 0 w 264"/>
                  <a:gd name="T61" fmla="*/ 0 h 82"/>
                  <a:gd name="T62" fmla="*/ 0 w 264"/>
                  <a:gd name="T63" fmla="*/ 0 h 82"/>
                  <a:gd name="T64" fmla="*/ 0 w 264"/>
                  <a:gd name="T65" fmla="*/ 0 h 82"/>
                  <a:gd name="T66" fmla="*/ 0 w 264"/>
                  <a:gd name="T67" fmla="*/ 0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4"/>
                  <a:gd name="T103" fmla="*/ 0 h 82"/>
                  <a:gd name="T104" fmla="*/ 264 w 26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4" h="82">
                    <a:moveTo>
                      <a:pt x="0" y="10"/>
                    </a:moveTo>
                    <a:lnTo>
                      <a:pt x="0" y="7"/>
                    </a:lnTo>
                    <a:lnTo>
                      <a:pt x="0" y="5"/>
                    </a:lnTo>
                    <a:lnTo>
                      <a:pt x="0" y="3"/>
                    </a:lnTo>
                    <a:lnTo>
                      <a:pt x="1" y="0"/>
                    </a:lnTo>
                    <a:lnTo>
                      <a:pt x="6" y="3"/>
                    </a:lnTo>
                    <a:lnTo>
                      <a:pt x="13" y="5"/>
                    </a:lnTo>
                    <a:lnTo>
                      <a:pt x="20" y="8"/>
                    </a:lnTo>
                    <a:lnTo>
                      <a:pt x="29" y="11"/>
                    </a:lnTo>
                    <a:lnTo>
                      <a:pt x="38" y="14"/>
                    </a:lnTo>
                    <a:lnTo>
                      <a:pt x="46" y="17"/>
                    </a:lnTo>
                    <a:lnTo>
                      <a:pt x="52" y="18"/>
                    </a:lnTo>
                    <a:lnTo>
                      <a:pt x="58" y="19"/>
                    </a:lnTo>
                    <a:lnTo>
                      <a:pt x="65" y="21"/>
                    </a:lnTo>
                    <a:lnTo>
                      <a:pt x="77" y="22"/>
                    </a:lnTo>
                    <a:lnTo>
                      <a:pt x="90" y="24"/>
                    </a:lnTo>
                    <a:lnTo>
                      <a:pt x="106" y="24"/>
                    </a:lnTo>
                    <a:lnTo>
                      <a:pt x="121" y="25"/>
                    </a:lnTo>
                    <a:lnTo>
                      <a:pt x="134" y="26"/>
                    </a:lnTo>
                    <a:lnTo>
                      <a:pt x="144" y="28"/>
                    </a:lnTo>
                    <a:lnTo>
                      <a:pt x="150" y="28"/>
                    </a:lnTo>
                    <a:lnTo>
                      <a:pt x="157" y="31"/>
                    </a:lnTo>
                    <a:lnTo>
                      <a:pt x="169" y="32"/>
                    </a:lnTo>
                    <a:lnTo>
                      <a:pt x="178" y="33"/>
                    </a:lnTo>
                    <a:lnTo>
                      <a:pt x="182" y="33"/>
                    </a:lnTo>
                    <a:lnTo>
                      <a:pt x="188" y="31"/>
                    </a:lnTo>
                    <a:lnTo>
                      <a:pt x="198" y="26"/>
                    </a:lnTo>
                    <a:lnTo>
                      <a:pt x="208" y="22"/>
                    </a:lnTo>
                    <a:lnTo>
                      <a:pt x="214" y="21"/>
                    </a:lnTo>
                    <a:lnTo>
                      <a:pt x="217" y="21"/>
                    </a:lnTo>
                    <a:lnTo>
                      <a:pt x="223" y="21"/>
                    </a:lnTo>
                    <a:lnTo>
                      <a:pt x="230" y="21"/>
                    </a:lnTo>
                    <a:lnTo>
                      <a:pt x="237" y="22"/>
                    </a:lnTo>
                    <a:lnTo>
                      <a:pt x="245" y="24"/>
                    </a:lnTo>
                    <a:lnTo>
                      <a:pt x="252" y="28"/>
                    </a:lnTo>
                    <a:lnTo>
                      <a:pt x="259" y="32"/>
                    </a:lnTo>
                    <a:lnTo>
                      <a:pt x="264" y="38"/>
                    </a:lnTo>
                    <a:lnTo>
                      <a:pt x="258" y="39"/>
                    </a:lnTo>
                    <a:lnTo>
                      <a:pt x="251" y="42"/>
                    </a:lnTo>
                    <a:lnTo>
                      <a:pt x="245" y="43"/>
                    </a:lnTo>
                    <a:lnTo>
                      <a:pt x="240" y="46"/>
                    </a:lnTo>
                    <a:lnTo>
                      <a:pt x="236" y="47"/>
                    </a:lnTo>
                    <a:lnTo>
                      <a:pt x="227" y="47"/>
                    </a:lnTo>
                    <a:lnTo>
                      <a:pt x="216" y="47"/>
                    </a:lnTo>
                    <a:lnTo>
                      <a:pt x="202" y="46"/>
                    </a:lnTo>
                    <a:lnTo>
                      <a:pt x="208" y="53"/>
                    </a:lnTo>
                    <a:lnTo>
                      <a:pt x="213" y="64"/>
                    </a:lnTo>
                    <a:lnTo>
                      <a:pt x="216" y="74"/>
                    </a:lnTo>
                    <a:lnTo>
                      <a:pt x="216" y="82"/>
                    </a:lnTo>
                    <a:lnTo>
                      <a:pt x="204" y="71"/>
                    </a:lnTo>
                    <a:lnTo>
                      <a:pt x="191" y="63"/>
                    </a:lnTo>
                    <a:lnTo>
                      <a:pt x="178" y="56"/>
                    </a:lnTo>
                    <a:lnTo>
                      <a:pt x="163" y="53"/>
                    </a:lnTo>
                    <a:lnTo>
                      <a:pt x="148" y="50"/>
                    </a:lnTo>
                    <a:lnTo>
                      <a:pt x="134" y="49"/>
                    </a:lnTo>
                    <a:lnTo>
                      <a:pt x="119" y="49"/>
                    </a:lnTo>
                    <a:lnTo>
                      <a:pt x="108" y="49"/>
                    </a:lnTo>
                    <a:lnTo>
                      <a:pt x="97" y="49"/>
                    </a:lnTo>
                    <a:lnTo>
                      <a:pt x="87" y="47"/>
                    </a:lnTo>
                    <a:lnTo>
                      <a:pt x="78" y="46"/>
                    </a:lnTo>
                    <a:lnTo>
                      <a:pt x="74" y="45"/>
                    </a:lnTo>
                    <a:lnTo>
                      <a:pt x="68" y="40"/>
                    </a:lnTo>
                    <a:lnTo>
                      <a:pt x="60" y="33"/>
                    </a:lnTo>
                    <a:lnTo>
                      <a:pt x="49" y="26"/>
                    </a:lnTo>
                    <a:lnTo>
                      <a:pt x="42" y="22"/>
                    </a:lnTo>
                    <a:lnTo>
                      <a:pt x="33" y="19"/>
                    </a:lnTo>
                    <a:lnTo>
                      <a:pt x="22" y="15"/>
                    </a:lnTo>
                    <a:lnTo>
                      <a:pt x="8" y="12"/>
                    </a:lnTo>
                    <a:lnTo>
                      <a:pt x="0" y="10"/>
                    </a:lnTo>
                    <a:close/>
                  </a:path>
                </a:pathLst>
              </a:custGeom>
              <a:solidFill>
                <a:srgbClr val="004C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6" name="Freeform 844">
                <a:extLst>
                  <a:ext uri="{FF2B5EF4-FFF2-40B4-BE49-F238E27FC236}">
                    <a16:creationId xmlns:a16="http://schemas.microsoft.com/office/drawing/2014/main" id="{592F2C40-B2DA-B62F-8F20-0CF63774E279}"/>
                  </a:ext>
                </a:extLst>
              </p:cNvPr>
              <p:cNvSpPr>
                <a:spLocks/>
              </p:cNvSpPr>
              <p:nvPr/>
            </p:nvSpPr>
            <p:spPr bwMode="auto">
              <a:xfrm>
                <a:off x="3254" y="3981"/>
                <a:ext cx="37" cy="114"/>
              </a:xfrm>
              <a:custGeom>
                <a:avLst/>
                <a:gdLst>
                  <a:gd name="T0" fmla="*/ 0 w 110"/>
                  <a:gd name="T1" fmla="*/ 0 h 340"/>
                  <a:gd name="T2" fmla="*/ 0 w 110"/>
                  <a:gd name="T3" fmla="*/ 0 h 340"/>
                  <a:gd name="T4" fmla="*/ 0 w 110"/>
                  <a:gd name="T5" fmla="*/ 0 h 340"/>
                  <a:gd name="T6" fmla="*/ 0 w 110"/>
                  <a:gd name="T7" fmla="*/ 0 h 340"/>
                  <a:gd name="T8" fmla="*/ 0 w 110"/>
                  <a:gd name="T9" fmla="*/ 0 h 340"/>
                  <a:gd name="T10" fmla="*/ 0 w 110"/>
                  <a:gd name="T11" fmla="*/ 0 h 340"/>
                  <a:gd name="T12" fmla="*/ 0 w 110"/>
                  <a:gd name="T13" fmla="*/ 0 h 340"/>
                  <a:gd name="T14" fmla="*/ 0 w 110"/>
                  <a:gd name="T15" fmla="*/ 0 h 340"/>
                  <a:gd name="T16" fmla="*/ 0 w 110"/>
                  <a:gd name="T17" fmla="*/ 0 h 340"/>
                  <a:gd name="T18" fmla="*/ 0 w 110"/>
                  <a:gd name="T19" fmla="*/ 0 h 340"/>
                  <a:gd name="T20" fmla="*/ 0 w 110"/>
                  <a:gd name="T21" fmla="*/ 0 h 340"/>
                  <a:gd name="T22" fmla="*/ 0 w 110"/>
                  <a:gd name="T23" fmla="*/ 0 h 340"/>
                  <a:gd name="T24" fmla="*/ 0 w 110"/>
                  <a:gd name="T25" fmla="*/ 0 h 340"/>
                  <a:gd name="T26" fmla="*/ 0 w 110"/>
                  <a:gd name="T27" fmla="*/ 0 h 340"/>
                  <a:gd name="T28" fmla="*/ 0 w 110"/>
                  <a:gd name="T29" fmla="*/ 0 h 340"/>
                  <a:gd name="T30" fmla="*/ 0 w 110"/>
                  <a:gd name="T31" fmla="*/ 0 h 340"/>
                  <a:gd name="T32" fmla="*/ 0 w 110"/>
                  <a:gd name="T33" fmla="*/ 0 h 340"/>
                  <a:gd name="T34" fmla="*/ 0 w 110"/>
                  <a:gd name="T35" fmla="*/ 0 h 340"/>
                  <a:gd name="T36" fmla="*/ 0 w 110"/>
                  <a:gd name="T37" fmla="*/ 0 h 340"/>
                  <a:gd name="T38" fmla="*/ 0 w 110"/>
                  <a:gd name="T39" fmla="*/ 0 h 340"/>
                  <a:gd name="T40" fmla="*/ 0 w 110"/>
                  <a:gd name="T41" fmla="*/ 0 h 340"/>
                  <a:gd name="T42" fmla="*/ 0 w 110"/>
                  <a:gd name="T43" fmla="*/ 0 h 340"/>
                  <a:gd name="T44" fmla="*/ 0 w 110"/>
                  <a:gd name="T45" fmla="*/ 0 h 340"/>
                  <a:gd name="T46" fmla="*/ 0 w 110"/>
                  <a:gd name="T47" fmla="*/ 0 h 340"/>
                  <a:gd name="T48" fmla="*/ 0 w 110"/>
                  <a:gd name="T49" fmla="*/ 0 h 340"/>
                  <a:gd name="T50" fmla="*/ 0 w 110"/>
                  <a:gd name="T51" fmla="*/ 0 h 340"/>
                  <a:gd name="T52" fmla="*/ 0 w 110"/>
                  <a:gd name="T53" fmla="*/ 0 h 340"/>
                  <a:gd name="T54" fmla="*/ 0 w 110"/>
                  <a:gd name="T55" fmla="*/ 0 h 340"/>
                  <a:gd name="T56" fmla="*/ 0 w 110"/>
                  <a:gd name="T57" fmla="*/ 0 h 340"/>
                  <a:gd name="T58" fmla="*/ 0 w 110"/>
                  <a:gd name="T59" fmla="*/ 0 h 340"/>
                  <a:gd name="T60" fmla="*/ 0 w 110"/>
                  <a:gd name="T61" fmla="*/ 0 h 340"/>
                  <a:gd name="T62" fmla="*/ 0 w 110"/>
                  <a:gd name="T63" fmla="*/ 0 h 340"/>
                  <a:gd name="T64" fmla="*/ 0 w 110"/>
                  <a:gd name="T65" fmla="*/ 0 h 340"/>
                  <a:gd name="T66" fmla="*/ 0 w 110"/>
                  <a:gd name="T67" fmla="*/ 0 h 340"/>
                  <a:gd name="T68" fmla="*/ 0 w 110"/>
                  <a:gd name="T69" fmla="*/ 0 h 340"/>
                  <a:gd name="T70" fmla="*/ 0 w 110"/>
                  <a:gd name="T71" fmla="*/ 0 h 340"/>
                  <a:gd name="T72" fmla="*/ 0 w 110"/>
                  <a:gd name="T73" fmla="*/ 0 h 340"/>
                  <a:gd name="T74" fmla="*/ 0 w 110"/>
                  <a:gd name="T75" fmla="*/ 0 h 340"/>
                  <a:gd name="T76" fmla="*/ 0 w 110"/>
                  <a:gd name="T77" fmla="*/ 0 h 340"/>
                  <a:gd name="T78" fmla="*/ 0 w 110"/>
                  <a:gd name="T79" fmla="*/ 0 h 340"/>
                  <a:gd name="T80" fmla="*/ 0 w 110"/>
                  <a:gd name="T81" fmla="*/ 0 h 340"/>
                  <a:gd name="T82" fmla="*/ 0 w 110"/>
                  <a:gd name="T83" fmla="*/ 0 h 340"/>
                  <a:gd name="T84" fmla="*/ 0 w 110"/>
                  <a:gd name="T85" fmla="*/ 0 h 340"/>
                  <a:gd name="T86" fmla="*/ 0 w 110"/>
                  <a:gd name="T87" fmla="*/ 0 h 3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
                  <a:gd name="T133" fmla="*/ 0 h 340"/>
                  <a:gd name="T134" fmla="*/ 110 w 110"/>
                  <a:gd name="T135" fmla="*/ 340 h 3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 h="340">
                    <a:moveTo>
                      <a:pt x="81" y="335"/>
                    </a:moveTo>
                    <a:lnTo>
                      <a:pt x="84" y="322"/>
                    </a:lnTo>
                    <a:lnTo>
                      <a:pt x="89" y="305"/>
                    </a:lnTo>
                    <a:lnTo>
                      <a:pt x="95" y="288"/>
                    </a:lnTo>
                    <a:lnTo>
                      <a:pt x="100" y="279"/>
                    </a:lnTo>
                    <a:lnTo>
                      <a:pt x="101" y="273"/>
                    </a:lnTo>
                    <a:lnTo>
                      <a:pt x="103" y="266"/>
                    </a:lnTo>
                    <a:lnTo>
                      <a:pt x="101" y="259"/>
                    </a:lnTo>
                    <a:lnTo>
                      <a:pt x="100" y="253"/>
                    </a:lnTo>
                    <a:lnTo>
                      <a:pt x="100" y="246"/>
                    </a:lnTo>
                    <a:lnTo>
                      <a:pt x="100" y="235"/>
                    </a:lnTo>
                    <a:lnTo>
                      <a:pt x="103" y="224"/>
                    </a:lnTo>
                    <a:lnTo>
                      <a:pt x="105" y="217"/>
                    </a:lnTo>
                    <a:lnTo>
                      <a:pt x="110" y="209"/>
                    </a:lnTo>
                    <a:lnTo>
                      <a:pt x="110" y="197"/>
                    </a:lnTo>
                    <a:lnTo>
                      <a:pt x="108" y="185"/>
                    </a:lnTo>
                    <a:lnTo>
                      <a:pt x="104" y="176"/>
                    </a:lnTo>
                    <a:lnTo>
                      <a:pt x="100" y="167"/>
                    </a:lnTo>
                    <a:lnTo>
                      <a:pt x="95" y="154"/>
                    </a:lnTo>
                    <a:lnTo>
                      <a:pt x="92" y="140"/>
                    </a:lnTo>
                    <a:lnTo>
                      <a:pt x="88" y="130"/>
                    </a:lnTo>
                    <a:lnTo>
                      <a:pt x="85" y="122"/>
                    </a:lnTo>
                    <a:lnTo>
                      <a:pt x="85" y="113"/>
                    </a:lnTo>
                    <a:lnTo>
                      <a:pt x="86" y="104"/>
                    </a:lnTo>
                    <a:lnTo>
                      <a:pt x="86" y="95"/>
                    </a:lnTo>
                    <a:lnTo>
                      <a:pt x="85" y="81"/>
                    </a:lnTo>
                    <a:lnTo>
                      <a:pt x="82" y="57"/>
                    </a:lnTo>
                    <a:lnTo>
                      <a:pt x="79" y="28"/>
                    </a:lnTo>
                    <a:lnTo>
                      <a:pt x="75" y="0"/>
                    </a:lnTo>
                    <a:lnTo>
                      <a:pt x="72" y="0"/>
                    </a:lnTo>
                    <a:lnTo>
                      <a:pt x="69" y="0"/>
                    </a:lnTo>
                    <a:lnTo>
                      <a:pt x="65" y="0"/>
                    </a:lnTo>
                    <a:lnTo>
                      <a:pt x="62" y="0"/>
                    </a:lnTo>
                    <a:lnTo>
                      <a:pt x="59" y="8"/>
                    </a:lnTo>
                    <a:lnTo>
                      <a:pt x="56" y="17"/>
                    </a:lnTo>
                    <a:lnTo>
                      <a:pt x="50" y="25"/>
                    </a:lnTo>
                    <a:lnTo>
                      <a:pt x="44" y="35"/>
                    </a:lnTo>
                    <a:lnTo>
                      <a:pt x="35" y="45"/>
                    </a:lnTo>
                    <a:lnTo>
                      <a:pt x="25" y="55"/>
                    </a:lnTo>
                    <a:lnTo>
                      <a:pt x="14" y="64"/>
                    </a:lnTo>
                    <a:lnTo>
                      <a:pt x="0" y="73"/>
                    </a:lnTo>
                    <a:lnTo>
                      <a:pt x="11" y="69"/>
                    </a:lnTo>
                    <a:lnTo>
                      <a:pt x="21" y="63"/>
                    </a:lnTo>
                    <a:lnTo>
                      <a:pt x="31" y="57"/>
                    </a:lnTo>
                    <a:lnTo>
                      <a:pt x="43" y="50"/>
                    </a:lnTo>
                    <a:lnTo>
                      <a:pt x="51" y="45"/>
                    </a:lnTo>
                    <a:lnTo>
                      <a:pt x="60" y="38"/>
                    </a:lnTo>
                    <a:lnTo>
                      <a:pt x="66" y="32"/>
                    </a:lnTo>
                    <a:lnTo>
                      <a:pt x="70" y="28"/>
                    </a:lnTo>
                    <a:lnTo>
                      <a:pt x="72" y="39"/>
                    </a:lnTo>
                    <a:lnTo>
                      <a:pt x="72" y="49"/>
                    </a:lnTo>
                    <a:lnTo>
                      <a:pt x="72" y="57"/>
                    </a:lnTo>
                    <a:lnTo>
                      <a:pt x="72" y="63"/>
                    </a:lnTo>
                    <a:lnTo>
                      <a:pt x="70" y="66"/>
                    </a:lnTo>
                    <a:lnTo>
                      <a:pt x="70" y="70"/>
                    </a:lnTo>
                    <a:lnTo>
                      <a:pt x="70" y="73"/>
                    </a:lnTo>
                    <a:lnTo>
                      <a:pt x="72" y="76"/>
                    </a:lnTo>
                    <a:lnTo>
                      <a:pt x="72" y="84"/>
                    </a:lnTo>
                    <a:lnTo>
                      <a:pt x="70" y="102"/>
                    </a:lnTo>
                    <a:lnTo>
                      <a:pt x="70" y="123"/>
                    </a:lnTo>
                    <a:lnTo>
                      <a:pt x="75" y="141"/>
                    </a:lnTo>
                    <a:lnTo>
                      <a:pt x="81" y="157"/>
                    </a:lnTo>
                    <a:lnTo>
                      <a:pt x="88" y="174"/>
                    </a:lnTo>
                    <a:lnTo>
                      <a:pt x="92" y="189"/>
                    </a:lnTo>
                    <a:lnTo>
                      <a:pt x="92" y="200"/>
                    </a:lnTo>
                    <a:lnTo>
                      <a:pt x="89" y="207"/>
                    </a:lnTo>
                    <a:lnTo>
                      <a:pt x="88" y="213"/>
                    </a:lnTo>
                    <a:lnTo>
                      <a:pt x="86" y="217"/>
                    </a:lnTo>
                    <a:lnTo>
                      <a:pt x="86" y="223"/>
                    </a:lnTo>
                    <a:lnTo>
                      <a:pt x="86" y="227"/>
                    </a:lnTo>
                    <a:lnTo>
                      <a:pt x="85" y="230"/>
                    </a:lnTo>
                    <a:lnTo>
                      <a:pt x="84" y="232"/>
                    </a:lnTo>
                    <a:lnTo>
                      <a:pt x="82" y="235"/>
                    </a:lnTo>
                    <a:lnTo>
                      <a:pt x="82" y="238"/>
                    </a:lnTo>
                    <a:lnTo>
                      <a:pt x="82" y="241"/>
                    </a:lnTo>
                    <a:lnTo>
                      <a:pt x="82" y="245"/>
                    </a:lnTo>
                    <a:lnTo>
                      <a:pt x="82" y="249"/>
                    </a:lnTo>
                    <a:lnTo>
                      <a:pt x="84" y="256"/>
                    </a:lnTo>
                    <a:lnTo>
                      <a:pt x="86" y="269"/>
                    </a:lnTo>
                    <a:lnTo>
                      <a:pt x="88" y="281"/>
                    </a:lnTo>
                    <a:lnTo>
                      <a:pt x="88" y="291"/>
                    </a:lnTo>
                    <a:lnTo>
                      <a:pt x="84" y="302"/>
                    </a:lnTo>
                    <a:lnTo>
                      <a:pt x="78" y="318"/>
                    </a:lnTo>
                    <a:lnTo>
                      <a:pt x="73" y="332"/>
                    </a:lnTo>
                    <a:lnTo>
                      <a:pt x="72" y="340"/>
                    </a:lnTo>
                    <a:lnTo>
                      <a:pt x="75" y="339"/>
                    </a:lnTo>
                    <a:lnTo>
                      <a:pt x="78" y="337"/>
                    </a:lnTo>
                    <a:lnTo>
                      <a:pt x="79" y="336"/>
                    </a:lnTo>
                    <a:lnTo>
                      <a:pt x="81" y="335"/>
                    </a:lnTo>
                    <a:close/>
                  </a:path>
                </a:pathLst>
              </a:custGeom>
              <a:solidFill>
                <a:srgbClr val="0033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7" name="Freeform 845">
                <a:extLst>
                  <a:ext uri="{FF2B5EF4-FFF2-40B4-BE49-F238E27FC236}">
                    <a16:creationId xmlns:a16="http://schemas.microsoft.com/office/drawing/2014/main" id="{B1DEA6ED-B551-42EA-B18E-52B06349F9AF}"/>
                  </a:ext>
                </a:extLst>
              </p:cNvPr>
              <p:cNvSpPr>
                <a:spLocks/>
              </p:cNvSpPr>
              <p:nvPr/>
            </p:nvSpPr>
            <p:spPr bwMode="auto">
              <a:xfrm>
                <a:off x="3129" y="3848"/>
                <a:ext cx="67" cy="107"/>
              </a:xfrm>
              <a:custGeom>
                <a:avLst/>
                <a:gdLst>
                  <a:gd name="T0" fmla="*/ 0 w 199"/>
                  <a:gd name="T1" fmla="*/ 0 h 319"/>
                  <a:gd name="T2" fmla="*/ 0 w 199"/>
                  <a:gd name="T3" fmla="*/ 0 h 319"/>
                  <a:gd name="T4" fmla="*/ 0 w 199"/>
                  <a:gd name="T5" fmla="*/ 0 h 319"/>
                  <a:gd name="T6" fmla="*/ 0 w 199"/>
                  <a:gd name="T7" fmla="*/ 0 h 319"/>
                  <a:gd name="T8" fmla="*/ 0 w 199"/>
                  <a:gd name="T9" fmla="*/ 0 h 319"/>
                  <a:gd name="T10" fmla="*/ 0 w 199"/>
                  <a:gd name="T11" fmla="*/ 0 h 319"/>
                  <a:gd name="T12" fmla="*/ 0 w 199"/>
                  <a:gd name="T13" fmla="*/ 0 h 319"/>
                  <a:gd name="T14" fmla="*/ 0 w 199"/>
                  <a:gd name="T15" fmla="*/ 0 h 319"/>
                  <a:gd name="T16" fmla="*/ 0 w 199"/>
                  <a:gd name="T17" fmla="*/ 0 h 319"/>
                  <a:gd name="T18" fmla="*/ 0 w 199"/>
                  <a:gd name="T19" fmla="*/ 0 h 319"/>
                  <a:gd name="T20" fmla="*/ 0 w 199"/>
                  <a:gd name="T21" fmla="*/ 0 h 319"/>
                  <a:gd name="T22" fmla="*/ 0 w 199"/>
                  <a:gd name="T23" fmla="*/ 0 h 319"/>
                  <a:gd name="T24" fmla="*/ 0 w 199"/>
                  <a:gd name="T25" fmla="*/ 0 h 319"/>
                  <a:gd name="T26" fmla="*/ 0 w 199"/>
                  <a:gd name="T27" fmla="*/ 0 h 319"/>
                  <a:gd name="T28" fmla="*/ 0 w 199"/>
                  <a:gd name="T29" fmla="*/ 0 h 319"/>
                  <a:gd name="T30" fmla="*/ 0 w 199"/>
                  <a:gd name="T31" fmla="*/ 0 h 319"/>
                  <a:gd name="T32" fmla="*/ 0 w 199"/>
                  <a:gd name="T33" fmla="*/ 0 h 319"/>
                  <a:gd name="T34" fmla="*/ 0 w 199"/>
                  <a:gd name="T35" fmla="*/ 0 h 319"/>
                  <a:gd name="T36" fmla="*/ 0 w 199"/>
                  <a:gd name="T37" fmla="*/ 0 h 319"/>
                  <a:gd name="T38" fmla="*/ 0 w 199"/>
                  <a:gd name="T39" fmla="*/ 0 h 319"/>
                  <a:gd name="T40" fmla="*/ 0 w 199"/>
                  <a:gd name="T41" fmla="*/ 0 h 319"/>
                  <a:gd name="T42" fmla="*/ 0 w 199"/>
                  <a:gd name="T43" fmla="*/ 0 h 319"/>
                  <a:gd name="T44" fmla="*/ 0 w 199"/>
                  <a:gd name="T45" fmla="*/ 0 h 319"/>
                  <a:gd name="T46" fmla="*/ 0 w 199"/>
                  <a:gd name="T47" fmla="*/ 0 h 319"/>
                  <a:gd name="T48" fmla="*/ 0 w 199"/>
                  <a:gd name="T49" fmla="*/ 0 h 319"/>
                  <a:gd name="T50" fmla="*/ 0 w 199"/>
                  <a:gd name="T51" fmla="*/ 0 h 319"/>
                  <a:gd name="T52" fmla="*/ 0 w 199"/>
                  <a:gd name="T53" fmla="*/ 0 h 319"/>
                  <a:gd name="T54" fmla="*/ 0 w 199"/>
                  <a:gd name="T55" fmla="*/ 0 h 319"/>
                  <a:gd name="T56" fmla="*/ 0 w 199"/>
                  <a:gd name="T57" fmla="*/ 0 h 319"/>
                  <a:gd name="T58" fmla="*/ 0 w 199"/>
                  <a:gd name="T59" fmla="*/ 0 h 319"/>
                  <a:gd name="T60" fmla="*/ 0 w 199"/>
                  <a:gd name="T61" fmla="*/ 0 h 319"/>
                  <a:gd name="T62" fmla="*/ 0 w 199"/>
                  <a:gd name="T63" fmla="*/ 0 h 319"/>
                  <a:gd name="T64" fmla="*/ 0 w 199"/>
                  <a:gd name="T65" fmla="*/ 0 h 319"/>
                  <a:gd name="T66" fmla="*/ 0 w 199"/>
                  <a:gd name="T67" fmla="*/ 0 h 319"/>
                  <a:gd name="T68" fmla="*/ 0 w 199"/>
                  <a:gd name="T69" fmla="*/ 0 h 319"/>
                  <a:gd name="T70" fmla="*/ 0 w 199"/>
                  <a:gd name="T71" fmla="*/ 0 h 319"/>
                  <a:gd name="T72" fmla="*/ 0 w 199"/>
                  <a:gd name="T73" fmla="*/ 0 h 319"/>
                  <a:gd name="T74" fmla="*/ 0 w 199"/>
                  <a:gd name="T75" fmla="*/ 0 h 319"/>
                  <a:gd name="T76" fmla="*/ 0 w 199"/>
                  <a:gd name="T77" fmla="*/ 0 h 319"/>
                  <a:gd name="T78" fmla="*/ 0 w 199"/>
                  <a:gd name="T79" fmla="*/ 0 h 319"/>
                  <a:gd name="T80" fmla="*/ 0 w 199"/>
                  <a:gd name="T81" fmla="*/ 0 h 319"/>
                  <a:gd name="T82" fmla="*/ 0 w 199"/>
                  <a:gd name="T83" fmla="*/ 0 h 319"/>
                  <a:gd name="T84" fmla="*/ 0 w 199"/>
                  <a:gd name="T85" fmla="*/ 0 h 319"/>
                  <a:gd name="T86" fmla="*/ 0 w 199"/>
                  <a:gd name="T87" fmla="*/ 0 h 319"/>
                  <a:gd name="T88" fmla="*/ 0 w 199"/>
                  <a:gd name="T89" fmla="*/ 0 h 319"/>
                  <a:gd name="T90" fmla="*/ 0 w 199"/>
                  <a:gd name="T91" fmla="*/ 0 h 319"/>
                  <a:gd name="T92" fmla="*/ 0 w 199"/>
                  <a:gd name="T93" fmla="*/ 0 h 319"/>
                  <a:gd name="T94" fmla="*/ 0 w 199"/>
                  <a:gd name="T95" fmla="*/ 0 h 319"/>
                  <a:gd name="T96" fmla="*/ 0 w 199"/>
                  <a:gd name="T97" fmla="*/ 0 h 319"/>
                  <a:gd name="T98" fmla="*/ 0 w 199"/>
                  <a:gd name="T99" fmla="*/ 0 h 319"/>
                  <a:gd name="T100" fmla="*/ 0 w 199"/>
                  <a:gd name="T101" fmla="*/ 0 h 319"/>
                  <a:gd name="T102" fmla="*/ 0 w 199"/>
                  <a:gd name="T103" fmla="*/ 0 h 319"/>
                  <a:gd name="T104" fmla="*/ 0 w 199"/>
                  <a:gd name="T105" fmla="*/ 0 h 319"/>
                  <a:gd name="T106" fmla="*/ 0 w 199"/>
                  <a:gd name="T107" fmla="*/ 0 h 319"/>
                  <a:gd name="T108" fmla="*/ 0 w 199"/>
                  <a:gd name="T109" fmla="*/ 0 h 319"/>
                  <a:gd name="T110" fmla="*/ 0 w 199"/>
                  <a:gd name="T111" fmla="*/ 0 h 319"/>
                  <a:gd name="T112" fmla="*/ 0 w 199"/>
                  <a:gd name="T113" fmla="*/ 0 h 319"/>
                  <a:gd name="T114" fmla="*/ 0 w 199"/>
                  <a:gd name="T115" fmla="*/ 0 h 319"/>
                  <a:gd name="T116" fmla="*/ 0 w 199"/>
                  <a:gd name="T117" fmla="*/ 0 h 319"/>
                  <a:gd name="T118" fmla="*/ 0 w 199"/>
                  <a:gd name="T119" fmla="*/ 0 h 319"/>
                  <a:gd name="T120" fmla="*/ 0 w 199"/>
                  <a:gd name="T121" fmla="*/ 0 h 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9"/>
                  <a:gd name="T184" fmla="*/ 0 h 319"/>
                  <a:gd name="T185" fmla="*/ 199 w 199"/>
                  <a:gd name="T186" fmla="*/ 319 h 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9" h="319">
                    <a:moveTo>
                      <a:pt x="67" y="287"/>
                    </a:moveTo>
                    <a:lnTo>
                      <a:pt x="74" y="298"/>
                    </a:lnTo>
                    <a:lnTo>
                      <a:pt x="84" y="309"/>
                    </a:lnTo>
                    <a:lnTo>
                      <a:pt x="94" y="316"/>
                    </a:lnTo>
                    <a:lnTo>
                      <a:pt x="103" y="319"/>
                    </a:lnTo>
                    <a:lnTo>
                      <a:pt x="108" y="319"/>
                    </a:lnTo>
                    <a:lnTo>
                      <a:pt x="112" y="316"/>
                    </a:lnTo>
                    <a:lnTo>
                      <a:pt x="116" y="315"/>
                    </a:lnTo>
                    <a:lnTo>
                      <a:pt x="122" y="311"/>
                    </a:lnTo>
                    <a:lnTo>
                      <a:pt x="132" y="302"/>
                    </a:lnTo>
                    <a:lnTo>
                      <a:pt x="141" y="294"/>
                    </a:lnTo>
                    <a:lnTo>
                      <a:pt x="151" y="283"/>
                    </a:lnTo>
                    <a:lnTo>
                      <a:pt x="160" y="270"/>
                    </a:lnTo>
                    <a:lnTo>
                      <a:pt x="169" y="259"/>
                    </a:lnTo>
                    <a:lnTo>
                      <a:pt x="176" y="248"/>
                    </a:lnTo>
                    <a:lnTo>
                      <a:pt x="182" y="237"/>
                    </a:lnTo>
                    <a:lnTo>
                      <a:pt x="186" y="227"/>
                    </a:lnTo>
                    <a:lnTo>
                      <a:pt x="186" y="225"/>
                    </a:lnTo>
                    <a:lnTo>
                      <a:pt x="188" y="224"/>
                    </a:lnTo>
                    <a:lnTo>
                      <a:pt x="188" y="223"/>
                    </a:lnTo>
                    <a:lnTo>
                      <a:pt x="188" y="221"/>
                    </a:lnTo>
                    <a:lnTo>
                      <a:pt x="189" y="217"/>
                    </a:lnTo>
                    <a:lnTo>
                      <a:pt x="189" y="213"/>
                    </a:lnTo>
                    <a:lnTo>
                      <a:pt x="191" y="211"/>
                    </a:lnTo>
                    <a:lnTo>
                      <a:pt x="191" y="210"/>
                    </a:lnTo>
                    <a:lnTo>
                      <a:pt x="189" y="207"/>
                    </a:lnTo>
                    <a:lnTo>
                      <a:pt x="188" y="206"/>
                    </a:lnTo>
                    <a:lnTo>
                      <a:pt x="185" y="206"/>
                    </a:lnTo>
                    <a:lnTo>
                      <a:pt x="182" y="204"/>
                    </a:lnTo>
                    <a:lnTo>
                      <a:pt x="181" y="202"/>
                    </a:lnTo>
                    <a:lnTo>
                      <a:pt x="181" y="195"/>
                    </a:lnTo>
                    <a:lnTo>
                      <a:pt x="182" y="185"/>
                    </a:lnTo>
                    <a:lnTo>
                      <a:pt x="182" y="176"/>
                    </a:lnTo>
                    <a:lnTo>
                      <a:pt x="189" y="165"/>
                    </a:lnTo>
                    <a:lnTo>
                      <a:pt x="195" y="153"/>
                    </a:lnTo>
                    <a:lnTo>
                      <a:pt x="198" y="141"/>
                    </a:lnTo>
                    <a:lnTo>
                      <a:pt x="199" y="130"/>
                    </a:lnTo>
                    <a:lnTo>
                      <a:pt x="199" y="120"/>
                    </a:lnTo>
                    <a:lnTo>
                      <a:pt x="195" y="113"/>
                    </a:lnTo>
                    <a:lnTo>
                      <a:pt x="191" y="111"/>
                    </a:lnTo>
                    <a:lnTo>
                      <a:pt x="186" y="111"/>
                    </a:lnTo>
                    <a:lnTo>
                      <a:pt x="182" y="112"/>
                    </a:lnTo>
                    <a:lnTo>
                      <a:pt x="178" y="115"/>
                    </a:lnTo>
                    <a:lnTo>
                      <a:pt x="175" y="118"/>
                    </a:lnTo>
                    <a:lnTo>
                      <a:pt x="173" y="120"/>
                    </a:lnTo>
                    <a:lnTo>
                      <a:pt x="172" y="123"/>
                    </a:lnTo>
                    <a:lnTo>
                      <a:pt x="169" y="126"/>
                    </a:lnTo>
                    <a:lnTo>
                      <a:pt x="164" y="129"/>
                    </a:lnTo>
                    <a:lnTo>
                      <a:pt x="162" y="132"/>
                    </a:lnTo>
                    <a:lnTo>
                      <a:pt x="159" y="134"/>
                    </a:lnTo>
                    <a:lnTo>
                      <a:pt x="156" y="134"/>
                    </a:lnTo>
                    <a:lnTo>
                      <a:pt x="153" y="134"/>
                    </a:lnTo>
                    <a:lnTo>
                      <a:pt x="150" y="132"/>
                    </a:lnTo>
                    <a:lnTo>
                      <a:pt x="148" y="127"/>
                    </a:lnTo>
                    <a:lnTo>
                      <a:pt x="147" y="120"/>
                    </a:lnTo>
                    <a:lnTo>
                      <a:pt x="146" y="115"/>
                    </a:lnTo>
                    <a:lnTo>
                      <a:pt x="146" y="111"/>
                    </a:lnTo>
                    <a:lnTo>
                      <a:pt x="144" y="105"/>
                    </a:lnTo>
                    <a:lnTo>
                      <a:pt x="141" y="97"/>
                    </a:lnTo>
                    <a:lnTo>
                      <a:pt x="138" y="88"/>
                    </a:lnTo>
                    <a:lnTo>
                      <a:pt x="137" y="83"/>
                    </a:lnTo>
                    <a:lnTo>
                      <a:pt x="137" y="80"/>
                    </a:lnTo>
                    <a:lnTo>
                      <a:pt x="137" y="76"/>
                    </a:lnTo>
                    <a:lnTo>
                      <a:pt x="135" y="70"/>
                    </a:lnTo>
                    <a:lnTo>
                      <a:pt x="132" y="64"/>
                    </a:lnTo>
                    <a:lnTo>
                      <a:pt x="129" y="57"/>
                    </a:lnTo>
                    <a:lnTo>
                      <a:pt x="129" y="50"/>
                    </a:lnTo>
                    <a:lnTo>
                      <a:pt x="131" y="45"/>
                    </a:lnTo>
                    <a:lnTo>
                      <a:pt x="135" y="41"/>
                    </a:lnTo>
                    <a:lnTo>
                      <a:pt x="138" y="34"/>
                    </a:lnTo>
                    <a:lnTo>
                      <a:pt x="137" y="27"/>
                    </a:lnTo>
                    <a:lnTo>
                      <a:pt x="132" y="20"/>
                    </a:lnTo>
                    <a:lnTo>
                      <a:pt x="125" y="17"/>
                    </a:lnTo>
                    <a:lnTo>
                      <a:pt x="119" y="15"/>
                    </a:lnTo>
                    <a:lnTo>
                      <a:pt x="115" y="11"/>
                    </a:lnTo>
                    <a:lnTo>
                      <a:pt x="111" y="8"/>
                    </a:lnTo>
                    <a:lnTo>
                      <a:pt x="106" y="4"/>
                    </a:lnTo>
                    <a:lnTo>
                      <a:pt x="100" y="3"/>
                    </a:lnTo>
                    <a:lnTo>
                      <a:pt x="93" y="3"/>
                    </a:lnTo>
                    <a:lnTo>
                      <a:pt x="86" y="4"/>
                    </a:lnTo>
                    <a:lnTo>
                      <a:pt x="80" y="4"/>
                    </a:lnTo>
                    <a:lnTo>
                      <a:pt x="76" y="4"/>
                    </a:lnTo>
                    <a:lnTo>
                      <a:pt x="71" y="3"/>
                    </a:lnTo>
                    <a:lnTo>
                      <a:pt x="67" y="1"/>
                    </a:lnTo>
                    <a:lnTo>
                      <a:pt x="62" y="1"/>
                    </a:lnTo>
                    <a:lnTo>
                      <a:pt x="58" y="0"/>
                    </a:lnTo>
                    <a:lnTo>
                      <a:pt x="52" y="0"/>
                    </a:lnTo>
                    <a:lnTo>
                      <a:pt x="45" y="1"/>
                    </a:lnTo>
                    <a:lnTo>
                      <a:pt x="41" y="4"/>
                    </a:lnTo>
                    <a:lnTo>
                      <a:pt x="35" y="10"/>
                    </a:lnTo>
                    <a:lnTo>
                      <a:pt x="30" y="18"/>
                    </a:lnTo>
                    <a:lnTo>
                      <a:pt x="29" y="25"/>
                    </a:lnTo>
                    <a:lnTo>
                      <a:pt x="27" y="32"/>
                    </a:lnTo>
                    <a:lnTo>
                      <a:pt x="29" y="38"/>
                    </a:lnTo>
                    <a:lnTo>
                      <a:pt x="29" y="43"/>
                    </a:lnTo>
                    <a:lnTo>
                      <a:pt x="30" y="49"/>
                    </a:lnTo>
                    <a:lnTo>
                      <a:pt x="30" y="55"/>
                    </a:lnTo>
                    <a:lnTo>
                      <a:pt x="30" y="63"/>
                    </a:lnTo>
                    <a:lnTo>
                      <a:pt x="30" y="73"/>
                    </a:lnTo>
                    <a:lnTo>
                      <a:pt x="30" y="81"/>
                    </a:lnTo>
                    <a:lnTo>
                      <a:pt x="32" y="85"/>
                    </a:lnTo>
                    <a:lnTo>
                      <a:pt x="33" y="88"/>
                    </a:lnTo>
                    <a:lnTo>
                      <a:pt x="35" y="90"/>
                    </a:lnTo>
                    <a:lnTo>
                      <a:pt x="35" y="92"/>
                    </a:lnTo>
                    <a:lnTo>
                      <a:pt x="32" y="95"/>
                    </a:lnTo>
                    <a:lnTo>
                      <a:pt x="27" y="99"/>
                    </a:lnTo>
                    <a:lnTo>
                      <a:pt x="22" y="104"/>
                    </a:lnTo>
                    <a:lnTo>
                      <a:pt x="17" y="109"/>
                    </a:lnTo>
                    <a:lnTo>
                      <a:pt x="17" y="113"/>
                    </a:lnTo>
                    <a:lnTo>
                      <a:pt x="19" y="118"/>
                    </a:lnTo>
                    <a:lnTo>
                      <a:pt x="20" y="125"/>
                    </a:lnTo>
                    <a:lnTo>
                      <a:pt x="23" y="132"/>
                    </a:lnTo>
                    <a:lnTo>
                      <a:pt x="23" y="136"/>
                    </a:lnTo>
                    <a:lnTo>
                      <a:pt x="22" y="140"/>
                    </a:lnTo>
                    <a:lnTo>
                      <a:pt x="20" y="146"/>
                    </a:lnTo>
                    <a:lnTo>
                      <a:pt x="17" y="151"/>
                    </a:lnTo>
                    <a:lnTo>
                      <a:pt x="16" y="157"/>
                    </a:lnTo>
                    <a:lnTo>
                      <a:pt x="16" y="162"/>
                    </a:lnTo>
                    <a:lnTo>
                      <a:pt x="16" y="168"/>
                    </a:lnTo>
                    <a:lnTo>
                      <a:pt x="14" y="175"/>
                    </a:lnTo>
                    <a:lnTo>
                      <a:pt x="13" y="179"/>
                    </a:lnTo>
                    <a:lnTo>
                      <a:pt x="10" y="181"/>
                    </a:lnTo>
                    <a:lnTo>
                      <a:pt x="6" y="182"/>
                    </a:lnTo>
                    <a:lnTo>
                      <a:pt x="3" y="182"/>
                    </a:lnTo>
                    <a:lnTo>
                      <a:pt x="0" y="181"/>
                    </a:lnTo>
                    <a:lnTo>
                      <a:pt x="4" y="185"/>
                    </a:lnTo>
                    <a:lnTo>
                      <a:pt x="7" y="188"/>
                    </a:lnTo>
                    <a:lnTo>
                      <a:pt x="8" y="189"/>
                    </a:lnTo>
                    <a:lnTo>
                      <a:pt x="11" y="190"/>
                    </a:lnTo>
                    <a:lnTo>
                      <a:pt x="14" y="190"/>
                    </a:lnTo>
                    <a:lnTo>
                      <a:pt x="17" y="192"/>
                    </a:lnTo>
                    <a:lnTo>
                      <a:pt x="19" y="193"/>
                    </a:lnTo>
                    <a:lnTo>
                      <a:pt x="20" y="195"/>
                    </a:lnTo>
                    <a:lnTo>
                      <a:pt x="19" y="199"/>
                    </a:lnTo>
                    <a:lnTo>
                      <a:pt x="16" y="207"/>
                    </a:lnTo>
                    <a:lnTo>
                      <a:pt x="13" y="214"/>
                    </a:lnTo>
                    <a:lnTo>
                      <a:pt x="11" y="220"/>
                    </a:lnTo>
                    <a:lnTo>
                      <a:pt x="11" y="223"/>
                    </a:lnTo>
                    <a:lnTo>
                      <a:pt x="13" y="224"/>
                    </a:lnTo>
                    <a:lnTo>
                      <a:pt x="16" y="225"/>
                    </a:lnTo>
                    <a:lnTo>
                      <a:pt x="20" y="225"/>
                    </a:lnTo>
                    <a:lnTo>
                      <a:pt x="23" y="225"/>
                    </a:lnTo>
                    <a:lnTo>
                      <a:pt x="25" y="223"/>
                    </a:lnTo>
                    <a:lnTo>
                      <a:pt x="26" y="221"/>
                    </a:lnTo>
                    <a:lnTo>
                      <a:pt x="29" y="220"/>
                    </a:lnTo>
                    <a:lnTo>
                      <a:pt x="35" y="220"/>
                    </a:lnTo>
                    <a:lnTo>
                      <a:pt x="42" y="220"/>
                    </a:lnTo>
                    <a:lnTo>
                      <a:pt x="49" y="223"/>
                    </a:lnTo>
                    <a:lnTo>
                      <a:pt x="52" y="225"/>
                    </a:lnTo>
                    <a:lnTo>
                      <a:pt x="49" y="230"/>
                    </a:lnTo>
                    <a:lnTo>
                      <a:pt x="49" y="234"/>
                    </a:lnTo>
                    <a:lnTo>
                      <a:pt x="48" y="239"/>
                    </a:lnTo>
                    <a:lnTo>
                      <a:pt x="45" y="242"/>
                    </a:lnTo>
                    <a:lnTo>
                      <a:pt x="42" y="244"/>
                    </a:lnTo>
                    <a:lnTo>
                      <a:pt x="41" y="245"/>
                    </a:lnTo>
                    <a:lnTo>
                      <a:pt x="38" y="246"/>
                    </a:lnTo>
                    <a:lnTo>
                      <a:pt x="35" y="246"/>
                    </a:lnTo>
                    <a:lnTo>
                      <a:pt x="32" y="248"/>
                    </a:lnTo>
                    <a:lnTo>
                      <a:pt x="29" y="248"/>
                    </a:lnTo>
                    <a:lnTo>
                      <a:pt x="26" y="248"/>
                    </a:lnTo>
                    <a:lnTo>
                      <a:pt x="22" y="246"/>
                    </a:lnTo>
                    <a:lnTo>
                      <a:pt x="23" y="251"/>
                    </a:lnTo>
                    <a:lnTo>
                      <a:pt x="26" y="253"/>
                    </a:lnTo>
                    <a:lnTo>
                      <a:pt x="30" y="255"/>
                    </a:lnTo>
                    <a:lnTo>
                      <a:pt x="35" y="255"/>
                    </a:lnTo>
                    <a:lnTo>
                      <a:pt x="39" y="255"/>
                    </a:lnTo>
                    <a:lnTo>
                      <a:pt x="45" y="253"/>
                    </a:lnTo>
                    <a:lnTo>
                      <a:pt x="51" y="252"/>
                    </a:lnTo>
                    <a:lnTo>
                      <a:pt x="54" y="252"/>
                    </a:lnTo>
                    <a:lnTo>
                      <a:pt x="54" y="253"/>
                    </a:lnTo>
                    <a:lnTo>
                      <a:pt x="52" y="256"/>
                    </a:lnTo>
                    <a:lnTo>
                      <a:pt x="49" y="260"/>
                    </a:lnTo>
                    <a:lnTo>
                      <a:pt x="46" y="263"/>
                    </a:lnTo>
                    <a:lnTo>
                      <a:pt x="45" y="266"/>
                    </a:lnTo>
                    <a:lnTo>
                      <a:pt x="46" y="270"/>
                    </a:lnTo>
                    <a:lnTo>
                      <a:pt x="48" y="274"/>
                    </a:lnTo>
                    <a:lnTo>
                      <a:pt x="49" y="279"/>
                    </a:lnTo>
                    <a:lnTo>
                      <a:pt x="48" y="283"/>
                    </a:lnTo>
                    <a:lnTo>
                      <a:pt x="42" y="284"/>
                    </a:lnTo>
                    <a:lnTo>
                      <a:pt x="35" y="283"/>
                    </a:lnTo>
                    <a:lnTo>
                      <a:pt x="27" y="281"/>
                    </a:lnTo>
                    <a:lnTo>
                      <a:pt x="38" y="287"/>
                    </a:lnTo>
                    <a:lnTo>
                      <a:pt x="48" y="288"/>
                    </a:lnTo>
                    <a:lnTo>
                      <a:pt x="58" y="288"/>
                    </a:lnTo>
                    <a:lnTo>
                      <a:pt x="67" y="287"/>
                    </a:lnTo>
                    <a:close/>
                  </a:path>
                </a:pathLst>
              </a:custGeom>
              <a:solidFill>
                <a:srgbClr val="7A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8" name="Freeform 846">
                <a:extLst>
                  <a:ext uri="{FF2B5EF4-FFF2-40B4-BE49-F238E27FC236}">
                    <a16:creationId xmlns:a16="http://schemas.microsoft.com/office/drawing/2014/main" id="{72EB1DA3-7B95-539F-1AB4-A60891DB3749}"/>
                  </a:ext>
                </a:extLst>
              </p:cNvPr>
              <p:cNvSpPr>
                <a:spLocks/>
              </p:cNvSpPr>
              <p:nvPr/>
            </p:nvSpPr>
            <p:spPr bwMode="auto">
              <a:xfrm>
                <a:off x="3135" y="3923"/>
                <a:ext cx="12" cy="5"/>
              </a:xfrm>
              <a:custGeom>
                <a:avLst/>
                <a:gdLst>
                  <a:gd name="T0" fmla="*/ 0 w 35"/>
                  <a:gd name="T1" fmla="*/ 0 h 14"/>
                  <a:gd name="T2" fmla="*/ 0 w 35"/>
                  <a:gd name="T3" fmla="*/ 0 h 14"/>
                  <a:gd name="T4" fmla="*/ 0 w 35"/>
                  <a:gd name="T5" fmla="*/ 0 h 14"/>
                  <a:gd name="T6" fmla="*/ 0 w 35"/>
                  <a:gd name="T7" fmla="*/ 0 h 14"/>
                  <a:gd name="T8" fmla="*/ 0 w 35"/>
                  <a:gd name="T9" fmla="*/ 0 h 14"/>
                  <a:gd name="T10" fmla="*/ 0 w 35"/>
                  <a:gd name="T11" fmla="*/ 0 h 14"/>
                  <a:gd name="T12" fmla="*/ 0 w 35"/>
                  <a:gd name="T13" fmla="*/ 0 h 14"/>
                  <a:gd name="T14" fmla="*/ 0 w 35"/>
                  <a:gd name="T15" fmla="*/ 0 h 14"/>
                  <a:gd name="T16" fmla="*/ 0 w 35"/>
                  <a:gd name="T17" fmla="*/ 0 h 14"/>
                  <a:gd name="T18" fmla="*/ 0 w 35"/>
                  <a:gd name="T19" fmla="*/ 0 h 14"/>
                  <a:gd name="T20" fmla="*/ 0 w 35"/>
                  <a:gd name="T21" fmla="*/ 0 h 14"/>
                  <a:gd name="T22" fmla="*/ 0 w 35"/>
                  <a:gd name="T23" fmla="*/ 0 h 14"/>
                  <a:gd name="T24" fmla="*/ 0 w 35"/>
                  <a:gd name="T25" fmla="*/ 0 h 14"/>
                  <a:gd name="T26" fmla="*/ 0 w 35"/>
                  <a:gd name="T27" fmla="*/ 0 h 14"/>
                  <a:gd name="T28" fmla="*/ 0 w 35"/>
                  <a:gd name="T29" fmla="*/ 0 h 14"/>
                  <a:gd name="T30" fmla="*/ 0 w 35"/>
                  <a:gd name="T31" fmla="*/ 0 h 14"/>
                  <a:gd name="T32" fmla="*/ 0 w 35"/>
                  <a:gd name="T33" fmla="*/ 0 h 14"/>
                  <a:gd name="T34" fmla="*/ 0 w 35"/>
                  <a:gd name="T35" fmla="*/ 0 h 14"/>
                  <a:gd name="T36" fmla="*/ 0 w 35"/>
                  <a:gd name="T37" fmla="*/ 0 h 14"/>
                  <a:gd name="T38" fmla="*/ 0 w 35"/>
                  <a:gd name="T39" fmla="*/ 0 h 14"/>
                  <a:gd name="T40" fmla="*/ 0 w 35"/>
                  <a:gd name="T41" fmla="*/ 0 h 14"/>
                  <a:gd name="T42" fmla="*/ 0 w 35"/>
                  <a:gd name="T43" fmla="*/ 0 h 14"/>
                  <a:gd name="T44" fmla="*/ 0 w 35"/>
                  <a:gd name="T45" fmla="*/ 0 h 14"/>
                  <a:gd name="T46" fmla="*/ 0 w 35"/>
                  <a:gd name="T47" fmla="*/ 0 h 14"/>
                  <a:gd name="T48" fmla="*/ 0 w 35"/>
                  <a:gd name="T49" fmla="*/ 0 h 14"/>
                  <a:gd name="T50" fmla="*/ 0 w 35"/>
                  <a:gd name="T51" fmla="*/ 0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14"/>
                  <a:gd name="T80" fmla="*/ 35 w 35"/>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14">
                    <a:moveTo>
                      <a:pt x="0" y="13"/>
                    </a:moveTo>
                    <a:lnTo>
                      <a:pt x="0" y="12"/>
                    </a:lnTo>
                    <a:lnTo>
                      <a:pt x="2" y="9"/>
                    </a:lnTo>
                    <a:lnTo>
                      <a:pt x="3" y="7"/>
                    </a:lnTo>
                    <a:lnTo>
                      <a:pt x="5" y="6"/>
                    </a:lnTo>
                    <a:lnTo>
                      <a:pt x="6" y="6"/>
                    </a:lnTo>
                    <a:lnTo>
                      <a:pt x="8" y="6"/>
                    </a:lnTo>
                    <a:lnTo>
                      <a:pt x="10" y="6"/>
                    </a:lnTo>
                    <a:lnTo>
                      <a:pt x="15" y="6"/>
                    </a:lnTo>
                    <a:lnTo>
                      <a:pt x="18" y="5"/>
                    </a:lnTo>
                    <a:lnTo>
                      <a:pt x="22" y="3"/>
                    </a:lnTo>
                    <a:lnTo>
                      <a:pt x="24" y="3"/>
                    </a:lnTo>
                    <a:lnTo>
                      <a:pt x="26" y="2"/>
                    </a:lnTo>
                    <a:lnTo>
                      <a:pt x="29" y="2"/>
                    </a:lnTo>
                    <a:lnTo>
                      <a:pt x="32" y="0"/>
                    </a:lnTo>
                    <a:lnTo>
                      <a:pt x="35" y="0"/>
                    </a:lnTo>
                    <a:lnTo>
                      <a:pt x="29" y="2"/>
                    </a:lnTo>
                    <a:lnTo>
                      <a:pt x="29" y="3"/>
                    </a:lnTo>
                    <a:lnTo>
                      <a:pt x="28" y="6"/>
                    </a:lnTo>
                    <a:lnTo>
                      <a:pt x="25" y="10"/>
                    </a:lnTo>
                    <a:lnTo>
                      <a:pt x="22" y="12"/>
                    </a:lnTo>
                    <a:lnTo>
                      <a:pt x="18" y="13"/>
                    </a:lnTo>
                    <a:lnTo>
                      <a:pt x="12" y="14"/>
                    </a:lnTo>
                    <a:lnTo>
                      <a:pt x="6" y="14"/>
                    </a:lnTo>
                    <a:lnTo>
                      <a:pt x="0" y="13"/>
                    </a:lnTo>
                    <a:close/>
                  </a:path>
                </a:pathLst>
              </a:custGeom>
              <a:solidFill>
                <a:srgbClr val="99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59" name="Freeform 847">
                <a:extLst>
                  <a:ext uri="{FF2B5EF4-FFF2-40B4-BE49-F238E27FC236}">
                    <a16:creationId xmlns:a16="http://schemas.microsoft.com/office/drawing/2014/main" id="{37033DC6-D722-3430-DD28-39F8D8CE440D}"/>
                  </a:ext>
                </a:extLst>
              </p:cNvPr>
              <p:cNvSpPr>
                <a:spLocks/>
              </p:cNvSpPr>
              <p:nvPr/>
            </p:nvSpPr>
            <p:spPr bwMode="auto">
              <a:xfrm>
                <a:off x="3125" y="3841"/>
                <a:ext cx="79" cy="77"/>
              </a:xfrm>
              <a:custGeom>
                <a:avLst/>
                <a:gdLst>
                  <a:gd name="T0" fmla="*/ 0 w 236"/>
                  <a:gd name="T1" fmla="*/ 0 h 231"/>
                  <a:gd name="T2" fmla="*/ 0 w 236"/>
                  <a:gd name="T3" fmla="*/ 0 h 231"/>
                  <a:gd name="T4" fmla="*/ 0 w 236"/>
                  <a:gd name="T5" fmla="*/ 0 h 231"/>
                  <a:gd name="T6" fmla="*/ 0 w 236"/>
                  <a:gd name="T7" fmla="*/ 0 h 231"/>
                  <a:gd name="T8" fmla="*/ 0 w 236"/>
                  <a:gd name="T9" fmla="*/ 0 h 231"/>
                  <a:gd name="T10" fmla="*/ 0 w 236"/>
                  <a:gd name="T11" fmla="*/ 0 h 231"/>
                  <a:gd name="T12" fmla="*/ 0 w 236"/>
                  <a:gd name="T13" fmla="*/ 0 h 231"/>
                  <a:gd name="T14" fmla="*/ 0 w 236"/>
                  <a:gd name="T15" fmla="*/ 0 h 231"/>
                  <a:gd name="T16" fmla="*/ 0 w 236"/>
                  <a:gd name="T17" fmla="*/ 0 h 231"/>
                  <a:gd name="T18" fmla="*/ 0 w 236"/>
                  <a:gd name="T19" fmla="*/ 0 h 231"/>
                  <a:gd name="T20" fmla="*/ 0 w 236"/>
                  <a:gd name="T21" fmla="*/ 0 h 231"/>
                  <a:gd name="T22" fmla="*/ 0 w 236"/>
                  <a:gd name="T23" fmla="*/ 0 h 231"/>
                  <a:gd name="T24" fmla="*/ 0 w 236"/>
                  <a:gd name="T25" fmla="*/ 0 h 231"/>
                  <a:gd name="T26" fmla="*/ 0 w 236"/>
                  <a:gd name="T27" fmla="*/ 0 h 231"/>
                  <a:gd name="T28" fmla="*/ 0 w 236"/>
                  <a:gd name="T29" fmla="*/ 0 h 231"/>
                  <a:gd name="T30" fmla="*/ 0 w 236"/>
                  <a:gd name="T31" fmla="*/ 0 h 231"/>
                  <a:gd name="T32" fmla="*/ 0 w 236"/>
                  <a:gd name="T33" fmla="*/ 0 h 231"/>
                  <a:gd name="T34" fmla="*/ 0 w 236"/>
                  <a:gd name="T35" fmla="*/ 0 h 231"/>
                  <a:gd name="T36" fmla="*/ 0 w 236"/>
                  <a:gd name="T37" fmla="*/ 0 h 231"/>
                  <a:gd name="T38" fmla="*/ 0 w 236"/>
                  <a:gd name="T39" fmla="*/ 0 h 231"/>
                  <a:gd name="T40" fmla="*/ 0 w 236"/>
                  <a:gd name="T41" fmla="*/ 0 h 231"/>
                  <a:gd name="T42" fmla="*/ 0 w 236"/>
                  <a:gd name="T43" fmla="*/ 0 h 231"/>
                  <a:gd name="T44" fmla="*/ 0 w 236"/>
                  <a:gd name="T45" fmla="*/ 0 h 231"/>
                  <a:gd name="T46" fmla="*/ 0 w 236"/>
                  <a:gd name="T47" fmla="*/ 0 h 231"/>
                  <a:gd name="T48" fmla="*/ 0 w 236"/>
                  <a:gd name="T49" fmla="*/ 0 h 231"/>
                  <a:gd name="T50" fmla="*/ 0 w 236"/>
                  <a:gd name="T51" fmla="*/ 0 h 231"/>
                  <a:gd name="T52" fmla="*/ 0 w 236"/>
                  <a:gd name="T53" fmla="*/ 0 h 231"/>
                  <a:gd name="T54" fmla="*/ 0 w 236"/>
                  <a:gd name="T55" fmla="*/ 0 h 231"/>
                  <a:gd name="T56" fmla="*/ 0 w 236"/>
                  <a:gd name="T57" fmla="*/ 0 h 231"/>
                  <a:gd name="T58" fmla="*/ 0 w 236"/>
                  <a:gd name="T59" fmla="*/ 0 h 231"/>
                  <a:gd name="T60" fmla="*/ 0 w 236"/>
                  <a:gd name="T61" fmla="*/ 0 h 231"/>
                  <a:gd name="T62" fmla="*/ 0 w 236"/>
                  <a:gd name="T63" fmla="*/ 0 h 231"/>
                  <a:gd name="T64" fmla="*/ 0 w 236"/>
                  <a:gd name="T65" fmla="*/ 0 h 231"/>
                  <a:gd name="T66" fmla="*/ 0 w 236"/>
                  <a:gd name="T67" fmla="*/ 0 h 231"/>
                  <a:gd name="T68" fmla="*/ 0 w 236"/>
                  <a:gd name="T69" fmla="*/ 0 h 231"/>
                  <a:gd name="T70" fmla="*/ 0 w 236"/>
                  <a:gd name="T71" fmla="*/ 0 h 231"/>
                  <a:gd name="T72" fmla="*/ 0 w 236"/>
                  <a:gd name="T73" fmla="*/ 0 h 231"/>
                  <a:gd name="T74" fmla="*/ 0 w 236"/>
                  <a:gd name="T75" fmla="*/ 0 h 231"/>
                  <a:gd name="T76" fmla="*/ 0 w 236"/>
                  <a:gd name="T77" fmla="*/ 0 h 231"/>
                  <a:gd name="T78" fmla="*/ 0 w 236"/>
                  <a:gd name="T79" fmla="*/ 0 h 231"/>
                  <a:gd name="T80" fmla="*/ 0 w 236"/>
                  <a:gd name="T81" fmla="*/ 0 h 231"/>
                  <a:gd name="T82" fmla="*/ 0 w 236"/>
                  <a:gd name="T83" fmla="*/ 0 h 231"/>
                  <a:gd name="T84" fmla="*/ 0 w 236"/>
                  <a:gd name="T85" fmla="*/ 0 h 231"/>
                  <a:gd name="T86" fmla="*/ 0 w 236"/>
                  <a:gd name="T87" fmla="*/ 0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6"/>
                  <a:gd name="T133" fmla="*/ 0 h 231"/>
                  <a:gd name="T134" fmla="*/ 236 w 236"/>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6" h="231">
                    <a:moveTo>
                      <a:pt x="203" y="231"/>
                    </a:moveTo>
                    <a:lnTo>
                      <a:pt x="206" y="230"/>
                    </a:lnTo>
                    <a:lnTo>
                      <a:pt x="209" y="224"/>
                    </a:lnTo>
                    <a:lnTo>
                      <a:pt x="211" y="218"/>
                    </a:lnTo>
                    <a:lnTo>
                      <a:pt x="213" y="214"/>
                    </a:lnTo>
                    <a:lnTo>
                      <a:pt x="216" y="210"/>
                    </a:lnTo>
                    <a:lnTo>
                      <a:pt x="219" y="206"/>
                    </a:lnTo>
                    <a:lnTo>
                      <a:pt x="222" y="202"/>
                    </a:lnTo>
                    <a:lnTo>
                      <a:pt x="223" y="196"/>
                    </a:lnTo>
                    <a:lnTo>
                      <a:pt x="225" y="190"/>
                    </a:lnTo>
                    <a:lnTo>
                      <a:pt x="228" y="185"/>
                    </a:lnTo>
                    <a:lnTo>
                      <a:pt x="230" y="178"/>
                    </a:lnTo>
                    <a:lnTo>
                      <a:pt x="232" y="172"/>
                    </a:lnTo>
                    <a:lnTo>
                      <a:pt x="232" y="164"/>
                    </a:lnTo>
                    <a:lnTo>
                      <a:pt x="233" y="154"/>
                    </a:lnTo>
                    <a:lnTo>
                      <a:pt x="233" y="146"/>
                    </a:lnTo>
                    <a:lnTo>
                      <a:pt x="233" y="140"/>
                    </a:lnTo>
                    <a:lnTo>
                      <a:pt x="233" y="132"/>
                    </a:lnTo>
                    <a:lnTo>
                      <a:pt x="235" y="120"/>
                    </a:lnTo>
                    <a:lnTo>
                      <a:pt x="236" y="108"/>
                    </a:lnTo>
                    <a:lnTo>
                      <a:pt x="233" y="99"/>
                    </a:lnTo>
                    <a:lnTo>
                      <a:pt x="228" y="87"/>
                    </a:lnTo>
                    <a:lnTo>
                      <a:pt x="223" y="71"/>
                    </a:lnTo>
                    <a:lnTo>
                      <a:pt x="219" y="57"/>
                    </a:lnTo>
                    <a:lnTo>
                      <a:pt x="214" y="52"/>
                    </a:lnTo>
                    <a:lnTo>
                      <a:pt x="211" y="50"/>
                    </a:lnTo>
                    <a:lnTo>
                      <a:pt x="207" y="49"/>
                    </a:lnTo>
                    <a:lnTo>
                      <a:pt x="204" y="46"/>
                    </a:lnTo>
                    <a:lnTo>
                      <a:pt x="203" y="43"/>
                    </a:lnTo>
                    <a:lnTo>
                      <a:pt x="200" y="39"/>
                    </a:lnTo>
                    <a:lnTo>
                      <a:pt x="197" y="35"/>
                    </a:lnTo>
                    <a:lnTo>
                      <a:pt x="194" y="32"/>
                    </a:lnTo>
                    <a:lnTo>
                      <a:pt x="191" y="31"/>
                    </a:lnTo>
                    <a:lnTo>
                      <a:pt x="188" y="28"/>
                    </a:lnTo>
                    <a:lnTo>
                      <a:pt x="185" y="25"/>
                    </a:lnTo>
                    <a:lnTo>
                      <a:pt x="181" y="21"/>
                    </a:lnTo>
                    <a:lnTo>
                      <a:pt x="178" y="17"/>
                    </a:lnTo>
                    <a:lnTo>
                      <a:pt x="169" y="14"/>
                    </a:lnTo>
                    <a:lnTo>
                      <a:pt x="158" y="10"/>
                    </a:lnTo>
                    <a:lnTo>
                      <a:pt x="144" y="6"/>
                    </a:lnTo>
                    <a:lnTo>
                      <a:pt x="136" y="4"/>
                    </a:lnTo>
                    <a:lnTo>
                      <a:pt x="127" y="3"/>
                    </a:lnTo>
                    <a:lnTo>
                      <a:pt x="115" y="1"/>
                    </a:lnTo>
                    <a:lnTo>
                      <a:pt x="104" y="0"/>
                    </a:lnTo>
                    <a:lnTo>
                      <a:pt x="93" y="0"/>
                    </a:lnTo>
                    <a:lnTo>
                      <a:pt x="85" y="0"/>
                    </a:lnTo>
                    <a:lnTo>
                      <a:pt x="76" y="1"/>
                    </a:lnTo>
                    <a:lnTo>
                      <a:pt x="67" y="4"/>
                    </a:lnTo>
                    <a:lnTo>
                      <a:pt x="63" y="6"/>
                    </a:lnTo>
                    <a:lnTo>
                      <a:pt x="57" y="7"/>
                    </a:lnTo>
                    <a:lnTo>
                      <a:pt x="51" y="7"/>
                    </a:lnTo>
                    <a:lnTo>
                      <a:pt x="45" y="8"/>
                    </a:lnTo>
                    <a:lnTo>
                      <a:pt x="41" y="11"/>
                    </a:lnTo>
                    <a:lnTo>
                      <a:pt x="34" y="17"/>
                    </a:lnTo>
                    <a:lnTo>
                      <a:pt x="23" y="25"/>
                    </a:lnTo>
                    <a:lnTo>
                      <a:pt x="12" y="36"/>
                    </a:lnTo>
                    <a:lnTo>
                      <a:pt x="4" y="45"/>
                    </a:lnTo>
                    <a:lnTo>
                      <a:pt x="2" y="52"/>
                    </a:lnTo>
                    <a:lnTo>
                      <a:pt x="0" y="57"/>
                    </a:lnTo>
                    <a:lnTo>
                      <a:pt x="0" y="62"/>
                    </a:lnTo>
                    <a:lnTo>
                      <a:pt x="2" y="64"/>
                    </a:lnTo>
                    <a:lnTo>
                      <a:pt x="6" y="56"/>
                    </a:lnTo>
                    <a:lnTo>
                      <a:pt x="12" y="46"/>
                    </a:lnTo>
                    <a:lnTo>
                      <a:pt x="18" y="39"/>
                    </a:lnTo>
                    <a:lnTo>
                      <a:pt x="25" y="34"/>
                    </a:lnTo>
                    <a:lnTo>
                      <a:pt x="34" y="32"/>
                    </a:lnTo>
                    <a:lnTo>
                      <a:pt x="41" y="29"/>
                    </a:lnTo>
                    <a:lnTo>
                      <a:pt x="48" y="28"/>
                    </a:lnTo>
                    <a:lnTo>
                      <a:pt x="53" y="25"/>
                    </a:lnTo>
                    <a:lnTo>
                      <a:pt x="57" y="22"/>
                    </a:lnTo>
                    <a:lnTo>
                      <a:pt x="64" y="21"/>
                    </a:lnTo>
                    <a:lnTo>
                      <a:pt x="70" y="21"/>
                    </a:lnTo>
                    <a:lnTo>
                      <a:pt x="74" y="22"/>
                    </a:lnTo>
                    <a:lnTo>
                      <a:pt x="79" y="22"/>
                    </a:lnTo>
                    <a:lnTo>
                      <a:pt x="83" y="24"/>
                    </a:lnTo>
                    <a:lnTo>
                      <a:pt x="88" y="25"/>
                    </a:lnTo>
                    <a:lnTo>
                      <a:pt x="92" y="25"/>
                    </a:lnTo>
                    <a:lnTo>
                      <a:pt x="98" y="25"/>
                    </a:lnTo>
                    <a:lnTo>
                      <a:pt x="105" y="24"/>
                    </a:lnTo>
                    <a:lnTo>
                      <a:pt x="112" y="24"/>
                    </a:lnTo>
                    <a:lnTo>
                      <a:pt x="118" y="25"/>
                    </a:lnTo>
                    <a:lnTo>
                      <a:pt x="123" y="29"/>
                    </a:lnTo>
                    <a:lnTo>
                      <a:pt x="127" y="32"/>
                    </a:lnTo>
                    <a:lnTo>
                      <a:pt x="131" y="36"/>
                    </a:lnTo>
                    <a:lnTo>
                      <a:pt x="137" y="38"/>
                    </a:lnTo>
                    <a:lnTo>
                      <a:pt x="144" y="41"/>
                    </a:lnTo>
                    <a:lnTo>
                      <a:pt x="149" y="48"/>
                    </a:lnTo>
                    <a:lnTo>
                      <a:pt x="150" y="55"/>
                    </a:lnTo>
                    <a:lnTo>
                      <a:pt x="147" y="62"/>
                    </a:lnTo>
                    <a:lnTo>
                      <a:pt x="143" y="66"/>
                    </a:lnTo>
                    <a:lnTo>
                      <a:pt x="141" y="71"/>
                    </a:lnTo>
                    <a:lnTo>
                      <a:pt x="141" y="78"/>
                    </a:lnTo>
                    <a:lnTo>
                      <a:pt x="144" y="85"/>
                    </a:lnTo>
                    <a:lnTo>
                      <a:pt x="147" y="91"/>
                    </a:lnTo>
                    <a:lnTo>
                      <a:pt x="149" y="97"/>
                    </a:lnTo>
                    <a:lnTo>
                      <a:pt x="149" y="101"/>
                    </a:lnTo>
                    <a:lnTo>
                      <a:pt x="149" y="104"/>
                    </a:lnTo>
                    <a:lnTo>
                      <a:pt x="150" y="109"/>
                    </a:lnTo>
                    <a:lnTo>
                      <a:pt x="153" y="118"/>
                    </a:lnTo>
                    <a:lnTo>
                      <a:pt x="156" y="126"/>
                    </a:lnTo>
                    <a:lnTo>
                      <a:pt x="158" y="132"/>
                    </a:lnTo>
                    <a:lnTo>
                      <a:pt x="158" y="136"/>
                    </a:lnTo>
                    <a:lnTo>
                      <a:pt x="159" y="141"/>
                    </a:lnTo>
                    <a:lnTo>
                      <a:pt x="160" y="148"/>
                    </a:lnTo>
                    <a:lnTo>
                      <a:pt x="162" y="153"/>
                    </a:lnTo>
                    <a:lnTo>
                      <a:pt x="165" y="155"/>
                    </a:lnTo>
                    <a:lnTo>
                      <a:pt x="168" y="155"/>
                    </a:lnTo>
                    <a:lnTo>
                      <a:pt x="171" y="155"/>
                    </a:lnTo>
                    <a:lnTo>
                      <a:pt x="174" y="153"/>
                    </a:lnTo>
                    <a:lnTo>
                      <a:pt x="176" y="150"/>
                    </a:lnTo>
                    <a:lnTo>
                      <a:pt x="181" y="147"/>
                    </a:lnTo>
                    <a:lnTo>
                      <a:pt x="184" y="144"/>
                    </a:lnTo>
                    <a:lnTo>
                      <a:pt x="185" y="141"/>
                    </a:lnTo>
                    <a:lnTo>
                      <a:pt x="187" y="139"/>
                    </a:lnTo>
                    <a:lnTo>
                      <a:pt x="190" y="136"/>
                    </a:lnTo>
                    <a:lnTo>
                      <a:pt x="194" y="133"/>
                    </a:lnTo>
                    <a:lnTo>
                      <a:pt x="198" y="132"/>
                    </a:lnTo>
                    <a:lnTo>
                      <a:pt x="203" y="132"/>
                    </a:lnTo>
                    <a:lnTo>
                      <a:pt x="207" y="134"/>
                    </a:lnTo>
                    <a:lnTo>
                      <a:pt x="211" y="141"/>
                    </a:lnTo>
                    <a:lnTo>
                      <a:pt x="211" y="151"/>
                    </a:lnTo>
                    <a:lnTo>
                      <a:pt x="210" y="162"/>
                    </a:lnTo>
                    <a:lnTo>
                      <a:pt x="207" y="174"/>
                    </a:lnTo>
                    <a:lnTo>
                      <a:pt x="201" y="186"/>
                    </a:lnTo>
                    <a:lnTo>
                      <a:pt x="194" y="197"/>
                    </a:lnTo>
                    <a:lnTo>
                      <a:pt x="194" y="206"/>
                    </a:lnTo>
                    <a:lnTo>
                      <a:pt x="193" y="216"/>
                    </a:lnTo>
                    <a:lnTo>
                      <a:pt x="193" y="223"/>
                    </a:lnTo>
                    <a:lnTo>
                      <a:pt x="194" y="225"/>
                    </a:lnTo>
                    <a:lnTo>
                      <a:pt x="197" y="227"/>
                    </a:lnTo>
                    <a:lnTo>
                      <a:pt x="200" y="227"/>
                    </a:lnTo>
                    <a:lnTo>
                      <a:pt x="201" y="228"/>
                    </a:lnTo>
                    <a:lnTo>
                      <a:pt x="203" y="2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0" name="Freeform 848">
                <a:extLst>
                  <a:ext uri="{FF2B5EF4-FFF2-40B4-BE49-F238E27FC236}">
                    <a16:creationId xmlns:a16="http://schemas.microsoft.com/office/drawing/2014/main" id="{A0FAB6BC-7695-2F1C-CC75-6BA75D054397}"/>
                  </a:ext>
                </a:extLst>
              </p:cNvPr>
              <p:cNvSpPr>
                <a:spLocks/>
              </p:cNvSpPr>
              <p:nvPr/>
            </p:nvSpPr>
            <p:spPr bwMode="auto">
              <a:xfrm>
                <a:off x="3143" y="3879"/>
                <a:ext cx="20" cy="6"/>
              </a:xfrm>
              <a:custGeom>
                <a:avLst/>
                <a:gdLst>
                  <a:gd name="T0" fmla="*/ 0 w 61"/>
                  <a:gd name="T1" fmla="*/ 0 h 20"/>
                  <a:gd name="T2" fmla="*/ 0 w 61"/>
                  <a:gd name="T3" fmla="*/ 0 h 20"/>
                  <a:gd name="T4" fmla="*/ 0 w 61"/>
                  <a:gd name="T5" fmla="*/ 0 h 20"/>
                  <a:gd name="T6" fmla="*/ 0 w 61"/>
                  <a:gd name="T7" fmla="*/ 0 h 20"/>
                  <a:gd name="T8" fmla="*/ 0 w 61"/>
                  <a:gd name="T9" fmla="*/ 0 h 20"/>
                  <a:gd name="T10" fmla="*/ 0 w 61"/>
                  <a:gd name="T11" fmla="*/ 0 h 20"/>
                  <a:gd name="T12" fmla="*/ 0 w 61"/>
                  <a:gd name="T13" fmla="*/ 0 h 20"/>
                  <a:gd name="T14" fmla="*/ 0 w 61"/>
                  <a:gd name="T15" fmla="*/ 0 h 20"/>
                  <a:gd name="T16" fmla="*/ 0 w 61"/>
                  <a:gd name="T17" fmla="*/ 0 h 20"/>
                  <a:gd name="T18" fmla="*/ 0 w 61"/>
                  <a:gd name="T19" fmla="*/ 0 h 20"/>
                  <a:gd name="T20" fmla="*/ 0 w 61"/>
                  <a:gd name="T21" fmla="*/ 0 h 20"/>
                  <a:gd name="T22" fmla="*/ 0 w 61"/>
                  <a:gd name="T23" fmla="*/ 0 h 20"/>
                  <a:gd name="T24" fmla="*/ 0 w 61"/>
                  <a:gd name="T25" fmla="*/ 0 h 20"/>
                  <a:gd name="T26" fmla="*/ 0 w 61"/>
                  <a:gd name="T27" fmla="*/ 0 h 20"/>
                  <a:gd name="T28" fmla="*/ 0 w 61"/>
                  <a:gd name="T29" fmla="*/ 0 h 20"/>
                  <a:gd name="T30" fmla="*/ 0 w 61"/>
                  <a:gd name="T31" fmla="*/ 0 h 20"/>
                  <a:gd name="T32" fmla="*/ 0 w 61"/>
                  <a:gd name="T33" fmla="*/ 0 h 20"/>
                  <a:gd name="T34" fmla="*/ 0 w 61"/>
                  <a:gd name="T35" fmla="*/ 0 h 20"/>
                  <a:gd name="T36" fmla="*/ 0 w 61"/>
                  <a:gd name="T37" fmla="*/ 0 h 20"/>
                  <a:gd name="T38" fmla="*/ 0 w 61"/>
                  <a:gd name="T39" fmla="*/ 0 h 20"/>
                  <a:gd name="T40" fmla="*/ 0 w 61"/>
                  <a:gd name="T41" fmla="*/ 0 h 20"/>
                  <a:gd name="T42" fmla="*/ 0 w 61"/>
                  <a:gd name="T43" fmla="*/ 0 h 20"/>
                  <a:gd name="T44" fmla="*/ 0 w 61"/>
                  <a:gd name="T45" fmla="*/ 0 h 20"/>
                  <a:gd name="T46" fmla="*/ 0 w 61"/>
                  <a:gd name="T47" fmla="*/ 0 h 20"/>
                  <a:gd name="T48" fmla="*/ 0 w 61"/>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20"/>
                  <a:gd name="T77" fmla="*/ 61 w 61"/>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20">
                    <a:moveTo>
                      <a:pt x="4" y="8"/>
                    </a:moveTo>
                    <a:lnTo>
                      <a:pt x="1" y="13"/>
                    </a:lnTo>
                    <a:lnTo>
                      <a:pt x="0" y="17"/>
                    </a:lnTo>
                    <a:lnTo>
                      <a:pt x="2" y="20"/>
                    </a:lnTo>
                    <a:lnTo>
                      <a:pt x="7" y="20"/>
                    </a:lnTo>
                    <a:lnTo>
                      <a:pt x="13" y="17"/>
                    </a:lnTo>
                    <a:lnTo>
                      <a:pt x="21" y="13"/>
                    </a:lnTo>
                    <a:lnTo>
                      <a:pt x="29" y="8"/>
                    </a:lnTo>
                    <a:lnTo>
                      <a:pt x="35" y="7"/>
                    </a:lnTo>
                    <a:lnTo>
                      <a:pt x="39" y="8"/>
                    </a:lnTo>
                    <a:lnTo>
                      <a:pt x="46" y="11"/>
                    </a:lnTo>
                    <a:lnTo>
                      <a:pt x="52" y="14"/>
                    </a:lnTo>
                    <a:lnTo>
                      <a:pt x="56" y="15"/>
                    </a:lnTo>
                    <a:lnTo>
                      <a:pt x="59" y="15"/>
                    </a:lnTo>
                    <a:lnTo>
                      <a:pt x="61" y="14"/>
                    </a:lnTo>
                    <a:lnTo>
                      <a:pt x="61" y="11"/>
                    </a:lnTo>
                    <a:lnTo>
                      <a:pt x="58" y="8"/>
                    </a:lnTo>
                    <a:lnTo>
                      <a:pt x="52" y="6"/>
                    </a:lnTo>
                    <a:lnTo>
                      <a:pt x="46" y="3"/>
                    </a:lnTo>
                    <a:lnTo>
                      <a:pt x="39" y="1"/>
                    </a:lnTo>
                    <a:lnTo>
                      <a:pt x="35" y="0"/>
                    </a:lnTo>
                    <a:lnTo>
                      <a:pt x="29" y="1"/>
                    </a:lnTo>
                    <a:lnTo>
                      <a:pt x="20" y="3"/>
                    </a:lnTo>
                    <a:lnTo>
                      <a:pt x="11" y="6"/>
                    </a:ln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1" name="Freeform 849">
                <a:extLst>
                  <a:ext uri="{FF2B5EF4-FFF2-40B4-BE49-F238E27FC236}">
                    <a16:creationId xmlns:a16="http://schemas.microsoft.com/office/drawing/2014/main" id="{9D91C2F0-5CEC-9E71-2BDF-001236CDF5C1}"/>
                  </a:ext>
                </a:extLst>
              </p:cNvPr>
              <p:cNvSpPr>
                <a:spLocks/>
              </p:cNvSpPr>
              <p:nvPr/>
            </p:nvSpPr>
            <p:spPr bwMode="auto">
              <a:xfrm>
                <a:off x="3121" y="3886"/>
                <a:ext cx="10" cy="2"/>
              </a:xfrm>
              <a:custGeom>
                <a:avLst/>
                <a:gdLst>
                  <a:gd name="T0" fmla="*/ 0 w 30"/>
                  <a:gd name="T1" fmla="*/ 0 h 8"/>
                  <a:gd name="T2" fmla="*/ 0 w 30"/>
                  <a:gd name="T3" fmla="*/ 0 h 8"/>
                  <a:gd name="T4" fmla="*/ 0 w 30"/>
                  <a:gd name="T5" fmla="*/ 0 h 8"/>
                  <a:gd name="T6" fmla="*/ 0 w 30"/>
                  <a:gd name="T7" fmla="*/ 0 h 8"/>
                  <a:gd name="T8" fmla="*/ 0 w 30"/>
                  <a:gd name="T9" fmla="*/ 0 h 8"/>
                  <a:gd name="T10" fmla="*/ 0 w 30"/>
                  <a:gd name="T11" fmla="*/ 0 h 8"/>
                  <a:gd name="T12" fmla="*/ 0 w 30"/>
                  <a:gd name="T13" fmla="*/ 0 h 8"/>
                  <a:gd name="T14" fmla="*/ 0 w 30"/>
                  <a:gd name="T15" fmla="*/ 0 h 8"/>
                  <a:gd name="T16" fmla="*/ 0 w 30"/>
                  <a:gd name="T17" fmla="*/ 0 h 8"/>
                  <a:gd name="T18" fmla="*/ 0 w 30"/>
                  <a:gd name="T19" fmla="*/ 0 h 8"/>
                  <a:gd name="T20" fmla="*/ 0 w 30"/>
                  <a:gd name="T21" fmla="*/ 0 h 8"/>
                  <a:gd name="T22" fmla="*/ 0 w 30"/>
                  <a:gd name="T23" fmla="*/ 0 h 8"/>
                  <a:gd name="T24" fmla="*/ 0 w 30"/>
                  <a:gd name="T25" fmla="*/ 0 h 8"/>
                  <a:gd name="T26" fmla="*/ 0 w 30"/>
                  <a:gd name="T27" fmla="*/ 0 h 8"/>
                  <a:gd name="T28" fmla="*/ 0 w 30"/>
                  <a:gd name="T29" fmla="*/ 0 h 8"/>
                  <a:gd name="T30" fmla="*/ 0 w 30"/>
                  <a:gd name="T31" fmla="*/ 0 h 8"/>
                  <a:gd name="T32" fmla="*/ 0 w 30"/>
                  <a:gd name="T33" fmla="*/ 0 h 8"/>
                  <a:gd name="T34" fmla="*/ 0 w 30"/>
                  <a:gd name="T35" fmla="*/ 0 h 8"/>
                  <a:gd name="T36" fmla="*/ 0 w 30"/>
                  <a:gd name="T37" fmla="*/ 0 h 8"/>
                  <a:gd name="T38" fmla="*/ 0 w 30"/>
                  <a:gd name="T39" fmla="*/ 0 h 8"/>
                  <a:gd name="T40" fmla="*/ 0 w 30"/>
                  <a:gd name="T41" fmla="*/ 0 h 8"/>
                  <a:gd name="T42" fmla="*/ 0 w 30"/>
                  <a:gd name="T43" fmla="*/ 0 h 8"/>
                  <a:gd name="T44" fmla="*/ 0 w 30"/>
                  <a:gd name="T45" fmla="*/ 0 h 8"/>
                  <a:gd name="T46" fmla="*/ 0 w 30"/>
                  <a:gd name="T47" fmla="*/ 0 h 8"/>
                  <a:gd name="T48" fmla="*/ 0 w 30"/>
                  <a:gd name="T49" fmla="*/ 0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8"/>
                  <a:gd name="T77" fmla="*/ 30 w 30"/>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8">
                    <a:moveTo>
                      <a:pt x="24" y="8"/>
                    </a:moveTo>
                    <a:lnTo>
                      <a:pt x="27" y="8"/>
                    </a:lnTo>
                    <a:lnTo>
                      <a:pt x="28" y="7"/>
                    </a:lnTo>
                    <a:lnTo>
                      <a:pt x="30" y="4"/>
                    </a:lnTo>
                    <a:lnTo>
                      <a:pt x="28" y="3"/>
                    </a:lnTo>
                    <a:lnTo>
                      <a:pt x="25" y="1"/>
                    </a:lnTo>
                    <a:lnTo>
                      <a:pt x="19" y="0"/>
                    </a:lnTo>
                    <a:lnTo>
                      <a:pt x="14" y="0"/>
                    </a:lnTo>
                    <a:lnTo>
                      <a:pt x="9" y="1"/>
                    </a:lnTo>
                    <a:lnTo>
                      <a:pt x="6" y="3"/>
                    </a:lnTo>
                    <a:lnTo>
                      <a:pt x="5" y="3"/>
                    </a:lnTo>
                    <a:lnTo>
                      <a:pt x="2" y="4"/>
                    </a:lnTo>
                    <a:lnTo>
                      <a:pt x="0" y="6"/>
                    </a:lnTo>
                    <a:lnTo>
                      <a:pt x="0" y="7"/>
                    </a:lnTo>
                    <a:lnTo>
                      <a:pt x="2" y="8"/>
                    </a:lnTo>
                    <a:lnTo>
                      <a:pt x="3" y="8"/>
                    </a:lnTo>
                    <a:lnTo>
                      <a:pt x="5" y="8"/>
                    </a:lnTo>
                    <a:lnTo>
                      <a:pt x="9" y="7"/>
                    </a:lnTo>
                    <a:lnTo>
                      <a:pt x="12" y="7"/>
                    </a:lnTo>
                    <a:lnTo>
                      <a:pt x="14" y="7"/>
                    </a:lnTo>
                    <a:lnTo>
                      <a:pt x="16" y="8"/>
                    </a:lnTo>
                    <a:lnTo>
                      <a:pt x="19" y="8"/>
                    </a:lnTo>
                    <a:lnTo>
                      <a:pt x="21" y="8"/>
                    </a:lnTo>
                    <a:lnTo>
                      <a:pt x="2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2" name="Freeform 850">
                <a:extLst>
                  <a:ext uri="{FF2B5EF4-FFF2-40B4-BE49-F238E27FC236}">
                    <a16:creationId xmlns:a16="http://schemas.microsoft.com/office/drawing/2014/main" id="{0214A793-678F-6EE4-9CCD-1DBA66A6580D}"/>
                  </a:ext>
                </a:extLst>
              </p:cNvPr>
              <p:cNvSpPr>
                <a:spLocks/>
              </p:cNvSpPr>
              <p:nvPr/>
            </p:nvSpPr>
            <p:spPr bwMode="auto">
              <a:xfrm>
                <a:off x="3128" y="3913"/>
                <a:ext cx="27" cy="11"/>
              </a:xfrm>
              <a:custGeom>
                <a:avLst/>
                <a:gdLst>
                  <a:gd name="T0" fmla="*/ 0 w 83"/>
                  <a:gd name="T1" fmla="*/ 0 h 34"/>
                  <a:gd name="T2" fmla="*/ 0 w 83"/>
                  <a:gd name="T3" fmla="*/ 0 h 34"/>
                  <a:gd name="T4" fmla="*/ 0 w 83"/>
                  <a:gd name="T5" fmla="*/ 0 h 34"/>
                  <a:gd name="T6" fmla="*/ 0 w 83"/>
                  <a:gd name="T7" fmla="*/ 0 h 34"/>
                  <a:gd name="T8" fmla="*/ 0 w 83"/>
                  <a:gd name="T9" fmla="*/ 0 h 34"/>
                  <a:gd name="T10" fmla="*/ 0 w 83"/>
                  <a:gd name="T11" fmla="*/ 0 h 34"/>
                  <a:gd name="T12" fmla="*/ 0 w 83"/>
                  <a:gd name="T13" fmla="*/ 0 h 34"/>
                  <a:gd name="T14" fmla="*/ 0 w 83"/>
                  <a:gd name="T15" fmla="*/ 0 h 34"/>
                  <a:gd name="T16" fmla="*/ 0 w 83"/>
                  <a:gd name="T17" fmla="*/ 0 h 34"/>
                  <a:gd name="T18" fmla="*/ 0 w 83"/>
                  <a:gd name="T19" fmla="*/ 0 h 34"/>
                  <a:gd name="T20" fmla="*/ 0 w 83"/>
                  <a:gd name="T21" fmla="*/ 0 h 34"/>
                  <a:gd name="T22" fmla="*/ 0 w 83"/>
                  <a:gd name="T23" fmla="*/ 0 h 34"/>
                  <a:gd name="T24" fmla="*/ 0 w 83"/>
                  <a:gd name="T25" fmla="*/ 0 h 34"/>
                  <a:gd name="T26" fmla="*/ 0 w 83"/>
                  <a:gd name="T27" fmla="*/ 0 h 34"/>
                  <a:gd name="T28" fmla="*/ 0 w 83"/>
                  <a:gd name="T29" fmla="*/ 0 h 34"/>
                  <a:gd name="T30" fmla="*/ 0 w 83"/>
                  <a:gd name="T31" fmla="*/ 0 h 34"/>
                  <a:gd name="T32" fmla="*/ 0 w 83"/>
                  <a:gd name="T33" fmla="*/ 0 h 34"/>
                  <a:gd name="T34" fmla="*/ 0 w 83"/>
                  <a:gd name="T35" fmla="*/ 0 h 34"/>
                  <a:gd name="T36" fmla="*/ 0 w 83"/>
                  <a:gd name="T37" fmla="*/ 0 h 34"/>
                  <a:gd name="T38" fmla="*/ 0 w 83"/>
                  <a:gd name="T39" fmla="*/ 0 h 34"/>
                  <a:gd name="T40" fmla="*/ 0 w 83"/>
                  <a:gd name="T41" fmla="*/ 0 h 34"/>
                  <a:gd name="T42" fmla="*/ 0 w 83"/>
                  <a:gd name="T43" fmla="*/ 0 h 34"/>
                  <a:gd name="T44" fmla="*/ 0 w 83"/>
                  <a:gd name="T45" fmla="*/ 0 h 34"/>
                  <a:gd name="T46" fmla="*/ 0 w 83"/>
                  <a:gd name="T47" fmla="*/ 0 h 34"/>
                  <a:gd name="T48" fmla="*/ 0 w 83"/>
                  <a:gd name="T49" fmla="*/ 0 h 34"/>
                  <a:gd name="T50" fmla="*/ 0 w 83"/>
                  <a:gd name="T51" fmla="*/ 0 h 34"/>
                  <a:gd name="T52" fmla="*/ 0 w 83"/>
                  <a:gd name="T53" fmla="*/ 0 h 34"/>
                  <a:gd name="T54" fmla="*/ 0 w 83"/>
                  <a:gd name="T55" fmla="*/ 0 h 34"/>
                  <a:gd name="T56" fmla="*/ 0 w 83"/>
                  <a:gd name="T57" fmla="*/ 0 h 34"/>
                  <a:gd name="T58" fmla="*/ 0 w 83"/>
                  <a:gd name="T59" fmla="*/ 0 h 34"/>
                  <a:gd name="T60" fmla="*/ 0 w 83"/>
                  <a:gd name="T61" fmla="*/ 0 h 34"/>
                  <a:gd name="T62" fmla="*/ 0 w 83"/>
                  <a:gd name="T63" fmla="*/ 0 h 34"/>
                  <a:gd name="T64" fmla="*/ 0 w 83"/>
                  <a:gd name="T65" fmla="*/ 0 h 34"/>
                  <a:gd name="T66" fmla="*/ 0 w 83"/>
                  <a:gd name="T67" fmla="*/ 0 h 34"/>
                  <a:gd name="T68" fmla="*/ 0 w 83"/>
                  <a:gd name="T69" fmla="*/ 0 h 34"/>
                  <a:gd name="T70" fmla="*/ 0 w 83"/>
                  <a:gd name="T71" fmla="*/ 0 h 34"/>
                  <a:gd name="T72" fmla="*/ 0 w 83"/>
                  <a:gd name="T73" fmla="*/ 0 h 34"/>
                  <a:gd name="T74" fmla="*/ 0 w 83"/>
                  <a:gd name="T75" fmla="*/ 0 h 34"/>
                  <a:gd name="T76" fmla="*/ 0 w 83"/>
                  <a:gd name="T77" fmla="*/ 0 h 34"/>
                  <a:gd name="T78" fmla="*/ 0 w 83"/>
                  <a:gd name="T79" fmla="*/ 0 h 34"/>
                  <a:gd name="T80" fmla="*/ 0 w 83"/>
                  <a:gd name="T81" fmla="*/ 0 h 34"/>
                  <a:gd name="T82" fmla="*/ 0 w 83"/>
                  <a:gd name="T83" fmla="*/ 0 h 34"/>
                  <a:gd name="T84" fmla="*/ 0 w 83"/>
                  <a:gd name="T85" fmla="*/ 0 h 34"/>
                  <a:gd name="T86" fmla="*/ 0 w 83"/>
                  <a:gd name="T87" fmla="*/ 0 h 34"/>
                  <a:gd name="T88" fmla="*/ 0 w 83"/>
                  <a:gd name="T89" fmla="*/ 0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34"/>
                  <a:gd name="T137" fmla="*/ 83 w 83"/>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34">
                    <a:moveTo>
                      <a:pt x="27" y="3"/>
                    </a:moveTo>
                    <a:lnTo>
                      <a:pt x="31" y="3"/>
                    </a:lnTo>
                    <a:lnTo>
                      <a:pt x="37" y="2"/>
                    </a:lnTo>
                    <a:lnTo>
                      <a:pt x="44" y="0"/>
                    </a:lnTo>
                    <a:lnTo>
                      <a:pt x="48" y="0"/>
                    </a:lnTo>
                    <a:lnTo>
                      <a:pt x="59" y="0"/>
                    </a:lnTo>
                    <a:lnTo>
                      <a:pt x="66" y="2"/>
                    </a:lnTo>
                    <a:lnTo>
                      <a:pt x="70" y="3"/>
                    </a:lnTo>
                    <a:lnTo>
                      <a:pt x="72" y="4"/>
                    </a:lnTo>
                    <a:lnTo>
                      <a:pt x="75" y="7"/>
                    </a:lnTo>
                    <a:lnTo>
                      <a:pt x="78" y="11"/>
                    </a:lnTo>
                    <a:lnTo>
                      <a:pt x="82" y="16"/>
                    </a:lnTo>
                    <a:lnTo>
                      <a:pt x="83" y="18"/>
                    </a:lnTo>
                    <a:lnTo>
                      <a:pt x="83" y="20"/>
                    </a:lnTo>
                    <a:lnTo>
                      <a:pt x="83" y="23"/>
                    </a:lnTo>
                    <a:lnTo>
                      <a:pt x="81" y="23"/>
                    </a:lnTo>
                    <a:lnTo>
                      <a:pt x="78" y="23"/>
                    </a:lnTo>
                    <a:lnTo>
                      <a:pt x="72" y="21"/>
                    </a:lnTo>
                    <a:lnTo>
                      <a:pt x="63" y="21"/>
                    </a:lnTo>
                    <a:lnTo>
                      <a:pt x="53" y="21"/>
                    </a:lnTo>
                    <a:lnTo>
                      <a:pt x="47" y="23"/>
                    </a:lnTo>
                    <a:lnTo>
                      <a:pt x="41" y="21"/>
                    </a:lnTo>
                    <a:lnTo>
                      <a:pt x="35" y="18"/>
                    </a:lnTo>
                    <a:lnTo>
                      <a:pt x="30" y="16"/>
                    </a:lnTo>
                    <a:lnTo>
                      <a:pt x="27" y="16"/>
                    </a:lnTo>
                    <a:lnTo>
                      <a:pt x="22" y="18"/>
                    </a:lnTo>
                    <a:lnTo>
                      <a:pt x="19" y="23"/>
                    </a:lnTo>
                    <a:lnTo>
                      <a:pt x="18" y="27"/>
                    </a:lnTo>
                    <a:lnTo>
                      <a:pt x="16" y="30"/>
                    </a:lnTo>
                    <a:lnTo>
                      <a:pt x="13" y="31"/>
                    </a:lnTo>
                    <a:lnTo>
                      <a:pt x="9" y="32"/>
                    </a:lnTo>
                    <a:lnTo>
                      <a:pt x="5" y="34"/>
                    </a:lnTo>
                    <a:lnTo>
                      <a:pt x="2" y="32"/>
                    </a:lnTo>
                    <a:lnTo>
                      <a:pt x="0" y="28"/>
                    </a:lnTo>
                    <a:lnTo>
                      <a:pt x="0" y="23"/>
                    </a:lnTo>
                    <a:lnTo>
                      <a:pt x="2" y="17"/>
                    </a:lnTo>
                    <a:lnTo>
                      <a:pt x="3" y="13"/>
                    </a:lnTo>
                    <a:lnTo>
                      <a:pt x="6" y="10"/>
                    </a:lnTo>
                    <a:lnTo>
                      <a:pt x="9" y="7"/>
                    </a:lnTo>
                    <a:lnTo>
                      <a:pt x="11" y="6"/>
                    </a:lnTo>
                    <a:lnTo>
                      <a:pt x="13" y="4"/>
                    </a:lnTo>
                    <a:lnTo>
                      <a:pt x="16" y="3"/>
                    </a:lnTo>
                    <a:lnTo>
                      <a:pt x="21" y="3"/>
                    </a:lnTo>
                    <a:lnTo>
                      <a:pt x="24" y="3"/>
                    </a:lnTo>
                    <a:lnTo>
                      <a:pt x="2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3" name="Freeform 851">
                <a:extLst>
                  <a:ext uri="{FF2B5EF4-FFF2-40B4-BE49-F238E27FC236}">
                    <a16:creationId xmlns:a16="http://schemas.microsoft.com/office/drawing/2014/main" id="{3EDEC828-EF95-7EA1-97B8-279561AE0921}"/>
                  </a:ext>
                </a:extLst>
              </p:cNvPr>
              <p:cNvSpPr>
                <a:spLocks/>
              </p:cNvSpPr>
              <p:nvPr/>
            </p:nvSpPr>
            <p:spPr bwMode="auto">
              <a:xfrm>
                <a:off x="3133" y="3922"/>
                <a:ext cx="14" cy="6"/>
              </a:xfrm>
              <a:custGeom>
                <a:avLst/>
                <a:gdLst>
                  <a:gd name="T0" fmla="*/ 0 w 42"/>
                  <a:gd name="T1" fmla="*/ 0 h 18"/>
                  <a:gd name="T2" fmla="*/ 0 w 42"/>
                  <a:gd name="T3" fmla="*/ 0 h 18"/>
                  <a:gd name="T4" fmla="*/ 0 w 42"/>
                  <a:gd name="T5" fmla="*/ 0 h 18"/>
                  <a:gd name="T6" fmla="*/ 0 w 42"/>
                  <a:gd name="T7" fmla="*/ 0 h 18"/>
                  <a:gd name="T8" fmla="*/ 0 w 42"/>
                  <a:gd name="T9" fmla="*/ 0 h 18"/>
                  <a:gd name="T10" fmla="*/ 0 w 42"/>
                  <a:gd name="T11" fmla="*/ 0 h 18"/>
                  <a:gd name="T12" fmla="*/ 0 w 42"/>
                  <a:gd name="T13" fmla="*/ 0 h 18"/>
                  <a:gd name="T14" fmla="*/ 0 w 42"/>
                  <a:gd name="T15" fmla="*/ 0 h 18"/>
                  <a:gd name="T16" fmla="*/ 0 w 42"/>
                  <a:gd name="T17" fmla="*/ 0 h 18"/>
                  <a:gd name="T18" fmla="*/ 0 w 42"/>
                  <a:gd name="T19" fmla="*/ 0 h 18"/>
                  <a:gd name="T20" fmla="*/ 0 w 42"/>
                  <a:gd name="T21" fmla="*/ 0 h 18"/>
                  <a:gd name="T22" fmla="*/ 0 w 42"/>
                  <a:gd name="T23" fmla="*/ 0 h 18"/>
                  <a:gd name="T24" fmla="*/ 0 w 42"/>
                  <a:gd name="T25" fmla="*/ 0 h 18"/>
                  <a:gd name="T26" fmla="*/ 0 w 42"/>
                  <a:gd name="T27" fmla="*/ 0 h 18"/>
                  <a:gd name="T28" fmla="*/ 0 w 42"/>
                  <a:gd name="T29" fmla="*/ 0 h 18"/>
                  <a:gd name="T30" fmla="*/ 0 w 42"/>
                  <a:gd name="T31" fmla="*/ 0 h 18"/>
                  <a:gd name="T32" fmla="*/ 0 w 42"/>
                  <a:gd name="T33" fmla="*/ 0 h 18"/>
                  <a:gd name="T34" fmla="*/ 0 w 42"/>
                  <a:gd name="T35" fmla="*/ 0 h 18"/>
                  <a:gd name="T36" fmla="*/ 0 w 42"/>
                  <a:gd name="T37" fmla="*/ 0 h 18"/>
                  <a:gd name="T38" fmla="*/ 0 w 42"/>
                  <a:gd name="T39" fmla="*/ 0 h 18"/>
                  <a:gd name="T40" fmla="*/ 0 w 42"/>
                  <a:gd name="T41" fmla="*/ 0 h 18"/>
                  <a:gd name="T42" fmla="*/ 0 w 42"/>
                  <a:gd name="T43" fmla="*/ 0 h 18"/>
                  <a:gd name="T44" fmla="*/ 0 w 42"/>
                  <a:gd name="T45" fmla="*/ 0 h 18"/>
                  <a:gd name="T46" fmla="*/ 0 w 42"/>
                  <a:gd name="T47" fmla="*/ 0 h 18"/>
                  <a:gd name="T48" fmla="*/ 0 w 42"/>
                  <a:gd name="T49" fmla="*/ 0 h 18"/>
                  <a:gd name="T50" fmla="*/ 0 w 42"/>
                  <a:gd name="T51" fmla="*/ 0 h 18"/>
                  <a:gd name="T52" fmla="*/ 0 w 42"/>
                  <a:gd name="T53" fmla="*/ 0 h 18"/>
                  <a:gd name="T54" fmla="*/ 0 w 42"/>
                  <a:gd name="T55" fmla="*/ 0 h 18"/>
                  <a:gd name="T56" fmla="*/ 0 w 42"/>
                  <a:gd name="T57" fmla="*/ 0 h 18"/>
                  <a:gd name="T58" fmla="*/ 0 w 42"/>
                  <a:gd name="T59" fmla="*/ 0 h 18"/>
                  <a:gd name="T60" fmla="*/ 0 w 42"/>
                  <a:gd name="T61" fmla="*/ 0 h 18"/>
                  <a:gd name="T62" fmla="*/ 0 w 42"/>
                  <a:gd name="T63" fmla="*/ 0 h 18"/>
                  <a:gd name="T64" fmla="*/ 0 w 42"/>
                  <a:gd name="T65" fmla="*/ 0 h 18"/>
                  <a:gd name="T66" fmla="*/ 0 w 42"/>
                  <a:gd name="T67" fmla="*/ 0 h 18"/>
                  <a:gd name="T68" fmla="*/ 0 w 42"/>
                  <a:gd name="T69" fmla="*/ 0 h 18"/>
                  <a:gd name="T70" fmla="*/ 0 w 42"/>
                  <a:gd name="T71" fmla="*/ 0 h 18"/>
                  <a:gd name="T72" fmla="*/ 0 w 42"/>
                  <a:gd name="T73" fmla="*/ 0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18"/>
                  <a:gd name="T113" fmla="*/ 42 w 42"/>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18">
                    <a:moveTo>
                      <a:pt x="0" y="7"/>
                    </a:moveTo>
                    <a:lnTo>
                      <a:pt x="1" y="11"/>
                    </a:lnTo>
                    <a:lnTo>
                      <a:pt x="4" y="14"/>
                    </a:lnTo>
                    <a:lnTo>
                      <a:pt x="6" y="18"/>
                    </a:lnTo>
                    <a:lnTo>
                      <a:pt x="7" y="18"/>
                    </a:lnTo>
                    <a:lnTo>
                      <a:pt x="7" y="17"/>
                    </a:lnTo>
                    <a:lnTo>
                      <a:pt x="9" y="14"/>
                    </a:lnTo>
                    <a:lnTo>
                      <a:pt x="10" y="12"/>
                    </a:lnTo>
                    <a:lnTo>
                      <a:pt x="12" y="11"/>
                    </a:lnTo>
                    <a:lnTo>
                      <a:pt x="13" y="11"/>
                    </a:lnTo>
                    <a:lnTo>
                      <a:pt x="15" y="11"/>
                    </a:lnTo>
                    <a:lnTo>
                      <a:pt x="17" y="11"/>
                    </a:lnTo>
                    <a:lnTo>
                      <a:pt x="22" y="11"/>
                    </a:lnTo>
                    <a:lnTo>
                      <a:pt x="25" y="10"/>
                    </a:lnTo>
                    <a:lnTo>
                      <a:pt x="29" y="8"/>
                    </a:lnTo>
                    <a:lnTo>
                      <a:pt x="31" y="8"/>
                    </a:lnTo>
                    <a:lnTo>
                      <a:pt x="33" y="7"/>
                    </a:lnTo>
                    <a:lnTo>
                      <a:pt x="36" y="7"/>
                    </a:lnTo>
                    <a:lnTo>
                      <a:pt x="39" y="5"/>
                    </a:lnTo>
                    <a:lnTo>
                      <a:pt x="42" y="5"/>
                    </a:lnTo>
                    <a:lnTo>
                      <a:pt x="39" y="3"/>
                    </a:lnTo>
                    <a:lnTo>
                      <a:pt x="32" y="0"/>
                    </a:lnTo>
                    <a:lnTo>
                      <a:pt x="25" y="0"/>
                    </a:lnTo>
                    <a:lnTo>
                      <a:pt x="19" y="0"/>
                    </a:lnTo>
                    <a:lnTo>
                      <a:pt x="16" y="1"/>
                    </a:lnTo>
                    <a:lnTo>
                      <a:pt x="15" y="3"/>
                    </a:lnTo>
                    <a:lnTo>
                      <a:pt x="13" y="5"/>
                    </a:lnTo>
                    <a:lnTo>
                      <a:pt x="10" y="5"/>
                    </a:lnTo>
                    <a:lnTo>
                      <a:pt x="9" y="5"/>
                    </a:lnTo>
                    <a:lnTo>
                      <a:pt x="6" y="5"/>
                    </a:lnTo>
                    <a:lnTo>
                      <a:pt x="4" y="5"/>
                    </a:lnTo>
                    <a:lnTo>
                      <a:pt x="3" y="4"/>
                    </a:lnTo>
                    <a:lnTo>
                      <a:pt x="1" y="4"/>
                    </a:lnTo>
                    <a:lnTo>
                      <a:pt x="0" y="5"/>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4" name="Freeform 852">
                <a:extLst>
                  <a:ext uri="{FF2B5EF4-FFF2-40B4-BE49-F238E27FC236}">
                    <a16:creationId xmlns:a16="http://schemas.microsoft.com/office/drawing/2014/main" id="{192456F4-EDB8-FA1C-7E5A-404B72F3B542}"/>
                  </a:ext>
                </a:extLst>
              </p:cNvPr>
              <p:cNvSpPr>
                <a:spLocks/>
              </p:cNvSpPr>
              <p:nvPr/>
            </p:nvSpPr>
            <p:spPr bwMode="auto">
              <a:xfrm>
                <a:off x="3135" y="3909"/>
                <a:ext cx="8" cy="3"/>
              </a:xfrm>
              <a:custGeom>
                <a:avLst/>
                <a:gdLst>
                  <a:gd name="T0" fmla="*/ 0 w 26"/>
                  <a:gd name="T1" fmla="*/ 0 h 8"/>
                  <a:gd name="T2" fmla="*/ 0 w 26"/>
                  <a:gd name="T3" fmla="*/ 0 h 8"/>
                  <a:gd name="T4" fmla="*/ 0 w 26"/>
                  <a:gd name="T5" fmla="*/ 0 h 8"/>
                  <a:gd name="T6" fmla="*/ 0 w 26"/>
                  <a:gd name="T7" fmla="*/ 0 h 8"/>
                  <a:gd name="T8" fmla="*/ 0 w 26"/>
                  <a:gd name="T9" fmla="*/ 0 h 8"/>
                  <a:gd name="T10" fmla="*/ 0 w 26"/>
                  <a:gd name="T11" fmla="*/ 0 h 8"/>
                  <a:gd name="T12" fmla="*/ 0 w 26"/>
                  <a:gd name="T13" fmla="*/ 0 h 8"/>
                  <a:gd name="T14" fmla="*/ 0 w 26"/>
                  <a:gd name="T15" fmla="*/ 0 h 8"/>
                  <a:gd name="T16" fmla="*/ 0 w 26"/>
                  <a:gd name="T17" fmla="*/ 0 h 8"/>
                  <a:gd name="T18" fmla="*/ 0 w 26"/>
                  <a:gd name="T19" fmla="*/ 0 h 8"/>
                  <a:gd name="T20" fmla="*/ 0 w 26"/>
                  <a:gd name="T21" fmla="*/ 0 h 8"/>
                  <a:gd name="T22" fmla="*/ 0 w 26"/>
                  <a:gd name="T23" fmla="*/ 0 h 8"/>
                  <a:gd name="T24" fmla="*/ 0 w 26"/>
                  <a:gd name="T25" fmla="*/ 0 h 8"/>
                  <a:gd name="T26" fmla="*/ 0 w 26"/>
                  <a:gd name="T27" fmla="*/ 0 h 8"/>
                  <a:gd name="T28" fmla="*/ 0 w 26"/>
                  <a:gd name="T29" fmla="*/ 0 h 8"/>
                  <a:gd name="T30" fmla="*/ 0 w 26"/>
                  <a:gd name="T31" fmla="*/ 0 h 8"/>
                  <a:gd name="T32" fmla="*/ 0 w 26"/>
                  <a:gd name="T33" fmla="*/ 0 h 8"/>
                  <a:gd name="T34" fmla="*/ 0 w 26"/>
                  <a:gd name="T35" fmla="*/ 0 h 8"/>
                  <a:gd name="T36" fmla="*/ 0 w 26"/>
                  <a:gd name="T37" fmla="*/ 0 h 8"/>
                  <a:gd name="T38" fmla="*/ 0 w 26"/>
                  <a:gd name="T39" fmla="*/ 0 h 8"/>
                  <a:gd name="T40" fmla="*/ 0 w 26"/>
                  <a:gd name="T41" fmla="*/ 0 h 8"/>
                  <a:gd name="T42" fmla="*/ 0 w 26"/>
                  <a:gd name="T43" fmla="*/ 0 h 8"/>
                  <a:gd name="T44" fmla="*/ 0 w 26"/>
                  <a:gd name="T45" fmla="*/ 0 h 8"/>
                  <a:gd name="T46" fmla="*/ 0 w 26"/>
                  <a:gd name="T47" fmla="*/ 0 h 8"/>
                  <a:gd name="T48" fmla="*/ 0 w 26"/>
                  <a:gd name="T49" fmla="*/ 0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8"/>
                  <a:gd name="T77" fmla="*/ 26 w 26"/>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8">
                    <a:moveTo>
                      <a:pt x="0" y="6"/>
                    </a:moveTo>
                    <a:lnTo>
                      <a:pt x="1" y="7"/>
                    </a:lnTo>
                    <a:lnTo>
                      <a:pt x="3" y="7"/>
                    </a:lnTo>
                    <a:lnTo>
                      <a:pt x="6" y="8"/>
                    </a:lnTo>
                    <a:lnTo>
                      <a:pt x="9" y="8"/>
                    </a:lnTo>
                    <a:lnTo>
                      <a:pt x="11" y="7"/>
                    </a:lnTo>
                    <a:lnTo>
                      <a:pt x="14" y="6"/>
                    </a:lnTo>
                    <a:lnTo>
                      <a:pt x="19" y="4"/>
                    </a:lnTo>
                    <a:lnTo>
                      <a:pt x="23" y="3"/>
                    </a:lnTo>
                    <a:lnTo>
                      <a:pt x="26" y="3"/>
                    </a:lnTo>
                    <a:lnTo>
                      <a:pt x="26" y="1"/>
                    </a:lnTo>
                    <a:lnTo>
                      <a:pt x="26" y="0"/>
                    </a:lnTo>
                    <a:lnTo>
                      <a:pt x="25" y="1"/>
                    </a:lnTo>
                    <a:lnTo>
                      <a:pt x="22" y="1"/>
                    </a:lnTo>
                    <a:lnTo>
                      <a:pt x="20" y="3"/>
                    </a:lnTo>
                    <a:lnTo>
                      <a:pt x="17" y="3"/>
                    </a:lnTo>
                    <a:lnTo>
                      <a:pt x="16" y="3"/>
                    </a:lnTo>
                    <a:lnTo>
                      <a:pt x="11" y="3"/>
                    </a:lnTo>
                    <a:lnTo>
                      <a:pt x="9" y="3"/>
                    </a:lnTo>
                    <a:lnTo>
                      <a:pt x="6" y="3"/>
                    </a:lnTo>
                    <a:lnTo>
                      <a:pt x="4" y="4"/>
                    </a:lnTo>
                    <a:lnTo>
                      <a:pt x="1" y="4"/>
                    </a:lnTo>
                    <a:lnTo>
                      <a:pt x="0"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5" name="Freeform 853">
                <a:extLst>
                  <a:ext uri="{FF2B5EF4-FFF2-40B4-BE49-F238E27FC236}">
                    <a16:creationId xmlns:a16="http://schemas.microsoft.com/office/drawing/2014/main" id="{C584732D-DE76-0B12-F550-470940553CC9}"/>
                  </a:ext>
                </a:extLst>
              </p:cNvPr>
              <p:cNvSpPr>
                <a:spLocks/>
              </p:cNvSpPr>
              <p:nvPr/>
            </p:nvSpPr>
            <p:spPr bwMode="auto">
              <a:xfrm>
                <a:off x="3143" y="3890"/>
                <a:ext cx="15" cy="5"/>
              </a:xfrm>
              <a:custGeom>
                <a:avLst/>
                <a:gdLst>
                  <a:gd name="T0" fmla="*/ 0 w 44"/>
                  <a:gd name="T1" fmla="*/ 0 h 15"/>
                  <a:gd name="T2" fmla="*/ 0 w 44"/>
                  <a:gd name="T3" fmla="*/ 0 h 15"/>
                  <a:gd name="T4" fmla="*/ 0 w 44"/>
                  <a:gd name="T5" fmla="*/ 0 h 15"/>
                  <a:gd name="T6" fmla="*/ 0 w 44"/>
                  <a:gd name="T7" fmla="*/ 0 h 15"/>
                  <a:gd name="T8" fmla="*/ 0 w 44"/>
                  <a:gd name="T9" fmla="*/ 0 h 15"/>
                  <a:gd name="T10" fmla="*/ 0 w 44"/>
                  <a:gd name="T11" fmla="*/ 0 h 15"/>
                  <a:gd name="T12" fmla="*/ 0 w 44"/>
                  <a:gd name="T13" fmla="*/ 0 h 15"/>
                  <a:gd name="T14" fmla="*/ 0 w 44"/>
                  <a:gd name="T15" fmla="*/ 0 h 15"/>
                  <a:gd name="T16" fmla="*/ 0 w 44"/>
                  <a:gd name="T17" fmla="*/ 0 h 15"/>
                  <a:gd name="T18" fmla="*/ 0 w 44"/>
                  <a:gd name="T19" fmla="*/ 0 h 15"/>
                  <a:gd name="T20" fmla="*/ 0 w 44"/>
                  <a:gd name="T21" fmla="*/ 0 h 15"/>
                  <a:gd name="T22" fmla="*/ 0 w 44"/>
                  <a:gd name="T23" fmla="*/ 0 h 15"/>
                  <a:gd name="T24" fmla="*/ 0 w 44"/>
                  <a:gd name="T25" fmla="*/ 0 h 15"/>
                  <a:gd name="T26" fmla="*/ 0 w 44"/>
                  <a:gd name="T27" fmla="*/ 0 h 15"/>
                  <a:gd name="T28" fmla="*/ 0 w 44"/>
                  <a:gd name="T29" fmla="*/ 0 h 15"/>
                  <a:gd name="T30" fmla="*/ 0 w 44"/>
                  <a:gd name="T31" fmla="*/ 0 h 15"/>
                  <a:gd name="T32" fmla="*/ 0 w 44"/>
                  <a:gd name="T33" fmla="*/ 0 h 15"/>
                  <a:gd name="T34" fmla="*/ 0 w 44"/>
                  <a:gd name="T35" fmla="*/ 0 h 15"/>
                  <a:gd name="T36" fmla="*/ 0 w 44"/>
                  <a:gd name="T37" fmla="*/ 0 h 15"/>
                  <a:gd name="T38" fmla="*/ 0 w 44"/>
                  <a:gd name="T39" fmla="*/ 0 h 15"/>
                  <a:gd name="T40" fmla="*/ 0 w 44"/>
                  <a:gd name="T41" fmla="*/ 0 h 15"/>
                  <a:gd name="T42" fmla="*/ 0 w 44"/>
                  <a:gd name="T43" fmla="*/ 0 h 15"/>
                  <a:gd name="T44" fmla="*/ 0 w 44"/>
                  <a:gd name="T45" fmla="*/ 0 h 15"/>
                  <a:gd name="T46" fmla="*/ 0 w 44"/>
                  <a:gd name="T47" fmla="*/ 0 h 15"/>
                  <a:gd name="T48" fmla="*/ 0 w 44"/>
                  <a:gd name="T49" fmla="*/ 0 h 15"/>
                  <a:gd name="T50" fmla="*/ 0 w 44"/>
                  <a:gd name="T51" fmla="*/ 0 h 15"/>
                  <a:gd name="T52" fmla="*/ 0 w 44"/>
                  <a:gd name="T53" fmla="*/ 0 h 15"/>
                  <a:gd name="T54" fmla="*/ 0 w 44"/>
                  <a:gd name="T55" fmla="*/ 0 h 15"/>
                  <a:gd name="T56" fmla="*/ 0 w 44"/>
                  <a:gd name="T57" fmla="*/ 0 h 15"/>
                  <a:gd name="T58" fmla="*/ 0 w 44"/>
                  <a:gd name="T59" fmla="*/ 0 h 15"/>
                  <a:gd name="T60" fmla="*/ 0 w 44"/>
                  <a:gd name="T61" fmla="*/ 0 h 15"/>
                  <a:gd name="T62" fmla="*/ 0 w 44"/>
                  <a:gd name="T63" fmla="*/ 0 h 15"/>
                  <a:gd name="T64" fmla="*/ 0 w 44"/>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15"/>
                  <a:gd name="T101" fmla="*/ 44 w 44"/>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15">
                    <a:moveTo>
                      <a:pt x="3" y="4"/>
                    </a:moveTo>
                    <a:lnTo>
                      <a:pt x="3" y="6"/>
                    </a:lnTo>
                    <a:lnTo>
                      <a:pt x="3" y="8"/>
                    </a:lnTo>
                    <a:lnTo>
                      <a:pt x="3" y="10"/>
                    </a:lnTo>
                    <a:lnTo>
                      <a:pt x="1" y="11"/>
                    </a:lnTo>
                    <a:lnTo>
                      <a:pt x="0" y="13"/>
                    </a:lnTo>
                    <a:lnTo>
                      <a:pt x="1" y="14"/>
                    </a:lnTo>
                    <a:lnTo>
                      <a:pt x="3" y="14"/>
                    </a:lnTo>
                    <a:lnTo>
                      <a:pt x="6" y="14"/>
                    </a:lnTo>
                    <a:lnTo>
                      <a:pt x="9" y="14"/>
                    </a:lnTo>
                    <a:lnTo>
                      <a:pt x="13" y="14"/>
                    </a:lnTo>
                    <a:lnTo>
                      <a:pt x="18" y="15"/>
                    </a:lnTo>
                    <a:lnTo>
                      <a:pt x="20" y="15"/>
                    </a:lnTo>
                    <a:lnTo>
                      <a:pt x="26" y="13"/>
                    </a:lnTo>
                    <a:lnTo>
                      <a:pt x="34" y="10"/>
                    </a:lnTo>
                    <a:lnTo>
                      <a:pt x="39" y="6"/>
                    </a:lnTo>
                    <a:lnTo>
                      <a:pt x="42" y="1"/>
                    </a:lnTo>
                    <a:lnTo>
                      <a:pt x="44" y="0"/>
                    </a:lnTo>
                    <a:lnTo>
                      <a:pt x="42" y="0"/>
                    </a:lnTo>
                    <a:lnTo>
                      <a:pt x="39" y="1"/>
                    </a:lnTo>
                    <a:lnTo>
                      <a:pt x="36" y="3"/>
                    </a:lnTo>
                    <a:lnTo>
                      <a:pt x="32" y="6"/>
                    </a:lnTo>
                    <a:lnTo>
                      <a:pt x="25" y="8"/>
                    </a:lnTo>
                    <a:lnTo>
                      <a:pt x="18" y="10"/>
                    </a:lnTo>
                    <a:lnTo>
                      <a:pt x="9" y="7"/>
                    </a:lnTo>
                    <a:lnTo>
                      <a:pt x="7" y="6"/>
                    </a:lnTo>
                    <a:lnTo>
                      <a:pt x="6" y="3"/>
                    </a:lnTo>
                    <a:lnTo>
                      <a:pt x="4" y="1"/>
                    </a:lnTo>
                    <a:lnTo>
                      <a:pt x="3" y="0"/>
                    </a:lnTo>
                    <a:lnTo>
                      <a:pt x="3" y="1"/>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6" name="Freeform 854">
                <a:extLst>
                  <a:ext uri="{FF2B5EF4-FFF2-40B4-BE49-F238E27FC236}">
                    <a16:creationId xmlns:a16="http://schemas.microsoft.com/office/drawing/2014/main" id="{959B2E0B-4C82-8140-57A6-2CED9738AC0F}"/>
                  </a:ext>
                </a:extLst>
              </p:cNvPr>
              <p:cNvSpPr>
                <a:spLocks/>
              </p:cNvSpPr>
              <p:nvPr/>
            </p:nvSpPr>
            <p:spPr bwMode="auto">
              <a:xfrm>
                <a:off x="3123" y="3890"/>
                <a:ext cx="11" cy="8"/>
              </a:xfrm>
              <a:custGeom>
                <a:avLst/>
                <a:gdLst>
                  <a:gd name="T0" fmla="*/ 0 w 32"/>
                  <a:gd name="T1" fmla="*/ 0 h 23"/>
                  <a:gd name="T2" fmla="*/ 0 w 32"/>
                  <a:gd name="T3" fmla="*/ 0 h 23"/>
                  <a:gd name="T4" fmla="*/ 0 w 32"/>
                  <a:gd name="T5" fmla="*/ 0 h 23"/>
                  <a:gd name="T6" fmla="*/ 0 w 32"/>
                  <a:gd name="T7" fmla="*/ 0 h 23"/>
                  <a:gd name="T8" fmla="*/ 0 w 32"/>
                  <a:gd name="T9" fmla="*/ 0 h 23"/>
                  <a:gd name="T10" fmla="*/ 0 w 32"/>
                  <a:gd name="T11" fmla="*/ 0 h 23"/>
                  <a:gd name="T12" fmla="*/ 0 w 32"/>
                  <a:gd name="T13" fmla="*/ 0 h 23"/>
                  <a:gd name="T14" fmla="*/ 0 w 32"/>
                  <a:gd name="T15" fmla="*/ 0 h 23"/>
                  <a:gd name="T16" fmla="*/ 0 w 32"/>
                  <a:gd name="T17" fmla="*/ 0 h 23"/>
                  <a:gd name="T18" fmla="*/ 0 w 32"/>
                  <a:gd name="T19" fmla="*/ 0 h 23"/>
                  <a:gd name="T20" fmla="*/ 0 w 32"/>
                  <a:gd name="T21" fmla="*/ 0 h 23"/>
                  <a:gd name="T22" fmla="*/ 0 w 32"/>
                  <a:gd name="T23" fmla="*/ 0 h 23"/>
                  <a:gd name="T24" fmla="*/ 0 w 32"/>
                  <a:gd name="T25" fmla="*/ 0 h 23"/>
                  <a:gd name="T26" fmla="*/ 0 w 32"/>
                  <a:gd name="T27" fmla="*/ 0 h 23"/>
                  <a:gd name="T28" fmla="*/ 0 w 32"/>
                  <a:gd name="T29" fmla="*/ 0 h 23"/>
                  <a:gd name="T30" fmla="*/ 0 w 32"/>
                  <a:gd name="T31" fmla="*/ 0 h 23"/>
                  <a:gd name="T32" fmla="*/ 0 w 32"/>
                  <a:gd name="T33" fmla="*/ 0 h 23"/>
                  <a:gd name="T34" fmla="*/ 0 w 32"/>
                  <a:gd name="T35" fmla="*/ 0 h 23"/>
                  <a:gd name="T36" fmla="*/ 0 w 32"/>
                  <a:gd name="T37" fmla="*/ 0 h 23"/>
                  <a:gd name="T38" fmla="*/ 0 w 32"/>
                  <a:gd name="T39" fmla="*/ 0 h 23"/>
                  <a:gd name="T40" fmla="*/ 0 w 32"/>
                  <a:gd name="T41" fmla="*/ 0 h 23"/>
                  <a:gd name="T42" fmla="*/ 0 w 32"/>
                  <a:gd name="T43" fmla="*/ 0 h 23"/>
                  <a:gd name="T44" fmla="*/ 0 w 32"/>
                  <a:gd name="T45" fmla="*/ 0 h 23"/>
                  <a:gd name="T46" fmla="*/ 0 w 32"/>
                  <a:gd name="T47" fmla="*/ 0 h 23"/>
                  <a:gd name="T48" fmla="*/ 0 w 32"/>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23"/>
                  <a:gd name="T77" fmla="*/ 32 w 32"/>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23">
                    <a:moveTo>
                      <a:pt x="3" y="18"/>
                    </a:moveTo>
                    <a:lnTo>
                      <a:pt x="0" y="19"/>
                    </a:lnTo>
                    <a:lnTo>
                      <a:pt x="2" y="22"/>
                    </a:lnTo>
                    <a:lnTo>
                      <a:pt x="6" y="23"/>
                    </a:lnTo>
                    <a:lnTo>
                      <a:pt x="9" y="23"/>
                    </a:lnTo>
                    <a:lnTo>
                      <a:pt x="10" y="23"/>
                    </a:lnTo>
                    <a:lnTo>
                      <a:pt x="13" y="22"/>
                    </a:lnTo>
                    <a:lnTo>
                      <a:pt x="18" y="22"/>
                    </a:lnTo>
                    <a:lnTo>
                      <a:pt x="21" y="22"/>
                    </a:lnTo>
                    <a:lnTo>
                      <a:pt x="24" y="18"/>
                    </a:lnTo>
                    <a:lnTo>
                      <a:pt x="29" y="12"/>
                    </a:lnTo>
                    <a:lnTo>
                      <a:pt x="32" y="7"/>
                    </a:lnTo>
                    <a:lnTo>
                      <a:pt x="26" y="0"/>
                    </a:lnTo>
                    <a:lnTo>
                      <a:pt x="28" y="2"/>
                    </a:lnTo>
                    <a:lnTo>
                      <a:pt x="29" y="5"/>
                    </a:lnTo>
                    <a:lnTo>
                      <a:pt x="29" y="9"/>
                    </a:lnTo>
                    <a:lnTo>
                      <a:pt x="28" y="12"/>
                    </a:lnTo>
                    <a:lnTo>
                      <a:pt x="24" y="12"/>
                    </a:lnTo>
                    <a:lnTo>
                      <a:pt x="19" y="14"/>
                    </a:lnTo>
                    <a:lnTo>
                      <a:pt x="15" y="14"/>
                    </a:lnTo>
                    <a:lnTo>
                      <a:pt x="10" y="15"/>
                    </a:lnTo>
                    <a:lnTo>
                      <a:pt x="9" y="16"/>
                    </a:lnTo>
                    <a:lnTo>
                      <a:pt x="8" y="16"/>
                    </a:lnTo>
                    <a:lnTo>
                      <a:pt x="6" y="18"/>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7" name="Freeform 855">
                <a:extLst>
                  <a:ext uri="{FF2B5EF4-FFF2-40B4-BE49-F238E27FC236}">
                    <a16:creationId xmlns:a16="http://schemas.microsoft.com/office/drawing/2014/main" id="{C663879A-2E7A-27BC-BF23-407A405496D5}"/>
                  </a:ext>
                </a:extLst>
              </p:cNvPr>
              <p:cNvSpPr>
                <a:spLocks/>
              </p:cNvSpPr>
              <p:nvPr/>
            </p:nvSpPr>
            <p:spPr bwMode="auto">
              <a:xfrm>
                <a:off x="3185" y="3894"/>
                <a:ext cx="9" cy="11"/>
              </a:xfrm>
              <a:custGeom>
                <a:avLst/>
                <a:gdLst>
                  <a:gd name="T0" fmla="*/ 0 w 28"/>
                  <a:gd name="T1" fmla="*/ 0 h 34"/>
                  <a:gd name="T2" fmla="*/ 0 w 28"/>
                  <a:gd name="T3" fmla="*/ 0 h 34"/>
                  <a:gd name="T4" fmla="*/ 0 w 28"/>
                  <a:gd name="T5" fmla="*/ 0 h 34"/>
                  <a:gd name="T6" fmla="*/ 0 w 28"/>
                  <a:gd name="T7" fmla="*/ 0 h 34"/>
                  <a:gd name="T8" fmla="*/ 0 w 28"/>
                  <a:gd name="T9" fmla="*/ 0 h 34"/>
                  <a:gd name="T10" fmla="*/ 0 w 28"/>
                  <a:gd name="T11" fmla="*/ 0 h 34"/>
                  <a:gd name="T12" fmla="*/ 0 w 28"/>
                  <a:gd name="T13" fmla="*/ 0 h 34"/>
                  <a:gd name="T14" fmla="*/ 0 w 28"/>
                  <a:gd name="T15" fmla="*/ 0 h 34"/>
                  <a:gd name="T16" fmla="*/ 0 w 28"/>
                  <a:gd name="T17" fmla="*/ 0 h 34"/>
                  <a:gd name="T18" fmla="*/ 0 w 28"/>
                  <a:gd name="T19" fmla="*/ 0 h 34"/>
                  <a:gd name="T20" fmla="*/ 0 w 28"/>
                  <a:gd name="T21" fmla="*/ 0 h 34"/>
                  <a:gd name="T22" fmla="*/ 0 w 28"/>
                  <a:gd name="T23" fmla="*/ 0 h 34"/>
                  <a:gd name="T24" fmla="*/ 0 w 28"/>
                  <a:gd name="T25" fmla="*/ 0 h 34"/>
                  <a:gd name="T26" fmla="*/ 0 w 28"/>
                  <a:gd name="T27" fmla="*/ 0 h 34"/>
                  <a:gd name="T28" fmla="*/ 0 w 28"/>
                  <a:gd name="T29" fmla="*/ 0 h 34"/>
                  <a:gd name="T30" fmla="*/ 0 w 28"/>
                  <a:gd name="T31" fmla="*/ 0 h 34"/>
                  <a:gd name="T32" fmla="*/ 0 w 28"/>
                  <a:gd name="T33" fmla="*/ 0 h 34"/>
                  <a:gd name="T34" fmla="*/ 0 w 28"/>
                  <a:gd name="T35" fmla="*/ 0 h 34"/>
                  <a:gd name="T36" fmla="*/ 0 w 28"/>
                  <a:gd name="T37" fmla="*/ 0 h 34"/>
                  <a:gd name="T38" fmla="*/ 0 w 28"/>
                  <a:gd name="T39" fmla="*/ 0 h 34"/>
                  <a:gd name="T40" fmla="*/ 0 w 28"/>
                  <a:gd name="T41" fmla="*/ 0 h 34"/>
                  <a:gd name="T42" fmla="*/ 0 w 28"/>
                  <a:gd name="T43" fmla="*/ 0 h 34"/>
                  <a:gd name="T44" fmla="*/ 0 w 28"/>
                  <a:gd name="T45" fmla="*/ 0 h 34"/>
                  <a:gd name="T46" fmla="*/ 0 w 28"/>
                  <a:gd name="T47" fmla="*/ 0 h 34"/>
                  <a:gd name="T48" fmla="*/ 0 w 28"/>
                  <a:gd name="T49" fmla="*/ 0 h 34"/>
                  <a:gd name="T50" fmla="*/ 0 w 28"/>
                  <a:gd name="T51" fmla="*/ 0 h 34"/>
                  <a:gd name="T52" fmla="*/ 0 w 28"/>
                  <a:gd name="T53" fmla="*/ 0 h 34"/>
                  <a:gd name="T54" fmla="*/ 0 w 28"/>
                  <a:gd name="T55" fmla="*/ 0 h 34"/>
                  <a:gd name="T56" fmla="*/ 0 w 28"/>
                  <a:gd name="T57" fmla="*/ 0 h 34"/>
                  <a:gd name="T58" fmla="*/ 0 w 28"/>
                  <a:gd name="T59" fmla="*/ 0 h 34"/>
                  <a:gd name="T60" fmla="*/ 0 w 28"/>
                  <a:gd name="T61" fmla="*/ 0 h 34"/>
                  <a:gd name="T62" fmla="*/ 0 w 28"/>
                  <a:gd name="T63" fmla="*/ 0 h 34"/>
                  <a:gd name="T64" fmla="*/ 0 w 28"/>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4"/>
                  <a:gd name="T101" fmla="*/ 28 w 28"/>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4">
                    <a:moveTo>
                      <a:pt x="1" y="23"/>
                    </a:moveTo>
                    <a:lnTo>
                      <a:pt x="4" y="23"/>
                    </a:lnTo>
                    <a:lnTo>
                      <a:pt x="6" y="23"/>
                    </a:lnTo>
                    <a:lnTo>
                      <a:pt x="9" y="24"/>
                    </a:lnTo>
                    <a:lnTo>
                      <a:pt x="9" y="27"/>
                    </a:lnTo>
                    <a:lnTo>
                      <a:pt x="10" y="28"/>
                    </a:lnTo>
                    <a:lnTo>
                      <a:pt x="12" y="27"/>
                    </a:lnTo>
                    <a:lnTo>
                      <a:pt x="12" y="24"/>
                    </a:lnTo>
                    <a:lnTo>
                      <a:pt x="13" y="21"/>
                    </a:lnTo>
                    <a:lnTo>
                      <a:pt x="16" y="17"/>
                    </a:lnTo>
                    <a:lnTo>
                      <a:pt x="19" y="13"/>
                    </a:lnTo>
                    <a:lnTo>
                      <a:pt x="22" y="7"/>
                    </a:lnTo>
                    <a:lnTo>
                      <a:pt x="25" y="3"/>
                    </a:lnTo>
                    <a:lnTo>
                      <a:pt x="26" y="0"/>
                    </a:lnTo>
                    <a:lnTo>
                      <a:pt x="28" y="3"/>
                    </a:lnTo>
                    <a:lnTo>
                      <a:pt x="28" y="4"/>
                    </a:lnTo>
                    <a:lnTo>
                      <a:pt x="25" y="10"/>
                    </a:lnTo>
                    <a:lnTo>
                      <a:pt x="20" y="18"/>
                    </a:lnTo>
                    <a:lnTo>
                      <a:pt x="15" y="28"/>
                    </a:lnTo>
                    <a:lnTo>
                      <a:pt x="12" y="32"/>
                    </a:lnTo>
                    <a:lnTo>
                      <a:pt x="9" y="34"/>
                    </a:lnTo>
                    <a:lnTo>
                      <a:pt x="7" y="34"/>
                    </a:lnTo>
                    <a:lnTo>
                      <a:pt x="6" y="34"/>
                    </a:lnTo>
                    <a:lnTo>
                      <a:pt x="4" y="31"/>
                    </a:lnTo>
                    <a:lnTo>
                      <a:pt x="4" y="28"/>
                    </a:lnTo>
                    <a:lnTo>
                      <a:pt x="3" y="25"/>
                    </a:lnTo>
                    <a:lnTo>
                      <a:pt x="1" y="24"/>
                    </a:lnTo>
                    <a:lnTo>
                      <a:pt x="0" y="24"/>
                    </a:lnTo>
                    <a:lnTo>
                      <a:pt x="0" y="23"/>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8" name="Freeform 856">
                <a:extLst>
                  <a:ext uri="{FF2B5EF4-FFF2-40B4-BE49-F238E27FC236}">
                    <a16:creationId xmlns:a16="http://schemas.microsoft.com/office/drawing/2014/main" id="{80D09A93-CDBD-32D8-DBF0-1FF6FAD7C999}"/>
                  </a:ext>
                </a:extLst>
              </p:cNvPr>
              <p:cNvSpPr>
                <a:spLocks/>
              </p:cNvSpPr>
              <p:nvPr/>
            </p:nvSpPr>
            <p:spPr bwMode="auto">
              <a:xfrm>
                <a:off x="3141" y="3888"/>
                <a:ext cx="11" cy="8"/>
              </a:xfrm>
              <a:custGeom>
                <a:avLst/>
                <a:gdLst>
                  <a:gd name="T0" fmla="*/ 0 w 31"/>
                  <a:gd name="T1" fmla="*/ 0 h 24"/>
                  <a:gd name="T2" fmla="*/ 0 w 31"/>
                  <a:gd name="T3" fmla="*/ 0 h 24"/>
                  <a:gd name="T4" fmla="*/ 0 w 31"/>
                  <a:gd name="T5" fmla="*/ 0 h 24"/>
                  <a:gd name="T6" fmla="*/ 0 w 31"/>
                  <a:gd name="T7" fmla="*/ 0 h 24"/>
                  <a:gd name="T8" fmla="*/ 0 w 31"/>
                  <a:gd name="T9" fmla="*/ 0 h 24"/>
                  <a:gd name="T10" fmla="*/ 0 w 31"/>
                  <a:gd name="T11" fmla="*/ 0 h 24"/>
                  <a:gd name="T12" fmla="*/ 0 w 31"/>
                  <a:gd name="T13" fmla="*/ 0 h 24"/>
                  <a:gd name="T14" fmla="*/ 0 w 31"/>
                  <a:gd name="T15" fmla="*/ 0 h 24"/>
                  <a:gd name="T16" fmla="*/ 0 w 31"/>
                  <a:gd name="T17" fmla="*/ 0 h 24"/>
                  <a:gd name="T18" fmla="*/ 0 w 31"/>
                  <a:gd name="T19" fmla="*/ 0 h 24"/>
                  <a:gd name="T20" fmla="*/ 0 w 31"/>
                  <a:gd name="T21" fmla="*/ 0 h 24"/>
                  <a:gd name="T22" fmla="*/ 0 w 31"/>
                  <a:gd name="T23" fmla="*/ 0 h 24"/>
                  <a:gd name="T24" fmla="*/ 0 w 31"/>
                  <a:gd name="T25" fmla="*/ 0 h 24"/>
                  <a:gd name="T26" fmla="*/ 0 w 31"/>
                  <a:gd name="T27" fmla="*/ 0 h 24"/>
                  <a:gd name="T28" fmla="*/ 0 w 31"/>
                  <a:gd name="T29" fmla="*/ 0 h 24"/>
                  <a:gd name="T30" fmla="*/ 0 w 31"/>
                  <a:gd name="T31" fmla="*/ 0 h 24"/>
                  <a:gd name="T32" fmla="*/ 0 w 31"/>
                  <a:gd name="T33" fmla="*/ 0 h 24"/>
                  <a:gd name="T34" fmla="*/ 0 w 31"/>
                  <a:gd name="T35" fmla="*/ 0 h 24"/>
                  <a:gd name="T36" fmla="*/ 0 w 31"/>
                  <a:gd name="T37" fmla="*/ 0 h 24"/>
                  <a:gd name="T38" fmla="*/ 0 w 31"/>
                  <a:gd name="T39" fmla="*/ 0 h 24"/>
                  <a:gd name="T40" fmla="*/ 0 w 31"/>
                  <a:gd name="T41" fmla="*/ 0 h 24"/>
                  <a:gd name="T42" fmla="*/ 0 w 31"/>
                  <a:gd name="T43" fmla="*/ 0 h 24"/>
                  <a:gd name="T44" fmla="*/ 0 w 31"/>
                  <a:gd name="T45" fmla="*/ 0 h 24"/>
                  <a:gd name="T46" fmla="*/ 0 w 31"/>
                  <a:gd name="T47" fmla="*/ 0 h 24"/>
                  <a:gd name="T48" fmla="*/ 0 w 31"/>
                  <a:gd name="T49" fmla="*/ 0 h 24"/>
                  <a:gd name="T50" fmla="*/ 0 w 31"/>
                  <a:gd name="T51" fmla="*/ 0 h 24"/>
                  <a:gd name="T52" fmla="*/ 0 w 31"/>
                  <a:gd name="T53" fmla="*/ 0 h 24"/>
                  <a:gd name="T54" fmla="*/ 0 w 31"/>
                  <a:gd name="T55" fmla="*/ 0 h 24"/>
                  <a:gd name="T56" fmla="*/ 0 w 31"/>
                  <a:gd name="T57" fmla="*/ 0 h 24"/>
                  <a:gd name="T58" fmla="*/ 0 w 31"/>
                  <a:gd name="T59" fmla="*/ 0 h 24"/>
                  <a:gd name="T60" fmla="*/ 0 w 31"/>
                  <a:gd name="T61" fmla="*/ 0 h 24"/>
                  <a:gd name="T62" fmla="*/ 0 w 31"/>
                  <a:gd name="T63" fmla="*/ 0 h 24"/>
                  <a:gd name="T64" fmla="*/ 0 w 31"/>
                  <a:gd name="T65" fmla="*/ 0 h 24"/>
                  <a:gd name="T66" fmla="*/ 0 w 31"/>
                  <a:gd name="T67" fmla="*/ 0 h 24"/>
                  <a:gd name="T68" fmla="*/ 0 w 31"/>
                  <a:gd name="T69" fmla="*/ 0 h 24"/>
                  <a:gd name="T70" fmla="*/ 0 w 31"/>
                  <a:gd name="T71" fmla="*/ 0 h 24"/>
                  <a:gd name="T72" fmla="*/ 0 w 31"/>
                  <a:gd name="T73" fmla="*/ 0 h 24"/>
                  <a:gd name="T74" fmla="*/ 0 w 31"/>
                  <a:gd name="T75" fmla="*/ 0 h 24"/>
                  <a:gd name="T76" fmla="*/ 0 w 31"/>
                  <a:gd name="T77" fmla="*/ 0 h 24"/>
                  <a:gd name="T78" fmla="*/ 0 w 31"/>
                  <a:gd name="T79" fmla="*/ 0 h 24"/>
                  <a:gd name="T80" fmla="*/ 0 w 31"/>
                  <a:gd name="T81" fmla="*/ 0 h 24"/>
                  <a:gd name="T82" fmla="*/ 0 w 31"/>
                  <a:gd name="T83" fmla="*/ 0 h 24"/>
                  <a:gd name="T84" fmla="*/ 0 w 31"/>
                  <a:gd name="T85" fmla="*/ 0 h 24"/>
                  <a:gd name="T86" fmla="*/ 0 w 31"/>
                  <a:gd name="T87" fmla="*/ 0 h 24"/>
                  <a:gd name="T88" fmla="*/ 0 w 31"/>
                  <a:gd name="T89" fmla="*/ 0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
                  <a:gd name="T136" fmla="*/ 0 h 24"/>
                  <a:gd name="T137" fmla="*/ 31 w 31"/>
                  <a:gd name="T138" fmla="*/ 24 h 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 h="24">
                    <a:moveTo>
                      <a:pt x="26" y="21"/>
                    </a:moveTo>
                    <a:lnTo>
                      <a:pt x="24" y="21"/>
                    </a:lnTo>
                    <a:lnTo>
                      <a:pt x="19" y="20"/>
                    </a:lnTo>
                    <a:lnTo>
                      <a:pt x="15" y="20"/>
                    </a:lnTo>
                    <a:lnTo>
                      <a:pt x="12" y="20"/>
                    </a:lnTo>
                    <a:lnTo>
                      <a:pt x="9" y="20"/>
                    </a:lnTo>
                    <a:lnTo>
                      <a:pt x="7" y="20"/>
                    </a:lnTo>
                    <a:lnTo>
                      <a:pt x="6" y="19"/>
                    </a:lnTo>
                    <a:lnTo>
                      <a:pt x="7" y="17"/>
                    </a:lnTo>
                    <a:lnTo>
                      <a:pt x="9" y="16"/>
                    </a:lnTo>
                    <a:lnTo>
                      <a:pt x="9" y="14"/>
                    </a:lnTo>
                    <a:lnTo>
                      <a:pt x="9" y="12"/>
                    </a:lnTo>
                    <a:lnTo>
                      <a:pt x="9" y="10"/>
                    </a:lnTo>
                    <a:lnTo>
                      <a:pt x="9" y="7"/>
                    </a:lnTo>
                    <a:lnTo>
                      <a:pt x="9" y="6"/>
                    </a:lnTo>
                    <a:lnTo>
                      <a:pt x="7" y="3"/>
                    </a:lnTo>
                    <a:lnTo>
                      <a:pt x="6" y="2"/>
                    </a:lnTo>
                    <a:lnTo>
                      <a:pt x="5" y="0"/>
                    </a:lnTo>
                    <a:lnTo>
                      <a:pt x="5" y="2"/>
                    </a:lnTo>
                    <a:lnTo>
                      <a:pt x="5" y="5"/>
                    </a:lnTo>
                    <a:lnTo>
                      <a:pt x="5" y="9"/>
                    </a:lnTo>
                    <a:lnTo>
                      <a:pt x="5" y="12"/>
                    </a:lnTo>
                    <a:lnTo>
                      <a:pt x="5" y="13"/>
                    </a:lnTo>
                    <a:lnTo>
                      <a:pt x="3" y="14"/>
                    </a:lnTo>
                    <a:lnTo>
                      <a:pt x="3" y="16"/>
                    </a:lnTo>
                    <a:lnTo>
                      <a:pt x="2" y="17"/>
                    </a:lnTo>
                    <a:lnTo>
                      <a:pt x="0" y="17"/>
                    </a:lnTo>
                    <a:lnTo>
                      <a:pt x="0" y="19"/>
                    </a:lnTo>
                    <a:lnTo>
                      <a:pt x="0" y="20"/>
                    </a:lnTo>
                    <a:lnTo>
                      <a:pt x="0" y="21"/>
                    </a:lnTo>
                    <a:lnTo>
                      <a:pt x="2" y="21"/>
                    </a:lnTo>
                    <a:lnTo>
                      <a:pt x="5" y="21"/>
                    </a:lnTo>
                    <a:lnTo>
                      <a:pt x="7" y="23"/>
                    </a:lnTo>
                    <a:lnTo>
                      <a:pt x="10" y="23"/>
                    </a:lnTo>
                    <a:lnTo>
                      <a:pt x="13" y="24"/>
                    </a:lnTo>
                    <a:lnTo>
                      <a:pt x="15" y="24"/>
                    </a:lnTo>
                    <a:lnTo>
                      <a:pt x="18" y="24"/>
                    </a:lnTo>
                    <a:lnTo>
                      <a:pt x="22" y="24"/>
                    </a:lnTo>
                    <a:lnTo>
                      <a:pt x="26" y="24"/>
                    </a:lnTo>
                    <a:lnTo>
                      <a:pt x="29" y="23"/>
                    </a:lnTo>
                    <a:lnTo>
                      <a:pt x="31" y="20"/>
                    </a:lnTo>
                    <a:lnTo>
                      <a:pt x="26" y="21"/>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69" name="Freeform 857">
                <a:extLst>
                  <a:ext uri="{FF2B5EF4-FFF2-40B4-BE49-F238E27FC236}">
                    <a16:creationId xmlns:a16="http://schemas.microsoft.com/office/drawing/2014/main" id="{9D3B3CBD-D188-1268-1712-2B1EDE302854}"/>
                  </a:ext>
                </a:extLst>
              </p:cNvPr>
              <p:cNvSpPr>
                <a:spLocks/>
              </p:cNvSpPr>
              <p:nvPr/>
            </p:nvSpPr>
            <p:spPr bwMode="auto">
              <a:xfrm>
                <a:off x="3125" y="3888"/>
                <a:ext cx="8" cy="7"/>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w 24"/>
                  <a:gd name="T17" fmla="*/ 0 h 20"/>
                  <a:gd name="T18" fmla="*/ 0 w 24"/>
                  <a:gd name="T19" fmla="*/ 0 h 20"/>
                  <a:gd name="T20" fmla="*/ 0 w 24"/>
                  <a:gd name="T21" fmla="*/ 0 h 20"/>
                  <a:gd name="T22" fmla="*/ 0 w 24"/>
                  <a:gd name="T23" fmla="*/ 0 h 20"/>
                  <a:gd name="T24" fmla="*/ 0 w 24"/>
                  <a:gd name="T25" fmla="*/ 0 h 20"/>
                  <a:gd name="T26" fmla="*/ 0 w 24"/>
                  <a:gd name="T27" fmla="*/ 0 h 20"/>
                  <a:gd name="T28" fmla="*/ 0 w 24"/>
                  <a:gd name="T29" fmla="*/ 0 h 20"/>
                  <a:gd name="T30" fmla="*/ 0 w 24"/>
                  <a:gd name="T31" fmla="*/ 0 h 20"/>
                  <a:gd name="T32" fmla="*/ 0 w 24"/>
                  <a:gd name="T33" fmla="*/ 0 h 20"/>
                  <a:gd name="T34" fmla="*/ 0 w 24"/>
                  <a:gd name="T35" fmla="*/ 0 h 20"/>
                  <a:gd name="T36" fmla="*/ 0 w 24"/>
                  <a:gd name="T37" fmla="*/ 0 h 20"/>
                  <a:gd name="T38" fmla="*/ 0 w 24"/>
                  <a:gd name="T39" fmla="*/ 0 h 20"/>
                  <a:gd name="T40" fmla="*/ 0 w 24"/>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0"/>
                  <a:gd name="T65" fmla="*/ 24 w 24"/>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0">
                    <a:moveTo>
                      <a:pt x="4" y="7"/>
                    </a:moveTo>
                    <a:lnTo>
                      <a:pt x="5" y="10"/>
                    </a:lnTo>
                    <a:lnTo>
                      <a:pt x="7" y="13"/>
                    </a:lnTo>
                    <a:lnTo>
                      <a:pt x="5" y="16"/>
                    </a:lnTo>
                    <a:lnTo>
                      <a:pt x="5" y="20"/>
                    </a:lnTo>
                    <a:lnTo>
                      <a:pt x="10" y="19"/>
                    </a:lnTo>
                    <a:lnTo>
                      <a:pt x="14" y="19"/>
                    </a:lnTo>
                    <a:lnTo>
                      <a:pt x="19" y="17"/>
                    </a:lnTo>
                    <a:lnTo>
                      <a:pt x="23" y="17"/>
                    </a:lnTo>
                    <a:lnTo>
                      <a:pt x="24" y="14"/>
                    </a:lnTo>
                    <a:lnTo>
                      <a:pt x="24" y="10"/>
                    </a:lnTo>
                    <a:lnTo>
                      <a:pt x="23" y="7"/>
                    </a:lnTo>
                    <a:lnTo>
                      <a:pt x="21" y="5"/>
                    </a:lnTo>
                    <a:lnTo>
                      <a:pt x="17" y="3"/>
                    </a:lnTo>
                    <a:lnTo>
                      <a:pt x="11" y="0"/>
                    </a:lnTo>
                    <a:lnTo>
                      <a:pt x="5" y="0"/>
                    </a:lnTo>
                    <a:lnTo>
                      <a:pt x="1" y="2"/>
                    </a:lnTo>
                    <a:lnTo>
                      <a:pt x="0" y="3"/>
                    </a:lnTo>
                    <a:lnTo>
                      <a:pt x="1" y="5"/>
                    </a:lnTo>
                    <a:lnTo>
                      <a:pt x="3" y="6"/>
                    </a:lnTo>
                    <a:lnTo>
                      <a:pt x="4" y="7"/>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0" name="Freeform 858">
                <a:extLst>
                  <a:ext uri="{FF2B5EF4-FFF2-40B4-BE49-F238E27FC236}">
                    <a16:creationId xmlns:a16="http://schemas.microsoft.com/office/drawing/2014/main" id="{924F68DF-990D-D4E3-4236-4E5922A2790C}"/>
                  </a:ext>
                </a:extLst>
              </p:cNvPr>
              <p:cNvSpPr>
                <a:spLocks/>
              </p:cNvSpPr>
              <p:nvPr/>
            </p:nvSpPr>
            <p:spPr bwMode="auto">
              <a:xfrm>
                <a:off x="3137" y="3923"/>
                <a:ext cx="10" cy="10"/>
              </a:xfrm>
              <a:custGeom>
                <a:avLst/>
                <a:gdLst>
                  <a:gd name="T0" fmla="*/ 0 w 32"/>
                  <a:gd name="T1" fmla="*/ 0 h 30"/>
                  <a:gd name="T2" fmla="*/ 0 w 32"/>
                  <a:gd name="T3" fmla="*/ 0 h 30"/>
                  <a:gd name="T4" fmla="*/ 0 w 32"/>
                  <a:gd name="T5" fmla="*/ 0 h 30"/>
                  <a:gd name="T6" fmla="*/ 0 w 32"/>
                  <a:gd name="T7" fmla="*/ 0 h 30"/>
                  <a:gd name="T8" fmla="*/ 0 w 32"/>
                  <a:gd name="T9" fmla="*/ 0 h 30"/>
                  <a:gd name="T10" fmla="*/ 0 w 32"/>
                  <a:gd name="T11" fmla="*/ 0 h 30"/>
                  <a:gd name="T12" fmla="*/ 0 w 32"/>
                  <a:gd name="T13" fmla="*/ 0 h 30"/>
                  <a:gd name="T14" fmla="*/ 0 w 32"/>
                  <a:gd name="T15" fmla="*/ 0 h 30"/>
                  <a:gd name="T16" fmla="*/ 0 w 32"/>
                  <a:gd name="T17" fmla="*/ 0 h 30"/>
                  <a:gd name="T18" fmla="*/ 0 w 32"/>
                  <a:gd name="T19" fmla="*/ 0 h 30"/>
                  <a:gd name="T20" fmla="*/ 0 w 32"/>
                  <a:gd name="T21" fmla="*/ 0 h 30"/>
                  <a:gd name="T22" fmla="*/ 0 w 32"/>
                  <a:gd name="T23" fmla="*/ 0 h 30"/>
                  <a:gd name="T24" fmla="*/ 0 w 32"/>
                  <a:gd name="T25" fmla="*/ 0 h 30"/>
                  <a:gd name="T26" fmla="*/ 0 w 32"/>
                  <a:gd name="T27" fmla="*/ 0 h 30"/>
                  <a:gd name="T28" fmla="*/ 0 w 32"/>
                  <a:gd name="T29" fmla="*/ 0 h 30"/>
                  <a:gd name="T30" fmla="*/ 0 w 32"/>
                  <a:gd name="T31" fmla="*/ 0 h 30"/>
                  <a:gd name="T32" fmla="*/ 0 w 32"/>
                  <a:gd name="T33" fmla="*/ 0 h 30"/>
                  <a:gd name="T34" fmla="*/ 0 w 32"/>
                  <a:gd name="T35" fmla="*/ 0 h 30"/>
                  <a:gd name="T36" fmla="*/ 0 w 32"/>
                  <a:gd name="T37" fmla="*/ 0 h 30"/>
                  <a:gd name="T38" fmla="*/ 0 w 32"/>
                  <a:gd name="T39" fmla="*/ 0 h 30"/>
                  <a:gd name="T40" fmla="*/ 0 w 32"/>
                  <a:gd name="T41" fmla="*/ 0 h 30"/>
                  <a:gd name="T42" fmla="*/ 0 w 32"/>
                  <a:gd name="T43" fmla="*/ 0 h 30"/>
                  <a:gd name="T44" fmla="*/ 0 w 32"/>
                  <a:gd name="T45" fmla="*/ 0 h 30"/>
                  <a:gd name="T46" fmla="*/ 0 w 32"/>
                  <a:gd name="T47" fmla="*/ 0 h 30"/>
                  <a:gd name="T48" fmla="*/ 0 w 32"/>
                  <a:gd name="T49" fmla="*/ 0 h 30"/>
                  <a:gd name="T50" fmla="*/ 0 w 32"/>
                  <a:gd name="T51" fmla="*/ 0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30"/>
                  <a:gd name="T80" fmla="*/ 32 w 32"/>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30">
                    <a:moveTo>
                      <a:pt x="0" y="21"/>
                    </a:moveTo>
                    <a:lnTo>
                      <a:pt x="3" y="23"/>
                    </a:lnTo>
                    <a:lnTo>
                      <a:pt x="7" y="23"/>
                    </a:lnTo>
                    <a:lnTo>
                      <a:pt x="10" y="23"/>
                    </a:lnTo>
                    <a:lnTo>
                      <a:pt x="13" y="21"/>
                    </a:lnTo>
                    <a:lnTo>
                      <a:pt x="16" y="21"/>
                    </a:lnTo>
                    <a:lnTo>
                      <a:pt x="19" y="20"/>
                    </a:lnTo>
                    <a:lnTo>
                      <a:pt x="20" y="19"/>
                    </a:lnTo>
                    <a:lnTo>
                      <a:pt x="23" y="17"/>
                    </a:lnTo>
                    <a:lnTo>
                      <a:pt x="26" y="14"/>
                    </a:lnTo>
                    <a:lnTo>
                      <a:pt x="27" y="9"/>
                    </a:lnTo>
                    <a:lnTo>
                      <a:pt x="27" y="5"/>
                    </a:lnTo>
                    <a:lnTo>
                      <a:pt x="30" y="0"/>
                    </a:lnTo>
                    <a:lnTo>
                      <a:pt x="32" y="7"/>
                    </a:lnTo>
                    <a:lnTo>
                      <a:pt x="30" y="16"/>
                    </a:lnTo>
                    <a:lnTo>
                      <a:pt x="27" y="24"/>
                    </a:lnTo>
                    <a:lnTo>
                      <a:pt x="21" y="28"/>
                    </a:lnTo>
                    <a:lnTo>
                      <a:pt x="16" y="30"/>
                    </a:lnTo>
                    <a:lnTo>
                      <a:pt x="10" y="30"/>
                    </a:lnTo>
                    <a:lnTo>
                      <a:pt x="5" y="28"/>
                    </a:lnTo>
                    <a:lnTo>
                      <a:pt x="3" y="27"/>
                    </a:lnTo>
                    <a:lnTo>
                      <a:pt x="1" y="27"/>
                    </a:lnTo>
                    <a:lnTo>
                      <a:pt x="1" y="24"/>
                    </a:lnTo>
                    <a:lnTo>
                      <a:pt x="0" y="23"/>
                    </a:lnTo>
                    <a:lnTo>
                      <a:pt x="0" y="21"/>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1" name="Freeform 859">
                <a:extLst>
                  <a:ext uri="{FF2B5EF4-FFF2-40B4-BE49-F238E27FC236}">
                    <a16:creationId xmlns:a16="http://schemas.microsoft.com/office/drawing/2014/main" id="{B2406C5E-E342-B78C-1281-54628937864D}"/>
                  </a:ext>
                </a:extLst>
              </p:cNvPr>
              <p:cNvSpPr>
                <a:spLocks/>
              </p:cNvSpPr>
              <p:nvPr/>
            </p:nvSpPr>
            <p:spPr bwMode="auto">
              <a:xfrm>
                <a:off x="3177" y="3907"/>
                <a:ext cx="13" cy="19"/>
              </a:xfrm>
              <a:custGeom>
                <a:avLst/>
                <a:gdLst>
                  <a:gd name="T0" fmla="*/ 0 w 38"/>
                  <a:gd name="T1" fmla="*/ 0 h 56"/>
                  <a:gd name="T2" fmla="*/ 0 w 38"/>
                  <a:gd name="T3" fmla="*/ 0 h 56"/>
                  <a:gd name="T4" fmla="*/ 0 w 38"/>
                  <a:gd name="T5" fmla="*/ 0 h 56"/>
                  <a:gd name="T6" fmla="*/ 0 w 38"/>
                  <a:gd name="T7" fmla="*/ 0 h 56"/>
                  <a:gd name="T8" fmla="*/ 0 w 38"/>
                  <a:gd name="T9" fmla="*/ 0 h 56"/>
                  <a:gd name="T10" fmla="*/ 0 w 38"/>
                  <a:gd name="T11" fmla="*/ 0 h 56"/>
                  <a:gd name="T12" fmla="*/ 0 w 38"/>
                  <a:gd name="T13" fmla="*/ 0 h 56"/>
                  <a:gd name="T14" fmla="*/ 0 w 38"/>
                  <a:gd name="T15" fmla="*/ 0 h 56"/>
                  <a:gd name="T16" fmla="*/ 0 w 38"/>
                  <a:gd name="T17" fmla="*/ 0 h 56"/>
                  <a:gd name="T18" fmla="*/ 0 w 38"/>
                  <a:gd name="T19" fmla="*/ 0 h 56"/>
                  <a:gd name="T20" fmla="*/ 0 w 38"/>
                  <a:gd name="T21" fmla="*/ 0 h 56"/>
                  <a:gd name="T22" fmla="*/ 0 w 38"/>
                  <a:gd name="T23" fmla="*/ 0 h 56"/>
                  <a:gd name="T24" fmla="*/ 0 w 38"/>
                  <a:gd name="T25" fmla="*/ 0 h 56"/>
                  <a:gd name="T26" fmla="*/ 0 w 38"/>
                  <a:gd name="T27" fmla="*/ 0 h 56"/>
                  <a:gd name="T28" fmla="*/ 0 w 38"/>
                  <a:gd name="T29" fmla="*/ 0 h 56"/>
                  <a:gd name="T30" fmla="*/ 0 w 38"/>
                  <a:gd name="T31" fmla="*/ 0 h 56"/>
                  <a:gd name="T32" fmla="*/ 0 w 38"/>
                  <a:gd name="T33" fmla="*/ 0 h 56"/>
                  <a:gd name="T34" fmla="*/ 0 w 38"/>
                  <a:gd name="T35" fmla="*/ 0 h 56"/>
                  <a:gd name="T36" fmla="*/ 0 w 38"/>
                  <a:gd name="T37" fmla="*/ 0 h 56"/>
                  <a:gd name="T38" fmla="*/ 0 w 38"/>
                  <a:gd name="T39" fmla="*/ 0 h 56"/>
                  <a:gd name="T40" fmla="*/ 0 w 38"/>
                  <a:gd name="T41" fmla="*/ 0 h 56"/>
                  <a:gd name="T42" fmla="*/ 0 w 38"/>
                  <a:gd name="T43" fmla="*/ 0 h 56"/>
                  <a:gd name="T44" fmla="*/ 0 w 38"/>
                  <a:gd name="T45" fmla="*/ 0 h 56"/>
                  <a:gd name="T46" fmla="*/ 0 w 38"/>
                  <a:gd name="T47" fmla="*/ 0 h 56"/>
                  <a:gd name="T48" fmla="*/ 0 w 38"/>
                  <a:gd name="T49" fmla="*/ 0 h 56"/>
                  <a:gd name="T50" fmla="*/ 0 w 38"/>
                  <a:gd name="T51" fmla="*/ 0 h 56"/>
                  <a:gd name="T52" fmla="*/ 0 w 38"/>
                  <a:gd name="T53" fmla="*/ 0 h 56"/>
                  <a:gd name="T54" fmla="*/ 0 w 38"/>
                  <a:gd name="T55" fmla="*/ 0 h 56"/>
                  <a:gd name="T56" fmla="*/ 0 w 38"/>
                  <a:gd name="T57" fmla="*/ 0 h 56"/>
                  <a:gd name="T58" fmla="*/ 0 w 38"/>
                  <a:gd name="T59" fmla="*/ 0 h 56"/>
                  <a:gd name="T60" fmla="*/ 0 w 38"/>
                  <a:gd name="T61" fmla="*/ 0 h 56"/>
                  <a:gd name="T62" fmla="*/ 0 w 38"/>
                  <a:gd name="T63" fmla="*/ 0 h 56"/>
                  <a:gd name="T64" fmla="*/ 0 w 38"/>
                  <a:gd name="T65" fmla="*/ 0 h 56"/>
                  <a:gd name="T66" fmla="*/ 0 w 38"/>
                  <a:gd name="T67" fmla="*/ 0 h 56"/>
                  <a:gd name="T68" fmla="*/ 0 w 38"/>
                  <a:gd name="T69" fmla="*/ 0 h 56"/>
                  <a:gd name="T70" fmla="*/ 0 w 38"/>
                  <a:gd name="T71" fmla="*/ 0 h 56"/>
                  <a:gd name="T72" fmla="*/ 0 w 38"/>
                  <a:gd name="T73" fmla="*/ 0 h 56"/>
                  <a:gd name="T74" fmla="*/ 0 w 38"/>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
                  <a:gd name="T115" fmla="*/ 0 h 56"/>
                  <a:gd name="T116" fmla="*/ 38 w 38"/>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 h="56">
                    <a:moveTo>
                      <a:pt x="2" y="52"/>
                    </a:moveTo>
                    <a:lnTo>
                      <a:pt x="6" y="44"/>
                    </a:lnTo>
                    <a:lnTo>
                      <a:pt x="12" y="34"/>
                    </a:lnTo>
                    <a:lnTo>
                      <a:pt x="15" y="23"/>
                    </a:lnTo>
                    <a:lnTo>
                      <a:pt x="18" y="16"/>
                    </a:lnTo>
                    <a:lnTo>
                      <a:pt x="18" y="12"/>
                    </a:lnTo>
                    <a:lnTo>
                      <a:pt x="19" y="9"/>
                    </a:lnTo>
                    <a:lnTo>
                      <a:pt x="22" y="9"/>
                    </a:lnTo>
                    <a:lnTo>
                      <a:pt x="23" y="10"/>
                    </a:lnTo>
                    <a:lnTo>
                      <a:pt x="26" y="12"/>
                    </a:lnTo>
                    <a:lnTo>
                      <a:pt x="29" y="12"/>
                    </a:lnTo>
                    <a:lnTo>
                      <a:pt x="34" y="10"/>
                    </a:lnTo>
                    <a:lnTo>
                      <a:pt x="37" y="6"/>
                    </a:lnTo>
                    <a:lnTo>
                      <a:pt x="38" y="2"/>
                    </a:lnTo>
                    <a:lnTo>
                      <a:pt x="38" y="0"/>
                    </a:lnTo>
                    <a:lnTo>
                      <a:pt x="38" y="9"/>
                    </a:lnTo>
                    <a:lnTo>
                      <a:pt x="37" y="10"/>
                    </a:lnTo>
                    <a:lnTo>
                      <a:pt x="34" y="13"/>
                    </a:lnTo>
                    <a:lnTo>
                      <a:pt x="31" y="14"/>
                    </a:lnTo>
                    <a:lnTo>
                      <a:pt x="26" y="14"/>
                    </a:lnTo>
                    <a:lnTo>
                      <a:pt x="25" y="14"/>
                    </a:lnTo>
                    <a:lnTo>
                      <a:pt x="23" y="16"/>
                    </a:lnTo>
                    <a:lnTo>
                      <a:pt x="23" y="17"/>
                    </a:lnTo>
                    <a:lnTo>
                      <a:pt x="23" y="20"/>
                    </a:lnTo>
                    <a:lnTo>
                      <a:pt x="20" y="27"/>
                    </a:lnTo>
                    <a:lnTo>
                      <a:pt x="19" y="34"/>
                    </a:lnTo>
                    <a:lnTo>
                      <a:pt x="18" y="38"/>
                    </a:lnTo>
                    <a:lnTo>
                      <a:pt x="15" y="42"/>
                    </a:lnTo>
                    <a:lnTo>
                      <a:pt x="10" y="48"/>
                    </a:lnTo>
                    <a:lnTo>
                      <a:pt x="6" y="54"/>
                    </a:lnTo>
                    <a:lnTo>
                      <a:pt x="3" y="56"/>
                    </a:lnTo>
                    <a:lnTo>
                      <a:pt x="2" y="56"/>
                    </a:lnTo>
                    <a:lnTo>
                      <a:pt x="0" y="56"/>
                    </a:lnTo>
                    <a:lnTo>
                      <a:pt x="0" y="55"/>
                    </a:lnTo>
                    <a:lnTo>
                      <a:pt x="2" y="52"/>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2" name="Freeform 860">
                <a:extLst>
                  <a:ext uri="{FF2B5EF4-FFF2-40B4-BE49-F238E27FC236}">
                    <a16:creationId xmlns:a16="http://schemas.microsoft.com/office/drawing/2014/main" id="{621B72E6-7365-0A49-098D-A582B7220569}"/>
                  </a:ext>
                </a:extLst>
              </p:cNvPr>
              <p:cNvSpPr>
                <a:spLocks/>
              </p:cNvSpPr>
              <p:nvPr/>
            </p:nvSpPr>
            <p:spPr bwMode="auto">
              <a:xfrm>
                <a:off x="3141" y="4036"/>
                <a:ext cx="29" cy="38"/>
              </a:xfrm>
              <a:custGeom>
                <a:avLst/>
                <a:gdLst>
                  <a:gd name="T0" fmla="*/ 0 w 86"/>
                  <a:gd name="T1" fmla="*/ 0 h 115"/>
                  <a:gd name="T2" fmla="*/ 0 w 86"/>
                  <a:gd name="T3" fmla="*/ 0 h 115"/>
                  <a:gd name="T4" fmla="*/ 0 w 86"/>
                  <a:gd name="T5" fmla="*/ 0 h 115"/>
                  <a:gd name="T6" fmla="*/ 0 w 86"/>
                  <a:gd name="T7" fmla="*/ 0 h 115"/>
                  <a:gd name="T8" fmla="*/ 0 w 86"/>
                  <a:gd name="T9" fmla="*/ 0 h 115"/>
                  <a:gd name="T10" fmla="*/ 0 w 86"/>
                  <a:gd name="T11" fmla="*/ 0 h 115"/>
                  <a:gd name="T12" fmla="*/ 0 w 86"/>
                  <a:gd name="T13" fmla="*/ 0 h 115"/>
                  <a:gd name="T14" fmla="*/ 0 w 86"/>
                  <a:gd name="T15" fmla="*/ 0 h 115"/>
                  <a:gd name="T16" fmla="*/ 0 w 86"/>
                  <a:gd name="T17" fmla="*/ 0 h 115"/>
                  <a:gd name="T18" fmla="*/ 0 w 86"/>
                  <a:gd name="T19" fmla="*/ 0 h 115"/>
                  <a:gd name="T20" fmla="*/ 0 w 86"/>
                  <a:gd name="T21" fmla="*/ 0 h 115"/>
                  <a:gd name="T22" fmla="*/ 0 w 86"/>
                  <a:gd name="T23" fmla="*/ 0 h 115"/>
                  <a:gd name="T24" fmla="*/ 0 w 86"/>
                  <a:gd name="T25" fmla="*/ 0 h 115"/>
                  <a:gd name="T26" fmla="*/ 0 w 86"/>
                  <a:gd name="T27" fmla="*/ 0 h 115"/>
                  <a:gd name="T28" fmla="*/ 0 w 86"/>
                  <a:gd name="T29" fmla="*/ 0 h 115"/>
                  <a:gd name="T30" fmla="*/ 0 w 86"/>
                  <a:gd name="T31" fmla="*/ 0 h 115"/>
                  <a:gd name="T32" fmla="*/ 0 w 86"/>
                  <a:gd name="T33" fmla="*/ 0 h 115"/>
                  <a:gd name="T34" fmla="*/ 0 w 86"/>
                  <a:gd name="T35" fmla="*/ 0 h 115"/>
                  <a:gd name="T36" fmla="*/ 0 w 86"/>
                  <a:gd name="T37" fmla="*/ 0 h 115"/>
                  <a:gd name="T38" fmla="*/ 0 w 86"/>
                  <a:gd name="T39" fmla="*/ 0 h 115"/>
                  <a:gd name="T40" fmla="*/ 0 w 86"/>
                  <a:gd name="T41" fmla="*/ 0 h 115"/>
                  <a:gd name="T42" fmla="*/ 0 w 86"/>
                  <a:gd name="T43" fmla="*/ 0 h 115"/>
                  <a:gd name="T44" fmla="*/ 0 w 86"/>
                  <a:gd name="T45" fmla="*/ 0 h 115"/>
                  <a:gd name="T46" fmla="*/ 0 w 86"/>
                  <a:gd name="T47" fmla="*/ 0 h 115"/>
                  <a:gd name="T48" fmla="*/ 0 w 86"/>
                  <a:gd name="T49" fmla="*/ 0 h 115"/>
                  <a:gd name="T50" fmla="*/ 0 w 86"/>
                  <a:gd name="T51" fmla="*/ 0 h 115"/>
                  <a:gd name="T52" fmla="*/ 0 w 86"/>
                  <a:gd name="T53" fmla="*/ 0 h 115"/>
                  <a:gd name="T54" fmla="*/ 0 w 86"/>
                  <a:gd name="T55" fmla="*/ 0 h 115"/>
                  <a:gd name="T56" fmla="*/ 0 w 86"/>
                  <a:gd name="T57" fmla="*/ 0 h 115"/>
                  <a:gd name="T58" fmla="*/ 0 w 86"/>
                  <a:gd name="T59" fmla="*/ 0 h 115"/>
                  <a:gd name="T60" fmla="*/ 0 w 86"/>
                  <a:gd name="T61" fmla="*/ 0 h 115"/>
                  <a:gd name="T62" fmla="*/ 0 w 86"/>
                  <a:gd name="T63" fmla="*/ 0 h 115"/>
                  <a:gd name="T64" fmla="*/ 0 w 86"/>
                  <a:gd name="T65" fmla="*/ 0 h 115"/>
                  <a:gd name="T66" fmla="*/ 0 w 86"/>
                  <a:gd name="T67" fmla="*/ 0 h 115"/>
                  <a:gd name="T68" fmla="*/ 0 w 86"/>
                  <a:gd name="T69" fmla="*/ 0 h 115"/>
                  <a:gd name="T70" fmla="*/ 0 w 86"/>
                  <a:gd name="T71" fmla="*/ 0 h 115"/>
                  <a:gd name="T72" fmla="*/ 0 w 86"/>
                  <a:gd name="T73" fmla="*/ 0 h 115"/>
                  <a:gd name="T74" fmla="*/ 0 w 86"/>
                  <a:gd name="T75" fmla="*/ 0 h 115"/>
                  <a:gd name="T76" fmla="*/ 0 w 86"/>
                  <a:gd name="T77" fmla="*/ 0 h 115"/>
                  <a:gd name="T78" fmla="*/ 0 w 86"/>
                  <a:gd name="T79" fmla="*/ 0 h 115"/>
                  <a:gd name="T80" fmla="*/ 0 w 86"/>
                  <a:gd name="T81" fmla="*/ 0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115"/>
                  <a:gd name="T125" fmla="*/ 86 w 86"/>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115">
                    <a:moveTo>
                      <a:pt x="0" y="75"/>
                    </a:moveTo>
                    <a:lnTo>
                      <a:pt x="3" y="78"/>
                    </a:lnTo>
                    <a:lnTo>
                      <a:pt x="9" y="84"/>
                    </a:lnTo>
                    <a:lnTo>
                      <a:pt x="15" y="89"/>
                    </a:lnTo>
                    <a:lnTo>
                      <a:pt x="24" y="95"/>
                    </a:lnTo>
                    <a:lnTo>
                      <a:pt x="32" y="101"/>
                    </a:lnTo>
                    <a:lnTo>
                      <a:pt x="42" y="106"/>
                    </a:lnTo>
                    <a:lnTo>
                      <a:pt x="53" y="112"/>
                    </a:lnTo>
                    <a:lnTo>
                      <a:pt x="61" y="115"/>
                    </a:lnTo>
                    <a:lnTo>
                      <a:pt x="63" y="109"/>
                    </a:lnTo>
                    <a:lnTo>
                      <a:pt x="66" y="103"/>
                    </a:lnTo>
                    <a:lnTo>
                      <a:pt x="67" y="101"/>
                    </a:lnTo>
                    <a:lnTo>
                      <a:pt x="67" y="98"/>
                    </a:lnTo>
                    <a:lnTo>
                      <a:pt x="72" y="84"/>
                    </a:lnTo>
                    <a:lnTo>
                      <a:pt x="76" y="67"/>
                    </a:lnTo>
                    <a:lnTo>
                      <a:pt x="80" y="47"/>
                    </a:lnTo>
                    <a:lnTo>
                      <a:pt x="85" y="24"/>
                    </a:lnTo>
                    <a:lnTo>
                      <a:pt x="85" y="21"/>
                    </a:lnTo>
                    <a:lnTo>
                      <a:pt x="85" y="19"/>
                    </a:lnTo>
                    <a:lnTo>
                      <a:pt x="85" y="17"/>
                    </a:lnTo>
                    <a:lnTo>
                      <a:pt x="86" y="14"/>
                    </a:lnTo>
                    <a:lnTo>
                      <a:pt x="75" y="8"/>
                    </a:lnTo>
                    <a:lnTo>
                      <a:pt x="64" y="3"/>
                    </a:lnTo>
                    <a:lnTo>
                      <a:pt x="56" y="0"/>
                    </a:lnTo>
                    <a:lnTo>
                      <a:pt x="51" y="0"/>
                    </a:lnTo>
                    <a:lnTo>
                      <a:pt x="51" y="3"/>
                    </a:lnTo>
                    <a:lnTo>
                      <a:pt x="50" y="5"/>
                    </a:lnTo>
                    <a:lnTo>
                      <a:pt x="48" y="8"/>
                    </a:lnTo>
                    <a:lnTo>
                      <a:pt x="47" y="12"/>
                    </a:lnTo>
                    <a:lnTo>
                      <a:pt x="42" y="22"/>
                    </a:lnTo>
                    <a:lnTo>
                      <a:pt x="38" y="32"/>
                    </a:lnTo>
                    <a:lnTo>
                      <a:pt x="34" y="40"/>
                    </a:lnTo>
                    <a:lnTo>
                      <a:pt x="31" y="45"/>
                    </a:lnTo>
                    <a:lnTo>
                      <a:pt x="28" y="50"/>
                    </a:lnTo>
                    <a:lnTo>
                      <a:pt x="22" y="56"/>
                    </a:lnTo>
                    <a:lnTo>
                      <a:pt x="16" y="63"/>
                    </a:lnTo>
                    <a:lnTo>
                      <a:pt x="9" y="68"/>
                    </a:lnTo>
                    <a:lnTo>
                      <a:pt x="6" y="71"/>
                    </a:lnTo>
                    <a:lnTo>
                      <a:pt x="5" y="73"/>
                    </a:lnTo>
                    <a:lnTo>
                      <a:pt x="3" y="74"/>
                    </a:lnTo>
                    <a:lnTo>
                      <a:pt x="0" y="75"/>
                    </a:lnTo>
                    <a:close/>
                  </a:path>
                </a:pathLst>
              </a:custGeom>
              <a:solidFill>
                <a:srgbClr val="FF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3" name="Freeform 861">
                <a:extLst>
                  <a:ext uri="{FF2B5EF4-FFF2-40B4-BE49-F238E27FC236}">
                    <a16:creationId xmlns:a16="http://schemas.microsoft.com/office/drawing/2014/main" id="{E20D9712-27BB-FE5D-1A25-CBFB61AF9501}"/>
                  </a:ext>
                </a:extLst>
              </p:cNvPr>
              <p:cNvSpPr>
                <a:spLocks/>
              </p:cNvSpPr>
              <p:nvPr/>
            </p:nvSpPr>
            <p:spPr bwMode="auto">
              <a:xfrm>
                <a:off x="3032" y="3946"/>
                <a:ext cx="81" cy="92"/>
              </a:xfrm>
              <a:custGeom>
                <a:avLst/>
                <a:gdLst>
                  <a:gd name="T0" fmla="*/ 0 w 243"/>
                  <a:gd name="T1" fmla="*/ 0 h 277"/>
                  <a:gd name="T2" fmla="*/ 0 w 243"/>
                  <a:gd name="T3" fmla="*/ 0 h 277"/>
                  <a:gd name="T4" fmla="*/ 0 w 243"/>
                  <a:gd name="T5" fmla="*/ 0 h 277"/>
                  <a:gd name="T6" fmla="*/ 0 w 243"/>
                  <a:gd name="T7" fmla="*/ 0 h 277"/>
                  <a:gd name="T8" fmla="*/ 0 w 243"/>
                  <a:gd name="T9" fmla="*/ 0 h 277"/>
                  <a:gd name="T10" fmla="*/ 0 w 243"/>
                  <a:gd name="T11" fmla="*/ 0 h 277"/>
                  <a:gd name="T12" fmla="*/ 0 w 243"/>
                  <a:gd name="T13" fmla="*/ 0 h 277"/>
                  <a:gd name="T14" fmla="*/ 0 w 243"/>
                  <a:gd name="T15" fmla="*/ 0 h 277"/>
                  <a:gd name="T16" fmla="*/ 0 w 243"/>
                  <a:gd name="T17" fmla="*/ 0 h 277"/>
                  <a:gd name="T18" fmla="*/ 0 w 243"/>
                  <a:gd name="T19" fmla="*/ 0 h 277"/>
                  <a:gd name="T20" fmla="*/ 0 w 243"/>
                  <a:gd name="T21" fmla="*/ 0 h 277"/>
                  <a:gd name="T22" fmla="*/ 0 w 243"/>
                  <a:gd name="T23" fmla="*/ 0 h 277"/>
                  <a:gd name="T24" fmla="*/ 0 w 243"/>
                  <a:gd name="T25" fmla="*/ 0 h 277"/>
                  <a:gd name="T26" fmla="*/ 0 w 243"/>
                  <a:gd name="T27" fmla="*/ 0 h 277"/>
                  <a:gd name="T28" fmla="*/ 0 w 243"/>
                  <a:gd name="T29" fmla="*/ 0 h 277"/>
                  <a:gd name="T30" fmla="*/ 0 w 243"/>
                  <a:gd name="T31" fmla="*/ 0 h 277"/>
                  <a:gd name="T32" fmla="*/ 0 w 243"/>
                  <a:gd name="T33" fmla="*/ 0 h 277"/>
                  <a:gd name="T34" fmla="*/ 0 w 243"/>
                  <a:gd name="T35" fmla="*/ 0 h 277"/>
                  <a:gd name="T36" fmla="*/ 0 w 243"/>
                  <a:gd name="T37" fmla="*/ 0 h 277"/>
                  <a:gd name="T38" fmla="*/ 0 w 243"/>
                  <a:gd name="T39" fmla="*/ 0 h 277"/>
                  <a:gd name="T40" fmla="*/ 0 w 243"/>
                  <a:gd name="T41" fmla="*/ 0 h 277"/>
                  <a:gd name="T42" fmla="*/ 0 w 243"/>
                  <a:gd name="T43" fmla="*/ 0 h 277"/>
                  <a:gd name="T44" fmla="*/ 0 w 243"/>
                  <a:gd name="T45" fmla="*/ 0 h 277"/>
                  <a:gd name="T46" fmla="*/ 0 w 243"/>
                  <a:gd name="T47" fmla="*/ 0 h 277"/>
                  <a:gd name="T48" fmla="*/ 0 w 243"/>
                  <a:gd name="T49" fmla="*/ 0 h 277"/>
                  <a:gd name="T50" fmla="*/ 0 w 243"/>
                  <a:gd name="T51" fmla="*/ 0 h 277"/>
                  <a:gd name="T52" fmla="*/ 0 w 243"/>
                  <a:gd name="T53" fmla="*/ 0 h 277"/>
                  <a:gd name="T54" fmla="*/ 0 w 243"/>
                  <a:gd name="T55" fmla="*/ 0 h 277"/>
                  <a:gd name="T56" fmla="*/ 0 w 243"/>
                  <a:gd name="T57" fmla="*/ 0 h 277"/>
                  <a:gd name="T58" fmla="*/ 0 w 243"/>
                  <a:gd name="T59" fmla="*/ 0 h 277"/>
                  <a:gd name="T60" fmla="*/ 0 w 243"/>
                  <a:gd name="T61" fmla="*/ 0 h 277"/>
                  <a:gd name="T62" fmla="*/ 0 w 243"/>
                  <a:gd name="T63" fmla="*/ 0 h 277"/>
                  <a:gd name="T64" fmla="*/ 0 w 243"/>
                  <a:gd name="T65" fmla="*/ 0 h 277"/>
                  <a:gd name="T66" fmla="*/ 0 w 243"/>
                  <a:gd name="T67" fmla="*/ 0 h 277"/>
                  <a:gd name="T68" fmla="*/ 0 w 243"/>
                  <a:gd name="T69" fmla="*/ 0 h 277"/>
                  <a:gd name="T70" fmla="*/ 0 w 243"/>
                  <a:gd name="T71" fmla="*/ 0 h 277"/>
                  <a:gd name="T72" fmla="*/ 0 w 243"/>
                  <a:gd name="T73" fmla="*/ 0 h 277"/>
                  <a:gd name="T74" fmla="*/ 0 w 243"/>
                  <a:gd name="T75" fmla="*/ 0 h 277"/>
                  <a:gd name="T76" fmla="*/ 0 w 243"/>
                  <a:gd name="T77" fmla="*/ 0 h 277"/>
                  <a:gd name="T78" fmla="*/ 0 w 243"/>
                  <a:gd name="T79" fmla="*/ 0 h 277"/>
                  <a:gd name="T80" fmla="*/ 0 w 243"/>
                  <a:gd name="T81" fmla="*/ 0 h 277"/>
                  <a:gd name="T82" fmla="*/ 0 w 243"/>
                  <a:gd name="T83" fmla="*/ 0 h 277"/>
                  <a:gd name="T84" fmla="*/ 0 w 243"/>
                  <a:gd name="T85" fmla="*/ 0 h 277"/>
                  <a:gd name="T86" fmla="*/ 0 w 243"/>
                  <a:gd name="T87" fmla="*/ 0 h 277"/>
                  <a:gd name="T88" fmla="*/ 0 w 243"/>
                  <a:gd name="T89" fmla="*/ 0 h 277"/>
                  <a:gd name="T90" fmla="*/ 0 w 243"/>
                  <a:gd name="T91" fmla="*/ 0 h 277"/>
                  <a:gd name="T92" fmla="*/ 0 w 243"/>
                  <a:gd name="T93" fmla="*/ 0 h 277"/>
                  <a:gd name="T94" fmla="*/ 0 w 243"/>
                  <a:gd name="T95" fmla="*/ 0 h 277"/>
                  <a:gd name="T96" fmla="*/ 0 w 243"/>
                  <a:gd name="T97" fmla="*/ 0 h 277"/>
                  <a:gd name="T98" fmla="*/ 0 w 243"/>
                  <a:gd name="T99" fmla="*/ 0 h 277"/>
                  <a:gd name="T100" fmla="*/ 0 w 243"/>
                  <a:gd name="T101" fmla="*/ 0 h 277"/>
                  <a:gd name="T102" fmla="*/ 0 w 243"/>
                  <a:gd name="T103" fmla="*/ 0 h 2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3"/>
                  <a:gd name="T157" fmla="*/ 0 h 277"/>
                  <a:gd name="T158" fmla="*/ 243 w 243"/>
                  <a:gd name="T159" fmla="*/ 277 h 2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3" h="277">
                    <a:moveTo>
                      <a:pt x="109" y="264"/>
                    </a:moveTo>
                    <a:lnTo>
                      <a:pt x="112" y="267"/>
                    </a:lnTo>
                    <a:lnTo>
                      <a:pt x="118" y="270"/>
                    </a:lnTo>
                    <a:lnTo>
                      <a:pt x="125" y="273"/>
                    </a:lnTo>
                    <a:lnTo>
                      <a:pt x="134" y="274"/>
                    </a:lnTo>
                    <a:lnTo>
                      <a:pt x="144" y="275"/>
                    </a:lnTo>
                    <a:lnTo>
                      <a:pt x="156" y="277"/>
                    </a:lnTo>
                    <a:lnTo>
                      <a:pt x="169" y="277"/>
                    </a:lnTo>
                    <a:lnTo>
                      <a:pt x="182" y="275"/>
                    </a:lnTo>
                    <a:lnTo>
                      <a:pt x="192" y="273"/>
                    </a:lnTo>
                    <a:lnTo>
                      <a:pt x="201" y="266"/>
                    </a:lnTo>
                    <a:lnTo>
                      <a:pt x="208" y="259"/>
                    </a:lnTo>
                    <a:lnTo>
                      <a:pt x="213" y="254"/>
                    </a:lnTo>
                    <a:lnTo>
                      <a:pt x="208" y="243"/>
                    </a:lnTo>
                    <a:lnTo>
                      <a:pt x="204" y="235"/>
                    </a:lnTo>
                    <a:lnTo>
                      <a:pt x="198" y="225"/>
                    </a:lnTo>
                    <a:lnTo>
                      <a:pt x="195" y="217"/>
                    </a:lnTo>
                    <a:lnTo>
                      <a:pt x="194" y="207"/>
                    </a:lnTo>
                    <a:lnTo>
                      <a:pt x="195" y="198"/>
                    </a:lnTo>
                    <a:lnTo>
                      <a:pt x="196" y="191"/>
                    </a:lnTo>
                    <a:lnTo>
                      <a:pt x="201" y="186"/>
                    </a:lnTo>
                    <a:lnTo>
                      <a:pt x="205" y="179"/>
                    </a:lnTo>
                    <a:lnTo>
                      <a:pt x="211" y="168"/>
                    </a:lnTo>
                    <a:lnTo>
                      <a:pt x="217" y="155"/>
                    </a:lnTo>
                    <a:lnTo>
                      <a:pt x="220" y="147"/>
                    </a:lnTo>
                    <a:lnTo>
                      <a:pt x="221" y="142"/>
                    </a:lnTo>
                    <a:lnTo>
                      <a:pt x="223" y="135"/>
                    </a:lnTo>
                    <a:lnTo>
                      <a:pt x="226" y="130"/>
                    </a:lnTo>
                    <a:lnTo>
                      <a:pt x="229" y="126"/>
                    </a:lnTo>
                    <a:lnTo>
                      <a:pt x="234" y="120"/>
                    </a:lnTo>
                    <a:lnTo>
                      <a:pt x="240" y="113"/>
                    </a:lnTo>
                    <a:lnTo>
                      <a:pt x="243" y="105"/>
                    </a:lnTo>
                    <a:lnTo>
                      <a:pt x="237" y="100"/>
                    </a:lnTo>
                    <a:lnTo>
                      <a:pt x="226" y="100"/>
                    </a:lnTo>
                    <a:lnTo>
                      <a:pt x="214" y="105"/>
                    </a:lnTo>
                    <a:lnTo>
                      <a:pt x="205" y="112"/>
                    </a:lnTo>
                    <a:lnTo>
                      <a:pt x="199" y="119"/>
                    </a:lnTo>
                    <a:lnTo>
                      <a:pt x="196" y="126"/>
                    </a:lnTo>
                    <a:lnTo>
                      <a:pt x="192" y="133"/>
                    </a:lnTo>
                    <a:lnTo>
                      <a:pt x="186" y="138"/>
                    </a:lnTo>
                    <a:lnTo>
                      <a:pt x="179" y="141"/>
                    </a:lnTo>
                    <a:lnTo>
                      <a:pt x="173" y="140"/>
                    </a:lnTo>
                    <a:lnTo>
                      <a:pt x="166" y="137"/>
                    </a:lnTo>
                    <a:lnTo>
                      <a:pt x="157" y="131"/>
                    </a:lnTo>
                    <a:lnTo>
                      <a:pt x="151" y="121"/>
                    </a:lnTo>
                    <a:lnTo>
                      <a:pt x="147" y="110"/>
                    </a:lnTo>
                    <a:lnTo>
                      <a:pt x="143" y="100"/>
                    </a:lnTo>
                    <a:lnTo>
                      <a:pt x="138" y="92"/>
                    </a:lnTo>
                    <a:lnTo>
                      <a:pt x="137" y="84"/>
                    </a:lnTo>
                    <a:lnTo>
                      <a:pt x="134" y="74"/>
                    </a:lnTo>
                    <a:lnTo>
                      <a:pt x="131" y="61"/>
                    </a:lnTo>
                    <a:lnTo>
                      <a:pt x="128" y="50"/>
                    </a:lnTo>
                    <a:lnTo>
                      <a:pt x="125" y="43"/>
                    </a:lnTo>
                    <a:lnTo>
                      <a:pt x="124" y="35"/>
                    </a:lnTo>
                    <a:lnTo>
                      <a:pt x="119" y="25"/>
                    </a:lnTo>
                    <a:lnTo>
                      <a:pt x="116" y="14"/>
                    </a:lnTo>
                    <a:lnTo>
                      <a:pt x="113" y="7"/>
                    </a:lnTo>
                    <a:lnTo>
                      <a:pt x="106" y="0"/>
                    </a:lnTo>
                    <a:lnTo>
                      <a:pt x="100" y="0"/>
                    </a:lnTo>
                    <a:lnTo>
                      <a:pt x="96" y="4"/>
                    </a:lnTo>
                    <a:lnTo>
                      <a:pt x="94" y="9"/>
                    </a:lnTo>
                    <a:lnTo>
                      <a:pt x="96" y="15"/>
                    </a:lnTo>
                    <a:lnTo>
                      <a:pt x="96" y="22"/>
                    </a:lnTo>
                    <a:lnTo>
                      <a:pt x="97" y="29"/>
                    </a:lnTo>
                    <a:lnTo>
                      <a:pt x="100" y="36"/>
                    </a:lnTo>
                    <a:lnTo>
                      <a:pt x="102" y="43"/>
                    </a:lnTo>
                    <a:lnTo>
                      <a:pt x="103" y="50"/>
                    </a:lnTo>
                    <a:lnTo>
                      <a:pt x="105" y="56"/>
                    </a:lnTo>
                    <a:lnTo>
                      <a:pt x="106" y="60"/>
                    </a:lnTo>
                    <a:lnTo>
                      <a:pt x="106" y="65"/>
                    </a:lnTo>
                    <a:lnTo>
                      <a:pt x="108" y="74"/>
                    </a:lnTo>
                    <a:lnTo>
                      <a:pt x="108" y="84"/>
                    </a:lnTo>
                    <a:lnTo>
                      <a:pt x="106" y="88"/>
                    </a:lnTo>
                    <a:lnTo>
                      <a:pt x="103" y="89"/>
                    </a:lnTo>
                    <a:lnTo>
                      <a:pt x="99" y="86"/>
                    </a:lnTo>
                    <a:lnTo>
                      <a:pt x="94" y="79"/>
                    </a:lnTo>
                    <a:lnTo>
                      <a:pt x="92" y="67"/>
                    </a:lnTo>
                    <a:lnTo>
                      <a:pt x="92" y="64"/>
                    </a:lnTo>
                    <a:lnTo>
                      <a:pt x="90" y="60"/>
                    </a:lnTo>
                    <a:lnTo>
                      <a:pt x="87" y="56"/>
                    </a:lnTo>
                    <a:lnTo>
                      <a:pt x="84" y="53"/>
                    </a:lnTo>
                    <a:lnTo>
                      <a:pt x="81" y="49"/>
                    </a:lnTo>
                    <a:lnTo>
                      <a:pt x="77" y="43"/>
                    </a:lnTo>
                    <a:lnTo>
                      <a:pt x="73" y="35"/>
                    </a:lnTo>
                    <a:lnTo>
                      <a:pt x="68" y="28"/>
                    </a:lnTo>
                    <a:lnTo>
                      <a:pt x="62" y="22"/>
                    </a:lnTo>
                    <a:lnTo>
                      <a:pt x="57" y="21"/>
                    </a:lnTo>
                    <a:lnTo>
                      <a:pt x="51" y="23"/>
                    </a:lnTo>
                    <a:lnTo>
                      <a:pt x="49" y="30"/>
                    </a:lnTo>
                    <a:lnTo>
                      <a:pt x="51" y="39"/>
                    </a:lnTo>
                    <a:lnTo>
                      <a:pt x="54" y="44"/>
                    </a:lnTo>
                    <a:lnTo>
                      <a:pt x="57" y="49"/>
                    </a:lnTo>
                    <a:lnTo>
                      <a:pt x="58" y="51"/>
                    </a:lnTo>
                    <a:lnTo>
                      <a:pt x="59" y="54"/>
                    </a:lnTo>
                    <a:lnTo>
                      <a:pt x="62" y="58"/>
                    </a:lnTo>
                    <a:lnTo>
                      <a:pt x="65" y="64"/>
                    </a:lnTo>
                    <a:lnTo>
                      <a:pt x="67" y="68"/>
                    </a:lnTo>
                    <a:lnTo>
                      <a:pt x="67" y="74"/>
                    </a:lnTo>
                    <a:lnTo>
                      <a:pt x="68" y="81"/>
                    </a:lnTo>
                    <a:lnTo>
                      <a:pt x="68" y="88"/>
                    </a:lnTo>
                    <a:lnTo>
                      <a:pt x="68" y="92"/>
                    </a:lnTo>
                    <a:lnTo>
                      <a:pt x="64" y="85"/>
                    </a:lnTo>
                    <a:lnTo>
                      <a:pt x="61" y="79"/>
                    </a:lnTo>
                    <a:lnTo>
                      <a:pt x="58" y="75"/>
                    </a:lnTo>
                    <a:lnTo>
                      <a:pt x="54" y="72"/>
                    </a:lnTo>
                    <a:lnTo>
                      <a:pt x="49" y="68"/>
                    </a:lnTo>
                    <a:lnTo>
                      <a:pt x="45" y="64"/>
                    </a:lnTo>
                    <a:lnTo>
                      <a:pt x="40" y="60"/>
                    </a:lnTo>
                    <a:lnTo>
                      <a:pt x="36" y="57"/>
                    </a:lnTo>
                    <a:lnTo>
                      <a:pt x="29" y="57"/>
                    </a:lnTo>
                    <a:lnTo>
                      <a:pt x="23" y="58"/>
                    </a:lnTo>
                    <a:lnTo>
                      <a:pt x="19" y="64"/>
                    </a:lnTo>
                    <a:lnTo>
                      <a:pt x="17" y="70"/>
                    </a:lnTo>
                    <a:lnTo>
                      <a:pt x="20" y="75"/>
                    </a:lnTo>
                    <a:lnTo>
                      <a:pt x="24" y="79"/>
                    </a:lnTo>
                    <a:lnTo>
                      <a:pt x="29" y="82"/>
                    </a:lnTo>
                    <a:lnTo>
                      <a:pt x="30" y="84"/>
                    </a:lnTo>
                    <a:lnTo>
                      <a:pt x="32" y="85"/>
                    </a:lnTo>
                    <a:lnTo>
                      <a:pt x="36" y="91"/>
                    </a:lnTo>
                    <a:lnTo>
                      <a:pt x="40" y="96"/>
                    </a:lnTo>
                    <a:lnTo>
                      <a:pt x="43" y="102"/>
                    </a:lnTo>
                    <a:lnTo>
                      <a:pt x="45" y="106"/>
                    </a:lnTo>
                    <a:lnTo>
                      <a:pt x="46" y="110"/>
                    </a:lnTo>
                    <a:lnTo>
                      <a:pt x="48" y="116"/>
                    </a:lnTo>
                    <a:lnTo>
                      <a:pt x="48" y="119"/>
                    </a:lnTo>
                    <a:lnTo>
                      <a:pt x="45" y="120"/>
                    </a:lnTo>
                    <a:lnTo>
                      <a:pt x="40" y="119"/>
                    </a:lnTo>
                    <a:lnTo>
                      <a:pt x="36" y="114"/>
                    </a:lnTo>
                    <a:lnTo>
                      <a:pt x="32" y="110"/>
                    </a:lnTo>
                    <a:lnTo>
                      <a:pt x="27" y="105"/>
                    </a:lnTo>
                    <a:lnTo>
                      <a:pt x="23" y="100"/>
                    </a:lnTo>
                    <a:lnTo>
                      <a:pt x="19" y="99"/>
                    </a:lnTo>
                    <a:lnTo>
                      <a:pt x="14" y="96"/>
                    </a:lnTo>
                    <a:lnTo>
                      <a:pt x="7" y="95"/>
                    </a:lnTo>
                    <a:lnTo>
                      <a:pt x="1" y="98"/>
                    </a:lnTo>
                    <a:lnTo>
                      <a:pt x="0" y="102"/>
                    </a:lnTo>
                    <a:lnTo>
                      <a:pt x="0" y="106"/>
                    </a:lnTo>
                    <a:lnTo>
                      <a:pt x="3" y="110"/>
                    </a:lnTo>
                    <a:lnTo>
                      <a:pt x="5" y="114"/>
                    </a:lnTo>
                    <a:lnTo>
                      <a:pt x="11" y="119"/>
                    </a:lnTo>
                    <a:lnTo>
                      <a:pt x="16" y="121"/>
                    </a:lnTo>
                    <a:lnTo>
                      <a:pt x="20" y="124"/>
                    </a:lnTo>
                    <a:lnTo>
                      <a:pt x="26" y="130"/>
                    </a:lnTo>
                    <a:lnTo>
                      <a:pt x="30" y="137"/>
                    </a:lnTo>
                    <a:lnTo>
                      <a:pt x="33" y="142"/>
                    </a:lnTo>
                    <a:lnTo>
                      <a:pt x="38" y="151"/>
                    </a:lnTo>
                    <a:lnTo>
                      <a:pt x="43" y="165"/>
                    </a:lnTo>
                    <a:lnTo>
                      <a:pt x="49" y="179"/>
                    </a:lnTo>
                    <a:lnTo>
                      <a:pt x="57" y="189"/>
                    </a:lnTo>
                    <a:lnTo>
                      <a:pt x="61" y="196"/>
                    </a:lnTo>
                    <a:lnTo>
                      <a:pt x="65" y="205"/>
                    </a:lnTo>
                    <a:lnTo>
                      <a:pt x="74" y="219"/>
                    </a:lnTo>
                    <a:lnTo>
                      <a:pt x="93" y="238"/>
                    </a:lnTo>
                    <a:lnTo>
                      <a:pt x="97" y="242"/>
                    </a:lnTo>
                    <a:lnTo>
                      <a:pt x="102" y="247"/>
                    </a:lnTo>
                    <a:lnTo>
                      <a:pt x="105" y="254"/>
                    </a:lnTo>
                    <a:lnTo>
                      <a:pt x="109" y="264"/>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4" name="Freeform 862">
                <a:extLst>
                  <a:ext uri="{FF2B5EF4-FFF2-40B4-BE49-F238E27FC236}">
                    <a16:creationId xmlns:a16="http://schemas.microsoft.com/office/drawing/2014/main" id="{C7CB6053-C969-62BA-E3C7-833F6D4FEB9F}"/>
                  </a:ext>
                </a:extLst>
              </p:cNvPr>
              <p:cNvSpPr>
                <a:spLocks/>
              </p:cNvSpPr>
              <p:nvPr/>
            </p:nvSpPr>
            <p:spPr bwMode="auto">
              <a:xfrm>
                <a:off x="3068" y="4030"/>
                <a:ext cx="54" cy="41"/>
              </a:xfrm>
              <a:custGeom>
                <a:avLst/>
                <a:gdLst>
                  <a:gd name="T0" fmla="*/ 0 w 163"/>
                  <a:gd name="T1" fmla="*/ 0 h 124"/>
                  <a:gd name="T2" fmla="*/ 0 w 163"/>
                  <a:gd name="T3" fmla="*/ 0 h 124"/>
                  <a:gd name="T4" fmla="*/ 0 w 163"/>
                  <a:gd name="T5" fmla="*/ 0 h 124"/>
                  <a:gd name="T6" fmla="*/ 0 w 163"/>
                  <a:gd name="T7" fmla="*/ 0 h 124"/>
                  <a:gd name="T8" fmla="*/ 0 w 163"/>
                  <a:gd name="T9" fmla="*/ 0 h 124"/>
                  <a:gd name="T10" fmla="*/ 0 w 163"/>
                  <a:gd name="T11" fmla="*/ 0 h 124"/>
                  <a:gd name="T12" fmla="*/ 0 w 163"/>
                  <a:gd name="T13" fmla="*/ 0 h 124"/>
                  <a:gd name="T14" fmla="*/ 0 w 163"/>
                  <a:gd name="T15" fmla="*/ 0 h 124"/>
                  <a:gd name="T16" fmla="*/ 0 w 163"/>
                  <a:gd name="T17" fmla="*/ 0 h 124"/>
                  <a:gd name="T18" fmla="*/ 0 w 163"/>
                  <a:gd name="T19" fmla="*/ 0 h 124"/>
                  <a:gd name="T20" fmla="*/ 0 w 163"/>
                  <a:gd name="T21" fmla="*/ 0 h 124"/>
                  <a:gd name="T22" fmla="*/ 0 w 163"/>
                  <a:gd name="T23" fmla="*/ 0 h 124"/>
                  <a:gd name="T24" fmla="*/ 0 w 163"/>
                  <a:gd name="T25" fmla="*/ 0 h 124"/>
                  <a:gd name="T26" fmla="*/ 0 w 163"/>
                  <a:gd name="T27" fmla="*/ 0 h 124"/>
                  <a:gd name="T28" fmla="*/ 0 w 163"/>
                  <a:gd name="T29" fmla="*/ 0 h 124"/>
                  <a:gd name="T30" fmla="*/ 0 w 163"/>
                  <a:gd name="T31" fmla="*/ 0 h 124"/>
                  <a:gd name="T32" fmla="*/ 0 w 163"/>
                  <a:gd name="T33" fmla="*/ 0 h 124"/>
                  <a:gd name="T34" fmla="*/ 0 w 163"/>
                  <a:gd name="T35" fmla="*/ 0 h 124"/>
                  <a:gd name="T36" fmla="*/ 0 w 163"/>
                  <a:gd name="T37" fmla="*/ 0 h 124"/>
                  <a:gd name="T38" fmla="*/ 0 w 163"/>
                  <a:gd name="T39" fmla="*/ 0 h 124"/>
                  <a:gd name="T40" fmla="*/ 0 w 163"/>
                  <a:gd name="T41" fmla="*/ 0 h 124"/>
                  <a:gd name="T42" fmla="*/ 0 w 163"/>
                  <a:gd name="T43" fmla="*/ 0 h 124"/>
                  <a:gd name="T44" fmla="*/ 0 w 163"/>
                  <a:gd name="T45" fmla="*/ 0 h 124"/>
                  <a:gd name="T46" fmla="*/ 0 w 163"/>
                  <a:gd name="T47" fmla="*/ 0 h 124"/>
                  <a:gd name="T48" fmla="*/ 0 w 163"/>
                  <a:gd name="T49" fmla="*/ 0 h 124"/>
                  <a:gd name="T50" fmla="*/ 0 w 163"/>
                  <a:gd name="T51" fmla="*/ 0 h 124"/>
                  <a:gd name="T52" fmla="*/ 0 w 163"/>
                  <a:gd name="T53" fmla="*/ 0 h 124"/>
                  <a:gd name="T54" fmla="*/ 0 w 163"/>
                  <a:gd name="T55" fmla="*/ 0 h 124"/>
                  <a:gd name="T56" fmla="*/ 0 w 163"/>
                  <a:gd name="T57" fmla="*/ 0 h 124"/>
                  <a:gd name="T58" fmla="*/ 0 w 163"/>
                  <a:gd name="T59" fmla="*/ 0 h 124"/>
                  <a:gd name="T60" fmla="*/ 0 w 163"/>
                  <a:gd name="T61" fmla="*/ 0 h 124"/>
                  <a:gd name="T62" fmla="*/ 0 w 163"/>
                  <a:gd name="T63" fmla="*/ 0 h 124"/>
                  <a:gd name="T64" fmla="*/ 0 w 163"/>
                  <a:gd name="T65" fmla="*/ 0 h 124"/>
                  <a:gd name="T66" fmla="*/ 0 w 163"/>
                  <a:gd name="T67" fmla="*/ 0 h 124"/>
                  <a:gd name="T68" fmla="*/ 0 w 163"/>
                  <a:gd name="T69" fmla="*/ 0 h 124"/>
                  <a:gd name="T70" fmla="*/ 0 w 163"/>
                  <a:gd name="T71" fmla="*/ 0 h 124"/>
                  <a:gd name="T72" fmla="*/ 0 w 163"/>
                  <a:gd name="T73" fmla="*/ 0 h 124"/>
                  <a:gd name="T74" fmla="*/ 0 w 163"/>
                  <a:gd name="T75" fmla="*/ 0 h 124"/>
                  <a:gd name="T76" fmla="*/ 0 w 163"/>
                  <a:gd name="T77" fmla="*/ 0 h 124"/>
                  <a:gd name="T78" fmla="*/ 0 w 163"/>
                  <a:gd name="T79" fmla="*/ 0 h 124"/>
                  <a:gd name="T80" fmla="*/ 0 w 163"/>
                  <a:gd name="T81" fmla="*/ 0 h 124"/>
                  <a:gd name="T82" fmla="*/ 0 w 163"/>
                  <a:gd name="T83" fmla="*/ 0 h 124"/>
                  <a:gd name="T84" fmla="*/ 0 w 163"/>
                  <a:gd name="T85" fmla="*/ 0 h 124"/>
                  <a:gd name="T86" fmla="*/ 0 w 163"/>
                  <a:gd name="T87" fmla="*/ 0 h 124"/>
                  <a:gd name="T88" fmla="*/ 0 w 163"/>
                  <a:gd name="T89" fmla="*/ 0 h 124"/>
                  <a:gd name="T90" fmla="*/ 0 w 163"/>
                  <a:gd name="T91" fmla="*/ 0 h 124"/>
                  <a:gd name="T92" fmla="*/ 0 w 163"/>
                  <a:gd name="T93" fmla="*/ 0 h 124"/>
                  <a:gd name="T94" fmla="*/ 0 w 163"/>
                  <a:gd name="T95" fmla="*/ 0 h 124"/>
                  <a:gd name="T96" fmla="*/ 0 w 163"/>
                  <a:gd name="T97" fmla="*/ 0 h 124"/>
                  <a:gd name="T98" fmla="*/ 0 w 163"/>
                  <a:gd name="T99" fmla="*/ 0 h 124"/>
                  <a:gd name="T100" fmla="*/ 0 w 163"/>
                  <a:gd name="T101" fmla="*/ 0 h 124"/>
                  <a:gd name="T102" fmla="*/ 0 w 163"/>
                  <a:gd name="T103" fmla="*/ 0 h 124"/>
                  <a:gd name="T104" fmla="*/ 0 w 163"/>
                  <a:gd name="T105" fmla="*/ 0 h 124"/>
                  <a:gd name="T106" fmla="*/ 0 w 163"/>
                  <a:gd name="T107" fmla="*/ 0 h 124"/>
                  <a:gd name="T108" fmla="*/ 0 w 163"/>
                  <a:gd name="T109" fmla="*/ 0 h 124"/>
                  <a:gd name="T110" fmla="*/ 0 w 163"/>
                  <a:gd name="T111" fmla="*/ 0 h 124"/>
                  <a:gd name="T112" fmla="*/ 0 w 163"/>
                  <a:gd name="T113" fmla="*/ 0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
                  <a:gd name="T172" fmla="*/ 0 h 124"/>
                  <a:gd name="T173" fmla="*/ 163 w 163"/>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 h="124">
                    <a:moveTo>
                      <a:pt x="107" y="124"/>
                    </a:moveTo>
                    <a:lnTo>
                      <a:pt x="94" y="124"/>
                    </a:lnTo>
                    <a:lnTo>
                      <a:pt x="83" y="124"/>
                    </a:lnTo>
                    <a:lnTo>
                      <a:pt x="72" y="124"/>
                    </a:lnTo>
                    <a:lnTo>
                      <a:pt x="62" y="124"/>
                    </a:lnTo>
                    <a:lnTo>
                      <a:pt x="55" y="124"/>
                    </a:lnTo>
                    <a:lnTo>
                      <a:pt x="49" y="124"/>
                    </a:lnTo>
                    <a:lnTo>
                      <a:pt x="45" y="124"/>
                    </a:lnTo>
                    <a:lnTo>
                      <a:pt x="43" y="124"/>
                    </a:lnTo>
                    <a:lnTo>
                      <a:pt x="37" y="110"/>
                    </a:lnTo>
                    <a:lnTo>
                      <a:pt x="30" y="98"/>
                    </a:lnTo>
                    <a:lnTo>
                      <a:pt x="23" y="85"/>
                    </a:lnTo>
                    <a:lnTo>
                      <a:pt x="18" y="72"/>
                    </a:lnTo>
                    <a:lnTo>
                      <a:pt x="16" y="58"/>
                    </a:lnTo>
                    <a:lnTo>
                      <a:pt x="11" y="46"/>
                    </a:lnTo>
                    <a:lnTo>
                      <a:pt x="5" y="36"/>
                    </a:lnTo>
                    <a:lnTo>
                      <a:pt x="2" y="29"/>
                    </a:lnTo>
                    <a:lnTo>
                      <a:pt x="0" y="23"/>
                    </a:lnTo>
                    <a:lnTo>
                      <a:pt x="0" y="18"/>
                    </a:lnTo>
                    <a:lnTo>
                      <a:pt x="0" y="15"/>
                    </a:lnTo>
                    <a:lnTo>
                      <a:pt x="1" y="12"/>
                    </a:lnTo>
                    <a:lnTo>
                      <a:pt x="4" y="15"/>
                    </a:lnTo>
                    <a:lnTo>
                      <a:pt x="10" y="18"/>
                    </a:lnTo>
                    <a:lnTo>
                      <a:pt x="17" y="21"/>
                    </a:lnTo>
                    <a:lnTo>
                      <a:pt x="26" y="22"/>
                    </a:lnTo>
                    <a:lnTo>
                      <a:pt x="36" y="23"/>
                    </a:lnTo>
                    <a:lnTo>
                      <a:pt x="48" y="25"/>
                    </a:lnTo>
                    <a:lnTo>
                      <a:pt x="61" y="25"/>
                    </a:lnTo>
                    <a:lnTo>
                      <a:pt x="74" y="23"/>
                    </a:lnTo>
                    <a:lnTo>
                      <a:pt x="84" y="21"/>
                    </a:lnTo>
                    <a:lnTo>
                      <a:pt x="93" y="14"/>
                    </a:lnTo>
                    <a:lnTo>
                      <a:pt x="100" y="7"/>
                    </a:lnTo>
                    <a:lnTo>
                      <a:pt x="105" y="2"/>
                    </a:lnTo>
                    <a:lnTo>
                      <a:pt x="107" y="0"/>
                    </a:lnTo>
                    <a:lnTo>
                      <a:pt x="112" y="0"/>
                    </a:lnTo>
                    <a:lnTo>
                      <a:pt x="115" y="1"/>
                    </a:lnTo>
                    <a:lnTo>
                      <a:pt x="116" y="7"/>
                    </a:lnTo>
                    <a:lnTo>
                      <a:pt x="121" y="16"/>
                    </a:lnTo>
                    <a:lnTo>
                      <a:pt x="128" y="32"/>
                    </a:lnTo>
                    <a:lnTo>
                      <a:pt x="134" y="47"/>
                    </a:lnTo>
                    <a:lnTo>
                      <a:pt x="137" y="58"/>
                    </a:lnTo>
                    <a:lnTo>
                      <a:pt x="137" y="68"/>
                    </a:lnTo>
                    <a:lnTo>
                      <a:pt x="141" y="78"/>
                    </a:lnTo>
                    <a:lnTo>
                      <a:pt x="145" y="88"/>
                    </a:lnTo>
                    <a:lnTo>
                      <a:pt x="150" y="93"/>
                    </a:lnTo>
                    <a:lnTo>
                      <a:pt x="154" y="100"/>
                    </a:lnTo>
                    <a:lnTo>
                      <a:pt x="158" y="110"/>
                    </a:lnTo>
                    <a:lnTo>
                      <a:pt x="161" y="120"/>
                    </a:lnTo>
                    <a:lnTo>
                      <a:pt x="163" y="124"/>
                    </a:lnTo>
                    <a:lnTo>
                      <a:pt x="156" y="124"/>
                    </a:lnTo>
                    <a:lnTo>
                      <a:pt x="150" y="124"/>
                    </a:lnTo>
                    <a:lnTo>
                      <a:pt x="142" y="124"/>
                    </a:lnTo>
                    <a:lnTo>
                      <a:pt x="135" y="124"/>
                    </a:lnTo>
                    <a:lnTo>
                      <a:pt x="128" y="124"/>
                    </a:lnTo>
                    <a:lnTo>
                      <a:pt x="121" y="124"/>
                    </a:lnTo>
                    <a:lnTo>
                      <a:pt x="115" y="124"/>
                    </a:lnTo>
                    <a:lnTo>
                      <a:pt x="107" y="124"/>
                    </a:lnTo>
                    <a:close/>
                  </a:path>
                </a:pathLst>
              </a:custGeom>
              <a:solidFill>
                <a:srgbClr val="5B99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5" name="Freeform 863">
                <a:extLst>
                  <a:ext uri="{FF2B5EF4-FFF2-40B4-BE49-F238E27FC236}">
                    <a16:creationId xmlns:a16="http://schemas.microsoft.com/office/drawing/2014/main" id="{E021E5A4-F1F8-41C2-E81A-CBDF25E4807F}"/>
                  </a:ext>
                </a:extLst>
              </p:cNvPr>
              <p:cNvSpPr>
                <a:spLocks/>
              </p:cNvSpPr>
              <p:nvPr/>
            </p:nvSpPr>
            <p:spPr bwMode="auto">
              <a:xfrm>
                <a:off x="3075" y="4032"/>
                <a:ext cx="47" cy="39"/>
              </a:xfrm>
              <a:custGeom>
                <a:avLst/>
                <a:gdLst>
                  <a:gd name="T0" fmla="*/ 0 w 142"/>
                  <a:gd name="T1" fmla="*/ 0 h 119"/>
                  <a:gd name="T2" fmla="*/ 0 w 142"/>
                  <a:gd name="T3" fmla="*/ 0 h 119"/>
                  <a:gd name="T4" fmla="*/ 0 w 142"/>
                  <a:gd name="T5" fmla="*/ 0 h 119"/>
                  <a:gd name="T6" fmla="*/ 0 w 142"/>
                  <a:gd name="T7" fmla="*/ 0 h 119"/>
                  <a:gd name="T8" fmla="*/ 0 w 142"/>
                  <a:gd name="T9" fmla="*/ 0 h 119"/>
                  <a:gd name="T10" fmla="*/ 0 w 142"/>
                  <a:gd name="T11" fmla="*/ 0 h 119"/>
                  <a:gd name="T12" fmla="*/ 0 w 142"/>
                  <a:gd name="T13" fmla="*/ 0 h 119"/>
                  <a:gd name="T14" fmla="*/ 0 w 142"/>
                  <a:gd name="T15" fmla="*/ 0 h 119"/>
                  <a:gd name="T16" fmla="*/ 0 w 142"/>
                  <a:gd name="T17" fmla="*/ 0 h 119"/>
                  <a:gd name="T18" fmla="*/ 0 w 142"/>
                  <a:gd name="T19" fmla="*/ 0 h 119"/>
                  <a:gd name="T20" fmla="*/ 0 w 142"/>
                  <a:gd name="T21" fmla="*/ 0 h 119"/>
                  <a:gd name="T22" fmla="*/ 0 w 142"/>
                  <a:gd name="T23" fmla="*/ 0 h 119"/>
                  <a:gd name="T24" fmla="*/ 0 w 142"/>
                  <a:gd name="T25" fmla="*/ 0 h 119"/>
                  <a:gd name="T26" fmla="*/ 0 w 142"/>
                  <a:gd name="T27" fmla="*/ 0 h 119"/>
                  <a:gd name="T28" fmla="*/ 0 w 142"/>
                  <a:gd name="T29" fmla="*/ 0 h 119"/>
                  <a:gd name="T30" fmla="*/ 0 w 142"/>
                  <a:gd name="T31" fmla="*/ 0 h 119"/>
                  <a:gd name="T32" fmla="*/ 0 w 142"/>
                  <a:gd name="T33" fmla="*/ 0 h 119"/>
                  <a:gd name="T34" fmla="*/ 0 w 142"/>
                  <a:gd name="T35" fmla="*/ 0 h 119"/>
                  <a:gd name="T36" fmla="*/ 0 w 142"/>
                  <a:gd name="T37" fmla="*/ 0 h 119"/>
                  <a:gd name="T38" fmla="*/ 0 w 142"/>
                  <a:gd name="T39" fmla="*/ 0 h 119"/>
                  <a:gd name="T40" fmla="*/ 0 w 142"/>
                  <a:gd name="T41" fmla="*/ 0 h 119"/>
                  <a:gd name="T42" fmla="*/ 0 w 142"/>
                  <a:gd name="T43" fmla="*/ 0 h 119"/>
                  <a:gd name="T44" fmla="*/ 0 w 142"/>
                  <a:gd name="T45" fmla="*/ 0 h 119"/>
                  <a:gd name="T46" fmla="*/ 0 w 142"/>
                  <a:gd name="T47" fmla="*/ 0 h 119"/>
                  <a:gd name="T48" fmla="*/ 0 w 142"/>
                  <a:gd name="T49" fmla="*/ 0 h 119"/>
                  <a:gd name="T50" fmla="*/ 0 w 142"/>
                  <a:gd name="T51" fmla="*/ 0 h 119"/>
                  <a:gd name="T52" fmla="*/ 0 w 142"/>
                  <a:gd name="T53" fmla="*/ 0 h 119"/>
                  <a:gd name="T54" fmla="*/ 0 w 142"/>
                  <a:gd name="T55" fmla="*/ 0 h 119"/>
                  <a:gd name="T56" fmla="*/ 0 w 142"/>
                  <a:gd name="T57" fmla="*/ 0 h 119"/>
                  <a:gd name="T58" fmla="*/ 0 w 142"/>
                  <a:gd name="T59" fmla="*/ 0 h 119"/>
                  <a:gd name="T60" fmla="*/ 0 w 142"/>
                  <a:gd name="T61" fmla="*/ 0 h 119"/>
                  <a:gd name="T62" fmla="*/ 0 w 142"/>
                  <a:gd name="T63" fmla="*/ 0 h 119"/>
                  <a:gd name="T64" fmla="*/ 0 w 142"/>
                  <a:gd name="T65" fmla="*/ 0 h 119"/>
                  <a:gd name="T66" fmla="*/ 0 w 142"/>
                  <a:gd name="T67" fmla="*/ 0 h 119"/>
                  <a:gd name="T68" fmla="*/ 0 w 142"/>
                  <a:gd name="T69" fmla="*/ 0 h 119"/>
                  <a:gd name="T70" fmla="*/ 0 w 142"/>
                  <a:gd name="T71" fmla="*/ 0 h 119"/>
                  <a:gd name="T72" fmla="*/ 0 w 142"/>
                  <a:gd name="T73" fmla="*/ 0 h 119"/>
                  <a:gd name="T74" fmla="*/ 0 w 142"/>
                  <a:gd name="T75" fmla="*/ 0 h 119"/>
                  <a:gd name="T76" fmla="*/ 0 w 142"/>
                  <a:gd name="T77" fmla="*/ 0 h 119"/>
                  <a:gd name="T78" fmla="*/ 0 w 142"/>
                  <a:gd name="T79" fmla="*/ 0 h 119"/>
                  <a:gd name="T80" fmla="*/ 0 w 142"/>
                  <a:gd name="T81" fmla="*/ 0 h 119"/>
                  <a:gd name="T82" fmla="*/ 0 w 142"/>
                  <a:gd name="T83" fmla="*/ 0 h 119"/>
                  <a:gd name="T84" fmla="*/ 0 w 142"/>
                  <a:gd name="T85" fmla="*/ 0 h 119"/>
                  <a:gd name="T86" fmla="*/ 0 w 142"/>
                  <a:gd name="T87" fmla="*/ 0 h 119"/>
                  <a:gd name="T88" fmla="*/ 0 w 142"/>
                  <a:gd name="T89" fmla="*/ 0 h 119"/>
                  <a:gd name="T90" fmla="*/ 0 w 142"/>
                  <a:gd name="T91" fmla="*/ 0 h 119"/>
                  <a:gd name="T92" fmla="*/ 0 w 142"/>
                  <a:gd name="T93" fmla="*/ 0 h 119"/>
                  <a:gd name="T94" fmla="*/ 0 w 142"/>
                  <a:gd name="T95" fmla="*/ 0 h 119"/>
                  <a:gd name="T96" fmla="*/ 0 w 142"/>
                  <a:gd name="T97" fmla="*/ 0 h 119"/>
                  <a:gd name="T98" fmla="*/ 0 w 142"/>
                  <a:gd name="T99" fmla="*/ 0 h 119"/>
                  <a:gd name="T100" fmla="*/ 0 w 142"/>
                  <a:gd name="T101" fmla="*/ 0 h 119"/>
                  <a:gd name="T102" fmla="*/ 0 w 142"/>
                  <a:gd name="T103" fmla="*/ 0 h 119"/>
                  <a:gd name="T104" fmla="*/ 0 w 142"/>
                  <a:gd name="T105" fmla="*/ 0 h 1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2"/>
                  <a:gd name="T160" fmla="*/ 0 h 119"/>
                  <a:gd name="T161" fmla="*/ 142 w 142"/>
                  <a:gd name="T162" fmla="*/ 119 h 1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2" h="119">
                    <a:moveTo>
                      <a:pt x="95" y="2"/>
                    </a:moveTo>
                    <a:lnTo>
                      <a:pt x="100" y="11"/>
                    </a:lnTo>
                    <a:lnTo>
                      <a:pt x="107" y="27"/>
                    </a:lnTo>
                    <a:lnTo>
                      <a:pt x="113" y="42"/>
                    </a:lnTo>
                    <a:lnTo>
                      <a:pt x="116" y="53"/>
                    </a:lnTo>
                    <a:lnTo>
                      <a:pt x="116" y="63"/>
                    </a:lnTo>
                    <a:lnTo>
                      <a:pt x="120" y="73"/>
                    </a:lnTo>
                    <a:lnTo>
                      <a:pt x="124" y="83"/>
                    </a:lnTo>
                    <a:lnTo>
                      <a:pt x="129" y="88"/>
                    </a:lnTo>
                    <a:lnTo>
                      <a:pt x="133" y="95"/>
                    </a:lnTo>
                    <a:lnTo>
                      <a:pt x="137" y="105"/>
                    </a:lnTo>
                    <a:lnTo>
                      <a:pt x="140" y="115"/>
                    </a:lnTo>
                    <a:lnTo>
                      <a:pt x="142" y="119"/>
                    </a:lnTo>
                    <a:lnTo>
                      <a:pt x="135" y="119"/>
                    </a:lnTo>
                    <a:lnTo>
                      <a:pt x="127" y="119"/>
                    </a:lnTo>
                    <a:lnTo>
                      <a:pt x="120" y="119"/>
                    </a:lnTo>
                    <a:lnTo>
                      <a:pt x="114" y="119"/>
                    </a:lnTo>
                    <a:lnTo>
                      <a:pt x="107" y="119"/>
                    </a:lnTo>
                    <a:lnTo>
                      <a:pt x="100" y="119"/>
                    </a:lnTo>
                    <a:lnTo>
                      <a:pt x="94" y="119"/>
                    </a:lnTo>
                    <a:lnTo>
                      <a:pt x="86" y="119"/>
                    </a:lnTo>
                    <a:lnTo>
                      <a:pt x="81" y="108"/>
                    </a:lnTo>
                    <a:lnTo>
                      <a:pt x="73" y="94"/>
                    </a:lnTo>
                    <a:lnTo>
                      <a:pt x="67" y="80"/>
                    </a:lnTo>
                    <a:lnTo>
                      <a:pt x="63" y="72"/>
                    </a:lnTo>
                    <a:lnTo>
                      <a:pt x="59" y="67"/>
                    </a:lnTo>
                    <a:lnTo>
                      <a:pt x="53" y="67"/>
                    </a:lnTo>
                    <a:lnTo>
                      <a:pt x="46" y="70"/>
                    </a:lnTo>
                    <a:lnTo>
                      <a:pt x="38" y="73"/>
                    </a:lnTo>
                    <a:lnTo>
                      <a:pt x="31" y="73"/>
                    </a:lnTo>
                    <a:lnTo>
                      <a:pt x="24" y="73"/>
                    </a:lnTo>
                    <a:lnTo>
                      <a:pt x="18" y="73"/>
                    </a:lnTo>
                    <a:lnTo>
                      <a:pt x="14" y="73"/>
                    </a:lnTo>
                    <a:lnTo>
                      <a:pt x="11" y="70"/>
                    </a:lnTo>
                    <a:lnTo>
                      <a:pt x="11" y="66"/>
                    </a:lnTo>
                    <a:lnTo>
                      <a:pt x="9" y="59"/>
                    </a:lnTo>
                    <a:lnTo>
                      <a:pt x="6" y="52"/>
                    </a:lnTo>
                    <a:lnTo>
                      <a:pt x="3" y="44"/>
                    </a:lnTo>
                    <a:lnTo>
                      <a:pt x="0" y="34"/>
                    </a:lnTo>
                    <a:lnTo>
                      <a:pt x="0" y="25"/>
                    </a:lnTo>
                    <a:lnTo>
                      <a:pt x="5" y="23"/>
                    </a:lnTo>
                    <a:lnTo>
                      <a:pt x="9" y="23"/>
                    </a:lnTo>
                    <a:lnTo>
                      <a:pt x="16" y="24"/>
                    </a:lnTo>
                    <a:lnTo>
                      <a:pt x="25" y="24"/>
                    </a:lnTo>
                    <a:lnTo>
                      <a:pt x="32" y="24"/>
                    </a:lnTo>
                    <a:lnTo>
                      <a:pt x="41" y="23"/>
                    </a:lnTo>
                    <a:lnTo>
                      <a:pt x="50" y="23"/>
                    </a:lnTo>
                    <a:lnTo>
                      <a:pt x="56" y="23"/>
                    </a:lnTo>
                    <a:lnTo>
                      <a:pt x="60" y="21"/>
                    </a:lnTo>
                    <a:lnTo>
                      <a:pt x="69" y="16"/>
                    </a:lnTo>
                    <a:lnTo>
                      <a:pt x="81" y="7"/>
                    </a:lnTo>
                    <a:lnTo>
                      <a:pt x="89" y="0"/>
                    </a:lnTo>
                    <a:lnTo>
                      <a:pt x="95" y="2"/>
                    </a:lnTo>
                    <a:close/>
                  </a:path>
                </a:pathLst>
              </a:custGeom>
              <a:solidFill>
                <a:srgbClr val="004C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6" name="Freeform 864">
                <a:extLst>
                  <a:ext uri="{FF2B5EF4-FFF2-40B4-BE49-F238E27FC236}">
                    <a16:creationId xmlns:a16="http://schemas.microsoft.com/office/drawing/2014/main" id="{8B0C5C85-8539-2709-46BB-6EAABECCA300}"/>
                  </a:ext>
                </a:extLst>
              </p:cNvPr>
              <p:cNvSpPr>
                <a:spLocks/>
              </p:cNvSpPr>
              <p:nvPr/>
            </p:nvSpPr>
            <p:spPr bwMode="auto">
              <a:xfrm>
                <a:off x="3063" y="3946"/>
                <a:ext cx="11" cy="21"/>
              </a:xfrm>
              <a:custGeom>
                <a:avLst/>
                <a:gdLst>
                  <a:gd name="T0" fmla="*/ 0 w 34"/>
                  <a:gd name="T1" fmla="*/ 0 h 64"/>
                  <a:gd name="T2" fmla="*/ 0 w 34"/>
                  <a:gd name="T3" fmla="*/ 0 h 64"/>
                  <a:gd name="T4" fmla="*/ 0 w 34"/>
                  <a:gd name="T5" fmla="*/ 0 h 64"/>
                  <a:gd name="T6" fmla="*/ 0 w 34"/>
                  <a:gd name="T7" fmla="*/ 0 h 64"/>
                  <a:gd name="T8" fmla="*/ 0 w 34"/>
                  <a:gd name="T9" fmla="*/ 0 h 64"/>
                  <a:gd name="T10" fmla="*/ 0 w 34"/>
                  <a:gd name="T11" fmla="*/ 0 h 64"/>
                  <a:gd name="T12" fmla="*/ 0 w 34"/>
                  <a:gd name="T13" fmla="*/ 0 h 64"/>
                  <a:gd name="T14" fmla="*/ 0 w 34"/>
                  <a:gd name="T15" fmla="*/ 0 h 64"/>
                  <a:gd name="T16" fmla="*/ 0 w 34"/>
                  <a:gd name="T17" fmla="*/ 0 h 64"/>
                  <a:gd name="T18" fmla="*/ 0 w 34"/>
                  <a:gd name="T19" fmla="*/ 0 h 64"/>
                  <a:gd name="T20" fmla="*/ 0 w 34"/>
                  <a:gd name="T21" fmla="*/ 0 h 64"/>
                  <a:gd name="T22" fmla="*/ 0 w 34"/>
                  <a:gd name="T23" fmla="*/ 0 h 64"/>
                  <a:gd name="T24" fmla="*/ 0 w 34"/>
                  <a:gd name="T25" fmla="*/ 0 h 64"/>
                  <a:gd name="T26" fmla="*/ 0 w 34"/>
                  <a:gd name="T27" fmla="*/ 0 h 64"/>
                  <a:gd name="T28" fmla="*/ 0 w 34"/>
                  <a:gd name="T29" fmla="*/ 0 h 64"/>
                  <a:gd name="T30" fmla="*/ 0 w 34"/>
                  <a:gd name="T31" fmla="*/ 0 h 64"/>
                  <a:gd name="T32" fmla="*/ 0 w 34"/>
                  <a:gd name="T33" fmla="*/ 0 h 64"/>
                  <a:gd name="T34" fmla="*/ 0 w 34"/>
                  <a:gd name="T35" fmla="*/ 0 h 64"/>
                  <a:gd name="T36" fmla="*/ 0 w 34"/>
                  <a:gd name="T37" fmla="*/ 0 h 64"/>
                  <a:gd name="T38" fmla="*/ 0 w 34"/>
                  <a:gd name="T39" fmla="*/ 0 h 64"/>
                  <a:gd name="T40" fmla="*/ 0 w 34"/>
                  <a:gd name="T41" fmla="*/ 0 h 64"/>
                  <a:gd name="T42" fmla="*/ 0 w 34"/>
                  <a:gd name="T43" fmla="*/ 0 h 64"/>
                  <a:gd name="T44" fmla="*/ 0 w 34"/>
                  <a:gd name="T45" fmla="*/ 0 h 64"/>
                  <a:gd name="T46" fmla="*/ 0 w 34"/>
                  <a:gd name="T47" fmla="*/ 0 h 64"/>
                  <a:gd name="T48" fmla="*/ 0 w 34"/>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64"/>
                  <a:gd name="T77" fmla="*/ 34 w 34"/>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64">
                    <a:moveTo>
                      <a:pt x="31" y="43"/>
                    </a:moveTo>
                    <a:lnTo>
                      <a:pt x="30" y="35"/>
                    </a:lnTo>
                    <a:lnTo>
                      <a:pt x="25" y="25"/>
                    </a:lnTo>
                    <a:lnTo>
                      <a:pt x="22" y="14"/>
                    </a:lnTo>
                    <a:lnTo>
                      <a:pt x="19" y="7"/>
                    </a:lnTo>
                    <a:lnTo>
                      <a:pt x="12" y="0"/>
                    </a:lnTo>
                    <a:lnTo>
                      <a:pt x="6" y="0"/>
                    </a:lnTo>
                    <a:lnTo>
                      <a:pt x="2" y="4"/>
                    </a:lnTo>
                    <a:lnTo>
                      <a:pt x="0" y="9"/>
                    </a:lnTo>
                    <a:lnTo>
                      <a:pt x="2" y="15"/>
                    </a:lnTo>
                    <a:lnTo>
                      <a:pt x="2" y="22"/>
                    </a:lnTo>
                    <a:lnTo>
                      <a:pt x="3" y="29"/>
                    </a:lnTo>
                    <a:lnTo>
                      <a:pt x="6" y="36"/>
                    </a:lnTo>
                    <a:lnTo>
                      <a:pt x="9" y="44"/>
                    </a:lnTo>
                    <a:lnTo>
                      <a:pt x="12" y="50"/>
                    </a:lnTo>
                    <a:lnTo>
                      <a:pt x="15" y="54"/>
                    </a:lnTo>
                    <a:lnTo>
                      <a:pt x="19" y="56"/>
                    </a:lnTo>
                    <a:lnTo>
                      <a:pt x="24" y="56"/>
                    </a:lnTo>
                    <a:lnTo>
                      <a:pt x="27" y="57"/>
                    </a:lnTo>
                    <a:lnTo>
                      <a:pt x="30" y="60"/>
                    </a:lnTo>
                    <a:lnTo>
                      <a:pt x="31" y="63"/>
                    </a:lnTo>
                    <a:lnTo>
                      <a:pt x="32" y="64"/>
                    </a:lnTo>
                    <a:lnTo>
                      <a:pt x="34" y="61"/>
                    </a:lnTo>
                    <a:lnTo>
                      <a:pt x="34" y="54"/>
                    </a:lnTo>
                    <a:lnTo>
                      <a:pt x="31" y="43"/>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7" name="Freeform 865">
                <a:extLst>
                  <a:ext uri="{FF2B5EF4-FFF2-40B4-BE49-F238E27FC236}">
                    <a16:creationId xmlns:a16="http://schemas.microsoft.com/office/drawing/2014/main" id="{82030326-4EC5-0C5D-606E-FB979DAFCE01}"/>
                  </a:ext>
                </a:extLst>
              </p:cNvPr>
              <p:cNvSpPr>
                <a:spLocks/>
              </p:cNvSpPr>
              <p:nvPr/>
            </p:nvSpPr>
            <p:spPr bwMode="auto">
              <a:xfrm>
                <a:off x="3039" y="3968"/>
                <a:ext cx="72" cy="59"/>
              </a:xfrm>
              <a:custGeom>
                <a:avLst/>
                <a:gdLst>
                  <a:gd name="T0" fmla="*/ 0 w 215"/>
                  <a:gd name="T1" fmla="*/ 0 h 177"/>
                  <a:gd name="T2" fmla="*/ 0 w 215"/>
                  <a:gd name="T3" fmla="*/ 0 h 177"/>
                  <a:gd name="T4" fmla="*/ 0 w 215"/>
                  <a:gd name="T5" fmla="*/ 0 h 177"/>
                  <a:gd name="T6" fmla="*/ 0 w 215"/>
                  <a:gd name="T7" fmla="*/ 0 h 177"/>
                  <a:gd name="T8" fmla="*/ 0 w 215"/>
                  <a:gd name="T9" fmla="*/ 0 h 177"/>
                  <a:gd name="T10" fmla="*/ 0 w 215"/>
                  <a:gd name="T11" fmla="*/ 0 h 177"/>
                  <a:gd name="T12" fmla="*/ 0 w 215"/>
                  <a:gd name="T13" fmla="*/ 0 h 177"/>
                  <a:gd name="T14" fmla="*/ 0 w 215"/>
                  <a:gd name="T15" fmla="*/ 0 h 177"/>
                  <a:gd name="T16" fmla="*/ 0 w 215"/>
                  <a:gd name="T17" fmla="*/ 0 h 177"/>
                  <a:gd name="T18" fmla="*/ 0 w 215"/>
                  <a:gd name="T19" fmla="*/ 0 h 177"/>
                  <a:gd name="T20" fmla="*/ 0 w 215"/>
                  <a:gd name="T21" fmla="*/ 0 h 177"/>
                  <a:gd name="T22" fmla="*/ 0 w 215"/>
                  <a:gd name="T23" fmla="*/ 0 h 177"/>
                  <a:gd name="T24" fmla="*/ 0 w 215"/>
                  <a:gd name="T25" fmla="*/ 0 h 177"/>
                  <a:gd name="T26" fmla="*/ 0 w 215"/>
                  <a:gd name="T27" fmla="*/ 0 h 177"/>
                  <a:gd name="T28" fmla="*/ 0 w 215"/>
                  <a:gd name="T29" fmla="*/ 0 h 177"/>
                  <a:gd name="T30" fmla="*/ 0 w 215"/>
                  <a:gd name="T31" fmla="*/ 0 h 177"/>
                  <a:gd name="T32" fmla="*/ 0 w 215"/>
                  <a:gd name="T33" fmla="*/ 0 h 177"/>
                  <a:gd name="T34" fmla="*/ 0 w 215"/>
                  <a:gd name="T35" fmla="*/ 0 h 177"/>
                  <a:gd name="T36" fmla="*/ 0 w 215"/>
                  <a:gd name="T37" fmla="*/ 0 h 177"/>
                  <a:gd name="T38" fmla="*/ 0 w 215"/>
                  <a:gd name="T39" fmla="*/ 0 h 177"/>
                  <a:gd name="T40" fmla="*/ 0 w 215"/>
                  <a:gd name="T41" fmla="*/ 0 h 177"/>
                  <a:gd name="T42" fmla="*/ 0 w 215"/>
                  <a:gd name="T43" fmla="*/ 0 h 177"/>
                  <a:gd name="T44" fmla="*/ 0 w 215"/>
                  <a:gd name="T45" fmla="*/ 0 h 177"/>
                  <a:gd name="T46" fmla="*/ 0 w 215"/>
                  <a:gd name="T47" fmla="*/ 0 h 177"/>
                  <a:gd name="T48" fmla="*/ 0 w 215"/>
                  <a:gd name="T49" fmla="*/ 0 h 177"/>
                  <a:gd name="T50" fmla="*/ 0 w 215"/>
                  <a:gd name="T51" fmla="*/ 0 h 177"/>
                  <a:gd name="T52" fmla="*/ 0 w 215"/>
                  <a:gd name="T53" fmla="*/ 0 h 177"/>
                  <a:gd name="T54" fmla="*/ 0 w 215"/>
                  <a:gd name="T55" fmla="*/ 0 h 177"/>
                  <a:gd name="T56" fmla="*/ 0 w 215"/>
                  <a:gd name="T57" fmla="*/ 0 h 177"/>
                  <a:gd name="T58" fmla="*/ 0 w 215"/>
                  <a:gd name="T59" fmla="*/ 0 h 177"/>
                  <a:gd name="T60" fmla="*/ 0 w 215"/>
                  <a:gd name="T61" fmla="*/ 0 h 177"/>
                  <a:gd name="T62" fmla="*/ 0 w 215"/>
                  <a:gd name="T63" fmla="*/ 0 h 177"/>
                  <a:gd name="T64" fmla="*/ 0 w 215"/>
                  <a:gd name="T65" fmla="*/ 0 h 177"/>
                  <a:gd name="T66" fmla="*/ 0 w 215"/>
                  <a:gd name="T67" fmla="*/ 0 h 177"/>
                  <a:gd name="T68" fmla="*/ 0 w 215"/>
                  <a:gd name="T69" fmla="*/ 0 h 177"/>
                  <a:gd name="T70" fmla="*/ 0 w 215"/>
                  <a:gd name="T71" fmla="*/ 0 h 177"/>
                  <a:gd name="T72" fmla="*/ 0 w 215"/>
                  <a:gd name="T73" fmla="*/ 0 h 177"/>
                  <a:gd name="T74" fmla="*/ 0 w 215"/>
                  <a:gd name="T75" fmla="*/ 0 h 177"/>
                  <a:gd name="T76" fmla="*/ 0 w 215"/>
                  <a:gd name="T77" fmla="*/ 0 h 177"/>
                  <a:gd name="T78" fmla="*/ 0 w 215"/>
                  <a:gd name="T79" fmla="*/ 0 h 177"/>
                  <a:gd name="T80" fmla="*/ 0 w 215"/>
                  <a:gd name="T81" fmla="*/ 0 h 177"/>
                  <a:gd name="T82" fmla="*/ 0 w 215"/>
                  <a:gd name="T83" fmla="*/ 0 h 177"/>
                  <a:gd name="T84" fmla="*/ 0 w 215"/>
                  <a:gd name="T85" fmla="*/ 0 h 177"/>
                  <a:gd name="T86" fmla="*/ 0 w 215"/>
                  <a:gd name="T87" fmla="*/ 0 h 177"/>
                  <a:gd name="T88" fmla="*/ 0 w 215"/>
                  <a:gd name="T89" fmla="*/ 0 h 177"/>
                  <a:gd name="T90" fmla="*/ 0 w 215"/>
                  <a:gd name="T91" fmla="*/ 0 h 177"/>
                  <a:gd name="T92" fmla="*/ 0 w 215"/>
                  <a:gd name="T93" fmla="*/ 0 h 1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5"/>
                  <a:gd name="T142" fmla="*/ 0 h 177"/>
                  <a:gd name="T143" fmla="*/ 215 w 215"/>
                  <a:gd name="T144" fmla="*/ 177 h 1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5" h="177">
                    <a:moveTo>
                      <a:pt x="46" y="27"/>
                    </a:moveTo>
                    <a:lnTo>
                      <a:pt x="46" y="23"/>
                    </a:lnTo>
                    <a:lnTo>
                      <a:pt x="46" y="16"/>
                    </a:lnTo>
                    <a:lnTo>
                      <a:pt x="45" y="9"/>
                    </a:lnTo>
                    <a:lnTo>
                      <a:pt x="45" y="3"/>
                    </a:lnTo>
                    <a:lnTo>
                      <a:pt x="48" y="3"/>
                    </a:lnTo>
                    <a:lnTo>
                      <a:pt x="49" y="2"/>
                    </a:lnTo>
                    <a:lnTo>
                      <a:pt x="52" y="2"/>
                    </a:lnTo>
                    <a:lnTo>
                      <a:pt x="53" y="0"/>
                    </a:lnTo>
                    <a:lnTo>
                      <a:pt x="55" y="0"/>
                    </a:lnTo>
                    <a:lnTo>
                      <a:pt x="56" y="2"/>
                    </a:lnTo>
                    <a:lnTo>
                      <a:pt x="56" y="3"/>
                    </a:lnTo>
                    <a:lnTo>
                      <a:pt x="56" y="5"/>
                    </a:lnTo>
                    <a:lnTo>
                      <a:pt x="59" y="7"/>
                    </a:lnTo>
                    <a:lnTo>
                      <a:pt x="61" y="10"/>
                    </a:lnTo>
                    <a:lnTo>
                      <a:pt x="62" y="14"/>
                    </a:lnTo>
                    <a:lnTo>
                      <a:pt x="67" y="20"/>
                    </a:lnTo>
                    <a:lnTo>
                      <a:pt x="72" y="23"/>
                    </a:lnTo>
                    <a:lnTo>
                      <a:pt x="80" y="24"/>
                    </a:lnTo>
                    <a:lnTo>
                      <a:pt x="84" y="23"/>
                    </a:lnTo>
                    <a:lnTo>
                      <a:pt x="90" y="23"/>
                    </a:lnTo>
                    <a:lnTo>
                      <a:pt x="96" y="24"/>
                    </a:lnTo>
                    <a:lnTo>
                      <a:pt x="103" y="24"/>
                    </a:lnTo>
                    <a:lnTo>
                      <a:pt x="107" y="23"/>
                    </a:lnTo>
                    <a:lnTo>
                      <a:pt x="110" y="21"/>
                    </a:lnTo>
                    <a:lnTo>
                      <a:pt x="112" y="23"/>
                    </a:lnTo>
                    <a:lnTo>
                      <a:pt x="112" y="26"/>
                    </a:lnTo>
                    <a:lnTo>
                      <a:pt x="112" y="28"/>
                    </a:lnTo>
                    <a:lnTo>
                      <a:pt x="112" y="33"/>
                    </a:lnTo>
                    <a:lnTo>
                      <a:pt x="110" y="38"/>
                    </a:lnTo>
                    <a:lnTo>
                      <a:pt x="110" y="44"/>
                    </a:lnTo>
                    <a:lnTo>
                      <a:pt x="110" y="47"/>
                    </a:lnTo>
                    <a:lnTo>
                      <a:pt x="113" y="52"/>
                    </a:lnTo>
                    <a:lnTo>
                      <a:pt x="116" y="61"/>
                    </a:lnTo>
                    <a:lnTo>
                      <a:pt x="118" y="69"/>
                    </a:lnTo>
                    <a:lnTo>
                      <a:pt x="119" y="73"/>
                    </a:lnTo>
                    <a:lnTo>
                      <a:pt x="121" y="75"/>
                    </a:lnTo>
                    <a:lnTo>
                      <a:pt x="122" y="75"/>
                    </a:lnTo>
                    <a:lnTo>
                      <a:pt x="123" y="76"/>
                    </a:lnTo>
                    <a:lnTo>
                      <a:pt x="126" y="76"/>
                    </a:lnTo>
                    <a:lnTo>
                      <a:pt x="131" y="77"/>
                    </a:lnTo>
                    <a:lnTo>
                      <a:pt x="135" y="79"/>
                    </a:lnTo>
                    <a:lnTo>
                      <a:pt x="139" y="80"/>
                    </a:lnTo>
                    <a:lnTo>
                      <a:pt x="145" y="80"/>
                    </a:lnTo>
                    <a:lnTo>
                      <a:pt x="151" y="79"/>
                    </a:lnTo>
                    <a:lnTo>
                      <a:pt x="157" y="77"/>
                    </a:lnTo>
                    <a:lnTo>
                      <a:pt x="161" y="76"/>
                    </a:lnTo>
                    <a:lnTo>
                      <a:pt x="164" y="75"/>
                    </a:lnTo>
                    <a:lnTo>
                      <a:pt x="169" y="70"/>
                    </a:lnTo>
                    <a:lnTo>
                      <a:pt x="174" y="66"/>
                    </a:lnTo>
                    <a:lnTo>
                      <a:pt x="180" y="59"/>
                    </a:lnTo>
                    <a:lnTo>
                      <a:pt x="188" y="49"/>
                    </a:lnTo>
                    <a:lnTo>
                      <a:pt x="196" y="41"/>
                    </a:lnTo>
                    <a:lnTo>
                      <a:pt x="207" y="40"/>
                    </a:lnTo>
                    <a:lnTo>
                      <a:pt x="212" y="41"/>
                    </a:lnTo>
                    <a:lnTo>
                      <a:pt x="215" y="45"/>
                    </a:lnTo>
                    <a:lnTo>
                      <a:pt x="215" y="48"/>
                    </a:lnTo>
                    <a:lnTo>
                      <a:pt x="214" y="52"/>
                    </a:lnTo>
                    <a:lnTo>
                      <a:pt x="211" y="56"/>
                    </a:lnTo>
                    <a:lnTo>
                      <a:pt x="207" y="61"/>
                    </a:lnTo>
                    <a:lnTo>
                      <a:pt x="195" y="70"/>
                    </a:lnTo>
                    <a:lnTo>
                      <a:pt x="188" y="79"/>
                    </a:lnTo>
                    <a:lnTo>
                      <a:pt x="183" y="87"/>
                    </a:lnTo>
                    <a:lnTo>
                      <a:pt x="182" y="93"/>
                    </a:lnTo>
                    <a:lnTo>
                      <a:pt x="180" y="98"/>
                    </a:lnTo>
                    <a:lnTo>
                      <a:pt x="177" y="105"/>
                    </a:lnTo>
                    <a:lnTo>
                      <a:pt x="172" y="112"/>
                    </a:lnTo>
                    <a:lnTo>
                      <a:pt x="167" y="118"/>
                    </a:lnTo>
                    <a:lnTo>
                      <a:pt x="164" y="124"/>
                    </a:lnTo>
                    <a:lnTo>
                      <a:pt x="161" y="129"/>
                    </a:lnTo>
                    <a:lnTo>
                      <a:pt x="158" y="139"/>
                    </a:lnTo>
                    <a:lnTo>
                      <a:pt x="154" y="150"/>
                    </a:lnTo>
                    <a:lnTo>
                      <a:pt x="147" y="163"/>
                    </a:lnTo>
                    <a:lnTo>
                      <a:pt x="139" y="168"/>
                    </a:lnTo>
                    <a:lnTo>
                      <a:pt x="131" y="170"/>
                    </a:lnTo>
                    <a:lnTo>
                      <a:pt x="122" y="168"/>
                    </a:lnTo>
                    <a:lnTo>
                      <a:pt x="116" y="168"/>
                    </a:lnTo>
                    <a:lnTo>
                      <a:pt x="112" y="170"/>
                    </a:lnTo>
                    <a:lnTo>
                      <a:pt x="107" y="173"/>
                    </a:lnTo>
                    <a:lnTo>
                      <a:pt x="102" y="174"/>
                    </a:lnTo>
                    <a:lnTo>
                      <a:pt x="96" y="175"/>
                    </a:lnTo>
                    <a:lnTo>
                      <a:pt x="88" y="177"/>
                    </a:lnTo>
                    <a:lnTo>
                      <a:pt x="81" y="175"/>
                    </a:lnTo>
                    <a:lnTo>
                      <a:pt x="71" y="173"/>
                    </a:lnTo>
                    <a:lnTo>
                      <a:pt x="51" y="154"/>
                    </a:lnTo>
                    <a:lnTo>
                      <a:pt x="42" y="140"/>
                    </a:lnTo>
                    <a:lnTo>
                      <a:pt x="39" y="131"/>
                    </a:lnTo>
                    <a:lnTo>
                      <a:pt x="35" y="124"/>
                    </a:lnTo>
                    <a:lnTo>
                      <a:pt x="27" y="114"/>
                    </a:lnTo>
                    <a:lnTo>
                      <a:pt x="21" y="100"/>
                    </a:lnTo>
                    <a:lnTo>
                      <a:pt x="16" y="86"/>
                    </a:lnTo>
                    <a:lnTo>
                      <a:pt x="11" y="77"/>
                    </a:lnTo>
                    <a:lnTo>
                      <a:pt x="13" y="75"/>
                    </a:lnTo>
                    <a:lnTo>
                      <a:pt x="16" y="72"/>
                    </a:lnTo>
                    <a:lnTo>
                      <a:pt x="17" y="70"/>
                    </a:lnTo>
                    <a:lnTo>
                      <a:pt x="16" y="68"/>
                    </a:lnTo>
                    <a:lnTo>
                      <a:pt x="11" y="63"/>
                    </a:lnTo>
                    <a:lnTo>
                      <a:pt x="5" y="59"/>
                    </a:lnTo>
                    <a:lnTo>
                      <a:pt x="1" y="54"/>
                    </a:lnTo>
                    <a:lnTo>
                      <a:pt x="0" y="51"/>
                    </a:lnTo>
                    <a:lnTo>
                      <a:pt x="2" y="48"/>
                    </a:lnTo>
                    <a:lnTo>
                      <a:pt x="4" y="45"/>
                    </a:lnTo>
                    <a:lnTo>
                      <a:pt x="4" y="42"/>
                    </a:lnTo>
                    <a:lnTo>
                      <a:pt x="2" y="38"/>
                    </a:lnTo>
                    <a:lnTo>
                      <a:pt x="4" y="40"/>
                    </a:lnTo>
                    <a:lnTo>
                      <a:pt x="7" y="41"/>
                    </a:lnTo>
                    <a:lnTo>
                      <a:pt x="8" y="42"/>
                    </a:lnTo>
                    <a:lnTo>
                      <a:pt x="10" y="45"/>
                    </a:lnTo>
                    <a:lnTo>
                      <a:pt x="14" y="49"/>
                    </a:lnTo>
                    <a:lnTo>
                      <a:pt x="18" y="54"/>
                    </a:lnTo>
                    <a:lnTo>
                      <a:pt x="23" y="55"/>
                    </a:lnTo>
                    <a:lnTo>
                      <a:pt x="26" y="54"/>
                    </a:lnTo>
                    <a:lnTo>
                      <a:pt x="26" y="51"/>
                    </a:lnTo>
                    <a:lnTo>
                      <a:pt x="24" y="45"/>
                    </a:lnTo>
                    <a:lnTo>
                      <a:pt x="23" y="41"/>
                    </a:lnTo>
                    <a:lnTo>
                      <a:pt x="21" y="37"/>
                    </a:lnTo>
                    <a:lnTo>
                      <a:pt x="26" y="35"/>
                    </a:lnTo>
                    <a:lnTo>
                      <a:pt x="32" y="33"/>
                    </a:lnTo>
                    <a:lnTo>
                      <a:pt x="35" y="28"/>
                    </a:lnTo>
                    <a:lnTo>
                      <a:pt x="37" y="26"/>
                    </a:lnTo>
                    <a:lnTo>
                      <a:pt x="39" y="24"/>
                    </a:lnTo>
                    <a:lnTo>
                      <a:pt x="42" y="24"/>
                    </a:lnTo>
                    <a:lnTo>
                      <a:pt x="43" y="24"/>
                    </a:lnTo>
                    <a:lnTo>
                      <a:pt x="43" y="27"/>
                    </a:lnTo>
                    <a:lnTo>
                      <a:pt x="43" y="31"/>
                    </a:lnTo>
                    <a:lnTo>
                      <a:pt x="43" y="37"/>
                    </a:lnTo>
                    <a:lnTo>
                      <a:pt x="42" y="42"/>
                    </a:lnTo>
                    <a:lnTo>
                      <a:pt x="40" y="47"/>
                    </a:lnTo>
                    <a:lnTo>
                      <a:pt x="40" y="48"/>
                    </a:lnTo>
                    <a:lnTo>
                      <a:pt x="43" y="47"/>
                    </a:lnTo>
                    <a:lnTo>
                      <a:pt x="46" y="45"/>
                    </a:lnTo>
                    <a:lnTo>
                      <a:pt x="49" y="42"/>
                    </a:lnTo>
                    <a:lnTo>
                      <a:pt x="52" y="41"/>
                    </a:lnTo>
                    <a:lnTo>
                      <a:pt x="56" y="38"/>
                    </a:lnTo>
                    <a:lnTo>
                      <a:pt x="59" y="37"/>
                    </a:lnTo>
                    <a:lnTo>
                      <a:pt x="59" y="34"/>
                    </a:lnTo>
                    <a:lnTo>
                      <a:pt x="56" y="34"/>
                    </a:lnTo>
                    <a:lnTo>
                      <a:pt x="53" y="33"/>
                    </a:lnTo>
                    <a:lnTo>
                      <a:pt x="49" y="31"/>
                    </a:lnTo>
                    <a:lnTo>
                      <a:pt x="46" y="27"/>
                    </a:lnTo>
                    <a:close/>
                  </a:path>
                </a:pathLst>
              </a:custGeom>
              <a:solidFill>
                <a:srgbClr val="7A2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8" name="Freeform 866">
                <a:extLst>
                  <a:ext uri="{FF2B5EF4-FFF2-40B4-BE49-F238E27FC236}">
                    <a16:creationId xmlns:a16="http://schemas.microsoft.com/office/drawing/2014/main" id="{DAA3BE76-8D5D-4411-4E21-B205A30C35E6}"/>
                  </a:ext>
                </a:extLst>
              </p:cNvPr>
              <p:cNvSpPr>
                <a:spLocks/>
              </p:cNvSpPr>
              <p:nvPr/>
            </p:nvSpPr>
            <p:spPr bwMode="auto">
              <a:xfrm>
                <a:off x="3032" y="3978"/>
                <a:ext cx="8"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2"/>
                  <a:gd name="T65" fmla="*/ 26 w 26"/>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2">
                    <a:moveTo>
                      <a:pt x="14" y="1"/>
                    </a:moveTo>
                    <a:lnTo>
                      <a:pt x="7" y="0"/>
                    </a:lnTo>
                    <a:lnTo>
                      <a:pt x="1" y="3"/>
                    </a:lnTo>
                    <a:lnTo>
                      <a:pt x="0" y="7"/>
                    </a:lnTo>
                    <a:lnTo>
                      <a:pt x="0" y="11"/>
                    </a:lnTo>
                    <a:lnTo>
                      <a:pt x="4" y="17"/>
                    </a:lnTo>
                    <a:lnTo>
                      <a:pt x="7" y="19"/>
                    </a:lnTo>
                    <a:lnTo>
                      <a:pt x="11" y="21"/>
                    </a:lnTo>
                    <a:lnTo>
                      <a:pt x="16" y="22"/>
                    </a:lnTo>
                    <a:lnTo>
                      <a:pt x="17" y="22"/>
                    </a:lnTo>
                    <a:lnTo>
                      <a:pt x="19" y="22"/>
                    </a:lnTo>
                    <a:lnTo>
                      <a:pt x="20" y="22"/>
                    </a:lnTo>
                    <a:lnTo>
                      <a:pt x="22" y="21"/>
                    </a:lnTo>
                    <a:lnTo>
                      <a:pt x="24" y="18"/>
                    </a:lnTo>
                    <a:lnTo>
                      <a:pt x="26" y="15"/>
                    </a:lnTo>
                    <a:lnTo>
                      <a:pt x="26" y="12"/>
                    </a:lnTo>
                    <a:lnTo>
                      <a:pt x="24" y="8"/>
                    </a:lnTo>
                    <a:lnTo>
                      <a:pt x="22" y="7"/>
                    </a:lnTo>
                    <a:lnTo>
                      <a:pt x="20" y="5"/>
                    </a:lnTo>
                    <a:lnTo>
                      <a:pt x="17" y="3"/>
                    </a:lnTo>
                    <a:lnTo>
                      <a:pt x="14" y="1"/>
                    </a:lnTo>
                    <a:close/>
                  </a:path>
                </a:pathLst>
              </a:custGeom>
              <a:solidFill>
                <a:srgbClr val="99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79" name="Freeform 867">
                <a:extLst>
                  <a:ext uri="{FF2B5EF4-FFF2-40B4-BE49-F238E27FC236}">
                    <a16:creationId xmlns:a16="http://schemas.microsoft.com/office/drawing/2014/main" id="{E3B6C951-D15C-E747-CACA-8856D35F568F}"/>
                  </a:ext>
                </a:extLst>
              </p:cNvPr>
              <p:cNvSpPr>
                <a:spLocks/>
              </p:cNvSpPr>
              <p:nvPr/>
            </p:nvSpPr>
            <p:spPr bwMode="auto">
              <a:xfrm>
                <a:off x="3037" y="3965"/>
                <a:ext cx="9"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4"/>
                  <a:gd name="T41" fmla="*/ 25 w 25"/>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4">
                    <a:moveTo>
                      <a:pt x="19" y="0"/>
                    </a:moveTo>
                    <a:lnTo>
                      <a:pt x="12" y="0"/>
                    </a:lnTo>
                    <a:lnTo>
                      <a:pt x="6" y="1"/>
                    </a:lnTo>
                    <a:lnTo>
                      <a:pt x="2" y="7"/>
                    </a:lnTo>
                    <a:lnTo>
                      <a:pt x="0" y="13"/>
                    </a:lnTo>
                    <a:lnTo>
                      <a:pt x="3" y="17"/>
                    </a:lnTo>
                    <a:lnTo>
                      <a:pt x="7" y="21"/>
                    </a:lnTo>
                    <a:lnTo>
                      <a:pt x="13" y="22"/>
                    </a:lnTo>
                    <a:lnTo>
                      <a:pt x="15" y="24"/>
                    </a:lnTo>
                    <a:lnTo>
                      <a:pt x="21" y="21"/>
                    </a:lnTo>
                    <a:lnTo>
                      <a:pt x="25" y="15"/>
                    </a:lnTo>
                    <a:lnTo>
                      <a:pt x="25" y="8"/>
                    </a:lnTo>
                    <a:lnTo>
                      <a:pt x="19" y="0"/>
                    </a:lnTo>
                    <a:close/>
                  </a:path>
                </a:pathLst>
              </a:custGeom>
              <a:solidFill>
                <a:srgbClr val="99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0" name="Freeform 868">
                <a:extLst>
                  <a:ext uri="{FF2B5EF4-FFF2-40B4-BE49-F238E27FC236}">
                    <a16:creationId xmlns:a16="http://schemas.microsoft.com/office/drawing/2014/main" id="{2C8FEDB0-BB95-88B1-23DD-AA54EC660EF4}"/>
                  </a:ext>
                </a:extLst>
              </p:cNvPr>
              <p:cNvSpPr>
                <a:spLocks/>
              </p:cNvSpPr>
              <p:nvPr/>
            </p:nvSpPr>
            <p:spPr bwMode="auto">
              <a:xfrm>
                <a:off x="3048" y="3953"/>
                <a:ext cx="7" cy="9"/>
              </a:xfrm>
              <a:custGeom>
                <a:avLst/>
                <a:gdLst>
                  <a:gd name="T0" fmla="*/ 0 w 22"/>
                  <a:gd name="T1" fmla="*/ 0 h 26"/>
                  <a:gd name="T2" fmla="*/ 0 w 22"/>
                  <a:gd name="T3" fmla="*/ 0 h 26"/>
                  <a:gd name="T4" fmla="*/ 0 w 22"/>
                  <a:gd name="T5" fmla="*/ 0 h 26"/>
                  <a:gd name="T6" fmla="*/ 0 w 22"/>
                  <a:gd name="T7" fmla="*/ 0 h 26"/>
                  <a:gd name="T8" fmla="*/ 0 w 22"/>
                  <a:gd name="T9" fmla="*/ 0 h 26"/>
                  <a:gd name="T10" fmla="*/ 0 w 22"/>
                  <a:gd name="T11" fmla="*/ 0 h 26"/>
                  <a:gd name="T12" fmla="*/ 0 w 22"/>
                  <a:gd name="T13" fmla="*/ 0 h 26"/>
                  <a:gd name="T14" fmla="*/ 0 w 22"/>
                  <a:gd name="T15" fmla="*/ 0 h 26"/>
                  <a:gd name="T16" fmla="*/ 0 w 22"/>
                  <a:gd name="T17" fmla="*/ 0 h 26"/>
                  <a:gd name="T18" fmla="*/ 0 w 22"/>
                  <a:gd name="T19" fmla="*/ 0 h 26"/>
                  <a:gd name="T20" fmla="*/ 0 w 22"/>
                  <a:gd name="T21" fmla="*/ 0 h 26"/>
                  <a:gd name="T22" fmla="*/ 0 w 22"/>
                  <a:gd name="T23" fmla="*/ 0 h 26"/>
                  <a:gd name="T24" fmla="*/ 0 w 22"/>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6"/>
                  <a:gd name="T41" fmla="*/ 22 w 22"/>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6">
                    <a:moveTo>
                      <a:pt x="19" y="7"/>
                    </a:moveTo>
                    <a:lnTo>
                      <a:pt x="13" y="1"/>
                    </a:lnTo>
                    <a:lnTo>
                      <a:pt x="8" y="0"/>
                    </a:lnTo>
                    <a:lnTo>
                      <a:pt x="2" y="2"/>
                    </a:lnTo>
                    <a:lnTo>
                      <a:pt x="0" y="9"/>
                    </a:lnTo>
                    <a:lnTo>
                      <a:pt x="3" y="18"/>
                    </a:lnTo>
                    <a:lnTo>
                      <a:pt x="8" y="23"/>
                    </a:lnTo>
                    <a:lnTo>
                      <a:pt x="12" y="26"/>
                    </a:lnTo>
                    <a:lnTo>
                      <a:pt x="18" y="26"/>
                    </a:lnTo>
                    <a:lnTo>
                      <a:pt x="21" y="23"/>
                    </a:lnTo>
                    <a:lnTo>
                      <a:pt x="22" y="21"/>
                    </a:lnTo>
                    <a:lnTo>
                      <a:pt x="22" y="15"/>
                    </a:lnTo>
                    <a:lnTo>
                      <a:pt x="19" y="7"/>
                    </a:lnTo>
                    <a:close/>
                  </a:path>
                </a:pathLst>
              </a:custGeom>
              <a:solidFill>
                <a:srgbClr val="99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1" name="Freeform 869">
                <a:extLst>
                  <a:ext uri="{FF2B5EF4-FFF2-40B4-BE49-F238E27FC236}">
                    <a16:creationId xmlns:a16="http://schemas.microsoft.com/office/drawing/2014/main" id="{00257AEE-27F0-CCEA-F805-CC8DC80FF47F}"/>
                  </a:ext>
                </a:extLst>
              </p:cNvPr>
              <p:cNvSpPr>
                <a:spLocks/>
              </p:cNvSpPr>
              <p:nvPr/>
            </p:nvSpPr>
            <p:spPr bwMode="auto">
              <a:xfrm>
                <a:off x="3051" y="4009"/>
                <a:ext cx="22" cy="18"/>
              </a:xfrm>
              <a:custGeom>
                <a:avLst/>
                <a:gdLst>
                  <a:gd name="T0" fmla="*/ 0 w 67"/>
                  <a:gd name="T1" fmla="*/ 0 h 53"/>
                  <a:gd name="T2" fmla="*/ 0 w 67"/>
                  <a:gd name="T3" fmla="*/ 0 h 53"/>
                  <a:gd name="T4" fmla="*/ 0 w 67"/>
                  <a:gd name="T5" fmla="*/ 0 h 53"/>
                  <a:gd name="T6" fmla="*/ 0 w 67"/>
                  <a:gd name="T7" fmla="*/ 0 h 53"/>
                  <a:gd name="T8" fmla="*/ 0 w 67"/>
                  <a:gd name="T9" fmla="*/ 0 h 53"/>
                  <a:gd name="T10" fmla="*/ 0 w 67"/>
                  <a:gd name="T11" fmla="*/ 0 h 53"/>
                  <a:gd name="T12" fmla="*/ 0 w 67"/>
                  <a:gd name="T13" fmla="*/ 0 h 53"/>
                  <a:gd name="T14" fmla="*/ 0 w 67"/>
                  <a:gd name="T15" fmla="*/ 0 h 53"/>
                  <a:gd name="T16" fmla="*/ 0 w 67"/>
                  <a:gd name="T17" fmla="*/ 0 h 53"/>
                  <a:gd name="T18" fmla="*/ 0 w 67"/>
                  <a:gd name="T19" fmla="*/ 0 h 53"/>
                  <a:gd name="T20" fmla="*/ 0 w 67"/>
                  <a:gd name="T21" fmla="*/ 0 h 53"/>
                  <a:gd name="T22" fmla="*/ 0 w 67"/>
                  <a:gd name="T23" fmla="*/ 0 h 53"/>
                  <a:gd name="T24" fmla="*/ 0 w 67"/>
                  <a:gd name="T25" fmla="*/ 0 h 53"/>
                  <a:gd name="T26" fmla="*/ 0 w 67"/>
                  <a:gd name="T27" fmla="*/ 0 h 53"/>
                  <a:gd name="T28" fmla="*/ 0 w 67"/>
                  <a:gd name="T29" fmla="*/ 0 h 53"/>
                  <a:gd name="T30" fmla="*/ 0 w 67"/>
                  <a:gd name="T31" fmla="*/ 0 h 53"/>
                  <a:gd name="T32" fmla="*/ 0 w 67"/>
                  <a:gd name="T33" fmla="*/ 0 h 53"/>
                  <a:gd name="T34" fmla="*/ 0 w 67"/>
                  <a:gd name="T35" fmla="*/ 0 h 53"/>
                  <a:gd name="T36" fmla="*/ 0 w 67"/>
                  <a:gd name="T37" fmla="*/ 0 h 53"/>
                  <a:gd name="T38" fmla="*/ 0 w 67"/>
                  <a:gd name="T39" fmla="*/ 0 h 53"/>
                  <a:gd name="T40" fmla="*/ 0 w 67"/>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53"/>
                  <a:gd name="T65" fmla="*/ 67 w 67"/>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53">
                    <a:moveTo>
                      <a:pt x="67" y="50"/>
                    </a:moveTo>
                    <a:lnTo>
                      <a:pt x="61" y="51"/>
                    </a:lnTo>
                    <a:lnTo>
                      <a:pt x="53" y="53"/>
                    </a:lnTo>
                    <a:lnTo>
                      <a:pt x="46" y="51"/>
                    </a:lnTo>
                    <a:lnTo>
                      <a:pt x="36" y="49"/>
                    </a:lnTo>
                    <a:lnTo>
                      <a:pt x="16" y="30"/>
                    </a:lnTo>
                    <a:lnTo>
                      <a:pt x="7" y="16"/>
                    </a:lnTo>
                    <a:lnTo>
                      <a:pt x="4" y="7"/>
                    </a:lnTo>
                    <a:lnTo>
                      <a:pt x="0" y="0"/>
                    </a:lnTo>
                    <a:lnTo>
                      <a:pt x="5" y="2"/>
                    </a:lnTo>
                    <a:lnTo>
                      <a:pt x="13" y="11"/>
                    </a:lnTo>
                    <a:lnTo>
                      <a:pt x="18" y="21"/>
                    </a:lnTo>
                    <a:lnTo>
                      <a:pt x="23" y="26"/>
                    </a:lnTo>
                    <a:lnTo>
                      <a:pt x="24" y="29"/>
                    </a:lnTo>
                    <a:lnTo>
                      <a:pt x="29" y="32"/>
                    </a:lnTo>
                    <a:lnTo>
                      <a:pt x="33" y="36"/>
                    </a:lnTo>
                    <a:lnTo>
                      <a:pt x="37" y="39"/>
                    </a:lnTo>
                    <a:lnTo>
                      <a:pt x="43" y="43"/>
                    </a:lnTo>
                    <a:lnTo>
                      <a:pt x="51" y="46"/>
                    </a:lnTo>
                    <a:lnTo>
                      <a:pt x="58" y="49"/>
                    </a:lnTo>
                    <a:lnTo>
                      <a:pt x="67" y="50"/>
                    </a:lnTo>
                    <a:close/>
                  </a:path>
                </a:pathLst>
              </a:custGeom>
              <a:solidFill>
                <a:srgbClr val="AD7A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2" name="Freeform 870">
                <a:extLst>
                  <a:ext uri="{FF2B5EF4-FFF2-40B4-BE49-F238E27FC236}">
                    <a16:creationId xmlns:a16="http://schemas.microsoft.com/office/drawing/2014/main" id="{1FC158E1-AE41-F4AE-42DB-7DBC7810C340}"/>
                  </a:ext>
                </a:extLst>
              </p:cNvPr>
              <p:cNvSpPr>
                <a:spLocks/>
              </p:cNvSpPr>
              <p:nvPr/>
            </p:nvSpPr>
            <p:spPr bwMode="auto">
              <a:xfrm>
                <a:off x="3071" y="3985"/>
                <a:ext cx="87" cy="74"/>
              </a:xfrm>
              <a:custGeom>
                <a:avLst/>
                <a:gdLst>
                  <a:gd name="T0" fmla="*/ 0 w 261"/>
                  <a:gd name="T1" fmla="*/ 0 h 222"/>
                  <a:gd name="T2" fmla="*/ 0 w 261"/>
                  <a:gd name="T3" fmla="*/ 0 h 222"/>
                  <a:gd name="T4" fmla="*/ 0 w 261"/>
                  <a:gd name="T5" fmla="*/ 0 h 222"/>
                  <a:gd name="T6" fmla="*/ 0 w 261"/>
                  <a:gd name="T7" fmla="*/ 0 h 222"/>
                  <a:gd name="T8" fmla="*/ 0 w 261"/>
                  <a:gd name="T9" fmla="*/ 0 h 222"/>
                  <a:gd name="T10" fmla="*/ 0 w 261"/>
                  <a:gd name="T11" fmla="*/ 0 h 222"/>
                  <a:gd name="T12" fmla="*/ 0 w 261"/>
                  <a:gd name="T13" fmla="*/ 0 h 222"/>
                  <a:gd name="T14" fmla="*/ 0 w 261"/>
                  <a:gd name="T15" fmla="*/ 0 h 222"/>
                  <a:gd name="T16" fmla="*/ 0 w 261"/>
                  <a:gd name="T17" fmla="*/ 0 h 222"/>
                  <a:gd name="T18" fmla="*/ 0 w 261"/>
                  <a:gd name="T19" fmla="*/ 0 h 222"/>
                  <a:gd name="T20" fmla="*/ 0 w 261"/>
                  <a:gd name="T21" fmla="*/ 0 h 222"/>
                  <a:gd name="T22" fmla="*/ 0 w 261"/>
                  <a:gd name="T23" fmla="*/ 0 h 222"/>
                  <a:gd name="T24" fmla="*/ 0 w 261"/>
                  <a:gd name="T25" fmla="*/ 0 h 222"/>
                  <a:gd name="T26" fmla="*/ 0 w 261"/>
                  <a:gd name="T27" fmla="*/ 0 h 222"/>
                  <a:gd name="T28" fmla="*/ 0 w 261"/>
                  <a:gd name="T29" fmla="*/ 0 h 222"/>
                  <a:gd name="T30" fmla="*/ 0 w 261"/>
                  <a:gd name="T31" fmla="*/ 0 h 222"/>
                  <a:gd name="T32" fmla="*/ 0 w 261"/>
                  <a:gd name="T33" fmla="*/ 0 h 222"/>
                  <a:gd name="T34" fmla="*/ 0 w 261"/>
                  <a:gd name="T35" fmla="*/ 0 h 222"/>
                  <a:gd name="T36" fmla="*/ 0 w 261"/>
                  <a:gd name="T37" fmla="*/ 0 h 222"/>
                  <a:gd name="T38" fmla="*/ 0 w 261"/>
                  <a:gd name="T39" fmla="*/ 0 h 222"/>
                  <a:gd name="T40" fmla="*/ 0 w 261"/>
                  <a:gd name="T41" fmla="*/ 0 h 222"/>
                  <a:gd name="T42" fmla="*/ 0 w 261"/>
                  <a:gd name="T43" fmla="*/ 0 h 222"/>
                  <a:gd name="T44" fmla="*/ 0 w 261"/>
                  <a:gd name="T45" fmla="*/ 0 h 222"/>
                  <a:gd name="T46" fmla="*/ 0 w 261"/>
                  <a:gd name="T47" fmla="*/ 0 h 222"/>
                  <a:gd name="T48" fmla="*/ 0 w 261"/>
                  <a:gd name="T49" fmla="*/ 0 h 222"/>
                  <a:gd name="T50" fmla="*/ 0 w 261"/>
                  <a:gd name="T51" fmla="*/ 0 h 222"/>
                  <a:gd name="T52" fmla="*/ 0 w 261"/>
                  <a:gd name="T53" fmla="*/ 0 h 222"/>
                  <a:gd name="T54" fmla="*/ 0 w 261"/>
                  <a:gd name="T55" fmla="*/ 0 h 222"/>
                  <a:gd name="T56" fmla="*/ 0 w 261"/>
                  <a:gd name="T57" fmla="*/ 0 h 222"/>
                  <a:gd name="T58" fmla="*/ 0 w 261"/>
                  <a:gd name="T59" fmla="*/ 0 h 222"/>
                  <a:gd name="T60" fmla="*/ 0 w 261"/>
                  <a:gd name="T61" fmla="*/ 0 h 222"/>
                  <a:gd name="T62" fmla="*/ 0 w 261"/>
                  <a:gd name="T63" fmla="*/ 0 h 222"/>
                  <a:gd name="T64" fmla="*/ 0 w 261"/>
                  <a:gd name="T65" fmla="*/ 0 h 222"/>
                  <a:gd name="T66" fmla="*/ 0 w 261"/>
                  <a:gd name="T67" fmla="*/ 0 h 222"/>
                  <a:gd name="T68" fmla="*/ 0 w 261"/>
                  <a:gd name="T69" fmla="*/ 0 h 222"/>
                  <a:gd name="T70" fmla="*/ 0 w 261"/>
                  <a:gd name="T71" fmla="*/ 0 h 222"/>
                  <a:gd name="T72" fmla="*/ 0 w 261"/>
                  <a:gd name="T73" fmla="*/ 0 h 222"/>
                  <a:gd name="T74" fmla="*/ 0 w 261"/>
                  <a:gd name="T75" fmla="*/ 0 h 222"/>
                  <a:gd name="T76" fmla="*/ 0 w 261"/>
                  <a:gd name="T77" fmla="*/ 0 h 222"/>
                  <a:gd name="T78" fmla="*/ 0 w 261"/>
                  <a:gd name="T79" fmla="*/ 0 h 222"/>
                  <a:gd name="T80" fmla="*/ 0 w 261"/>
                  <a:gd name="T81" fmla="*/ 0 h 222"/>
                  <a:gd name="T82" fmla="*/ 0 w 261"/>
                  <a:gd name="T83" fmla="*/ 0 h 222"/>
                  <a:gd name="T84" fmla="*/ 0 w 261"/>
                  <a:gd name="T85" fmla="*/ 0 h 222"/>
                  <a:gd name="T86" fmla="*/ 0 w 261"/>
                  <a:gd name="T87" fmla="*/ 0 h 222"/>
                  <a:gd name="T88" fmla="*/ 0 w 261"/>
                  <a:gd name="T89" fmla="*/ 0 h 222"/>
                  <a:gd name="T90" fmla="*/ 0 w 261"/>
                  <a:gd name="T91" fmla="*/ 0 h 222"/>
                  <a:gd name="T92" fmla="*/ 0 w 261"/>
                  <a:gd name="T93" fmla="*/ 0 h 222"/>
                  <a:gd name="T94" fmla="*/ 0 w 261"/>
                  <a:gd name="T95" fmla="*/ 0 h 222"/>
                  <a:gd name="T96" fmla="*/ 0 w 261"/>
                  <a:gd name="T97" fmla="*/ 0 h 222"/>
                  <a:gd name="T98" fmla="*/ 0 w 261"/>
                  <a:gd name="T99" fmla="*/ 0 h 222"/>
                  <a:gd name="T100" fmla="*/ 0 w 261"/>
                  <a:gd name="T101" fmla="*/ 0 h 222"/>
                  <a:gd name="T102" fmla="*/ 0 w 261"/>
                  <a:gd name="T103" fmla="*/ 0 h 222"/>
                  <a:gd name="T104" fmla="*/ 0 w 261"/>
                  <a:gd name="T105" fmla="*/ 0 h 222"/>
                  <a:gd name="T106" fmla="*/ 0 w 261"/>
                  <a:gd name="T107" fmla="*/ 0 h 222"/>
                  <a:gd name="T108" fmla="*/ 0 w 261"/>
                  <a:gd name="T109" fmla="*/ 0 h 222"/>
                  <a:gd name="T110" fmla="*/ 0 w 261"/>
                  <a:gd name="T111" fmla="*/ 0 h 222"/>
                  <a:gd name="T112" fmla="*/ 0 w 261"/>
                  <a:gd name="T113" fmla="*/ 0 h 222"/>
                  <a:gd name="T114" fmla="*/ 0 w 261"/>
                  <a:gd name="T115" fmla="*/ 0 h 222"/>
                  <a:gd name="T116" fmla="*/ 0 w 261"/>
                  <a:gd name="T117" fmla="*/ 0 h 2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1"/>
                  <a:gd name="T178" fmla="*/ 0 h 222"/>
                  <a:gd name="T179" fmla="*/ 261 w 261"/>
                  <a:gd name="T180" fmla="*/ 222 h 2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1" h="222">
                    <a:moveTo>
                      <a:pt x="219" y="222"/>
                    </a:moveTo>
                    <a:lnTo>
                      <a:pt x="226" y="217"/>
                    </a:lnTo>
                    <a:lnTo>
                      <a:pt x="232" y="210"/>
                    </a:lnTo>
                    <a:lnTo>
                      <a:pt x="238" y="204"/>
                    </a:lnTo>
                    <a:lnTo>
                      <a:pt x="241" y="199"/>
                    </a:lnTo>
                    <a:lnTo>
                      <a:pt x="244" y="194"/>
                    </a:lnTo>
                    <a:lnTo>
                      <a:pt x="248" y="186"/>
                    </a:lnTo>
                    <a:lnTo>
                      <a:pt x="252" y="176"/>
                    </a:lnTo>
                    <a:lnTo>
                      <a:pt x="257" y="166"/>
                    </a:lnTo>
                    <a:lnTo>
                      <a:pt x="258" y="162"/>
                    </a:lnTo>
                    <a:lnTo>
                      <a:pt x="260" y="159"/>
                    </a:lnTo>
                    <a:lnTo>
                      <a:pt x="261" y="157"/>
                    </a:lnTo>
                    <a:lnTo>
                      <a:pt x="261" y="154"/>
                    </a:lnTo>
                    <a:lnTo>
                      <a:pt x="260" y="155"/>
                    </a:lnTo>
                    <a:lnTo>
                      <a:pt x="258" y="157"/>
                    </a:lnTo>
                    <a:lnTo>
                      <a:pt x="250" y="151"/>
                    </a:lnTo>
                    <a:lnTo>
                      <a:pt x="239" y="141"/>
                    </a:lnTo>
                    <a:lnTo>
                      <a:pt x="229" y="131"/>
                    </a:lnTo>
                    <a:lnTo>
                      <a:pt x="220" y="122"/>
                    </a:lnTo>
                    <a:lnTo>
                      <a:pt x="215" y="115"/>
                    </a:lnTo>
                    <a:lnTo>
                      <a:pt x="206" y="106"/>
                    </a:lnTo>
                    <a:lnTo>
                      <a:pt x="200" y="99"/>
                    </a:lnTo>
                    <a:lnTo>
                      <a:pt x="196" y="94"/>
                    </a:lnTo>
                    <a:lnTo>
                      <a:pt x="193" y="91"/>
                    </a:lnTo>
                    <a:lnTo>
                      <a:pt x="191" y="87"/>
                    </a:lnTo>
                    <a:lnTo>
                      <a:pt x="188" y="84"/>
                    </a:lnTo>
                    <a:lnTo>
                      <a:pt x="185" y="81"/>
                    </a:lnTo>
                    <a:lnTo>
                      <a:pt x="181" y="77"/>
                    </a:lnTo>
                    <a:lnTo>
                      <a:pt x="175" y="70"/>
                    </a:lnTo>
                    <a:lnTo>
                      <a:pt x="169" y="59"/>
                    </a:lnTo>
                    <a:lnTo>
                      <a:pt x="168" y="46"/>
                    </a:lnTo>
                    <a:lnTo>
                      <a:pt x="168" y="42"/>
                    </a:lnTo>
                    <a:lnTo>
                      <a:pt x="166" y="39"/>
                    </a:lnTo>
                    <a:lnTo>
                      <a:pt x="165" y="38"/>
                    </a:lnTo>
                    <a:lnTo>
                      <a:pt x="161" y="36"/>
                    </a:lnTo>
                    <a:lnTo>
                      <a:pt x="156" y="38"/>
                    </a:lnTo>
                    <a:lnTo>
                      <a:pt x="152" y="42"/>
                    </a:lnTo>
                    <a:lnTo>
                      <a:pt x="147" y="49"/>
                    </a:lnTo>
                    <a:lnTo>
                      <a:pt x="147" y="61"/>
                    </a:lnTo>
                    <a:lnTo>
                      <a:pt x="139" y="52"/>
                    </a:lnTo>
                    <a:lnTo>
                      <a:pt x="133" y="45"/>
                    </a:lnTo>
                    <a:lnTo>
                      <a:pt x="130" y="39"/>
                    </a:lnTo>
                    <a:lnTo>
                      <a:pt x="127" y="36"/>
                    </a:lnTo>
                    <a:lnTo>
                      <a:pt x="124" y="33"/>
                    </a:lnTo>
                    <a:lnTo>
                      <a:pt x="121" y="32"/>
                    </a:lnTo>
                    <a:lnTo>
                      <a:pt x="118" y="29"/>
                    </a:lnTo>
                    <a:lnTo>
                      <a:pt x="115" y="28"/>
                    </a:lnTo>
                    <a:lnTo>
                      <a:pt x="112" y="25"/>
                    </a:lnTo>
                    <a:lnTo>
                      <a:pt x="107" y="19"/>
                    </a:lnTo>
                    <a:lnTo>
                      <a:pt x="101" y="14"/>
                    </a:lnTo>
                    <a:lnTo>
                      <a:pt x="95" y="11"/>
                    </a:lnTo>
                    <a:lnTo>
                      <a:pt x="88" y="8"/>
                    </a:lnTo>
                    <a:lnTo>
                      <a:pt x="79" y="3"/>
                    </a:lnTo>
                    <a:lnTo>
                      <a:pt x="70" y="0"/>
                    </a:lnTo>
                    <a:lnTo>
                      <a:pt x="66" y="0"/>
                    </a:lnTo>
                    <a:lnTo>
                      <a:pt x="63" y="1"/>
                    </a:lnTo>
                    <a:lnTo>
                      <a:pt x="61" y="4"/>
                    </a:lnTo>
                    <a:lnTo>
                      <a:pt x="60" y="8"/>
                    </a:lnTo>
                    <a:lnTo>
                      <a:pt x="61" y="11"/>
                    </a:lnTo>
                    <a:lnTo>
                      <a:pt x="64" y="14"/>
                    </a:lnTo>
                    <a:lnTo>
                      <a:pt x="69" y="18"/>
                    </a:lnTo>
                    <a:lnTo>
                      <a:pt x="76" y="24"/>
                    </a:lnTo>
                    <a:lnTo>
                      <a:pt x="83" y="31"/>
                    </a:lnTo>
                    <a:lnTo>
                      <a:pt x="91" y="36"/>
                    </a:lnTo>
                    <a:lnTo>
                      <a:pt x="96" y="43"/>
                    </a:lnTo>
                    <a:lnTo>
                      <a:pt x="102" y="47"/>
                    </a:lnTo>
                    <a:lnTo>
                      <a:pt x="105" y="52"/>
                    </a:lnTo>
                    <a:lnTo>
                      <a:pt x="110" y="57"/>
                    </a:lnTo>
                    <a:lnTo>
                      <a:pt x="114" y="64"/>
                    </a:lnTo>
                    <a:lnTo>
                      <a:pt x="120" y="70"/>
                    </a:lnTo>
                    <a:lnTo>
                      <a:pt x="123" y="74"/>
                    </a:lnTo>
                    <a:lnTo>
                      <a:pt x="118" y="71"/>
                    </a:lnTo>
                    <a:lnTo>
                      <a:pt x="114" y="68"/>
                    </a:lnTo>
                    <a:lnTo>
                      <a:pt x="110" y="66"/>
                    </a:lnTo>
                    <a:lnTo>
                      <a:pt x="107" y="63"/>
                    </a:lnTo>
                    <a:lnTo>
                      <a:pt x="102" y="60"/>
                    </a:lnTo>
                    <a:lnTo>
                      <a:pt x="98" y="57"/>
                    </a:lnTo>
                    <a:lnTo>
                      <a:pt x="94" y="56"/>
                    </a:lnTo>
                    <a:lnTo>
                      <a:pt x="91" y="56"/>
                    </a:lnTo>
                    <a:lnTo>
                      <a:pt x="86" y="53"/>
                    </a:lnTo>
                    <a:lnTo>
                      <a:pt x="80" y="52"/>
                    </a:lnTo>
                    <a:lnTo>
                      <a:pt x="73" y="49"/>
                    </a:lnTo>
                    <a:lnTo>
                      <a:pt x="69" y="49"/>
                    </a:lnTo>
                    <a:lnTo>
                      <a:pt x="63" y="47"/>
                    </a:lnTo>
                    <a:lnTo>
                      <a:pt x="54" y="45"/>
                    </a:lnTo>
                    <a:lnTo>
                      <a:pt x="45" y="43"/>
                    </a:lnTo>
                    <a:lnTo>
                      <a:pt x="40" y="43"/>
                    </a:lnTo>
                    <a:lnTo>
                      <a:pt x="37" y="46"/>
                    </a:lnTo>
                    <a:lnTo>
                      <a:pt x="34" y="50"/>
                    </a:lnTo>
                    <a:lnTo>
                      <a:pt x="34" y="53"/>
                    </a:lnTo>
                    <a:lnTo>
                      <a:pt x="35" y="57"/>
                    </a:lnTo>
                    <a:lnTo>
                      <a:pt x="42" y="61"/>
                    </a:lnTo>
                    <a:lnTo>
                      <a:pt x="54" y="68"/>
                    </a:lnTo>
                    <a:lnTo>
                      <a:pt x="67" y="74"/>
                    </a:lnTo>
                    <a:lnTo>
                      <a:pt x="76" y="78"/>
                    </a:lnTo>
                    <a:lnTo>
                      <a:pt x="83" y="81"/>
                    </a:lnTo>
                    <a:lnTo>
                      <a:pt x="91" y="85"/>
                    </a:lnTo>
                    <a:lnTo>
                      <a:pt x="98" y="91"/>
                    </a:lnTo>
                    <a:lnTo>
                      <a:pt x="102" y="95"/>
                    </a:lnTo>
                    <a:lnTo>
                      <a:pt x="95" y="92"/>
                    </a:lnTo>
                    <a:lnTo>
                      <a:pt x="86" y="88"/>
                    </a:lnTo>
                    <a:lnTo>
                      <a:pt x="79" y="85"/>
                    </a:lnTo>
                    <a:lnTo>
                      <a:pt x="73" y="84"/>
                    </a:lnTo>
                    <a:lnTo>
                      <a:pt x="70" y="82"/>
                    </a:lnTo>
                    <a:lnTo>
                      <a:pt x="63" y="81"/>
                    </a:lnTo>
                    <a:lnTo>
                      <a:pt x="56" y="80"/>
                    </a:lnTo>
                    <a:lnTo>
                      <a:pt x="48" y="78"/>
                    </a:lnTo>
                    <a:lnTo>
                      <a:pt x="40" y="75"/>
                    </a:lnTo>
                    <a:lnTo>
                      <a:pt x="32" y="74"/>
                    </a:lnTo>
                    <a:lnTo>
                      <a:pt x="26" y="73"/>
                    </a:lnTo>
                    <a:lnTo>
                      <a:pt x="24" y="73"/>
                    </a:lnTo>
                    <a:lnTo>
                      <a:pt x="19" y="73"/>
                    </a:lnTo>
                    <a:lnTo>
                      <a:pt x="16" y="74"/>
                    </a:lnTo>
                    <a:lnTo>
                      <a:pt x="15" y="77"/>
                    </a:lnTo>
                    <a:lnTo>
                      <a:pt x="13" y="80"/>
                    </a:lnTo>
                    <a:lnTo>
                      <a:pt x="15" y="84"/>
                    </a:lnTo>
                    <a:lnTo>
                      <a:pt x="18" y="88"/>
                    </a:lnTo>
                    <a:lnTo>
                      <a:pt x="22" y="91"/>
                    </a:lnTo>
                    <a:lnTo>
                      <a:pt x="28" y="94"/>
                    </a:lnTo>
                    <a:lnTo>
                      <a:pt x="31" y="95"/>
                    </a:lnTo>
                    <a:lnTo>
                      <a:pt x="35" y="96"/>
                    </a:lnTo>
                    <a:lnTo>
                      <a:pt x="38" y="98"/>
                    </a:lnTo>
                    <a:lnTo>
                      <a:pt x="41" y="98"/>
                    </a:lnTo>
                    <a:lnTo>
                      <a:pt x="48" y="102"/>
                    </a:lnTo>
                    <a:lnTo>
                      <a:pt x="57" y="106"/>
                    </a:lnTo>
                    <a:lnTo>
                      <a:pt x="66" y="112"/>
                    </a:lnTo>
                    <a:lnTo>
                      <a:pt x="72" y="116"/>
                    </a:lnTo>
                    <a:lnTo>
                      <a:pt x="76" y="120"/>
                    </a:lnTo>
                    <a:lnTo>
                      <a:pt x="82" y="123"/>
                    </a:lnTo>
                    <a:lnTo>
                      <a:pt x="86" y="127"/>
                    </a:lnTo>
                    <a:lnTo>
                      <a:pt x="86" y="131"/>
                    </a:lnTo>
                    <a:lnTo>
                      <a:pt x="80" y="133"/>
                    </a:lnTo>
                    <a:lnTo>
                      <a:pt x="73" y="133"/>
                    </a:lnTo>
                    <a:lnTo>
                      <a:pt x="63" y="133"/>
                    </a:lnTo>
                    <a:lnTo>
                      <a:pt x="56" y="133"/>
                    </a:lnTo>
                    <a:lnTo>
                      <a:pt x="50" y="133"/>
                    </a:lnTo>
                    <a:lnTo>
                      <a:pt x="42" y="133"/>
                    </a:lnTo>
                    <a:lnTo>
                      <a:pt x="34" y="133"/>
                    </a:lnTo>
                    <a:lnTo>
                      <a:pt x="24" y="133"/>
                    </a:lnTo>
                    <a:lnTo>
                      <a:pt x="15" y="133"/>
                    </a:lnTo>
                    <a:lnTo>
                      <a:pt x="7" y="133"/>
                    </a:lnTo>
                    <a:lnTo>
                      <a:pt x="2" y="134"/>
                    </a:lnTo>
                    <a:lnTo>
                      <a:pt x="0" y="136"/>
                    </a:lnTo>
                    <a:lnTo>
                      <a:pt x="0" y="140"/>
                    </a:lnTo>
                    <a:lnTo>
                      <a:pt x="2" y="144"/>
                    </a:lnTo>
                    <a:lnTo>
                      <a:pt x="7" y="148"/>
                    </a:lnTo>
                    <a:lnTo>
                      <a:pt x="22" y="151"/>
                    </a:lnTo>
                    <a:lnTo>
                      <a:pt x="31" y="152"/>
                    </a:lnTo>
                    <a:lnTo>
                      <a:pt x="41" y="154"/>
                    </a:lnTo>
                    <a:lnTo>
                      <a:pt x="51" y="157"/>
                    </a:lnTo>
                    <a:lnTo>
                      <a:pt x="60" y="158"/>
                    </a:lnTo>
                    <a:lnTo>
                      <a:pt x="69" y="159"/>
                    </a:lnTo>
                    <a:lnTo>
                      <a:pt x="76" y="161"/>
                    </a:lnTo>
                    <a:lnTo>
                      <a:pt x="82" y="161"/>
                    </a:lnTo>
                    <a:lnTo>
                      <a:pt x="85" y="162"/>
                    </a:lnTo>
                    <a:lnTo>
                      <a:pt x="89" y="165"/>
                    </a:lnTo>
                    <a:lnTo>
                      <a:pt x="95" y="169"/>
                    </a:lnTo>
                    <a:lnTo>
                      <a:pt x="104" y="175"/>
                    </a:lnTo>
                    <a:lnTo>
                      <a:pt x="112" y="182"/>
                    </a:lnTo>
                    <a:lnTo>
                      <a:pt x="121" y="187"/>
                    </a:lnTo>
                    <a:lnTo>
                      <a:pt x="130" y="193"/>
                    </a:lnTo>
                    <a:lnTo>
                      <a:pt x="137" y="197"/>
                    </a:lnTo>
                    <a:lnTo>
                      <a:pt x="145" y="200"/>
                    </a:lnTo>
                    <a:lnTo>
                      <a:pt x="156" y="203"/>
                    </a:lnTo>
                    <a:lnTo>
                      <a:pt x="166" y="206"/>
                    </a:lnTo>
                    <a:lnTo>
                      <a:pt x="175" y="206"/>
                    </a:lnTo>
                    <a:lnTo>
                      <a:pt x="182" y="207"/>
                    </a:lnTo>
                    <a:lnTo>
                      <a:pt x="188" y="207"/>
                    </a:lnTo>
                    <a:lnTo>
                      <a:pt x="193" y="208"/>
                    </a:lnTo>
                    <a:lnTo>
                      <a:pt x="196" y="208"/>
                    </a:lnTo>
                    <a:lnTo>
                      <a:pt x="199" y="210"/>
                    </a:lnTo>
                    <a:lnTo>
                      <a:pt x="203" y="211"/>
                    </a:lnTo>
                    <a:lnTo>
                      <a:pt x="207" y="214"/>
                    </a:lnTo>
                    <a:lnTo>
                      <a:pt x="213" y="218"/>
                    </a:lnTo>
                    <a:lnTo>
                      <a:pt x="219" y="222"/>
                    </a:lnTo>
                    <a:close/>
                  </a:path>
                </a:pathLst>
              </a:custGeom>
              <a:solidFill>
                <a:srgbClr val="A56B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3" name="Freeform 871">
                <a:extLst>
                  <a:ext uri="{FF2B5EF4-FFF2-40B4-BE49-F238E27FC236}">
                    <a16:creationId xmlns:a16="http://schemas.microsoft.com/office/drawing/2014/main" id="{15E9FC10-EFCB-C522-9570-85B3417EFF86}"/>
                  </a:ext>
                </a:extLst>
              </p:cNvPr>
              <p:cNvSpPr>
                <a:spLocks/>
              </p:cNvSpPr>
              <p:nvPr/>
            </p:nvSpPr>
            <p:spPr bwMode="auto">
              <a:xfrm>
                <a:off x="3081" y="3997"/>
                <a:ext cx="76" cy="62"/>
              </a:xfrm>
              <a:custGeom>
                <a:avLst/>
                <a:gdLst>
                  <a:gd name="T0" fmla="*/ 0 w 229"/>
                  <a:gd name="T1" fmla="*/ 0 h 186"/>
                  <a:gd name="T2" fmla="*/ 0 w 229"/>
                  <a:gd name="T3" fmla="*/ 0 h 186"/>
                  <a:gd name="T4" fmla="*/ 0 w 229"/>
                  <a:gd name="T5" fmla="*/ 0 h 186"/>
                  <a:gd name="T6" fmla="*/ 0 w 229"/>
                  <a:gd name="T7" fmla="*/ 0 h 186"/>
                  <a:gd name="T8" fmla="*/ 0 w 229"/>
                  <a:gd name="T9" fmla="*/ 0 h 186"/>
                  <a:gd name="T10" fmla="*/ 0 w 229"/>
                  <a:gd name="T11" fmla="*/ 0 h 186"/>
                  <a:gd name="T12" fmla="*/ 0 w 229"/>
                  <a:gd name="T13" fmla="*/ 0 h 186"/>
                  <a:gd name="T14" fmla="*/ 0 w 229"/>
                  <a:gd name="T15" fmla="*/ 0 h 186"/>
                  <a:gd name="T16" fmla="*/ 0 w 229"/>
                  <a:gd name="T17" fmla="*/ 0 h 186"/>
                  <a:gd name="T18" fmla="*/ 0 w 229"/>
                  <a:gd name="T19" fmla="*/ 0 h 186"/>
                  <a:gd name="T20" fmla="*/ 0 w 229"/>
                  <a:gd name="T21" fmla="*/ 0 h 186"/>
                  <a:gd name="T22" fmla="*/ 0 w 229"/>
                  <a:gd name="T23" fmla="*/ 0 h 186"/>
                  <a:gd name="T24" fmla="*/ 0 w 229"/>
                  <a:gd name="T25" fmla="*/ 0 h 186"/>
                  <a:gd name="T26" fmla="*/ 0 w 229"/>
                  <a:gd name="T27" fmla="*/ 0 h 186"/>
                  <a:gd name="T28" fmla="*/ 0 w 229"/>
                  <a:gd name="T29" fmla="*/ 0 h 186"/>
                  <a:gd name="T30" fmla="*/ 0 w 229"/>
                  <a:gd name="T31" fmla="*/ 0 h 186"/>
                  <a:gd name="T32" fmla="*/ 0 w 229"/>
                  <a:gd name="T33" fmla="*/ 0 h 186"/>
                  <a:gd name="T34" fmla="*/ 0 w 229"/>
                  <a:gd name="T35" fmla="*/ 0 h 186"/>
                  <a:gd name="T36" fmla="*/ 0 w 229"/>
                  <a:gd name="T37" fmla="*/ 0 h 186"/>
                  <a:gd name="T38" fmla="*/ 0 w 229"/>
                  <a:gd name="T39" fmla="*/ 0 h 186"/>
                  <a:gd name="T40" fmla="*/ 0 w 229"/>
                  <a:gd name="T41" fmla="*/ 0 h 186"/>
                  <a:gd name="T42" fmla="*/ 0 w 229"/>
                  <a:gd name="T43" fmla="*/ 0 h 186"/>
                  <a:gd name="T44" fmla="*/ 0 w 229"/>
                  <a:gd name="T45" fmla="*/ 0 h 186"/>
                  <a:gd name="T46" fmla="*/ 0 w 229"/>
                  <a:gd name="T47" fmla="*/ 0 h 186"/>
                  <a:gd name="T48" fmla="*/ 0 w 229"/>
                  <a:gd name="T49" fmla="*/ 0 h 186"/>
                  <a:gd name="T50" fmla="*/ 0 w 229"/>
                  <a:gd name="T51" fmla="*/ 0 h 186"/>
                  <a:gd name="T52" fmla="*/ 0 w 229"/>
                  <a:gd name="T53" fmla="*/ 0 h 186"/>
                  <a:gd name="T54" fmla="*/ 0 w 229"/>
                  <a:gd name="T55" fmla="*/ 0 h 186"/>
                  <a:gd name="T56" fmla="*/ 0 w 229"/>
                  <a:gd name="T57" fmla="*/ 0 h 186"/>
                  <a:gd name="T58" fmla="*/ 0 w 229"/>
                  <a:gd name="T59" fmla="*/ 0 h 186"/>
                  <a:gd name="T60" fmla="*/ 0 w 229"/>
                  <a:gd name="T61" fmla="*/ 0 h 186"/>
                  <a:gd name="T62" fmla="*/ 0 w 229"/>
                  <a:gd name="T63" fmla="*/ 0 h 186"/>
                  <a:gd name="T64" fmla="*/ 0 w 229"/>
                  <a:gd name="T65" fmla="*/ 0 h 186"/>
                  <a:gd name="T66" fmla="*/ 0 w 229"/>
                  <a:gd name="T67" fmla="*/ 0 h 186"/>
                  <a:gd name="T68" fmla="*/ 0 w 229"/>
                  <a:gd name="T69" fmla="*/ 0 h 186"/>
                  <a:gd name="T70" fmla="*/ 0 w 229"/>
                  <a:gd name="T71" fmla="*/ 0 h 186"/>
                  <a:gd name="T72" fmla="*/ 0 w 229"/>
                  <a:gd name="T73" fmla="*/ 0 h 186"/>
                  <a:gd name="T74" fmla="*/ 0 w 229"/>
                  <a:gd name="T75" fmla="*/ 0 h 186"/>
                  <a:gd name="T76" fmla="*/ 0 w 229"/>
                  <a:gd name="T77" fmla="*/ 0 h 186"/>
                  <a:gd name="T78" fmla="*/ 0 w 229"/>
                  <a:gd name="T79" fmla="*/ 0 h 186"/>
                  <a:gd name="T80" fmla="*/ 0 w 229"/>
                  <a:gd name="T81" fmla="*/ 0 h 186"/>
                  <a:gd name="T82" fmla="*/ 0 w 229"/>
                  <a:gd name="T83" fmla="*/ 0 h 186"/>
                  <a:gd name="T84" fmla="*/ 0 w 229"/>
                  <a:gd name="T85" fmla="*/ 0 h 186"/>
                  <a:gd name="T86" fmla="*/ 0 w 229"/>
                  <a:gd name="T87" fmla="*/ 0 h 186"/>
                  <a:gd name="T88" fmla="*/ 0 w 229"/>
                  <a:gd name="T89" fmla="*/ 0 h 186"/>
                  <a:gd name="T90" fmla="*/ 0 w 229"/>
                  <a:gd name="T91" fmla="*/ 0 h 186"/>
                  <a:gd name="T92" fmla="*/ 0 w 229"/>
                  <a:gd name="T93" fmla="*/ 0 h 186"/>
                  <a:gd name="T94" fmla="*/ 0 w 229"/>
                  <a:gd name="T95" fmla="*/ 0 h 186"/>
                  <a:gd name="T96" fmla="*/ 0 w 229"/>
                  <a:gd name="T97" fmla="*/ 0 h 186"/>
                  <a:gd name="T98" fmla="*/ 0 w 229"/>
                  <a:gd name="T99" fmla="*/ 0 h 186"/>
                  <a:gd name="T100" fmla="*/ 0 w 229"/>
                  <a:gd name="T101" fmla="*/ 0 h 186"/>
                  <a:gd name="T102" fmla="*/ 0 w 229"/>
                  <a:gd name="T103" fmla="*/ 0 h 186"/>
                  <a:gd name="T104" fmla="*/ 0 w 229"/>
                  <a:gd name="T105" fmla="*/ 0 h 186"/>
                  <a:gd name="T106" fmla="*/ 0 w 229"/>
                  <a:gd name="T107" fmla="*/ 0 h 186"/>
                  <a:gd name="T108" fmla="*/ 0 w 229"/>
                  <a:gd name="T109" fmla="*/ 0 h 186"/>
                  <a:gd name="T110" fmla="*/ 0 w 229"/>
                  <a:gd name="T111" fmla="*/ 0 h 186"/>
                  <a:gd name="T112" fmla="*/ 0 w 229"/>
                  <a:gd name="T113" fmla="*/ 0 h 186"/>
                  <a:gd name="T114" fmla="*/ 0 w 229"/>
                  <a:gd name="T115" fmla="*/ 0 h 186"/>
                  <a:gd name="T116" fmla="*/ 0 w 229"/>
                  <a:gd name="T117" fmla="*/ 0 h 186"/>
                  <a:gd name="T118" fmla="*/ 0 w 229"/>
                  <a:gd name="T119" fmla="*/ 0 h 1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186"/>
                  <a:gd name="T182" fmla="*/ 229 w 229"/>
                  <a:gd name="T183" fmla="*/ 186 h 1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186">
                    <a:moveTo>
                      <a:pt x="171" y="174"/>
                    </a:moveTo>
                    <a:lnTo>
                      <a:pt x="175" y="175"/>
                    </a:lnTo>
                    <a:lnTo>
                      <a:pt x="179" y="178"/>
                    </a:lnTo>
                    <a:lnTo>
                      <a:pt x="185" y="182"/>
                    </a:lnTo>
                    <a:lnTo>
                      <a:pt x="191" y="186"/>
                    </a:lnTo>
                    <a:lnTo>
                      <a:pt x="198" y="181"/>
                    </a:lnTo>
                    <a:lnTo>
                      <a:pt x="204" y="174"/>
                    </a:lnTo>
                    <a:lnTo>
                      <a:pt x="210" y="168"/>
                    </a:lnTo>
                    <a:lnTo>
                      <a:pt x="213" y="163"/>
                    </a:lnTo>
                    <a:lnTo>
                      <a:pt x="216" y="158"/>
                    </a:lnTo>
                    <a:lnTo>
                      <a:pt x="220" y="150"/>
                    </a:lnTo>
                    <a:lnTo>
                      <a:pt x="224" y="140"/>
                    </a:lnTo>
                    <a:lnTo>
                      <a:pt x="229" y="130"/>
                    </a:lnTo>
                    <a:lnTo>
                      <a:pt x="223" y="126"/>
                    </a:lnTo>
                    <a:lnTo>
                      <a:pt x="211" y="115"/>
                    </a:lnTo>
                    <a:lnTo>
                      <a:pt x="198" y="104"/>
                    </a:lnTo>
                    <a:lnTo>
                      <a:pt x="189" y="95"/>
                    </a:lnTo>
                    <a:lnTo>
                      <a:pt x="184" y="91"/>
                    </a:lnTo>
                    <a:lnTo>
                      <a:pt x="176" y="83"/>
                    </a:lnTo>
                    <a:lnTo>
                      <a:pt x="169" y="76"/>
                    </a:lnTo>
                    <a:lnTo>
                      <a:pt x="163" y="67"/>
                    </a:lnTo>
                    <a:lnTo>
                      <a:pt x="160" y="63"/>
                    </a:lnTo>
                    <a:lnTo>
                      <a:pt x="159" y="59"/>
                    </a:lnTo>
                    <a:lnTo>
                      <a:pt x="156" y="56"/>
                    </a:lnTo>
                    <a:lnTo>
                      <a:pt x="153" y="53"/>
                    </a:lnTo>
                    <a:lnTo>
                      <a:pt x="149" y="52"/>
                    </a:lnTo>
                    <a:lnTo>
                      <a:pt x="143" y="49"/>
                    </a:lnTo>
                    <a:lnTo>
                      <a:pt x="138" y="45"/>
                    </a:lnTo>
                    <a:lnTo>
                      <a:pt x="134" y="41"/>
                    </a:lnTo>
                    <a:lnTo>
                      <a:pt x="131" y="38"/>
                    </a:lnTo>
                    <a:lnTo>
                      <a:pt x="127" y="34"/>
                    </a:lnTo>
                    <a:lnTo>
                      <a:pt x="124" y="30"/>
                    </a:lnTo>
                    <a:lnTo>
                      <a:pt x="119" y="25"/>
                    </a:lnTo>
                    <a:lnTo>
                      <a:pt x="111" y="16"/>
                    </a:lnTo>
                    <a:lnTo>
                      <a:pt x="105" y="9"/>
                    </a:lnTo>
                    <a:lnTo>
                      <a:pt x="102" y="3"/>
                    </a:lnTo>
                    <a:lnTo>
                      <a:pt x="99" y="0"/>
                    </a:lnTo>
                    <a:lnTo>
                      <a:pt x="99" y="6"/>
                    </a:lnTo>
                    <a:lnTo>
                      <a:pt x="95" y="11"/>
                    </a:lnTo>
                    <a:lnTo>
                      <a:pt x="87" y="14"/>
                    </a:lnTo>
                    <a:lnTo>
                      <a:pt x="77" y="16"/>
                    </a:lnTo>
                    <a:lnTo>
                      <a:pt x="82" y="21"/>
                    </a:lnTo>
                    <a:lnTo>
                      <a:pt x="86" y="28"/>
                    </a:lnTo>
                    <a:lnTo>
                      <a:pt x="92" y="34"/>
                    </a:lnTo>
                    <a:lnTo>
                      <a:pt x="95" y="38"/>
                    </a:lnTo>
                    <a:lnTo>
                      <a:pt x="90" y="35"/>
                    </a:lnTo>
                    <a:lnTo>
                      <a:pt x="86" y="32"/>
                    </a:lnTo>
                    <a:lnTo>
                      <a:pt x="82" y="30"/>
                    </a:lnTo>
                    <a:lnTo>
                      <a:pt x="79" y="27"/>
                    </a:lnTo>
                    <a:lnTo>
                      <a:pt x="76" y="32"/>
                    </a:lnTo>
                    <a:lnTo>
                      <a:pt x="74" y="38"/>
                    </a:lnTo>
                    <a:lnTo>
                      <a:pt x="74" y="42"/>
                    </a:lnTo>
                    <a:lnTo>
                      <a:pt x="76" y="45"/>
                    </a:lnTo>
                    <a:lnTo>
                      <a:pt x="80" y="49"/>
                    </a:lnTo>
                    <a:lnTo>
                      <a:pt x="86" y="53"/>
                    </a:lnTo>
                    <a:lnTo>
                      <a:pt x="89" y="59"/>
                    </a:lnTo>
                    <a:lnTo>
                      <a:pt x="90" y="62"/>
                    </a:lnTo>
                    <a:lnTo>
                      <a:pt x="86" y="65"/>
                    </a:lnTo>
                    <a:lnTo>
                      <a:pt x="83" y="65"/>
                    </a:lnTo>
                    <a:lnTo>
                      <a:pt x="79" y="62"/>
                    </a:lnTo>
                    <a:lnTo>
                      <a:pt x="74" y="59"/>
                    </a:lnTo>
                    <a:lnTo>
                      <a:pt x="79" y="65"/>
                    </a:lnTo>
                    <a:lnTo>
                      <a:pt x="83" y="69"/>
                    </a:lnTo>
                    <a:lnTo>
                      <a:pt x="83" y="73"/>
                    </a:lnTo>
                    <a:lnTo>
                      <a:pt x="82" y="76"/>
                    </a:lnTo>
                    <a:lnTo>
                      <a:pt x="77" y="76"/>
                    </a:lnTo>
                    <a:lnTo>
                      <a:pt x="70" y="73"/>
                    </a:lnTo>
                    <a:lnTo>
                      <a:pt x="63" y="69"/>
                    </a:lnTo>
                    <a:lnTo>
                      <a:pt x="57" y="66"/>
                    </a:lnTo>
                    <a:lnTo>
                      <a:pt x="52" y="65"/>
                    </a:lnTo>
                    <a:lnTo>
                      <a:pt x="44" y="65"/>
                    </a:lnTo>
                    <a:lnTo>
                      <a:pt x="35" y="65"/>
                    </a:lnTo>
                    <a:lnTo>
                      <a:pt x="29" y="65"/>
                    </a:lnTo>
                    <a:lnTo>
                      <a:pt x="23" y="62"/>
                    </a:lnTo>
                    <a:lnTo>
                      <a:pt x="14" y="58"/>
                    </a:lnTo>
                    <a:lnTo>
                      <a:pt x="7" y="55"/>
                    </a:lnTo>
                    <a:lnTo>
                      <a:pt x="0" y="58"/>
                    </a:lnTo>
                    <a:lnTo>
                      <a:pt x="3" y="59"/>
                    </a:lnTo>
                    <a:lnTo>
                      <a:pt x="7" y="60"/>
                    </a:lnTo>
                    <a:lnTo>
                      <a:pt x="10" y="62"/>
                    </a:lnTo>
                    <a:lnTo>
                      <a:pt x="13" y="62"/>
                    </a:lnTo>
                    <a:lnTo>
                      <a:pt x="20" y="66"/>
                    </a:lnTo>
                    <a:lnTo>
                      <a:pt x="29" y="70"/>
                    </a:lnTo>
                    <a:lnTo>
                      <a:pt x="38" y="76"/>
                    </a:lnTo>
                    <a:lnTo>
                      <a:pt x="44" y="80"/>
                    </a:lnTo>
                    <a:lnTo>
                      <a:pt x="48" y="84"/>
                    </a:lnTo>
                    <a:lnTo>
                      <a:pt x="54" y="87"/>
                    </a:lnTo>
                    <a:lnTo>
                      <a:pt x="58" y="91"/>
                    </a:lnTo>
                    <a:lnTo>
                      <a:pt x="58" y="95"/>
                    </a:lnTo>
                    <a:lnTo>
                      <a:pt x="52" y="97"/>
                    </a:lnTo>
                    <a:lnTo>
                      <a:pt x="45" y="97"/>
                    </a:lnTo>
                    <a:lnTo>
                      <a:pt x="35" y="97"/>
                    </a:lnTo>
                    <a:lnTo>
                      <a:pt x="28" y="97"/>
                    </a:lnTo>
                    <a:lnTo>
                      <a:pt x="26" y="101"/>
                    </a:lnTo>
                    <a:lnTo>
                      <a:pt x="26" y="108"/>
                    </a:lnTo>
                    <a:lnTo>
                      <a:pt x="23" y="115"/>
                    </a:lnTo>
                    <a:lnTo>
                      <a:pt x="17" y="119"/>
                    </a:lnTo>
                    <a:lnTo>
                      <a:pt x="31" y="121"/>
                    </a:lnTo>
                    <a:lnTo>
                      <a:pt x="42" y="123"/>
                    </a:lnTo>
                    <a:lnTo>
                      <a:pt x="51" y="125"/>
                    </a:lnTo>
                    <a:lnTo>
                      <a:pt x="57" y="126"/>
                    </a:lnTo>
                    <a:lnTo>
                      <a:pt x="61" y="129"/>
                    </a:lnTo>
                    <a:lnTo>
                      <a:pt x="67" y="133"/>
                    </a:lnTo>
                    <a:lnTo>
                      <a:pt x="76" y="139"/>
                    </a:lnTo>
                    <a:lnTo>
                      <a:pt x="84" y="146"/>
                    </a:lnTo>
                    <a:lnTo>
                      <a:pt x="92" y="147"/>
                    </a:lnTo>
                    <a:lnTo>
                      <a:pt x="96" y="149"/>
                    </a:lnTo>
                    <a:lnTo>
                      <a:pt x="101" y="150"/>
                    </a:lnTo>
                    <a:lnTo>
                      <a:pt x="103" y="151"/>
                    </a:lnTo>
                    <a:lnTo>
                      <a:pt x="106" y="153"/>
                    </a:lnTo>
                    <a:lnTo>
                      <a:pt x="112" y="156"/>
                    </a:lnTo>
                    <a:lnTo>
                      <a:pt x="119" y="158"/>
                    </a:lnTo>
                    <a:lnTo>
                      <a:pt x="127" y="163"/>
                    </a:lnTo>
                    <a:lnTo>
                      <a:pt x="137" y="165"/>
                    </a:lnTo>
                    <a:lnTo>
                      <a:pt x="146" y="167"/>
                    </a:lnTo>
                    <a:lnTo>
                      <a:pt x="154" y="168"/>
                    </a:lnTo>
                    <a:lnTo>
                      <a:pt x="163" y="167"/>
                    </a:lnTo>
                    <a:lnTo>
                      <a:pt x="165" y="168"/>
                    </a:lnTo>
                    <a:lnTo>
                      <a:pt x="168" y="170"/>
                    </a:lnTo>
                    <a:lnTo>
                      <a:pt x="169" y="172"/>
                    </a:lnTo>
                    <a:lnTo>
                      <a:pt x="171" y="174"/>
                    </a:lnTo>
                    <a:close/>
                  </a:path>
                </a:pathLst>
              </a:custGeom>
              <a:solidFill>
                <a:srgbClr val="7A2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4" name="Freeform 872">
                <a:extLst>
                  <a:ext uri="{FF2B5EF4-FFF2-40B4-BE49-F238E27FC236}">
                    <a16:creationId xmlns:a16="http://schemas.microsoft.com/office/drawing/2014/main" id="{90C6816B-7566-1A92-110B-DE5E4ED0EA98}"/>
                  </a:ext>
                </a:extLst>
              </p:cNvPr>
              <p:cNvSpPr>
                <a:spLocks/>
              </p:cNvSpPr>
              <p:nvPr/>
            </p:nvSpPr>
            <p:spPr bwMode="auto">
              <a:xfrm>
                <a:off x="2790" y="3919"/>
                <a:ext cx="215" cy="165"/>
              </a:xfrm>
              <a:custGeom>
                <a:avLst/>
                <a:gdLst>
                  <a:gd name="T0" fmla="*/ 1 w 643"/>
                  <a:gd name="T1" fmla="*/ 0 h 495"/>
                  <a:gd name="T2" fmla="*/ 1 w 643"/>
                  <a:gd name="T3" fmla="*/ 0 h 495"/>
                  <a:gd name="T4" fmla="*/ 1 w 643"/>
                  <a:gd name="T5" fmla="*/ 0 h 495"/>
                  <a:gd name="T6" fmla="*/ 1 w 643"/>
                  <a:gd name="T7" fmla="*/ 0 h 495"/>
                  <a:gd name="T8" fmla="*/ 1 w 643"/>
                  <a:gd name="T9" fmla="*/ 0 h 495"/>
                  <a:gd name="T10" fmla="*/ 1 w 643"/>
                  <a:gd name="T11" fmla="*/ 0 h 495"/>
                  <a:gd name="T12" fmla="*/ 1 w 643"/>
                  <a:gd name="T13" fmla="*/ 0 h 495"/>
                  <a:gd name="T14" fmla="*/ 1 w 643"/>
                  <a:gd name="T15" fmla="*/ 0 h 495"/>
                  <a:gd name="T16" fmla="*/ 1 w 643"/>
                  <a:gd name="T17" fmla="*/ 0 h 495"/>
                  <a:gd name="T18" fmla="*/ 1 w 643"/>
                  <a:gd name="T19" fmla="*/ 0 h 495"/>
                  <a:gd name="T20" fmla="*/ 1 w 643"/>
                  <a:gd name="T21" fmla="*/ 0 h 495"/>
                  <a:gd name="T22" fmla="*/ 1 w 643"/>
                  <a:gd name="T23" fmla="*/ 0 h 495"/>
                  <a:gd name="T24" fmla="*/ 1 w 643"/>
                  <a:gd name="T25" fmla="*/ 0 h 495"/>
                  <a:gd name="T26" fmla="*/ 1 w 643"/>
                  <a:gd name="T27" fmla="*/ 0 h 495"/>
                  <a:gd name="T28" fmla="*/ 1 w 643"/>
                  <a:gd name="T29" fmla="*/ 0 h 495"/>
                  <a:gd name="T30" fmla="*/ 1 w 643"/>
                  <a:gd name="T31" fmla="*/ 0 h 495"/>
                  <a:gd name="T32" fmla="*/ 1 w 643"/>
                  <a:gd name="T33" fmla="*/ 1 h 495"/>
                  <a:gd name="T34" fmla="*/ 1 w 643"/>
                  <a:gd name="T35" fmla="*/ 1 h 495"/>
                  <a:gd name="T36" fmla="*/ 1 w 643"/>
                  <a:gd name="T37" fmla="*/ 1 h 495"/>
                  <a:gd name="T38" fmla="*/ 1 w 643"/>
                  <a:gd name="T39" fmla="*/ 1 h 495"/>
                  <a:gd name="T40" fmla="*/ 1 w 643"/>
                  <a:gd name="T41" fmla="*/ 1 h 495"/>
                  <a:gd name="T42" fmla="*/ 1 w 643"/>
                  <a:gd name="T43" fmla="*/ 1 h 495"/>
                  <a:gd name="T44" fmla="*/ 0 w 643"/>
                  <a:gd name="T45" fmla="*/ 1 h 495"/>
                  <a:gd name="T46" fmla="*/ 0 w 643"/>
                  <a:gd name="T47" fmla="*/ 1 h 495"/>
                  <a:gd name="T48" fmla="*/ 0 w 643"/>
                  <a:gd name="T49" fmla="*/ 1 h 495"/>
                  <a:gd name="T50" fmla="*/ 0 w 643"/>
                  <a:gd name="T51" fmla="*/ 1 h 495"/>
                  <a:gd name="T52" fmla="*/ 0 w 643"/>
                  <a:gd name="T53" fmla="*/ 1 h 495"/>
                  <a:gd name="T54" fmla="*/ 0 w 643"/>
                  <a:gd name="T55" fmla="*/ 1 h 495"/>
                  <a:gd name="T56" fmla="*/ 0 w 643"/>
                  <a:gd name="T57" fmla="*/ 1 h 495"/>
                  <a:gd name="T58" fmla="*/ 0 w 643"/>
                  <a:gd name="T59" fmla="*/ 0 h 495"/>
                  <a:gd name="T60" fmla="*/ 0 w 643"/>
                  <a:gd name="T61" fmla="*/ 0 h 495"/>
                  <a:gd name="T62" fmla="*/ 0 w 643"/>
                  <a:gd name="T63" fmla="*/ 0 h 495"/>
                  <a:gd name="T64" fmla="*/ 0 w 643"/>
                  <a:gd name="T65" fmla="*/ 0 h 495"/>
                  <a:gd name="T66" fmla="*/ 0 w 643"/>
                  <a:gd name="T67" fmla="*/ 0 h 495"/>
                  <a:gd name="T68" fmla="*/ 0 w 643"/>
                  <a:gd name="T69" fmla="*/ 0 h 495"/>
                  <a:gd name="T70" fmla="*/ 0 w 643"/>
                  <a:gd name="T71" fmla="*/ 0 h 495"/>
                  <a:gd name="T72" fmla="*/ 0 w 643"/>
                  <a:gd name="T73" fmla="*/ 0 h 495"/>
                  <a:gd name="T74" fmla="*/ 0 w 643"/>
                  <a:gd name="T75" fmla="*/ 0 h 495"/>
                  <a:gd name="T76" fmla="*/ 0 w 643"/>
                  <a:gd name="T77" fmla="*/ 0 h 495"/>
                  <a:gd name="T78" fmla="*/ 0 w 643"/>
                  <a:gd name="T79" fmla="*/ 0 h 495"/>
                  <a:gd name="T80" fmla="*/ 0 w 643"/>
                  <a:gd name="T81" fmla="*/ 0 h 495"/>
                  <a:gd name="T82" fmla="*/ 0 w 643"/>
                  <a:gd name="T83" fmla="*/ 0 h 495"/>
                  <a:gd name="T84" fmla="*/ 0 w 643"/>
                  <a:gd name="T85" fmla="*/ 0 h 495"/>
                  <a:gd name="T86" fmla="*/ 0 w 643"/>
                  <a:gd name="T87" fmla="*/ 0 h 495"/>
                  <a:gd name="T88" fmla="*/ 0 w 643"/>
                  <a:gd name="T89" fmla="*/ 0 h 495"/>
                  <a:gd name="T90" fmla="*/ 0 w 643"/>
                  <a:gd name="T91" fmla="*/ 0 h 495"/>
                  <a:gd name="T92" fmla="*/ 0 w 643"/>
                  <a:gd name="T93" fmla="*/ 0 h 495"/>
                  <a:gd name="T94" fmla="*/ 0 w 643"/>
                  <a:gd name="T95" fmla="*/ 0 h 495"/>
                  <a:gd name="T96" fmla="*/ 0 w 643"/>
                  <a:gd name="T97" fmla="*/ 0 h 495"/>
                  <a:gd name="T98" fmla="*/ 0 w 643"/>
                  <a:gd name="T99" fmla="*/ 0 h 495"/>
                  <a:gd name="T100" fmla="*/ 0 w 643"/>
                  <a:gd name="T101" fmla="*/ 0 h 495"/>
                  <a:gd name="T102" fmla="*/ 0 w 643"/>
                  <a:gd name="T103" fmla="*/ 0 h 495"/>
                  <a:gd name="T104" fmla="*/ 0 w 643"/>
                  <a:gd name="T105" fmla="*/ 0 h 495"/>
                  <a:gd name="T106" fmla="*/ 0 w 643"/>
                  <a:gd name="T107" fmla="*/ 0 h 495"/>
                  <a:gd name="T108" fmla="*/ 1 w 643"/>
                  <a:gd name="T109" fmla="*/ 0 h 495"/>
                  <a:gd name="T110" fmla="*/ 1 w 643"/>
                  <a:gd name="T111" fmla="*/ 0 h 495"/>
                  <a:gd name="T112" fmla="*/ 1 w 643"/>
                  <a:gd name="T113" fmla="*/ 0 h 495"/>
                  <a:gd name="T114" fmla="*/ 1 w 643"/>
                  <a:gd name="T115" fmla="*/ 0 h 495"/>
                  <a:gd name="T116" fmla="*/ 1 w 643"/>
                  <a:gd name="T117" fmla="*/ 0 h 495"/>
                  <a:gd name="T118" fmla="*/ 1 w 643"/>
                  <a:gd name="T119" fmla="*/ 0 h 495"/>
                  <a:gd name="T120" fmla="*/ 1 w 643"/>
                  <a:gd name="T121" fmla="*/ 0 h 4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3"/>
                  <a:gd name="T184" fmla="*/ 0 h 495"/>
                  <a:gd name="T185" fmla="*/ 643 w 643"/>
                  <a:gd name="T186" fmla="*/ 495 h 4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3" h="495">
                    <a:moveTo>
                      <a:pt x="455" y="68"/>
                    </a:moveTo>
                    <a:lnTo>
                      <a:pt x="457" y="68"/>
                    </a:lnTo>
                    <a:lnTo>
                      <a:pt x="461" y="68"/>
                    </a:lnTo>
                    <a:lnTo>
                      <a:pt x="466" y="68"/>
                    </a:lnTo>
                    <a:lnTo>
                      <a:pt x="471" y="68"/>
                    </a:lnTo>
                    <a:lnTo>
                      <a:pt x="473" y="68"/>
                    </a:lnTo>
                    <a:lnTo>
                      <a:pt x="474" y="66"/>
                    </a:lnTo>
                    <a:lnTo>
                      <a:pt x="482" y="72"/>
                    </a:lnTo>
                    <a:lnTo>
                      <a:pt x="487" y="77"/>
                    </a:lnTo>
                    <a:lnTo>
                      <a:pt x="495" y="83"/>
                    </a:lnTo>
                    <a:lnTo>
                      <a:pt x="502" y="87"/>
                    </a:lnTo>
                    <a:lnTo>
                      <a:pt x="508" y="91"/>
                    </a:lnTo>
                    <a:lnTo>
                      <a:pt x="514" y="94"/>
                    </a:lnTo>
                    <a:lnTo>
                      <a:pt x="518" y="97"/>
                    </a:lnTo>
                    <a:lnTo>
                      <a:pt x="521" y="98"/>
                    </a:lnTo>
                    <a:lnTo>
                      <a:pt x="527" y="101"/>
                    </a:lnTo>
                    <a:lnTo>
                      <a:pt x="537" y="107"/>
                    </a:lnTo>
                    <a:lnTo>
                      <a:pt x="549" y="114"/>
                    </a:lnTo>
                    <a:lnTo>
                      <a:pt x="562" y="122"/>
                    </a:lnTo>
                    <a:lnTo>
                      <a:pt x="576" y="131"/>
                    </a:lnTo>
                    <a:lnTo>
                      <a:pt x="588" y="139"/>
                    </a:lnTo>
                    <a:lnTo>
                      <a:pt x="597" y="146"/>
                    </a:lnTo>
                    <a:lnTo>
                      <a:pt x="603" y="152"/>
                    </a:lnTo>
                    <a:lnTo>
                      <a:pt x="608" y="159"/>
                    </a:lnTo>
                    <a:lnTo>
                      <a:pt x="614" y="164"/>
                    </a:lnTo>
                    <a:lnTo>
                      <a:pt x="617" y="171"/>
                    </a:lnTo>
                    <a:lnTo>
                      <a:pt x="619" y="180"/>
                    </a:lnTo>
                    <a:lnTo>
                      <a:pt x="619" y="202"/>
                    </a:lnTo>
                    <a:lnTo>
                      <a:pt x="620" y="244"/>
                    </a:lnTo>
                    <a:lnTo>
                      <a:pt x="624" y="294"/>
                    </a:lnTo>
                    <a:lnTo>
                      <a:pt x="635" y="343"/>
                    </a:lnTo>
                    <a:lnTo>
                      <a:pt x="639" y="367"/>
                    </a:lnTo>
                    <a:lnTo>
                      <a:pt x="642" y="394"/>
                    </a:lnTo>
                    <a:lnTo>
                      <a:pt x="643" y="419"/>
                    </a:lnTo>
                    <a:lnTo>
                      <a:pt x="642" y="437"/>
                    </a:lnTo>
                    <a:lnTo>
                      <a:pt x="608" y="437"/>
                    </a:lnTo>
                    <a:lnTo>
                      <a:pt x="571" y="439"/>
                    </a:lnTo>
                    <a:lnTo>
                      <a:pt x="528" y="439"/>
                    </a:lnTo>
                    <a:lnTo>
                      <a:pt x="485" y="440"/>
                    </a:lnTo>
                    <a:lnTo>
                      <a:pt x="438" y="441"/>
                    </a:lnTo>
                    <a:lnTo>
                      <a:pt x="390" y="443"/>
                    </a:lnTo>
                    <a:lnTo>
                      <a:pt x="340" y="446"/>
                    </a:lnTo>
                    <a:lnTo>
                      <a:pt x="292" y="448"/>
                    </a:lnTo>
                    <a:lnTo>
                      <a:pt x="245" y="453"/>
                    </a:lnTo>
                    <a:lnTo>
                      <a:pt x="199" y="455"/>
                    </a:lnTo>
                    <a:lnTo>
                      <a:pt x="156" y="461"/>
                    </a:lnTo>
                    <a:lnTo>
                      <a:pt x="116" y="465"/>
                    </a:lnTo>
                    <a:lnTo>
                      <a:pt x="81" y="472"/>
                    </a:lnTo>
                    <a:lnTo>
                      <a:pt x="49" y="479"/>
                    </a:lnTo>
                    <a:lnTo>
                      <a:pt x="24" y="486"/>
                    </a:lnTo>
                    <a:lnTo>
                      <a:pt x="5" y="495"/>
                    </a:lnTo>
                    <a:lnTo>
                      <a:pt x="3" y="479"/>
                    </a:lnTo>
                    <a:lnTo>
                      <a:pt x="2" y="457"/>
                    </a:lnTo>
                    <a:lnTo>
                      <a:pt x="0" y="429"/>
                    </a:lnTo>
                    <a:lnTo>
                      <a:pt x="0" y="397"/>
                    </a:lnTo>
                    <a:lnTo>
                      <a:pt x="0" y="359"/>
                    </a:lnTo>
                    <a:lnTo>
                      <a:pt x="2" y="322"/>
                    </a:lnTo>
                    <a:lnTo>
                      <a:pt x="5" y="289"/>
                    </a:lnTo>
                    <a:lnTo>
                      <a:pt x="12" y="262"/>
                    </a:lnTo>
                    <a:lnTo>
                      <a:pt x="21" y="238"/>
                    </a:lnTo>
                    <a:lnTo>
                      <a:pt x="32" y="215"/>
                    </a:lnTo>
                    <a:lnTo>
                      <a:pt x="43" y="189"/>
                    </a:lnTo>
                    <a:lnTo>
                      <a:pt x="54" y="164"/>
                    </a:lnTo>
                    <a:lnTo>
                      <a:pt x="65" y="142"/>
                    </a:lnTo>
                    <a:lnTo>
                      <a:pt x="73" y="122"/>
                    </a:lnTo>
                    <a:lnTo>
                      <a:pt x="81" y="108"/>
                    </a:lnTo>
                    <a:lnTo>
                      <a:pt x="84" y="98"/>
                    </a:lnTo>
                    <a:lnTo>
                      <a:pt x="89" y="84"/>
                    </a:lnTo>
                    <a:lnTo>
                      <a:pt x="98" y="68"/>
                    </a:lnTo>
                    <a:lnTo>
                      <a:pt x="110" y="56"/>
                    </a:lnTo>
                    <a:lnTo>
                      <a:pt x="120" y="51"/>
                    </a:lnTo>
                    <a:lnTo>
                      <a:pt x="130" y="51"/>
                    </a:lnTo>
                    <a:lnTo>
                      <a:pt x="139" y="48"/>
                    </a:lnTo>
                    <a:lnTo>
                      <a:pt x="149" y="47"/>
                    </a:lnTo>
                    <a:lnTo>
                      <a:pt x="158" y="42"/>
                    </a:lnTo>
                    <a:lnTo>
                      <a:pt x="165" y="40"/>
                    </a:lnTo>
                    <a:lnTo>
                      <a:pt x="172" y="35"/>
                    </a:lnTo>
                    <a:lnTo>
                      <a:pt x="180" y="33"/>
                    </a:lnTo>
                    <a:lnTo>
                      <a:pt x="186" y="30"/>
                    </a:lnTo>
                    <a:lnTo>
                      <a:pt x="191" y="27"/>
                    </a:lnTo>
                    <a:lnTo>
                      <a:pt x="199" y="26"/>
                    </a:lnTo>
                    <a:lnTo>
                      <a:pt x="207" y="24"/>
                    </a:lnTo>
                    <a:lnTo>
                      <a:pt x="215" y="23"/>
                    </a:lnTo>
                    <a:lnTo>
                      <a:pt x="222" y="21"/>
                    </a:lnTo>
                    <a:lnTo>
                      <a:pt x="229" y="21"/>
                    </a:lnTo>
                    <a:lnTo>
                      <a:pt x="237" y="20"/>
                    </a:lnTo>
                    <a:lnTo>
                      <a:pt x="241" y="17"/>
                    </a:lnTo>
                    <a:lnTo>
                      <a:pt x="247" y="14"/>
                    </a:lnTo>
                    <a:lnTo>
                      <a:pt x="254" y="12"/>
                    </a:lnTo>
                    <a:lnTo>
                      <a:pt x="263" y="7"/>
                    </a:lnTo>
                    <a:lnTo>
                      <a:pt x="272" y="5"/>
                    </a:lnTo>
                    <a:lnTo>
                      <a:pt x="280" y="2"/>
                    </a:lnTo>
                    <a:lnTo>
                      <a:pt x="288" y="0"/>
                    </a:lnTo>
                    <a:lnTo>
                      <a:pt x="291" y="2"/>
                    </a:lnTo>
                    <a:lnTo>
                      <a:pt x="292" y="5"/>
                    </a:lnTo>
                    <a:lnTo>
                      <a:pt x="291" y="14"/>
                    </a:lnTo>
                    <a:lnTo>
                      <a:pt x="289" y="21"/>
                    </a:lnTo>
                    <a:lnTo>
                      <a:pt x="289" y="30"/>
                    </a:lnTo>
                    <a:lnTo>
                      <a:pt x="289" y="35"/>
                    </a:lnTo>
                    <a:lnTo>
                      <a:pt x="298" y="44"/>
                    </a:lnTo>
                    <a:lnTo>
                      <a:pt x="310" y="54"/>
                    </a:lnTo>
                    <a:lnTo>
                      <a:pt x="323" y="65"/>
                    </a:lnTo>
                    <a:lnTo>
                      <a:pt x="337" y="76"/>
                    </a:lnTo>
                    <a:lnTo>
                      <a:pt x="350" y="87"/>
                    </a:lnTo>
                    <a:lnTo>
                      <a:pt x="362" y="97"/>
                    </a:lnTo>
                    <a:lnTo>
                      <a:pt x="371" y="103"/>
                    </a:lnTo>
                    <a:lnTo>
                      <a:pt x="375" y="107"/>
                    </a:lnTo>
                    <a:lnTo>
                      <a:pt x="380" y="108"/>
                    </a:lnTo>
                    <a:lnTo>
                      <a:pt x="385" y="107"/>
                    </a:lnTo>
                    <a:lnTo>
                      <a:pt x="391" y="105"/>
                    </a:lnTo>
                    <a:lnTo>
                      <a:pt x="396" y="103"/>
                    </a:lnTo>
                    <a:lnTo>
                      <a:pt x="400" y="97"/>
                    </a:lnTo>
                    <a:lnTo>
                      <a:pt x="406" y="87"/>
                    </a:lnTo>
                    <a:lnTo>
                      <a:pt x="412" y="79"/>
                    </a:lnTo>
                    <a:lnTo>
                      <a:pt x="417" y="75"/>
                    </a:lnTo>
                    <a:lnTo>
                      <a:pt x="428" y="73"/>
                    </a:lnTo>
                    <a:lnTo>
                      <a:pt x="439" y="72"/>
                    </a:lnTo>
                    <a:lnTo>
                      <a:pt x="448" y="70"/>
                    </a:lnTo>
                    <a:lnTo>
                      <a:pt x="455" y="68"/>
                    </a:lnTo>
                    <a:close/>
                  </a:path>
                </a:pathLst>
              </a:custGeom>
              <a:solidFill>
                <a:srgbClr val="7C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5" name="Freeform 873">
                <a:extLst>
                  <a:ext uri="{FF2B5EF4-FFF2-40B4-BE49-F238E27FC236}">
                    <a16:creationId xmlns:a16="http://schemas.microsoft.com/office/drawing/2014/main" id="{9D8ADAD9-A7EC-F232-6A47-80E24220C283}"/>
                  </a:ext>
                </a:extLst>
              </p:cNvPr>
              <p:cNvSpPr>
                <a:spLocks/>
              </p:cNvSpPr>
              <p:nvPr/>
            </p:nvSpPr>
            <p:spPr bwMode="auto">
              <a:xfrm>
                <a:off x="2887" y="3917"/>
                <a:ext cx="28" cy="37"/>
              </a:xfrm>
              <a:custGeom>
                <a:avLst/>
                <a:gdLst>
                  <a:gd name="T0" fmla="*/ 0 w 86"/>
                  <a:gd name="T1" fmla="*/ 0 h 111"/>
                  <a:gd name="T2" fmla="*/ 0 w 86"/>
                  <a:gd name="T3" fmla="*/ 0 h 111"/>
                  <a:gd name="T4" fmla="*/ 0 w 86"/>
                  <a:gd name="T5" fmla="*/ 0 h 111"/>
                  <a:gd name="T6" fmla="*/ 0 w 86"/>
                  <a:gd name="T7" fmla="*/ 0 h 111"/>
                  <a:gd name="T8" fmla="*/ 0 w 86"/>
                  <a:gd name="T9" fmla="*/ 0 h 111"/>
                  <a:gd name="T10" fmla="*/ 0 w 86"/>
                  <a:gd name="T11" fmla="*/ 0 h 111"/>
                  <a:gd name="T12" fmla="*/ 0 w 86"/>
                  <a:gd name="T13" fmla="*/ 0 h 111"/>
                  <a:gd name="T14" fmla="*/ 0 w 86"/>
                  <a:gd name="T15" fmla="*/ 0 h 111"/>
                  <a:gd name="T16" fmla="*/ 0 w 86"/>
                  <a:gd name="T17" fmla="*/ 0 h 111"/>
                  <a:gd name="T18" fmla="*/ 0 w 86"/>
                  <a:gd name="T19" fmla="*/ 0 h 111"/>
                  <a:gd name="T20" fmla="*/ 0 w 86"/>
                  <a:gd name="T21" fmla="*/ 0 h 111"/>
                  <a:gd name="T22" fmla="*/ 0 w 86"/>
                  <a:gd name="T23" fmla="*/ 0 h 111"/>
                  <a:gd name="T24" fmla="*/ 0 w 86"/>
                  <a:gd name="T25" fmla="*/ 0 h 111"/>
                  <a:gd name="T26" fmla="*/ 0 w 86"/>
                  <a:gd name="T27" fmla="*/ 0 h 111"/>
                  <a:gd name="T28" fmla="*/ 0 w 86"/>
                  <a:gd name="T29" fmla="*/ 0 h 111"/>
                  <a:gd name="T30" fmla="*/ 0 w 86"/>
                  <a:gd name="T31" fmla="*/ 0 h 111"/>
                  <a:gd name="T32" fmla="*/ 0 w 86"/>
                  <a:gd name="T33" fmla="*/ 0 h 111"/>
                  <a:gd name="T34" fmla="*/ 0 w 86"/>
                  <a:gd name="T35" fmla="*/ 0 h 111"/>
                  <a:gd name="T36" fmla="*/ 0 w 86"/>
                  <a:gd name="T37" fmla="*/ 0 h 111"/>
                  <a:gd name="T38" fmla="*/ 0 w 86"/>
                  <a:gd name="T39" fmla="*/ 0 h 111"/>
                  <a:gd name="T40" fmla="*/ 0 w 86"/>
                  <a:gd name="T41" fmla="*/ 0 h 111"/>
                  <a:gd name="T42" fmla="*/ 0 w 86"/>
                  <a:gd name="T43" fmla="*/ 0 h 111"/>
                  <a:gd name="T44" fmla="*/ 0 w 86"/>
                  <a:gd name="T45" fmla="*/ 0 h 111"/>
                  <a:gd name="T46" fmla="*/ 0 w 86"/>
                  <a:gd name="T47" fmla="*/ 0 h 111"/>
                  <a:gd name="T48" fmla="*/ 0 w 86"/>
                  <a:gd name="T49" fmla="*/ 0 h 111"/>
                  <a:gd name="T50" fmla="*/ 0 w 86"/>
                  <a:gd name="T51" fmla="*/ 0 h 111"/>
                  <a:gd name="T52" fmla="*/ 0 w 86"/>
                  <a:gd name="T53" fmla="*/ 0 h 111"/>
                  <a:gd name="T54" fmla="*/ 0 w 86"/>
                  <a:gd name="T55" fmla="*/ 0 h 111"/>
                  <a:gd name="T56" fmla="*/ 0 w 86"/>
                  <a:gd name="T57" fmla="*/ 0 h 1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111"/>
                  <a:gd name="T89" fmla="*/ 86 w 86"/>
                  <a:gd name="T90" fmla="*/ 111 h 1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111">
                    <a:moveTo>
                      <a:pt x="86" y="111"/>
                    </a:moveTo>
                    <a:lnTo>
                      <a:pt x="82" y="107"/>
                    </a:lnTo>
                    <a:lnTo>
                      <a:pt x="73" y="101"/>
                    </a:lnTo>
                    <a:lnTo>
                      <a:pt x="61" y="91"/>
                    </a:lnTo>
                    <a:lnTo>
                      <a:pt x="48" y="80"/>
                    </a:lnTo>
                    <a:lnTo>
                      <a:pt x="34" y="69"/>
                    </a:lnTo>
                    <a:lnTo>
                      <a:pt x="21" y="58"/>
                    </a:lnTo>
                    <a:lnTo>
                      <a:pt x="9" y="48"/>
                    </a:lnTo>
                    <a:lnTo>
                      <a:pt x="0" y="39"/>
                    </a:lnTo>
                    <a:lnTo>
                      <a:pt x="0" y="34"/>
                    </a:lnTo>
                    <a:lnTo>
                      <a:pt x="0" y="25"/>
                    </a:lnTo>
                    <a:lnTo>
                      <a:pt x="2" y="18"/>
                    </a:lnTo>
                    <a:lnTo>
                      <a:pt x="3" y="9"/>
                    </a:lnTo>
                    <a:lnTo>
                      <a:pt x="9" y="7"/>
                    </a:lnTo>
                    <a:lnTo>
                      <a:pt x="15" y="6"/>
                    </a:lnTo>
                    <a:lnTo>
                      <a:pt x="18" y="3"/>
                    </a:lnTo>
                    <a:lnTo>
                      <a:pt x="19" y="0"/>
                    </a:lnTo>
                    <a:lnTo>
                      <a:pt x="21" y="11"/>
                    </a:lnTo>
                    <a:lnTo>
                      <a:pt x="22" y="21"/>
                    </a:lnTo>
                    <a:lnTo>
                      <a:pt x="25" y="31"/>
                    </a:lnTo>
                    <a:lnTo>
                      <a:pt x="28" y="38"/>
                    </a:lnTo>
                    <a:lnTo>
                      <a:pt x="31" y="42"/>
                    </a:lnTo>
                    <a:lnTo>
                      <a:pt x="38" y="51"/>
                    </a:lnTo>
                    <a:lnTo>
                      <a:pt x="45" y="62"/>
                    </a:lnTo>
                    <a:lnTo>
                      <a:pt x="56" y="73"/>
                    </a:lnTo>
                    <a:lnTo>
                      <a:pt x="64" y="86"/>
                    </a:lnTo>
                    <a:lnTo>
                      <a:pt x="74" y="97"/>
                    </a:lnTo>
                    <a:lnTo>
                      <a:pt x="82" y="105"/>
                    </a:lnTo>
                    <a:lnTo>
                      <a:pt x="86" y="11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6" name="Freeform 874">
                <a:extLst>
                  <a:ext uri="{FF2B5EF4-FFF2-40B4-BE49-F238E27FC236}">
                    <a16:creationId xmlns:a16="http://schemas.microsoft.com/office/drawing/2014/main" id="{C7929790-A822-2228-A5BD-550CD6678285}"/>
                  </a:ext>
                </a:extLst>
              </p:cNvPr>
              <p:cNvSpPr>
                <a:spLocks/>
              </p:cNvSpPr>
              <p:nvPr/>
            </p:nvSpPr>
            <p:spPr bwMode="auto">
              <a:xfrm>
                <a:off x="2887" y="3930"/>
                <a:ext cx="50" cy="137"/>
              </a:xfrm>
              <a:custGeom>
                <a:avLst/>
                <a:gdLst>
                  <a:gd name="T0" fmla="*/ 0 w 152"/>
                  <a:gd name="T1" fmla="*/ 0 h 411"/>
                  <a:gd name="T2" fmla="*/ 0 w 152"/>
                  <a:gd name="T3" fmla="*/ 0 h 411"/>
                  <a:gd name="T4" fmla="*/ 0 w 152"/>
                  <a:gd name="T5" fmla="*/ 0 h 411"/>
                  <a:gd name="T6" fmla="*/ 0 w 152"/>
                  <a:gd name="T7" fmla="*/ 0 h 411"/>
                  <a:gd name="T8" fmla="*/ 0 w 152"/>
                  <a:gd name="T9" fmla="*/ 0 h 411"/>
                  <a:gd name="T10" fmla="*/ 0 w 152"/>
                  <a:gd name="T11" fmla="*/ 0 h 411"/>
                  <a:gd name="T12" fmla="*/ 0 w 152"/>
                  <a:gd name="T13" fmla="*/ 0 h 411"/>
                  <a:gd name="T14" fmla="*/ 0 w 152"/>
                  <a:gd name="T15" fmla="*/ 0 h 411"/>
                  <a:gd name="T16" fmla="*/ 0 w 152"/>
                  <a:gd name="T17" fmla="*/ 0 h 411"/>
                  <a:gd name="T18" fmla="*/ 0 w 152"/>
                  <a:gd name="T19" fmla="*/ 0 h 411"/>
                  <a:gd name="T20" fmla="*/ 0 w 152"/>
                  <a:gd name="T21" fmla="*/ 0 h 411"/>
                  <a:gd name="T22" fmla="*/ 0 w 152"/>
                  <a:gd name="T23" fmla="*/ 0 h 411"/>
                  <a:gd name="T24" fmla="*/ 0 w 152"/>
                  <a:gd name="T25" fmla="*/ 0 h 411"/>
                  <a:gd name="T26" fmla="*/ 0 w 152"/>
                  <a:gd name="T27" fmla="*/ 0 h 411"/>
                  <a:gd name="T28" fmla="*/ 0 w 152"/>
                  <a:gd name="T29" fmla="*/ 1 h 411"/>
                  <a:gd name="T30" fmla="*/ 0 w 152"/>
                  <a:gd name="T31" fmla="*/ 1 h 411"/>
                  <a:gd name="T32" fmla="*/ 0 w 152"/>
                  <a:gd name="T33" fmla="*/ 1 h 411"/>
                  <a:gd name="T34" fmla="*/ 0 w 152"/>
                  <a:gd name="T35" fmla="*/ 1 h 411"/>
                  <a:gd name="T36" fmla="*/ 0 w 152"/>
                  <a:gd name="T37" fmla="*/ 0 h 411"/>
                  <a:gd name="T38" fmla="*/ 0 w 152"/>
                  <a:gd name="T39" fmla="*/ 0 h 411"/>
                  <a:gd name="T40" fmla="*/ 0 w 152"/>
                  <a:gd name="T41" fmla="*/ 0 h 411"/>
                  <a:gd name="T42" fmla="*/ 0 w 152"/>
                  <a:gd name="T43" fmla="*/ 0 h 411"/>
                  <a:gd name="T44" fmla="*/ 0 w 152"/>
                  <a:gd name="T45" fmla="*/ 0 h 411"/>
                  <a:gd name="T46" fmla="*/ 0 w 152"/>
                  <a:gd name="T47" fmla="*/ 0 h 411"/>
                  <a:gd name="T48" fmla="*/ 0 w 152"/>
                  <a:gd name="T49" fmla="*/ 0 h 411"/>
                  <a:gd name="T50" fmla="*/ 0 w 152"/>
                  <a:gd name="T51" fmla="*/ 0 h 411"/>
                  <a:gd name="T52" fmla="*/ 0 w 152"/>
                  <a:gd name="T53" fmla="*/ 0 h 411"/>
                  <a:gd name="T54" fmla="*/ 0 w 152"/>
                  <a:gd name="T55" fmla="*/ 0 h 411"/>
                  <a:gd name="T56" fmla="*/ 0 w 152"/>
                  <a:gd name="T57" fmla="*/ 0 h 411"/>
                  <a:gd name="T58" fmla="*/ 0 w 152"/>
                  <a:gd name="T59" fmla="*/ 0 h 411"/>
                  <a:gd name="T60" fmla="*/ 0 w 152"/>
                  <a:gd name="T61" fmla="*/ 0 h 411"/>
                  <a:gd name="T62" fmla="*/ 0 w 152"/>
                  <a:gd name="T63" fmla="*/ 0 h 411"/>
                  <a:gd name="T64" fmla="*/ 0 w 152"/>
                  <a:gd name="T65" fmla="*/ 0 h 411"/>
                  <a:gd name="T66" fmla="*/ 0 w 152"/>
                  <a:gd name="T67" fmla="*/ 0 h 411"/>
                  <a:gd name="T68" fmla="*/ 0 w 152"/>
                  <a:gd name="T69" fmla="*/ 0 h 411"/>
                  <a:gd name="T70" fmla="*/ 0 w 152"/>
                  <a:gd name="T71" fmla="*/ 0 h 411"/>
                  <a:gd name="T72" fmla="*/ 0 w 152"/>
                  <a:gd name="T73" fmla="*/ 0 h 411"/>
                  <a:gd name="T74" fmla="*/ 0 w 152"/>
                  <a:gd name="T75" fmla="*/ 0 h 411"/>
                  <a:gd name="T76" fmla="*/ 0 w 152"/>
                  <a:gd name="T77" fmla="*/ 0 h 411"/>
                  <a:gd name="T78" fmla="*/ 0 w 152"/>
                  <a:gd name="T79" fmla="*/ 0 h 411"/>
                  <a:gd name="T80" fmla="*/ 0 w 152"/>
                  <a:gd name="T81" fmla="*/ 0 h 411"/>
                  <a:gd name="T82" fmla="*/ 0 w 152"/>
                  <a:gd name="T83" fmla="*/ 0 h 411"/>
                  <a:gd name="T84" fmla="*/ 0 w 152"/>
                  <a:gd name="T85" fmla="*/ 0 h 411"/>
                  <a:gd name="T86" fmla="*/ 0 w 152"/>
                  <a:gd name="T87" fmla="*/ 0 h 411"/>
                  <a:gd name="T88" fmla="*/ 0 w 152"/>
                  <a:gd name="T89" fmla="*/ 0 h 411"/>
                  <a:gd name="T90" fmla="*/ 0 w 152"/>
                  <a:gd name="T91" fmla="*/ 0 h 411"/>
                  <a:gd name="T92" fmla="*/ 0 w 152"/>
                  <a:gd name="T93" fmla="*/ 0 h 411"/>
                  <a:gd name="T94" fmla="*/ 0 w 152"/>
                  <a:gd name="T95" fmla="*/ 0 h 411"/>
                  <a:gd name="T96" fmla="*/ 0 w 152"/>
                  <a:gd name="T97" fmla="*/ 0 h 411"/>
                  <a:gd name="T98" fmla="*/ 0 w 152"/>
                  <a:gd name="T99" fmla="*/ 0 h 411"/>
                  <a:gd name="T100" fmla="*/ 0 w 152"/>
                  <a:gd name="T101" fmla="*/ 0 h 4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411"/>
                  <a:gd name="T155" fmla="*/ 152 w 152"/>
                  <a:gd name="T156" fmla="*/ 411 h 4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411">
                    <a:moveTo>
                      <a:pt x="152" y="37"/>
                    </a:moveTo>
                    <a:lnTo>
                      <a:pt x="152" y="37"/>
                    </a:lnTo>
                    <a:lnTo>
                      <a:pt x="146" y="76"/>
                    </a:lnTo>
                    <a:lnTo>
                      <a:pt x="137" y="126"/>
                    </a:lnTo>
                    <a:lnTo>
                      <a:pt x="127" y="178"/>
                    </a:lnTo>
                    <a:lnTo>
                      <a:pt x="117" y="227"/>
                    </a:lnTo>
                    <a:lnTo>
                      <a:pt x="111" y="250"/>
                    </a:lnTo>
                    <a:lnTo>
                      <a:pt x="104" y="275"/>
                    </a:lnTo>
                    <a:lnTo>
                      <a:pt x="96" y="299"/>
                    </a:lnTo>
                    <a:lnTo>
                      <a:pt x="89" y="322"/>
                    </a:lnTo>
                    <a:lnTo>
                      <a:pt x="83" y="346"/>
                    </a:lnTo>
                    <a:lnTo>
                      <a:pt x="77" y="369"/>
                    </a:lnTo>
                    <a:lnTo>
                      <a:pt x="73" y="391"/>
                    </a:lnTo>
                    <a:lnTo>
                      <a:pt x="70" y="411"/>
                    </a:lnTo>
                    <a:lnTo>
                      <a:pt x="44" y="411"/>
                    </a:lnTo>
                    <a:lnTo>
                      <a:pt x="44" y="360"/>
                    </a:lnTo>
                    <a:lnTo>
                      <a:pt x="41" y="304"/>
                    </a:lnTo>
                    <a:lnTo>
                      <a:pt x="39" y="251"/>
                    </a:lnTo>
                    <a:lnTo>
                      <a:pt x="37" y="209"/>
                    </a:lnTo>
                    <a:lnTo>
                      <a:pt x="31" y="167"/>
                    </a:lnTo>
                    <a:lnTo>
                      <a:pt x="22" y="115"/>
                    </a:lnTo>
                    <a:lnTo>
                      <a:pt x="13" y="70"/>
                    </a:lnTo>
                    <a:lnTo>
                      <a:pt x="7" y="42"/>
                    </a:lnTo>
                    <a:lnTo>
                      <a:pt x="6" y="31"/>
                    </a:lnTo>
                    <a:lnTo>
                      <a:pt x="3" y="19"/>
                    </a:lnTo>
                    <a:lnTo>
                      <a:pt x="2" y="9"/>
                    </a:lnTo>
                    <a:lnTo>
                      <a:pt x="0" y="0"/>
                    </a:lnTo>
                    <a:lnTo>
                      <a:pt x="9" y="9"/>
                    </a:lnTo>
                    <a:lnTo>
                      <a:pt x="21" y="19"/>
                    </a:lnTo>
                    <a:lnTo>
                      <a:pt x="34" y="30"/>
                    </a:lnTo>
                    <a:lnTo>
                      <a:pt x="48" y="41"/>
                    </a:lnTo>
                    <a:lnTo>
                      <a:pt x="61" y="52"/>
                    </a:lnTo>
                    <a:lnTo>
                      <a:pt x="73" y="62"/>
                    </a:lnTo>
                    <a:lnTo>
                      <a:pt x="82" y="68"/>
                    </a:lnTo>
                    <a:lnTo>
                      <a:pt x="86" y="72"/>
                    </a:lnTo>
                    <a:lnTo>
                      <a:pt x="91" y="73"/>
                    </a:lnTo>
                    <a:lnTo>
                      <a:pt x="96" y="72"/>
                    </a:lnTo>
                    <a:lnTo>
                      <a:pt x="102" y="70"/>
                    </a:lnTo>
                    <a:lnTo>
                      <a:pt x="107" y="68"/>
                    </a:lnTo>
                    <a:lnTo>
                      <a:pt x="111" y="62"/>
                    </a:lnTo>
                    <a:lnTo>
                      <a:pt x="117" y="52"/>
                    </a:lnTo>
                    <a:lnTo>
                      <a:pt x="123" y="44"/>
                    </a:lnTo>
                    <a:lnTo>
                      <a:pt x="128" y="40"/>
                    </a:lnTo>
                    <a:lnTo>
                      <a:pt x="134" y="38"/>
                    </a:lnTo>
                    <a:lnTo>
                      <a:pt x="140" y="38"/>
                    </a:lnTo>
                    <a:lnTo>
                      <a:pt x="146" y="38"/>
                    </a:lnTo>
                    <a:lnTo>
                      <a:pt x="15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7" name="Freeform 875">
                <a:extLst>
                  <a:ext uri="{FF2B5EF4-FFF2-40B4-BE49-F238E27FC236}">
                    <a16:creationId xmlns:a16="http://schemas.microsoft.com/office/drawing/2014/main" id="{59F50071-33B3-636D-07DA-615E562D8A20}"/>
                  </a:ext>
                </a:extLst>
              </p:cNvPr>
              <p:cNvSpPr>
                <a:spLocks/>
              </p:cNvSpPr>
              <p:nvPr/>
            </p:nvSpPr>
            <p:spPr bwMode="auto">
              <a:xfrm>
                <a:off x="2899" y="3955"/>
                <a:ext cx="25" cy="112"/>
              </a:xfrm>
              <a:custGeom>
                <a:avLst/>
                <a:gdLst>
                  <a:gd name="T0" fmla="*/ 0 w 75"/>
                  <a:gd name="T1" fmla="*/ 0 h 336"/>
                  <a:gd name="T2" fmla="*/ 0 w 75"/>
                  <a:gd name="T3" fmla="*/ 0 h 336"/>
                  <a:gd name="T4" fmla="*/ 0 w 75"/>
                  <a:gd name="T5" fmla="*/ 0 h 336"/>
                  <a:gd name="T6" fmla="*/ 0 w 75"/>
                  <a:gd name="T7" fmla="*/ 0 h 336"/>
                  <a:gd name="T8" fmla="*/ 0 w 75"/>
                  <a:gd name="T9" fmla="*/ 0 h 336"/>
                  <a:gd name="T10" fmla="*/ 0 w 75"/>
                  <a:gd name="T11" fmla="*/ 0 h 336"/>
                  <a:gd name="T12" fmla="*/ 0 w 75"/>
                  <a:gd name="T13" fmla="*/ 0 h 336"/>
                  <a:gd name="T14" fmla="*/ 0 w 75"/>
                  <a:gd name="T15" fmla="*/ 0 h 336"/>
                  <a:gd name="T16" fmla="*/ 0 w 75"/>
                  <a:gd name="T17" fmla="*/ 0 h 336"/>
                  <a:gd name="T18" fmla="*/ 0 w 75"/>
                  <a:gd name="T19" fmla="*/ 0 h 336"/>
                  <a:gd name="T20" fmla="*/ 0 w 75"/>
                  <a:gd name="T21" fmla="*/ 0 h 336"/>
                  <a:gd name="T22" fmla="*/ 0 w 75"/>
                  <a:gd name="T23" fmla="*/ 0 h 336"/>
                  <a:gd name="T24" fmla="*/ 0 w 75"/>
                  <a:gd name="T25" fmla="*/ 0 h 336"/>
                  <a:gd name="T26" fmla="*/ 0 w 75"/>
                  <a:gd name="T27" fmla="*/ 0 h 336"/>
                  <a:gd name="T28" fmla="*/ 0 w 75"/>
                  <a:gd name="T29" fmla="*/ 0 h 336"/>
                  <a:gd name="T30" fmla="*/ 0 w 75"/>
                  <a:gd name="T31" fmla="*/ 0 h 336"/>
                  <a:gd name="T32" fmla="*/ 0 w 75"/>
                  <a:gd name="T33" fmla="*/ 0 h 336"/>
                  <a:gd name="T34" fmla="*/ 0 w 75"/>
                  <a:gd name="T35" fmla="*/ 0 h 336"/>
                  <a:gd name="T36" fmla="*/ 0 w 75"/>
                  <a:gd name="T37" fmla="*/ 0 h 336"/>
                  <a:gd name="T38" fmla="*/ 0 w 75"/>
                  <a:gd name="T39" fmla="*/ 0 h 336"/>
                  <a:gd name="T40" fmla="*/ 0 w 75"/>
                  <a:gd name="T41" fmla="*/ 0 h 336"/>
                  <a:gd name="T42" fmla="*/ 0 w 75"/>
                  <a:gd name="T43" fmla="*/ 0 h 336"/>
                  <a:gd name="T44" fmla="*/ 0 w 75"/>
                  <a:gd name="T45" fmla="*/ 0 h 336"/>
                  <a:gd name="T46" fmla="*/ 0 w 75"/>
                  <a:gd name="T47" fmla="*/ 0 h 336"/>
                  <a:gd name="T48" fmla="*/ 0 w 75"/>
                  <a:gd name="T49" fmla="*/ 0 h 336"/>
                  <a:gd name="T50" fmla="*/ 0 w 75"/>
                  <a:gd name="T51" fmla="*/ 0 h 336"/>
                  <a:gd name="T52" fmla="*/ 0 w 75"/>
                  <a:gd name="T53" fmla="*/ 0 h 336"/>
                  <a:gd name="T54" fmla="*/ 0 w 75"/>
                  <a:gd name="T55" fmla="*/ 0 h 336"/>
                  <a:gd name="T56" fmla="*/ 0 w 75"/>
                  <a:gd name="T57" fmla="*/ 0 h 336"/>
                  <a:gd name="T58" fmla="*/ 0 w 75"/>
                  <a:gd name="T59" fmla="*/ 0 h 336"/>
                  <a:gd name="T60" fmla="*/ 0 w 75"/>
                  <a:gd name="T61" fmla="*/ 0 h 336"/>
                  <a:gd name="T62" fmla="*/ 0 w 75"/>
                  <a:gd name="T63" fmla="*/ 0 h 336"/>
                  <a:gd name="T64" fmla="*/ 0 w 75"/>
                  <a:gd name="T65" fmla="*/ 0 h 336"/>
                  <a:gd name="T66" fmla="*/ 0 w 75"/>
                  <a:gd name="T67" fmla="*/ 0 h 336"/>
                  <a:gd name="T68" fmla="*/ 0 w 75"/>
                  <a:gd name="T69" fmla="*/ 0 h 336"/>
                  <a:gd name="T70" fmla="*/ 0 w 75"/>
                  <a:gd name="T71" fmla="*/ 0 h 3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336"/>
                  <a:gd name="T110" fmla="*/ 75 w 75"/>
                  <a:gd name="T111" fmla="*/ 336 h 3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336">
                    <a:moveTo>
                      <a:pt x="71" y="183"/>
                    </a:moveTo>
                    <a:lnTo>
                      <a:pt x="59" y="224"/>
                    </a:lnTo>
                    <a:lnTo>
                      <a:pt x="48" y="263"/>
                    </a:lnTo>
                    <a:lnTo>
                      <a:pt x="39" y="302"/>
                    </a:lnTo>
                    <a:lnTo>
                      <a:pt x="33" y="336"/>
                    </a:lnTo>
                    <a:lnTo>
                      <a:pt x="7" y="336"/>
                    </a:lnTo>
                    <a:lnTo>
                      <a:pt x="7" y="285"/>
                    </a:lnTo>
                    <a:lnTo>
                      <a:pt x="4" y="229"/>
                    </a:lnTo>
                    <a:lnTo>
                      <a:pt x="2" y="176"/>
                    </a:lnTo>
                    <a:lnTo>
                      <a:pt x="0" y="134"/>
                    </a:lnTo>
                    <a:lnTo>
                      <a:pt x="10" y="106"/>
                    </a:lnTo>
                    <a:lnTo>
                      <a:pt x="19" y="82"/>
                    </a:lnTo>
                    <a:lnTo>
                      <a:pt x="26" y="64"/>
                    </a:lnTo>
                    <a:lnTo>
                      <a:pt x="29" y="56"/>
                    </a:lnTo>
                    <a:lnTo>
                      <a:pt x="27" y="49"/>
                    </a:lnTo>
                    <a:lnTo>
                      <a:pt x="23" y="39"/>
                    </a:lnTo>
                    <a:lnTo>
                      <a:pt x="19" y="30"/>
                    </a:lnTo>
                    <a:lnTo>
                      <a:pt x="17" y="28"/>
                    </a:lnTo>
                    <a:lnTo>
                      <a:pt x="24" y="19"/>
                    </a:lnTo>
                    <a:lnTo>
                      <a:pt x="33" y="11"/>
                    </a:lnTo>
                    <a:lnTo>
                      <a:pt x="43" y="2"/>
                    </a:lnTo>
                    <a:lnTo>
                      <a:pt x="49" y="0"/>
                    </a:lnTo>
                    <a:lnTo>
                      <a:pt x="54" y="0"/>
                    </a:lnTo>
                    <a:lnTo>
                      <a:pt x="56" y="1"/>
                    </a:lnTo>
                    <a:lnTo>
                      <a:pt x="58" y="4"/>
                    </a:lnTo>
                    <a:lnTo>
                      <a:pt x="75" y="37"/>
                    </a:lnTo>
                    <a:lnTo>
                      <a:pt x="72" y="42"/>
                    </a:lnTo>
                    <a:lnTo>
                      <a:pt x="70" y="46"/>
                    </a:lnTo>
                    <a:lnTo>
                      <a:pt x="65" y="51"/>
                    </a:lnTo>
                    <a:lnTo>
                      <a:pt x="64" y="56"/>
                    </a:lnTo>
                    <a:lnTo>
                      <a:pt x="65" y="74"/>
                    </a:lnTo>
                    <a:lnTo>
                      <a:pt x="67" y="112"/>
                    </a:lnTo>
                    <a:lnTo>
                      <a:pt x="68" y="154"/>
                    </a:lnTo>
                    <a:lnTo>
                      <a:pt x="70" y="183"/>
                    </a:lnTo>
                    <a:lnTo>
                      <a:pt x="71" y="183"/>
                    </a:lnTo>
                    <a:close/>
                  </a:path>
                </a:pathLst>
              </a:custGeom>
              <a:solidFill>
                <a:srgbClr val="CC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8" name="Freeform 876">
                <a:extLst>
                  <a:ext uri="{FF2B5EF4-FFF2-40B4-BE49-F238E27FC236}">
                    <a16:creationId xmlns:a16="http://schemas.microsoft.com/office/drawing/2014/main" id="{C09A6A1A-D44F-A96A-AF54-F9FF2369EEE5}"/>
                  </a:ext>
                </a:extLst>
              </p:cNvPr>
              <p:cNvSpPr>
                <a:spLocks/>
              </p:cNvSpPr>
              <p:nvPr/>
            </p:nvSpPr>
            <p:spPr bwMode="auto">
              <a:xfrm>
                <a:off x="2900" y="3955"/>
                <a:ext cx="24" cy="14"/>
              </a:xfrm>
              <a:custGeom>
                <a:avLst/>
                <a:gdLst>
                  <a:gd name="T0" fmla="*/ 0 w 71"/>
                  <a:gd name="T1" fmla="*/ 0 h 42"/>
                  <a:gd name="T2" fmla="*/ 0 w 71"/>
                  <a:gd name="T3" fmla="*/ 0 h 42"/>
                  <a:gd name="T4" fmla="*/ 0 w 71"/>
                  <a:gd name="T5" fmla="*/ 0 h 42"/>
                  <a:gd name="T6" fmla="*/ 0 w 71"/>
                  <a:gd name="T7" fmla="*/ 0 h 42"/>
                  <a:gd name="T8" fmla="*/ 0 w 71"/>
                  <a:gd name="T9" fmla="*/ 0 h 42"/>
                  <a:gd name="T10" fmla="*/ 0 w 71"/>
                  <a:gd name="T11" fmla="*/ 0 h 42"/>
                  <a:gd name="T12" fmla="*/ 0 w 71"/>
                  <a:gd name="T13" fmla="*/ 0 h 42"/>
                  <a:gd name="T14" fmla="*/ 0 w 71"/>
                  <a:gd name="T15" fmla="*/ 0 h 42"/>
                  <a:gd name="T16" fmla="*/ 0 w 71"/>
                  <a:gd name="T17" fmla="*/ 0 h 42"/>
                  <a:gd name="T18" fmla="*/ 0 w 71"/>
                  <a:gd name="T19" fmla="*/ 0 h 42"/>
                  <a:gd name="T20" fmla="*/ 0 w 71"/>
                  <a:gd name="T21" fmla="*/ 0 h 42"/>
                  <a:gd name="T22" fmla="*/ 0 w 71"/>
                  <a:gd name="T23" fmla="*/ 0 h 42"/>
                  <a:gd name="T24" fmla="*/ 0 w 71"/>
                  <a:gd name="T25" fmla="*/ 0 h 42"/>
                  <a:gd name="T26" fmla="*/ 0 w 71"/>
                  <a:gd name="T27" fmla="*/ 0 h 42"/>
                  <a:gd name="T28" fmla="*/ 0 w 71"/>
                  <a:gd name="T29" fmla="*/ 0 h 42"/>
                  <a:gd name="T30" fmla="*/ 0 w 71"/>
                  <a:gd name="T31" fmla="*/ 0 h 42"/>
                  <a:gd name="T32" fmla="*/ 0 w 71"/>
                  <a:gd name="T33" fmla="*/ 0 h 42"/>
                  <a:gd name="T34" fmla="*/ 0 w 71"/>
                  <a:gd name="T35" fmla="*/ 0 h 42"/>
                  <a:gd name="T36" fmla="*/ 0 w 71"/>
                  <a:gd name="T37" fmla="*/ 0 h 42"/>
                  <a:gd name="T38" fmla="*/ 0 w 71"/>
                  <a:gd name="T39" fmla="*/ 0 h 42"/>
                  <a:gd name="T40" fmla="*/ 0 w 71"/>
                  <a:gd name="T41" fmla="*/ 0 h 42"/>
                  <a:gd name="T42" fmla="*/ 0 w 71"/>
                  <a:gd name="T43" fmla="*/ 0 h 42"/>
                  <a:gd name="T44" fmla="*/ 0 w 71"/>
                  <a:gd name="T45" fmla="*/ 0 h 42"/>
                  <a:gd name="T46" fmla="*/ 0 w 71"/>
                  <a:gd name="T47" fmla="*/ 0 h 42"/>
                  <a:gd name="T48" fmla="*/ 0 w 71"/>
                  <a:gd name="T49" fmla="*/ 0 h 42"/>
                  <a:gd name="T50" fmla="*/ 0 w 71"/>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42"/>
                  <a:gd name="T80" fmla="*/ 71 w 71"/>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42">
                    <a:moveTo>
                      <a:pt x="71" y="37"/>
                    </a:moveTo>
                    <a:lnTo>
                      <a:pt x="54" y="4"/>
                    </a:lnTo>
                    <a:lnTo>
                      <a:pt x="52" y="1"/>
                    </a:lnTo>
                    <a:lnTo>
                      <a:pt x="50" y="0"/>
                    </a:lnTo>
                    <a:lnTo>
                      <a:pt x="45" y="0"/>
                    </a:lnTo>
                    <a:lnTo>
                      <a:pt x="39" y="2"/>
                    </a:lnTo>
                    <a:lnTo>
                      <a:pt x="32" y="9"/>
                    </a:lnTo>
                    <a:lnTo>
                      <a:pt x="22" y="18"/>
                    </a:lnTo>
                    <a:lnTo>
                      <a:pt x="13" y="28"/>
                    </a:lnTo>
                    <a:lnTo>
                      <a:pt x="9" y="32"/>
                    </a:lnTo>
                    <a:lnTo>
                      <a:pt x="6" y="36"/>
                    </a:lnTo>
                    <a:lnTo>
                      <a:pt x="3" y="39"/>
                    </a:lnTo>
                    <a:lnTo>
                      <a:pt x="0" y="42"/>
                    </a:lnTo>
                    <a:lnTo>
                      <a:pt x="4" y="39"/>
                    </a:lnTo>
                    <a:lnTo>
                      <a:pt x="10" y="33"/>
                    </a:lnTo>
                    <a:lnTo>
                      <a:pt x="17" y="28"/>
                    </a:lnTo>
                    <a:lnTo>
                      <a:pt x="25" y="21"/>
                    </a:lnTo>
                    <a:lnTo>
                      <a:pt x="31" y="15"/>
                    </a:lnTo>
                    <a:lnTo>
                      <a:pt x="36" y="9"/>
                    </a:lnTo>
                    <a:lnTo>
                      <a:pt x="42" y="5"/>
                    </a:lnTo>
                    <a:lnTo>
                      <a:pt x="45" y="4"/>
                    </a:lnTo>
                    <a:lnTo>
                      <a:pt x="51" y="8"/>
                    </a:lnTo>
                    <a:lnTo>
                      <a:pt x="58" y="18"/>
                    </a:lnTo>
                    <a:lnTo>
                      <a:pt x="66" y="29"/>
                    </a:lnTo>
                    <a:lnTo>
                      <a:pt x="71" y="3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89" name="Freeform 877">
                <a:extLst>
                  <a:ext uri="{FF2B5EF4-FFF2-40B4-BE49-F238E27FC236}">
                    <a16:creationId xmlns:a16="http://schemas.microsoft.com/office/drawing/2014/main" id="{A1590358-72F1-91EC-8C0C-BC3660D51204}"/>
                  </a:ext>
                </a:extLst>
              </p:cNvPr>
              <p:cNvSpPr>
                <a:spLocks/>
              </p:cNvSpPr>
              <p:nvPr/>
            </p:nvSpPr>
            <p:spPr bwMode="auto">
              <a:xfrm>
                <a:off x="2883" y="3855"/>
                <a:ext cx="69" cy="64"/>
              </a:xfrm>
              <a:custGeom>
                <a:avLst/>
                <a:gdLst>
                  <a:gd name="T0" fmla="*/ 0 w 209"/>
                  <a:gd name="T1" fmla="*/ 0 h 191"/>
                  <a:gd name="T2" fmla="*/ 0 w 209"/>
                  <a:gd name="T3" fmla="*/ 0 h 191"/>
                  <a:gd name="T4" fmla="*/ 0 w 209"/>
                  <a:gd name="T5" fmla="*/ 0 h 191"/>
                  <a:gd name="T6" fmla="*/ 0 w 209"/>
                  <a:gd name="T7" fmla="*/ 0 h 191"/>
                  <a:gd name="T8" fmla="*/ 0 w 209"/>
                  <a:gd name="T9" fmla="*/ 0 h 191"/>
                  <a:gd name="T10" fmla="*/ 0 w 209"/>
                  <a:gd name="T11" fmla="*/ 0 h 191"/>
                  <a:gd name="T12" fmla="*/ 0 w 209"/>
                  <a:gd name="T13" fmla="*/ 0 h 191"/>
                  <a:gd name="T14" fmla="*/ 0 w 209"/>
                  <a:gd name="T15" fmla="*/ 0 h 191"/>
                  <a:gd name="T16" fmla="*/ 0 w 209"/>
                  <a:gd name="T17" fmla="*/ 0 h 191"/>
                  <a:gd name="T18" fmla="*/ 0 w 209"/>
                  <a:gd name="T19" fmla="*/ 0 h 191"/>
                  <a:gd name="T20" fmla="*/ 0 w 209"/>
                  <a:gd name="T21" fmla="*/ 0 h 191"/>
                  <a:gd name="T22" fmla="*/ 0 w 209"/>
                  <a:gd name="T23" fmla="*/ 0 h 191"/>
                  <a:gd name="T24" fmla="*/ 0 w 209"/>
                  <a:gd name="T25" fmla="*/ 0 h 191"/>
                  <a:gd name="T26" fmla="*/ 0 w 209"/>
                  <a:gd name="T27" fmla="*/ 0 h 191"/>
                  <a:gd name="T28" fmla="*/ 0 w 209"/>
                  <a:gd name="T29" fmla="*/ 0 h 191"/>
                  <a:gd name="T30" fmla="*/ 0 w 209"/>
                  <a:gd name="T31" fmla="*/ 0 h 191"/>
                  <a:gd name="T32" fmla="*/ 0 w 209"/>
                  <a:gd name="T33" fmla="*/ 0 h 191"/>
                  <a:gd name="T34" fmla="*/ 0 w 209"/>
                  <a:gd name="T35" fmla="*/ 0 h 191"/>
                  <a:gd name="T36" fmla="*/ 0 w 209"/>
                  <a:gd name="T37" fmla="*/ 0 h 191"/>
                  <a:gd name="T38" fmla="*/ 0 w 209"/>
                  <a:gd name="T39" fmla="*/ 0 h 191"/>
                  <a:gd name="T40" fmla="*/ 0 w 209"/>
                  <a:gd name="T41" fmla="*/ 0 h 191"/>
                  <a:gd name="T42" fmla="*/ 0 w 209"/>
                  <a:gd name="T43" fmla="*/ 0 h 191"/>
                  <a:gd name="T44" fmla="*/ 0 w 209"/>
                  <a:gd name="T45" fmla="*/ 0 h 191"/>
                  <a:gd name="T46" fmla="*/ 0 w 209"/>
                  <a:gd name="T47" fmla="*/ 0 h 191"/>
                  <a:gd name="T48" fmla="*/ 0 w 209"/>
                  <a:gd name="T49" fmla="*/ 0 h 191"/>
                  <a:gd name="T50" fmla="*/ 0 w 209"/>
                  <a:gd name="T51" fmla="*/ 0 h 191"/>
                  <a:gd name="T52" fmla="*/ 0 w 209"/>
                  <a:gd name="T53" fmla="*/ 0 h 191"/>
                  <a:gd name="T54" fmla="*/ 0 w 209"/>
                  <a:gd name="T55" fmla="*/ 0 h 191"/>
                  <a:gd name="T56" fmla="*/ 0 w 209"/>
                  <a:gd name="T57" fmla="*/ 0 h 191"/>
                  <a:gd name="T58" fmla="*/ 0 w 209"/>
                  <a:gd name="T59" fmla="*/ 0 h 191"/>
                  <a:gd name="T60" fmla="*/ 0 w 209"/>
                  <a:gd name="T61" fmla="*/ 0 h 191"/>
                  <a:gd name="T62" fmla="*/ 0 w 209"/>
                  <a:gd name="T63" fmla="*/ 0 h 191"/>
                  <a:gd name="T64" fmla="*/ 0 w 209"/>
                  <a:gd name="T65" fmla="*/ 0 h 191"/>
                  <a:gd name="T66" fmla="*/ 0 w 209"/>
                  <a:gd name="T67" fmla="*/ 0 h 191"/>
                  <a:gd name="T68" fmla="*/ 0 w 209"/>
                  <a:gd name="T69" fmla="*/ 0 h 191"/>
                  <a:gd name="T70" fmla="*/ 0 w 209"/>
                  <a:gd name="T71" fmla="*/ 0 h 191"/>
                  <a:gd name="T72" fmla="*/ 0 w 209"/>
                  <a:gd name="T73" fmla="*/ 0 h 191"/>
                  <a:gd name="T74" fmla="*/ 0 w 209"/>
                  <a:gd name="T75" fmla="*/ 0 h 191"/>
                  <a:gd name="T76" fmla="*/ 0 w 209"/>
                  <a:gd name="T77" fmla="*/ 0 h 191"/>
                  <a:gd name="T78" fmla="*/ 0 w 209"/>
                  <a:gd name="T79" fmla="*/ 0 h 191"/>
                  <a:gd name="T80" fmla="*/ 0 w 209"/>
                  <a:gd name="T81" fmla="*/ 0 h 191"/>
                  <a:gd name="T82" fmla="*/ 0 w 209"/>
                  <a:gd name="T83" fmla="*/ 0 h 191"/>
                  <a:gd name="T84" fmla="*/ 0 w 209"/>
                  <a:gd name="T85" fmla="*/ 0 h 191"/>
                  <a:gd name="T86" fmla="*/ 0 w 209"/>
                  <a:gd name="T87" fmla="*/ 0 h 191"/>
                  <a:gd name="T88" fmla="*/ 0 w 209"/>
                  <a:gd name="T89" fmla="*/ 0 h 191"/>
                  <a:gd name="T90" fmla="*/ 0 w 209"/>
                  <a:gd name="T91" fmla="*/ 0 h 191"/>
                  <a:gd name="T92" fmla="*/ 0 w 209"/>
                  <a:gd name="T93" fmla="*/ 0 h 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191"/>
                  <a:gd name="T143" fmla="*/ 209 w 209"/>
                  <a:gd name="T144" fmla="*/ 191 h 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191">
                    <a:moveTo>
                      <a:pt x="187" y="28"/>
                    </a:moveTo>
                    <a:lnTo>
                      <a:pt x="191" y="29"/>
                    </a:lnTo>
                    <a:lnTo>
                      <a:pt x="196" y="30"/>
                    </a:lnTo>
                    <a:lnTo>
                      <a:pt x="200" y="33"/>
                    </a:lnTo>
                    <a:lnTo>
                      <a:pt x="205" y="37"/>
                    </a:lnTo>
                    <a:lnTo>
                      <a:pt x="206" y="39"/>
                    </a:lnTo>
                    <a:lnTo>
                      <a:pt x="208" y="40"/>
                    </a:lnTo>
                    <a:lnTo>
                      <a:pt x="209" y="42"/>
                    </a:lnTo>
                    <a:lnTo>
                      <a:pt x="209" y="39"/>
                    </a:lnTo>
                    <a:lnTo>
                      <a:pt x="208" y="36"/>
                    </a:lnTo>
                    <a:lnTo>
                      <a:pt x="205" y="35"/>
                    </a:lnTo>
                    <a:lnTo>
                      <a:pt x="205" y="32"/>
                    </a:lnTo>
                    <a:lnTo>
                      <a:pt x="203" y="29"/>
                    </a:lnTo>
                    <a:lnTo>
                      <a:pt x="202" y="26"/>
                    </a:lnTo>
                    <a:lnTo>
                      <a:pt x="199" y="25"/>
                    </a:lnTo>
                    <a:lnTo>
                      <a:pt x="194" y="25"/>
                    </a:lnTo>
                    <a:lnTo>
                      <a:pt x="191" y="25"/>
                    </a:lnTo>
                    <a:lnTo>
                      <a:pt x="189" y="25"/>
                    </a:lnTo>
                    <a:lnTo>
                      <a:pt x="184" y="23"/>
                    </a:lnTo>
                    <a:lnTo>
                      <a:pt x="181" y="22"/>
                    </a:lnTo>
                    <a:lnTo>
                      <a:pt x="177" y="21"/>
                    </a:lnTo>
                    <a:lnTo>
                      <a:pt x="173" y="19"/>
                    </a:lnTo>
                    <a:lnTo>
                      <a:pt x="167" y="18"/>
                    </a:lnTo>
                    <a:lnTo>
                      <a:pt x="162" y="19"/>
                    </a:lnTo>
                    <a:lnTo>
                      <a:pt x="158" y="19"/>
                    </a:lnTo>
                    <a:lnTo>
                      <a:pt x="151" y="16"/>
                    </a:lnTo>
                    <a:lnTo>
                      <a:pt x="143" y="15"/>
                    </a:lnTo>
                    <a:lnTo>
                      <a:pt x="139" y="14"/>
                    </a:lnTo>
                    <a:lnTo>
                      <a:pt x="139" y="9"/>
                    </a:lnTo>
                    <a:lnTo>
                      <a:pt x="136" y="5"/>
                    </a:lnTo>
                    <a:lnTo>
                      <a:pt x="132" y="4"/>
                    </a:lnTo>
                    <a:lnTo>
                      <a:pt x="126" y="2"/>
                    </a:lnTo>
                    <a:lnTo>
                      <a:pt x="120" y="1"/>
                    </a:lnTo>
                    <a:lnTo>
                      <a:pt x="114" y="1"/>
                    </a:lnTo>
                    <a:lnTo>
                      <a:pt x="108" y="1"/>
                    </a:lnTo>
                    <a:lnTo>
                      <a:pt x="103" y="2"/>
                    </a:lnTo>
                    <a:lnTo>
                      <a:pt x="100" y="4"/>
                    </a:lnTo>
                    <a:lnTo>
                      <a:pt x="98" y="2"/>
                    </a:lnTo>
                    <a:lnTo>
                      <a:pt x="97" y="1"/>
                    </a:lnTo>
                    <a:lnTo>
                      <a:pt x="94" y="0"/>
                    </a:lnTo>
                    <a:lnTo>
                      <a:pt x="89" y="1"/>
                    </a:lnTo>
                    <a:lnTo>
                      <a:pt x="84" y="2"/>
                    </a:lnTo>
                    <a:lnTo>
                      <a:pt x="78" y="2"/>
                    </a:lnTo>
                    <a:lnTo>
                      <a:pt x="72" y="2"/>
                    </a:lnTo>
                    <a:lnTo>
                      <a:pt x="68" y="2"/>
                    </a:lnTo>
                    <a:lnTo>
                      <a:pt x="60" y="7"/>
                    </a:lnTo>
                    <a:lnTo>
                      <a:pt x="50" y="11"/>
                    </a:lnTo>
                    <a:lnTo>
                      <a:pt x="33" y="14"/>
                    </a:lnTo>
                    <a:lnTo>
                      <a:pt x="22" y="19"/>
                    </a:lnTo>
                    <a:lnTo>
                      <a:pt x="15" y="32"/>
                    </a:lnTo>
                    <a:lnTo>
                      <a:pt x="12" y="47"/>
                    </a:lnTo>
                    <a:lnTo>
                      <a:pt x="9" y="56"/>
                    </a:lnTo>
                    <a:lnTo>
                      <a:pt x="8" y="60"/>
                    </a:lnTo>
                    <a:lnTo>
                      <a:pt x="6" y="64"/>
                    </a:lnTo>
                    <a:lnTo>
                      <a:pt x="6" y="68"/>
                    </a:lnTo>
                    <a:lnTo>
                      <a:pt x="6" y="70"/>
                    </a:lnTo>
                    <a:lnTo>
                      <a:pt x="8" y="75"/>
                    </a:lnTo>
                    <a:lnTo>
                      <a:pt x="8" y="81"/>
                    </a:lnTo>
                    <a:lnTo>
                      <a:pt x="5" y="88"/>
                    </a:lnTo>
                    <a:lnTo>
                      <a:pt x="2" y="93"/>
                    </a:lnTo>
                    <a:lnTo>
                      <a:pt x="0" y="100"/>
                    </a:lnTo>
                    <a:lnTo>
                      <a:pt x="0" y="110"/>
                    </a:lnTo>
                    <a:lnTo>
                      <a:pt x="3" y="120"/>
                    </a:lnTo>
                    <a:lnTo>
                      <a:pt x="6" y="130"/>
                    </a:lnTo>
                    <a:lnTo>
                      <a:pt x="6" y="135"/>
                    </a:lnTo>
                    <a:lnTo>
                      <a:pt x="6" y="140"/>
                    </a:lnTo>
                    <a:lnTo>
                      <a:pt x="5" y="147"/>
                    </a:lnTo>
                    <a:lnTo>
                      <a:pt x="8" y="161"/>
                    </a:lnTo>
                    <a:lnTo>
                      <a:pt x="14" y="169"/>
                    </a:lnTo>
                    <a:lnTo>
                      <a:pt x="21" y="176"/>
                    </a:lnTo>
                    <a:lnTo>
                      <a:pt x="28" y="182"/>
                    </a:lnTo>
                    <a:lnTo>
                      <a:pt x="31" y="187"/>
                    </a:lnTo>
                    <a:lnTo>
                      <a:pt x="38" y="191"/>
                    </a:lnTo>
                    <a:lnTo>
                      <a:pt x="44" y="190"/>
                    </a:lnTo>
                    <a:lnTo>
                      <a:pt x="47" y="184"/>
                    </a:lnTo>
                    <a:lnTo>
                      <a:pt x="47" y="173"/>
                    </a:lnTo>
                    <a:lnTo>
                      <a:pt x="43" y="165"/>
                    </a:lnTo>
                    <a:lnTo>
                      <a:pt x="40" y="156"/>
                    </a:lnTo>
                    <a:lnTo>
                      <a:pt x="41" y="148"/>
                    </a:lnTo>
                    <a:lnTo>
                      <a:pt x="44" y="141"/>
                    </a:lnTo>
                    <a:lnTo>
                      <a:pt x="49" y="137"/>
                    </a:lnTo>
                    <a:lnTo>
                      <a:pt x="56" y="137"/>
                    </a:lnTo>
                    <a:lnTo>
                      <a:pt x="62" y="138"/>
                    </a:lnTo>
                    <a:lnTo>
                      <a:pt x="70" y="141"/>
                    </a:lnTo>
                    <a:lnTo>
                      <a:pt x="75" y="147"/>
                    </a:lnTo>
                    <a:lnTo>
                      <a:pt x="79" y="155"/>
                    </a:lnTo>
                    <a:lnTo>
                      <a:pt x="85" y="162"/>
                    </a:lnTo>
                    <a:lnTo>
                      <a:pt x="92" y="165"/>
                    </a:lnTo>
                    <a:lnTo>
                      <a:pt x="98" y="162"/>
                    </a:lnTo>
                    <a:lnTo>
                      <a:pt x="104" y="154"/>
                    </a:lnTo>
                    <a:lnTo>
                      <a:pt x="107" y="145"/>
                    </a:lnTo>
                    <a:lnTo>
                      <a:pt x="108" y="138"/>
                    </a:lnTo>
                    <a:lnTo>
                      <a:pt x="114" y="131"/>
                    </a:lnTo>
                    <a:lnTo>
                      <a:pt x="119" y="126"/>
                    </a:lnTo>
                    <a:lnTo>
                      <a:pt x="121" y="119"/>
                    </a:lnTo>
                    <a:lnTo>
                      <a:pt x="123" y="112"/>
                    </a:lnTo>
                    <a:lnTo>
                      <a:pt x="123" y="107"/>
                    </a:lnTo>
                    <a:lnTo>
                      <a:pt x="120" y="103"/>
                    </a:lnTo>
                    <a:lnTo>
                      <a:pt x="117" y="100"/>
                    </a:lnTo>
                    <a:lnTo>
                      <a:pt x="116" y="98"/>
                    </a:lnTo>
                    <a:lnTo>
                      <a:pt x="116" y="95"/>
                    </a:lnTo>
                    <a:lnTo>
                      <a:pt x="116" y="91"/>
                    </a:lnTo>
                    <a:lnTo>
                      <a:pt x="114" y="86"/>
                    </a:lnTo>
                    <a:lnTo>
                      <a:pt x="111" y="81"/>
                    </a:lnTo>
                    <a:lnTo>
                      <a:pt x="107" y="77"/>
                    </a:lnTo>
                    <a:lnTo>
                      <a:pt x="103" y="71"/>
                    </a:lnTo>
                    <a:lnTo>
                      <a:pt x="98" y="64"/>
                    </a:lnTo>
                    <a:lnTo>
                      <a:pt x="97" y="56"/>
                    </a:lnTo>
                    <a:lnTo>
                      <a:pt x="97" y="51"/>
                    </a:lnTo>
                    <a:lnTo>
                      <a:pt x="98" y="44"/>
                    </a:lnTo>
                    <a:lnTo>
                      <a:pt x="101" y="37"/>
                    </a:lnTo>
                    <a:lnTo>
                      <a:pt x="103" y="32"/>
                    </a:lnTo>
                    <a:lnTo>
                      <a:pt x="103" y="29"/>
                    </a:lnTo>
                    <a:lnTo>
                      <a:pt x="103" y="25"/>
                    </a:lnTo>
                    <a:lnTo>
                      <a:pt x="101" y="22"/>
                    </a:lnTo>
                    <a:lnTo>
                      <a:pt x="98" y="21"/>
                    </a:lnTo>
                    <a:lnTo>
                      <a:pt x="100" y="18"/>
                    </a:lnTo>
                    <a:lnTo>
                      <a:pt x="108" y="18"/>
                    </a:lnTo>
                    <a:lnTo>
                      <a:pt x="119" y="18"/>
                    </a:lnTo>
                    <a:lnTo>
                      <a:pt x="127" y="19"/>
                    </a:lnTo>
                    <a:lnTo>
                      <a:pt x="133" y="19"/>
                    </a:lnTo>
                    <a:lnTo>
                      <a:pt x="136" y="19"/>
                    </a:lnTo>
                    <a:lnTo>
                      <a:pt x="138" y="19"/>
                    </a:lnTo>
                    <a:lnTo>
                      <a:pt x="140" y="19"/>
                    </a:lnTo>
                    <a:lnTo>
                      <a:pt x="143" y="21"/>
                    </a:lnTo>
                    <a:lnTo>
                      <a:pt x="145" y="21"/>
                    </a:lnTo>
                    <a:lnTo>
                      <a:pt x="148" y="22"/>
                    </a:lnTo>
                    <a:lnTo>
                      <a:pt x="149" y="23"/>
                    </a:lnTo>
                    <a:lnTo>
                      <a:pt x="152" y="26"/>
                    </a:lnTo>
                    <a:lnTo>
                      <a:pt x="155" y="28"/>
                    </a:lnTo>
                    <a:lnTo>
                      <a:pt x="158" y="28"/>
                    </a:lnTo>
                    <a:lnTo>
                      <a:pt x="164" y="29"/>
                    </a:lnTo>
                    <a:lnTo>
                      <a:pt x="167" y="29"/>
                    </a:lnTo>
                    <a:lnTo>
                      <a:pt x="168" y="29"/>
                    </a:lnTo>
                    <a:lnTo>
                      <a:pt x="171" y="29"/>
                    </a:lnTo>
                    <a:lnTo>
                      <a:pt x="173" y="29"/>
                    </a:lnTo>
                    <a:lnTo>
                      <a:pt x="175" y="28"/>
                    </a:lnTo>
                    <a:lnTo>
                      <a:pt x="180" y="28"/>
                    </a:lnTo>
                    <a:lnTo>
                      <a:pt x="184" y="28"/>
                    </a:lnTo>
                    <a:lnTo>
                      <a:pt x="187" y="28"/>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0" name="Freeform 878">
                <a:extLst>
                  <a:ext uri="{FF2B5EF4-FFF2-40B4-BE49-F238E27FC236}">
                    <a16:creationId xmlns:a16="http://schemas.microsoft.com/office/drawing/2014/main" id="{F0B8F80E-65F6-93D3-74F8-FEEFDF8B20F0}"/>
                  </a:ext>
                </a:extLst>
              </p:cNvPr>
              <p:cNvSpPr>
                <a:spLocks/>
              </p:cNvSpPr>
              <p:nvPr/>
            </p:nvSpPr>
            <p:spPr bwMode="auto">
              <a:xfrm>
                <a:off x="2790" y="3919"/>
                <a:ext cx="98" cy="132"/>
              </a:xfrm>
              <a:custGeom>
                <a:avLst/>
                <a:gdLst>
                  <a:gd name="T0" fmla="*/ 0 w 292"/>
                  <a:gd name="T1" fmla="*/ 0 h 397"/>
                  <a:gd name="T2" fmla="*/ 0 w 292"/>
                  <a:gd name="T3" fmla="*/ 0 h 397"/>
                  <a:gd name="T4" fmla="*/ 0 w 292"/>
                  <a:gd name="T5" fmla="*/ 0 h 397"/>
                  <a:gd name="T6" fmla="*/ 0 w 292"/>
                  <a:gd name="T7" fmla="*/ 0 h 397"/>
                  <a:gd name="T8" fmla="*/ 0 w 292"/>
                  <a:gd name="T9" fmla="*/ 0 h 397"/>
                  <a:gd name="T10" fmla="*/ 0 w 292"/>
                  <a:gd name="T11" fmla="*/ 0 h 397"/>
                  <a:gd name="T12" fmla="*/ 0 w 292"/>
                  <a:gd name="T13" fmla="*/ 0 h 397"/>
                  <a:gd name="T14" fmla="*/ 0 w 292"/>
                  <a:gd name="T15" fmla="*/ 0 h 397"/>
                  <a:gd name="T16" fmla="*/ 0 w 292"/>
                  <a:gd name="T17" fmla="*/ 0 h 397"/>
                  <a:gd name="T18" fmla="*/ 0 w 292"/>
                  <a:gd name="T19" fmla="*/ 0 h 397"/>
                  <a:gd name="T20" fmla="*/ 0 w 292"/>
                  <a:gd name="T21" fmla="*/ 0 h 397"/>
                  <a:gd name="T22" fmla="*/ 0 w 292"/>
                  <a:gd name="T23" fmla="*/ 0 h 397"/>
                  <a:gd name="T24" fmla="*/ 0 w 292"/>
                  <a:gd name="T25" fmla="*/ 0 h 397"/>
                  <a:gd name="T26" fmla="*/ 0 w 292"/>
                  <a:gd name="T27" fmla="*/ 0 h 397"/>
                  <a:gd name="T28" fmla="*/ 0 w 292"/>
                  <a:gd name="T29" fmla="*/ 0 h 397"/>
                  <a:gd name="T30" fmla="*/ 0 w 292"/>
                  <a:gd name="T31" fmla="*/ 0 h 397"/>
                  <a:gd name="T32" fmla="*/ 0 w 292"/>
                  <a:gd name="T33" fmla="*/ 0 h 397"/>
                  <a:gd name="T34" fmla="*/ 0 w 292"/>
                  <a:gd name="T35" fmla="*/ 0 h 397"/>
                  <a:gd name="T36" fmla="*/ 0 w 292"/>
                  <a:gd name="T37" fmla="*/ 0 h 397"/>
                  <a:gd name="T38" fmla="*/ 0 w 292"/>
                  <a:gd name="T39" fmla="*/ 0 h 397"/>
                  <a:gd name="T40" fmla="*/ 0 w 292"/>
                  <a:gd name="T41" fmla="*/ 0 h 397"/>
                  <a:gd name="T42" fmla="*/ 0 w 292"/>
                  <a:gd name="T43" fmla="*/ 0 h 397"/>
                  <a:gd name="T44" fmla="*/ 0 w 292"/>
                  <a:gd name="T45" fmla="*/ 0 h 397"/>
                  <a:gd name="T46" fmla="*/ 0 w 292"/>
                  <a:gd name="T47" fmla="*/ 0 h 397"/>
                  <a:gd name="T48" fmla="*/ 0 w 292"/>
                  <a:gd name="T49" fmla="*/ 0 h 397"/>
                  <a:gd name="T50" fmla="*/ 0 w 292"/>
                  <a:gd name="T51" fmla="*/ 0 h 397"/>
                  <a:gd name="T52" fmla="*/ 0 w 292"/>
                  <a:gd name="T53" fmla="*/ 0 h 397"/>
                  <a:gd name="T54" fmla="*/ 0 w 292"/>
                  <a:gd name="T55" fmla="*/ 0 h 397"/>
                  <a:gd name="T56" fmla="*/ 0 w 292"/>
                  <a:gd name="T57" fmla="*/ 0 h 397"/>
                  <a:gd name="T58" fmla="*/ 0 w 292"/>
                  <a:gd name="T59" fmla="*/ 0 h 397"/>
                  <a:gd name="T60" fmla="*/ 0 w 292"/>
                  <a:gd name="T61" fmla="*/ 0 h 397"/>
                  <a:gd name="T62" fmla="*/ 0 w 292"/>
                  <a:gd name="T63" fmla="*/ 0 h 397"/>
                  <a:gd name="T64" fmla="*/ 0 w 292"/>
                  <a:gd name="T65" fmla="*/ 0 h 397"/>
                  <a:gd name="T66" fmla="*/ 0 w 292"/>
                  <a:gd name="T67" fmla="*/ 0 h 397"/>
                  <a:gd name="T68" fmla="*/ 0 w 292"/>
                  <a:gd name="T69" fmla="*/ 0 h 397"/>
                  <a:gd name="T70" fmla="*/ 0 w 292"/>
                  <a:gd name="T71" fmla="*/ 0 h 397"/>
                  <a:gd name="T72" fmla="*/ 0 w 292"/>
                  <a:gd name="T73" fmla="*/ 0 h 397"/>
                  <a:gd name="T74" fmla="*/ 0 w 292"/>
                  <a:gd name="T75" fmla="*/ 0 h 397"/>
                  <a:gd name="T76" fmla="*/ 0 w 292"/>
                  <a:gd name="T77" fmla="*/ 0 h 397"/>
                  <a:gd name="T78" fmla="*/ 0 w 292"/>
                  <a:gd name="T79" fmla="*/ 0 h 397"/>
                  <a:gd name="T80" fmla="*/ 0 w 292"/>
                  <a:gd name="T81" fmla="*/ 0 h 397"/>
                  <a:gd name="T82" fmla="*/ 0 w 292"/>
                  <a:gd name="T83" fmla="*/ 0 h 397"/>
                  <a:gd name="T84" fmla="*/ 0 w 292"/>
                  <a:gd name="T85" fmla="*/ 0 h 397"/>
                  <a:gd name="T86" fmla="*/ 0 w 292"/>
                  <a:gd name="T87" fmla="*/ 0 h 3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2"/>
                  <a:gd name="T133" fmla="*/ 0 h 397"/>
                  <a:gd name="T134" fmla="*/ 292 w 292"/>
                  <a:gd name="T135" fmla="*/ 397 h 3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2" h="397">
                    <a:moveTo>
                      <a:pt x="292" y="5"/>
                    </a:moveTo>
                    <a:lnTo>
                      <a:pt x="283" y="14"/>
                    </a:lnTo>
                    <a:lnTo>
                      <a:pt x="279" y="21"/>
                    </a:lnTo>
                    <a:lnTo>
                      <a:pt x="275" y="26"/>
                    </a:lnTo>
                    <a:lnTo>
                      <a:pt x="273" y="27"/>
                    </a:lnTo>
                    <a:lnTo>
                      <a:pt x="267" y="30"/>
                    </a:lnTo>
                    <a:lnTo>
                      <a:pt x="260" y="35"/>
                    </a:lnTo>
                    <a:lnTo>
                      <a:pt x="253" y="38"/>
                    </a:lnTo>
                    <a:lnTo>
                      <a:pt x="248" y="40"/>
                    </a:lnTo>
                    <a:lnTo>
                      <a:pt x="245" y="38"/>
                    </a:lnTo>
                    <a:lnTo>
                      <a:pt x="244" y="35"/>
                    </a:lnTo>
                    <a:lnTo>
                      <a:pt x="241" y="33"/>
                    </a:lnTo>
                    <a:lnTo>
                      <a:pt x="240" y="30"/>
                    </a:lnTo>
                    <a:lnTo>
                      <a:pt x="232" y="35"/>
                    </a:lnTo>
                    <a:lnTo>
                      <a:pt x="224" y="38"/>
                    </a:lnTo>
                    <a:lnTo>
                      <a:pt x="215" y="40"/>
                    </a:lnTo>
                    <a:lnTo>
                      <a:pt x="207" y="42"/>
                    </a:lnTo>
                    <a:lnTo>
                      <a:pt x="199" y="45"/>
                    </a:lnTo>
                    <a:lnTo>
                      <a:pt x="186" y="48"/>
                    </a:lnTo>
                    <a:lnTo>
                      <a:pt x="174" y="51"/>
                    </a:lnTo>
                    <a:lnTo>
                      <a:pt x="167" y="54"/>
                    </a:lnTo>
                    <a:lnTo>
                      <a:pt x="162" y="56"/>
                    </a:lnTo>
                    <a:lnTo>
                      <a:pt x="156" y="59"/>
                    </a:lnTo>
                    <a:lnTo>
                      <a:pt x="151" y="62"/>
                    </a:lnTo>
                    <a:lnTo>
                      <a:pt x="146" y="65"/>
                    </a:lnTo>
                    <a:lnTo>
                      <a:pt x="143" y="66"/>
                    </a:lnTo>
                    <a:lnTo>
                      <a:pt x="140" y="69"/>
                    </a:lnTo>
                    <a:lnTo>
                      <a:pt x="136" y="72"/>
                    </a:lnTo>
                    <a:lnTo>
                      <a:pt x="133" y="75"/>
                    </a:lnTo>
                    <a:lnTo>
                      <a:pt x="127" y="69"/>
                    </a:lnTo>
                    <a:lnTo>
                      <a:pt x="121" y="66"/>
                    </a:lnTo>
                    <a:lnTo>
                      <a:pt x="114" y="66"/>
                    </a:lnTo>
                    <a:lnTo>
                      <a:pt x="108" y="66"/>
                    </a:lnTo>
                    <a:lnTo>
                      <a:pt x="107" y="79"/>
                    </a:lnTo>
                    <a:lnTo>
                      <a:pt x="104" y="94"/>
                    </a:lnTo>
                    <a:lnTo>
                      <a:pt x="101" y="110"/>
                    </a:lnTo>
                    <a:lnTo>
                      <a:pt x="102" y="121"/>
                    </a:lnTo>
                    <a:lnTo>
                      <a:pt x="101" y="132"/>
                    </a:lnTo>
                    <a:lnTo>
                      <a:pt x="91" y="147"/>
                    </a:lnTo>
                    <a:lnTo>
                      <a:pt x="81" y="163"/>
                    </a:lnTo>
                    <a:lnTo>
                      <a:pt x="75" y="174"/>
                    </a:lnTo>
                    <a:lnTo>
                      <a:pt x="66" y="192"/>
                    </a:lnTo>
                    <a:lnTo>
                      <a:pt x="56" y="213"/>
                    </a:lnTo>
                    <a:lnTo>
                      <a:pt x="46" y="234"/>
                    </a:lnTo>
                    <a:lnTo>
                      <a:pt x="41" y="248"/>
                    </a:lnTo>
                    <a:lnTo>
                      <a:pt x="34" y="272"/>
                    </a:lnTo>
                    <a:lnTo>
                      <a:pt x="21" y="304"/>
                    </a:lnTo>
                    <a:lnTo>
                      <a:pt x="8" y="345"/>
                    </a:lnTo>
                    <a:lnTo>
                      <a:pt x="0" y="397"/>
                    </a:lnTo>
                    <a:lnTo>
                      <a:pt x="0" y="359"/>
                    </a:lnTo>
                    <a:lnTo>
                      <a:pt x="2" y="322"/>
                    </a:lnTo>
                    <a:lnTo>
                      <a:pt x="5" y="289"/>
                    </a:lnTo>
                    <a:lnTo>
                      <a:pt x="12" y="262"/>
                    </a:lnTo>
                    <a:lnTo>
                      <a:pt x="21" y="238"/>
                    </a:lnTo>
                    <a:lnTo>
                      <a:pt x="32" y="215"/>
                    </a:lnTo>
                    <a:lnTo>
                      <a:pt x="43" y="189"/>
                    </a:lnTo>
                    <a:lnTo>
                      <a:pt x="54" y="164"/>
                    </a:lnTo>
                    <a:lnTo>
                      <a:pt x="65" y="142"/>
                    </a:lnTo>
                    <a:lnTo>
                      <a:pt x="73" y="122"/>
                    </a:lnTo>
                    <a:lnTo>
                      <a:pt x="81" y="108"/>
                    </a:lnTo>
                    <a:lnTo>
                      <a:pt x="84" y="98"/>
                    </a:lnTo>
                    <a:lnTo>
                      <a:pt x="89" y="84"/>
                    </a:lnTo>
                    <a:lnTo>
                      <a:pt x="98" y="68"/>
                    </a:lnTo>
                    <a:lnTo>
                      <a:pt x="110" y="56"/>
                    </a:lnTo>
                    <a:lnTo>
                      <a:pt x="120" y="51"/>
                    </a:lnTo>
                    <a:lnTo>
                      <a:pt x="130" y="51"/>
                    </a:lnTo>
                    <a:lnTo>
                      <a:pt x="139" y="48"/>
                    </a:lnTo>
                    <a:lnTo>
                      <a:pt x="149" y="47"/>
                    </a:lnTo>
                    <a:lnTo>
                      <a:pt x="158" y="42"/>
                    </a:lnTo>
                    <a:lnTo>
                      <a:pt x="165" y="40"/>
                    </a:lnTo>
                    <a:lnTo>
                      <a:pt x="172" y="35"/>
                    </a:lnTo>
                    <a:lnTo>
                      <a:pt x="180" y="33"/>
                    </a:lnTo>
                    <a:lnTo>
                      <a:pt x="186" y="30"/>
                    </a:lnTo>
                    <a:lnTo>
                      <a:pt x="191" y="27"/>
                    </a:lnTo>
                    <a:lnTo>
                      <a:pt x="199" y="26"/>
                    </a:lnTo>
                    <a:lnTo>
                      <a:pt x="207" y="24"/>
                    </a:lnTo>
                    <a:lnTo>
                      <a:pt x="215" y="23"/>
                    </a:lnTo>
                    <a:lnTo>
                      <a:pt x="222" y="21"/>
                    </a:lnTo>
                    <a:lnTo>
                      <a:pt x="229" y="21"/>
                    </a:lnTo>
                    <a:lnTo>
                      <a:pt x="237" y="20"/>
                    </a:lnTo>
                    <a:lnTo>
                      <a:pt x="241" y="17"/>
                    </a:lnTo>
                    <a:lnTo>
                      <a:pt x="247" y="14"/>
                    </a:lnTo>
                    <a:lnTo>
                      <a:pt x="254" y="12"/>
                    </a:lnTo>
                    <a:lnTo>
                      <a:pt x="263" y="7"/>
                    </a:lnTo>
                    <a:lnTo>
                      <a:pt x="272" y="5"/>
                    </a:lnTo>
                    <a:lnTo>
                      <a:pt x="280" y="2"/>
                    </a:lnTo>
                    <a:lnTo>
                      <a:pt x="288" y="0"/>
                    </a:lnTo>
                    <a:lnTo>
                      <a:pt x="291" y="2"/>
                    </a:lnTo>
                    <a:lnTo>
                      <a:pt x="292" y="5"/>
                    </a:lnTo>
                    <a:close/>
                  </a:path>
                </a:pathLst>
              </a:custGeom>
              <a:solidFill>
                <a:srgbClr val="BFA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1" name="Freeform 879">
                <a:extLst>
                  <a:ext uri="{FF2B5EF4-FFF2-40B4-BE49-F238E27FC236}">
                    <a16:creationId xmlns:a16="http://schemas.microsoft.com/office/drawing/2014/main" id="{C56D113E-6C98-1478-7CE0-0B0E27335811}"/>
                  </a:ext>
                </a:extLst>
              </p:cNvPr>
              <p:cNvSpPr>
                <a:spLocks/>
              </p:cNvSpPr>
              <p:nvPr/>
            </p:nvSpPr>
            <p:spPr bwMode="auto">
              <a:xfrm>
                <a:off x="2942" y="3941"/>
                <a:ext cx="55" cy="38"/>
              </a:xfrm>
              <a:custGeom>
                <a:avLst/>
                <a:gdLst>
                  <a:gd name="T0" fmla="*/ 0 w 164"/>
                  <a:gd name="T1" fmla="*/ 0 h 114"/>
                  <a:gd name="T2" fmla="*/ 0 w 164"/>
                  <a:gd name="T3" fmla="*/ 0 h 114"/>
                  <a:gd name="T4" fmla="*/ 0 w 164"/>
                  <a:gd name="T5" fmla="*/ 0 h 114"/>
                  <a:gd name="T6" fmla="*/ 0 w 164"/>
                  <a:gd name="T7" fmla="*/ 0 h 114"/>
                  <a:gd name="T8" fmla="*/ 0 w 164"/>
                  <a:gd name="T9" fmla="*/ 0 h 114"/>
                  <a:gd name="T10" fmla="*/ 0 w 164"/>
                  <a:gd name="T11" fmla="*/ 0 h 114"/>
                  <a:gd name="T12" fmla="*/ 0 w 164"/>
                  <a:gd name="T13" fmla="*/ 0 h 114"/>
                  <a:gd name="T14" fmla="*/ 0 w 164"/>
                  <a:gd name="T15" fmla="*/ 0 h 114"/>
                  <a:gd name="T16" fmla="*/ 0 w 164"/>
                  <a:gd name="T17" fmla="*/ 0 h 114"/>
                  <a:gd name="T18" fmla="*/ 0 w 164"/>
                  <a:gd name="T19" fmla="*/ 0 h 114"/>
                  <a:gd name="T20" fmla="*/ 0 w 164"/>
                  <a:gd name="T21" fmla="*/ 0 h 114"/>
                  <a:gd name="T22" fmla="*/ 0 w 164"/>
                  <a:gd name="T23" fmla="*/ 0 h 114"/>
                  <a:gd name="T24" fmla="*/ 0 w 164"/>
                  <a:gd name="T25" fmla="*/ 0 h 114"/>
                  <a:gd name="T26" fmla="*/ 0 w 164"/>
                  <a:gd name="T27" fmla="*/ 0 h 114"/>
                  <a:gd name="T28" fmla="*/ 0 w 164"/>
                  <a:gd name="T29" fmla="*/ 0 h 114"/>
                  <a:gd name="T30" fmla="*/ 0 w 164"/>
                  <a:gd name="T31" fmla="*/ 0 h 114"/>
                  <a:gd name="T32" fmla="*/ 0 w 164"/>
                  <a:gd name="T33" fmla="*/ 0 h 114"/>
                  <a:gd name="T34" fmla="*/ 0 w 164"/>
                  <a:gd name="T35" fmla="*/ 0 h 114"/>
                  <a:gd name="T36" fmla="*/ 0 w 164"/>
                  <a:gd name="T37" fmla="*/ 0 h 114"/>
                  <a:gd name="T38" fmla="*/ 0 w 164"/>
                  <a:gd name="T39" fmla="*/ 0 h 114"/>
                  <a:gd name="T40" fmla="*/ 0 w 164"/>
                  <a:gd name="T41" fmla="*/ 0 h 114"/>
                  <a:gd name="T42" fmla="*/ 0 w 164"/>
                  <a:gd name="T43" fmla="*/ 0 h 114"/>
                  <a:gd name="T44" fmla="*/ 0 w 164"/>
                  <a:gd name="T45" fmla="*/ 0 h 114"/>
                  <a:gd name="T46" fmla="*/ 0 w 164"/>
                  <a:gd name="T47" fmla="*/ 0 h 114"/>
                  <a:gd name="T48" fmla="*/ 0 w 164"/>
                  <a:gd name="T49" fmla="*/ 0 h 114"/>
                  <a:gd name="T50" fmla="*/ 0 w 164"/>
                  <a:gd name="T51" fmla="*/ 0 h 114"/>
                  <a:gd name="T52" fmla="*/ 0 w 164"/>
                  <a:gd name="T53" fmla="*/ 0 h 114"/>
                  <a:gd name="T54" fmla="*/ 0 w 164"/>
                  <a:gd name="T55" fmla="*/ 0 h 114"/>
                  <a:gd name="T56" fmla="*/ 0 w 164"/>
                  <a:gd name="T57" fmla="*/ 0 h 114"/>
                  <a:gd name="T58" fmla="*/ 0 w 164"/>
                  <a:gd name="T59" fmla="*/ 0 h 114"/>
                  <a:gd name="T60" fmla="*/ 0 w 164"/>
                  <a:gd name="T61" fmla="*/ 0 h 114"/>
                  <a:gd name="T62" fmla="*/ 0 w 164"/>
                  <a:gd name="T63" fmla="*/ 0 h 114"/>
                  <a:gd name="T64" fmla="*/ 0 w 164"/>
                  <a:gd name="T65" fmla="*/ 0 h 114"/>
                  <a:gd name="T66" fmla="*/ 0 w 164"/>
                  <a:gd name="T67" fmla="*/ 0 h 114"/>
                  <a:gd name="T68" fmla="*/ 0 w 164"/>
                  <a:gd name="T69" fmla="*/ 0 h 114"/>
                  <a:gd name="T70" fmla="*/ 0 w 164"/>
                  <a:gd name="T71" fmla="*/ 0 h 114"/>
                  <a:gd name="T72" fmla="*/ 0 w 164"/>
                  <a:gd name="T73" fmla="*/ 0 h 114"/>
                  <a:gd name="T74" fmla="*/ 0 w 164"/>
                  <a:gd name="T75" fmla="*/ 0 h 114"/>
                  <a:gd name="T76" fmla="*/ 0 w 164"/>
                  <a:gd name="T77" fmla="*/ 0 h 114"/>
                  <a:gd name="T78" fmla="*/ 0 w 164"/>
                  <a:gd name="T79" fmla="*/ 0 h 114"/>
                  <a:gd name="T80" fmla="*/ 0 w 164"/>
                  <a:gd name="T81" fmla="*/ 0 h 114"/>
                  <a:gd name="T82" fmla="*/ 0 w 164"/>
                  <a:gd name="T83" fmla="*/ 0 h 114"/>
                  <a:gd name="T84" fmla="*/ 0 w 164"/>
                  <a:gd name="T85" fmla="*/ 0 h 114"/>
                  <a:gd name="T86" fmla="*/ 0 w 164"/>
                  <a:gd name="T87" fmla="*/ 0 h 114"/>
                  <a:gd name="T88" fmla="*/ 0 w 164"/>
                  <a:gd name="T89" fmla="*/ 0 h 114"/>
                  <a:gd name="T90" fmla="*/ 0 w 164"/>
                  <a:gd name="T91" fmla="*/ 0 h 114"/>
                  <a:gd name="T92" fmla="*/ 0 w 164"/>
                  <a:gd name="T93" fmla="*/ 0 h 114"/>
                  <a:gd name="T94" fmla="*/ 0 w 164"/>
                  <a:gd name="T95" fmla="*/ 0 h 114"/>
                  <a:gd name="T96" fmla="*/ 0 w 16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4"/>
                  <a:gd name="T148" fmla="*/ 0 h 114"/>
                  <a:gd name="T149" fmla="*/ 164 w 16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4" h="114">
                    <a:moveTo>
                      <a:pt x="164" y="114"/>
                    </a:moveTo>
                    <a:lnTo>
                      <a:pt x="162" y="105"/>
                    </a:lnTo>
                    <a:lnTo>
                      <a:pt x="158" y="98"/>
                    </a:lnTo>
                    <a:lnTo>
                      <a:pt x="152" y="93"/>
                    </a:lnTo>
                    <a:lnTo>
                      <a:pt x="145" y="86"/>
                    </a:lnTo>
                    <a:lnTo>
                      <a:pt x="137" y="80"/>
                    </a:lnTo>
                    <a:lnTo>
                      <a:pt x="124" y="74"/>
                    </a:lnTo>
                    <a:lnTo>
                      <a:pt x="105" y="66"/>
                    </a:lnTo>
                    <a:lnTo>
                      <a:pt x="85" y="58"/>
                    </a:lnTo>
                    <a:lnTo>
                      <a:pt x="65" y="49"/>
                    </a:lnTo>
                    <a:lnTo>
                      <a:pt x="47" y="42"/>
                    </a:lnTo>
                    <a:lnTo>
                      <a:pt x="32" y="37"/>
                    </a:lnTo>
                    <a:lnTo>
                      <a:pt x="25" y="34"/>
                    </a:lnTo>
                    <a:lnTo>
                      <a:pt x="22" y="34"/>
                    </a:lnTo>
                    <a:lnTo>
                      <a:pt x="21" y="34"/>
                    </a:lnTo>
                    <a:lnTo>
                      <a:pt x="19" y="37"/>
                    </a:lnTo>
                    <a:lnTo>
                      <a:pt x="18" y="41"/>
                    </a:lnTo>
                    <a:lnTo>
                      <a:pt x="12" y="28"/>
                    </a:lnTo>
                    <a:lnTo>
                      <a:pt x="8" y="14"/>
                    </a:lnTo>
                    <a:lnTo>
                      <a:pt x="3" y="4"/>
                    </a:lnTo>
                    <a:lnTo>
                      <a:pt x="0" y="2"/>
                    </a:lnTo>
                    <a:lnTo>
                      <a:pt x="2" y="2"/>
                    </a:lnTo>
                    <a:lnTo>
                      <a:pt x="6" y="2"/>
                    </a:lnTo>
                    <a:lnTo>
                      <a:pt x="11" y="2"/>
                    </a:lnTo>
                    <a:lnTo>
                      <a:pt x="16" y="2"/>
                    </a:lnTo>
                    <a:lnTo>
                      <a:pt x="18" y="2"/>
                    </a:lnTo>
                    <a:lnTo>
                      <a:pt x="19" y="0"/>
                    </a:lnTo>
                    <a:lnTo>
                      <a:pt x="27" y="6"/>
                    </a:lnTo>
                    <a:lnTo>
                      <a:pt x="32" y="11"/>
                    </a:lnTo>
                    <a:lnTo>
                      <a:pt x="40" y="17"/>
                    </a:lnTo>
                    <a:lnTo>
                      <a:pt x="47" y="21"/>
                    </a:lnTo>
                    <a:lnTo>
                      <a:pt x="53" y="25"/>
                    </a:lnTo>
                    <a:lnTo>
                      <a:pt x="59" y="28"/>
                    </a:lnTo>
                    <a:lnTo>
                      <a:pt x="63" y="31"/>
                    </a:lnTo>
                    <a:lnTo>
                      <a:pt x="66" y="32"/>
                    </a:lnTo>
                    <a:lnTo>
                      <a:pt x="72" y="35"/>
                    </a:lnTo>
                    <a:lnTo>
                      <a:pt x="82" y="41"/>
                    </a:lnTo>
                    <a:lnTo>
                      <a:pt x="94" y="48"/>
                    </a:lnTo>
                    <a:lnTo>
                      <a:pt x="107" y="56"/>
                    </a:lnTo>
                    <a:lnTo>
                      <a:pt x="121" y="65"/>
                    </a:lnTo>
                    <a:lnTo>
                      <a:pt x="133" y="73"/>
                    </a:lnTo>
                    <a:lnTo>
                      <a:pt x="142" y="80"/>
                    </a:lnTo>
                    <a:lnTo>
                      <a:pt x="148" y="86"/>
                    </a:lnTo>
                    <a:lnTo>
                      <a:pt x="153" y="93"/>
                    </a:lnTo>
                    <a:lnTo>
                      <a:pt x="159" y="98"/>
                    </a:lnTo>
                    <a:lnTo>
                      <a:pt x="162" y="105"/>
                    </a:lnTo>
                    <a:lnTo>
                      <a:pt x="164" y="114"/>
                    </a:lnTo>
                    <a:close/>
                  </a:path>
                </a:pathLst>
              </a:custGeom>
              <a:solidFill>
                <a:srgbClr val="BFA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2" name="Freeform 880">
                <a:extLst>
                  <a:ext uri="{FF2B5EF4-FFF2-40B4-BE49-F238E27FC236}">
                    <a16:creationId xmlns:a16="http://schemas.microsoft.com/office/drawing/2014/main" id="{14895137-58C9-C41C-F690-B3D3E31F7727}"/>
                  </a:ext>
                </a:extLst>
              </p:cNvPr>
              <p:cNvSpPr>
                <a:spLocks/>
              </p:cNvSpPr>
              <p:nvPr/>
            </p:nvSpPr>
            <p:spPr bwMode="auto">
              <a:xfrm>
                <a:off x="2893" y="3861"/>
                <a:ext cx="66" cy="94"/>
              </a:xfrm>
              <a:custGeom>
                <a:avLst/>
                <a:gdLst>
                  <a:gd name="T0" fmla="*/ 0 w 197"/>
                  <a:gd name="T1" fmla="*/ 0 h 281"/>
                  <a:gd name="T2" fmla="*/ 0 w 197"/>
                  <a:gd name="T3" fmla="*/ 0 h 281"/>
                  <a:gd name="T4" fmla="*/ 0 w 197"/>
                  <a:gd name="T5" fmla="*/ 0 h 281"/>
                  <a:gd name="T6" fmla="*/ 0 w 197"/>
                  <a:gd name="T7" fmla="*/ 0 h 281"/>
                  <a:gd name="T8" fmla="*/ 0 w 197"/>
                  <a:gd name="T9" fmla="*/ 0 h 281"/>
                  <a:gd name="T10" fmla="*/ 0 w 197"/>
                  <a:gd name="T11" fmla="*/ 0 h 281"/>
                  <a:gd name="T12" fmla="*/ 0 w 197"/>
                  <a:gd name="T13" fmla="*/ 0 h 281"/>
                  <a:gd name="T14" fmla="*/ 0 w 197"/>
                  <a:gd name="T15" fmla="*/ 0 h 281"/>
                  <a:gd name="T16" fmla="*/ 0 w 197"/>
                  <a:gd name="T17" fmla="*/ 0 h 281"/>
                  <a:gd name="T18" fmla="*/ 0 w 197"/>
                  <a:gd name="T19" fmla="*/ 0 h 281"/>
                  <a:gd name="T20" fmla="*/ 0 w 197"/>
                  <a:gd name="T21" fmla="*/ 0 h 281"/>
                  <a:gd name="T22" fmla="*/ 0 w 197"/>
                  <a:gd name="T23" fmla="*/ 0 h 281"/>
                  <a:gd name="T24" fmla="*/ 0 w 197"/>
                  <a:gd name="T25" fmla="*/ 0 h 281"/>
                  <a:gd name="T26" fmla="*/ 0 w 197"/>
                  <a:gd name="T27" fmla="*/ 0 h 281"/>
                  <a:gd name="T28" fmla="*/ 0 w 197"/>
                  <a:gd name="T29" fmla="*/ 0 h 281"/>
                  <a:gd name="T30" fmla="*/ 0 w 197"/>
                  <a:gd name="T31" fmla="*/ 0 h 281"/>
                  <a:gd name="T32" fmla="*/ 0 w 197"/>
                  <a:gd name="T33" fmla="*/ 0 h 281"/>
                  <a:gd name="T34" fmla="*/ 0 w 197"/>
                  <a:gd name="T35" fmla="*/ 0 h 281"/>
                  <a:gd name="T36" fmla="*/ 0 w 197"/>
                  <a:gd name="T37" fmla="*/ 0 h 281"/>
                  <a:gd name="T38" fmla="*/ 0 w 197"/>
                  <a:gd name="T39" fmla="*/ 0 h 281"/>
                  <a:gd name="T40" fmla="*/ 0 w 197"/>
                  <a:gd name="T41" fmla="*/ 0 h 281"/>
                  <a:gd name="T42" fmla="*/ 0 w 197"/>
                  <a:gd name="T43" fmla="*/ 0 h 281"/>
                  <a:gd name="T44" fmla="*/ 0 w 197"/>
                  <a:gd name="T45" fmla="*/ 0 h 281"/>
                  <a:gd name="T46" fmla="*/ 0 w 197"/>
                  <a:gd name="T47" fmla="*/ 0 h 281"/>
                  <a:gd name="T48" fmla="*/ 0 w 197"/>
                  <a:gd name="T49" fmla="*/ 0 h 281"/>
                  <a:gd name="T50" fmla="*/ 0 w 197"/>
                  <a:gd name="T51" fmla="*/ 0 h 281"/>
                  <a:gd name="T52" fmla="*/ 0 w 197"/>
                  <a:gd name="T53" fmla="*/ 0 h 281"/>
                  <a:gd name="T54" fmla="*/ 0 w 197"/>
                  <a:gd name="T55" fmla="*/ 0 h 281"/>
                  <a:gd name="T56" fmla="*/ 0 w 197"/>
                  <a:gd name="T57" fmla="*/ 0 h 281"/>
                  <a:gd name="T58" fmla="*/ 0 w 197"/>
                  <a:gd name="T59" fmla="*/ 0 h 281"/>
                  <a:gd name="T60" fmla="*/ 0 w 197"/>
                  <a:gd name="T61" fmla="*/ 0 h 281"/>
                  <a:gd name="T62" fmla="*/ 0 w 197"/>
                  <a:gd name="T63" fmla="*/ 0 h 281"/>
                  <a:gd name="T64" fmla="*/ 0 w 197"/>
                  <a:gd name="T65" fmla="*/ 0 h 281"/>
                  <a:gd name="T66" fmla="*/ 0 w 197"/>
                  <a:gd name="T67" fmla="*/ 0 h 281"/>
                  <a:gd name="T68" fmla="*/ 0 w 197"/>
                  <a:gd name="T69" fmla="*/ 0 h 281"/>
                  <a:gd name="T70" fmla="*/ 0 w 197"/>
                  <a:gd name="T71" fmla="*/ 0 h 281"/>
                  <a:gd name="T72" fmla="*/ 0 w 197"/>
                  <a:gd name="T73" fmla="*/ 0 h 281"/>
                  <a:gd name="T74" fmla="*/ 0 w 197"/>
                  <a:gd name="T75" fmla="*/ 0 h 281"/>
                  <a:gd name="T76" fmla="*/ 0 w 197"/>
                  <a:gd name="T77" fmla="*/ 0 h 281"/>
                  <a:gd name="T78" fmla="*/ 0 w 197"/>
                  <a:gd name="T79" fmla="*/ 0 h 281"/>
                  <a:gd name="T80" fmla="*/ 0 w 197"/>
                  <a:gd name="T81" fmla="*/ 0 h 281"/>
                  <a:gd name="T82" fmla="*/ 0 w 197"/>
                  <a:gd name="T83" fmla="*/ 0 h 281"/>
                  <a:gd name="T84" fmla="*/ 0 w 197"/>
                  <a:gd name="T85" fmla="*/ 0 h 281"/>
                  <a:gd name="T86" fmla="*/ 0 w 197"/>
                  <a:gd name="T87" fmla="*/ 0 h 281"/>
                  <a:gd name="T88" fmla="*/ 0 w 197"/>
                  <a:gd name="T89" fmla="*/ 0 h 281"/>
                  <a:gd name="T90" fmla="*/ 0 w 197"/>
                  <a:gd name="T91" fmla="*/ 0 h 281"/>
                  <a:gd name="T92" fmla="*/ 0 w 197"/>
                  <a:gd name="T93" fmla="*/ 0 h 281"/>
                  <a:gd name="T94" fmla="*/ 0 w 197"/>
                  <a:gd name="T95" fmla="*/ 0 h 281"/>
                  <a:gd name="T96" fmla="*/ 0 w 197"/>
                  <a:gd name="T97" fmla="*/ 0 h 281"/>
                  <a:gd name="T98" fmla="*/ 0 w 197"/>
                  <a:gd name="T99" fmla="*/ 0 h 281"/>
                  <a:gd name="T100" fmla="*/ 0 w 197"/>
                  <a:gd name="T101" fmla="*/ 0 h 281"/>
                  <a:gd name="T102" fmla="*/ 0 w 197"/>
                  <a:gd name="T103" fmla="*/ 0 h 281"/>
                  <a:gd name="T104" fmla="*/ 0 w 197"/>
                  <a:gd name="T105" fmla="*/ 0 h 281"/>
                  <a:gd name="T106" fmla="*/ 0 w 197"/>
                  <a:gd name="T107" fmla="*/ 0 h 281"/>
                  <a:gd name="T108" fmla="*/ 0 w 197"/>
                  <a:gd name="T109" fmla="*/ 0 h 281"/>
                  <a:gd name="T110" fmla="*/ 0 w 197"/>
                  <a:gd name="T111" fmla="*/ 0 h 281"/>
                  <a:gd name="T112" fmla="*/ 0 w 197"/>
                  <a:gd name="T113" fmla="*/ 0 h 281"/>
                  <a:gd name="T114" fmla="*/ 0 w 197"/>
                  <a:gd name="T115" fmla="*/ 0 h 281"/>
                  <a:gd name="T116" fmla="*/ 0 w 197"/>
                  <a:gd name="T117" fmla="*/ 0 h 281"/>
                  <a:gd name="T118" fmla="*/ 0 w 197"/>
                  <a:gd name="T119" fmla="*/ 0 h 2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7"/>
                  <a:gd name="T181" fmla="*/ 0 h 281"/>
                  <a:gd name="T182" fmla="*/ 197 w 197"/>
                  <a:gd name="T183" fmla="*/ 281 h 2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7" h="281">
                    <a:moveTo>
                      <a:pt x="191" y="179"/>
                    </a:moveTo>
                    <a:lnTo>
                      <a:pt x="191" y="180"/>
                    </a:lnTo>
                    <a:lnTo>
                      <a:pt x="190" y="180"/>
                    </a:lnTo>
                    <a:lnTo>
                      <a:pt x="188" y="180"/>
                    </a:lnTo>
                    <a:lnTo>
                      <a:pt x="187" y="182"/>
                    </a:lnTo>
                    <a:lnTo>
                      <a:pt x="184" y="182"/>
                    </a:lnTo>
                    <a:lnTo>
                      <a:pt x="181" y="180"/>
                    </a:lnTo>
                    <a:lnTo>
                      <a:pt x="177" y="180"/>
                    </a:lnTo>
                    <a:lnTo>
                      <a:pt x="174" y="182"/>
                    </a:lnTo>
                    <a:lnTo>
                      <a:pt x="169" y="183"/>
                    </a:lnTo>
                    <a:lnTo>
                      <a:pt x="163" y="186"/>
                    </a:lnTo>
                    <a:lnTo>
                      <a:pt x="156" y="187"/>
                    </a:lnTo>
                    <a:lnTo>
                      <a:pt x="149" y="186"/>
                    </a:lnTo>
                    <a:lnTo>
                      <a:pt x="147" y="185"/>
                    </a:lnTo>
                    <a:lnTo>
                      <a:pt x="147" y="186"/>
                    </a:lnTo>
                    <a:lnTo>
                      <a:pt x="146" y="187"/>
                    </a:lnTo>
                    <a:lnTo>
                      <a:pt x="144" y="190"/>
                    </a:lnTo>
                    <a:lnTo>
                      <a:pt x="146" y="192"/>
                    </a:lnTo>
                    <a:lnTo>
                      <a:pt x="147" y="190"/>
                    </a:lnTo>
                    <a:lnTo>
                      <a:pt x="150" y="189"/>
                    </a:lnTo>
                    <a:lnTo>
                      <a:pt x="153" y="189"/>
                    </a:lnTo>
                    <a:lnTo>
                      <a:pt x="158" y="189"/>
                    </a:lnTo>
                    <a:lnTo>
                      <a:pt x="160" y="189"/>
                    </a:lnTo>
                    <a:lnTo>
                      <a:pt x="159" y="192"/>
                    </a:lnTo>
                    <a:lnTo>
                      <a:pt x="160" y="194"/>
                    </a:lnTo>
                    <a:lnTo>
                      <a:pt x="165" y="196"/>
                    </a:lnTo>
                    <a:lnTo>
                      <a:pt x="169" y="197"/>
                    </a:lnTo>
                    <a:lnTo>
                      <a:pt x="174" y="197"/>
                    </a:lnTo>
                    <a:lnTo>
                      <a:pt x="179" y="196"/>
                    </a:lnTo>
                    <a:lnTo>
                      <a:pt x="185" y="196"/>
                    </a:lnTo>
                    <a:lnTo>
                      <a:pt x="190" y="196"/>
                    </a:lnTo>
                    <a:lnTo>
                      <a:pt x="187" y="197"/>
                    </a:lnTo>
                    <a:lnTo>
                      <a:pt x="179" y="200"/>
                    </a:lnTo>
                    <a:lnTo>
                      <a:pt x="172" y="201"/>
                    </a:lnTo>
                    <a:lnTo>
                      <a:pt x="169" y="204"/>
                    </a:lnTo>
                    <a:lnTo>
                      <a:pt x="168" y="206"/>
                    </a:lnTo>
                    <a:lnTo>
                      <a:pt x="166" y="208"/>
                    </a:lnTo>
                    <a:lnTo>
                      <a:pt x="165" y="210"/>
                    </a:lnTo>
                    <a:lnTo>
                      <a:pt x="165" y="213"/>
                    </a:lnTo>
                    <a:lnTo>
                      <a:pt x="166" y="222"/>
                    </a:lnTo>
                    <a:lnTo>
                      <a:pt x="172" y="228"/>
                    </a:lnTo>
                    <a:lnTo>
                      <a:pt x="179" y="228"/>
                    </a:lnTo>
                    <a:lnTo>
                      <a:pt x="188" y="227"/>
                    </a:lnTo>
                    <a:lnTo>
                      <a:pt x="182" y="232"/>
                    </a:lnTo>
                    <a:lnTo>
                      <a:pt x="177" y="235"/>
                    </a:lnTo>
                    <a:lnTo>
                      <a:pt x="169" y="239"/>
                    </a:lnTo>
                    <a:lnTo>
                      <a:pt x="163" y="241"/>
                    </a:lnTo>
                    <a:lnTo>
                      <a:pt x="158" y="241"/>
                    </a:lnTo>
                    <a:lnTo>
                      <a:pt x="153" y="241"/>
                    </a:lnTo>
                    <a:lnTo>
                      <a:pt x="149" y="241"/>
                    </a:lnTo>
                    <a:lnTo>
                      <a:pt x="147" y="241"/>
                    </a:lnTo>
                    <a:lnTo>
                      <a:pt x="142" y="243"/>
                    </a:lnTo>
                    <a:lnTo>
                      <a:pt x="131" y="245"/>
                    </a:lnTo>
                    <a:lnTo>
                      <a:pt x="121" y="246"/>
                    </a:lnTo>
                    <a:lnTo>
                      <a:pt x="111" y="248"/>
                    </a:lnTo>
                    <a:lnTo>
                      <a:pt x="105" y="252"/>
                    </a:lnTo>
                    <a:lnTo>
                      <a:pt x="98" y="260"/>
                    </a:lnTo>
                    <a:lnTo>
                      <a:pt x="92" y="270"/>
                    </a:lnTo>
                    <a:lnTo>
                      <a:pt x="88" y="276"/>
                    </a:lnTo>
                    <a:lnTo>
                      <a:pt x="83" y="278"/>
                    </a:lnTo>
                    <a:lnTo>
                      <a:pt x="77" y="280"/>
                    </a:lnTo>
                    <a:lnTo>
                      <a:pt x="72" y="281"/>
                    </a:lnTo>
                    <a:lnTo>
                      <a:pt x="67" y="280"/>
                    </a:lnTo>
                    <a:lnTo>
                      <a:pt x="63" y="274"/>
                    </a:lnTo>
                    <a:lnTo>
                      <a:pt x="55" y="266"/>
                    </a:lnTo>
                    <a:lnTo>
                      <a:pt x="45" y="255"/>
                    </a:lnTo>
                    <a:lnTo>
                      <a:pt x="37" y="242"/>
                    </a:lnTo>
                    <a:lnTo>
                      <a:pt x="26" y="231"/>
                    </a:lnTo>
                    <a:lnTo>
                      <a:pt x="19" y="220"/>
                    </a:lnTo>
                    <a:lnTo>
                      <a:pt x="12" y="211"/>
                    </a:lnTo>
                    <a:lnTo>
                      <a:pt x="9" y="207"/>
                    </a:lnTo>
                    <a:lnTo>
                      <a:pt x="6" y="200"/>
                    </a:lnTo>
                    <a:lnTo>
                      <a:pt x="3" y="190"/>
                    </a:lnTo>
                    <a:lnTo>
                      <a:pt x="2" y="180"/>
                    </a:lnTo>
                    <a:lnTo>
                      <a:pt x="0" y="169"/>
                    </a:lnTo>
                    <a:lnTo>
                      <a:pt x="7" y="173"/>
                    </a:lnTo>
                    <a:lnTo>
                      <a:pt x="13" y="172"/>
                    </a:lnTo>
                    <a:lnTo>
                      <a:pt x="16" y="166"/>
                    </a:lnTo>
                    <a:lnTo>
                      <a:pt x="16" y="155"/>
                    </a:lnTo>
                    <a:lnTo>
                      <a:pt x="12" y="147"/>
                    </a:lnTo>
                    <a:lnTo>
                      <a:pt x="9" y="138"/>
                    </a:lnTo>
                    <a:lnTo>
                      <a:pt x="10" y="130"/>
                    </a:lnTo>
                    <a:lnTo>
                      <a:pt x="13" y="123"/>
                    </a:lnTo>
                    <a:lnTo>
                      <a:pt x="18" y="119"/>
                    </a:lnTo>
                    <a:lnTo>
                      <a:pt x="25" y="119"/>
                    </a:lnTo>
                    <a:lnTo>
                      <a:pt x="31" y="120"/>
                    </a:lnTo>
                    <a:lnTo>
                      <a:pt x="39" y="123"/>
                    </a:lnTo>
                    <a:lnTo>
                      <a:pt x="44" y="129"/>
                    </a:lnTo>
                    <a:lnTo>
                      <a:pt x="48" y="137"/>
                    </a:lnTo>
                    <a:lnTo>
                      <a:pt x="54" y="144"/>
                    </a:lnTo>
                    <a:lnTo>
                      <a:pt x="61" y="147"/>
                    </a:lnTo>
                    <a:lnTo>
                      <a:pt x="67" y="144"/>
                    </a:lnTo>
                    <a:lnTo>
                      <a:pt x="73" y="136"/>
                    </a:lnTo>
                    <a:lnTo>
                      <a:pt x="76" y="127"/>
                    </a:lnTo>
                    <a:lnTo>
                      <a:pt x="77" y="120"/>
                    </a:lnTo>
                    <a:lnTo>
                      <a:pt x="83" y="113"/>
                    </a:lnTo>
                    <a:lnTo>
                      <a:pt x="88" y="108"/>
                    </a:lnTo>
                    <a:lnTo>
                      <a:pt x="90" y="101"/>
                    </a:lnTo>
                    <a:lnTo>
                      <a:pt x="92" y="94"/>
                    </a:lnTo>
                    <a:lnTo>
                      <a:pt x="92" y="89"/>
                    </a:lnTo>
                    <a:lnTo>
                      <a:pt x="89" y="85"/>
                    </a:lnTo>
                    <a:lnTo>
                      <a:pt x="86" y="82"/>
                    </a:lnTo>
                    <a:lnTo>
                      <a:pt x="85" y="80"/>
                    </a:lnTo>
                    <a:lnTo>
                      <a:pt x="85" y="77"/>
                    </a:lnTo>
                    <a:lnTo>
                      <a:pt x="85" y="73"/>
                    </a:lnTo>
                    <a:lnTo>
                      <a:pt x="83" y="68"/>
                    </a:lnTo>
                    <a:lnTo>
                      <a:pt x="80" y="63"/>
                    </a:lnTo>
                    <a:lnTo>
                      <a:pt x="76" y="59"/>
                    </a:lnTo>
                    <a:lnTo>
                      <a:pt x="72" y="53"/>
                    </a:lnTo>
                    <a:lnTo>
                      <a:pt x="67" y="46"/>
                    </a:lnTo>
                    <a:lnTo>
                      <a:pt x="66" y="38"/>
                    </a:lnTo>
                    <a:lnTo>
                      <a:pt x="66" y="33"/>
                    </a:lnTo>
                    <a:lnTo>
                      <a:pt x="67" y="26"/>
                    </a:lnTo>
                    <a:lnTo>
                      <a:pt x="70" y="19"/>
                    </a:lnTo>
                    <a:lnTo>
                      <a:pt x="72" y="14"/>
                    </a:lnTo>
                    <a:lnTo>
                      <a:pt x="72" y="11"/>
                    </a:lnTo>
                    <a:lnTo>
                      <a:pt x="72" y="7"/>
                    </a:lnTo>
                    <a:lnTo>
                      <a:pt x="70" y="4"/>
                    </a:lnTo>
                    <a:lnTo>
                      <a:pt x="67" y="3"/>
                    </a:lnTo>
                    <a:lnTo>
                      <a:pt x="69" y="0"/>
                    </a:lnTo>
                    <a:lnTo>
                      <a:pt x="77" y="0"/>
                    </a:lnTo>
                    <a:lnTo>
                      <a:pt x="88" y="0"/>
                    </a:lnTo>
                    <a:lnTo>
                      <a:pt x="96" y="1"/>
                    </a:lnTo>
                    <a:lnTo>
                      <a:pt x="102" y="1"/>
                    </a:lnTo>
                    <a:lnTo>
                      <a:pt x="105" y="1"/>
                    </a:lnTo>
                    <a:lnTo>
                      <a:pt x="107" y="1"/>
                    </a:lnTo>
                    <a:lnTo>
                      <a:pt x="109" y="1"/>
                    </a:lnTo>
                    <a:lnTo>
                      <a:pt x="112" y="3"/>
                    </a:lnTo>
                    <a:lnTo>
                      <a:pt x="114" y="3"/>
                    </a:lnTo>
                    <a:lnTo>
                      <a:pt x="117" y="4"/>
                    </a:lnTo>
                    <a:lnTo>
                      <a:pt x="118" y="5"/>
                    </a:lnTo>
                    <a:lnTo>
                      <a:pt x="121" y="8"/>
                    </a:lnTo>
                    <a:lnTo>
                      <a:pt x="124" y="10"/>
                    </a:lnTo>
                    <a:lnTo>
                      <a:pt x="127" y="10"/>
                    </a:lnTo>
                    <a:lnTo>
                      <a:pt x="133" y="11"/>
                    </a:lnTo>
                    <a:lnTo>
                      <a:pt x="136" y="11"/>
                    </a:lnTo>
                    <a:lnTo>
                      <a:pt x="137" y="11"/>
                    </a:lnTo>
                    <a:lnTo>
                      <a:pt x="140" y="11"/>
                    </a:lnTo>
                    <a:lnTo>
                      <a:pt x="142" y="11"/>
                    </a:lnTo>
                    <a:lnTo>
                      <a:pt x="140" y="12"/>
                    </a:lnTo>
                    <a:lnTo>
                      <a:pt x="139" y="14"/>
                    </a:lnTo>
                    <a:lnTo>
                      <a:pt x="137" y="15"/>
                    </a:lnTo>
                    <a:lnTo>
                      <a:pt x="146" y="22"/>
                    </a:lnTo>
                    <a:lnTo>
                      <a:pt x="152" y="31"/>
                    </a:lnTo>
                    <a:lnTo>
                      <a:pt x="156" y="39"/>
                    </a:lnTo>
                    <a:lnTo>
                      <a:pt x="159" y="49"/>
                    </a:lnTo>
                    <a:lnTo>
                      <a:pt x="160" y="60"/>
                    </a:lnTo>
                    <a:lnTo>
                      <a:pt x="163" y="71"/>
                    </a:lnTo>
                    <a:lnTo>
                      <a:pt x="168" y="81"/>
                    </a:lnTo>
                    <a:lnTo>
                      <a:pt x="171" y="87"/>
                    </a:lnTo>
                    <a:lnTo>
                      <a:pt x="175" y="91"/>
                    </a:lnTo>
                    <a:lnTo>
                      <a:pt x="181" y="98"/>
                    </a:lnTo>
                    <a:lnTo>
                      <a:pt x="184" y="108"/>
                    </a:lnTo>
                    <a:lnTo>
                      <a:pt x="179" y="115"/>
                    </a:lnTo>
                    <a:lnTo>
                      <a:pt x="182" y="122"/>
                    </a:lnTo>
                    <a:lnTo>
                      <a:pt x="185" y="124"/>
                    </a:lnTo>
                    <a:lnTo>
                      <a:pt x="188" y="127"/>
                    </a:lnTo>
                    <a:lnTo>
                      <a:pt x="190" y="130"/>
                    </a:lnTo>
                    <a:lnTo>
                      <a:pt x="191" y="137"/>
                    </a:lnTo>
                    <a:lnTo>
                      <a:pt x="194" y="145"/>
                    </a:lnTo>
                    <a:lnTo>
                      <a:pt x="195" y="155"/>
                    </a:lnTo>
                    <a:lnTo>
                      <a:pt x="197" y="162"/>
                    </a:lnTo>
                    <a:lnTo>
                      <a:pt x="188" y="161"/>
                    </a:lnTo>
                    <a:lnTo>
                      <a:pt x="184" y="159"/>
                    </a:lnTo>
                    <a:lnTo>
                      <a:pt x="179" y="159"/>
                    </a:lnTo>
                    <a:lnTo>
                      <a:pt x="178" y="161"/>
                    </a:lnTo>
                    <a:lnTo>
                      <a:pt x="177" y="162"/>
                    </a:lnTo>
                    <a:lnTo>
                      <a:pt x="175" y="162"/>
                    </a:lnTo>
                    <a:lnTo>
                      <a:pt x="174" y="162"/>
                    </a:lnTo>
                    <a:lnTo>
                      <a:pt x="177" y="164"/>
                    </a:lnTo>
                    <a:lnTo>
                      <a:pt x="179" y="164"/>
                    </a:lnTo>
                    <a:lnTo>
                      <a:pt x="182" y="164"/>
                    </a:lnTo>
                    <a:lnTo>
                      <a:pt x="184" y="164"/>
                    </a:lnTo>
                    <a:lnTo>
                      <a:pt x="185" y="166"/>
                    </a:lnTo>
                    <a:lnTo>
                      <a:pt x="185" y="172"/>
                    </a:lnTo>
                    <a:lnTo>
                      <a:pt x="187" y="178"/>
                    </a:lnTo>
                    <a:lnTo>
                      <a:pt x="191" y="179"/>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3" name="Freeform 881">
                <a:extLst>
                  <a:ext uri="{FF2B5EF4-FFF2-40B4-BE49-F238E27FC236}">
                    <a16:creationId xmlns:a16="http://schemas.microsoft.com/office/drawing/2014/main" id="{EF2C6404-5C96-6B6A-83A7-0FB5DF208AC3}"/>
                  </a:ext>
                </a:extLst>
              </p:cNvPr>
              <p:cNvSpPr>
                <a:spLocks/>
              </p:cNvSpPr>
              <p:nvPr/>
            </p:nvSpPr>
            <p:spPr bwMode="auto">
              <a:xfrm>
                <a:off x="2939" y="3864"/>
                <a:ext cx="24" cy="73"/>
              </a:xfrm>
              <a:custGeom>
                <a:avLst/>
                <a:gdLst>
                  <a:gd name="T0" fmla="*/ 0 w 73"/>
                  <a:gd name="T1" fmla="*/ 0 h 218"/>
                  <a:gd name="T2" fmla="*/ 0 w 73"/>
                  <a:gd name="T3" fmla="*/ 0 h 218"/>
                  <a:gd name="T4" fmla="*/ 0 w 73"/>
                  <a:gd name="T5" fmla="*/ 0 h 218"/>
                  <a:gd name="T6" fmla="*/ 0 w 73"/>
                  <a:gd name="T7" fmla="*/ 0 h 218"/>
                  <a:gd name="T8" fmla="*/ 0 w 73"/>
                  <a:gd name="T9" fmla="*/ 0 h 218"/>
                  <a:gd name="T10" fmla="*/ 0 w 73"/>
                  <a:gd name="T11" fmla="*/ 0 h 218"/>
                  <a:gd name="T12" fmla="*/ 0 w 73"/>
                  <a:gd name="T13" fmla="*/ 0 h 218"/>
                  <a:gd name="T14" fmla="*/ 0 w 73"/>
                  <a:gd name="T15" fmla="*/ 0 h 218"/>
                  <a:gd name="T16" fmla="*/ 0 w 73"/>
                  <a:gd name="T17" fmla="*/ 0 h 218"/>
                  <a:gd name="T18" fmla="*/ 0 w 73"/>
                  <a:gd name="T19" fmla="*/ 0 h 218"/>
                  <a:gd name="T20" fmla="*/ 0 w 73"/>
                  <a:gd name="T21" fmla="*/ 0 h 218"/>
                  <a:gd name="T22" fmla="*/ 0 w 73"/>
                  <a:gd name="T23" fmla="*/ 0 h 218"/>
                  <a:gd name="T24" fmla="*/ 0 w 73"/>
                  <a:gd name="T25" fmla="*/ 0 h 218"/>
                  <a:gd name="T26" fmla="*/ 0 w 73"/>
                  <a:gd name="T27" fmla="*/ 0 h 218"/>
                  <a:gd name="T28" fmla="*/ 0 w 73"/>
                  <a:gd name="T29" fmla="*/ 0 h 218"/>
                  <a:gd name="T30" fmla="*/ 0 w 73"/>
                  <a:gd name="T31" fmla="*/ 0 h 218"/>
                  <a:gd name="T32" fmla="*/ 0 w 73"/>
                  <a:gd name="T33" fmla="*/ 0 h 218"/>
                  <a:gd name="T34" fmla="*/ 0 w 73"/>
                  <a:gd name="T35" fmla="*/ 0 h 218"/>
                  <a:gd name="T36" fmla="*/ 0 w 73"/>
                  <a:gd name="T37" fmla="*/ 0 h 218"/>
                  <a:gd name="T38" fmla="*/ 0 w 73"/>
                  <a:gd name="T39" fmla="*/ 0 h 218"/>
                  <a:gd name="T40" fmla="*/ 0 w 73"/>
                  <a:gd name="T41" fmla="*/ 0 h 218"/>
                  <a:gd name="T42" fmla="*/ 0 w 73"/>
                  <a:gd name="T43" fmla="*/ 0 h 218"/>
                  <a:gd name="T44" fmla="*/ 0 w 73"/>
                  <a:gd name="T45" fmla="*/ 0 h 218"/>
                  <a:gd name="T46" fmla="*/ 0 w 73"/>
                  <a:gd name="T47" fmla="*/ 0 h 218"/>
                  <a:gd name="T48" fmla="*/ 0 w 73"/>
                  <a:gd name="T49" fmla="*/ 0 h 218"/>
                  <a:gd name="T50" fmla="*/ 0 w 73"/>
                  <a:gd name="T51" fmla="*/ 0 h 218"/>
                  <a:gd name="T52" fmla="*/ 0 w 73"/>
                  <a:gd name="T53" fmla="*/ 0 h 218"/>
                  <a:gd name="T54" fmla="*/ 0 w 73"/>
                  <a:gd name="T55" fmla="*/ 0 h 218"/>
                  <a:gd name="T56" fmla="*/ 0 w 73"/>
                  <a:gd name="T57" fmla="*/ 0 h 218"/>
                  <a:gd name="T58" fmla="*/ 0 w 73"/>
                  <a:gd name="T59" fmla="*/ 0 h 218"/>
                  <a:gd name="T60" fmla="*/ 0 w 73"/>
                  <a:gd name="T61" fmla="*/ 0 h 218"/>
                  <a:gd name="T62" fmla="*/ 0 w 73"/>
                  <a:gd name="T63" fmla="*/ 0 h 218"/>
                  <a:gd name="T64" fmla="*/ 0 w 73"/>
                  <a:gd name="T65" fmla="*/ 0 h 218"/>
                  <a:gd name="T66" fmla="*/ 0 w 73"/>
                  <a:gd name="T67" fmla="*/ 0 h 218"/>
                  <a:gd name="T68" fmla="*/ 0 w 73"/>
                  <a:gd name="T69" fmla="*/ 0 h 218"/>
                  <a:gd name="T70" fmla="*/ 0 w 73"/>
                  <a:gd name="T71" fmla="*/ 0 h 218"/>
                  <a:gd name="T72" fmla="*/ 0 w 73"/>
                  <a:gd name="T73" fmla="*/ 0 h 218"/>
                  <a:gd name="T74" fmla="*/ 0 w 73"/>
                  <a:gd name="T75" fmla="*/ 0 h 218"/>
                  <a:gd name="T76" fmla="*/ 0 w 73"/>
                  <a:gd name="T77" fmla="*/ 0 h 218"/>
                  <a:gd name="T78" fmla="*/ 0 w 73"/>
                  <a:gd name="T79" fmla="*/ 0 h 218"/>
                  <a:gd name="T80" fmla="*/ 0 w 73"/>
                  <a:gd name="T81" fmla="*/ 0 h 218"/>
                  <a:gd name="T82" fmla="*/ 0 w 73"/>
                  <a:gd name="T83" fmla="*/ 0 h 218"/>
                  <a:gd name="T84" fmla="*/ 0 w 73"/>
                  <a:gd name="T85" fmla="*/ 0 h 218"/>
                  <a:gd name="T86" fmla="*/ 0 w 73"/>
                  <a:gd name="T87" fmla="*/ 0 h 218"/>
                  <a:gd name="T88" fmla="*/ 0 w 73"/>
                  <a:gd name="T89" fmla="*/ 0 h 218"/>
                  <a:gd name="T90" fmla="*/ 0 w 73"/>
                  <a:gd name="T91" fmla="*/ 0 h 218"/>
                  <a:gd name="T92" fmla="*/ 0 w 73"/>
                  <a:gd name="T93" fmla="*/ 0 h 218"/>
                  <a:gd name="T94" fmla="*/ 0 w 73"/>
                  <a:gd name="T95" fmla="*/ 0 h 218"/>
                  <a:gd name="T96" fmla="*/ 0 w 73"/>
                  <a:gd name="T97" fmla="*/ 0 h 218"/>
                  <a:gd name="T98" fmla="*/ 0 w 73"/>
                  <a:gd name="T99" fmla="*/ 0 h 218"/>
                  <a:gd name="T100" fmla="*/ 0 w 73"/>
                  <a:gd name="T101" fmla="*/ 0 h 218"/>
                  <a:gd name="T102" fmla="*/ 0 w 73"/>
                  <a:gd name="T103" fmla="*/ 0 h 2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218"/>
                  <a:gd name="T158" fmla="*/ 73 w 73"/>
                  <a:gd name="T159" fmla="*/ 218 h 2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218">
                    <a:moveTo>
                      <a:pt x="51" y="217"/>
                    </a:moveTo>
                    <a:lnTo>
                      <a:pt x="42" y="218"/>
                    </a:lnTo>
                    <a:lnTo>
                      <a:pt x="35" y="218"/>
                    </a:lnTo>
                    <a:lnTo>
                      <a:pt x="29" y="212"/>
                    </a:lnTo>
                    <a:lnTo>
                      <a:pt x="28" y="203"/>
                    </a:lnTo>
                    <a:lnTo>
                      <a:pt x="28" y="200"/>
                    </a:lnTo>
                    <a:lnTo>
                      <a:pt x="29" y="198"/>
                    </a:lnTo>
                    <a:lnTo>
                      <a:pt x="31" y="196"/>
                    </a:lnTo>
                    <a:lnTo>
                      <a:pt x="32" y="194"/>
                    </a:lnTo>
                    <a:lnTo>
                      <a:pt x="35" y="191"/>
                    </a:lnTo>
                    <a:lnTo>
                      <a:pt x="42" y="190"/>
                    </a:lnTo>
                    <a:lnTo>
                      <a:pt x="50" y="187"/>
                    </a:lnTo>
                    <a:lnTo>
                      <a:pt x="53" y="186"/>
                    </a:lnTo>
                    <a:lnTo>
                      <a:pt x="48" y="186"/>
                    </a:lnTo>
                    <a:lnTo>
                      <a:pt x="42" y="186"/>
                    </a:lnTo>
                    <a:lnTo>
                      <a:pt x="37" y="187"/>
                    </a:lnTo>
                    <a:lnTo>
                      <a:pt x="32" y="187"/>
                    </a:lnTo>
                    <a:lnTo>
                      <a:pt x="28" y="186"/>
                    </a:lnTo>
                    <a:lnTo>
                      <a:pt x="23" y="184"/>
                    </a:lnTo>
                    <a:lnTo>
                      <a:pt x="22" y="182"/>
                    </a:lnTo>
                    <a:lnTo>
                      <a:pt x="23" y="179"/>
                    </a:lnTo>
                    <a:lnTo>
                      <a:pt x="21" y="179"/>
                    </a:lnTo>
                    <a:lnTo>
                      <a:pt x="16" y="179"/>
                    </a:lnTo>
                    <a:lnTo>
                      <a:pt x="13" y="179"/>
                    </a:lnTo>
                    <a:lnTo>
                      <a:pt x="10" y="180"/>
                    </a:lnTo>
                    <a:lnTo>
                      <a:pt x="9" y="182"/>
                    </a:lnTo>
                    <a:lnTo>
                      <a:pt x="7" y="180"/>
                    </a:lnTo>
                    <a:lnTo>
                      <a:pt x="9" y="177"/>
                    </a:lnTo>
                    <a:lnTo>
                      <a:pt x="10" y="176"/>
                    </a:lnTo>
                    <a:lnTo>
                      <a:pt x="10" y="175"/>
                    </a:lnTo>
                    <a:lnTo>
                      <a:pt x="12" y="176"/>
                    </a:lnTo>
                    <a:lnTo>
                      <a:pt x="19" y="177"/>
                    </a:lnTo>
                    <a:lnTo>
                      <a:pt x="26" y="176"/>
                    </a:lnTo>
                    <a:lnTo>
                      <a:pt x="32" y="173"/>
                    </a:lnTo>
                    <a:lnTo>
                      <a:pt x="37" y="172"/>
                    </a:lnTo>
                    <a:lnTo>
                      <a:pt x="40" y="170"/>
                    </a:lnTo>
                    <a:lnTo>
                      <a:pt x="44" y="170"/>
                    </a:lnTo>
                    <a:lnTo>
                      <a:pt x="47" y="172"/>
                    </a:lnTo>
                    <a:lnTo>
                      <a:pt x="50" y="172"/>
                    </a:lnTo>
                    <a:lnTo>
                      <a:pt x="51" y="170"/>
                    </a:lnTo>
                    <a:lnTo>
                      <a:pt x="53" y="170"/>
                    </a:lnTo>
                    <a:lnTo>
                      <a:pt x="54" y="170"/>
                    </a:lnTo>
                    <a:lnTo>
                      <a:pt x="54" y="169"/>
                    </a:lnTo>
                    <a:lnTo>
                      <a:pt x="50" y="168"/>
                    </a:lnTo>
                    <a:lnTo>
                      <a:pt x="48" y="162"/>
                    </a:lnTo>
                    <a:lnTo>
                      <a:pt x="48" y="156"/>
                    </a:lnTo>
                    <a:lnTo>
                      <a:pt x="47" y="154"/>
                    </a:lnTo>
                    <a:lnTo>
                      <a:pt x="45" y="154"/>
                    </a:lnTo>
                    <a:lnTo>
                      <a:pt x="42" y="154"/>
                    </a:lnTo>
                    <a:lnTo>
                      <a:pt x="40" y="154"/>
                    </a:lnTo>
                    <a:lnTo>
                      <a:pt x="37" y="152"/>
                    </a:lnTo>
                    <a:lnTo>
                      <a:pt x="38" y="152"/>
                    </a:lnTo>
                    <a:lnTo>
                      <a:pt x="40" y="152"/>
                    </a:lnTo>
                    <a:lnTo>
                      <a:pt x="41" y="151"/>
                    </a:lnTo>
                    <a:lnTo>
                      <a:pt x="42" y="149"/>
                    </a:lnTo>
                    <a:lnTo>
                      <a:pt x="47" y="149"/>
                    </a:lnTo>
                    <a:lnTo>
                      <a:pt x="51" y="151"/>
                    </a:lnTo>
                    <a:lnTo>
                      <a:pt x="60" y="152"/>
                    </a:lnTo>
                    <a:lnTo>
                      <a:pt x="58" y="145"/>
                    </a:lnTo>
                    <a:lnTo>
                      <a:pt x="57" y="135"/>
                    </a:lnTo>
                    <a:lnTo>
                      <a:pt x="54" y="127"/>
                    </a:lnTo>
                    <a:lnTo>
                      <a:pt x="53" y="120"/>
                    </a:lnTo>
                    <a:lnTo>
                      <a:pt x="51" y="117"/>
                    </a:lnTo>
                    <a:lnTo>
                      <a:pt x="48" y="114"/>
                    </a:lnTo>
                    <a:lnTo>
                      <a:pt x="45" y="112"/>
                    </a:lnTo>
                    <a:lnTo>
                      <a:pt x="42" y="105"/>
                    </a:lnTo>
                    <a:lnTo>
                      <a:pt x="47" y="98"/>
                    </a:lnTo>
                    <a:lnTo>
                      <a:pt x="44" y="88"/>
                    </a:lnTo>
                    <a:lnTo>
                      <a:pt x="38" y="81"/>
                    </a:lnTo>
                    <a:lnTo>
                      <a:pt x="34" y="77"/>
                    </a:lnTo>
                    <a:lnTo>
                      <a:pt x="31" y="71"/>
                    </a:lnTo>
                    <a:lnTo>
                      <a:pt x="26" y="61"/>
                    </a:lnTo>
                    <a:lnTo>
                      <a:pt x="23" y="50"/>
                    </a:lnTo>
                    <a:lnTo>
                      <a:pt x="22" y="39"/>
                    </a:lnTo>
                    <a:lnTo>
                      <a:pt x="19" y="29"/>
                    </a:lnTo>
                    <a:lnTo>
                      <a:pt x="15" y="21"/>
                    </a:lnTo>
                    <a:lnTo>
                      <a:pt x="9" y="12"/>
                    </a:lnTo>
                    <a:lnTo>
                      <a:pt x="0" y="5"/>
                    </a:lnTo>
                    <a:lnTo>
                      <a:pt x="2" y="4"/>
                    </a:lnTo>
                    <a:lnTo>
                      <a:pt x="3" y="2"/>
                    </a:lnTo>
                    <a:lnTo>
                      <a:pt x="5" y="1"/>
                    </a:lnTo>
                    <a:lnTo>
                      <a:pt x="7" y="0"/>
                    </a:lnTo>
                    <a:lnTo>
                      <a:pt x="12" y="0"/>
                    </a:lnTo>
                    <a:lnTo>
                      <a:pt x="16" y="0"/>
                    </a:lnTo>
                    <a:lnTo>
                      <a:pt x="19" y="0"/>
                    </a:lnTo>
                    <a:lnTo>
                      <a:pt x="23" y="1"/>
                    </a:lnTo>
                    <a:lnTo>
                      <a:pt x="28" y="2"/>
                    </a:lnTo>
                    <a:lnTo>
                      <a:pt x="32" y="5"/>
                    </a:lnTo>
                    <a:lnTo>
                      <a:pt x="37" y="9"/>
                    </a:lnTo>
                    <a:lnTo>
                      <a:pt x="38" y="11"/>
                    </a:lnTo>
                    <a:lnTo>
                      <a:pt x="40" y="12"/>
                    </a:lnTo>
                    <a:lnTo>
                      <a:pt x="41" y="14"/>
                    </a:lnTo>
                    <a:lnTo>
                      <a:pt x="42" y="15"/>
                    </a:lnTo>
                    <a:lnTo>
                      <a:pt x="44" y="16"/>
                    </a:lnTo>
                    <a:lnTo>
                      <a:pt x="45" y="19"/>
                    </a:lnTo>
                    <a:lnTo>
                      <a:pt x="45" y="21"/>
                    </a:lnTo>
                    <a:lnTo>
                      <a:pt x="50" y="28"/>
                    </a:lnTo>
                    <a:lnTo>
                      <a:pt x="53" y="36"/>
                    </a:lnTo>
                    <a:lnTo>
                      <a:pt x="54" y="43"/>
                    </a:lnTo>
                    <a:lnTo>
                      <a:pt x="54" y="47"/>
                    </a:lnTo>
                    <a:lnTo>
                      <a:pt x="56" y="51"/>
                    </a:lnTo>
                    <a:lnTo>
                      <a:pt x="58" y="58"/>
                    </a:lnTo>
                    <a:lnTo>
                      <a:pt x="61" y="65"/>
                    </a:lnTo>
                    <a:lnTo>
                      <a:pt x="63" y="70"/>
                    </a:lnTo>
                    <a:lnTo>
                      <a:pt x="61" y="75"/>
                    </a:lnTo>
                    <a:lnTo>
                      <a:pt x="60" y="82"/>
                    </a:lnTo>
                    <a:lnTo>
                      <a:pt x="58" y="89"/>
                    </a:lnTo>
                    <a:lnTo>
                      <a:pt x="57" y="93"/>
                    </a:lnTo>
                    <a:lnTo>
                      <a:pt x="56" y="96"/>
                    </a:lnTo>
                    <a:lnTo>
                      <a:pt x="56" y="98"/>
                    </a:lnTo>
                    <a:lnTo>
                      <a:pt x="56" y="100"/>
                    </a:lnTo>
                    <a:lnTo>
                      <a:pt x="57" y="103"/>
                    </a:lnTo>
                    <a:lnTo>
                      <a:pt x="60" y="112"/>
                    </a:lnTo>
                    <a:lnTo>
                      <a:pt x="64" y="123"/>
                    </a:lnTo>
                    <a:lnTo>
                      <a:pt x="67" y="133"/>
                    </a:lnTo>
                    <a:lnTo>
                      <a:pt x="70" y="138"/>
                    </a:lnTo>
                    <a:lnTo>
                      <a:pt x="73" y="144"/>
                    </a:lnTo>
                    <a:lnTo>
                      <a:pt x="73" y="151"/>
                    </a:lnTo>
                    <a:lnTo>
                      <a:pt x="72" y="156"/>
                    </a:lnTo>
                    <a:lnTo>
                      <a:pt x="63" y="159"/>
                    </a:lnTo>
                    <a:lnTo>
                      <a:pt x="60" y="159"/>
                    </a:lnTo>
                    <a:lnTo>
                      <a:pt x="57" y="161"/>
                    </a:lnTo>
                    <a:lnTo>
                      <a:pt x="56" y="162"/>
                    </a:lnTo>
                    <a:lnTo>
                      <a:pt x="54" y="163"/>
                    </a:lnTo>
                    <a:lnTo>
                      <a:pt x="54" y="166"/>
                    </a:lnTo>
                    <a:lnTo>
                      <a:pt x="56" y="169"/>
                    </a:lnTo>
                    <a:lnTo>
                      <a:pt x="56" y="170"/>
                    </a:lnTo>
                    <a:lnTo>
                      <a:pt x="56" y="172"/>
                    </a:lnTo>
                    <a:lnTo>
                      <a:pt x="56" y="173"/>
                    </a:lnTo>
                    <a:lnTo>
                      <a:pt x="54" y="175"/>
                    </a:lnTo>
                    <a:lnTo>
                      <a:pt x="53" y="176"/>
                    </a:lnTo>
                    <a:lnTo>
                      <a:pt x="56" y="179"/>
                    </a:lnTo>
                    <a:lnTo>
                      <a:pt x="57" y="180"/>
                    </a:lnTo>
                    <a:lnTo>
                      <a:pt x="57" y="183"/>
                    </a:lnTo>
                    <a:lnTo>
                      <a:pt x="56" y="184"/>
                    </a:lnTo>
                    <a:lnTo>
                      <a:pt x="54" y="184"/>
                    </a:lnTo>
                    <a:lnTo>
                      <a:pt x="54" y="186"/>
                    </a:lnTo>
                    <a:lnTo>
                      <a:pt x="53" y="186"/>
                    </a:lnTo>
                    <a:lnTo>
                      <a:pt x="51" y="187"/>
                    </a:lnTo>
                    <a:lnTo>
                      <a:pt x="51" y="189"/>
                    </a:lnTo>
                    <a:lnTo>
                      <a:pt x="51" y="190"/>
                    </a:lnTo>
                    <a:lnTo>
                      <a:pt x="51" y="191"/>
                    </a:lnTo>
                    <a:lnTo>
                      <a:pt x="51" y="193"/>
                    </a:lnTo>
                    <a:lnTo>
                      <a:pt x="51" y="194"/>
                    </a:lnTo>
                    <a:lnTo>
                      <a:pt x="51" y="196"/>
                    </a:lnTo>
                    <a:lnTo>
                      <a:pt x="53" y="201"/>
                    </a:lnTo>
                    <a:lnTo>
                      <a:pt x="54" y="205"/>
                    </a:lnTo>
                    <a:lnTo>
                      <a:pt x="53" y="211"/>
                    </a:lnTo>
                    <a:lnTo>
                      <a:pt x="51" y="217"/>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4" name="Freeform 882">
                <a:extLst>
                  <a:ext uri="{FF2B5EF4-FFF2-40B4-BE49-F238E27FC236}">
                    <a16:creationId xmlns:a16="http://schemas.microsoft.com/office/drawing/2014/main" id="{6106A922-10AE-2020-4F6E-1677D5ADB55C}"/>
                  </a:ext>
                </a:extLst>
              </p:cNvPr>
              <p:cNvSpPr>
                <a:spLocks/>
              </p:cNvSpPr>
              <p:nvPr/>
            </p:nvSpPr>
            <p:spPr bwMode="auto">
              <a:xfrm>
                <a:off x="2878" y="3849"/>
                <a:ext cx="78" cy="68"/>
              </a:xfrm>
              <a:custGeom>
                <a:avLst/>
                <a:gdLst>
                  <a:gd name="T0" fmla="*/ 0 w 233"/>
                  <a:gd name="T1" fmla="*/ 0 h 206"/>
                  <a:gd name="T2" fmla="*/ 0 w 233"/>
                  <a:gd name="T3" fmla="*/ 0 h 206"/>
                  <a:gd name="T4" fmla="*/ 0 w 233"/>
                  <a:gd name="T5" fmla="*/ 0 h 206"/>
                  <a:gd name="T6" fmla="*/ 0 w 233"/>
                  <a:gd name="T7" fmla="*/ 0 h 206"/>
                  <a:gd name="T8" fmla="*/ 0 w 233"/>
                  <a:gd name="T9" fmla="*/ 0 h 206"/>
                  <a:gd name="T10" fmla="*/ 0 w 233"/>
                  <a:gd name="T11" fmla="*/ 0 h 206"/>
                  <a:gd name="T12" fmla="*/ 0 w 233"/>
                  <a:gd name="T13" fmla="*/ 0 h 206"/>
                  <a:gd name="T14" fmla="*/ 0 w 233"/>
                  <a:gd name="T15" fmla="*/ 0 h 206"/>
                  <a:gd name="T16" fmla="*/ 0 w 233"/>
                  <a:gd name="T17" fmla="*/ 0 h 206"/>
                  <a:gd name="T18" fmla="*/ 0 w 233"/>
                  <a:gd name="T19" fmla="*/ 0 h 206"/>
                  <a:gd name="T20" fmla="*/ 0 w 233"/>
                  <a:gd name="T21" fmla="*/ 0 h 206"/>
                  <a:gd name="T22" fmla="*/ 0 w 233"/>
                  <a:gd name="T23" fmla="*/ 0 h 206"/>
                  <a:gd name="T24" fmla="*/ 0 w 233"/>
                  <a:gd name="T25" fmla="*/ 0 h 206"/>
                  <a:gd name="T26" fmla="*/ 0 w 233"/>
                  <a:gd name="T27" fmla="*/ 0 h 206"/>
                  <a:gd name="T28" fmla="*/ 0 w 233"/>
                  <a:gd name="T29" fmla="*/ 0 h 206"/>
                  <a:gd name="T30" fmla="*/ 0 w 233"/>
                  <a:gd name="T31" fmla="*/ 0 h 206"/>
                  <a:gd name="T32" fmla="*/ 0 w 233"/>
                  <a:gd name="T33" fmla="*/ 0 h 206"/>
                  <a:gd name="T34" fmla="*/ 0 w 233"/>
                  <a:gd name="T35" fmla="*/ 0 h 206"/>
                  <a:gd name="T36" fmla="*/ 0 w 233"/>
                  <a:gd name="T37" fmla="*/ 0 h 206"/>
                  <a:gd name="T38" fmla="*/ 0 w 233"/>
                  <a:gd name="T39" fmla="*/ 0 h 206"/>
                  <a:gd name="T40" fmla="*/ 0 w 233"/>
                  <a:gd name="T41" fmla="*/ 0 h 206"/>
                  <a:gd name="T42" fmla="*/ 0 w 233"/>
                  <a:gd name="T43" fmla="*/ 0 h 206"/>
                  <a:gd name="T44" fmla="*/ 0 w 233"/>
                  <a:gd name="T45" fmla="*/ 0 h 206"/>
                  <a:gd name="T46" fmla="*/ 0 w 233"/>
                  <a:gd name="T47" fmla="*/ 0 h 206"/>
                  <a:gd name="T48" fmla="*/ 0 w 233"/>
                  <a:gd name="T49" fmla="*/ 0 h 206"/>
                  <a:gd name="T50" fmla="*/ 0 w 233"/>
                  <a:gd name="T51" fmla="*/ 0 h 206"/>
                  <a:gd name="T52" fmla="*/ 0 w 233"/>
                  <a:gd name="T53" fmla="*/ 0 h 206"/>
                  <a:gd name="T54" fmla="*/ 0 w 233"/>
                  <a:gd name="T55" fmla="*/ 0 h 206"/>
                  <a:gd name="T56" fmla="*/ 0 w 233"/>
                  <a:gd name="T57" fmla="*/ 0 h 206"/>
                  <a:gd name="T58" fmla="*/ 0 w 233"/>
                  <a:gd name="T59" fmla="*/ 0 h 206"/>
                  <a:gd name="T60" fmla="*/ 0 w 233"/>
                  <a:gd name="T61" fmla="*/ 0 h 206"/>
                  <a:gd name="T62" fmla="*/ 0 w 233"/>
                  <a:gd name="T63" fmla="*/ 0 h 206"/>
                  <a:gd name="T64" fmla="*/ 0 w 233"/>
                  <a:gd name="T65" fmla="*/ 0 h 206"/>
                  <a:gd name="T66" fmla="*/ 0 w 233"/>
                  <a:gd name="T67" fmla="*/ 0 h 206"/>
                  <a:gd name="T68" fmla="*/ 0 w 233"/>
                  <a:gd name="T69" fmla="*/ 0 h 206"/>
                  <a:gd name="T70" fmla="*/ 0 w 233"/>
                  <a:gd name="T71" fmla="*/ 0 h 206"/>
                  <a:gd name="T72" fmla="*/ 0 w 233"/>
                  <a:gd name="T73" fmla="*/ 0 h 206"/>
                  <a:gd name="T74" fmla="*/ 0 w 233"/>
                  <a:gd name="T75" fmla="*/ 0 h 206"/>
                  <a:gd name="T76" fmla="*/ 0 w 233"/>
                  <a:gd name="T77" fmla="*/ 0 h 206"/>
                  <a:gd name="T78" fmla="*/ 0 w 233"/>
                  <a:gd name="T79" fmla="*/ 0 h 206"/>
                  <a:gd name="T80" fmla="*/ 0 w 233"/>
                  <a:gd name="T81" fmla="*/ 0 h 206"/>
                  <a:gd name="T82" fmla="*/ 0 w 233"/>
                  <a:gd name="T83" fmla="*/ 0 h 206"/>
                  <a:gd name="T84" fmla="*/ 0 w 233"/>
                  <a:gd name="T85" fmla="*/ 0 h 206"/>
                  <a:gd name="T86" fmla="*/ 0 w 233"/>
                  <a:gd name="T87" fmla="*/ 0 h 206"/>
                  <a:gd name="T88" fmla="*/ 0 w 233"/>
                  <a:gd name="T89" fmla="*/ 0 h 206"/>
                  <a:gd name="T90" fmla="*/ 0 w 233"/>
                  <a:gd name="T91" fmla="*/ 0 h 206"/>
                  <a:gd name="T92" fmla="*/ 0 w 233"/>
                  <a:gd name="T93" fmla="*/ 0 h 206"/>
                  <a:gd name="T94" fmla="*/ 0 w 233"/>
                  <a:gd name="T95" fmla="*/ 0 h 206"/>
                  <a:gd name="T96" fmla="*/ 0 w 233"/>
                  <a:gd name="T97" fmla="*/ 0 h 206"/>
                  <a:gd name="T98" fmla="*/ 0 w 233"/>
                  <a:gd name="T99" fmla="*/ 0 h 206"/>
                  <a:gd name="T100" fmla="*/ 0 w 233"/>
                  <a:gd name="T101" fmla="*/ 0 h 206"/>
                  <a:gd name="T102" fmla="*/ 0 w 233"/>
                  <a:gd name="T103" fmla="*/ 0 h 206"/>
                  <a:gd name="T104" fmla="*/ 0 w 233"/>
                  <a:gd name="T105" fmla="*/ 0 h 206"/>
                  <a:gd name="T106" fmla="*/ 0 w 233"/>
                  <a:gd name="T107" fmla="*/ 0 h 206"/>
                  <a:gd name="T108" fmla="*/ 0 w 233"/>
                  <a:gd name="T109" fmla="*/ 0 h 206"/>
                  <a:gd name="T110" fmla="*/ 0 w 233"/>
                  <a:gd name="T111" fmla="*/ 0 h 206"/>
                  <a:gd name="T112" fmla="*/ 0 w 233"/>
                  <a:gd name="T113" fmla="*/ 0 h 206"/>
                  <a:gd name="T114" fmla="*/ 0 w 233"/>
                  <a:gd name="T115" fmla="*/ 0 h 206"/>
                  <a:gd name="T116" fmla="*/ 0 w 233"/>
                  <a:gd name="T117" fmla="*/ 0 h 206"/>
                  <a:gd name="T118" fmla="*/ 0 w 233"/>
                  <a:gd name="T119" fmla="*/ 0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3"/>
                  <a:gd name="T181" fmla="*/ 0 h 206"/>
                  <a:gd name="T182" fmla="*/ 233 w 233"/>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3" h="206">
                    <a:moveTo>
                      <a:pt x="45" y="206"/>
                    </a:moveTo>
                    <a:lnTo>
                      <a:pt x="42" y="201"/>
                    </a:lnTo>
                    <a:lnTo>
                      <a:pt x="35" y="195"/>
                    </a:lnTo>
                    <a:lnTo>
                      <a:pt x="28" y="188"/>
                    </a:lnTo>
                    <a:lnTo>
                      <a:pt x="22" y="180"/>
                    </a:lnTo>
                    <a:lnTo>
                      <a:pt x="19" y="166"/>
                    </a:lnTo>
                    <a:lnTo>
                      <a:pt x="20" y="159"/>
                    </a:lnTo>
                    <a:lnTo>
                      <a:pt x="20" y="154"/>
                    </a:lnTo>
                    <a:lnTo>
                      <a:pt x="20" y="149"/>
                    </a:lnTo>
                    <a:lnTo>
                      <a:pt x="17" y="139"/>
                    </a:lnTo>
                    <a:lnTo>
                      <a:pt x="14" y="129"/>
                    </a:lnTo>
                    <a:lnTo>
                      <a:pt x="14" y="119"/>
                    </a:lnTo>
                    <a:lnTo>
                      <a:pt x="16" y="112"/>
                    </a:lnTo>
                    <a:lnTo>
                      <a:pt x="19" y="107"/>
                    </a:lnTo>
                    <a:lnTo>
                      <a:pt x="22" y="100"/>
                    </a:lnTo>
                    <a:lnTo>
                      <a:pt x="22" y="94"/>
                    </a:lnTo>
                    <a:lnTo>
                      <a:pt x="20" y="89"/>
                    </a:lnTo>
                    <a:lnTo>
                      <a:pt x="20" y="87"/>
                    </a:lnTo>
                    <a:lnTo>
                      <a:pt x="20" y="83"/>
                    </a:lnTo>
                    <a:lnTo>
                      <a:pt x="22" y="79"/>
                    </a:lnTo>
                    <a:lnTo>
                      <a:pt x="23" y="75"/>
                    </a:lnTo>
                    <a:lnTo>
                      <a:pt x="26" y="66"/>
                    </a:lnTo>
                    <a:lnTo>
                      <a:pt x="29" y="51"/>
                    </a:lnTo>
                    <a:lnTo>
                      <a:pt x="36" y="38"/>
                    </a:lnTo>
                    <a:lnTo>
                      <a:pt x="47" y="33"/>
                    </a:lnTo>
                    <a:lnTo>
                      <a:pt x="64" y="30"/>
                    </a:lnTo>
                    <a:lnTo>
                      <a:pt x="74" y="26"/>
                    </a:lnTo>
                    <a:lnTo>
                      <a:pt x="82" y="21"/>
                    </a:lnTo>
                    <a:lnTo>
                      <a:pt x="86" y="21"/>
                    </a:lnTo>
                    <a:lnTo>
                      <a:pt x="92" y="21"/>
                    </a:lnTo>
                    <a:lnTo>
                      <a:pt x="98" y="21"/>
                    </a:lnTo>
                    <a:lnTo>
                      <a:pt x="103" y="20"/>
                    </a:lnTo>
                    <a:lnTo>
                      <a:pt x="108" y="19"/>
                    </a:lnTo>
                    <a:lnTo>
                      <a:pt x="111" y="20"/>
                    </a:lnTo>
                    <a:lnTo>
                      <a:pt x="112" y="21"/>
                    </a:lnTo>
                    <a:lnTo>
                      <a:pt x="114" y="23"/>
                    </a:lnTo>
                    <a:lnTo>
                      <a:pt x="117" y="21"/>
                    </a:lnTo>
                    <a:lnTo>
                      <a:pt x="122" y="20"/>
                    </a:lnTo>
                    <a:lnTo>
                      <a:pt x="128" y="20"/>
                    </a:lnTo>
                    <a:lnTo>
                      <a:pt x="134" y="20"/>
                    </a:lnTo>
                    <a:lnTo>
                      <a:pt x="140" y="21"/>
                    </a:lnTo>
                    <a:lnTo>
                      <a:pt x="146" y="23"/>
                    </a:lnTo>
                    <a:lnTo>
                      <a:pt x="150" y="24"/>
                    </a:lnTo>
                    <a:lnTo>
                      <a:pt x="153" y="28"/>
                    </a:lnTo>
                    <a:lnTo>
                      <a:pt x="153" y="33"/>
                    </a:lnTo>
                    <a:lnTo>
                      <a:pt x="157" y="34"/>
                    </a:lnTo>
                    <a:lnTo>
                      <a:pt x="165" y="35"/>
                    </a:lnTo>
                    <a:lnTo>
                      <a:pt x="172" y="38"/>
                    </a:lnTo>
                    <a:lnTo>
                      <a:pt x="176" y="38"/>
                    </a:lnTo>
                    <a:lnTo>
                      <a:pt x="181" y="37"/>
                    </a:lnTo>
                    <a:lnTo>
                      <a:pt x="187" y="38"/>
                    </a:lnTo>
                    <a:lnTo>
                      <a:pt x="191" y="40"/>
                    </a:lnTo>
                    <a:lnTo>
                      <a:pt x="195" y="41"/>
                    </a:lnTo>
                    <a:lnTo>
                      <a:pt x="198" y="42"/>
                    </a:lnTo>
                    <a:lnTo>
                      <a:pt x="203" y="44"/>
                    </a:lnTo>
                    <a:lnTo>
                      <a:pt x="205" y="44"/>
                    </a:lnTo>
                    <a:lnTo>
                      <a:pt x="208" y="44"/>
                    </a:lnTo>
                    <a:lnTo>
                      <a:pt x="213" y="44"/>
                    </a:lnTo>
                    <a:lnTo>
                      <a:pt x="216" y="45"/>
                    </a:lnTo>
                    <a:lnTo>
                      <a:pt x="217" y="48"/>
                    </a:lnTo>
                    <a:lnTo>
                      <a:pt x="219" y="51"/>
                    </a:lnTo>
                    <a:lnTo>
                      <a:pt x="219" y="54"/>
                    </a:lnTo>
                    <a:lnTo>
                      <a:pt x="222" y="55"/>
                    </a:lnTo>
                    <a:lnTo>
                      <a:pt x="223" y="58"/>
                    </a:lnTo>
                    <a:lnTo>
                      <a:pt x="223" y="61"/>
                    </a:lnTo>
                    <a:lnTo>
                      <a:pt x="224" y="62"/>
                    </a:lnTo>
                    <a:lnTo>
                      <a:pt x="226" y="63"/>
                    </a:lnTo>
                    <a:lnTo>
                      <a:pt x="227" y="66"/>
                    </a:lnTo>
                    <a:lnTo>
                      <a:pt x="227" y="68"/>
                    </a:lnTo>
                    <a:lnTo>
                      <a:pt x="229" y="66"/>
                    </a:lnTo>
                    <a:lnTo>
                      <a:pt x="230" y="63"/>
                    </a:lnTo>
                    <a:lnTo>
                      <a:pt x="232" y="61"/>
                    </a:lnTo>
                    <a:lnTo>
                      <a:pt x="233" y="56"/>
                    </a:lnTo>
                    <a:lnTo>
                      <a:pt x="232" y="51"/>
                    </a:lnTo>
                    <a:lnTo>
                      <a:pt x="229" y="42"/>
                    </a:lnTo>
                    <a:lnTo>
                      <a:pt x="224" y="37"/>
                    </a:lnTo>
                    <a:lnTo>
                      <a:pt x="220" y="34"/>
                    </a:lnTo>
                    <a:lnTo>
                      <a:pt x="216" y="34"/>
                    </a:lnTo>
                    <a:lnTo>
                      <a:pt x="211" y="34"/>
                    </a:lnTo>
                    <a:lnTo>
                      <a:pt x="207" y="34"/>
                    </a:lnTo>
                    <a:lnTo>
                      <a:pt x="203" y="31"/>
                    </a:lnTo>
                    <a:lnTo>
                      <a:pt x="197" y="27"/>
                    </a:lnTo>
                    <a:lnTo>
                      <a:pt x="189" y="23"/>
                    </a:lnTo>
                    <a:lnTo>
                      <a:pt x="181" y="20"/>
                    </a:lnTo>
                    <a:lnTo>
                      <a:pt x="172" y="20"/>
                    </a:lnTo>
                    <a:lnTo>
                      <a:pt x="168" y="19"/>
                    </a:lnTo>
                    <a:lnTo>
                      <a:pt x="160" y="13"/>
                    </a:lnTo>
                    <a:lnTo>
                      <a:pt x="150" y="7"/>
                    </a:lnTo>
                    <a:lnTo>
                      <a:pt x="138" y="5"/>
                    </a:lnTo>
                    <a:lnTo>
                      <a:pt x="134" y="5"/>
                    </a:lnTo>
                    <a:lnTo>
                      <a:pt x="128" y="5"/>
                    </a:lnTo>
                    <a:lnTo>
                      <a:pt x="122" y="3"/>
                    </a:lnTo>
                    <a:lnTo>
                      <a:pt x="117" y="2"/>
                    </a:lnTo>
                    <a:lnTo>
                      <a:pt x="108" y="0"/>
                    </a:lnTo>
                    <a:lnTo>
                      <a:pt x="95" y="2"/>
                    </a:lnTo>
                    <a:lnTo>
                      <a:pt x="82" y="6"/>
                    </a:lnTo>
                    <a:lnTo>
                      <a:pt x="74" y="12"/>
                    </a:lnTo>
                    <a:lnTo>
                      <a:pt x="71" y="14"/>
                    </a:lnTo>
                    <a:lnTo>
                      <a:pt x="68" y="16"/>
                    </a:lnTo>
                    <a:lnTo>
                      <a:pt x="64" y="17"/>
                    </a:lnTo>
                    <a:lnTo>
                      <a:pt x="60" y="17"/>
                    </a:lnTo>
                    <a:lnTo>
                      <a:pt x="54" y="20"/>
                    </a:lnTo>
                    <a:lnTo>
                      <a:pt x="45" y="24"/>
                    </a:lnTo>
                    <a:lnTo>
                      <a:pt x="38" y="31"/>
                    </a:lnTo>
                    <a:lnTo>
                      <a:pt x="30" y="35"/>
                    </a:lnTo>
                    <a:lnTo>
                      <a:pt x="26" y="40"/>
                    </a:lnTo>
                    <a:lnTo>
                      <a:pt x="25" y="45"/>
                    </a:lnTo>
                    <a:lnTo>
                      <a:pt x="23" y="51"/>
                    </a:lnTo>
                    <a:lnTo>
                      <a:pt x="23" y="56"/>
                    </a:lnTo>
                    <a:lnTo>
                      <a:pt x="19" y="63"/>
                    </a:lnTo>
                    <a:lnTo>
                      <a:pt x="12" y="75"/>
                    </a:lnTo>
                    <a:lnTo>
                      <a:pt x="4" y="87"/>
                    </a:lnTo>
                    <a:lnTo>
                      <a:pt x="0" y="103"/>
                    </a:lnTo>
                    <a:lnTo>
                      <a:pt x="1" y="118"/>
                    </a:lnTo>
                    <a:lnTo>
                      <a:pt x="9" y="140"/>
                    </a:lnTo>
                    <a:lnTo>
                      <a:pt x="14" y="164"/>
                    </a:lnTo>
                    <a:lnTo>
                      <a:pt x="20" y="180"/>
                    </a:lnTo>
                    <a:lnTo>
                      <a:pt x="26" y="188"/>
                    </a:lnTo>
                    <a:lnTo>
                      <a:pt x="35" y="195"/>
                    </a:lnTo>
                    <a:lnTo>
                      <a:pt x="42" y="201"/>
                    </a:lnTo>
                    <a:lnTo>
                      <a:pt x="45" y="206"/>
                    </a:lnTo>
                    <a:close/>
                  </a:path>
                </a:pathLst>
              </a:custGeom>
              <a:solidFill>
                <a:srgbClr val="7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5" name="Freeform 883">
                <a:extLst>
                  <a:ext uri="{FF2B5EF4-FFF2-40B4-BE49-F238E27FC236}">
                    <a16:creationId xmlns:a16="http://schemas.microsoft.com/office/drawing/2014/main" id="{019E2945-847E-FDC6-888A-D5CF62AB13D5}"/>
                  </a:ext>
                </a:extLst>
              </p:cNvPr>
              <p:cNvSpPr>
                <a:spLocks/>
              </p:cNvSpPr>
              <p:nvPr/>
            </p:nvSpPr>
            <p:spPr bwMode="auto">
              <a:xfrm>
                <a:off x="2935" y="3897"/>
                <a:ext cx="18" cy="8"/>
              </a:xfrm>
              <a:custGeom>
                <a:avLst/>
                <a:gdLst>
                  <a:gd name="T0" fmla="*/ 0 w 52"/>
                  <a:gd name="T1" fmla="*/ 0 h 24"/>
                  <a:gd name="T2" fmla="*/ 0 w 52"/>
                  <a:gd name="T3" fmla="*/ 0 h 24"/>
                  <a:gd name="T4" fmla="*/ 0 w 52"/>
                  <a:gd name="T5" fmla="*/ 0 h 24"/>
                  <a:gd name="T6" fmla="*/ 0 w 52"/>
                  <a:gd name="T7" fmla="*/ 0 h 24"/>
                  <a:gd name="T8" fmla="*/ 0 w 52"/>
                  <a:gd name="T9" fmla="*/ 0 h 24"/>
                  <a:gd name="T10" fmla="*/ 0 w 52"/>
                  <a:gd name="T11" fmla="*/ 0 h 24"/>
                  <a:gd name="T12" fmla="*/ 0 w 52"/>
                  <a:gd name="T13" fmla="*/ 0 h 24"/>
                  <a:gd name="T14" fmla="*/ 0 w 52"/>
                  <a:gd name="T15" fmla="*/ 0 h 24"/>
                  <a:gd name="T16" fmla="*/ 0 w 52"/>
                  <a:gd name="T17" fmla="*/ 0 h 24"/>
                  <a:gd name="T18" fmla="*/ 0 w 52"/>
                  <a:gd name="T19" fmla="*/ 0 h 24"/>
                  <a:gd name="T20" fmla="*/ 0 w 52"/>
                  <a:gd name="T21" fmla="*/ 0 h 24"/>
                  <a:gd name="T22" fmla="*/ 0 w 52"/>
                  <a:gd name="T23" fmla="*/ 0 h 24"/>
                  <a:gd name="T24" fmla="*/ 0 w 52"/>
                  <a:gd name="T25" fmla="*/ 0 h 24"/>
                  <a:gd name="T26" fmla="*/ 0 w 52"/>
                  <a:gd name="T27" fmla="*/ 0 h 24"/>
                  <a:gd name="T28" fmla="*/ 0 w 52"/>
                  <a:gd name="T29" fmla="*/ 0 h 24"/>
                  <a:gd name="T30" fmla="*/ 0 w 52"/>
                  <a:gd name="T31" fmla="*/ 0 h 24"/>
                  <a:gd name="T32" fmla="*/ 0 w 52"/>
                  <a:gd name="T33" fmla="*/ 0 h 24"/>
                  <a:gd name="T34" fmla="*/ 0 w 52"/>
                  <a:gd name="T35" fmla="*/ 0 h 24"/>
                  <a:gd name="T36" fmla="*/ 0 w 52"/>
                  <a:gd name="T37" fmla="*/ 0 h 24"/>
                  <a:gd name="T38" fmla="*/ 0 w 52"/>
                  <a:gd name="T39" fmla="*/ 0 h 24"/>
                  <a:gd name="T40" fmla="*/ 0 w 52"/>
                  <a:gd name="T41" fmla="*/ 0 h 24"/>
                  <a:gd name="T42" fmla="*/ 0 w 52"/>
                  <a:gd name="T43" fmla="*/ 0 h 24"/>
                  <a:gd name="T44" fmla="*/ 0 w 52"/>
                  <a:gd name="T45" fmla="*/ 0 h 24"/>
                  <a:gd name="T46" fmla="*/ 0 w 52"/>
                  <a:gd name="T47" fmla="*/ 0 h 24"/>
                  <a:gd name="T48" fmla="*/ 0 w 52"/>
                  <a:gd name="T49" fmla="*/ 0 h 24"/>
                  <a:gd name="T50" fmla="*/ 0 w 52"/>
                  <a:gd name="T51" fmla="*/ 0 h 24"/>
                  <a:gd name="T52" fmla="*/ 0 w 52"/>
                  <a:gd name="T53" fmla="*/ 0 h 24"/>
                  <a:gd name="T54" fmla="*/ 0 w 52"/>
                  <a:gd name="T55" fmla="*/ 0 h 24"/>
                  <a:gd name="T56" fmla="*/ 0 w 52"/>
                  <a:gd name="T57" fmla="*/ 0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24"/>
                  <a:gd name="T89" fmla="*/ 52 w 52"/>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24">
                    <a:moveTo>
                      <a:pt x="52" y="6"/>
                    </a:moveTo>
                    <a:lnTo>
                      <a:pt x="52" y="4"/>
                    </a:lnTo>
                    <a:lnTo>
                      <a:pt x="52" y="1"/>
                    </a:lnTo>
                    <a:lnTo>
                      <a:pt x="51" y="1"/>
                    </a:lnTo>
                    <a:lnTo>
                      <a:pt x="50" y="3"/>
                    </a:lnTo>
                    <a:lnTo>
                      <a:pt x="45" y="3"/>
                    </a:lnTo>
                    <a:lnTo>
                      <a:pt x="38" y="1"/>
                    </a:lnTo>
                    <a:lnTo>
                      <a:pt x="29" y="0"/>
                    </a:lnTo>
                    <a:lnTo>
                      <a:pt x="22" y="1"/>
                    </a:lnTo>
                    <a:lnTo>
                      <a:pt x="13" y="4"/>
                    </a:lnTo>
                    <a:lnTo>
                      <a:pt x="7" y="8"/>
                    </a:lnTo>
                    <a:lnTo>
                      <a:pt x="3" y="13"/>
                    </a:lnTo>
                    <a:lnTo>
                      <a:pt x="0" y="18"/>
                    </a:lnTo>
                    <a:lnTo>
                      <a:pt x="0" y="21"/>
                    </a:lnTo>
                    <a:lnTo>
                      <a:pt x="1" y="22"/>
                    </a:lnTo>
                    <a:lnTo>
                      <a:pt x="1" y="24"/>
                    </a:lnTo>
                    <a:lnTo>
                      <a:pt x="4" y="18"/>
                    </a:lnTo>
                    <a:lnTo>
                      <a:pt x="9" y="14"/>
                    </a:lnTo>
                    <a:lnTo>
                      <a:pt x="15" y="10"/>
                    </a:lnTo>
                    <a:lnTo>
                      <a:pt x="23" y="7"/>
                    </a:lnTo>
                    <a:lnTo>
                      <a:pt x="29" y="7"/>
                    </a:lnTo>
                    <a:lnTo>
                      <a:pt x="35" y="7"/>
                    </a:lnTo>
                    <a:lnTo>
                      <a:pt x="41" y="8"/>
                    </a:lnTo>
                    <a:lnTo>
                      <a:pt x="45" y="8"/>
                    </a:lnTo>
                    <a:lnTo>
                      <a:pt x="48" y="8"/>
                    </a:lnTo>
                    <a:lnTo>
                      <a:pt x="50" y="7"/>
                    </a:lnTo>
                    <a:lnTo>
                      <a:pt x="51" y="7"/>
                    </a:lnTo>
                    <a:lnTo>
                      <a:pt x="52" y="6"/>
                    </a:lnTo>
                    <a:close/>
                  </a:path>
                </a:pathLst>
              </a:custGeom>
              <a:solidFill>
                <a:srgbClr val="7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6" name="Freeform 884">
                <a:extLst>
                  <a:ext uri="{FF2B5EF4-FFF2-40B4-BE49-F238E27FC236}">
                    <a16:creationId xmlns:a16="http://schemas.microsoft.com/office/drawing/2014/main" id="{9BBE86AD-99B6-1FED-ACEB-8F761CB33565}"/>
                  </a:ext>
                </a:extLst>
              </p:cNvPr>
              <p:cNvSpPr>
                <a:spLocks/>
              </p:cNvSpPr>
              <p:nvPr/>
            </p:nvSpPr>
            <p:spPr bwMode="auto">
              <a:xfrm>
                <a:off x="2941" y="3921"/>
                <a:ext cx="16" cy="4"/>
              </a:xfrm>
              <a:custGeom>
                <a:avLst/>
                <a:gdLst>
                  <a:gd name="T0" fmla="*/ 0 w 49"/>
                  <a:gd name="T1" fmla="*/ 0 h 13"/>
                  <a:gd name="T2" fmla="*/ 0 w 49"/>
                  <a:gd name="T3" fmla="*/ 0 h 13"/>
                  <a:gd name="T4" fmla="*/ 0 w 49"/>
                  <a:gd name="T5" fmla="*/ 0 h 13"/>
                  <a:gd name="T6" fmla="*/ 0 w 49"/>
                  <a:gd name="T7" fmla="*/ 0 h 13"/>
                  <a:gd name="T8" fmla="*/ 0 w 49"/>
                  <a:gd name="T9" fmla="*/ 0 h 13"/>
                  <a:gd name="T10" fmla="*/ 0 w 49"/>
                  <a:gd name="T11" fmla="*/ 0 h 13"/>
                  <a:gd name="T12" fmla="*/ 0 w 49"/>
                  <a:gd name="T13" fmla="*/ 0 h 13"/>
                  <a:gd name="T14" fmla="*/ 0 w 49"/>
                  <a:gd name="T15" fmla="*/ 0 h 13"/>
                  <a:gd name="T16" fmla="*/ 0 w 49"/>
                  <a:gd name="T17" fmla="*/ 0 h 13"/>
                  <a:gd name="T18" fmla="*/ 0 w 49"/>
                  <a:gd name="T19" fmla="*/ 0 h 13"/>
                  <a:gd name="T20" fmla="*/ 0 w 49"/>
                  <a:gd name="T21" fmla="*/ 0 h 13"/>
                  <a:gd name="T22" fmla="*/ 0 w 49"/>
                  <a:gd name="T23" fmla="*/ 0 h 13"/>
                  <a:gd name="T24" fmla="*/ 0 w 49"/>
                  <a:gd name="T25" fmla="*/ 0 h 13"/>
                  <a:gd name="T26" fmla="*/ 0 w 49"/>
                  <a:gd name="T27" fmla="*/ 0 h 13"/>
                  <a:gd name="T28" fmla="*/ 0 w 49"/>
                  <a:gd name="T29" fmla="*/ 0 h 13"/>
                  <a:gd name="T30" fmla="*/ 0 w 49"/>
                  <a:gd name="T31" fmla="*/ 0 h 13"/>
                  <a:gd name="T32" fmla="*/ 0 w 49"/>
                  <a:gd name="T33" fmla="*/ 0 h 13"/>
                  <a:gd name="T34" fmla="*/ 0 w 49"/>
                  <a:gd name="T35" fmla="*/ 0 h 13"/>
                  <a:gd name="T36" fmla="*/ 0 w 49"/>
                  <a:gd name="T37" fmla="*/ 0 h 13"/>
                  <a:gd name="T38" fmla="*/ 0 w 49"/>
                  <a:gd name="T39" fmla="*/ 0 h 13"/>
                  <a:gd name="T40" fmla="*/ 0 w 49"/>
                  <a:gd name="T41" fmla="*/ 0 h 13"/>
                  <a:gd name="T42" fmla="*/ 0 w 49"/>
                  <a:gd name="T43" fmla="*/ 0 h 13"/>
                  <a:gd name="T44" fmla="*/ 0 w 49"/>
                  <a:gd name="T45" fmla="*/ 0 h 13"/>
                  <a:gd name="T46" fmla="*/ 0 w 49"/>
                  <a:gd name="T47" fmla="*/ 0 h 13"/>
                  <a:gd name="T48" fmla="*/ 0 w 49"/>
                  <a:gd name="T49" fmla="*/ 0 h 13"/>
                  <a:gd name="T50" fmla="*/ 0 w 49"/>
                  <a:gd name="T51" fmla="*/ 0 h 13"/>
                  <a:gd name="T52" fmla="*/ 0 w 49"/>
                  <a:gd name="T53" fmla="*/ 0 h 13"/>
                  <a:gd name="T54" fmla="*/ 0 w 49"/>
                  <a:gd name="T55" fmla="*/ 0 h 13"/>
                  <a:gd name="T56" fmla="*/ 0 w 49"/>
                  <a:gd name="T57" fmla="*/ 0 h 13"/>
                  <a:gd name="T58" fmla="*/ 0 w 49"/>
                  <a:gd name="T59" fmla="*/ 0 h 13"/>
                  <a:gd name="T60" fmla="*/ 0 w 49"/>
                  <a:gd name="T61" fmla="*/ 0 h 13"/>
                  <a:gd name="T62" fmla="*/ 0 w 49"/>
                  <a:gd name="T63" fmla="*/ 0 h 13"/>
                  <a:gd name="T64" fmla="*/ 0 w 49"/>
                  <a:gd name="T65" fmla="*/ 0 h 13"/>
                  <a:gd name="T66" fmla="*/ 0 w 49"/>
                  <a:gd name="T67" fmla="*/ 0 h 13"/>
                  <a:gd name="T68" fmla="*/ 0 w 49"/>
                  <a:gd name="T69" fmla="*/ 0 h 13"/>
                  <a:gd name="T70" fmla="*/ 0 w 49"/>
                  <a:gd name="T71" fmla="*/ 0 h 13"/>
                  <a:gd name="T72" fmla="*/ 0 w 49"/>
                  <a:gd name="T73" fmla="*/ 0 h 13"/>
                  <a:gd name="T74" fmla="*/ 0 w 49"/>
                  <a:gd name="T75" fmla="*/ 0 h 13"/>
                  <a:gd name="T76" fmla="*/ 0 w 49"/>
                  <a:gd name="T77" fmla="*/ 0 h 13"/>
                  <a:gd name="T78" fmla="*/ 0 w 49"/>
                  <a:gd name="T79" fmla="*/ 0 h 13"/>
                  <a:gd name="T80" fmla="*/ 0 w 49"/>
                  <a:gd name="T81" fmla="*/ 0 h 13"/>
                  <a:gd name="T82" fmla="*/ 0 w 49"/>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3"/>
                  <a:gd name="T128" fmla="*/ 49 w 49"/>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3">
                    <a:moveTo>
                      <a:pt x="49" y="1"/>
                    </a:moveTo>
                    <a:lnTo>
                      <a:pt x="49" y="3"/>
                    </a:lnTo>
                    <a:lnTo>
                      <a:pt x="49" y="4"/>
                    </a:lnTo>
                    <a:lnTo>
                      <a:pt x="47" y="6"/>
                    </a:lnTo>
                    <a:lnTo>
                      <a:pt x="46" y="7"/>
                    </a:lnTo>
                    <a:lnTo>
                      <a:pt x="43" y="7"/>
                    </a:lnTo>
                    <a:lnTo>
                      <a:pt x="40" y="7"/>
                    </a:lnTo>
                    <a:lnTo>
                      <a:pt x="37" y="8"/>
                    </a:lnTo>
                    <a:lnTo>
                      <a:pt x="33" y="8"/>
                    </a:lnTo>
                    <a:lnTo>
                      <a:pt x="30" y="8"/>
                    </a:lnTo>
                    <a:lnTo>
                      <a:pt x="25" y="8"/>
                    </a:lnTo>
                    <a:lnTo>
                      <a:pt x="21" y="10"/>
                    </a:lnTo>
                    <a:lnTo>
                      <a:pt x="16" y="10"/>
                    </a:lnTo>
                    <a:lnTo>
                      <a:pt x="14" y="10"/>
                    </a:lnTo>
                    <a:lnTo>
                      <a:pt x="9" y="10"/>
                    </a:lnTo>
                    <a:lnTo>
                      <a:pt x="6" y="10"/>
                    </a:lnTo>
                    <a:lnTo>
                      <a:pt x="3" y="11"/>
                    </a:lnTo>
                    <a:lnTo>
                      <a:pt x="2" y="13"/>
                    </a:lnTo>
                    <a:lnTo>
                      <a:pt x="0" y="11"/>
                    </a:lnTo>
                    <a:lnTo>
                      <a:pt x="2" y="8"/>
                    </a:lnTo>
                    <a:lnTo>
                      <a:pt x="3" y="7"/>
                    </a:lnTo>
                    <a:lnTo>
                      <a:pt x="3" y="6"/>
                    </a:lnTo>
                    <a:lnTo>
                      <a:pt x="5" y="7"/>
                    </a:lnTo>
                    <a:lnTo>
                      <a:pt x="12" y="8"/>
                    </a:lnTo>
                    <a:lnTo>
                      <a:pt x="19" y="7"/>
                    </a:lnTo>
                    <a:lnTo>
                      <a:pt x="25" y="4"/>
                    </a:lnTo>
                    <a:lnTo>
                      <a:pt x="30" y="3"/>
                    </a:lnTo>
                    <a:lnTo>
                      <a:pt x="33" y="1"/>
                    </a:lnTo>
                    <a:lnTo>
                      <a:pt x="37" y="1"/>
                    </a:lnTo>
                    <a:lnTo>
                      <a:pt x="40" y="3"/>
                    </a:lnTo>
                    <a:lnTo>
                      <a:pt x="43" y="3"/>
                    </a:lnTo>
                    <a:lnTo>
                      <a:pt x="44" y="1"/>
                    </a:lnTo>
                    <a:lnTo>
                      <a:pt x="46" y="1"/>
                    </a:lnTo>
                    <a:lnTo>
                      <a:pt x="47" y="1"/>
                    </a:lnTo>
                    <a:lnTo>
                      <a:pt x="47" y="0"/>
                    </a:lnTo>
                    <a:lnTo>
                      <a:pt x="49" y="0"/>
                    </a:lnTo>
                    <a:lnTo>
                      <a:pt x="49" y="1"/>
                    </a:lnTo>
                    <a:close/>
                  </a:path>
                </a:pathLst>
              </a:custGeom>
              <a:solidFill>
                <a:srgbClr val="B24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7" name="Freeform 885">
                <a:extLst>
                  <a:ext uri="{FF2B5EF4-FFF2-40B4-BE49-F238E27FC236}">
                    <a16:creationId xmlns:a16="http://schemas.microsoft.com/office/drawing/2014/main" id="{466B50D4-0B89-C069-9FCC-CC24E9A073EE}"/>
                  </a:ext>
                </a:extLst>
              </p:cNvPr>
              <p:cNvSpPr>
                <a:spLocks/>
              </p:cNvSpPr>
              <p:nvPr/>
            </p:nvSpPr>
            <p:spPr bwMode="auto">
              <a:xfrm>
                <a:off x="2951" y="3914"/>
                <a:ext cx="12" cy="3"/>
              </a:xfrm>
              <a:custGeom>
                <a:avLst/>
                <a:gdLst>
                  <a:gd name="T0" fmla="*/ 0 w 35"/>
                  <a:gd name="T1" fmla="*/ 0 h 10"/>
                  <a:gd name="T2" fmla="*/ 0 w 35"/>
                  <a:gd name="T3" fmla="*/ 0 h 10"/>
                  <a:gd name="T4" fmla="*/ 0 w 35"/>
                  <a:gd name="T5" fmla="*/ 0 h 10"/>
                  <a:gd name="T6" fmla="*/ 0 w 35"/>
                  <a:gd name="T7" fmla="*/ 0 h 10"/>
                  <a:gd name="T8" fmla="*/ 0 w 35"/>
                  <a:gd name="T9" fmla="*/ 0 h 10"/>
                  <a:gd name="T10" fmla="*/ 0 w 35"/>
                  <a:gd name="T11" fmla="*/ 0 h 10"/>
                  <a:gd name="T12" fmla="*/ 0 w 35"/>
                  <a:gd name="T13" fmla="*/ 0 h 10"/>
                  <a:gd name="T14" fmla="*/ 0 w 35"/>
                  <a:gd name="T15" fmla="*/ 0 h 10"/>
                  <a:gd name="T16" fmla="*/ 0 w 35"/>
                  <a:gd name="T17" fmla="*/ 0 h 10"/>
                  <a:gd name="T18" fmla="*/ 0 w 35"/>
                  <a:gd name="T19" fmla="*/ 0 h 10"/>
                  <a:gd name="T20" fmla="*/ 0 w 35"/>
                  <a:gd name="T21" fmla="*/ 0 h 10"/>
                  <a:gd name="T22" fmla="*/ 0 w 35"/>
                  <a:gd name="T23" fmla="*/ 0 h 10"/>
                  <a:gd name="T24" fmla="*/ 0 w 35"/>
                  <a:gd name="T25" fmla="*/ 0 h 10"/>
                  <a:gd name="T26" fmla="*/ 0 w 35"/>
                  <a:gd name="T27" fmla="*/ 0 h 10"/>
                  <a:gd name="T28" fmla="*/ 0 w 35"/>
                  <a:gd name="T29" fmla="*/ 0 h 10"/>
                  <a:gd name="T30" fmla="*/ 0 w 35"/>
                  <a:gd name="T31" fmla="*/ 0 h 10"/>
                  <a:gd name="T32" fmla="*/ 0 w 35"/>
                  <a:gd name="T33" fmla="*/ 0 h 10"/>
                  <a:gd name="T34" fmla="*/ 0 w 35"/>
                  <a:gd name="T35" fmla="*/ 0 h 10"/>
                  <a:gd name="T36" fmla="*/ 0 w 35"/>
                  <a:gd name="T37" fmla="*/ 0 h 10"/>
                  <a:gd name="T38" fmla="*/ 0 w 35"/>
                  <a:gd name="T39" fmla="*/ 0 h 10"/>
                  <a:gd name="T40" fmla="*/ 0 w 35"/>
                  <a:gd name="T41" fmla="*/ 0 h 10"/>
                  <a:gd name="T42" fmla="*/ 0 w 35"/>
                  <a:gd name="T43" fmla="*/ 0 h 10"/>
                  <a:gd name="T44" fmla="*/ 0 w 35"/>
                  <a:gd name="T45" fmla="*/ 0 h 10"/>
                  <a:gd name="T46" fmla="*/ 0 w 35"/>
                  <a:gd name="T47" fmla="*/ 0 h 10"/>
                  <a:gd name="T48" fmla="*/ 0 w 35"/>
                  <a:gd name="T49" fmla="*/ 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10"/>
                  <a:gd name="T77" fmla="*/ 35 w 35"/>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10">
                    <a:moveTo>
                      <a:pt x="23" y="3"/>
                    </a:moveTo>
                    <a:lnTo>
                      <a:pt x="14" y="2"/>
                    </a:lnTo>
                    <a:lnTo>
                      <a:pt x="10" y="0"/>
                    </a:lnTo>
                    <a:lnTo>
                      <a:pt x="5" y="0"/>
                    </a:lnTo>
                    <a:lnTo>
                      <a:pt x="4" y="2"/>
                    </a:lnTo>
                    <a:lnTo>
                      <a:pt x="3" y="3"/>
                    </a:lnTo>
                    <a:lnTo>
                      <a:pt x="1" y="3"/>
                    </a:lnTo>
                    <a:lnTo>
                      <a:pt x="0" y="3"/>
                    </a:lnTo>
                    <a:lnTo>
                      <a:pt x="3" y="5"/>
                    </a:lnTo>
                    <a:lnTo>
                      <a:pt x="5" y="5"/>
                    </a:lnTo>
                    <a:lnTo>
                      <a:pt x="8" y="5"/>
                    </a:lnTo>
                    <a:lnTo>
                      <a:pt x="10" y="5"/>
                    </a:lnTo>
                    <a:lnTo>
                      <a:pt x="13" y="6"/>
                    </a:lnTo>
                    <a:lnTo>
                      <a:pt x="16" y="9"/>
                    </a:lnTo>
                    <a:lnTo>
                      <a:pt x="19" y="10"/>
                    </a:lnTo>
                    <a:lnTo>
                      <a:pt x="23" y="10"/>
                    </a:lnTo>
                    <a:lnTo>
                      <a:pt x="26" y="10"/>
                    </a:lnTo>
                    <a:lnTo>
                      <a:pt x="29" y="10"/>
                    </a:lnTo>
                    <a:lnTo>
                      <a:pt x="32" y="9"/>
                    </a:lnTo>
                    <a:lnTo>
                      <a:pt x="35" y="6"/>
                    </a:lnTo>
                    <a:lnTo>
                      <a:pt x="30" y="6"/>
                    </a:lnTo>
                    <a:lnTo>
                      <a:pt x="29" y="5"/>
                    </a:lnTo>
                    <a:lnTo>
                      <a:pt x="26" y="3"/>
                    </a:lnTo>
                    <a:lnTo>
                      <a:pt x="23" y="3"/>
                    </a:lnTo>
                    <a:close/>
                  </a:path>
                </a:pathLst>
              </a:custGeom>
              <a:solidFill>
                <a:srgbClr val="B24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8" name="Freeform 886">
                <a:extLst>
                  <a:ext uri="{FF2B5EF4-FFF2-40B4-BE49-F238E27FC236}">
                    <a16:creationId xmlns:a16="http://schemas.microsoft.com/office/drawing/2014/main" id="{73F1A2F0-6BBA-EBE0-DC88-FC3290647A6F}"/>
                  </a:ext>
                </a:extLst>
              </p:cNvPr>
              <p:cNvSpPr>
                <a:spLocks/>
              </p:cNvSpPr>
              <p:nvPr/>
            </p:nvSpPr>
            <p:spPr bwMode="auto">
              <a:xfrm>
                <a:off x="2942" y="3902"/>
                <a:ext cx="7" cy="3"/>
              </a:xfrm>
              <a:custGeom>
                <a:avLst/>
                <a:gdLst>
                  <a:gd name="T0" fmla="*/ 0 w 21"/>
                  <a:gd name="T1" fmla="*/ 0 h 9"/>
                  <a:gd name="T2" fmla="*/ 0 w 21"/>
                  <a:gd name="T3" fmla="*/ 0 h 9"/>
                  <a:gd name="T4" fmla="*/ 0 w 21"/>
                  <a:gd name="T5" fmla="*/ 0 h 9"/>
                  <a:gd name="T6" fmla="*/ 0 w 21"/>
                  <a:gd name="T7" fmla="*/ 0 h 9"/>
                  <a:gd name="T8" fmla="*/ 0 w 21"/>
                  <a:gd name="T9" fmla="*/ 0 h 9"/>
                  <a:gd name="T10" fmla="*/ 0 w 21"/>
                  <a:gd name="T11" fmla="*/ 0 h 9"/>
                  <a:gd name="T12" fmla="*/ 0 w 21"/>
                  <a:gd name="T13" fmla="*/ 0 h 9"/>
                  <a:gd name="T14" fmla="*/ 0 w 21"/>
                  <a:gd name="T15" fmla="*/ 0 h 9"/>
                  <a:gd name="T16" fmla="*/ 0 w 21"/>
                  <a:gd name="T17" fmla="*/ 0 h 9"/>
                  <a:gd name="T18" fmla="*/ 0 w 21"/>
                  <a:gd name="T19" fmla="*/ 0 h 9"/>
                  <a:gd name="T20" fmla="*/ 0 w 21"/>
                  <a:gd name="T21" fmla="*/ 0 h 9"/>
                  <a:gd name="T22" fmla="*/ 0 w 21"/>
                  <a:gd name="T23" fmla="*/ 0 h 9"/>
                  <a:gd name="T24" fmla="*/ 0 w 21"/>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9"/>
                  <a:gd name="T41" fmla="*/ 21 w 2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9">
                    <a:moveTo>
                      <a:pt x="0" y="9"/>
                    </a:moveTo>
                    <a:lnTo>
                      <a:pt x="6" y="9"/>
                    </a:lnTo>
                    <a:lnTo>
                      <a:pt x="13" y="8"/>
                    </a:lnTo>
                    <a:lnTo>
                      <a:pt x="19" y="5"/>
                    </a:lnTo>
                    <a:lnTo>
                      <a:pt x="21" y="1"/>
                    </a:lnTo>
                    <a:lnTo>
                      <a:pt x="21" y="0"/>
                    </a:lnTo>
                    <a:lnTo>
                      <a:pt x="18" y="0"/>
                    </a:lnTo>
                    <a:lnTo>
                      <a:pt x="16" y="1"/>
                    </a:lnTo>
                    <a:lnTo>
                      <a:pt x="15" y="2"/>
                    </a:lnTo>
                    <a:lnTo>
                      <a:pt x="11" y="5"/>
                    </a:lnTo>
                    <a:lnTo>
                      <a:pt x="5" y="7"/>
                    </a:lnTo>
                    <a:lnTo>
                      <a:pt x="0" y="8"/>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99" name="Freeform 887">
                <a:extLst>
                  <a:ext uri="{FF2B5EF4-FFF2-40B4-BE49-F238E27FC236}">
                    <a16:creationId xmlns:a16="http://schemas.microsoft.com/office/drawing/2014/main" id="{58C9544E-75BA-3761-D9FB-1CDA2EAAB190}"/>
                  </a:ext>
                </a:extLst>
              </p:cNvPr>
              <p:cNvSpPr>
                <a:spLocks/>
              </p:cNvSpPr>
              <p:nvPr/>
            </p:nvSpPr>
            <p:spPr bwMode="auto">
              <a:xfrm>
                <a:off x="2949" y="3926"/>
                <a:ext cx="7" cy="4"/>
              </a:xfrm>
              <a:custGeom>
                <a:avLst/>
                <a:gdLst>
                  <a:gd name="T0" fmla="*/ 0 w 21"/>
                  <a:gd name="T1" fmla="*/ 0 h 10"/>
                  <a:gd name="T2" fmla="*/ 0 w 21"/>
                  <a:gd name="T3" fmla="*/ 0 h 10"/>
                  <a:gd name="T4" fmla="*/ 0 w 21"/>
                  <a:gd name="T5" fmla="*/ 0 h 10"/>
                  <a:gd name="T6" fmla="*/ 0 w 21"/>
                  <a:gd name="T7" fmla="*/ 0 h 10"/>
                  <a:gd name="T8" fmla="*/ 0 w 21"/>
                  <a:gd name="T9" fmla="*/ 0 h 10"/>
                  <a:gd name="T10" fmla="*/ 0 w 21"/>
                  <a:gd name="T11" fmla="*/ 0 h 10"/>
                  <a:gd name="T12" fmla="*/ 0 w 21"/>
                  <a:gd name="T13" fmla="*/ 0 h 10"/>
                  <a:gd name="T14" fmla="*/ 0 w 21"/>
                  <a:gd name="T15" fmla="*/ 0 h 10"/>
                  <a:gd name="T16" fmla="*/ 0 w 21"/>
                  <a:gd name="T17" fmla="*/ 0 h 10"/>
                  <a:gd name="T18" fmla="*/ 0 w 21"/>
                  <a:gd name="T19" fmla="*/ 0 h 10"/>
                  <a:gd name="T20" fmla="*/ 0 w 21"/>
                  <a:gd name="T21" fmla="*/ 0 h 10"/>
                  <a:gd name="T22" fmla="*/ 0 w 21"/>
                  <a:gd name="T23" fmla="*/ 0 h 10"/>
                  <a:gd name="T24" fmla="*/ 0 w 21"/>
                  <a:gd name="T25" fmla="*/ 0 h 10"/>
                  <a:gd name="T26" fmla="*/ 0 w 21"/>
                  <a:gd name="T27" fmla="*/ 0 h 10"/>
                  <a:gd name="T28" fmla="*/ 0 w 21"/>
                  <a:gd name="T29" fmla="*/ 0 h 10"/>
                  <a:gd name="T30" fmla="*/ 0 w 21"/>
                  <a:gd name="T31" fmla="*/ 0 h 10"/>
                  <a:gd name="T32" fmla="*/ 0 w 21"/>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0"/>
                  <a:gd name="T53" fmla="*/ 21 w 21"/>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0">
                    <a:moveTo>
                      <a:pt x="21" y="0"/>
                    </a:moveTo>
                    <a:lnTo>
                      <a:pt x="16" y="1"/>
                    </a:lnTo>
                    <a:lnTo>
                      <a:pt x="10" y="4"/>
                    </a:lnTo>
                    <a:lnTo>
                      <a:pt x="3" y="5"/>
                    </a:lnTo>
                    <a:lnTo>
                      <a:pt x="0" y="8"/>
                    </a:lnTo>
                    <a:lnTo>
                      <a:pt x="6" y="7"/>
                    </a:lnTo>
                    <a:lnTo>
                      <a:pt x="12" y="7"/>
                    </a:lnTo>
                    <a:lnTo>
                      <a:pt x="16" y="8"/>
                    </a:lnTo>
                    <a:lnTo>
                      <a:pt x="19" y="10"/>
                    </a:lnTo>
                    <a:lnTo>
                      <a:pt x="19" y="8"/>
                    </a:lnTo>
                    <a:lnTo>
                      <a:pt x="19" y="7"/>
                    </a:lnTo>
                    <a:lnTo>
                      <a:pt x="19" y="5"/>
                    </a:lnTo>
                    <a:lnTo>
                      <a:pt x="19" y="4"/>
                    </a:lnTo>
                    <a:lnTo>
                      <a:pt x="19" y="3"/>
                    </a:lnTo>
                    <a:lnTo>
                      <a:pt x="19" y="1"/>
                    </a:lnTo>
                    <a:lnTo>
                      <a:pt x="21" y="0"/>
                    </a:lnTo>
                    <a:close/>
                  </a:path>
                </a:pathLst>
              </a:custGeom>
              <a:solidFill>
                <a:srgbClr val="B24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0" name="Freeform 888">
                <a:extLst>
                  <a:ext uri="{FF2B5EF4-FFF2-40B4-BE49-F238E27FC236}">
                    <a16:creationId xmlns:a16="http://schemas.microsoft.com/office/drawing/2014/main" id="{C2E7F943-40B1-859D-AC22-F95DE82A5D73}"/>
                  </a:ext>
                </a:extLst>
              </p:cNvPr>
              <p:cNvSpPr>
                <a:spLocks/>
              </p:cNvSpPr>
              <p:nvPr/>
            </p:nvSpPr>
            <p:spPr bwMode="auto">
              <a:xfrm>
                <a:off x="2956" y="4007"/>
                <a:ext cx="67" cy="58"/>
              </a:xfrm>
              <a:custGeom>
                <a:avLst/>
                <a:gdLst>
                  <a:gd name="T0" fmla="*/ 0 w 201"/>
                  <a:gd name="T1" fmla="*/ 0 h 173"/>
                  <a:gd name="T2" fmla="*/ 0 w 201"/>
                  <a:gd name="T3" fmla="*/ 0 h 173"/>
                  <a:gd name="T4" fmla="*/ 0 w 201"/>
                  <a:gd name="T5" fmla="*/ 0 h 173"/>
                  <a:gd name="T6" fmla="*/ 0 w 201"/>
                  <a:gd name="T7" fmla="*/ 0 h 173"/>
                  <a:gd name="T8" fmla="*/ 0 w 201"/>
                  <a:gd name="T9" fmla="*/ 0 h 173"/>
                  <a:gd name="T10" fmla="*/ 0 w 201"/>
                  <a:gd name="T11" fmla="*/ 0 h 173"/>
                  <a:gd name="T12" fmla="*/ 0 w 201"/>
                  <a:gd name="T13" fmla="*/ 0 h 173"/>
                  <a:gd name="T14" fmla="*/ 0 w 201"/>
                  <a:gd name="T15" fmla="*/ 0 h 173"/>
                  <a:gd name="T16" fmla="*/ 0 w 201"/>
                  <a:gd name="T17" fmla="*/ 0 h 173"/>
                  <a:gd name="T18" fmla="*/ 0 w 201"/>
                  <a:gd name="T19" fmla="*/ 0 h 173"/>
                  <a:gd name="T20" fmla="*/ 0 w 201"/>
                  <a:gd name="T21" fmla="*/ 0 h 173"/>
                  <a:gd name="T22" fmla="*/ 0 w 201"/>
                  <a:gd name="T23" fmla="*/ 0 h 173"/>
                  <a:gd name="T24" fmla="*/ 0 w 201"/>
                  <a:gd name="T25" fmla="*/ 0 h 173"/>
                  <a:gd name="T26" fmla="*/ 0 w 201"/>
                  <a:gd name="T27" fmla="*/ 0 h 173"/>
                  <a:gd name="T28" fmla="*/ 0 w 201"/>
                  <a:gd name="T29" fmla="*/ 0 h 173"/>
                  <a:gd name="T30" fmla="*/ 0 w 201"/>
                  <a:gd name="T31" fmla="*/ 0 h 173"/>
                  <a:gd name="T32" fmla="*/ 0 w 201"/>
                  <a:gd name="T33" fmla="*/ 0 h 173"/>
                  <a:gd name="T34" fmla="*/ 0 w 201"/>
                  <a:gd name="T35" fmla="*/ 0 h 173"/>
                  <a:gd name="T36" fmla="*/ 0 w 201"/>
                  <a:gd name="T37" fmla="*/ 0 h 173"/>
                  <a:gd name="T38" fmla="*/ 0 w 201"/>
                  <a:gd name="T39" fmla="*/ 0 h 173"/>
                  <a:gd name="T40" fmla="*/ 0 w 201"/>
                  <a:gd name="T41" fmla="*/ 0 h 173"/>
                  <a:gd name="T42" fmla="*/ 0 w 201"/>
                  <a:gd name="T43" fmla="*/ 0 h 173"/>
                  <a:gd name="T44" fmla="*/ 0 w 201"/>
                  <a:gd name="T45" fmla="*/ 0 h 173"/>
                  <a:gd name="T46" fmla="*/ 0 w 201"/>
                  <a:gd name="T47" fmla="*/ 0 h 173"/>
                  <a:gd name="T48" fmla="*/ 0 w 201"/>
                  <a:gd name="T49" fmla="*/ 0 h 173"/>
                  <a:gd name="T50" fmla="*/ 0 w 201"/>
                  <a:gd name="T51" fmla="*/ 0 h 173"/>
                  <a:gd name="T52" fmla="*/ 0 w 201"/>
                  <a:gd name="T53" fmla="*/ 0 h 173"/>
                  <a:gd name="T54" fmla="*/ 0 w 201"/>
                  <a:gd name="T55" fmla="*/ 0 h 173"/>
                  <a:gd name="T56" fmla="*/ 0 w 201"/>
                  <a:gd name="T57" fmla="*/ 0 h 173"/>
                  <a:gd name="T58" fmla="*/ 0 w 201"/>
                  <a:gd name="T59" fmla="*/ 0 h 173"/>
                  <a:gd name="T60" fmla="*/ 0 w 201"/>
                  <a:gd name="T61" fmla="*/ 0 h 173"/>
                  <a:gd name="T62" fmla="*/ 0 w 201"/>
                  <a:gd name="T63" fmla="*/ 0 h 173"/>
                  <a:gd name="T64" fmla="*/ 0 w 201"/>
                  <a:gd name="T65" fmla="*/ 0 h 173"/>
                  <a:gd name="T66" fmla="*/ 0 w 201"/>
                  <a:gd name="T67" fmla="*/ 0 h 173"/>
                  <a:gd name="T68" fmla="*/ 0 w 201"/>
                  <a:gd name="T69" fmla="*/ 0 h 173"/>
                  <a:gd name="T70" fmla="*/ 0 w 201"/>
                  <a:gd name="T71" fmla="*/ 0 h 173"/>
                  <a:gd name="T72" fmla="*/ 0 w 201"/>
                  <a:gd name="T73" fmla="*/ 0 h 173"/>
                  <a:gd name="T74" fmla="*/ 0 w 201"/>
                  <a:gd name="T75" fmla="*/ 0 h 173"/>
                  <a:gd name="T76" fmla="*/ 0 w 201"/>
                  <a:gd name="T77" fmla="*/ 0 h 173"/>
                  <a:gd name="T78" fmla="*/ 0 w 201"/>
                  <a:gd name="T79" fmla="*/ 0 h 173"/>
                  <a:gd name="T80" fmla="*/ 0 w 201"/>
                  <a:gd name="T81" fmla="*/ 0 h 173"/>
                  <a:gd name="T82" fmla="*/ 0 w 201"/>
                  <a:gd name="T83" fmla="*/ 0 h 173"/>
                  <a:gd name="T84" fmla="*/ 0 w 201"/>
                  <a:gd name="T85" fmla="*/ 0 h 173"/>
                  <a:gd name="T86" fmla="*/ 0 w 201"/>
                  <a:gd name="T87" fmla="*/ 0 h 173"/>
                  <a:gd name="T88" fmla="*/ 0 w 201"/>
                  <a:gd name="T89" fmla="*/ 0 h 173"/>
                  <a:gd name="T90" fmla="*/ 0 w 201"/>
                  <a:gd name="T91" fmla="*/ 0 h 173"/>
                  <a:gd name="T92" fmla="*/ 0 w 201"/>
                  <a:gd name="T93" fmla="*/ 0 h 173"/>
                  <a:gd name="T94" fmla="*/ 0 w 201"/>
                  <a:gd name="T95" fmla="*/ 0 h 173"/>
                  <a:gd name="T96" fmla="*/ 0 w 201"/>
                  <a:gd name="T97" fmla="*/ 0 h 173"/>
                  <a:gd name="T98" fmla="*/ 0 w 201"/>
                  <a:gd name="T99" fmla="*/ 0 h 173"/>
                  <a:gd name="T100" fmla="*/ 0 w 201"/>
                  <a:gd name="T101" fmla="*/ 0 h 173"/>
                  <a:gd name="T102" fmla="*/ 0 w 201"/>
                  <a:gd name="T103" fmla="*/ 0 h 173"/>
                  <a:gd name="T104" fmla="*/ 0 w 201"/>
                  <a:gd name="T105" fmla="*/ 0 h 173"/>
                  <a:gd name="T106" fmla="*/ 0 w 201"/>
                  <a:gd name="T107" fmla="*/ 0 h 173"/>
                  <a:gd name="T108" fmla="*/ 0 w 201"/>
                  <a:gd name="T109" fmla="*/ 0 h 173"/>
                  <a:gd name="T110" fmla="*/ 0 w 201"/>
                  <a:gd name="T111" fmla="*/ 0 h 173"/>
                  <a:gd name="T112" fmla="*/ 0 w 201"/>
                  <a:gd name="T113" fmla="*/ 0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173"/>
                  <a:gd name="T173" fmla="*/ 201 w 201"/>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173">
                    <a:moveTo>
                      <a:pt x="137" y="77"/>
                    </a:moveTo>
                    <a:lnTo>
                      <a:pt x="148" y="87"/>
                    </a:lnTo>
                    <a:lnTo>
                      <a:pt x="159" y="100"/>
                    </a:lnTo>
                    <a:lnTo>
                      <a:pt x="170" y="114"/>
                    </a:lnTo>
                    <a:lnTo>
                      <a:pt x="179" y="129"/>
                    </a:lnTo>
                    <a:lnTo>
                      <a:pt x="188" y="143"/>
                    </a:lnTo>
                    <a:lnTo>
                      <a:pt x="194" y="156"/>
                    </a:lnTo>
                    <a:lnTo>
                      <a:pt x="198" y="166"/>
                    </a:lnTo>
                    <a:lnTo>
                      <a:pt x="201" y="171"/>
                    </a:lnTo>
                    <a:lnTo>
                      <a:pt x="189" y="171"/>
                    </a:lnTo>
                    <a:lnTo>
                      <a:pt x="173" y="171"/>
                    </a:lnTo>
                    <a:lnTo>
                      <a:pt x="157" y="171"/>
                    </a:lnTo>
                    <a:lnTo>
                      <a:pt x="137" y="171"/>
                    </a:lnTo>
                    <a:lnTo>
                      <a:pt x="116" y="171"/>
                    </a:lnTo>
                    <a:lnTo>
                      <a:pt x="93" y="171"/>
                    </a:lnTo>
                    <a:lnTo>
                      <a:pt x="68" y="173"/>
                    </a:lnTo>
                    <a:lnTo>
                      <a:pt x="42" y="173"/>
                    </a:lnTo>
                    <a:lnTo>
                      <a:pt x="32" y="154"/>
                    </a:lnTo>
                    <a:lnTo>
                      <a:pt x="23" y="136"/>
                    </a:lnTo>
                    <a:lnTo>
                      <a:pt x="17" y="122"/>
                    </a:lnTo>
                    <a:lnTo>
                      <a:pt x="14" y="110"/>
                    </a:lnTo>
                    <a:lnTo>
                      <a:pt x="13" y="100"/>
                    </a:lnTo>
                    <a:lnTo>
                      <a:pt x="13" y="91"/>
                    </a:lnTo>
                    <a:lnTo>
                      <a:pt x="11" y="84"/>
                    </a:lnTo>
                    <a:lnTo>
                      <a:pt x="10" y="77"/>
                    </a:lnTo>
                    <a:lnTo>
                      <a:pt x="5" y="69"/>
                    </a:lnTo>
                    <a:lnTo>
                      <a:pt x="1" y="56"/>
                    </a:lnTo>
                    <a:lnTo>
                      <a:pt x="0" y="45"/>
                    </a:lnTo>
                    <a:lnTo>
                      <a:pt x="3" y="35"/>
                    </a:lnTo>
                    <a:lnTo>
                      <a:pt x="4" y="42"/>
                    </a:lnTo>
                    <a:lnTo>
                      <a:pt x="5" y="49"/>
                    </a:lnTo>
                    <a:lnTo>
                      <a:pt x="13" y="55"/>
                    </a:lnTo>
                    <a:lnTo>
                      <a:pt x="27" y="59"/>
                    </a:lnTo>
                    <a:lnTo>
                      <a:pt x="33" y="62"/>
                    </a:lnTo>
                    <a:lnTo>
                      <a:pt x="38" y="65"/>
                    </a:lnTo>
                    <a:lnTo>
                      <a:pt x="42" y="69"/>
                    </a:lnTo>
                    <a:lnTo>
                      <a:pt x="45" y="72"/>
                    </a:lnTo>
                    <a:lnTo>
                      <a:pt x="46" y="72"/>
                    </a:lnTo>
                    <a:lnTo>
                      <a:pt x="48" y="70"/>
                    </a:lnTo>
                    <a:lnTo>
                      <a:pt x="48" y="68"/>
                    </a:lnTo>
                    <a:lnTo>
                      <a:pt x="48" y="65"/>
                    </a:lnTo>
                    <a:lnTo>
                      <a:pt x="54" y="52"/>
                    </a:lnTo>
                    <a:lnTo>
                      <a:pt x="67" y="35"/>
                    </a:lnTo>
                    <a:lnTo>
                      <a:pt x="80" y="20"/>
                    </a:lnTo>
                    <a:lnTo>
                      <a:pt x="84" y="6"/>
                    </a:lnTo>
                    <a:lnTo>
                      <a:pt x="84" y="3"/>
                    </a:lnTo>
                    <a:lnTo>
                      <a:pt x="86" y="0"/>
                    </a:lnTo>
                    <a:lnTo>
                      <a:pt x="89" y="0"/>
                    </a:lnTo>
                    <a:lnTo>
                      <a:pt x="93" y="3"/>
                    </a:lnTo>
                    <a:lnTo>
                      <a:pt x="96" y="7"/>
                    </a:lnTo>
                    <a:lnTo>
                      <a:pt x="99" y="14"/>
                    </a:lnTo>
                    <a:lnTo>
                      <a:pt x="103" y="24"/>
                    </a:lnTo>
                    <a:lnTo>
                      <a:pt x="109" y="34"/>
                    </a:lnTo>
                    <a:lnTo>
                      <a:pt x="115" y="47"/>
                    </a:lnTo>
                    <a:lnTo>
                      <a:pt x="121" y="58"/>
                    </a:lnTo>
                    <a:lnTo>
                      <a:pt x="129" y="68"/>
                    </a:lnTo>
                    <a:lnTo>
                      <a:pt x="137" y="77"/>
                    </a:lnTo>
                    <a:close/>
                  </a:path>
                </a:pathLst>
              </a:custGeom>
              <a:solidFill>
                <a:srgbClr val="7C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1" name="Freeform 889">
                <a:extLst>
                  <a:ext uri="{FF2B5EF4-FFF2-40B4-BE49-F238E27FC236}">
                    <a16:creationId xmlns:a16="http://schemas.microsoft.com/office/drawing/2014/main" id="{CFE41968-E493-09B6-6490-B76F777BE58C}"/>
                  </a:ext>
                </a:extLst>
              </p:cNvPr>
              <p:cNvSpPr>
                <a:spLocks/>
              </p:cNvSpPr>
              <p:nvPr/>
            </p:nvSpPr>
            <p:spPr bwMode="auto">
              <a:xfrm>
                <a:off x="2954" y="3998"/>
                <a:ext cx="30" cy="33"/>
              </a:xfrm>
              <a:custGeom>
                <a:avLst/>
                <a:gdLst>
                  <a:gd name="T0" fmla="*/ 0 w 90"/>
                  <a:gd name="T1" fmla="*/ 0 h 100"/>
                  <a:gd name="T2" fmla="*/ 0 w 90"/>
                  <a:gd name="T3" fmla="*/ 0 h 100"/>
                  <a:gd name="T4" fmla="*/ 0 w 90"/>
                  <a:gd name="T5" fmla="*/ 0 h 100"/>
                  <a:gd name="T6" fmla="*/ 0 w 90"/>
                  <a:gd name="T7" fmla="*/ 0 h 100"/>
                  <a:gd name="T8" fmla="*/ 0 w 90"/>
                  <a:gd name="T9" fmla="*/ 0 h 100"/>
                  <a:gd name="T10" fmla="*/ 0 w 90"/>
                  <a:gd name="T11" fmla="*/ 0 h 100"/>
                  <a:gd name="T12" fmla="*/ 0 w 90"/>
                  <a:gd name="T13" fmla="*/ 0 h 100"/>
                  <a:gd name="T14" fmla="*/ 0 w 90"/>
                  <a:gd name="T15" fmla="*/ 0 h 100"/>
                  <a:gd name="T16" fmla="*/ 0 w 90"/>
                  <a:gd name="T17" fmla="*/ 0 h 100"/>
                  <a:gd name="T18" fmla="*/ 0 w 90"/>
                  <a:gd name="T19" fmla="*/ 0 h 100"/>
                  <a:gd name="T20" fmla="*/ 0 w 90"/>
                  <a:gd name="T21" fmla="*/ 0 h 100"/>
                  <a:gd name="T22" fmla="*/ 0 w 90"/>
                  <a:gd name="T23" fmla="*/ 0 h 100"/>
                  <a:gd name="T24" fmla="*/ 0 w 90"/>
                  <a:gd name="T25" fmla="*/ 0 h 100"/>
                  <a:gd name="T26" fmla="*/ 0 w 90"/>
                  <a:gd name="T27" fmla="*/ 0 h 100"/>
                  <a:gd name="T28" fmla="*/ 0 w 90"/>
                  <a:gd name="T29" fmla="*/ 0 h 100"/>
                  <a:gd name="T30" fmla="*/ 0 w 90"/>
                  <a:gd name="T31" fmla="*/ 0 h 100"/>
                  <a:gd name="T32" fmla="*/ 0 w 90"/>
                  <a:gd name="T33" fmla="*/ 0 h 100"/>
                  <a:gd name="T34" fmla="*/ 0 w 90"/>
                  <a:gd name="T35" fmla="*/ 0 h 100"/>
                  <a:gd name="T36" fmla="*/ 0 w 90"/>
                  <a:gd name="T37" fmla="*/ 0 h 100"/>
                  <a:gd name="T38" fmla="*/ 0 w 90"/>
                  <a:gd name="T39" fmla="*/ 0 h 100"/>
                  <a:gd name="T40" fmla="*/ 0 w 90"/>
                  <a:gd name="T41" fmla="*/ 0 h 100"/>
                  <a:gd name="T42" fmla="*/ 0 w 90"/>
                  <a:gd name="T43" fmla="*/ 0 h 100"/>
                  <a:gd name="T44" fmla="*/ 0 w 90"/>
                  <a:gd name="T45" fmla="*/ 0 h 100"/>
                  <a:gd name="T46" fmla="*/ 0 w 90"/>
                  <a:gd name="T47" fmla="*/ 0 h 100"/>
                  <a:gd name="T48" fmla="*/ 0 w 90"/>
                  <a:gd name="T49" fmla="*/ 0 h 100"/>
                  <a:gd name="T50" fmla="*/ 0 w 90"/>
                  <a:gd name="T51" fmla="*/ 0 h 100"/>
                  <a:gd name="T52" fmla="*/ 0 w 90"/>
                  <a:gd name="T53" fmla="*/ 0 h 100"/>
                  <a:gd name="T54" fmla="*/ 0 w 90"/>
                  <a:gd name="T55" fmla="*/ 0 h 100"/>
                  <a:gd name="T56" fmla="*/ 0 w 90"/>
                  <a:gd name="T57" fmla="*/ 0 h 100"/>
                  <a:gd name="T58" fmla="*/ 0 w 90"/>
                  <a:gd name="T59" fmla="*/ 0 h 100"/>
                  <a:gd name="T60" fmla="*/ 0 w 90"/>
                  <a:gd name="T61" fmla="*/ 0 h 100"/>
                  <a:gd name="T62" fmla="*/ 0 w 90"/>
                  <a:gd name="T63" fmla="*/ 0 h 100"/>
                  <a:gd name="T64" fmla="*/ 0 w 90"/>
                  <a:gd name="T65" fmla="*/ 0 h 100"/>
                  <a:gd name="T66" fmla="*/ 0 w 90"/>
                  <a:gd name="T67" fmla="*/ 0 h 100"/>
                  <a:gd name="T68" fmla="*/ 0 w 90"/>
                  <a:gd name="T69" fmla="*/ 0 h 100"/>
                  <a:gd name="T70" fmla="*/ 0 w 90"/>
                  <a:gd name="T71" fmla="*/ 0 h 100"/>
                  <a:gd name="T72" fmla="*/ 0 w 90"/>
                  <a:gd name="T73" fmla="*/ 0 h 100"/>
                  <a:gd name="T74" fmla="*/ 0 w 90"/>
                  <a:gd name="T75" fmla="*/ 0 h 100"/>
                  <a:gd name="T76" fmla="*/ 0 w 90"/>
                  <a:gd name="T77" fmla="*/ 0 h 100"/>
                  <a:gd name="T78" fmla="*/ 0 w 90"/>
                  <a:gd name="T79" fmla="*/ 0 h 100"/>
                  <a:gd name="T80" fmla="*/ 0 w 90"/>
                  <a:gd name="T81" fmla="*/ 0 h 1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100"/>
                  <a:gd name="T125" fmla="*/ 90 w 90"/>
                  <a:gd name="T126" fmla="*/ 100 h 1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100">
                    <a:moveTo>
                      <a:pt x="9" y="63"/>
                    </a:moveTo>
                    <a:lnTo>
                      <a:pt x="10" y="70"/>
                    </a:lnTo>
                    <a:lnTo>
                      <a:pt x="14" y="79"/>
                    </a:lnTo>
                    <a:lnTo>
                      <a:pt x="22" y="86"/>
                    </a:lnTo>
                    <a:lnTo>
                      <a:pt x="36" y="89"/>
                    </a:lnTo>
                    <a:lnTo>
                      <a:pt x="41" y="90"/>
                    </a:lnTo>
                    <a:lnTo>
                      <a:pt x="44" y="93"/>
                    </a:lnTo>
                    <a:lnTo>
                      <a:pt x="48" y="97"/>
                    </a:lnTo>
                    <a:lnTo>
                      <a:pt x="51" y="100"/>
                    </a:lnTo>
                    <a:lnTo>
                      <a:pt x="52" y="100"/>
                    </a:lnTo>
                    <a:lnTo>
                      <a:pt x="54" y="98"/>
                    </a:lnTo>
                    <a:lnTo>
                      <a:pt x="54" y="96"/>
                    </a:lnTo>
                    <a:lnTo>
                      <a:pt x="54" y="93"/>
                    </a:lnTo>
                    <a:lnTo>
                      <a:pt x="60" y="80"/>
                    </a:lnTo>
                    <a:lnTo>
                      <a:pt x="73" y="63"/>
                    </a:lnTo>
                    <a:lnTo>
                      <a:pt x="86" y="48"/>
                    </a:lnTo>
                    <a:lnTo>
                      <a:pt x="90" y="34"/>
                    </a:lnTo>
                    <a:lnTo>
                      <a:pt x="89" y="30"/>
                    </a:lnTo>
                    <a:lnTo>
                      <a:pt x="86" y="20"/>
                    </a:lnTo>
                    <a:lnTo>
                      <a:pt x="83" y="9"/>
                    </a:lnTo>
                    <a:lnTo>
                      <a:pt x="81" y="3"/>
                    </a:lnTo>
                    <a:lnTo>
                      <a:pt x="80" y="0"/>
                    </a:lnTo>
                    <a:lnTo>
                      <a:pt x="79" y="0"/>
                    </a:lnTo>
                    <a:lnTo>
                      <a:pt x="77" y="2"/>
                    </a:lnTo>
                    <a:lnTo>
                      <a:pt x="76" y="3"/>
                    </a:lnTo>
                    <a:lnTo>
                      <a:pt x="76" y="7"/>
                    </a:lnTo>
                    <a:lnTo>
                      <a:pt x="76" y="14"/>
                    </a:lnTo>
                    <a:lnTo>
                      <a:pt x="76" y="21"/>
                    </a:lnTo>
                    <a:lnTo>
                      <a:pt x="73" y="26"/>
                    </a:lnTo>
                    <a:lnTo>
                      <a:pt x="65" y="34"/>
                    </a:lnTo>
                    <a:lnTo>
                      <a:pt x="55" y="48"/>
                    </a:lnTo>
                    <a:lnTo>
                      <a:pt x="45" y="63"/>
                    </a:lnTo>
                    <a:lnTo>
                      <a:pt x="41" y="75"/>
                    </a:lnTo>
                    <a:lnTo>
                      <a:pt x="33" y="63"/>
                    </a:lnTo>
                    <a:lnTo>
                      <a:pt x="22" y="48"/>
                    </a:lnTo>
                    <a:lnTo>
                      <a:pt x="9" y="35"/>
                    </a:lnTo>
                    <a:lnTo>
                      <a:pt x="0" y="30"/>
                    </a:lnTo>
                    <a:lnTo>
                      <a:pt x="1" y="37"/>
                    </a:lnTo>
                    <a:lnTo>
                      <a:pt x="4" y="45"/>
                    </a:lnTo>
                    <a:lnTo>
                      <a:pt x="6" y="55"/>
                    </a:lnTo>
                    <a:lnTo>
                      <a:pt x="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2" name="Freeform 890">
                <a:extLst>
                  <a:ext uri="{FF2B5EF4-FFF2-40B4-BE49-F238E27FC236}">
                    <a16:creationId xmlns:a16="http://schemas.microsoft.com/office/drawing/2014/main" id="{BB400F91-E823-3349-F6B4-A3E8D8628DDA}"/>
                  </a:ext>
                </a:extLst>
              </p:cNvPr>
              <p:cNvSpPr>
                <a:spLocks/>
              </p:cNvSpPr>
              <p:nvPr/>
            </p:nvSpPr>
            <p:spPr bwMode="auto">
              <a:xfrm>
                <a:off x="2920" y="3967"/>
                <a:ext cx="60" cy="56"/>
              </a:xfrm>
              <a:custGeom>
                <a:avLst/>
                <a:gdLst>
                  <a:gd name="T0" fmla="*/ 0 w 178"/>
                  <a:gd name="T1" fmla="*/ 0 h 168"/>
                  <a:gd name="T2" fmla="*/ 0 w 178"/>
                  <a:gd name="T3" fmla="*/ 0 h 168"/>
                  <a:gd name="T4" fmla="*/ 0 w 178"/>
                  <a:gd name="T5" fmla="*/ 0 h 168"/>
                  <a:gd name="T6" fmla="*/ 0 w 178"/>
                  <a:gd name="T7" fmla="*/ 0 h 168"/>
                  <a:gd name="T8" fmla="*/ 0 w 178"/>
                  <a:gd name="T9" fmla="*/ 0 h 168"/>
                  <a:gd name="T10" fmla="*/ 0 w 178"/>
                  <a:gd name="T11" fmla="*/ 0 h 168"/>
                  <a:gd name="T12" fmla="*/ 0 w 178"/>
                  <a:gd name="T13" fmla="*/ 0 h 168"/>
                  <a:gd name="T14" fmla="*/ 0 w 178"/>
                  <a:gd name="T15" fmla="*/ 0 h 168"/>
                  <a:gd name="T16" fmla="*/ 0 w 178"/>
                  <a:gd name="T17" fmla="*/ 0 h 168"/>
                  <a:gd name="T18" fmla="*/ 0 w 178"/>
                  <a:gd name="T19" fmla="*/ 0 h 168"/>
                  <a:gd name="T20" fmla="*/ 0 w 178"/>
                  <a:gd name="T21" fmla="*/ 0 h 168"/>
                  <a:gd name="T22" fmla="*/ 0 w 178"/>
                  <a:gd name="T23" fmla="*/ 0 h 168"/>
                  <a:gd name="T24" fmla="*/ 0 w 178"/>
                  <a:gd name="T25" fmla="*/ 0 h 168"/>
                  <a:gd name="T26" fmla="*/ 0 w 178"/>
                  <a:gd name="T27" fmla="*/ 0 h 168"/>
                  <a:gd name="T28" fmla="*/ 0 w 178"/>
                  <a:gd name="T29" fmla="*/ 0 h 168"/>
                  <a:gd name="T30" fmla="*/ 0 w 178"/>
                  <a:gd name="T31" fmla="*/ 0 h 168"/>
                  <a:gd name="T32" fmla="*/ 0 w 178"/>
                  <a:gd name="T33" fmla="*/ 0 h 168"/>
                  <a:gd name="T34" fmla="*/ 0 w 178"/>
                  <a:gd name="T35" fmla="*/ 0 h 168"/>
                  <a:gd name="T36" fmla="*/ 0 w 178"/>
                  <a:gd name="T37" fmla="*/ 0 h 168"/>
                  <a:gd name="T38" fmla="*/ 0 w 178"/>
                  <a:gd name="T39" fmla="*/ 0 h 168"/>
                  <a:gd name="T40" fmla="*/ 0 w 178"/>
                  <a:gd name="T41" fmla="*/ 0 h 168"/>
                  <a:gd name="T42" fmla="*/ 0 w 178"/>
                  <a:gd name="T43" fmla="*/ 0 h 168"/>
                  <a:gd name="T44" fmla="*/ 0 w 178"/>
                  <a:gd name="T45" fmla="*/ 0 h 168"/>
                  <a:gd name="T46" fmla="*/ 0 w 178"/>
                  <a:gd name="T47" fmla="*/ 0 h 168"/>
                  <a:gd name="T48" fmla="*/ 0 w 178"/>
                  <a:gd name="T49" fmla="*/ 0 h 168"/>
                  <a:gd name="T50" fmla="*/ 0 w 178"/>
                  <a:gd name="T51" fmla="*/ 0 h 168"/>
                  <a:gd name="T52" fmla="*/ 0 w 178"/>
                  <a:gd name="T53" fmla="*/ 0 h 168"/>
                  <a:gd name="T54" fmla="*/ 0 w 178"/>
                  <a:gd name="T55" fmla="*/ 0 h 168"/>
                  <a:gd name="T56" fmla="*/ 0 w 178"/>
                  <a:gd name="T57" fmla="*/ 0 h 168"/>
                  <a:gd name="T58" fmla="*/ 0 w 178"/>
                  <a:gd name="T59" fmla="*/ 0 h 168"/>
                  <a:gd name="T60" fmla="*/ 0 w 178"/>
                  <a:gd name="T61" fmla="*/ 0 h 168"/>
                  <a:gd name="T62" fmla="*/ 0 w 178"/>
                  <a:gd name="T63" fmla="*/ 0 h 168"/>
                  <a:gd name="T64" fmla="*/ 0 w 178"/>
                  <a:gd name="T65" fmla="*/ 0 h 168"/>
                  <a:gd name="T66" fmla="*/ 0 w 178"/>
                  <a:gd name="T67" fmla="*/ 0 h 168"/>
                  <a:gd name="T68" fmla="*/ 0 w 178"/>
                  <a:gd name="T69" fmla="*/ 0 h 168"/>
                  <a:gd name="T70" fmla="*/ 0 w 178"/>
                  <a:gd name="T71" fmla="*/ 0 h 168"/>
                  <a:gd name="T72" fmla="*/ 0 w 178"/>
                  <a:gd name="T73" fmla="*/ 0 h 168"/>
                  <a:gd name="T74" fmla="*/ 0 w 178"/>
                  <a:gd name="T75" fmla="*/ 0 h 168"/>
                  <a:gd name="T76" fmla="*/ 0 w 178"/>
                  <a:gd name="T77" fmla="*/ 0 h 168"/>
                  <a:gd name="T78" fmla="*/ 0 w 178"/>
                  <a:gd name="T79" fmla="*/ 0 h 168"/>
                  <a:gd name="T80" fmla="*/ 0 w 178"/>
                  <a:gd name="T81" fmla="*/ 0 h 168"/>
                  <a:gd name="T82" fmla="*/ 0 w 178"/>
                  <a:gd name="T83" fmla="*/ 0 h 168"/>
                  <a:gd name="T84" fmla="*/ 0 w 178"/>
                  <a:gd name="T85" fmla="*/ 0 h 168"/>
                  <a:gd name="T86" fmla="*/ 0 w 178"/>
                  <a:gd name="T87" fmla="*/ 0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168"/>
                  <a:gd name="T134" fmla="*/ 178 w 178"/>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168">
                    <a:moveTo>
                      <a:pt x="6" y="57"/>
                    </a:moveTo>
                    <a:lnTo>
                      <a:pt x="7" y="54"/>
                    </a:lnTo>
                    <a:lnTo>
                      <a:pt x="8" y="46"/>
                    </a:lnTo>
                    <a:lnTo>
                      <a:pt x="11" y="36"/>
                    </a:lnTo>
                    <a:lnTo>
                      <a:pt x="14" y="28"/>
                    </a:lnTo>
                    <a:lnTo>
                      <a:pt x="20" y="21"/>
                    </a:lnTo>
                    <a:lnTo>
                      <a:pt x="32" y="14"/>
                    </a:lnTo>
                    <a:lnTo>
                      <a:pt x="45" y="8"/>
                    </a:lnTo>
                    <a:lnTo>
                      <a:pt x="55" y="2"/>
                    </a:lnTo>
                    <a:lnTo>
                      <a:pt x="62" y="0"/>
                    </a:lnTo>
                    <a:lnTo>
                      <a:pt x="70" y="0"/>
                    </a:lnTo>
                    <a:lnTo>
                      <a:pt x="77" y="2"/>
                    </a:lnTo>
                    <a:lnTo>
                      <a:pt x="80" y="5"/>
                    </a:lnTo>
                    <a:lnTo>
                      <a:pt x="81" y="8"/>
                    </a:lnTo>
                    <a:lnTo>
                      <a:pt x="84" y="11"/>
                    </a:lnTo>
                    <a:lnTo>
                      <a:pt x="87" y="12"/>
                    </a:lnTo>
                    <a:lnTo>
                      <a:pt x="92" y="12"/>
                    </a:lnTo>
                    <a:lnTo>
                      <a:pt x="97" y="12"/>
                    </a:lnTo>
                    <a:lnTo>
                      <a:pt x="102" y="14"/>
                    </a:lnTo>
                    <a:lnTo>
                      <a:pt x="106" y="18"/>
                    </a:lnTo>
                    <a:lnTo>
                      <a:pt x="108" y="21"/>
                    </a:lnTo>
                    <a:lnTo>
                      <a:pt x="108" y="23"/>
                    </a:lnTo>
                    <a:lnTo>
                      <a:pt x="109" y="26"/>
                    </a:lnTo>
                    <a:lnTo>
                      <a:pt x="112" y="28"/>
                    </a:lnTo>
                    <a:lnTo>
                      <a:pt x="115" y="29"/>
                    </a:lnTo>
                    <a:lnTo>
                      <a:pt x="119" y="29"/>
                    </a:lnTo>
                    <a:lnTo>
                      <a:pt x="124" y="33"/>
                    </a:lnTo>
                    <a:lnTo>
                      <a:pt x="127" y="39"/>
                    </a:lnTo>
                    <a:lnTo>
                      <a:pt x="130" y="44"/>
                    </a:lnTo>
                    <a:lnTo>
                      <a:pt x="134" y="49"/>
                    </a:lnTo>
                    <a:lnTo>
                      <a:pt x="143" y="57"/>
                    </a:lnTo>
                    <a:lnTo>
                      <a:pt x="151" y="65"/>
                    </a:lnTo>
                    <a:lnTo>
                      <a:pt x="160" y="72"/>
                    </a:lnTo>
                    <a:lnTo>
                      <a:pt x="166" y="78"/>
                    </a:lnTo>
                    <a:lnTo>
                      <a:pt x="172" y="84"/>
                    </a:lnTo>
                    <a:lnTo>
                      <a:pt x="175" y="89"/>
                    </a:lnTo>
                    <a:lnTo>
                      <a:pt x="178" y="96"/>
                    </a:lnTo>
                    <a:lnTo>
                      <a:pt x="178" y="100"/>
                    </a:lnTo>
                    <a:lnTo>
                      <a:pt x="178" y="107"/>
                    </a:lnTo>
                    <a:lnTo>
                      <a:pt x="178" y="114"/>
                    </a:lnTo>
                    <a:lnTo>
                      <a:pt x="175" y="119"/>
                    </a:lnTo>
                    <a:lnTo>
                      <a:pt x="167" y="127"/>
                    </a:lnTo>
                    <a:lnTo>
                      <a:pt x="157" y="141"/>
                    </a:lnTo>
                    <a:lnTo>
                      <a:pt x="147" y="156"/>
                    </a:lnTo>
                    <a:lnTo>
                      <a:pt x="143" y="168"/>
                    </a:lnTo>
                    <a:lnTo>
                      <a:pt x="135" y="156"/>
                    </a:lnTo>
                    <a:lnTo>
                      <a:pt x="124" y="141"/>
                    </a:lnTo>
                    <a:lnTo>
                      <a:pt x="111" y="128"/>
                    </a:lnTo>
                    <a:lnTo>
                      <a:pt x="102" y="123"/>
                    </a:lnTo>
                    <a:lnTo>
                      <a:pt x="102" y="121"/>
                    </a:lnTo>
                    <a:lnTo>
                      <a:pt x="103" y="117"/>
                    </a:lnTo>
                    <a:lnTo>
                      <a:pt x="103" y="113"/>
                    </a:lnTo>
                    <a:lnTo>
                      <a:pt x="103" y="109"/>
                    </a:lnTo>
                    <a:lnTo>
                      <a:pt x="97" y="110"/>
                    </a:lnTo>
                    <a:lnTo>
                      <a:pt x="87" y="110"/>
                    </a:lnTo>
                    <a:lnTo>
                      <a:pt x="78" y="112"/>
                    </a:lnTo>
                    <a:lnTo>
                      <a:pt x="71" y="112"/>
                    </a:lnTo>
                    <a:lnTo>
                      <a:pt x="67" y="112"/>
                    </a:lnTo>
                    <a:lnTo>
                      <a:pt x="62" y="110"/>
                    </a:lnTo>
                    <a:lnTo>
                      <a:pt x="60" y="107"/>
                    </a:lnTo>
                    <a:lnTo>
                      <a:pt x="58" y="105"/>
                    </a:lnTo>
                    <a:lnTo>
                      <a:pt x="51" y="112"/>
                    </a:lnTo>
                    <a:lnTo>
                      <a:pt x="45" y="113"/>
                    </a:lnTo>
                    <a:lnTo>
                      <a:pt x="42" y="110"/>
                    </a:lnTo>
                    <a:lnTo>
                      <a:pt x="41" y="106"/>
                    </a:lnTo>
                    <a:lnTo>
                      <a:pt x="38" y="110"/>
                    </a:lnTo>
                    <a:lnTo>
                      <a:pt x="32" y="113"/>
                    </a:lnTo>
                    <a:lnTo>
                      <a:pt x="26" y="113"/>
                    </a:lnTo>
                    <a:lnTo>
                      <a:pt x="22" y="112"/>
                    </a:lnTo>
                    <a:lnTo>
                      <a:pt x="19" y="109"/>
                    </a:lnTo>
                    <a:lnTo>
                      <a:pt x="19" y="103"/>
                    </a:lnTo>
                    <a:lnTo>
                      <a:pt x="19" y="96"/>
                    </a:lnTo>
                    <a:lnTo>
                      <a:pt x="20" y="91"/>
                    </a:lnTo>
                    <a:lnTo>
                      <a:pt x="20" y="92"/>
                    </a:lnTo>
                    <a:lnTo>
                      <a:pt x="19" y="93"/>
                    </a:lnTo>
                    <a:lnTo>
                      <a:pt x="16" y="98"/>
                    </a:lnTo>
                    <a:lnTo>
                      <a:pt x="13" y="100"/>
                    </a:lnTo>
                    <a:lnTo>
                      <a:pt x="8" y="103"/>
                    </a:lnTo>
                    <a:lnTo>
                      <a:pt x="6" y="103"/>
                    </a:lnTo>
                    <a:lnTo>
                      <a:pt x="1" y="102"/>
                    </a:lnTo>
                    <a:lnTo>
                      <a:pt x="0" y="98"/>
                    </a:lnTo>
                    <a:lnTo>
                      <a:pt x="0" y="93"/>
                    </a:lnTo>
                    <a:lnTo>
                      <a:pt x="1" y="86"/>
                    </a:lnTo>
                    <a:lnTo>
                      <a:pt x="1" y="81"/>
                    </a:lnTo>
                    <a:lnTo>
                      <a:pt x="1" y="75"/>
                    </a:lnTo>
                    <a:lnTo>
                      <a:pt x="3" y="71"/>
                    </a:lnTo>
                    <a:lnTo>
                      <a:pt x="4" y="67"/>
                    </a:lnTo>
                    <a:lnTo>
                      <a:pt x="4" y="63"/>
                    </a:lnTo>
                    <a:lnTo>
                      <a:pt x="6" y="57"/>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3" name="Freeform 891">
                <a:extLst>
                  <a:ext uri="{FF2B5EF4-FFF2-40B4-BE49-F238E27FC236}">
                    <a16:creationId xmlns:a16="http://schemas.microsoft.com/office/drawing/2014/main" id="{11A23E9B-CB27-6557-CA49-6F5BC15788F5}"/>
                  </a:ext>
                </a:extLst>
              </p:cNvPr>
              <p:cNvSpPr>
                <a:spLocks/>
              </p:cNvSpPr>
              <p:nvPr/>
            </p:nvSpPr>
            <p:spPr bwMode="auto">
              <a:xfrm>
                <a:off x="2920" y="3976"/>
                <a:ext cx="59" cy="47"/>
              </a:xfrm>
              <a:custGeom>
                <a:avLst/>
                <a:gdLst>
                  <a:gd name="T0" fmla="*/ 0 w 175"/>
                  <a:gd name="T1" fmla="*/ 0 h 140"/>
                  <a:gd name="T2" fmla="*/ 0 w 175"/>
                  <a:gd name="T3" fmla="*/ 0 h 140"/>
                  <a:gd name="T4" fmla="*/ 0 w 175"/>
                  <a:gd name="T5" fmla="*/ 0 h 140"/>
                  <a:gd name="T6" fmla="*/ 0 w 175"/>
                  <a:gd name="T7" fmla="*/ 0 h 140"/>
                  <a:gd name="T8" fmla="*/ 0 w 175"/>
                  <a:gd name="T9" fmla="*/ 0 h 140"/>
                  <a:gd name="T10" fmla="*/ 0 w 175"/>
                  <a:gd name="T11" fmla="*/ 0 h 140"/>
                  <a:gd name="T12" fmla="*/ 0 w 175"/>
                  <a:gd name="T13" fmla="*/ 0 h 140"/>
                  <a:gd name="T14" fmla="*/ 0 w 175"/>
                  <a:gd name="T15" fmla="*/ 0 h 140"/>
                  <a:gd name="T16" fmla="*/ 0 w 175"/>
                  <a:gd name="T17" fmla="*/ 0 h 140"/>
                  <a:gd name="T18" fmla="*/ 0 w 175"/>
                  <a:gd name="T19" fmla="*/ 0 h 140"/>
                  <a:gd name="T20" fmla="*/ 0 w 175"/>
                  <a:gd name="T21" fmla="*/ 0 h 140"/>
                  <a:gd name="T22" fmla="*/ 0 w 175"/>
                  <a:gd name="T23" fmla="*/ 0 h 140"/>
                  <a:gd name="T24" fmla="*/ 0 w 175"/>
                  <a:gd name="T25" fmla="*/ 0 h 140"/>
                  <a:gd name="T26" fmla="*/ 0 w 175"/>
                  <a:gd name="T27" fmla="*/ 0 h 140"/>
                  <a:gd name="T28" fmla="*/ 0 w 175"/>
                  <a:gd name="T29" fmla="*/ 0 h 140"/>
                  <a:gd name="T30" fmla="*/ 0 w 175"/>
                  <a:gd name="T31" fmla="*/ 0 h 140"/>
                  <a:gd name="T32" fmla="*/ 0 w 175"/>
                  <a:gd name="T33" fmla="*/ 0 h 140"/>
                  <a:gd name="T34" fmla="*/ 0 w 175"/>
                  <a:gd name="T35" fmla="*/ 0 h 140"/>
                  <a:gd name="T36" fmla="*/ 0 w 175"/>
                  <a:gd name="T37" fmla="*/ 0 h 140"/>
                  <a:gd name="T38" fmla="*/ 0 w 175"/>
                  <a:gd name="T39" fmla="*/ 0 h 140"/>
                  <a:gd name="T40" fmla="*/ 0 w 175"/>
                  <a:gd name="T41" fmla="*/ 0 h 140"/>
                  <a:gd name="T42" fmla="*/ 0 w 175"/>
                  <a:gd name="T43" fmla="*/ 0 h 140"/>
                  <a:gd name="T44" fmla="*/ 0 w 175"/>
                  <a:gd name="T45" fmla="*/ 0 h 140"/>
                  <a:gd name="T46" fmla="*/ 0 w 175"/>
                  <a:gd name="T47" fmla="*/ 0 h 140"/>
                  <a:gd name="T48" fmla="*/ 0 w 175"/>
                  <a:gd name="T49" fmla="*/ 0 h 140"/>
                  <a:gd name="T50" fmla="*/ 0 w 175"/>
                  <a:gd name="T51" fmla="*/ 0 h 140"/>
                  <a:gd name="T52" fmla="*/ 0 w 175"/>
                  <a:gd name="T53" fmla="*/ 0 h 140"/>
                  <a:gd name="T54" fmla="*/ 0 w 175"/>
                  <a:gd name="T55" fmla="*/ 0 h 140"/>
                  <a:gd name="T56" fmla="*/ 0 w 175"/>
                  <a:gd name="T57" fmla="*/ 0 h 140"/>
                  <a:gd name="T58" fmla="*/ 0 w 175"/>
                  <a:gd name="T59" fmla="*/ 0 h 140"/>
                  <a:gd name="T60" fmla="*/ 0 w 175"/>
                  <a:gd name="T61" fmla="*/ 0 h 140"/>
                  <a:gd name="T62" fmla="*/ 0 w 175"/>
                  <a:gd name="T63" fmla="*/ 0 h 140"/>
                  <a:gd name="T64" fmla="*/ 0 w 175"/>
                  <a:gd name="T65" fmla="*/ 0 h 140"/>
                  <a:gd name="T66" fmla="*/ 0 w 175"/>
                  <a:gd name="T67" fmla="*/ 0 h 140"/>
                  <a:gd name="T68" fmla="*/ 0 w 175"/>
                  <a:gd name="T69" fmla="*/ 0 h 140"/>
                  <a:gd name="T70" fmla="*/ 0 w 175"/>
                  <a:gd name="T71" fmla="*/ 0 h 140"/>
                  <a:gd name="T72" fmla="*/ 0 w 175"/>
                  <a:gd name="T73" fmla="*/ 0 h 140"/>
                  <a:gd name="T74" fmla="*/ 0 w 175"/>
                  <a:gd name="T75" fmla="*/ 0 h 140"/>
                  <a:gd name="T76" fmla="*/ 0 w 175"/>
                  <a:gd name="T77" fmla="*/ 0 h 140"/>
                  <a:gd name="T78" fmla="*/ 0 w 175"/>
                  <a:gd name="T79" fmla="*/ 0 h 140"/>
                  <a:gd name="T80" fmla="*/ 0 w 175"/>
                  <a:gd name="T81" fmla="*/ 0 h 140"/>
                  <a:gd name="T82" fmla="*/ 0 w 175"/>
                  <a:gd name="T83" fmla="*/ 0 h 140"/>
                  <a:gd name="T84" fmla="*/ 0 w 175"/>
                  <a:gd name="T85" fmla="*/ 0 h 140"/>
                  <a:gd name="T86" fmla="*/ 0 w 175"/>
                  <a:gd name="T87" fmla="*/ 0 h 140"/>
                  <a:gd name="T88" fmla="*/ 0 w 175"/>
                  <a:gd name="T89" fmla="*/ 0 h 140"/>
                  <a:gd name="T90" fmla="*/ 0 w 175"/>
                  <a:gd name="T91" fmla="*/ 0 h 140"/>
                  <a:gd name="T92" fmla="*/ 0 w 175"/>
                  <a:gd name="T93" fmla="*/ 0 h 140"/>
                  <a:gd name="T94" fmla="*/ 0 w 175"/>
                  <a:gd name="T95" fmla="*/ 0 h 140"/>
                  <a:gd name="T96" fmla="*/ 0 w 175"/>
                  <a:gd name="T97" fmla="*/ 0 h 140"/>
                  <a:gd name="T98" fmla="*/ 0 w 175"/>
                  <a:gd name="T99" fmla="*/ 0 h 140"/>
                  <a:gd name="T100" fmla="*/ 0 w 175"/>
                  <a:gd name="T101" fmla="*/ 0 h 140"/>
                  <a:gd name="T102" fmla="*/ 0 w 175"/>
                  <a:gd name="T103" fmla="*/ 0 h 140"/>
                  <a:gd name="T104" fmla="*/ 0 w 175"/>
                  <a:gd name="T105" fmla="*/ 0 h 140"/>
                  <a:gd name="T106" fmla="*/ 0 w 175"/>
                  <a:gd name="T107" fmla="*/ 0 h 140"/>
                  <a:gd name="T108" fmla="*/ 0 w 175"/>
                  <a:gd name="T109" fmla="*/ 0 h 140"/>
                  <a:gd name="T110" fmla="*/ 0 w 175"/>
                  <a:gd name="T111" fmla="*/ 0 h 140"/>
                  <a:gd name="T112" fmla="*/ 0 w 175"/>
                  <a:gd name="T113" fmla="*/ 0 h 140"/>
                  <a:gd name="T114" fmla="*/ 0 w 175"/>
                  <a:gd name="T115" fmla="*/ 0 h 140"/>
                  <a:gd name="T116" fmla="*/ 0 w 175"/>
                  <a:gd name="T117" fmla="*/ 0 h 140"/>
                  <a:gd name="T118" fmla="*/ 0 w 175"/>
                  <a:gd name="T119" fmla="*/ 0 h 1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5"/>
                  <a:gd name="T181" fmla="*/ 0 h 140"/>
                  <a:gd name="T182" fmla="*/ 175 w 175"/>
                  <a:gd name="T183" fmla="*/ 140 h 1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5" h="140">
                    <a:moveTo>
                      <a:pt x="6" y="29"/>
                    </a:moveTo>
                    <a:lnTo>
                      <a:pt x="4" y="35"/>
                    </a:lnTo>
                    <a:lnTo>
                      <a:pt x="4" y="39"/>
                    </a:lnTo>
                    <a:lnTo>
                      <a:pt x="3" y="43"/>
                    </a:lnTo>
                    <a:lnTo>
                      <a:pt x="1" y="47"/>
                    </a:lnTo>
                    <a:lnTo>
                      <a:pt x="1" y="53"/>
                    </a:lnTo>
                    <a:lnTo>
                      <a:pt x="1" y="58"/>
                    </a:lnTo>
                    <a:lnTo>
                      <a:pt x="0" y="65"/>
                    </a:lnTo>
                    <a:lnTo>
                      <a:pt x="0" y="70"/>
                    </a:lnTo>
                    <a:lnTo>
                      <a:pt x="1" y="74"/>
                    </a:lnTo>
                    <a:lnTo>
                      <a:pt x="6" y="75"/>
                    </a:lnTo>
                    <a:lnTo>
                      <a:pt x="8" y="75"/>
                    </a:lnTo>
                    <a:lnTo>
                      <a:pt x="13" y="72"/>
                    </a:lnTo>
                    <a:lnTo>
                      <a:pt x="16" y="68"/>
                    </a:lnTo>
                    <a:lnTo>
                      <a:pt x="19" y="65"/>
                    </a:lnTo>
                    <a:lnTo>
                      <a:pt x="20" y="63"/>
                    </a:lnTo>
                    <a:lnTo>
                      <a:pt x="20" y="61"/>
                    </a:lnTo>
                    <a:lnTo>
                      <a:pt x="19" y="68"/>
                    </a:lnTo>
                    <a:lnTo>
                      <a:pt x="19" y="75"/>
                    </a:lnTo>
                    <a:lnTo>
                      <a:pt x="19" y="81"/>
                    </a:lnTo>
                    <a:lnTo>
                      <a:pt x="22" y="84"/>
                    </a:lnTo>
                    <a:lnTo>
                      <a:pt x="26" y="85"/>
                    </a:lnTo>
                    <a:lnTo>
                      <a:pt x="32" y="85"/>
                    </a:lnTo>
                    <a:lnTo>
                      <a:pt x="38" y="82"/>
                    </a:lnTo>
                    <a:lnTo>
                      <a:pt x="41" y="78"/>
                    </a:lnTo>
                    <a:lnTo>
                      <a:pt x="42" y="82"/>
                    </a:lnTo>
                    <a:lnTo>
                      <a:pt x="45" y="85"/>
                    </a:lnTo>
                    <a:lnTo>
                      <a:pt x="51" y="85"/>
                    </a:lnTo>
                    <a:lnTo>
                      <a:pt x="58" y="77"/>
                    </a:lnTo>
                    <a:lnTo>
                      <a:pt x="60" y="79"/>
                    </a:lnTo>
                    <a:lnTo>
                      <a:pt x="62" y="82"/>
                    </a:lnTo>
                    <a:lnTo>
                      <a:pt x="67" y="84"/>
                    </a:lnTo>
                    <a:lnTo>
                      <a:pt x="71" y="84"/>
                    </a:lnTo>
                    <a:lnTo>
                      <a:pt x="78" y="84"/>
                    </a:lnTo>
                    <a:lnTo>
                      <a:pt x="87" y="82"/>
                    </a:lnTo>
                    <a:lnTo>
                      <a:pt x="97" y="82"/>
                    </a:lnTo>
                    <a:lnTo>
                      <a:pt x="103" y="81"/>
                    </a:lnTo>
                    <a:lnTo>
                      <a:pt x="103" y="85"/>
                    </a:lnTo>
                    <a:lnTo>
                      <a:pt x="103" y="89"/>
                    </a:lnTo>
                    <a:lnTo>
                      <a:pt x="102" y="93"/>
                    </a:lnTo>
                    <a:lnTo>
                      <a:pt x="102" y="95"/>
                    </a:lnTo>
                    <a:lnTo>
                      <a:pt x="111" y="100"/>
                    </a:lnTo>
                    <a:lnTo>
                      <a:pt x="124" y="113"/>
                    </a:lnTo>
                    <a:lnTo>
                      <a:pt x="135" y="128"/>
                    </a:lnTo>
                    <a:lnTo>
                      <a:pt x="143" y="140"/>
                    </a:lnTo>
                    <a:lnTo>
                      <a:pt x="147" y="128"/>
                    </a:lnTo>
                    <a:lnTo>
                      <a:pt x="157" y="113"/>
                    </a:lnTo>
                    <a:lnTo>
                      <a:pt x="167" y="99"/>
                    </a:lnTo>
                    <a:lnTo>
                      <a:pt x="175" y="91"/>
                    </a:lnTo>
                    <a:lnTo>
                      <a:pt x="170" y="86"/>
                    </a:lnTo>
                    <a:lnTo>
                      <a:pt x="165" y="84"/>
                    </a:lnTo>
                    <a:lnTo>
                      <a:pt x="157" y="85"/>
                    </a:lnTo>
                    <a:lnTo>
                      <a:pt x="148" y="86"/>
                    </a:lnTo>
                    <a:lnTo>
                      <a:pt x="138" y="85"/>
                    </a:lnTo>
                    <a:lnTo>
                      <a:pt x="128" y="81"/>
                    </a:lnTo>
                    <a:lnTo>
                      <a:pt x="119" y="74"/>
                    </a:lnTo>
                    <a:lnTo>
                      <a:pt x="113" y="71"/>
                    </a:lnTo>
                    <a:lnTo>
                      <a:pt x="106" y="68"/>
                    </a:lnTo>
                    <a:lnTo>
                      <a:pt x="99" y="63"/>
                    </a:lnTo>
                    <a:lnTo>
                      <a:pt x="95" y="56"/>
                    </a:lnTo>
                    <a:lnTo>
                      <a:pt x="93" y="50"/>
                    </a:lnTo>
                    <a:lnTo>
                      <a:pt x="92" y="47"/>
                    </a:lnTo>
                    <a:lnTo>
                      <a:pt x="90" y="46"/>
                    </a:lnTo>
                    <a:lnTo>
                      <a:pt x="89" y="46"/>
                    </a:lnTo>
                    <a:lnTo>
                      <a:pt x="86" y="46"/>
                    </a:lnTo>
                    <a:lnTo>
                      <a:pt x="81" y="47"/>
                    </a:lnTo>
                    <a:lnTo>
                      <a:pt x="77" y="50"/>
                    </a:lnTo>
                    <a:lnTo>
                      <a:pt x="73" y="53"/>
                    </a:lnTo>
                    <a:lnTo>
                      <a:pt x="70" y="56"/>
                    </a:lnTo>
                    <a:lnTo>
                      <a:pt x="68" y="56"/>
                    </a:lnTo>
                    <a:lnTo>
                      <a:pt x="67" y="54"/>
                    </a:lnTo>
                    <a:lnTo>
                      <a:pt x="65" y="53"/>
                    </a:lnTo>
                    <a:lnTo>
                      <a:pt x="64" y="50"/>
                    </a:lnTo>
                    <a:lnTo>
                      <a:pt x="62" y="49"/>
                    </a:lnTo>
                    <a:lnTo>
                      <a:pt x="60" y="47"/>
                    </a:lnTo>
                    <a:lnTo>
                      <a:pt x="58" y="47"/>
                    </a:lnTo>
                    <a:lnTo>
                      <a:pt x="57" y="46"/>
                    </a:lnTo>
                    <a:lnTo>
                      <a:pt x="55" y="44"/>
                    </a:lnTo>
                    <a:lnTo>
                      <a:pt x="55" y="43"/>
                    </a:lnTo>
                    <a:lnTo>
                      <a:pt x="57" y="42"/>
                    </a:lnTo>
                    <a:lnTo>
                      <a:pt x="60" y="39"/>
                    </a:lnTo>
                    <a:lnTo>
                      <a:pt x="64" y="33"/>
                    </a:lnTo>
                    <a:lnTo>
                      <a:pt x="68" y="29"/>
                    </a:lnTo>
                    <a:lnTo>
                      <a:pt x="70" y="28"/>
                    </a:lnTo>
                    <a:lnTo>
                      <a:pt x="68" y="29"/>
                    </a:lnTo>
                    <a:lnTo>
                      <a:pt x="64" y="30"/>
                    </a:lnTo>
                    <a:lnTo>
                      <a:pt x="60" y="33"/>
                    </a:lnTo>
                    <a:lnTo>
                      <a:pt x="57" y="36"/>
                    </a:lnTo>
                    <a:lnTo>
                      <a:pt x="55" y="37"/>
                    </a:lnTo>
                    <a:lnTo>
                      <a:pt x="54" y="37"/>
                    </a:lnTo>
                    <a:lnTo>
                      <a:pt x="51" y="37"/>
                    </a:lnTo>
                    <a:lnTo>
                      <a:pt x="49" y="33"/>
                    </a:lnTo>
                    <a:lnTo>
                      <a:pt x="46" y="29"/>
                    </a:lnTo>
                    <a:lnTo>
                      <a:pt x="41" y="26"/>
                    </a:lnTo>
                    <a:lnTo>
                      <a:pt x="35" y="26"/>
                    </a:lnTo>
                    <a:lnTo>
                      <a:pt x="29" y="30"/>
                    </a:lnTo>
                    <a:lnTo>
                      <a:pt x="29" y="28"/>
                    </a:lnTo>
                    <a:lnTo>
                      <a:pt x="30" y="25"/>
                    </a:lnTo>
                    <a:lnTo>
                      <a:pt x="30" y="22"/>
                    </a:lnTo>
                    <a:lnTo>
                      <a:pt x="32" y="19"/>
                    </a:lnTo>
                    <a:lnTo>
                      <a:pt x="36" y="16"/>
                    </a:lnTo>
                    <a:lnTo>
                      <a:pt x="45" y="11"/>
                    </a:lnTo>
                    <a:lnTo>
                      <a:pt x="52" y="7"/>
                    </a:lnTo>
                    <a:lnTo>
                      <a:pt x="57" y="4"/>
                    </a:lnTo>
                    <a:lnTo>
                      <a:pt x="52" y="5"/>
                    </a:lnTo>
                    <a:lnTo>
                      <a:pt x="45" y="9"/>
                    </a:lnTo>
                    <a:lnTo>
                      <a:pt x="36" y="12"/>
                    </a:lnTo>
                    <a:lnTo>
                      <a:pt x="30" y="15"/>
                    </a:lnTo>
                    <a:lnTo>
                      <a:pt x="27" y="15"/>
                    </a:lnTo>
                    <a:lnTo>
                      <a:pt x="26" y="12"/>
                    </a:lnTo>
                    <a:lnTo>
                      <a:pt x="25" y="8"/>
                    </a:lnTo>
                    <a:lnTo>
                      <a:pt x="22" y="7"/>
                    </a:lnTo>
                    <a:lnTo>
                      <a:pt x="19" y="5"/>
                    </a:lnTo>
                    <a:lnTo>
                      <a:pt x="16" y="4"/>
                    </a:lnTo>
                    <a:lnTo>
                      <a:pt x="14" y="1"/>
                    </a:lnTo>
                    <a:lnTo>
                      <a:pt x="14" y="0"/>
                    </a:lnTo>
                    <a:lnTo>
                      <a:pt x="13" y="5"/>
                    </a:lnTo>
                    <a:lnTo>
                      <a:pt x="10" y="14"/>
                    </a:lnTo>
                    <a:lnTo>
                      <a:pt x="7" y="22"/>
                    </a:lnTo>
                    <a:lnTo>
                      <a:pt x="6" y="29"/>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4" name="Freeform 892">
                <a:extLst>
                  <a:ext uri="{FF2B5EF4-FFF2-40B4-BE49-F238E27FC236}">
                    <a16:creationId xmlns:a16="http://schemas.microsoft.com/office/drawing/2014/main" id="{1831237A-EA7E-27F8-DEBB-323DF1610254}"/>
                  </a:ext>
                </a:extLst>
              </p:cNvPr>
              <p:cNvSpPr>
                <a:spLocks/>
              </p:cNvSpPr>
              <p:nvPr/>
            </p:nvSpPr>
            <p:spPr bwMode="auto">
              <a:xfrm>
                <a:off x="2848" y="3950"/>
                <a:ext cx="93" cy="79"/>
              </a:xfrm>
              <a:custGeom>
                <a:avLst/>
                <a:gdLst>
                  <a:gd name="T0" fmla="*/ 0 w 280"/>
                  <a:gd name="T1" fmla="*/ 0 h 238"/>
                  <a:gd name="T2" fmla="*/ 0 w 280"/>
                  <a:gd name="T3" fmla="*/ 0 h 238"/>
                  <a:gd name="T4" fmla="*/ 0 w 280"/>
                  <a:gd name="T5" fmla="*/ 0 h 238"/>
                  <a:gd name="T6" fmla="*/ 0 w 280"/>
                  <a:gd name="T7" fmla="*/ 0 h 238"/>
                  <a:gd name="T8" fmla="*/ 0 w 280"/>
                  <a:gd name="T9" fmla="*/ 0 h 238"/>
                  <a:gd name="T10" fmla="*/ 0 w 280"/>
                  <a:gd name="T11" fmla="*/ 0 h 238"/>
                  <a:gd name="T12" fmla="*/ 0 w 280"/>
                  <a:gd name="T13" fmla="*/ 0 h 238"/>
                  <a:gd name="T14" fmla="*/ 0 w 280"/>
                  <a:gd name="T15" fmla="*/ 0 h 238"/>
                  <a:gd name="T16" fmla="*/ 0 w 280"/>
                  <a:gd name="T17" fmla="*/ 0 h 238"/>
                  <a:gd name="T18" fmla="*/ 0 w 280"/>
                  <a:gd name="T19" fmla="*/ 0 h 238"/>
                  <a:gd name="T20" fmla="*/ 0 w 280"/>
                  <a:gd name="T21" fmla="*/ 0 h 238"/>
                  <a:gd name="T22" fmla="*/ 0 w 280"/>
                  <a:gd name="T23" fmla="*/ 0 h 238"/>
                  <a:gd name="T24" fmla="*/ 0 w 280"/>
                  <a:gd name="T25" fmla="*/ 0 h 238"/>
                  <a:gd name="T26" fmla="*/ 0 w 280"/>
                  <a:gd name="T27" fmla="*/ 0 h 238"/>
                  <a:gd name="T28" fmla="*/ 0 w 280"/>
                  <a:gd name="T29" fmla="*/ 0 h 238"/>
                  <a:gd name="T30" fmla="*/ 0 w 280"/>
                  <a:gd name="T31" fmla="*/ 0 h 238"/>
                  <a:gd name="T32" fmla="*/ 0 w 280"/>
                  <a:gd name="T33" fmla="*/ 0 h 238"/>
                  <a:gd name="T34" fmla="*/ 0 w 280"/>
                  <a:gd name="T35" fmla="*/ 0 h 238"/>
                  <a:gd name="T36" fmla="*/ 0 w 280"/>
                  <a:gd name="T37" fmla="*/ 0 h 238"/>
                  <a:gd name="T38" fmla="*/ 0 w 280"/>
                  <a:gd name="T39" fmla="*/ 0 h 238"/>
                  <a:gd name="T40" fmla="*/ 0 w 280"/>
                  <a:gd name="T41" fmla="*/ 0 h 238"/>
                  <a:gd name="T42" fmla="*/ 0 w 280"/>
                  <a:gd name="T43" fmla="*/ 0 h 238"/>
                  <a:gd name="T44" fmla="*/ 0 w 280"/>
                  <a:gd name="T45" fmla="*/ 0 h 238"/>
                  <a:gd name="T46" fmla="*/ 0 w 280"/>
                  <a:gd name="T47" fmla="*/ 0 h 238"/>
                  <a:gd name="T48" fmla="*/ 0 w 280"/>
                  <a:gd name="T49" fmla="*/ 0 h 238"/>
                  <a:gd name="T50" fmla="*/ 0 w 280"/>
                  <a:gd name="T51" fmla="*/ 0 h 238"/>
                  <a:gd name="T52" fmla="*/ 0 w 280"/>
                  <a:gd name="T53" fmla="*/ 0 h 238"/>
                  <a:gd name="T54" fmla="*/ 0 w 280"/>
                  <a:gd name="T55" fmla="*/ 0 h 238"/>
                  <a:gd name="T56" fmla="*/ 0 w 280"/>
                  <a:gd name="T57" fmla="*/ 0 h 238"/>
                  <a:gd name="T58" fmla="*/ 0 w 280"/>
                  <a:gd name="T59" fmla="*/ 0 h 238"/>
                  <a:gd name="T60" fmla="*/ 0 w 280"/>
                  <a:gd name="T61" fmla="*/ 0 h 238"/>
                  <a:gd name="T62" fmla="*/ 0 w 280"/>
                  <a:gd name="T63" fmla="*/ 0 h 238"/>
                  <a:gd name="T64" fmla="*/ 0 w 280"/>
                  <a:gd name="T65" fmla="*/ 0 h 238"/>
                  <a:gd name="T66" fmla="*/ 0 w 280"/>
                  <a:gd name="T67" fmla="*/ 0 h 238"/>
                  <a:gd name="T68" fmla="*/ 0 w 280"/>
                  <a:gd name="T69" fmla="*/ 0 h 238"/>
                  <a:gd name="T70" fmla="*/ 0 w 280"/>
                  <a:gd name="T71" fmla="*/ 0 h 238"/>
                  <a:gd name="T72" fmla="*/ 0 w 280"/>
                  <a:gd name="T73" fmla="*/ 0 h 238"/>
                  <a:gd name="T74" fmla="*/ 0 w 280"/>
                  <a:gd name="T75" fmla="*/ 0 h 238"/>
                  <a:gd name="T76" fmla="*/ 0 w 280"/>
                  <a:gd name="T77" fmla="*/ 0 h 238"/>
                  <a:gd name="T78" fmla="*/ 0 w 280"/>
                  <a:gd name="T79" fmla="*/ 0 h 238"/>
                  <a:gd name="T80" fmla="*/ 0 w 280"/>
                  <a:gd name="T81" fmla="*/ 0 h 238"/>
                  <a:gd name="T82" fmla="*/ 0 w 280"/>
                  <a:gd name="T83" fmla="*/ 0 h 238"/>
                  <a:gd name="T84" fmla="*/ 0 w 280"/>
                  <a:gd name="T85" fmla="*/ 0 h 238"/>
                  <a:gd name="T86" fmla="*/ 0 w 280"/>
                  <a:gd name="T87" fmla="*/ 0 h 238"/>
                  <a:gd name="T88" fmla="*/ 0 w 280"/>
                  <a:gd name="T89" fmla="*/ 0 h 238"/>
                  <a:gd name="T90" fmla="*/ 0 w 280"/>
                  <a:gd name="T91" fmla="*/ 0 h 238"/>
                  <a:gd name="T92" fmla="*/ 0 w 280"/>
                  <a:gd name="T93" fmla="*/ 0 h 238"/>
                  <a:gd name="T94" fmla="*/ 0 w 280"/>
                  <a:gd name="T95" fmla="*/ 0 h 238"/>
                  <a:gd name="T96" fmla="*/ 0 w 280"/>
                  <a:gd name="T97" fmla="*/ 0 h 238"/>
                  <a:gd name="T98" fmla="*/ 0 w 280"/>
                  <a:gd name="T99" fmla="*/ 0 h 238"/>
                  <a:gd name="T100" fmla="*/ 0 w 280"/>
                  <a:gd name="T101" fmla="*/ 0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0"/>
                  <a:gd name="T154" fmla="*/ 0 h 238"/>
                  <a:gd name="T155" fmla="*/ 280 w 280"/>
                  <a:gd name="T156" fmla="*/ 238 h 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0" h="238">
                    <a:moveTo>
                      <a:pt x="218" y="59"/>
                    </a:moveTo>
                    <a:lnTo>
                      <a:pt x="216" y="57"/>
                    </a:lnTo>
                    <a:lnTo>
                      <a:pt x="210" y="54"/>
                    </a:lnTo>
                    <a:lnTo>
                      <a:pt x="205" y="49"/>
                    </a:lnTo>
                    <a:lnTo>
                      <a:pt x="196" y="43"/>
                    </a:lnTo>
                    <a:lnTo>
                      <a:pt x="187" y="38"/>
                    </a:lnTo>
                    <a:lnTo>
                      <a:pt x="178" y="32"/>
                    </a:lnTo>
                    <a:lnTo>
                      <a:pt x="173" y="28"/>
                    </a:lnTo>
                    <a:lnTo>
                      <a:pt x="168" y="25"/>
                    </a:lnTo>
                    <a:lnTo>
                      <a:pt x="161" y="21"/>
                    </a:lnTo>
                    <a:lnTo>
                      <a:pt x="154" y="15"/>
                    </a:lnTo>
                    <a:lnTo>
                      <a:pt x="146" y="10"/>
                    </a:lnTo>
                    <a:lnTo>
                      <a:pt x="139" y="7"/>
                    </a:lnTo>
                    <a:lnTo>
                      <a:pt x="135" y="5"/>
                    </a:lnTo>
                    <a:lnTo>
                      <a:pt x="133" y="3"/>
                    </a:lnTo>
                    <a:lnTo>
                      <a:pt x="136" y="0"/>
                    </a:lnTo>
                    <a:lnTo>
                      <a:pt x="143" y="0"/>
                    </a:lnTo>
                    <a:lnTo>
                      <a:pt x="221" y="54"/>
                    </a:lnTo>
                    <a:lnTo>
                      <a:pt x="224" y="56"/>
                    </a:lnTo>
                    <a:lnTo>
                      <a:pt x="229" y="60"/>
                    </a:lnTo>
                    <a:lnTo>
                      <a:pt x="234" y="63"/>
                    </a:lnTo>
                    <a:lnTo>
                      <a:pt x="238" y="66"/>
                    </a:lnTo>
                    <a:lnTo>
                      <a:pt x="244" y="70"/>
                    </a:lnTo>
                    <a:lnTo>
                      <a:pt x="259" y="78"/>
                    </a:lnTo>
                    <a:lnTo>
                      <a:pt x="272" y="88"/>
                    </a:lnTo>
                    <a:lnTo>
                      <a:pt x="279" y="92"/>
                    </a:lnTo>
                    <a:lnTo>
                      <a:pt x="280" y="94"/>
                    </a:lnTo>
                    <a:lnTo>
                      <a:pt x="280" y="95"/>
                    </a:lnTo>
                    <a:lnTo>
                      <a:pt x="280" y="96"/>
                    </a:lnTo>
                    <a:lnTo>
                      <a:pt x="280" y="98"/>
                    </a:lnTo>
                    <a:lnTo>
                      <a:pt x="280" y="101"/>
                    </a:lnTo>
                    <a:lnTo>
                      <a:pt x="279" y="108"/>
                    </a:lnTo>
                    <a:lnTo>
                      <a:pt x="273" y="119"/>
                    </a:lnTo>
                    <a:lnTo>
                      <a:pt x="261" y="136"/>
                    </a:lnTo>
                    <a:lnTo>
                      <a:pt x="253" y="144"/>
                    </a:lnTo>
                    <a:lnTo>
                      <a:pt x="243" y="152"/>
                    </a:lnTo>
                    <a:lnTo>
                      <a:pt x="232" y="157"/>
                    </a:lnTo>
                    <a:lnTo>
                      <a:pt x="224" y="158"/>
                    </a:lnTo>
                    <a:lnTo>
                      <a:pt x="216" y="159"/>
                    </a:lnTo>
                    <a:lnTo>
                      <a:pt x="210" y="164"/>
                    </a:lnTo>
                    <a:lnTo>
                      <a:pt x="205" y="169"/>
                    </a:lnTo>
                    <a:lnTo>
                      <a:pt x="205" y="175"/>
                    </a:lnTo>
                    <a:lnTo>
                      <a:pt x="205" y="183"/>
                    </a:lnTo>
                    <a:lnTo>
                      <a:pt x="200" y="194"/>
                    </a:lnTo>
                    <a:lnTo>
                      <a:pt x="193" y="206"/>
                    </a:lnTo>
                    <a:lnTo>
                      <a:pt x="186" y="214"/>
                    </a:lnTo>
                    <a:lnTo>
                      <a:pt x="170" y="228"/>
                    </a:lnTo>
                    <a:lnTo>
                      <a:pt x="158" y="234"/>
                    </a:lnTo>
                    <a:lnTo>
                      <a:pt x="151" y="235"/>
                    </a:lnTo>
                    <a:lnTo>
                      <a:pt x="148" y="236"/>
                    </a:lnTo>
                    <a:lnTo>
                      <a:pt x="148" y="238"/>
                    </a:lnTo>
                    <a:lnTo>
                      <a:pt x="146" y="238"/>
                    </a:lnTo>
                    <a:lnTo>
                      <a:pt x="145" y="236"/>
                    </a:lnTo>
                    <a:lnTo>
                      <a:pt x="143" y="235"/>
                    </a:lnTo>
                    <a:lnTo>
                      <a:pt x="139" y="232"/>
                    </a:lnTo>
                    <a:lnTo>
                      <a:pt x="129" y="225"/>
                    </a:lnTo>
                    <a:lnTo>
                      <a:pt x="114" y="215"/>
                    </a:lnTo>
                    <a:lnTo>
                      <a:pt x="98" y="206"/>
                    </a:lnTo>
                    <a:lnTo>
                      <a:pt x="81" y="194"/>
                    </a:lnTo>
                    <a:lnTo>
                      <a:pt x="68" y="185"/>
                    </a:lnTo>
                    <a:lnTo>
                      <a:pt x="57" y="179"/>
                    </a:lnTo>
                    <a:lnTo>
                      <a:pt x="53" y="176"/>
                    </a:lnTo>
                    <a:lnTo>
                      <a:pt x="47" y="172"/>
                    </a:lnTo>
                    <a:lnTo>
                      <a:pt x="41" y="168"/>
                    </a:lnTo>
                    <a:lnTo>
                      <a:pt x="34" y="162"/>
                    </a:lnTo>
                    <a:lnTo>
                      <a:pt x="27" y="155"/>
                    </a:lnTo>
                    <a:lnTo>
                      <a:pt x="19" y="150"/>
                    </a:lnTo>
                    <a:lnTo>
                      <a:pt x="12" y="143"/>
                    </a:lnTo>
                    <a:lnTo>
                      <a:pt x="6" y="136"/>
                    </a:lnTo>
                    <a:lnTo>
                      <a:pt x="2" y="130"/>
                    </a:lnTo>
                    <a:lnTo>
                      <a:pt x="0" y="124"/>
                    </a:lnTo>
                    <a:lnTo>
                      <a:pt x="3" y="123"/>
                    </a:lnTo>
                    <a:lnTo>
                      <a:pt x="8" y="124"/>
                    </a:lnTo>
                    <a:lnTo>
                      <a:pt x="12" y="130"/>
                    </a:lnTo>
                    <a:lnTo>
                      <a:pt x="17" y="137"/>
                    </a:lnTo>
                    <a:lnTo>
                      <a:pt x="21" y="143"/>
                    </a:lnTo>
                    <a:lnTo>
                      <a:pt x="27" y="150"/>
                    </a:lnTo>
                    <a:lnTo>
                      <a:pt x="33" y="155"/>
                    </a:lnTo>
                    <a:lnTo>
                      <a:pt x="38" y="161"/>
                    </a:lnTo>
                    <a:lnTo>
                      <a:pt x="44" y="165"/>
                    </a:lnTo>
                    <a:lnTo>
                      <a:pt x="50" y="169"/>
                    </a:lnTo>
                    <a:lnTo>
                      <a:pt x="56" y="173"/>
                    </a:lnTo>
                    <a:lnTo>
                      <a:pt x="143" y="228"/>
                    </a:lnTo>
                    <a:lnTo>
                      <a:pt x="145" y="225"/>
                    </a:lnTo>
                    <a:lnTo>
                      <a:pt x="146" y="222"/>
                    </a:lnTo>
                    <a:lnTo>
                      <a:pt x="148" y="220"/>
                    </a:lnTo>
                    <a:lnTo>
                      <a:pt x="151" y="215"/>
                    </a:lnTo>
                    <a:lnTo>
                      <a:pt x="158" y="207"/>
                    </a:lnTo>
                    <a:lnTo>
                      <a:pt x="170" y="194"/>
                    </a:lnTo>
                    <a:lnTo>
                      <a:pt x="183" y="183"/>
                    </a:lnTo>
                    <a:lnTo>
                      <a:pt x="189" y="176"/>
                    </a:lnTo>
                    <a:lnTo>
                      <a:pt x="191" y="173"/>
                    </a:lnTo>
                    <a:lnTo>
                      <a:pt x="194" y="171"/>
                    </a:lnTo>
                    <a:lnTo>
                      <a:pt x="199" y="169"/>
                    </a:lnTo>
                    <a:lnTo>
                      <a:pt x="200" y="168"/>
                    </a:lnTo>
                    <a:lnTo>
                      <a:pt x="200" y="175"/>
                    </a:lnTo>
                    <a:lnTo>
                      <a:pt x="199" y="176"/>
                    </a:lnTo>
                    <a:lnTo>
                      <a:pt x="194" y="180"/>
                    </a:lnTo>
                    <a:lnTo>
                      <a:pt x="189" y="186"/>
                    </a:lnTo>
                    <a:lnTo>
                      <a:pt x="181" y="193"/>
                    </a:lnTo>
                    <a:lnTo>
                      <a:pt x="174" y="201"/>
                    </a:lnTo>
                    <a:lnTo>
                      <a:pt x="165" y="208"/>
                    </a:lnTo>
                    <a:lnTo>
                      <a:pt x="159" y="215"/>
                    </a:lnTo>
                    <a:lnTo>
                      <a:pt x="154" y="221"/>
                    </a:lnTo>
                    <a:lnTo>
                      <a:pt x="151" y="225"/>
                    </a:lnTo>
                    <a:lnTo>
                      <a:pt x="151" y="229"/>
                    </a:lnTo>
                    <a:lnTo>
                      <a:pt x="152" y="231"/>
                    </a:lnTo>
                    <a:lnTo>
                      <a:pt x="155" y="229"/>
                    </a:lnTo>
                    <a:lnTo>
                      <a:pt x="158" y="228"/>
                    </a:lnTo>
                    <a:lnTo>
                      <a:pt x="165" y="224"/>
                    </a:lnTo>
                    <a:lnTo>
                      <a:pt x="173" y="220"/>
                    </a:lnTo>
                    <a:lnTo>
                      <a:pt x="180" y="213"/>
                    </a:lnTo>
                    <a:lnTo>
                      <a:pt x="187" y="204"/>
                    </a:lnTo>
                    <a:lnTo>
                      <a:pt x="194" y="196"/>
                    </a:lnTo>
                    <a:lnTo>
                      <a:pt x="199" y="186"/>
                    </a:lnTo>
                    <a:lnTo>
                      <a:pt x="200" y="175"/>
                    </a:lnTo>
                    <a:lnTo>
                      <a:pt x="202" y="165"/>
                    </a:lnTo>
                    <a:lnTo>
                      <a:pt x="206" y="159"/>
                    </a:lnTo>
                    <a:lnTo>
                      <a:pt x="213" y="155"/>
                    </a:lnTo>
                    <a:lnTo>
                      <a:pt x="224" y="154"/>
                    </a:lnTo>
                    <a:lnTo>
                      <a:pt x="232" y="152"/>
                    </a:lnTo>
                    <a:lnTo>
                      <a:pt x="243" y="147"/>
                    </a:lnTo>
                    <a:lnTo>
                      <a:pt x="250" y="140"/>
                    </a:lnTo>
                    <a:lnTo>
                      <a:pt x="259" y="131"/>
                    </a:lnTo>
                    <a:lnTo>
                      <a:pt x="264" y="123"/>
                    </a:lnTo>
                    <a:lnTo>
                      <a:pt x="270" y="115"/>
                    </a:lnTo>
                    <a:lnTo>
                      <a:pt x="273" y="109"/>
                    </a:lnTo>
                    <a:lnTo>
                      <a:pt x="275" y="105"/>
                    </a:lnTo>
                    <a:lnTo>
                      <a:pt x="275" y="102"/>
                    </a:lnTo>
                    <a:lnTo>
                      <a:pt x="273" y="101"/>
                    </a:lnTo>
                    <a:lnTo>
                      <a:pt x="269" y="101"/>
                    </a:lnTo>
                    <a:lnTo>
                      <a:pt x="264" y="105"/>
                    </a:lnTo>
                    <a:lnTo>
                      <a:pt x="253" y="117"/>
                    </a:lnTo>
                    <a:lnTo>
                      <a:pt x="240" y="133"/>
                    </a:lnTo>
                    <a:lnTo>
                      <a:pt x="228" y="148"/>
                    </a:lnTo>
                    <a:lnTo>
                      <a:pt x="224" y="154"/>
                    </a:lnTo>
                    <a:lnTo>
                      <a:pt x="216" y="155"/>
                    </a:lnTo>
                    <a:lnTo>
                      <a:pt x="218" y="152"/>
                    </a:lnTo>
                    <a:lnTo>
                      <a:pt x="219" y="148"/>
                    </a:lnTo>
                    <a:lnTo>
                      <a:pt x="221" y="145"/>
                    </a:lnTo>
                    <a:lnTo>
                      <a:pt x="224" y="143"/>
                    </a:lnTo>
                    <a:lnTo>
                      <a:pt x="229" y="136"/>
                    </a:lnTo>
                    <a:lnTo>
                      <a:pt x="240" y="123"/>
                    </a:lnTo>
                    <a:lnTo>
                      <a:pt x="253" y="109"/>
                    </a:lnTo>
                    <a:lnTo>
                      <a:pt x="260" y="101"/>
                    </a:lnTo>
                    <a:lnTo>
                      <a:pt x="263" y="98"/>
                    </a:lnTo>
                    <a:lnTo>
                      <a:pt x="266" y="96"/>
                    </a:lnTo>
                    <a:lnTo>
                      <a:pt x="269" y="95"/>
                    </a:lnTo>
                    <a:lnTo>
                      <a:pt x="272" y="94"/>
                    </a:lnTo>
                    <a:lnTo>
                      <a:pt x="235" y="70"/>
                    </a:lnTo>
                    <a:lnTo>
                      <a:pt x="232" y="67"/>
                    </a:lnTo>
                    <a:lnTo>
                      <a:pt x="226" y="64"/>
                    </a:lnTo>
                    <a:lnTo>
                      <a:pt x="221" y="61"/>
                    </a:lnTo>
                    <a:lnTo>
                      <a:pt x="21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5" name="Freeform 893">
                <a:extLst>
                  <a:ext uri="{FF2B5EF4-FFF2-40B4-BE49-F238E27FC236}">
                    <a16:creationId xmlns:a16="http://schemas.microsoft.com/office/drawing/2014/main" id="{9BA5A0E0-0810-8B38-956B-CF1FDA933105}"/>
                  </a:ext>
                </a:extLst>
              </p:cNvPr>
              <p:cNvSpPr>
                <a:spLocks/>
              </p:cNvSpPr>
              <p:nvPr/>
            </p:nvSpPr>
            <p:spPr bwMode="auto">
              <a:xfrm>
                <a:off x="2918" y="3962"/>
                <a:ext cx="21" cy="24"/>
              </a:xfrm>
              <a:custGeom>
                <a:avLst/>
                <a:gdLst>
                  <a:gd name="T0" fmla="*/ 0 w 63"/>
                  <a:gd name="T1" fmla="*/ 0 h 73"/>
                  <a:gd name="T2" fmla="*/ 0 w 63"/>
                  <a:gd name="T3" fmla="*/ 0 h 73"/>
                  <a:gd name="T4" fmla="*/ 0 w 63"/>
                  <a:gd name="T5" fmla="*/ 0 h 73"/>
                  <a:gd name="T6" fmla="*/ 0 w 63"/>
                  <a:gd name="T7" fmla="*/ 0 h 73"/>
                  <a:gd name="T8" fmla="*/ 0 w 63"/>
                  <a:gd name="T9" fmla="*/ 0 h 73"/>
                  <a:gd name="T10" fmla="*/ 0 w 63"/>
                  <a:gd name="T11" fmla="*/ 0 h 73"/>
                  <a:gd name="T12" fmla="*/ 0 w 63"/>
                  <a:gd name="T13" fmla="*/ 0 h 73"/>
                  <a:gd name="T14" fmla="*/ 0 w 63"/>
                  <a:gd name="T15" fmla="*/ 0 h 73"/>
                  <a:gd name="T16" fmla="*/ 0 w 63"/>
                  <a:gd name="T17" fmla="*/ 0 h 73"/>
                  <a:gd name="T18" fmla="*/ 0 w 63"/>
                  <a:gd name="T19" fmla="*/ 0 h 73"/>
                  <a:gd name="T20" fmla="*/ 0 w 63"/>
                  <a:gd name="T21" fmla="*/ 0 h 73"/>
                  <a:gd name="T22" fmla="*/ 0 w 63"/>
                  <a:gd name="T23" fmla="*/ 0 h 73"/>
                  <a:gd name="T24" fmla="*/ 0 w 63"/>
                  <a:gd name="T25" fmla="*/ 0 h 73"/>
                  <a:gd name="T26" fmla="*/ 0 w 63"/>
                  <a:gd name="T27" fmla="*/ 0 h 73"/>
                  <a:gd name="T28" fmla="*/ 0 w 63"/>
                  <a:gd name="T29" fmla="*/ 0 h 73"/>
                  <a:gd name="T30" fmla="*/ 0 w 63"/>
                  <a:gd name="T31" fmla="*/ 0 h 73"/>
                  <a:gd name="T32" fmla="*/ 0 w 63"/>
                  <a:gd name="T33" fmla="*/ 0 h 73"/>
                  <a:gd name="T34" fmla="*/ 0 w 63"/>
                  <a:gd name="T35" fmla="*/ 0 h 73"/>
                  <a:gd name="T36" fmla="*/ 0 w 63"/>
                  <a:gd name="T37" fmla="*/ 0 h 73"/>
                  <a:gd name="T38" fmla="*/ 0 w 63"/>
                  <a:gd name="T39" fmla="*/ 0 h 73"/>
                  <a:gd name="T40" fmla="*/ 0 w 63"/>
                  <a:gd name="T41" fmla="*/ 0 h 73"/>
                  <a:gd name="T42" fmla="*/ 0 w 63"/>
                  <a:gd name="T43" fmla="*/ 0 h 73"/>
                  <a:gd name="T44" fmla="*/ 0 w 63"/>
                  <a:gd name="T45" fmla="*/ 0 h 73"/>
                  <a:gd name="T46" fmla="*/ 0 w 63"/>
                  <a:gd name="T47" fmla="*/ 0 h 73"/>
                  <a:gd name="T48" fmla="*/ 0 w 63"/>
                  <a:gd name="T49" fmla="*/ 0 h 73"/>
                  <a:gd name="T50" fmla="*/ 0 w 63"/>
                  <a:gd name="T51" fmla="*/ 0 h 73"/>
                  <a:gd name="T52" fmla="*/ 0 w 63"/>
                  <a:gd name="T53" fmla="*/ 0 h 73"/>
                  <a:gd name="T54" fmla="*/ 0 w 63"/>
                  <a:gd name="T55" fmla="*/ 0 h 73"/>
                  <a:gd name="T56" fmla="*/ 0 w 63"/>
                  <a:gd name="T57" fmla="*/ 0 h 73"/>
                  <a:gd name="T58" fmla="*/ 0 w 63"/>
                  <a:gd name="T59" fmla="*/ 0 h 73"/>
                  <a:gd name="T60" fmla="*/ 0 w 63"/>
                  <a:gd name="T61" fmla="*/ 0 h 73"/>
                  <a:gd name="T62" fmla="*/ 0 w 63"/>
                  <a:gd name="T63" fmla="*/ 0 h 73"/>
                  <a:gd name="T64" fmla="*/ 0 w 63"/>
                  <a:gd name="T65" fmla="*/ 0 h 73"/>
                  <a:gd name="T66" fmla="*/ 0 w 63"/>
                  <a:gd name="T67" fmla="*/ 0 h 73"/>
                  <a:gd name="T68" fmla="*/ 0 w 63"/>
                  <a:gd name="T69" fmla="*/ 0 h 73"/>
                  <a:gd name="T70" fmla="*/ 0 w 63"/>
                  <a:gd name="T71" fmla="*/ 0 h 73"/>
                  <a:gd name="T72" fmla="*/ 0 w 63"/>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73"/>
                  <a:gd name="T113" fmla="*/ 63 w 63"/>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73">
                    <a:moveTo>
                      <a:pt x="14" y="73"/>
                    </a:moveTo>
                    <a:lnTo>
                      <a:pt x="8" y="72"/>
                    </a:lnTo>
                    <a:lnTo>
                      <a:pt x="5" y="69"/>
                    </a:lnTo>
                    <a:lnTo>
                      <a:pt x="2" y="65"/>
                    </a:lnTo>
                    <a:lnTo>
                      <a:pt x="2" y="60"/>
                    </a:lnTo>
                    <a:lnTo>
                      <a:pt x="0" y="56"/>
                    </a:lnTo>
                    <a:lnTo>
                      <a:pt x="0" y="51"/>
                    </a:lnTo>
                    <a:lnTo>
                      <a:pt x="0" y="45"/>
                    </a:lnTo>
                    <a:lnTo>
                      <a:pt x="2" y="39"/>
                    </a:lnTo>
                    <a:lnTo>
                      <a:pt x="2" y="38"/>
                    </a:lnTo>
                    <a:lnTo>
                      <a:pt x="2" y="37"/>
                    </a:lnTo>
                    <a:lnTo>
                      <a:pt x="2" y="35"/>
                    </a:lnTo>
                    <a:lnTo>
                      <a:pt x="5" y="30"/>
                    </a:lnTo>
                    <a:lnTo>
                      <a:pt x="9" y="21"/>
                    </a:lnTo>
                    <a:lnTo>
                      <a:pt x="14" y="13"/>
                    </a:lnTo>
                    <a:lnTo>
                      <a:pt x="16" y="7"/>
                    </a:lnTo>
                    <a:lnTo>
                      <a:pt x="19" y="4"/>
                    </a:lnTo>
                    <a:lnTo>
                      <a:pt x="22" y="3"/>
                    </a:lnTo>
                    <a:lnTo>
                      <a:pt x="25" y="2"/>
                    </a:lnTo>
                    <a:lnTo>
                      <a:pt x="30" y="0"/>
                    </a:lnTo>
                    <a:lnTo>
                      <a:pt x="35" y="3"/>
                    </a:lnTo>
                    <a:lnTo>
                      <a:pt x="44" y="9"/>
                    </a:lnTo>
                    <a:lnTo>
                      <a:pt x="51" y="14"/>
                    </a:lnTo>
                    <a:lnTo>
                      <a:pt x="56" y="17"/>
                    </a:lnTo>
                    <a:lnTo>
                      <a:pt x="57" y="18"/>
                    </a:lnTo>
                    <a:lnTo>
                      <a:pt x="60" y="18"/>
                    </a:lnTo>
                    <a:lnTo>
                      <a:pt x="62" y="18"/>
                    </a:lnTo>
                    <a:lnTo>
                      <a:pt x="63" y="18"/>
                    </a:lnTo>
                    <a:lnTo>
                      <a:pt x="53" y="24"/>
                    </a:lnTo>
                    <a:lnTo>
                      <a:pt x="40" y="30"/>
                    </a:lnTo>
                    <a:lnTo>
                      <a:pt x="28" y="37"/>
                    </a:lnTo>
                    <a:lnTo>
                      <a:pt x="22" y="44"/>
                    </a:lnTo>
                    <a:lnTo>
                      <a:pt x="19" y="52"/>
                    </a:lnTo>
                    <a:lnTo>
                      <a:pt x="16" y="62"/>
                    </a:lnTo>
                    <a:lnTo>
                      <a:pt x="15" y="70"/>
                    </a:lnTo>
                    <a:lnTo>
                      <a:pt x="14" y="73"/>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6" name="Freeform 894">
                <a:extLst>
                  <a:ext uri="{FF2B5EF4-FFF2-40B4-BE49-F238E27FC236}">
                    <a16:creationId xmlns:a16="http://schemas.microsoft.com/office/drawing/2014/main" id="{3A1EAF2F-5A19-8CB6-42F2-155013FBCD3E}"/>
                  </a:ext>
                </a:extLst>
              </p:cNvPr>
              <p:cNvSpPr>
                <a:spLocks/>
              </p:cNvSpPr>
              <p:nvPr/>
            </p:nvSpPr>
            <p:spPr bwMode="auto">
              <a:xfrm>
                <a:off x="2918" y="3974"/>
                <a:ext cx="7" cy="12"/>
              </a:xfrm>
              <a:custGeom>
                <a:avLst/>
                <a:gdLst>
                  <a:gd name="T0" fmla="*/ 0 w 22"/>
                  <a:gd name="T1" fmla="*/ 0 h 36"/>
                  <a:gd name="T2" fmla="*/ 0 w 22"/>
                  <a:gd name="T3" fmla="*/ 0 h 36"/>
                  <a:gd name="T4" fmla="*/ 0 w 22"/>
                  <a:gd name="T5" fmla="*/ 0 h 36"/>
                  <a:gd name="T6" fmla="*/ 0 w 22"/>
                  <a:gd name="T7" fmla="*/ 0 h 36"/>
                  <a:gd name="T8" fmla="*/ 0 w 22"/>
                  <a:gd name="T9" fmla="*/ 0 h 36"/>
                  <a:gd name="T10" fmla="*/ 0 w 22"/>
                  <a:gd name="T11" fmla="*/ 0 h 36"/>
                  <a:gd name="T12" fmla="*/ 0 w 22"/>
                  <a:gd name="T13" fmla="*/ 0 h 36"/>
                  <a:gd name="T14" fmla="*/ 0 w 22"/>
                  <a:gd name="T15" fmla="*/ 0 h 36"/>
                  <a:gd name="T16" fmla="*/ 0 w 22"/>
                  <a:gd name="T17" fmla="*/ 0 h 36"/>
                  <a:gd name="T18" fmla="*/ 0 w 22"/>
                  <a:gd name="T19" fmla="*/ 0 h 36"/>
                  <a:gd name="T20" fmla="*/ 0 w 22"/>
                  <a:gd name="T21" fmla="*/ 0 h 36"/>
                  <a:gd name="T22" fmla="*/ 0 w 22"/>
                  <a:gd name="T23" fmla="*/ 0 h 36"/>
                  <a:gd name="T24" fmla="*/ 0 w 22"/>
                  <a:gd name="T25" fmla="*/ 0 h 36"/>
                  <a:gd name="T26" fmla="*/ 0 w 22"/>
                  <a:gd name="T27" fmla="*/ 0 h 36"/>
                  <a:gd name="T28" fmla="*/ 0 w 22"/>
                  <a:gd name="T29" fmla="*/ 0 h 36"/>
                  <a:gd name="T30" fmla="*/ 0 w 22"/>
                  <a:gd name="T31" fmla="*/ 0 h 36"/>
                  <a:gd name="T32" fmla="*/ 0 w 22"/>
                  <a:gd name="T33" fmla="*/ 0 h 36"/>
                  <a:gd name="T34" fmla="*/ 0 w 22"/>
                  <a:gd name="T35" fmla="*/ 0 h 36"/>
                  <a:gd name="T36" fmla="*/ 0 w 22"/>
                  <a:gd name="T37" fmla="*/ 0 h 36"/>
                  <a:gd name="T38" fmla="*/ 0 w 22"/>
                  <a:gd name="T39" fmla="*/ 0 h 36"/>
                  <a:gd name="T40" fmla="*/ 0 w 22"/>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36"/>
                  <a:gd name="T65" fmla="*/ 22 w 2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36">
                    <a:moveTo>
                      <a:pt x="14" y="36"/>
                    </a:moveTo>
                    <a:lnTo>
                      <a:pt x="8" y="35"/>
                    </a:lnTo>
                    <a:lnTo>
                      <a:pt x="5" y="32"/>
                    </a:lnTo>
                    <a:lnTo>
                      <a:pt x="2" y="28"/>
                    </a:lnTo>
                    <a:lnTo>
                      <a:pt x="2" y="23"/>
                    </a:lnTo>
                    <a:lnTo>
                      <a:pt x="0" y="19"/>
                    </a:lnTo>
                    <a:lnTo>
                      <a:pt x="0" y="14"/>
                    </a:lnTo>
                    <a:lnTo>
                      <a:pt x="0" y="8"/>
                    </a:lnTo>
                    <a:lnTo>
                      <a:pt x="2" y="2"/>
                    </a:lnTo>
                    <a:lnTo>
                      <a:pt x="3" y="0"/>
                    </a:lnTo>
                    <a:lnTo>
                      <a:pt x="5" y="0"/>
                    </a:lnTo>
                    <a:lnTo>
                      <a:pt x="6" y="0"/>
                    </a:lnTo>
                    <a:lnTo>
                      <a:pt x="9" y="1"/>
                    </a:lnTo>
                    <a:lnTo>
                      <a:pt x="12" y="4"/>
                    </a:lnTo>
                    <a:lnTo>
                      <a:pt x="15" y="5"/>
                    </a:lnTo>
                    <a:lnTo>
                      <a:pt x="19" y="7"/>
                    </a:lnTo>
                    <a:lnTo>
                      <a:pt x="22" y="7"/>
                    </a:lnTo>
                    <a:lnTo>
                      <a:pt x="21" y="14"/>
                    </a:lnTo>
                    <a:lnTo>
                      <a:pt x="18" y="23"/>
                    </a:lnTo>
                    <a:lnTo>
                      <a:pt x="15" y="32"/>
                    </a:lnTo>
                    <a:lnTo>
                      <a:pt x="14" y="36"/>
                    </a:lnTo>
                    <a:close/>
                  </a:path>
                </a:pathLst>
              </a:custGeom>
              <a:solidFill>
                <a:srgbClr val="E5B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7" name="Freeform 895">
                <a:extLst>
                  <a:ext uri="{FF2B5EF4-FFF2-40B4-BE49-F238E27FC236}">
                    <a16:creationId xmlns:a16="http://schemas.microsoft.com/office/drawing/2014/main" id="{64EA2538-BF58-7A42-E54C-A51658C1DED1}"/>
                  </a:ext>
                </a:extLst>
              </p:cNvPr>
              <p:cNvSpPr>
                <a:spLocks/>
              </p:cNvSpPr>
              <p:nvPr/>
            </p:nvSpPr>
            <p:spPr bwMode="auto">
              <a:xfrm>
                <a:off x="2925" y="3968"/>
                <a:ext cx="14" cy="8"/>
              </a:xfrm>
              <a:custGeom>
                <a:avLst/>
                <a:gdLst>
                  <a:gd name="T0" fmla="*/ 0 w 41"/>
                  <a:gd name="T1" fmla="*/ 0 h 26"/>
                  <a:gd name="T2" fmla="*/ 0 w 41"/>
                  <a:gd name="T3" fmla="*/ 0 h 26"/>
                  <a:gd name="T4" fmla="*/ 0 w 41"/>
                  <a:gd name="T5" fmla="*/ 0 h 26"/>
                  <a:gd name="T6" fmla="*/ 0 w 41"/>
                  <a:gd name="T7" fmla="*/ 0 h 26"/>
                  <a:gd name="T8" fmla="*/ 0 w 41"/>
                  <a:gd name="T9" fmla="*/ 0 h 26"/>
                  <a:gd name="T10" fmla="*/ 0 w 41"/>
                  <a:gd name="T11" fmla="*/ 0 h 26"/>
                  <a:gd name="T12" fmla="*/ 0 w 41"/>
                  <a:gd name="T13" fmla="*/ 0 h 26"/>
                  <a:gd name="T14" fmla="*/ 0 w 41"/>
                  <a:gd name="T15" fmla="*/ 0 h 26"/>
                  <a:gd name="T16" fmla="*/ 0 w 41"/>
                  <a:gd name="T17" fmla="*/ 0 h 26"/>
                  <a:gd name="T18" fmla="*/ 0 w 41"/>
                  <a:gd name="T19" fmla="*/ 0 h 26"/>
                  <a:gd name="T20" fmla="*/ 0 w 41"/>
                  <a:gd name="T21" fmla="*/ 0 h 26"/>
                  <a:gd name="T22" fmla="*/ 0 w 41"/>
                  <a:gd name="T23" fmla="*/ 0 h 26"/>
                  <a:gd name="T24" fmla="*/ 0 w 41"/>
                  <a:gd name="T25" fmla="*/ 0 h 26"/>
                  <a:gd name="T26" fmla="*/ 0 w 41"/>
                  <a:gd name="T27" fmla="*/ 0 h 26"/>
                  <a:gd name="T28" fmla="*/ 0 w 41"/>
                  <a:gd name="T29" fmla="*/ 0 h 26"/>
                  <a:gd name="T30" fmla="*/ 0 w 41"/>
                  <a:gd name="T31" fmla="*/ 0 h 26"/>
                  <a:gd name="T32" fmla="*/ 0 w 41"/>
                  <a:gd name="T33" fmla="*/ 0 h 26"/>
                  <a:gd name="T34" fmla="*/ 0 w 41"/>
                  <a:gd name="T35" fmla="*/ 0 h 26"/>
                  <a:gd name="T36" fmla="*/ 0 w 41"/>
                  <a:gd name="T37" fmla="*/ 0 h 26"/>
                  <a:gd name="T38" fmla="*/ 0 w 41"/>
                  <a:gd name="T39" fmla="*/ 0 h 26"/>
                  <a:gd name="T40" fmla="*/ 0 w 41"/>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26"/>
                  <a:gd name="T65" fmla="*/ 41 w 4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26">
                    <a:moveTo>
                      <a:pt x="41" y="0"/>
                    </a:moveTo>
                    <a:lnTo>
                      <a:pt x="31" y="6"/>
                    </a:lnTo>
                    <a:lnTo>
                      <a:pt x="18" y="12"/>
                    </a:lnTo>
                    <a:lnTo>
                      <a:pt x="6" y="19"/>
                    </a:lnTo>
                    <a:lnTo>
                      <a:pt x="0" y="26"/>
                    </a:lnTo>
                    <a:lnTo>
                      <a:pt x="0" y="20"/>
                    </a:lnTo>
                    <a:lnTo>
                      <a:pt x="3" y="16"/>
                    </a:lnTo>
                    <a:lnTo>
                      <a:pt x="5" y="12"/>
                    </a:lnTo>
                    <a:lnTo>
                      <a:pt x="6" y="7"/>
                    </a:lnTo>
                    <a:lnTo>
                      <a:pt x="8" y="5"/>
                    </a:lnTo>
                    <a:lnTo>
                      <a:pt x="9" y="2"/>
                    </a:lnTo>
                    <a:lnTo>
                      <a:pt x="11" y="2"/>
                    </a:lnTo>
                    <a:lnTo>
                      <a:pt x="11" y="3"/>
                    </a:lnTo>
                    <a:lnTo>
                      <a:pt x="11" y="6"/>
                    </a:lnTo>
                    <a:lnTo>
                      <a:pt x="11" y="9"/>
                    </a:lnTo>
                    <a:lnTo>
                      <a:pt x="11" y="12"/>
                    </a:lnTo>
                    <a:lnTo>
                      <a:pt x="15" y="12"/>
                    </a:lnTo>
                    <a:lnTo>
                      <a:pt x="24" y="7"/>
                    </a:lnTo>
                    <a:lnTo>
                      <a:pt x="34" y="3"/>
                    </a:lnTo>
                    <a:lnTo>
                      <a:pt x="41" y="0"/>
                    </a:lnTo>
                    <a:close/>
                  </a:path>
                </a:pathLst>
              </a:custGeom>
              <a:solidFill>
                <a:srgbClr val="7F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8" name="Freeform 896">
                <a:extLst>
                  <a:ext uri="{FF2B5EF4-FFF2-40B4-BE49-F238E27FC236}">
                    <a16:creationId xmlns:a16="http://schemas.microsoft.com/office/drawing/2014/main" id="{A0F55681-2B10-6F0D-BEE0-42B46FD5A1C9}"/>
                  </a:ext>
                </a:extLst>
              </p:cNvPr>
              <p:cNvSpPr>
                <a:spLocks/>
              </p:cNvSpPr>
              <p:nvPr/>
            </p:nvSpPr>
            <p:spPr bwMode="auto">
              <a:xfrm>
                <a:off x="2575" y="4036"/>
                <a:ext cx="168" cy="105"/>
              </a:xfrm>
              <a:custGeom>
                <a:avLst/>
                <a:gdLst>
                  <a:gd name="T0" fmla="*/ 0 w 504"/>
                  <a:gd name="T1" fmla="*/ 0 h 315"/>
                  <a:gd name="T2" fmla="*/ 0 w 504"/>
                  <a:gd name="T3" fmla="*/ 0 h 315"/>
                  <a:gd name="T4" fmla="*/ 0 w 504"/>
                  <a:gd name="T5" fmla="*/ 0 h 315"/>
                  <a:gd name="T6" fmla="*/ 0 w 504"/>
                  <a:gd name="T7" fmla="*/ 0 h 315"/>
                  <a:gd name="T8" fmla="*/ 0 w 504"/>
                  <a:gd name="T9" fmla="*/ 0 h 315"/>
                  <a:gd name="T10" fmla="*/ 0 w 504"/>
                  <a:gd name="T11" fmla="*/ 0 h 315"/>
                  <a:gd name="T12" fmla="*/ 0 w 504"/>
                  <a:gd name="T13" fmla="*/ 0 h 315"/>
                  <a:gd name="T14" fmla="*/ 0 w 504"/>
                  <a:gd name="T15" fmla="*/ 0 h 315"/>
                  <a:gd name="T16" fmla="*/ 0 w 504"/>
                  <a:gd name="T17" fmla="*/ 0 h 315"/>
                  <a:gd name="T18" fmla="*/ 0 w 504"/>
                  <a:gd name="T19" fmla="*/ 0 h 315"/>
                  <a:gd name="T20" fmla="*/ 0 w 504"/>
                  <a:gd name="T21" fmla="*/ 0 h 315"/>
                  <a:gd name="T22" fmla="*/ 0 w 504"/>
                  <a:gd name="T23" fmla="*/ 0 h 315"/>
                  <a:gd name="T24" fmla="*/ 0 w 504"/>
                  <a:gd name="T25" fmla="*/ 0 h 315"/>
                  <a:gd name="T26" fmla="*/ 0 w 504"/>
                  <a:gd name="T27" fmla="*/ 0 h 315"/>
                  <a:gd name="T28" fmla="*/ 0 w 504"/>
                  <a:gd name="T29" fmla="*/ 0 h 315"/>
                  <a:gd name="T30" fmla="*/ 0 w 504"/>
                  <a:gd name="T31" fmla="*/ 0 h 315"/>
                  <a:gd name="T32" fmla="*/ 0 w 504"/>
                  <a:gd name="T33" fmla="*/ 0 h 315"/>
                  <a:gd name="T34" fmla="*/ 0 w 504"/>
                  <a:gd name="T35" fmla="*/ 0 h 315"/>
                  <a:gd name="T36" fmla="*/ 0 w 504"/>
                  <a:gd name="T37" fmla="*/ 0 h 315"/>
                  <a:gd name="T38" fmla="*/ 0 w 504"/>
                  <a:gd name="T39" fmla="*/ 0 h 315"/>
                  <a:gd name="T40" fmla="*/ 0 w 504"/>
                  <a:gd name="T41" fmla="*/ 0 h 315"/>
                  <a:gd name="T42" fmla="*/ 0 w 504"/>
                  <a:gd name="T43" fmla="*/ 0 h 315"/>
                  <a:gd name="T44" fmla="*/ 0 w 504"/>
                  <a:gd name="T45" fmla="*/ 0 h 315"/>
                  <a:gd name="T46" fmla="*/ 0 w 504"/>
                  <a:gd name="T47" fmla="*/ 0 h 315"/>
                  <a:gd name="T48" fmla="*/ 0 w 504"/>
                  <a:gd name="T49" fmla="*/ 0 h 315"/>
                  <a:gd name="T50" fmla="*/ 1 w 504"/>
                  <a:gd name="T51" fmla="*/ 0 h 315"/>
                  <a:gd name="T52" fmla="*/ 1 w 504"/>
                  <a:gd name="T53" fmla="*/ 0 h 315"/>
                  <a:gd name="T54" fmla="*/ 1 w 504"/>
                  <a:gd name="T55" fmla="*/ 0 h 315"/>
                  <a:gd name="T56" fmla="*/ 1 w 504"/>
                  <a:gd name="T57" fmla="*/ 0 h 315"/>
                  <a:gd name="T58" fmla="*/ 1 w 504"/>
                  <a:gd name="T59" fmla="*/ 0 h 315"/>
                  <a:gd name="T60" fmla="*/ 1 w 504"/>
                  <a:gd name="T61" fmla="*/ 0 h 315"/>
                  <a:gd name="T62" fmla="*/ 1 w 504"/>
                  <a:gd name="T63" fmla="*/ 0 h 315"/>
                  <a:gd name="T64" fmla="*/ 1 w 504"/>
                  <a:gd name="T65" fmla="*/ 0 h 315"/>
                  <a:gd name="T66" fmla="*/ 1 w 504"/>
                  <a:gd name="T67" fmla="*/ 0 h 315"/>
                  <a:gd name="T68" fmla="*/ 1 w 504"/>
                  <a:gd name="T69" fmla="*/ 0 h 315"/>
                  <a:gd name="T70" fmla="*/ 1 w 504"/>
                  <a:gd name="T71" fmla="*/ 0 h 315"/>
                  <a:gd name="T72" fmla="*/ 1 w 504"/>
                  <a:gd name="T73" fmla="*/ 0 h 315"/>
                  <a:gd name="T74" fmla="*/ 1 w 504"/>
                  <a:gd name="T75" fmla="*/ 0 h 315"/>
                  <a:gd name="T76" fmla="*/ 1 w 504"/>
                  <a:gd name="T77" fmla="*/ 0 h 315"/>
                  <a:gd name="T78" fmla="*/ 1 w 504"/>
                  <a:gd name="T79" fmla="*/ 0 h 315"/>
                  <a:gd name="T80" fmla="*/ 1 w 504"/>
                  <a:gd name="T81" fmla="*/ 0 h 315"/>
                  <a:gd name="T82" fmla="*/ 0 w 504"/>
                  <a:gd name="T83" fmla="*/ 0 h 315"/>
                  <a:gd name="T84" fmla="*/ 0 w 504"/>
                  <a:gd name="T85" fmla="*/ 0 h 315"/>
                  <a:gd name="T86" fmla="*/ 0 w 504"/>
                  <a:gd name="T87" fmla="*/ 0 h 315"/>
                  <a:gd name="T88" fmla="*/ 0 w 504"/>
                  <a:gd name="T89" fmla="*/ 0 h 315"/>
                  <a:gd name="T90" fmla="*/ 0 w 504"/>
                  <a:gd name="T91" fmla="*/ 0 h 3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4"/>
                  <a:gd name="T139" fmla="*/ 0 h 315"/>
                  <a:gd name="T140" fmla="*/ 504 w 504"/>
                  <a:gd name="T141" fmla="*/ 315 h 3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4" h="315">
                    <a:moveTo>
                      <a:pt x="241" y="0"/>
                    </a:moveTo>
                    <a:lnTo>
                      <a:pt x="219" y="0"/>
                    </a:lnTo>
                    <a:lnTo>
                      <a:pt x="197" y="2"/>
                    </a:lnTo>
                    <a:lnTo>
                      <a:pt x="177" y="3"/>
                    </a:lnTo>
                    <a:lnTo>
                      <a:pt x="155" y="6"/>
                    </a:lnTo>
                    <a:lnTo>
                      <a:pt x="135" y="10"/>
                    </a:lnTo>
                    <a:lnTo>
                      <a:pt x="114" y="13"/>
                    </a:lnTo>
                    <a:lnTo>
                      <a:pt x="95" y="18"/>
                    </a:lnTo>
                    <a:lnTo>
                      <a:pt x="78" y="23"/>
                    </a:lnTo>
                    <a:lnTo>
                      <a:pt x="62" y="28"/>
                    </a:lnTo>
                    <a:lnTo>
                      <a:pt x="47" y="35"/>
                    </a:lnTo>
                    <a:lnTo>
                      <a:pt x="34" y="42"/>
                    </a:lnTo>
                    <a:lnTo>
                      <a:pt x="22" y="49"/>
                    </a:lnTo>
                    <a:lnTo>
                      <a:pt x="14" y="58"/>
                    </a:lnTo>
                    <a:lnTo>
                      <a:pt x="6" y="65"/>
                    </a:lnTo>
                    <a:lnTo>
                      <a:pt x="2" y="74"/>
                    </a:lnTo>
                    <a:lnTo>
                      <a:pt x="0" y="83"/>
                    </a:lnTo>
                    <a:lnTo>
                      <a:pt x="3" y="100"/>
                    </a:lnTo>
                    <a:lnTo>
                      <a:pt x="8" y="130"/>
                    </a:lnTo>
                    <a:lnTo>
                      <a:pt x="17" y="167"/>
                    </a:lnTo>
                    <a:lnTo>
                      <a:pt x="27" y="209"/>
                    </a:lnTo>
                    <a:lnTo>
                      <a:pt x="35" y="248"/>
                    </a:lnTo>
                    <a:lnTo>
                      <a:pt x="44" y="283"/>
                    </a:lnTo>
                    <a:lnTo>
                      <a:pt x="49" y="307"/>
                    </a:lnTo>
                    <a:lnTo>
                      <a:pt x="52" y="315"/>
                    </a:lnTo>
                    <a:lnTo>
                      <a:pt x="504" y="315"/>
                    </a:lnTo>
                    <a:lnTo>
                      <a:pt x="504" y="221"/>
                    </a:lnTo>
                    <a:lnTo>
                      <a:pt x="502" y="153"/>
                    </a:lnTo>
                    <a:lnTo>
                      <a:pt x="498" y="107"/>
                    </a:lnTo>
                    <a:lnTo>
                      <a:pt x="492" y="80"/>
                    </a:lnTo>
                    <a:lnTo>
                      <a:pt x="490" y="76"/>
                    </a:lnTo>
                    <a:lnTo>
                      <a:pt x="486" y="70"/>
                    </a:lnTo>
                    <a:lnTo>
                      <a:pt x="482" y="65"/>
                    </a:lnTo>
                    <a:lnTo>
                      <a:pt x="476" y="59"/>
                    </a:lnTo>
                    <a:lnTo>
                      <a:pt x="469" y="52"/>
                    </a:lnTo>
                    <a:lnTo>
                      <a:pt x="458" y="45"/>
                    </a:lnTo>
                    <a:lnTo>
                      <a:pt x="447" y="39"/>
                    </a:lnTo>
                    <a:lnTo>
                      <a:pt x="434" y="32"/>
                    </a:lnTo>
                    <a:lnTo>
                      <a:pt x="419" y="25"/>
                    </a:lnTo>
                    <a:lnTo>
                      <a:pt x="400" y="20"/>
                    </a:lnTo>
                    <a:lnTo>
                      <a:pt x="381" y="14"/>
                    </a:lnTo>
                    <a:lnTo>
                      <a:pt x="358" y="10"/>
                    </a:lnTo>
                    <a:lnTo>
                      <a:pt x="333" y="6"/>
                    </a:lnTo>
                    <a:lnTo>
                      <a:pt x="305" y="3"/>
                    </a:lnTo>
                    <a:lnTo>
                      <a:pt x="275" y="0"/>
                    </a:lnTo>
                    <a:lnTo>
                      <a:pt x="241" y="0"/>
                    </a:lnTo>
                    <a:close/>
                  </a:path>
                </a:pathLst>
              </a:custGeom>
              <a:solidFill>
                <a:srgbClr val="7F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09" name="Freeform 897">
                <a:extLst>
                  <a:ext uri="{FF2B5EF4-FFF2-40B4-BE49-F238E27FC236}">
                    <a16:creationId xmlns:a16="http://schemas.microsoft.com/office/drawing/2014/main" id="{EC385493-7D33-19F1-9D10-A3B822683A6A}"/>
                  </a:ext>
                </a:extLst>
              </p:cNvPr>
              <p:cNvSpPr>
                <a:spLocks/>
              </p:cNvSpPr>
              <p:nvPr/>
            </p:nvSpPr>
            <p:spPr bwMode="auto">
              <a:xfrm>
                <a:off x="2578" y="4038"/>
                <a:ext cx="160" cy="29"/>
              </a:xfrm>
              <a:custGeom>
                <a:avLst/>
                <a:gdLst>
                  <a:gd name="T0" fmla="*/ 0 w 481"/>
                  <a:gd name="T1" fmla="*/ 0 h 85"/>
                  <a:gd name="T2" fmla="*/ 0 w 481"/>
                  <a:gd name="T3" fmla="*/ 0 h 85"/>
                  <a:gd name="T4" fmla="*/ 0 w 481"/>
                  <a:gd name="T5" fmla="*/ 0 h 85"/>
                  <a:gd name="T6" fmla="*/ 0 w 481"/>
                  <a:gd name="T7" fmla="*/ 0 h 85"/>
                  <a:gd name="T8" fmla="*/ 0 w 481"/>
                  <a:gd name="T9" fmla="*/ 0 h 85"/>
                  <a:gd name="T10" fmla="*/ 0 w 481"/>
                  <a:gd name="T11" fmla="*/ 0 h 85"/>
                  <a:gd name="T12" fmla="*/ 0 w 481"/>
                  <a:gd name="T13" fmla="*/ 0 h 85"/>
                  <a:gd name="T14" fmla="*/ 1 w 481"/>
                  <a:gd name="T15" fmla="*/ 0 h 85"/>
                  <a:gd name="T16" fmla="*/ 1 w 481"/>
                  <a:gd name="T17" fmla="*/ 0 h 85"/>
                  <a:gd name="T18" fmla="*/ 1 w 481"/>
                  <a:gd name="T19" fmla="*/ 0 h 85"/>
                  <a:gd name="T20" fmla="*/ 1 w 481"/>
                  <a:gd name="T21" fmla="*/ 0 h 85"/>
                  <a:gd name="T22" fmla="*/ 1 w 481"/>
                  <a:gd name="T23" fmla="*/ 0 h 85"/>
                  <a:gd name="T24" fmla="*/ 1 w 481"/>
                  <a:gd name="T25" fmla="*/ 0 h 85"/>
                  <a:gd name="T26" fmla="*/ 1 w 481"/>
                  <a:gd name="T27" fmla="*/ 0 h 85"/>
                  <a:gd name="T28" fmla="*/ 1 w 481"/>
                  <a:gd name="T29" fmla="*/ 0 h 85"/>
                  <a:gd name="T30" fmla="*/ 1 w 481"/>
                  <a:gd name="T31" fmla="*/ 0 h 85"/>
                  <a:gd name="T32" fmla="*/ 1 w 481"/>
                  <a:gd name="T33" fmla="*/ 0 h 85"/>
                  <a:gd name="T34" fmla="*/ 1 w 481"/>
                  <a:gd name="T35" fmla="*/ 0 h 85"/>
                  <a:gd name="T36" fmla="*/ 1 w 481"/>
                  <a:gd name="T37" fmla="*/ 0 h 85"/>
                  <a:gd name="T38" fmla="*/ 1 w 481"/>
                  <a:gd name="T39" fmla="*/ 0 h 85"/>
                  <a:gd name="T40" fmla="*/ 0 w 481"/>
                  <a:gd name="T41" fmla="*/ 0 h 85"/>
                  <a:gd name="T42" fmla="*/ 0 w 481"/>
                  <a:gd name="T43" fmla="*/ 0 h 85"/>
                  <a:gd name="T44" fmla="*/ 0 w 481"/>
                  <a:gd name="T45" fmla="*/ 0 h 85"/>
                  <a:gd name="T46" fmla="*/ 0 w 481"/>
                  <a:gd name="T47" fmla="*/ 0 h 85"/>
                  <a:gd name="T48" fmla="*/ 0 w 481"/>
                  <a:gd name="T49" fmla="*/ 0 h 85"/>
                  <a:gd name="T50" fmla="*/ 0 w 481"/>
                  <a:gd name="T51" fmla="*/ 0 h 85"/>
                  <a:gd name="T52" fmla="*/ 0 w 481"/>
                  <a:gd name="T53" fmla="*/ 0 h 85"/>
                  <a:gd name="T54" fmla="*/ 0 w 481"/>
                  <a:gd name="T55" fmla="*/ 0 h 85"/>
                  <a:gd name="T56" fmla="*/ 0 w 481"/>
                  <a:gd name="T57" fmla="*/ 0 h 85"/>
                  <a:gd name="T58" fmla="*/ 0 w 481"/>
                  <a:gd name="T59" fmla="*/ 0 h 85"/>
                  <a:gd name="T60" fmla="*/ 0 w 481"/>
                  <a:gd name="T61" fmla="*/ 0 h 85"/>
                  <a:gd name="T62" fmla="*/ 0 w 481"/>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1"/>
                  <a:gd name="T97" fmla="*/ 0 h 85"/>
                  <a:gd name="T98" fmla="*/ 481 w 481"/>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1" h="85">
                    <a:moveTo>
                      <a:pt x="41" y="81"/>
                    </a:moveTo>
                    <a:lnTo>
                      <a:pt x="52" y="64"/>
                    </a:lnTo>
                    <a:lnTo>
                      <a:pt x="71" y="52"/>
                    </a:lnTo>
                    <a:lnTo>
                      <a:pt x="95" y="39"/>
                    </a:lnTo>
                    <a:lnTo>
                      <a:pt x="122" y="31"/>
                    </a:lnTo>
                    <a:lnTo>
                      <a:pt x="151" y="22"/>
                    </a:lnTo>
                    <a:lnTo>
                      <a:pt x="181" y="18"/>
                    </a:lnTo>
                    <a:lnTo>
                      <a:pt x="210" y="15"/>
                    </a:lnTo>
                    <a:lnTo>
                      <a:pt x="237" y="14"/>
                    </a:lnTo>
                    <a:lnTo>
                      <a:pt x="261" y="14"/>
                    </a:lnTo>
                    <a:lnTo>
                      <a:pt x="284" y="15"/>
                    </a:lnTo>
                    <a:lnTo>
                      <a:pt x="306" y="17"/>
                    </a:lnTo>
                    <a:lnTo>
                      <a:pt x="326" y="18"/>
                    </a:lnTo>
                    <a:lnTo>
                      <a:pt x="347" y="21"/>
                    </a:lnTo>
                    <a:lnTo>
                      <a:pt x="366" y="24"/>
                    </a:lnTo>
                    <a:lnTo>
                      <a:pt x="383" y="26"/>
                    </a:lnTo>
                    <a:lnTo>
                      <a:pt x="399" y="31"/>
                    </a:lnTo>
                    <a:lnTo>
                      <a:pt x="414" y="35"/>
                    </a:lnTo>
                    <a:lnTo>
                      <a:pt x="428" y="39"/>
                    </a:lnTo>
                    <a:lnTo>
                      <a:pt x="440" y="43"/>
                    </a:lnTo>
                    <a:lnTo>
                      <a:pt x="450" y="49"/>
                    </a:lnTo>
                    <a:lnTo>
                      <a:pt x="459" y="54"/>
                    </a:lnTo>
                    <a:lnTo>
                      <a:pt x="466" y="60"/>
                    </a:lnTo>
                    <a:lnTo>
                      <a:pt x="471" y="66"/>
                    </a:lnTo>
                    <a:lnTo>
                      <a:pt x="474" y="71"/>
                    </a:lnTo>
                    <a:lnTo>
                      <a:pt x="475" y="77"/>
                    </a:lnTo>
                    <a:lnTo>
                      <a:pt x="479" y="82"/>
                    </a:lnTo>
                    <a:lnTo>
                      <a:pt x="481" y="85"/>
                    </a:lnTo>
                    <a:lnTo>
                      <a:pt x="481" y="78"/>
                    </a:lnTo>
                    <a:lnTo>
                      <a:pt x="479" y="74"/>
                    </a:lnTo>
                    <a:lnTo>
                      <a:pt x="477" y="68"/>
                    </a:lnTo>
                    <a:lnTo>
                      <a:pt x="472" y="63"/>
                    </a:lnTo>
                    <a:lnTo>
                      <a:pt x="466" y="56"/>
                    </a:lnTo>
                    <a:lnTo>
                      <a:pt x="459" y="49"/>
                    </a:lnTo>
                    <a:lnTo>
                      <a:pt x="450" y="43"/>
                    </a:lnTo>
                    <a:lnTo>
                      <a:pt x="440" y="36"/>
                    </a:lnTo>
                    <a:lnTo>
                      <a:pt x="427" y="31"/>
                    </a:lnTo>
                    <a:lnTo>
                      <a:pt x="412" y="24"/>
                    </a:lnTo>
                    <a:lnTo>
                      <a:pt x="395" y="18"/>
                    </a:lnTo>
                    <a:lnTo>
                      <a:pt x="376" y="14"/>
                    </a:lnTo>
                    <a:lnTo>
                      <a:pt x="354" y="8"/>
                    </a:lnTo>
                    <a:lnTo>
                      <a:pt x="329" y="5"/>
                    </a:lnTo>
                    <a:lnTo>
                      <a:pt x="303" y="3"/>
                    </a:lnTo>
                    <a:lnTo>
                      <a:pt x="272" y="0"/>
                    </a:lnTo>
                    <a:lnTo>
                      <a:pt x="239" y="0"/>
                    </a:lnTo>
                    <a:lnTo>
                      <a:pt x="217" y="0"/>
                    </a:lnTo>
                    <a:lnTo>
                      <a:pt x="195" y="1"/>
                    </a:lnTo>
                    <a:lnTo>
                      <a:pt x="173" y="3"/>
                    </a:lnTo>
                    <a:lnTo>
                      <a:pt x="151" y="5"/>
                    </a:lnTo>
                    <a:lnTo>
                      <a:pt x="131" y="10"/>
                    </a:lnTo>
                    <a:lnTo>
                      <a:pt x="112" y="12"/>
                    </a:lnTo>
                    <a:lnTo>
                      <a:pt x="93" y="17"/>
                    </a:lnTo>
                    <a:lnTo>
                      <a:pt x="76" y="22"/>
                    </a:lnTo>
                    <a:lnTo>
                      <a:pt x="60" y="28"/>
                    </a:lnTo>
                    <a:lnTo>
                      <a:pt x="45" y="33"/>
                    </a:lnTo>
                    <a:lnTo>
                      <a:pt x="32" y="40"/>
                    </a:lnTo>
                    <a:lnTo>
                      <a:pt x="20" y="47"/>
                    </a:lnTo>
                    <a:lnTo>
                      <a:pt x="11" y="54"/>
                    </a:lnTo>
                    <a:lnTo>
                      <a:pt x="6" y="61"/>
                    </a:lnTo>
                    <a:lnTo>
                      <a:pt x="1" y="70"/>
                    </a:lnTo>
                    <a:lnTo>
                      <a:pt x="0" y="78"/>
                    </a:lnTo>
                    <a:lnTo>
                      <a:pt x="9" y="74"/>
                    </a:lnTo>
                    <a:lnTo>
                      <a:pt x="22" y="73"/>
                    </a:lnTo>
                    <a:lnTo>
                      <a:pt x="33" y="75"/>
                    </a:lnTo>
                    <a:lnTo>
                      <a:pt x="41" y="81"/>
                    </a:lnTo>
                    <a:close/>
                  </a:path>
                </a:pathLst>
              </a:custGeom>
              <a:solidFill>
                <a:srgbClr val="CCE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10" name="Freeform 898">
                <a:extLst>
                  <a:ext uri="{FF2B5EF4-FFF2-40B4-BE49-F238E27FC236}">
                    <a16:creationId xmlns:a16="http://schemas.microsoft.com/office/drawing/2014/main" id="{3DBDE33F-5F0A-6FAE-9E94-46F31DEBDF8F}"/>
                  </a:ext>
                </a:extLst>
              </p:cNvPr>
              <p:cNvSpPr>
                <a:spLocks/>
              </p:cNvSpPr>
              <p:nvPr/>
            </p:nvSpPr>
            <p:spPr bwMode="auto">
              <a:xfrm>
                <a:off x="2729" y="4050"/>
                <a:ext cx="520" cy="92"/>
              </a:xfrm>
              <a:custGeom>
                <a:avLst/>
                <a:gdLst>
                  <a:gd name="T0" fmla="*/ 0 w 1560"/>
                  <a:gd name="T1" fmla="*/ 0 h 277"/>
                  <a:gd name="T2" fmla="*/ 0 w 1560"/>
                  <a:gd name="T3" fmla="*/ 0 h 277"/>
                  <a:gd name="T4" fmla="*/ 0 w 1560"/>
                  <a:gd name="T5" fmla="*/ 0 h 277"/>
                  <a:gd name="T6" fmla="*/ 0 w 1560"/>
                  <a:gd name="T7" fmla="*/ 0 h 277"/>
                  <a:gd name="T8" fmla="*/ 0 w 1560"/>
                  <a:gd name="T9" fmla="*/ 0 h 277"/>
                  <a:gd name="T10" fmla="*/ 0 w 1560"/>
                  <a:gd name="T11" fmla="*/ 0 h 277"/>
                  <a:gd name="T12" fmla="*/ 0 w 1560"/>
                  <a:gd name="T13" fmla="*/ 0 h 277"/>
                  <a:gd name="T14" fmla="*/ 0 w 1560"/>
                  <a:gd name="T15" fmla="*/ 0 h 277"/>
                  <a:gd name="T16" fmla="*/ 0 w 1560"/>
                  <a:gd name="T17" fmla="*/ 0 h 277"/>
                  <a:gd name="T18" fmla="*/ 0 w 1560"/>
                  <a:gd name="T19" fmla="*/ 0 h 277"/>
                  <a:gd name="T20" fmla="*/ 0 w 1560"/>
                  <a:gd name="T21" fmla="*/ 0 h 277"/>
                  <a:gd name="T22" fmla="*/ 1 w 1560"/>
                  <a:gd name="T23" fmla="*/ 0 h 277"/>
                  <a:gd name="T24" fmla="*/ 1 w 1560"/>
                  <a:gd name="T25" fmla="*/ 0 h 277"/>
                  <a:gd name="T26" fmla="*/ 1 w 1560"/>
                  <a:gd name="T27" fmla="*/ 0 h 277"/>
                  <a:gd name="T28" fmla="*/ 1 w 1560"/>
                  <a:gd name="T29" fmla="*/ 0 h 277"/>
                  <a:gd name="T30" fmla="*/ 1 w 1560"/>
                  <a:gd name="T31" fmla="*/ 0 h 277"/>
                  <a:gd name="T32" fmla="*/ 1 w 1560"/>
                  <a:gd name="T33" fmla="*/ 0 h 277"/>
                  <a:gd name="T34" fmla="*/ 1 w 1560"/>
                  <a:gd name="T35" fmla="*/ 0 h 277"/>
                  <a:gd name="T36" fmla="*/ 1 w 1560"/>
                  <a:gd name="T37" fmla="*/ 0 h 277"/>
                  <a:gd name="T38" fmla="*/ 1 w 1560"/>
                  <a:gd name="T39" fmla="*/ 0 h 277"/>
                  <a:gd name="T40" fmla="*/ 1 w 1560"/>
                  <a:gd name="T41" fmla="*/ 0 h 277"/>
                  <a:gd name="T42" fmla="*/ 2 w 1560"/>
                  <a:gd name="T43" fmla="*/ 0 h 277"/>
                  <a:gd name="T44" fmla="*/ 2 w 1560"/>
                  <a:gd name="T45" fmla="*/ 0 h 277"/>
                  <a:gd name="T46" fmla="*/ 2 w 1560"/>
                  <a:gd name="T47" fmla="*/ 0 h 277"/>
                  <a:gd name="T48" fmla="*/ 2 w 1560"/>
                  <a:gd name="T49" fmla="*/ 0 h 277"/>
                  <a:gd name="T50" fmla="*/ 2 w 1560"/>
                  <a:gd name="T51" fmla="*/ 0 h 277"/>
                  <a:gd name="T52" fmla="*/ 2 w 1560"/>
                  <a:gd name="T53" fmla="*/ 0 h 277"/>
                  <a:gd name="T54" fmla="*/ 2 w 1560"/>
                  <a:gd name="T55" fmla="*/ 0 h 277"/>
                  <a:gd name="T56" fmla="*/ 2 w 1560"/>
                  <a:gd name="T57" fmla="*/ 0 h 277"/>
                  <a:gd name="T58" fmla="*/ 2 w 1560"/>
                  <a:gd name="T59" fmla="*/ 0 h 277"/>
                  <a:gd name="T60" fmla="*/ 2 w 1560"/>
                  <a:gd name="T61" fmla="*/ 0 h 277"/>
                  <a:gd name="T62" fmla="*/ 2 w 1560"/>
                  <a:gd name="T63" fmla="*/ 0 h 277"/>
                  <a:gd name="T64" fmla="*/ 2 w 1560"/>
                  <a:gd name="T65" fmla="*/ 0 h 277"/>
                  <a:gd name="T66" fmla="*/ 2 w 1560"/>
                  <a:gd name="T67" fmla="*/ 0 h 277"/>
                  <a:gd name="T68" fmla="*/ 0 w 1560"/>
                  <a:gd name="T69" fmla="*/ 0 h 277"/>
                  <a:gd name="T70" fmla="*/ 0 w 1560"/>
                  <a:gd name="T71" fmla="*/ 0 h 2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60"/>
                  <a:gd name="T109" fmla="*/ 0 h 277"/>
                  <a:gd name="T110" fmla="*/ 1560 w 1560"/>
                  <a:gd name="T111" fmla="*/ 277 h 2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60" h="277">
                    <a:moveTo>
                      <a:pt x="0" y="176"/>
                    </a:moveTo>
                    <a:lnTo>
                      <a:pt x="4" y="158"/>
                    </a:lnTo>
                    <a:lnTo>
                      <a:pt x="16" y="140"/>
                    </a:lnTo>
                    <a:lnTo>
                      <a:pt x="35" y="123"/>
                    </a:lnTo>
                    <a:lnTo>
                      <a:pt x="61" y="108"/>
                    </a:lnTo>
                    <a:lnTo>
                      <a:pt x="93" y="92"/>
                    </a:lnTo>
                    <a:lnTo>
                      <a:pt x="132" y="77"/>
                    </a:lnTo>
                    <a:lnTo>
                      <a:pt x="178" y="64"/>
                    </a:lnTo>
                    <a:lnTo>
                      <a:pt x="229" y="52"/>
                    </a:lnTo>
                    <a:lnTo>
                      <a:pt x="283" y="40"/>
                    </a:lnTo>
                    <a:lnTo>
                      <a:pt x="344" y="29"/>
                    </a:lnTo>
                    <a:lnTo>
                      <a:pt x="408" y="21"/>
                    </a:lnTo>
                    <a:lnTo>
                      <a:pt x="476" y="14"/>
                    </a:lnTo>
                    <a:lnTo>
                      <a:pt x="548" y="8"/>
                    </a:lnTo>
                    <a:lnTo>
                      <a:pt x="622" y="4"/>
                    </a:lnTo>
                    <a:lnTo>
                      <a:pt x="700" y="1"/>
                    </a:lnTo>
                    <a:lnTo>
                      <a:pt x="780" y="0"/>
                    </a:lnTo>
                    <a:lnTo>
                      <a:pt x="860" y="1"/>
                    </a:lnTo>
                    <a:lnTo>
                      <a:pt x="937" y="4"/>
                    </a:lnTo>
                    <a:lnTo>
                      <a:pt x="1012" y="8"/>
                    </a:lnTo>
                    <a:lnTo>
                      <a:pt x="1083" y="14"/>
                    </a:lnTo>
                    <a:lnTo>
                      <a:pt x="1152" y="21"/>
                    </a:lnTo>
                    <a:lnTo>
                      <a:pt x="1216" y="29"/>
                    </a:lnTo>
                    <a:lnTo>
                      <a:pt x="1276" y="40"/>
                    </a:lnTo>
                    <a:lnTo>
                      <a:pt x="1331" y="52"/>
                    </a:lnTo>
                    <a:lnTo>
                      <a:pt x="1382" y="64"/>
                    </a:lnTo>
                    <a:lnTo>
                      <a:pt x="1427" y="77"/>
                    </a:lnTo>
                    <a:lnTo>
                      <a:pt x="1465" y="92"/>
                    </a:lnTo>
                    <a:lnTo>
                      <a:pt x="1499" y="108"/>
                    </a:lnTo>
                    <a:lnTo>
                      <a:pt x="1525" y="123"/>
                    </a:lnTo>
                    <a:lnTo>
                      <a:pt x="1544" y="140"/>
                    </a:lnTo>
                    <a:lnTo>
                      <a:pt x="1556" y="158"/>
                    </a:lnTo>
                    <a:lnTo>
                      <a:pt x="1560" y="176"/>
                    </a:lnTo>
                    <a:lnTo>
                      <a:pt x="1560" y="276"/>
                    </a:lnTo>
                    <a:lnTo>
                      <a:pt x="0" y="277"/>
                    </a:lnTo>
                    <a:lnTo>
                      <a:pt x="0"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11" name="Line 899">
                <a:extLst>
                  <a:ext uri="{FF2B5EF4-FFF2-40B4-BE49-F238E27FC236}">
                    <a16:creationId xmlns:a16="http://schemas.microsoft.com/office/drawing/2014/main" id="{EF333CC5-3B8D-D3CD-3E1E-DFFA513EF24D}"/>
                  </a:ext>
                </a:extLst>
              </p:cNvPr>
              <p:cNvSpPr>
                <a:spLocks noChangeShapeType="1"/>
              </p:cNvSpPr>
              <p:nvPr/>
            </p:nvSpPr>
            <p:spPr bwMode="auto">
              <a:xfrm>
                <a:off x="3249" y="4109"/>
                <a:ext cx="1" cy="33"/>
              </a:xfrm>
              <a:prstGeom prst="line">
                <a:avLst/>
              </a:prstGeom>
              <a:noFill/>
              <a:ln w="0">
                <a:solidFill>
                  <a:srgbClr val="BFCCD8"/>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212" name="Line 900">
                <a:extLst>
                  <a:ext uri="{FF2B5EF4-FFF2-40B4-BE49-F238E27FC236}">
                    <a16:creationId xmlns:a16="http://schemas.microsoft.com/office/drawing/2014/main" id="{D1F535AD-C7C2-AD3D-BAD3-F7FDE521EA92}"/>
                  </a:ext>
                </a:extLst>
              </p:cNvPr>
              <p:cNvSpPr>
                <a:spLocks noChangeShapeType="1"/>
              </p:cNvSpPr>
              <p:nvPr/>
            </p:nvSpPr>
            <p:spPr bwMode="auto">
              <a:xfrm flipV="1">
                <a:off x="2729" y="4109"/>
                <a:ext cx="1" cy="33"/>
              </a:xfrm>
              <a:prstGeom prst="line">
                <a:avLst/>
              </a:prstGeom>
              <a:noFill/>
              <a:ln w="0">
                <a:solidFill>
                  <a:srgbClr val="BFCCD8"/>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213" name="Freeform 901">
                <a:extLst>
                  <a:ext uri="{FF2B5EF4-FFF2-40B4-BE49-F238E27FC236}">
                    <a16:creationId xmlns:a16="http://schemas.microsoft.com/office/drawing/2014/main" id="{024248FF-BC62-6CF5-A69F-DE313A7FAD79}"/>
                  </a:ext>
                </a:extLst>
              </p:cNvPr>
              <p:cNvSpPr>
                <a:spLocks/>
              </p:cNvSpPr>
              <p:nvPr/>
            </p:nvSpPr>
            <p:spPr bwMode="auto">
              <a:xfrm>
                <a:off x="2729" y="4050"/>
                <a:ext cx="520" cy="59"/>
              </a:xfrm>
              <a:custGeom>
                <a:avLst/>
                <a:gdLst>
                  <a:gd name="T0" fmla="*/ 0 w 1560"/>
                  <a:gd name="T1" fmla="*/ 0 h 176"/>
                  <a:gd name="T2" fmla="*/ 0 w 1560"/>
                  <a:gd name="T3" fmla="*/ 0 h 176"/>
                  <a:gd name="T4" fmla="*/ 0 w 1560"/>
                  <a:gd name="T5" fmla="*/ 0 h 176"/>
                  <a:gd name="T6" fmla="*/ 0 w 1560"/>
                  <a:gd name="T7" fmla="*/ 0 h 176"/>
                  <a:gd name="T8" fmla="*/ 0 w 1560"/>
                  <a:gd name="T9" fmla="*/ 0 h 176"/>
                  <a:gd name="T10" fmla="*/ 0 w 1560"/>
                  <a:gd name="T11" fmla="*/ 0 h 176"/>
                  <a:gd name="T12" fmla="*/ 0 w 1560"/>
                  <a:gd name="T13" fmla="*/ 0 h 176"/>
                  <a:gd name="T14" fmla="*/ 0 w 1560"/>
                  <a:gd name="T15" fmla="*/ 0 h 176"/>
                  <a:gd name="T16" fmla="*/ 0 w 1560"/>
                  <a:gd name="T17" fmla="*/ 0 h 176"/>
                  <a:gd name="T18" fmla="*/ 0 w 1560"/>
                  <a:gd name="T19" fmla="*/ 0 h 176"/>
                  <a:gd name="T20" fmla="*/ 0 w 1560"/>
                  <a:gd name="T21" fmla="*/ 0 h 176"/>
                  <a:gd name="T22" fmla="*/ 0 w 1560"/>
                  <a:gd name="T23" fmla="*/ 0 h 176"/>
                  <a:gd name="T24" fmla="*/ 1 w 1560"/>
                  <a:gd name="T25" fmla="*/ 0 h 176"/>
                  <a:gd name="T26" fmla="*/ 1 w 1560"/>
                  <a:gd name="T27" fmla="*/ 0 h 176"/>
                  <a:gd name="T28" fmla="*/ 1 w 1560"/>
                  <a:gd name="T29" fmla="*/ 0 h 176"/>
                  <a:gd name="T30" fmla="*/ 1 w 1560"/>
                  <a:gd name="T31" fmla="*/ 0 h 176"/>
                  <a:gd name="T32" fmla="*/ 1 w 1560"/>
                  <a:gd name="T33" fmla="*/ 0 h 176"/>
                  <a:gd name="T34" fmla="*/ 1 w 1560"/>
                  <a:gd name="T35" fmla="*/ 0 h 176"/>
                  <a:gd name="T36" fmla="*/ 1 w 1560"/>
                  <a:gd name="T37" fmla="*/ 0 h 176"/>
                  <a:gd name="T38" fmla="*/ 1 w 1560"/>
                  <a:gd name="T39" fmla="*/ 0 h 176"/>
                  <a:gd name="T40" fmla="*/ 1 w 1560"/>
                  <a:gd name="T41" fmla="*/ 0 h 176"/>
                  <a:gd name="T42" fmla="*/ 1 w 1560"/>
                  <a:gd name="T43" fmla="*/ 0 h 176"/>
                  <a:gd name="T44" fmla="*/ 1 w 1560"/>
                  <a:gd name="T45" fmla="*/ 0 h 176"/>
                  <a:gd name="T46" fmla="*/ 2 w 1560"/>
                  <a:gd name="T47" fmla="*/ 0 h 176"/>
                  <a:gd name="T48" fmla="*/ 2 w 1560"/>
                  <a:gd name="T49" fmla="*/ 0 h 176"/>
                  <a:gd name="T50" fmla="*/ 2 w 1560"/>
                  <a:gd name="T51" fmla="*/ 0 h 176"/>
                  <a:gd name="T52" fmla="*/ 2 w 1560"/>
                  <a:gd name="T53" fmla="*/ 0 h 176"/>
                  <a:gd name="T54" fmla="*/ 2 w 1560"/>
                  <a:gd name="T55" fmla="*/ 0 h 176"/>
                  <a:gd name="T56" fmla="*/ 2 w 1560"/>
                  <a:gd name="T57" fmla="*/ 0 h 176"/>
                  <a:gd name="T58" fmla="*/ 2 w 1560"/>
                  <a:gd name="T59" fmla="*/ 0 h 176"/>
                  <a:gd name="T60" fmla="*/ 2 w 1560"/>
                  <a:gd name="T61" fmla="*/ 0 h 176"/>
                  <a:gd name="T62" fmla="*/ 2 w 1560"/>
                  <a:gd name="T63" fmla="*/ 0 h 176"/>
                  <a:gd name="T64" fmla="*/ 2 w 1560"/>
                  <a:gd name="T65" fmla="*/ 0 h 176"/>
                  <a:gd name="T66" fmla="*/ 2 w 1560"/>
                  <a:gd name="T67" fmla="*/ 0 h 176"/>
                  <a:gd name="T68" fmla="*/ 2 w 1560"/>
                  <a:gd name="T69" fmla="*/ 0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0"/>
                  <a:gd name="T106" fmla="*/ 0 h 176"/>
                  <a:gd name="T107" fmla="*/ 1560 w 1560"/>
                  <a:gd name="T108" fmla="*/ 176 h 1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0" h="176">
                    <a:moveTo>
                      <a:pt x="0" y="176"/>
                    </a:moveTo>
                    <a:lnTo>
                      <a:pt x="0" y="176"/>
                    </a:lnTo>
                    <a:lnTo>
                      <a:pt x="4" y="158"/>
                    </a:lnTo>
                    <a:lnTo>
                      <a:pt x="16" y="140"/>
                    </a:lnTo>
                    <a:lnTo>
                      <a:pt x="35" y="123"/>
                    </a:lnTo>
                    <a:lnTo>
                      <a:pt x="61" y="108"/>
                    </a:lnTo>
                    <a:lnTo>
                      <a:pt x="93" y="92"/>
                    </a:lnTo>
                    <a:lnTo>
                      <a:pt x="132" y="77"/>
                    </a:lnTo>
                    <a:lnTo>
                      <a:pt x="178" y="64"/>
                    </a:lnTo>
                    <a:lnTo>
                      <a:pt x="229" y="52"/>
                    </a:lnTo>
                    <a:lnTo>
                      <a:pt x="283" y="40"/>
                    </a:lnTo>
                    <a:lnTo>
                      <a:pt x="344" y="29"/>
                    </a:lnTo>
                    <a:lnTo>
                      <a:pt x="408" y="21"/>
                    </a:lnTo>
                    <a:lnTo>
                      <a:pt x="476" y="14"/>
                    </a:lnTo>
                    <a:lnTo>
                      <a:pt x="548" y="8"/>
                    </a:lnTo>
                    <a:lnTo>
                      <a:pt x="622" y="4"/>
                    </a:lnTo>
                    <a:lnTo>
                      <a:pt x="700" y="1"/>
                    </a:lnTo>
                    <a:lnTo>
                      <a:pt x="780" y="0"/>
                    </a:lnTo>
                    <a:lnTo>
                      <a:pt x="860" y="1"/>
                    </a:lnTo>
                    <a:lnTo>
                      <a:pt x="937" y="4"/>
                    </a:lnTo>
                    <a:lnTo>
                      <a:pt x="1012" y="8"/>
                    </a:lnTo>
                    <a:lnTo>
                      <a:pt x="1083" y="14"/>
                    </a:lnTo>
                    <a:lnTo>
                      <a:pt x="1152" y="21"/>
                    </a:lnTo>
                    <a:lnTo>
                      <a:pt x="1216" y="29"/>
                    </a:lnTo>
                    <a:lnTo>
                      <a:pt x="1276" y="40"/>
                    </a:lnTo>
                    <a:lnTo>
                      <a:pt x="1331" y="52"/>
                    </a:lnTo>
                    <a:lnTo>
                      <a:pt x="1382" y="64"/>
                    </a:lnTo>
                    <a:lnTo>
                      <a:pt x="1427" y="77"/>
                    </a:lnTo>
                    <a:lnTo>
                      <a:pt x="1465" y="92"/>
                    </a:lnTo>
                    <a:lnTo>
                      <a:pt x="1499" y="108"/>
                    </a:lnTo>
                    <a:lnTo>
                      <a:pt x="1525" y="123"/>
                    </a:lnTo>
                    <a:lnTo>
                      <a:pt x="1544" y="140"/>
                    </a:lnTo>
                    <a:lnTo>
                      <a:pt x="1556" y="158"/>
                    </a:lnTo>
                    <a:lnTo>
                      <a:pt x="1560" y="176"/>
                    </a:lnTo>
                  </a:path>
                </a:pathLst>
              </a:custGeom>
              <a:noFill/>
              <a:ln w="0">
                <a:solidFill>
                  <a:srgbClr val="BFCCD8"/>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214" name="Freeform 902">
                <a:extLst>
                  <a:ext uri="{FF2B5EF4-FFF2-40B4-BE49-F238E27FC236}">
                    <a16:creationId xmlns:a16="http://schemas.microsoft.com/office/drawing/2014/main" id="{D554F757-EDAB-8273-731C-1E2FD09B6C95}"/>
                  </a:ext>
                </a:extLst>
              </p:cNvPr>
              <p:cNvSpPr>
                <a:spLocks/>
              </p:cNvSpPr>
              <p:nvPr/>
            </p:nvSpPr>
            <p:spPr bwMode="auto">
              <a:xfrm>
                <a:off x="2729" y="4109"/>
                <a:ext cx="41" cy="32"/>
              </a:xfrm>
              <a:custGeom>
                <a:avLst/>
                <a:gdLst>
                  <a:gd name="T0" fmla="*/ 0 w 121"/>
                  <a:gd name="T1" fmla="*/ 0 h 97"/>
                  <a:gd name="T2" fmla="*/ 0 w 121"/>
                  <a:gd name="T3" fmla="*/ 0 h 97"/>
                  <a:gd name="T4" fmla="*/ 0 w 121"/>
                  <a:gd name="T5" fmla="*/ 0 h 97"/>
                  <a:gd name="T6" fmla="*/ 0 w 121"/>
                  <a:gd name="T7" fmla="*/ 0 h 97"/>
                  <a:gd name="T8" fmla="*/ 0 w 121"/>
                  <a:gd name="T9" fmla="*/ 0 h 97"/>
                  <a:gd name="T10" fmla="*/ 0 w 121"/>
                  <a:gd name="T11" fmla="*/ 0 h 97"/>
                  <a:gd name="T12" fmla="*/ 0 w 121"/>
                  <a:gd name="T13" fmla="*/ 0 h 97"/>
                  <a:gd name="T14" fmla="*/ 0 w 121"/>
                  <a:gd name="T15" fmla="*/ 0 h 97"/>
                  <a:gd name="T16" fmla="*/ 0 w 121"/>
                  <a:gd name="T17" fmla="*/ 0 h 97"/>
                  <a:gd name="T18" fmla="*/ 0 w 12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97"/>
                  <a:gd name="T32" fmla="*/ 121 w 12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97">
                    <a:moveTo>
                      <a:pt x="0" y="0"/>
                    </a:moveTo>
                    <a:lnTo>
                      <a:pt x="0" y="0"/>
                    </a:lnTo>
                    <a:lnTo>
                      <a:pt x="1" y="13"/>
                    </a:lnTo>
                    <a:lnTo>
                      <a:pt x="8" y="27"/>
                    </a:lnTo>
                    <a:lnTo>
                      <a:pt x="19" y="39"/>
                    </a:lnTo>
                    <a:lnTo>
                      <a:pt x="32" y="51"/>
                    </a:lnTo>
                    <a:lnTo>
                      <a:pt x="49" y="63"/>
                    </a:lnTo>
                    <a:lnTo>
                      <a:pt x="70" y="74"/>
                    </a:lnTo>
                    <a:lnTo>
                      <a:pt x="94" y="86"/>
                    </a:lnTo>
                    <a:lnTo>
                      <a:pt x="121" y="97"/>
                    </a:lnTo>
                  </a:path>
                </a:pathLst>
              </a:custGeom>
              <a:noFill/>
              <a:ln w="0">
                <a:solidFill>
                  <a:srgbClr val="BFCCD8"/>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215" name="Freeform 903">
                <a:extLst>
                  <a:ext uri="{FF2B5EF4-FFF2-40B4-BE49-F238E27FC236}">
                    <a16:creationId xmlns:a16="http://schemas.microsoft.com/office/drawing/2014/main" id="{46AC73E1-A9C9-CA1F-A5F8-2345A6C00B8B}"/>
                  </a:ext>
                </a:extLst>
              </p:cNvPr>
              <p:cNvSpPr>
                <a:spLocks/>
              </p:cNvSpPr>
              <p:nvPr/>
            </p:nvSpPr>
            <p:spPr bwMode="auto">
              <a:xfrm>
                <a:off x="3209" y="4109"/>
                <a:ext cx="40" cy="31"/>
              </a:xfrm>
              <a:custGeom>
                <a:avLst/>
                <a:gdLst>
                  <a:gd name="T0" fmla="*/ 0 w 120"/>
                  <a:gd name="T1" fmla="*/ 0 h 95"/>
                  <a:gd name="T2" fmla="*/ 0 w 120"/>
                  <a:gd name="T3" fmla="*/ 0 h 95"/>
                  <a:gd name="T4" fmla="*/ 0 w 120"/>
                  <a:gd name="T5" fmla="*/ 0 h 95"/>
                  <a:gd name="T6" fmla="*/ 0 w 120"/>
                  <a:gd name="T7" fmla="*/ 0 h 95"/>
                  <a:gd name="T8" fmla="*/ 0 w 120"/>
                  <a:gd name="T9" fmla="*/ 0 h 95"/>
                  <a:gd name="T10" fmla="*/ 0 w 120"/>
                  <a:gd name="T11" fmla="*/ 0 h 95"/>
                  <a:gd name="T12" fmla="*/ 0 w 120"/>
                  <a:gd name="T13" fmla="*/ 0 h 95"/>
                  <a:gd name="T14" fmla="*/ 0 w 120"/>
                  <a:gd name="T15" fmla="*/ 0 h 95"/>
                  <a:gd name="T16" fmla="*/ 0 w 120"/>
                  <a:gd name="T17" fmla="*/ 0 h 95"/>
                  <a:gd name="T18" fmla="*/ 0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95"/>
                  <a:gd name="T32" fmla="*/ 120 w 120"/>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95">
                    <a:moveTo>
                      <a:pt x="0" y="95"/>
                    </a:moveTo>
                    <a:lnTo>
                      <a:pt x="0" y="95"/>
                    </a:lnTo>
                    <a:lnTo>
                      <a:pt x="27" y="84"/>
                    </a:lnTo>
                    <a:lnTo>
                      <a:pt x="51" y="73"/>
                    </a:lnTo>
                    <a:lnTo>
                      <a:pt x="72" y="62"/>
                    </a:lnTo>
                    <a:lnTo>
                      <a:pt x="89" y="51"/>
                    </a:lnTo>
                    <a:lnTo>
                      <a:pt x="102" y="38"/>
                    </a:lnTo>
                    <a:lnTo>
                      <a:pt x="113" y="25"/>
                    </a:lnTo>
                    <a:lnTo>
                      <a:pt x="118" y="13"/>
                    </a:lnTo>
                    <a:lnTo>
                      <a:pt x="120" y="0"/>
                    </a:lnTo>
                  </a:path>
                </a:pathLst>
              </a:custGeom>
              <a:noFill/>
              <a:ln w="0">
                <a:solidFill>
                  <a:srgbClr val="BFCCD8"/>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216" name="Freeform 904">
                <a:extLst>
                  <a:ext uri="{FF2B5EF4-FFF2-40B4-BE49-F238E27FC236}">
                    <a16:creationId xmlns:a16="http://schemas.microsoft.com/office/drawing/2014/main" id="{CCA54778-55CB-2866-3929-C33E1A2938C2}"/>
                  </a:ext>
                </a:extLst>
              </p:cNvPr>
              <p:cNvSpPr>
                <a:spLocks/>
              </p:cNvSpPr>
              <p:nvPr/>
            </p:nvSpPr>
            <p:spPr bwMode="auto">
              <a:xfrm>
                <a:off x="2786" y="4074"/>
                <a:ext cx="143" cy="52"/>
              </a:xfrm>
              <a:custGeom>
                <a:avLst/>
                <a:gdLst>
                  <a:gd name="T0" fmla="*/ 0 w 429"/>
                  <a:gd name="T1" fmla="*/ 0 h 157"/>
                  <a:gd name="T2" fmla="*/ 0 w 429"/>
                  <a:gd name="T3" fmla="*/ 0 h 157"/>
                  <a:gd name="T4" fmla="*/ 0 w 429"/>
                  <a:gd name="T5" fmla="*/ 0 h 157"/>
                  <a:gd name="T6" fmla="*/ 1 w 429"/>
                  <a:gd name="T7" fmla="*/ 0 h 157"/>
                  <a:gd name="T8" fmla="*/ 0 w 429"/>
                  <a:gd name="T9" fmla="*/ 0 h 157"/>
                  <a:gd name="T10" fmla="*/ 0 60000 65536"/>
                  <a:gd name="T11" fmla="*/ 0 60000 65536"/>
                  <a:gd name="T12" fmla="*/ 0 60000 65536"/>
                  <a:gd name="T13" fmla="*/ 0 60000 65536"/>
                  <a:gd name="T14" fmla="*/ 0 60000 65536"/>
                  <a:gd name="T15" fmla="*/ 0 w 429"/>
                  <a:gd name="T16" fmla="*/ 0 h 157"/>
                  <a:gd name="T17" fmla="*/ 429 w 429"/>
                  <a:gd name="T18" fmla="*/ 157 h 157"/>
                </a:gdLst>
                <a:ahLst/>
                <a:cxnLst>
                  <a:cxn ang="T10">
                    <a:pos x="T0" y="T1"/>
                  </a:cxn>
                  <a:cxn ang="T11">
                    <a:pos x="T2" y="T3"/>
                  </a:cxn>
                  <a:cxn ang="T12">
                    <a:pos x="T4" y="T5"/>
                  </a:cxn>
                  <a:cxn ang="T13">
                    <a:pos x="T6" y="T7"/>
                  </a:cxn>
                  <a:cxn ang="T14">
                    <a:pos x="T8" y="T9"/>
                  </a:cxn>
                </a:cxnLst>
                <a:rect l="T15" t="T16" r="T17" b="T18"/>
                <a:pathLst>
                  <a:path w="429" h="157">
                    <a:moveTo>
                      <a:pt x="354" y="0"/>
                    </a:moveTo>
                    <a:lnTo>
                      <a:pt x="0" y="44"/>
                    </a:lnTo>
                    <a:lnTo>
                      <a:pt x="44" y="157"/>
                    </a:lnTo>
                    <a:lnTo>
                      <a:pt x="429" y="108"/>
                    </a:lnTo>
                    <a:lnTo>
                      <a:pt x="354"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17" name="Freeform 905">
                <a:extLst>
                  <a:ext uri="{FF2B5EF4-FFF2-40B4-BE49-F238E27FC236}">
                    <a16:creationId xmlns:a16="http://schemas.microsoft.com/office/drawing/2014/main" id="{FDE2BABB-56C9-DBA7-7E79-6CCB01905957}"/>
                  </a:ext>
                </a:extLst>
              </p:cNvPr>
              <p:cNvSpPr>
                <a:spLocks/>
              </p:cNvSpPr>
              <p:nvPr/>
            </p:nvSpPr>
            <p:spPr bwMode="auto">
              <a:xfrm>
                <a:off x="2770" y="4076"/>
                <a:ext cx="146" cy="49"/>
              </a:xfrm>
              <a:custGeom>
                <a:avLst/>
                <a:gdLst>
                  <a:gd name="T0" fmla="*/ 0 w 439"/>
                  <a:gd name="T1" fmla="*/ 0 h 146"/>
                  <a:gd name="T2" fmla="*/ 1 w 439"/>
                  <a:gd name="T3" fmla="*/ 0 h 146"/>
                  <a:gd name="T4" fmla="*/ 0 w 439"/>
                  <a:gd name="T5" fmla="*/ 0 h 146"/>
                  <a:gd name="T6" fmla="*/ 0 w 439"/>
                  <a:gd name="T7" fmla="*/ 0 h 146"/>
                  <a:gd name="T8" fmla="*/ 0 w 439"/>
                  <a:gd name="T9" fmla="*/ 0 h 146"/>
                  <a:gd name="T10" fmla="*/ 0 60000 65536"/>
                  <a:gd name="T11" fmla="*/ 0 60000 65536"/>
                  <a:gd name="T12" fmla="*/ 0 60000 65536"/>
                  <a:gd name="T13" fmla="*/ 0 60000 65536"/>
                  <a:gd name="T14" fmla="*/ 0 60000 65536"/>
                  <a:gd name="T15" fmla="*/ 0 w 439"/>
                  <a:gd name="T16" fmla="*/ 0 h 146"/>
                  <a:gd name="T17" fmla="*/ 439 w 439"/>
                  <a:gd name="T18" fmla="*/ 146 h 146"/>
                </a:gdLst>
                <a:ahLst/>
                <a:cxnLst>
                  <a:cxn ang="T10">
                    <a:pos x="T0" y="T1"/>
                  </a:cxn>
                  <a:cxn ang="T11">
                    <a:pos x="T2" y="T3"/>
                  </a:cxn>
                  <a:cxn ang="T12">
                    <a:pos x="T4" y="T5"/>
                  </a:cxn>
                  <a:cxn ang="T13">
                    <a:pos x="T6" y="T7"/>
                  </a:cxn>
                  <a:cxn ang="T14">
                    <a:pos x="T8" y="T9"/>
                  </a:cxn>
                </a:cxnLst>
                <a:rect l="T15" t="T16" r="T17" b="T18"/>
                <a:pathLst>
                  <a:path w="439" h="146">
                    <a:moveTo>
                      <a:pt x="338" y="146"/>
                    </a:moveTo>
                    <a:lnTo>
                      <a:pt x="439" y="14"/>
                    </a:lnTo>
                    <a:lnTo>
                      <a:pt x="120" y="0"/>
                    </a:lnTo>
                    <a:lnTo>
                      <a:pt x="0" y="111"/>
                    </a:lnTo>
                    <a:lnTo>
                      <a:pt x="338" y="14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18" name="Freeform 906">
                <a:extLst>
                  <a:ext uri="{FF2B5EF4-FFF2-40B4-BE49-F238E27FC236}">
                    <a16:creationId xmlns:a16="http://schemas.microsoft.com/office/drawing/2014/main" id="{C071C939-8AD3-B557-77DE-CB5455017C68}"/>
                  </a:ext>
                </a:extLst>
              </p:cNvPr>
              <p:cNvSpPr>
                <a:spLocks/>
              </p:cNvSpPr>
              <p:nvPr/>
            </p:nvSpPr>
            <p:spPr bwMode="auto">
              <a:xfrm>
                <a:off x="2773" y="4075"/>
                <a:ext cx="146" cy="46"/>
              </a:xfrm>
              <a:custGeom>
                <a:avLst/>
                <a:gdLst>
                  <a:gd name="T0" fmla="*/ 0 w 438"/>
                  <a:gd name="T1" fmla="*/ 0 h 140"/>
                  <a:gd name="T2" fmla="*/ 1 w 438"/>
                  <a:gd name="T3" fmla="*/ 0 h 140"/>
                  <a:gd name="T4" fmla="*/ 0 w 438"/>
                  <a:gd name="T5" fmla="*/ 0 h 140"/>
                  <a:gd name="T6" fmla="*/ 0 w 438"/>
                  <a:gd name="T7" fmla="*/ 0 h 140"/>
                  <a:gd name="T8" fmla="*/ 0 w 438"/>
                  <a:gd name="T9" fmla="*/ 0 h 140"/>
                  <a:gd name="T10" fmla="*/ 0 60000 65536"/>
                  <a:gd name="T11" fmla="*/ 0 60000 65536"/>
                  <a:gd name="T12" fmla="*/ 0 60000 65536"/>
                  <a:gd name="T13" fmla="*/ 0 60000 65536"/>
                  <a:gd name="T14" fmla="*/ 0 60000 65536"/>
                  <a:gd name="T15" fmla="*/ 0 w 438"/>
                  <a:gd name="T16" fmla="*/ 0 h 140"/>
                  <a:gd name="T17" fmla="*/ 438 w 438"/>
                  <a:gd name="T18" fmla="*/ 140 h 140"/>
                </a:gdLst>
                <a:ahLst/>
                <a:cxnLst>
                  <a:cxn ang="T10">
                    <a:pos x="T0" y="T1"/>
                  </a:cxn>
                  <a:cxn ang="T11">
                    <a:pos x="T2" y="T3"/>
                  </a:cxn>
                  <a:cxn ang="T12">
                    <a:pos x="T4" y="T5"/>
                  </a:cxn>
                  <a:cxn ang="T13">
                    <a:pos x="T6" y="T7"/>
                  </a:cxn>
                  <a:cxn ang="T14">
                    <a:pos x="T8" y="T9"/>
                  </a:cxn>
                </a:cxnLst>
                <a:rect l="T15" t="T16" r="T17" b="T18"/>
                <a:pathLst>
                  <a:path w="438" h="140">
                    <a:moveTo>
                      <a:pt x="340" y="140"/>
                    </a:moveTo>
                    <a:lnTo>
                      <a:pt x="438" y="6"/>
                    </a:lnTo>
                    <a:lnTo>
                      <a:pt x="118" y="0"/>
                    </a:lnTo>
                    <a:lnTo>
                      <a:pt x="0" y="113"/>
                    </a:lnTo>
                    <a:lnTo>
                      <a:pt x="340" y="14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19" name="Freeform 907">
                <a:extLst>
                  <a:ext uri="{FF2B5EF4-FFF2-40B4-BE49-F238E27FC236}">
                    <a16:creationId xmlns:a16="http://schemas.microsoft.com/office/drawing/2014/main" id="{CBA29D6F-A355-1642-3F32-4502F6A91479}"/>
                  </a:ext>
                </a:extLst>
              </p:cNvPr>
              <p:cNvSpPr>
                <a:spLocks/>
              </p:cNvSpPr>
              <p:nvPr/>
            </p:nvSpPr>
            <p:spPr bwMode="auto">
              <a:xfrm>
                <a:off x="2838" y="4095"/>
                <a:ext cx="57" cy="14"/>
              </a:xfrm>
              <a:custGeom>
                <a:avLst/>
                <a:gdLst>
                  <a:gd name="T0" fmla="*/ 0 w 172"/>
                  <a:gd name="T1" fmla="*/ 0 h 44"/>
                  <a:gd name="T2" fmla="*/ 0 w 172"/>
                  <a:gd name="T3" fmla="*/ 0 h 44"/>
                  <a:gd name="T4" fmla="*/ 0 w 172"/>
                  <a:gd name="T5" fmla="*/ 0 h 44"/>
                  <a:gd name="T6" fmla="*/ 0 w 172"/>
                  <a:gd name="T7" fmla="*/ 0 h 44"/>
                  <a:gd name="T8" fmla="*/ 0 w 172"/>
                  <a:gd name="T9" fmla="*/ 0 h 44"/>
                  <a:gd name="T10" fmla="*/ 0 w 172"/>
                  <a:gd name="T11" fmla="*/ 0 h 44"/>
                  <a:gd name="T12" fmla="*/ 0 w 172"/>
                  <a:gd name="T13" fmla="*/ 0 h 44"/>
                  <a:gd name="T14" fmla="*/ 0 w 172"/>
                  <a:gd name="T15" fmla="*/ 0 h 44"/>
                  <a:gd name="T16" fmla="*/ 0 w 172"/>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44"/>
                  <a:gd name="T29" fmla="*/ 172 w 172"/>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44">
                    <a:moveTo>
                      <a:pt x="1" y="35"/>
                    </a:moveTo>
                    <a:lnTo>
                      <a:pt x="156" y="0"/>
                    </a:lnTo>
                    <a:lnTo>
                      <a:pt x="172" y="0"/>
                    </a:lnTo>
                    <a:lnTo>
                      <a:pt x="159" y="6"/>
                    </a:lnTo>
                    <a:lnTo>
                      <a:pt x="4" y="44"/>
                    </a:lnTo>
                    <a:lnTo>
                      <a:pt x="3" y="44"/>
                    </a:lnTo>
                    <a:lnTo>
                      <a:pt x="1" y="42"/>
                    </a:lnTo>
                    <a:lnTo>
                      <a:pt x="0" y="39"/>
                    </a:lnTo>
                    <a:lnTo>
                      <a:pt x="1" y="3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0" name="Freeform 908">
                <a:extLst>
                  <a:ext uri="{FF2B5EF4-FFF2-40B4-BE49-F238E27FC236}">
                    <a16:creationId xmlns:a16="http://schemas.microsoft.com/office/drawing/2014/main" id="{437D44E5-6E13-B92F-05E3-C34EBB068E6B}"/>
                  </a:ext>
                </a:extLst>
              </p:cNvPr>
              <p:cNvSpPr>
                <a:spLocks/>
              </p:cNvSpPr>
              <p:nvPr/>
            </p:nvSpPr>
            <p:spPr bwMode="auto">
              <a:xfrm>
                <a:off x="2890" y="4095"/>
                <a:ext cx="5" cy="2"/>
              </a:xfrm>
              <a:custGeom>
                <a:avLst/>
                <a:gdLst>
                  <a:gd name="T0" fmla="*/ 0 w 16"/>
                  <a:gd name="T1" fmla="*/ 0 h 6"/>
                  <a:gd name="T2" fmla="*/ 0 w 16"/>
                  <a:gd name="T3" fmla="*/ 0 h 6"/>
                  <a:gd name="T4" fmla="*/ 0 w 16"/>
                  <a:gd name="T5" fmla="*/ 0 h 6"/>
                  <a:gd name="T6" fmla="*/ 0 w 16"/>
                  <a:gd name="T7" fmla="*/ 0 h 6"/>
                  <a:gd name="T8" fmla="*/ 0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3" y="6"/>
                    </a:moveTo>
                    <a:lnTo>
                      <a:pt x="16" y="0"/>
                    </a:lnTo>
                    <a:lnTo>
                      <a:pt x="0" y="0"/>
                    </a:lnTo>
                    <a:lnTo>
                      <a:pt x="3" y="3"/>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1" name="Freeform 909">
                <a:extLst>
                  <a:ext uri="{FF2B5EF4-FFF2-40B4-BE49-F238E27FC236}">
                    <a16:creationId xmlns:a16="http://schemas.microsoft.com/office/drawing/2014/main" id="{6F6FAA0A-C04B-945C-4ACC-3B915EFE4C3A}"/>
                  </a:ext>
                </a:extLst>
              </p:cNvPr>
              <p:cNvSpPr>
                <a:spLocks/>
              </p:cNvSpPr>
              <p:nvPr/>
            </p:nvSpPr>
            <p:spPr bwMode="auto">
              <a:xfrm>
                <a:off x="3005" y="4000"/>
                <a:ext cx="36" cy="6"/>
              </a:xfrm>
              <a:custGeom>
                <a:avLst/>
                <a:gdLst>
                  <a:gd name="T0" fmla="*/ 0 w 106"/>
                  <a:gd name="T1" fmla="*/ 0 h 17"/>
                  <a:gd name="T2" fmla="*/ 0 w 106"/>
                  <a:gd name="T3" fmla="*/ 0 h 17"/>
                  <a:gd name="T4" fmla="*/ 0 w 106"/>
                  <a:gd name="T5" fmla="*/ 0 h 17"/>
                  <a:gd name="T6" fmla="*/ 0 w 106"/>
                  <a:gd name="T7" fmla="*/ 0 h 17"/>
                  <a:gd name="T8" fmla="*/ 0 w 106"/>
                  <a:gd name="T9" fmla="*/ 0 h 17"/>
                  <a:gd name="T10" fmla="*/ 0 w 106"/>
                  <a:gd name="T11" fmla="*/ 0 h 17"/>
                  <a:gd name="T12" fmla="*/ 0 w 106"/>
                  <a:gd name="T13" fmla="*/ 0 h 17"/>
                  <a:gd name="T14" fmla="*/ 0 w 106"/>
                  <a:gd name="T15" fmla="*/ 0 h 17"/>
                  <a:gd name="T16" fmla="*/ 0 w 106"/>
                  <a:gd name="T17" fmla="*/ 0 h 17"/>
                  <a:gd name="T18" fmla="*/ 0 w 106"/>
                  <a:gd name="T19" fmla="*/ 0 h 17"/>
                  <a:gd name="T20" fmla="*/ 0 w 106"/>
                  <a:gd name="T21" fmla="*/ 0 h 17"/>
                  <a:gd name="T22" fmla="*/ 0 w 106"/>
                  <a:gd name="T23" fmla="*/ 0 h 17"/>
                  <a:gd name="T24" fmla="*/ 0 w 106"/>
                  <a:gd name="T25" fmla="*/ 0 h 17"/>
                  <a:gd name="T26" fmla="*/ 0 w 106"/>
                  <a:gd name="T27" fmla="*/ 0 h 17"/>
                  <a:gd name="T28" fmla="*/ 0 w 106"/>
                  <a:gd name="T29" fmla="*/ 0 h 17"/>
                  <a:gd name="T30" fmla="*/ 0 w 106"/>
                  <a:gd name="T31" fmla="*/ 0 h 17"/>
                  <a:gd name="T32" fmla="*/ 0 w 106"/>
                  <a:gd name="T33" fmla="*/ 0 h 17"/>
                  <a:gd name="T34" fmla="*/ 0 w 106"/>
                  <a:gd name="T35" fmla="*/ 0 h 17"/>
                  <a:gd name="T36" fmla="*/ 0 w 106"/>
                  <a:gd name="T37" fmla="*/ 0 h 17"/>
                  <a:gd name="T38" fmla="*/ 0 w 106"/>
                  <a:gd name="T39" fmla="*/ 0 h 17"/>
                  <a:gd name="T40" fmla="*/ 0 w 106"/>
                  <a:gd name="T41" fmla="*/ 0 h 17"/>
                  <a:gd name="T42" fmla="*/ 0 w 106"/>
                  <a:gd name="T43" fmla="*/ 0 h 17"/>
                  <a:gd name="T44" fmla="*/ 0 w 106"/>
                  <a:gd name="T45" fmla="*/ 0 h 17"/>
                  <a:gd name="T46" fmla="*/ 0 w 106"/>
                  <a:gd name="T47" fmla="*/ 0 h 17"/>
                  <a:gd name="T48" fmla="*/ 0 w 106"/>
                  <a:gd name="T49" fmla="*/ 0 h 17"/>
                  <a:gd name="T50" fmla="*/ 0 w 106"/>
                  <a:gd name="T51" fmla="*/ 0 h 17"/>
                  <a:gd name="T52" fmla="*/ 0 w 106"/>
                  <a:gd name="T53" fmla="*/ 0 h 17"/>
                  <a:gd name="T54" fmla="*/ 0 w 106"/>
                  <a:gd name="T55" fmla="*/ 0 h 17"/>
                  <a:gd name="T56" fmla="*/ 0 w 106"/>
                  <a:gd name="T57" fmla="*/ 0 h 17"/>
                  <a:gd name="T58" fmla="*/ 0 w 106"/>
                  <a:gd name="T59" fmla="*/ 0 h 17"/>
                  <a:gd name="T60" fmla="*/ 0 w 106"/>
                  <a:gd name="T61" fmla="*/ 0 h 17"/>
                  <a:gd name="T62" fmla="*/ 0 w 106"/>
                  <a:gd name="T63" fmla="*/ 0 h 17"/>
                  <a:gd name="T64" fmla="*/ 0 w 106"/>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7"/>
                  <a:gd name="T101" fmla="*/ 106 w 10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7">
                    <a:moveTo>
                      <a:pt x="52" y="17"/>
                    </a:moveTo>
                    <a:lnTo>
                      <a:pt x="63" y="17"/>
                    </a:lnTo>
                    <a:lnTo>
                      <a:pt x="73" y="16"/>
                    </a:lnTo>
                    <a:lnTo>
                      <a:pt x="82" y="16"/>
                    </a:lnTo>
                    <a:lnTo>
                      <a:pt x="90" y="14"/>
                    </a:lnTo>
                    <a:lnTo>
                      <a:pt x="98" y="13"/>
                    </a:lnTo>
                    <a:lnTo>
                      <a:pt x="102" y="12"/>
                    </a:lnTo>
                    <a:lnTo>
                      <a:pt x="105" y="10"/>
                    </a:lnTo>
                    <a:lnTo>
                      <a:pt x="106" y="9"/>
                    </a:lnTo>
                    <a:lnTo>
                      <a:pt x="105" y="7"/>
                    </a:lnTo>
                    <a:lnTo>
                      <a:pt x="102" y="6"/>
                    </a:lnTo>
                    <a:lnTo>
                      <a:pt x="98" y="5"/>
                    </a:lnTo>
                    <a:lnTo>
                      <a:pt x="90" y="3"/>
                    </a:lnTo>
                    <a:lnTo>
                      <a:pt x="82" y="2"/>
                    </a:lnTo>
                    <a:lnTo>
                      <a:pt x="73" y="2"/>
                    </a:lnTo>
                    <a:lnTo>
                      <a:pt x="63" y="0"/>
                    </a:lnTo>
                    <a:lnTo>
                      <a:pt x="52" y="0"/>
                    </a:lnTo>
                    <a:lnTo>
                      <a:pt x="42" y="0"/>
                    </a:lnTo>
                    <a:lnTo>
                      <a:pt x="32" y="2"/>
                    </a:lnTo>
                    <a:lnTo>
                      <a:pt x="23" y="2"/>
                    </a:lnTo>
                    <a:lnTo>
                      <a:pt x="16" y="3"/>
                    </a:lnTo>
                    <a:lnTo>
                      <a:pt x="9" y="5"/>
                    </a:lnTo>
                    <a:lnTo>
                      <a:pt x="4" y="6"/>
                    </a:lnTo>
                    <a:lnTo>
                      <a:pt x="1" y="7"/>
                    </a:lnTo>
                    <a:lnTo>
                      <a:pt x="0" y="9"/>
                    </a:lnTo>
                    <a:lnTo>
                      <a:pt x="1" y="10"/>
                    </a:lnTo>
                    <a:lnTo>
                      <a:pt x="4" y="12"/>
                    </a:lnTo>
                    <a:lnTo>
                      <a:pt x="9" y="13"/>
                    </a:lnTo>
                    <a:lnTo>
                      <a:pt x="16" y="14"/>
                    </a:lnTo>
                    <a:lnTo>
                      <a:pt x="23" y="16"/>
                    </a:lnTo>
                    <a:lnTo>
                      <a:pt x="32" y="16"/>
                    </a:lnTo>
                    <a:lnTo>
                      <a:pt x="42" y="17"/>
                    </a:lnTo>
                    <a:lnTo>
                      <a:pt x="52" y="17"/>
                    </a:lnTo>
                    <a:close/>
                  </a:path>
                </a:pathLst>
              </a:custGeom>
              <a:solidFill>
                <a:srgbClr val="FFA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2" name="Freeform 910">
                <a:extLst>
                  <a:ext uri="{FF2B5EF4-FFF2-40B4-BE49-F238E27FC236}">
                    <a16:creationId xmlns:a16="http://schemas.microsoft.com/office/drawing/2014/main" id="{49D41A12-EA00-29AF-D544-2216F36F1C78}"/>
                  </a:ext>
                </a:extLst>
              </p:cNvPr>
              <p:cNvSpPr>
                <a:spLocks/>
              </p:cNvSpPr>
              <p:nvPr/>
            </p:nvSpPr>
            <p:spPr bwMode="auto">
              <a:xfrm>
                <a:off x="3005" y="4003"/>
                <a:ext cx="36" cy="60"/>
              </a:xfrm>
              <a:custGeom>
                <a:avLst/>
                <a:gdLst>
                  <a:gd name="T0" fmla="*/ 0 w 106"/>
                  <a:gd name="T1" fmla="*/ 0 h 179"/>
                  <a:gd name="T2" fmla="*/ 0 w 106"/>
                  <a:gd name="T3" fmla="*/ 0 h 179"/>
                  <a:gd name="T4" fmla="*/ 0 w 106"/>
                  <a:gd name="T5" fmla="*/ 0 h 179"/>
                  <a:gd name="T6" fmla="*/ 0 w 106"/>
                  <a:gd name="T7" fmla="*/ 0 h 179"/>
                  <a:gd name="T8" fmla="*/ 0 w 106"/>
                  <a:gd name="T9" fmla="*/ 0 h 179"/>
                  <a:gd name="T10" fmla="*/ 0 w 106"/>
                  <a:gd name="T11" fmla="*/ 0 h 179"/>
                  <a:gd name="T12" fmla="*/ 0 w 106"/>
                  <a:gd name="T13" fmla="*/ 0 h 179"/>
                  <a:gd name="T14" fmla="*/ 0 w 106"/>
                  <a:gd name="T15" fmla="*/ 0 h 179"/>
                  <a:gd name="T16" fmla="*/ 0 w 106"/>
                  <a:gd name="T17" fmla="*/ 0 h 179"/>
                  <a:gd name="T18" fmla="*/ 0 w 106"/>
                  <a:gd name="T19" fmla="*/ 0 h 179"/>
                  <a:gd name="T20" fmla="*/ 0 w 106"/>
                  <a:gd name="T21" fmla="*/ 0 h 179"/>
                  <a:gd name="T22" fmla="*/ 0 w 106"/>
                  <a:gd name="T23" fmla="*/ 0 h 179"/>
                  <a:gd name="T24" fmla="*/ 0 w 106"/>
                  <a:gd name="T25" fmla="*/ 0 h 179"/>
                  <a:gd name="T26" fmla="*/ 0 w 106"/>
                  <a:gd name="T27" fmla="*/ 0 h 179"/>
                  <a:gd name="T28" fmla="*/ 0 w 106"/>
                  <a:gd name="T29" fmla="*/ 0 h 179"/>
                  <a:gd name="T30" fmla="*/ 0 w 106"/>
                  <a:gd name="T31" fmla="*/ 0 h 179"/>
                  <a:gd name="T32" fmla="*/ 0 w 106"/>
                  <a:gd name="T33" fmla="*/ 0 h 179"/>
                  <a:gd name="T34" fmla="*/ 0 w 106"/>
                  <a:gd name="T35" fmla="*/ 0 h 179"/>
                  <a:gd name="T36" fmla="*/ 0 w 106"/>
                  <a:gd name="T37" fmla="*/ 0 h 179"/>
                  <a:gd name="T38" fmla="*/ 0 w 106"/>
                  <a:gd name="T39" fmla="*/ 0 h 179"/>
                  <a:gd name="T40" fmla="*/ 0 w 106"/>
                  <a:gd name="T41" fmla="*/ 0 h 179"/>
                  <a:gd name="T42" fmla="*/ 0 w 106"/>
                  <a:gd name="T43" fmla="*/ 0 h 179"/>
                  <a:gd name="T44" fmla="*/ 0 w 106"/>
                  <a:gd name="T45" fmla="*/ 0 h 179"/>
                  <a:gd name="T46" fmla="*/ 0 w 106"/>
                  <a:gd name="T47" fmla="*/ 0 h 179"/>
                  <a:gd name="T48" fmla="*/ 0 w 106"/>
                  <a:gd name="T49" fmla="*/ 0 h 179"/>
                  <a:gd name="T50" fmla="*/ 0 w 106"/>
                  <a:gd name="T51" fmla="*/ 0 h 179"/>
                  <a:gd name="T52" fmla="*/ 0 w 106"/>
                  <a:gd name="T53" fmla="*/ 0 h 179"/>
                  <a:gd name="T54" fmla="*/ 0 w 106"/>
                  <a:gd name="T55" fmla="*/ 0 h 179"/>
                  <a:gd name="T56" fmla="*/ 0 w 106"/>
                  <a:gd name="T57" fmla="*/ 0 h 179"/>
                  <a:gd name="T58" fmla="*/ 0 w 106"/>
                  <a:gd name="T59" fmla="*/ 0 h 179"/>
                  <a:gd name="T60" fmla="*/ 0 w 106"/>
                  <a:gd name="T61" fmla="*/ 0 h 179"/>
                  <a:gd name="T62" fmla="*/ 0 w 106"/>
                  <a:gd name="T63" fmla="*/ 0 h 179"/>
                  <a:gd name="T64" fmla="*/ 0 w 106"/>
                  <a:gd name="T65" fmla="*/ 0 h 179"/>
                  <a:gd name="T66" fmla="*/ 0 w 106"/>
                  <a:gd name="T67" fmla="*/ 0 h 179"/>
                  <a:gd name="T68" fmla="*/ 0 w 106"/>
                  <a:gd name="T69" fmla="*/ 0 h 179"/>
                  <a:gd name="T70" fmla="*/ 0 w 106"/>
                  <a:gd name="T71" fmla="*/ 0 h 179"/>
                  <a:gd name="T72" fmla="*/ 0 w 106"/>
                  <a:gd name="T73" fmla="*/ 0 h 179"/>
                  <a:gd name="T74" fmla="*/ 0 w 106"/>
                  <a:gd name="T75" fmla="*/ 0 h 179"/>
                  <a:gd name="T76" fmla="*/ 0 w 106"/>
                  <a:gd name="T77" fmla="*/ 0 h 179"/>
                  <a:gd name="T78" fmla="*/ 0 w 106"/>
                  <a:gd name="T79" fmla="*/ 0 h 179"/>
                  <a:gd name="T80" fmla="*/ 0 w 106"/>
                  <a:gd name="T81" fmla="*/ 0 h 179"/>
                  <a:gd name="T82" fmla="*/ 0 w 106"/>
                  <a:gd name="T83" fmla="*/ 0 h 179"/>
                  <a:gd name="T84" fmla="*/ 0 w 106"/>
                  <a:gd name="T85" fmla="*/ 0 h 179"/>
                  <a:gd name="T86" fmla="*/ 0 w 106"/>
                  <a:gd name="T87" fmla="*/ 0 h 179"/>
                  <a:gd name="T88" fmla="*/ 0 w 106"/>
                  <a:gd name="T89" fmla="*/ 0 h 179"/>
                  <a:gd name="T90" fmla="*/ 0 w 106"/>
                  <a:gd name="T91" fmla="*/ 0 h 179"/>
                  <a:gd name="T92" fmla="*/ 0 w 106"/>
                  <a:gd name="T93" fmla="*/ 0 h 179"/>
                  <a:gd name="T94" fmla="*/ 0 w 106"/>
                  <a:gd name="T95" fmla="*/ 0 h 179"/>
                  <a:gd name="T96" fmla="*/ 0 w 106"/>
                  <a:gd name="T97" fmla="*/ 0 h 179"/>
                  <a:gd name="T98" fmla="*/ 0 w 106"/>
                  <a:gd name="T99" fmla="*/ 0 h 179"/>
                  <a:gd name="T100" fmla="*/ 0 w 106"/>
                  <a:gd name="T101" fmla="*/ 0 h 179"/>
                  <a:gd name="T102" fmla="*/ 0 w 106"/>
                  <a:gd name="T103" fmla="*/ 0 h 179"/>
                  <a:gd name="T104" fmla="*/ 0 w 106"/>
                  <a:gd name="T105" fmla="*/ 0 h 179"/>
                  <a:gd name="T106" fmla="*/ 0 w 106"/>
                  <a:gd name="T107" fmla="*/ 0 h 179"/>
                  <a:gd name="T108" fmla="*/ 0 w 106"/>
                  <a:gd name="T109" fmla="*/ 0 h 179"/>
                  <a:gd name="T110" fmla="*/ 0 w 106"/>
                  <a:gd name="T111" fmla="*/ 0 h 179"/>
                  <a:gd name="T112" fmla="*/ 0 w 106"/>
                  <a:gd name="T113" fmla="*/ 0 h 179"/>
                  <a:gd name="T114" fmla="*/ 0 w 106"/>
                  <a:gd name="T115" fmla="*/ 0 h 179"/>
                  <a:gd name="T116" fmla="*/ 0 w 106"/>
                  <a:gd name="T117" fmla="*/ 0 h 179"/>
                  <a:gd name="T118" fmla="*/ 0 w 106"/>
                  <a:gd name="T119" fmla="*/ 0 h 179"/>
                  <a:gd name="T120" fmla="*/ 0 w 106"/>
                  <a:gd name="T121" fmla="*/ 0 h 1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6"/>
                  <a:gd name="T184" fmla="*/ 0 h 179"/>
                  <a:gd name="T185" fmla="*/ 106 w 106"/>
                  <a:gd name="T186" fmla="*/ 179 h 1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6" h="179">
                    <a:moveTo>
                      <a:pt x="52" y="8"/>
                    </a:moveTo>
                    <a:lnTo>
                      <a:pt x="42" y="8"/>
                    </a:lnTo>
                    <a:lnTo>
                      <a:pt x="32" y="7"/>
                    </a:lnTo>
                    <a:lnTo>
                      <a:pt x="23" y="7"/>
                    </a:lnTo>
                    <a:lnTo>
                      <a:pt x="16" y="5"/>
                    </a:lnTo>
                    <a:lnTo>
                      <a:pt x="9" y="4"/>
                    </a:lnTo>
                    <a:lnTo>
                      <a:pt x="4" y="3"/>
                    </a:lnTo>
                    <a:lnTo>
                      <a:pt x="1" y="1"/>
                    </a:lnTo>
                    <a:lnTo>
                      <a:pt x="0" y="0"/>
                    </a:lnTo>
                    <a:lnTo>
                      <a:pt x="0" y="22"/>
                    </a:lnTo>
                    <a:lnTo>
                      <a:pt x="3" y="49"/>
                    </a:lnTo>
                    <a:lnTo>
                      <a:pt x="10" y="77"/>
                    </a:lnTo>
                    <a:lnTo>
                      <a:pt x="22" y="101"/>
                    </a:lnTo>
                    <a:lnTo>
                      <a:pt x="28" y="108"/>
                    </a:lnTo>
                    <a:lnTo>
                      <a:pt x="35" y="116"/>
                    </a:lnTo>
                    <a:lnTo>
                      <a:pt x="41" y="123"/>
                    </a:lnTo>
                    <a:lnTo>
                      <a:pt x="42" y="131"/>
                    </a:lnTo>
                    <a:lnTo>
                      <a:pt x="42" y="141"/>
                    </a:lnTo>
                    <a:lnTo>
                      <a:pt x="41" y="150"/>
                    </a:lnTo>
                    <a:lnTo>
                      <a:pt x="35" y="157"/>
                    </a:lnTo>
                    <a:lnTo>
                      <a:pt x="20" y="161"/>
                    </a:lnTo>
                    <a:lnTo>
                      <a:pt x="13" y="164"/>
                    </a:lnTo>
                    <a:lnTo>
                      <a:pt x="7" y="166"/>
                    </a:lnTo>
                    <a:lnTo>
                      <a:pt x="6" y="171"/>
                    </a:lnTo>
                    <a:lnTo>
                      <a:pt x="10" y="173"/>
                    </a:lnTo>
                    <a:lnTo>
                      <a:pt x="17" y="175"/>
                    </a:lnTo>
                    <a:lnTo>
                      <a:pt x="29" y="178"/>
                    </a:lnTo>
                    <a:lnTo>
                      <a:pt x="41" y="179"/>
                    </a:lnTo>
                    <a:lnTo>
                      <a:pt x="52" y="179"/>
                    </a:lnTo>
                    <a:lnTo>
                      <a:pt x="58" y="179"/>
                    </a:lnTo>
                    <a:lnTo>
                      <a:pt x="64" y="179"/>
                    </a:lnTo>
                    <a:lnTo>
                      <a:pt x="70" y="178"/>
                    </a:lnTo>
                    <a:lnTo>
                      <a:pt x="77" y="178"/>
                    </a:lnTo>
                    <a:lnTo>
                      <a:pt x="83" y="176"/>
                    </a:lnTo>
                    <a:lnTo>
                      <a:pt x="87" y="175"/>
                    </a:lnTo>
                    <a:lnTo>
                      <a:pt x="92" y="175"/>
                    </a:lnTo>
                    <a:lnTo>
                      <a:pt x="96" y="173"/>
                    </a:lnTo>
                    <a:lnTo>
                      <a:pt x="99" y="171"/>
                    </a:lnTo>
                    <a:lnTo>
                      <a:pt x="98" y="166"/>
                    </a:lnTo>
                    <a:lnTo>
                      <a:pt x="93" y="164"/>
                    </a:lnTo>
                    <a:lnTo>
                      <a:pt x="84" y="161"/>
                    </a:lnTo>
                    <a:lnTo>
                      <a:pt x="71" y="157"/>
                    </a:lnTo>
                    <a:lnTo>
                      <a:pt x="66" y="151"/>
                    </a:lnTo>
                    <a:lnTo>
                      <a:pt x="63" y="143"/>
                    </a:lnTo>
                    <a:lnTo>
                      <a:pt x="63" y="131"/>
                    </a:lnTo>
                    <a:lnTo>
                      <a:pt x="66" y="123"/>
                    </a:lnTo>
                    <a:lnTo>
                      <a:pt x="71" y="116"/>
                    </a:lnTo>
                    <a:lnTo>
                      <a:pt x="77" y="108"/>
                    </a:lnTo>
                    <a:lnTo>
                      <a:pt x="83" y="101"/>
                    </a:lnTo>
                    <a:lnTo>
                      <a:pt x="96" y="77"/>
                    </a:lnTo>
                    <a:lnTo>
                      <a:pt x="103" y="49"/>
                    </a:lnTo>
                    <a:lnTo>
                      <a:pt x="106" y="22"/>
                    </a:lnTo>
                    <a:lnTo>
                      <a:pt x="106" y="0"/>
                    </a:lnTo>
                    <a:lnTo>
                      <a:pt x="105" y="1"/>
                    </a:lnTo>
                    <a:lnTo>
                      <a:pt x="102" y="3"/>
                    </a:lnTo>
                    <a:lnTo>
                      <a:pt x="98" y="4"/>
                    </a:lnTo>
                    <a:lnTo>
                      <a:pt x="90" y="5"/>
                    </a:lnTo>
                    <a:lnTo>
                      <a:pt x="82" y="7"/>
                    </a:lnTo>
                    <a:lnTo>
                      <a:pt x="73" y="7"/>
                    </a:lnTo>
                    <a:lnTo>
                      <a:pt x="63" y="8"/>
                    </a:lnTo>
                    <a:lnTo>
                      <a:pt x="52" y="8"/>
                    </a:lnTo>
                    <a:close/>
                  </a:path>
                </a:pathLst>
              </a:custGeom>
              <a:solidFill>
                <a:srgbClr val="FFD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3" name="Freeform 911">
                <a:extLst>
                  <a:ext uri="{FF2B5EF4-FFF2-40B4-BE49-F238E27FC236}">
                    <a16:creationId xmlns:a16="http://schemas.microsoft.com/office/drawing/2014/main" id="{01725773-0DA4-E816-80AF-325D3130286C}"/>
                  </a:ext>
                </a:extLst>
              </p:cNvPr>
              <p:cNvSpPr>
                <a:spLocks/>
              </p:cNvSpPr>
              <p:nvPr/>
            </p:nvSpPr>
            <p:spPr bwMode="auto">
              <a:xfrm>
                <a:off x="3008" y="4018"/>
                <a:ext cx="30" cy="4"/>
              </a:xfrm>
              <a:custGeom>
                <a:avLst/>
                <a:gdLst>
                  <a:gd name="T0" fmla="*/ 0 w 90"/>
                  <a:gd name="T1" fmla="*/ 0 h 14"/>
                  <a:gd name="T2" fmla="*/ 0 w 90"/>
                  <a:gd name="T3" fmla="*/ 0 h 14"/>
                  <a:gd name="T4" fmla="*/ 0 w 90"/>
                  <a:gd name="T5" fmla="*/ 0 h 14"/>
                  <a:gd name="T6" fmla="*/ 0 w 90"/>
                  <a:gd name="T7" fmla="*/ 0 h 14"/>
                  <a:gd name="T8" fmla="*/ 0 w 90"/>
                  <a:gd name="T9" fmla="*/ 0 h 14"/>
                  <a:gd name="T10" fmla="*/ 0 w 90"/>
                  <a:gd name="T11" fmla="*/ 0 h 14"/>
                  <a:gd name="T12" fmla="*/ 0 w 90"/>
                  <a:gd name="T13" fmla="*/ 0 h 14"/>
                  <a:gd name="T14" fmla="*/ 0 w 90"/>
                  <a:gd name="T15" fmla="*/ 0 h 14"/>
                  <a:gd name="T16" fmla="*/ 0 w 90"/>
                  <a:gd name="T17" fmla="*/ 0 h 14"/>
                  <a:gd name="T18" fmla="*/ 0 w 90"/>
                  <a:gd name="T19" fmla="*/ 0 h 14"/>
                  <a:gd name="T20" fmla="*/ 0 w 90"/>
                  <a:gd name="T21" fmla="*/ 0 h 14"/>
                  <a:gd name="T22" fmla="*/ 0 w 90"/>
                  <a:gd name="T23" fmla="*/ 0 h 14"/>
                  <a:gd name="T24" fmla="*/ 0 w 90"/>
                  <a:gd name="T25" fmla="*/ 0 h 14"/>
                  <a:gd name="T26" fmla="*/ 0 w 90"/>
                  <a:gd name="T27" fmla="*/ 0 h 14"/>
                  <a:gd name="T28" fmla="*/ 0 w 90"/>
                  <a:gd name="T29" fmla="*/ 0 h 14"/>
                  <a:gd name="T30" fmla="*/ 0 w 90"/>
                  <a:gd name="T31" fmla="*/ 0 h 14"/>
                  <a:gd name="T32" fmla="*/ 0 w 90"/>
                  <a:gd name="T33" fmla="*/ 0 h 14"/>
                  <a:gd name="T34" fmla="*/ 0 w 90"/>
                  <a:gd name="T35" fmla="*/ 0 h 14"/>
                  <a:gd name="T36" fmla="*/ 0 w 90"/>
                  <a:gd name="T37" fmla="*/ 0 h 14"/>
                  <a:gd name="T38" fmla="*/ 0 w 90"/>
                  <a:gd name="T39" fmla="*/ 0 h 14"/>
                  <a:gd name="T40" fmla="*/ 0 w 90"/>
                  <a:gd name="T41" fmla="*/ 0 h 14"/>
                  <a:gd name="T42" fmla="*/ 0 w 90"/>
                  <a:gd name="T43" fmla="*/ 0 h 14"/>
                  <a:gd name="T44" fmla="*/ 0 w 90"/>
                  <a:gd name="T45" fmla="*/ 0 h 14"/>
                  <a:gd name="T46" fmla="*/ 0 w 90"/>
                  <a:gd name="T47" fmla="*/ 0 h 14"/>
                  <a:gd name="T48" fmla="*/ 0 w 90"/>
                  <a:gd name="T49" fmla="*/ 0 h 14"/>
                  <a:gd name="T50" fmla="*/ 0 w 90"/>
                  <a:gd name="T51" fmla="*/ 0 h 14"/>
                  <a:gd name="T52" fmla="*/ 0 w 90"/>
                  <a:gd name="T53" fmla="*/ 0 h 14"/>
                  <a:gd name="T54" fmla="*/ 0 w 90"/>
                  <a:gd name="T55" fmla="*/ 0 h 14"/>
                  <a:gd name="T56" fmla="*/ 0 w 90"/>
                  <a:gd name="T57" fmla="*/ 0 h 14"/>
                  <a:gd name="T58" fmla="*/ 0 w 90"/>
                  <a:gd name="T59" fmla="*/ 0 h 14"/>
                  <a:gd name="T60" fmla="*/ 0 w 90"/>
                  <a:gd name="T61" fmla="*/ 0 h 14"/>
                  <a:gd name="T62" fmla="*/ 0 w 90"/>
                  <a:gd name="T63" fmla="*/ 0 h 14"/>
                  <a:gd name="T64" fmla="*/ 0 w 90"/>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4"/>
                  <a:gd name="T101" fmla="*/ 90 w 90"/>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4">
                    <a:moveTo>
                      <a:pt x="45" y="14"/>
                    </a:moveTo>
                    <a:lnTo>
                      <a:pt x="54" y="14"/>
                    </a:lnTo>
                    <a:lnTo>
                      <a:pt x="62" y="13"/>
                    </a:lnTo>
                    <a:lnTo>
                      <a:pt x="70" y="13"/>
                    </a:lnTo>
                    <a:lnTo>
                      <a:pt x="77" y="11"/>
                    </a:lnTo>
                    <a:lnTo>
                      <a:pt x="83" y="10"/>
                    </a:lnTo>
                    <a:lnTo>
                      <a:pt x="87" y="10"/>
                    </a:lnTo>
                    <a:lnTo>
                      <a:pt x="89" y="9"/>
                    </a:lnTo>
                    <a:lnTo>
                      <a:pt x="90" y="7"/>
                    </a:lnTo>
                    <a:lnTo>
                      <a:pt x="89" y="6"/>
                    </a:lnTo>
                    <a:lnTo>
                      <a:pt x="87" y="4"/>
                    </a:lnTo>
                    <a:lnTo>
                      <a:pt x="83" y="3"/>
                    </a:lnTo>
                    <a:lnTo>
                      <a:pt x="77" y="2"/>
                    </a:lnTo>
                    <a:lnTo>
                      <a:pt x="70" y="2"/>
                    </a:lnTo>
                    <a:lnTo>
                      <a:pt x="62" y="0"/>
                    </a:lnTo>
                    <a:lnTo>
                      <a:pt x="54" y="0"/>
                    </a:lnTo>
                    <a:lnTo>
                      <a:pt x="45" y="0"/>
                    </a:lnTo>
                    <a:lnTo>
                      <a:pt x="36" y="0"/>
                    </a:lnTo>
                    <a:lnTo>
                      <a:pt x="27" y="0"/>
                    </a:lnTo>
                    <a:lnTo>
                      <a:pt x="20" y="2"/>
                    </a:lnTo>
                    <a:lnTo>
                      <a:pt x="13" y="2"/>
                    </a:lnTo>
                    <a:lnTo>
                      <a:pt x="7" y="3"/>
                    </a:lnTo>
                    <a:lnTo>
                      <a:pt x="3" y="4"/>
                    </a:lnTo>
                    <a:lnTo>
                      <a:pt x="1" y="6"/>
                    </a:lnTo>
                    <a:lnTo>
                      <a:pt x="0" y="7"/>
                    </a:lnTo>
                    <a:lnTo>
                      <a:pt x="1" y="9"/>
                    </a:lnTo>
                    <a:lnTo>
                      <a:pt x="3" y="10"/>
                    </a:lnTo>
                    <a:lnTo>
                      <a:pt x="7" y="10"/>
                    </a:lnTo>
                    <a:lnTo>
                      <a:pt x="13" y="11"/>
                    </a:lnTo>
                    <a:lnTo>
                      <a:pt x="20" y="13"/>
                    </a:lnTo>
                    <a:lnTo>
                      <a:pt x="27" y="13"/>
                    </a:lnTo>
                    <a:lnTo>
                      <a:pt x="36" y="14"/>
                    </a:lnTo>
                    <a:lnTo>
                      <a:pt x="4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4" name="Freeform 912">
                <a:extLst>
                  <a:ext uri="{FF2B5EF4-FFF2-40B4-BE49-F238E27FC236}">
                    <a16:creationId xmlns:a16="http://schemas.microsoft.com/office/drawing/2014/main" id="{1284BD08-EC5C-E2A0-F8EB-A67B41177284}"/>
                  </a:ext>
                </a:extLst>
              </p:cNvPr>
              <p:cNvSpPr>
                <a:spLocks/>
              </p:cNvSpPr>
              <p:nvPr/>
            </p:nvSpPr>
            <p:spPr bwMode="auto">
              <a:xfrm>
                <a:off x="3008" y="4020"/>
                <a:ext cx="30" cy="18"/>
              </a:xfrm>
              <a:custGeom>
                <a:avLst/>
                <a:gdLst>
                  <a:gd name="T0" fmla="*/ 0 w 90"/>
                  <a:gd name="T1" fmla="*/ 0 h 53"/>
                  <a:gd name="T2" fmla="*/ 0 w 90"/>
                  <a:gd name="T3" fmla="*/ 0 h 53"/>
                  <a:gd name="T4" fmla="*/ 0 w 90"/>
                  <a:gd name="T5" fmla="*/ 0 h 53"/>
                  <a:gd name="T6" fmla="*/ 0 w 90"/>
                  <a:gd name="T7" fmla="*/ 0 h 53"/>
                  <a:gd name="T8" fmla="*/ 0 w 90"/>
                  <a:gd name="T9" fmla="*/ 0 h 53"/>
                  <a:gd name="T10" fmla="*/ 0 w 90"/>
                  <a:gd name="T11" fmla="*/ 0 h 53"/>
                  <a:gd name="T12" fmla="*/ 0 w 90"/>
                  <a:gd name="T13" fmla="*/ 0 h 53"/>
                  <a:gd name="T14" fmla="*/ 0 w 90"/>
                  <a:gd name="T15" fmla="*/ 0 h 53"/>
                  <a:gd name="T16" fmla="*/ 0 w 90"/>
                  <a:gd name="T17" fmla="*/ 0 h 53"/>
                  <a:gd name="T18" fmla="*/ 0 w 90"/>
                  <a:gd name="T19" fmla="*/ 0 h 53"/>
                  <a:gd name="T20" fmla="*/ 0 w 90"/>
                  <a:gd name="T21" fmla="*/ 0 h 53"/>
                  <a:gd name="T22" fmla="*/ 0 w 90"/>
                  <a:gd name="T23" fmla="*/ 0 h 53"/>
                  <a:gd name="T24" fmla="*/ 0 w 90"/>
                  <a:gd name="T25" fmla="*/ 0 h 53"/>
                  <a:gd name="T26" fmla="*/ 0 w 90"/>
                  <a:gd name="T27" fmla="*/ 0 h 53"/>
                  <a:gd name="T28" fmla="*/ 0 w 90"/>
                  <a:gd name="T29" fmla="*/ 0 h 53"/>
                  <a:gd name="T30" fmla="*/ 0 w 90"/>
                  <a:gd name="T31" fmla="*/ 0 h 53"/>
                  <a:gd name="T32" fmla="*/ 0 w 90"/>
                  <a:gd name="T33" fmla="*/ 0 h 53"/>
                  <a:gd name="T34" fmla="*/ 0 w 90"/>
                  <a:gd name="T35" fmla="*/ 0 h 53"/>
                  <a:gd name="T36" fmla="*/ 0 w 90"/>
                  <a:gd name="T37" fmla="*/ 0 h 53"/>
                  <a:gd name="T38" fmla="*/ 0 w 90"/>
                  <a:gd name="T39" fmla="*/ 0 h 53"/>
                  <a:gd name="T40" fmla="*/ 0 w 90"/>
                  <a:gd name="T41" fmla="*/ 0 h 53"/>
                  <a:gd name="T42" fmla="*/ 0 w 90"/>
                  <a:gd name="T43" fmla="*/ 0 h 53"/>
                  <a:gd name="T44" fmla="*/ 0 w 90"/>
                  <a:gd name="T45" fmla="*/ 0 h 53"/>
                  <a:gd name="T46" fmla="*/ 0 w 90"/>
                  <a:gd name="T47" fmla="*/ 0 h 53"/>
                  <a:gd name="T48" fmla="*/ 0 w 90"/>
                  <a:gd name="T49" fmla="*/ 0 h 53"/>
                  <a:gd name="T50" fmla="*/ 0 w 90"/>
                  <a:gd name="T51" fmla="*/ 0 h 53"/>
                  <a:gd name="T52" fmla="*/ 0 w 90"/>
                  <a:gd name="T53" fmla="*/ 0 h 53"/>
                  <a:gd name="T54" fmla="*/ 0 w 90"/>
                  <a:gd name="T55" fmla="*/ 0 h 53"/>
                  <a:gd name="T56" fmla="*/ 0 w 90"/>
                  <a:gd name="T57" fmla="*/ 0 h 53"/>
                  <a:gd name="T58" fmla="*/ 0 w 90"/>
                  <a:gd name="T59" fmla="*/ 0 h 53"/>
                  <a:gd name="T60" fmla="*/ 0 w 90"/>
                  <a:gd name="T61" fmla="*/ 0 h 53"/>
                  <a:gd name="T62" fmla="*/ 0 w 90"/>
                  <a:gd name="T63" fmla="*/ 0 h 53"/>
                  <a:gd name="T64" fmla="*/ 0 w 90"/>
                  <a:gd name="T65" fmla="*/ 0 h 53"/>
                  <a:gd name="T66" fmla="*/ 0 w 90"/>
                  <a:gd name="T67" fmla="*/ 0 h 53"/>
                  <a:gd name="T68" fmla="*/ 0 w 90"/>
                  <a:gd name="T69" fmla="*/ 0 h 53"/>
                  <a:gd name="T70" fmla="*/ 0 w 90"/>
                  <a:gd name="T71" fmla="*/ 0 h 53"/>
                  <a:gd name="T72" fmla="*/ 0 w 90"/>
                  <a:gd name="T73" fmla="*/ 0 h 53"/>
                  <a:gd name="T74" fmla="*/ 0 w 90"/>
                  <a:gd name="T75" fmla="*/ 0 h 53"/>
                  <a:gd name="T76" fmla="*/ 0 w 90"/>
                  <a:gd name="T77" fmla="*/ 0 h 53"/>
                  <a:gd name="T78" fmla="*/ 0 w 90"/>
                  <a:gd name="T79" fmla="*/ 0 h 53"/>
                  <a:gd name="T80" fmla="*/ 0 w 90"/>
                  <a:gd name="T81" fmla="*/ 0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53"/>
                  <a:gd name="T125" fmla="*/ 90 w 90"/>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53">
                    <a:moveTo>
                      <a:pt x="90" y="0"/>
                    </a:moveTo>
                    <a:lnTo>
                      <a:pt x="89" y="2"/>
                    </a:lnTo>
                    <a:lnTo>
                      <a:pt x="87" y="3"/>
                    </a:lnTo>
                    <a:lnTo>
                      <a:pt x="83" y="3"/>
                    </a:lnTo>
                    <a:lnTo>
                      <a:pt x="77" y="4"/>
                    </a:lnTo>
                    <a:lnTo>
                      <a:pt x="70" y="6"/>
                    </a:lnTo>
                    <a:lnTo>
                      <a:pt x="62" y="6"/>
                    </a:lnTo>
                    <a:lnTo>
                      <a:pt x="54" y="7"/>
                    </a:lnTo>
                    <a:lnTo>
                      <a:pt x="45" y="7"/>
                    </a:lnTo>
                    <a:lnTo>
                      <a:pt x="36" y="7"/>
                    </a:lnTo>
                    <a:lnTo>
                      <a:pt x="27" y="6"/>
                    </a:lnTo>
                    <a:lnTo>
                      <a:pt x="20" y="6"/>
                    </a:lnTo>
                    <a:lnTo>
                      <a:pt x="13" y="4"/>
                    </a:lnTo>
                    <a:lnTo>
                      <a:pt x="7" y="3"/>
                    </a:lnTo>
                    <a:lnTo>
                      <a:pt x="3" y="3"/>
                    </a:lnTo>
                    <a:lnTo>
                      <a:pt x="1" y="2"/>
                    </a:lnTo>
                    <a:lnTo>
                      <a:pt x="0" y="0"/>
                    </a:lnTo>
                    <a:lnTo>
                      <a:pt x="1" y="9"/>
                    </a:lnTo>
                    <a:lnTo>
                      <a:pt x="4" y="20"/>
                    </a:lnTo>
                    <a:lnTo>
                      <a:pt x="7" y="30"/>
                    </a:lnTo>
                    <a:lnTo>
                      <a:pt x="10" y="35"/>
                    </a:lnTo>
                    <a:lnTo>
                      <a:pt x="13" y="38"/>
                    </a:lnTo>
                    <a:lnTo>
                      <a:pt x="19" y="39"/>
                    </a:lnTo>
                    <a:lnTo>
                      <a:pt x="23" y="42"/>
                    </a:lnTo>
                    <a:lnTo>
                      <a:pt x="27" y="46"/>
                    </a:lnTo>
                    <a:lnTo>
                      <a:pt x="32" y="51"/>
                    </a:lnTo>
                    <a:lnTo>
                      <a:pt x="36" y="53"/>
                    </a:lnTo>
                    <a:lnTo>
                      <a:pt x="39" y="53"/>
                    </a:lnTo>
                    <a:lnTo>
                      <a:pt x="43" y="51"/>
                    </a:lnTo>
                    <a:lnTo>
                      <a:pt x="46" y="46"/>
                    </a:lnTo>
                    <a:lnTo>
                      <a:pt x="49" y="44"/>
                    </a:lnTo>
                    <a:lnTo>
                      <a:pt x="51" y="42"/>
                    </a:lnTo>
                    <a:lnTo>
                      <a:pt x="54" y="42"/>
                    </a:lnTo>
                    <a:lnTo>
                      <a:pt x="58" y="39"/>
                    </a:lnTo>
                    <a:lnTo>
                      <a:pt x="64" y="37"/>
                    </a:lnTo>
                    <a:lnTo>
                      <a:pt x="70" y="32"/>
                    </a:lnTo>
                    <a:lnTo>
                      <a:pt x="74" y="31"/>
                    </a:lnTo>
                    <a:lnTo>
                      <a:pt x="78" y="30"/>
                    </a:lnTo>
                    <a:lnTo>
                      <a:pt x="83" y="24"/>
                    </a:lnTo>
                    <a:lnTo>
                      <a:pt x="86" y="16"/>
                    </a:lnTo>
                    <a:lnTo>
                      <a:pt x="90" y="0"/>
                    </a:lnTo>
                    <a:close/>
                  </a:path>
                </a:pathLst>
              </a:custGeom>
              <a:solidFill>
                <a:srgbClr val="FC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5" name="Freeform 913">
                <a:extLst>
                  <a:ext uri="{FF2B5EF4-FFF2-40B4-BE49-F238E27FC236}">
                    <a16:creationId xmlns:a16="http://schemas.microsoft.com/office/drawing/2014/main" id="{9FCE7D94-0FF1-6D4D-1D69-30EBE2F28789}"/>
                  </a:ext>
                </a:extLst>
              </p:cNvPr>
              <p:cNvSpPr>
                <a:spLocks/>
              </p:cNvSpPr>
              <p:nvPr/>
            </p:nvSpPr>
            <p:spPr bwMode="auto">
              <a:xfrm>
                <a:off x="3018" y="4042"/>
                <a:ext cx="8" cy="5"/>
              </a:xfrm>
              <a:custGeom>
                <a:avLst/>
                <a:gdLst>
                  <a:gd name="T0" fmla="*/ 0 w 23"/>
                  <a:gd name="T1" fmla="*/ 0 h 15"/>
                  <a:gd name="T2" fmla="*/ 0 w 23"/>
                  <a:gd name="T3" fmla="*/ 0 h 15"/>
                  <a:gd name="T4" fmla="*/ 0 w 23"/>
                  <a:gd name="T5" fmla="*/ 0 h 15"/>
                  <a:gd name="T6" fmla="*/ 0 w 23"/>
                  <a:gd name="T7" fmla="*/ 0 h 15"/>
                  <a:gd name="T8" fmla="*/ 0 w 23"/>
                  <a:gd name="T9" fmla="*/ 0 h 15"/>
                  <a:gd name="T10" fmla="*/ 0 w 23"/>
                  <a:gd name="T11" fmla="*/ 0 h 15"/>
                  <a:gd name="T12" fmla="*/ 0 w 23"/>
                  <a:gd name="T13" fmla="*/ 0 h 15"/>
                  <a:gd name="T14" fmla="*/ 0 w 23"/>
                  <a:gd name="T15" fmla="*/ 0 h 15"/>
                  <a:gd name="T16" fmla="*/ 0 w 23"/>
                  <a:gd name="T17" fmla="*/ 0 h 15"/>
                  <a:gd name="T18" fmla="*/ 0 w 23"/>
                  <a:gd name="T19" fmla="*/ 0 h 15"/>
                  <a:gd name="T20" fmla="*/ 0 w 23"/>
                  <a:gd name="T21" fmla="*/ 0 h 15"/>
                  <a:gd name="T22" fmla="*/ 0 w 23"/>
                  <a:gd name="T23" fmla="*/ 0 h 15"/>
                  <a:gd name="T24" fmla="*/ 0 w 23"/>
                  <a:gd name="T25" fmla="*/ 0 h 15"/>
                  <a:gd name="T26" fmla="*/ 0 w 23"/>
                  <a:gd name="T27" fmla="*/ 0 h 15"/>
                  <a:gd name="T28" fmla="*/ 0 w 23"/>
                  <a:gd name="T29" fmla="*/ 0 h 15"/>
                  <a:gd name="T30" fmla="*/ 0 w 23"/>
                  <a:gd name="T31" fmla="*/ 0 h 15"/>
                  <a:gd name="T32" fmla="*/ 0 w 2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5"/>
                  <a:gd name="T53" fmla="*/ 23 w 2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5">
                    <a:moveTo>
                      <a:pt x="0" y="0"/>
                    </a:moveTo>
                    <a:lnTo>
                      <a:pt x="6" y="1"/>
                    </a:lnTo>
                    <a:lnTo>
                      <a:pt x="13" y="1"/>
                    </a:lnTo>
                    <a:lnTo>
                      <a:pt x="19" y="1"/>
                    </a:lnTo>
                    <a:lnTo>
                      <a:pt x="23" y="1"/>
                    </a:lnTo>
                    <a:lnTo>
                      <a:pt x="23" y="2"/>
                    </a:lnTo>
                    <a:lnTo>
                      <a:pt x="22" y="5"/>
                    </a:lnTo>
                    <a:lnTo>
                      <a:pt x="17" y="9"/>
                    </a:lnTo>
                    <a:lnTo>
                      <a:pt x="14" y="11"/>
                    </a:lnTo>
                    <a:lnTo>
                      <a:pt x="13" y="12"/>
                    </a:lnTo>
                    <a:lnTo>
                      <a:pt x="11" y="12"/>
                    </a:lnTo>
                    <a:lnTo>
                      <a:pt x="10" y="14"/>
                    </a:lnTo>
                    <a:lnTo>
                      <a:pt x="7" y="15"/>
                    </a:lnTo>
                    <a:lnTo>
                      <a:pt x="7" y="11"/>
                    </a:lnTo>
                    <a:lnTo>
                      <a:pt x="6" y="7"/>
                    </a:lnTo>
                    <a:lnTo>
                      <a:pt x="3" y="4"/>
                    </a:lnTo>
                    <a:lnTo>
                      <a:pt x="0" y="0"/>
                    </a:lnTo>
                    <a:close/>
                  </a:path>
                </a:pathLst>
              </a:custGeom>
              <a:solidFill>
                <a:srgbClr val="FC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6" name="Freeform 914">
                <a:extLst>
                  <a:ext uri="{FF2B5EF4-FFF2-40B4-BE49-F238E27FC236}">
                    <a16:creationId xmlns:a16="http://schemas.microsoft.com/office/drawing/2014/main" id="{8BF13723-B710-6B22-76BB-52E3074ADAF8}"/>
                  </a:ext>
                </a:extLst>
              </p:cNvPr>
              <p:cNvSpPr>
                <a:spLocks/>
              </p:cNvSpPr>
              <p:nvPr/>
            </p:nvSpPr>
            <p:spPr bwMode="auto">
              <a:xfrm>
                <a:off x="3008" y="4059"/>
                <a:ext cx="31" cy="5"/>
              </a:xfrm>
              <a:custGeom>
                <a:avLst/>
                <a:gdLst>
                  <a:gd name="T0" fmla="*/ 0 w 94"/>
                  <a:gd name="T1" fmla="*/ 0 h 15"/>
                  <a:gd name="T2" fmla="*/ 0 w 94"/>
                  <a:gd name="T3" fmla="*/ 0 h 15"/>
                  <a:gd name="T4" fmla="*/ 0 w 94"/>
                  <a:gd name="T5" fmla="*/ 0 h 15"/>
                  <a:gd name="T6" fmla="*/ 0 w 94"/>
                  <a:gd name="T7" fmla="*/ 0 h 15"/>
                  <a:gd name="T8" fmla="*/ 0 w 94"/>
                  <a:gd name="T9" fmla="*/ 0 h 15"/>
                  <a:gd name="T10" fmla="*/ 0 w 94"/>
                  <a:gd name="T11" fmla="*/ 0 h 15"/>
                  <a:gd name="T12" fmla="*/ 0 w 94"/>
                  <a:gd name="T13" fmla="*/ 0 h 15"/>
                  <a:gd name="T14" fmla="*/ 0 w 94"/>
                  <a:gd name="T15" fmla="*/ 0 h 15"/>
                  <a:gd name="T16" fmla="*/ 0 w 94"/>
                  <a:gd name="T17" fmla="*/ 0 h 15"/>
                  <a:gd name="T18" fmla="*/ 0 w 94"/>
                  <a:gd name="T19" fmla="*/ 0 h 15"/>
                  <a:gd name="T20" fmla="*/ 0 w 94"/>
                  <a:gd name="T21" fmla="*/ 0 h 15"/>
                  <a:gd name="T22" fmla="*/ 0 w 94"/>
                  <a:gd name="T23" fmla="*/ 0 h 15"/>
                  <a:gd name="T24" fmla="*/ 0 w 94"/>
                  <a:gd name="T25" fmla="*/ 0 h 15"/>
                  <a:gd name="T26" fmla="*/ 0 w 94"/>
                  <a:gd name="T27" fmla="*/ 0 h 15"/>
                  <a:gd name="T28" fmla="*/ 0 w 94"/>
                  <a:gd name="T29" fmla="*/ 0 h 15"/>
                  <a:gd name="T30" fmla="*/ 0 w 94"/>
                  <a:gd name="T31" fmla="*/ 0 h 15"/>
                  <a:gd name="T32" fmla="*/ 0 w 94"/>
                  <a:gd name="T33" fmla="*/ 0 h 15"/>
                  <a:gd name="T34" fmla="*/ 0 w 94"/>
                  <a:gd name="T35" fmla="*/ 0 h 15"/>
                  <a:gd name="T36" fmla="*/ 0 w 94"/>
                  <a:gd name="T37" fmla="*/ 0 h 15"/>
                  <a:gd name="T38" fmla="*/ 0 w 94"/>
                  <a:gd name="T39" fmla="*/ 0 h 15"/>
                  <a:gd name="T40" fmla="*/ 0 w 94"/>
                  <a:gd name="T41" fmla="*/ 0 h 15"/>
                  <a:gd name="T42" fmla="*/ 0 w 94"/>
                  <a:gd name="T43" fmla="*/ 0 h 15"/>
                  <a:gd name="T44" fmla="*/ 0 w 94"/>
                  <a:gd name="T45" fmla="*/ 0 h 15"/>
                  <a:gd name="T46" fmla="*/ 0 w 94"/>
                  <a:gd name="T47" fmla="*/ 0 h 15"/>
                  <a:gd name="T48" fmla="*/ 0 w 94"/>
                  <a:gd name="T49" fmla="*/ 0 h 15"/>
                  <a:gd name="T50" fmla="*/ 0 w 94"/>
                  <a:gd name="T51" fmla="*/ 0 h 15"/>
                  <a:gd name="T52" fmla="*/ 0 w 94"/>
                  <a:gd name="T53" fmla="*/ 0 h 15"/>
                  <a:gd name="T54" fmla="*/ 0 w 94"/>
                  <a:gd name="T55" fmla="*/ 0 h 15"/>
                  <a:gd name="T56" fmla="*/ 0 w 94"/>
                  <a:gd name="T57" fmla="*/ 0 h 15"/>
                  <a:gd name="T58" fmla="*/ 0 w 94"/>
                  <a:gd name="T59" fmla="*/ 0 h 15"/>
                  <a:gd name="T60" fmla="*/ 0 w 94"/>
                  <a:gd name="T61" fmla="*/ 0 h 15"/>
                  <a:gd name="T62" fmla="*/ 0 w 94"/>
                  <a:gd name="T63" fmla="*/ 0 h 15"/>
                  <a:gd name="T64" fmla="*/ 0 w 94"/>
                  <a:gd name="T65" fmla="*/ 0 h 15"/>
                  <a:gd name="T66" fmla="*/ 0 w 94"/>
                  <a:gd name="T67" fmla="*/ 0 h 15"/>
                  <a:gd name="T68" fmla="*/ 0 w 94"/>
                  <a:gd name="T69" fmla="*/ 0 h 15"/>
                  <a:gd name="T70" fmla="*/ 0 w 94"/>
                  <a:gd name="T71" fmla="*/ 0 h 15"/>
                  <a:gd name="T72" fmla="*/ 0 w 94"/>
                  <a:gd name="T73" fmla="*/ 0 h 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15"/>
                  <a:gd name="T113" fmla="*/ 94 w 94"/>
                  <a:gd name="T114" fmla="*/ 15 h 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15">
                    <a:moveTo>
                      <a:pt x="91" y="0"/>
                    </a:moveTo>
                    <a:lnTo>
                      <a:pt x="92" y="1"/>
                    </a:lnTo>
                    <a:lnTo>
                      <a:pt x="92" y="3"/>
                    </a:lnTo>
                    <a:lnTo>
                      <a:pt x="92" y="4"/>
                    </a:lnTo>
                    <a:lnTo>
                      <a:pt x="89" y="5"/>
                    </a:lnTo>
                    <a:lnTo>
                      <a:pt x="86" y="7"/>
                    </a:lnTo>
                    <a:lnTo>
                      <a:pt x="82" y="7"/>
                    </a:lnTo>
                    <a:lnTo>
                      <a:pt x="76" y="8"/>
                    </a:lnTo>
                    <a:lnTo>
                      <a:pt x="70" y="10"/>
                    </a:lnTo>
                    <a:lnTo>
                      <a:pt x="64" y="10"/>
                    </a:lnTo>
                    <a:lnTo>
                      <a:pt x="57" y="11"/>
                    </a:lnTo>
                    <a:lnTo>
                      <a:pt x="51" y="11"/>
                    </a:lnTo>
                    <a:lnTo>
                      <a:pt x="45" y="11"/>
                    </a:lnTo>
                    <a:lnTo>
                      <a:pt x="34" y="11"/>
                    </a:lnTo>
                    <a:lnTo>
                      <a:pt x="22" y="10"/>
                    </a:lnTo>
                    <a:lnTo>
                      <a:pt x="10" y="7"/>
                    </a:lnTo>
                    <a:lnTo>
                      <a:pt x="3" y="5"/>
                    </a:lnTo>
                    <a:lnTo>
                      <a:pt x="2" y="4"/>
                    </a:lnTo>
                    <a:lnTo>
                      <a:pt x="0" y="3"/>
                    </a:lnTo>
                    <a:lnTo>
                      <a:pt x="0" y="1"/>
                    </a:lnTo>
                    <a:lnTo>
                      <a:pt x="0" y="4"/>
                    </a:lnTo>
                    <a:lnTo>
                      <a:pt x="3" y="7"/>
                    </a:lnTo>
                    <a:lnTo>
                      <a:pt x="9" y="10"/>
                    </a:lnTo>
                    <a:lnTo>
                      <a:pt x="16" y="11"/>
                    </a:lnTo>
                    <a:lnTo>
                      <a:pt x="25" y="14"/>
                    </a:lnTo>
                    <a:lnTo>
                      <a:pt x="35" y="15"/>
                    </a:lnTo>
                    <a:lnTo>
                      <a:pt x="45" y="15"/>
                    </a:lnTo>
                    <a:lnTo>
                      <a:pt x="54" y="15"/>
                    </a:lnTo>
                    <a:lnTo>
                      <a:pt x="70" y="14"/>
                    </a:lnTo>
                    <a:lnTo>
                      <a:pt x="79" y="12"/>
                    </a:lnTo>
                    <a:lnTo>
                      <a:pt x="86" y="10"/>
                    </a:lnTo>
                    <a:lnTo>
                      <a:pt x="91" y="7"/>
                    </a:lnTo>
                    <a:lnTo>
                      <a:pt x="94" y="5"/>
                    </a:lnTo>
                    <a:lnTo>
                      <a:pt x="94" y="3"/>
                    </a:lnTo>
                    <a:lnTo>
                      <a:pt x="94" y="1"/>
                    </a:lnTo>
                    <a:lnTo>
                      <a:pt x="91" y="0"/>
                    </a:lnTo>
                    <a:close/>
                  </a:path>
                </a:pathLst>
              </a:custGeom>
              <a:solidFill>
                <a:srgbClr val="FFA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7" name="Freeform 915">
                <a:extLst>
                  <a:ext uri="{FF2B5EF4-FFF2-40B4-BE49-F238E27FC236}">
                    <a16:creationId xmlns:a16="http://schemas.microsoft.com/office/drawing/2014/main" id="{9FD6F7F1-C302-3A31-9452-E5B233524BF2}"/>
                  </a:ext>
                </a:extLst>
              </p:cNvPr>
              <p:cNvSpPr>
                <a:spLocks/>
              </p:cNvSpPr>
              <p:nvPr/>
            </p:nvSpPr>
            <p:spPr bwMode="auto">
              <a:xfrm>
                <a:off x="2918" y="4066"/>
                <a:ext cx="106" cy="29"/>
              </a:xfrm>
              <a:custGeom>
                <a:avLst/>
                <a:gdLst>
                  <a:gd name="T0" fmla="*/ 0 w 320"/>
                  <a:gd name="T1" fmla="*/ 0 h 87"/>
                  <a:gd name="T2" fmla="*/ 0 w 320"/>
                  <a:gd name="T3" fmla="*/ 0 h 87"/>
                  <a:gd name="T4" fmla="*/ 0 w 320"/>
                  <a:gd name="T5" fmla="*/ 0 h 87"/>
                  <a:gd name="T6" fmla="*/ 0 w 320"/>
                  <a:gd name="T7" fmla="*/ 0 h 87"/>
                  <a:gd name="T8" fmla="*/ 0 w 320"/>
                  <a:gd name="T9" fmla="*/ 0 h 87"/>
                  <a:gd name="T10" fmla="*/ 0 w 320"/>
                  <a:gd name="T11" fmla="*/ 0 h 87"/>
                  <a:gd name="T12" fmla="*/ 0 w 320"/>
                  <a:gd name="T13" fmla="*/ 0 h 87"/>
                  <a:gd name="T14" fmla="*/ 0 w 320"/>
                  <a:gd name="T15" fmla="*/ 0 h 87"/>
                  <a:gd name="T16" fmla="*/ 0 w 320"/>
                  <a:gd name="T17" fmla="*/ 0 h 87"/>
                  <a:gd name="T18" fmla="*/ 0 w 320"/>
                  <a:gd name="T19" fmla="*/ 0 h 87"/>
                  <a:gd name="T20" fmla="*/ 0 w 320"/>
                  <a:gd name="T21" fmla="*/ 0 h 87"/>
                  <a:gd name="T22" fmla="*/ 0 w 320"/>
                  <a:gd name="T23" fmla="*/ 0 h 87"/>
                  <a:gd name="T24" fmla="*/ 0 w 320"/>
                  <a:gd name="T25" fmla="*/ 0 h 87"/>
                  <a:gd name="T26" fmla="*/ 0 w 320"/>
                  <a:gd name="T27" fmla="*/ 0 h 87"/>
                  <a:gd name="T28" fmla="*/ 0 w 320"/>
                  <a:gd name="T29" fmla="*/ 0 h 87"/>
                  <a:gd name="T30" fmla="*/ 0 w 320"/>
                  <a:gd name="T31" fmla="*/ 0 h 87"/>
                  <a:gd name="T32" fmla="*/ 0 w 320"/>
                  <a:gd name="T33" fmla="*/ 0 h 87"/>
                  <a:gd name="T34" fmla="*/ 0 w 320"/>
                  <a:gd name="T35" fmla="*/ 0 h 87"/>
                  <a:gd name="T36" fmla="*/ 0 w 320"/>
                  <a:gd name="T37" fmla="*/ 0 h 87"/>
                  <a:gd name="T38" fmla="*/ 0 w 320"/>
                  <a:gd name="T39" fmla="*/ 0 h 87"/>
                  <a:gd name="T40" fmla="*/ 0 w 320"/>
                  <a:gd name="T41" fmla="*/ 0 h 87"/>
                  <a:gd name="T42" fmla="*/ 0 w 320"/>
                  <a:gd name="T43" fmla="*/ 0 h 87"/>
                  <a:gd name="T44" fmla="*/ 0 w 320"/>
                  <a:gd name="T45" fmla="*/ 0 h 87"/>
                  <a:gd name="T46" fmla="*/ 0 w 320"/>
                  <a:gd name="T47" fmla="*/ 0 h 87"/>
                  <a:gd name="T48" fmla="*/ 0 w 320"/>
                  <a:gd name="T49" fmla="*/ 0 h 87"/>
                  <a:gd name="T50" fmla="*/ 0 w 320"/>
                  <a:gd name="T51" fmla="*/ 0 h 87"/>
                  <a:gd name="T52" fmla="*/ 0 w 320"/>
                  <a:gd name="T53" fmla="*/ 0 h 87"/>
                  <a:gd name="T54" fmla="*/ 0 w 320"/>
                  <a:gd name="T55" fmla="*/ 0 h 87"/>
                  <a:gd name="T56" fmla="*/ 0 w 320"/>
                  <a:gd name="T57" fmla="*/ 0 h 87"/>
                  <a:gd name="T58" fmla="*/ 0 w 320"/>
                  <a:gd name="T59" fmla="*/ 0 h 87"/>
                  <a:gd name="T60" fmla="*/ 0 w 320"/>
                  <a:gd name="T61" fmla="*/ 0 h 87"/>
                  <a:gd name="T62" fmla="*/ 0 w 320"/>
                  <a:gd name="T63" fmla="*/ 0 h 87"/>
                  <a:gd name="T64" fmla="*/ 0 w 320"/>
                  <a:gd name="T65" fmla="*/ 0 h 87"/>
                  <a:gd name="T66" fmla="*/ 0 w 320"/>
                  <a:gd name="T67" fmla="*/ 0 h 87"/>
                  <a:gd name="T68" fmla="*/ 0 w 320"/>
                  <a:gd name="T69" fmla="*/ 0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0"/>
                  <a:gd name="T106" fmla="*/ 0 h 87"/>
                  <a:gd name="T107" fmla="*/ 320 w 320"/>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0" h="87">
                    <a:moveTo>
                      <a:pt x="0" y="47"/>
                    </a:moveTo>
                    <a:lnTo>
                      <a:pt x="3" y="56"/>
                    </a:lnTo>
                    <a:lnTo>
                      <a:pt x="14" y="65"/>
                    </a:lnTo>
                    <a:lnTo>
                      <a:pt x="28" y="72"/>
                    </a:lnTo>
                    <a:lnTo>
                      <a:pt x="49" y="77"/>
                    </a:lnTo>
                    <a:lnTo>
                      <a:pt x="73" y="82"/>
                    </a:lnTo>
                    <a:lnTo>
                      <a:pt x="101" y="84"/>
                    </a:lnTo>
                    <a:lnTo>
                      <a:pt x="133" y="87"/>
                    </a:lnTo>
                    <a:lnTo>
                      <a:pt x="165" y="87"/>
                    </a:lnTo>
                    <a:lnTo>
                      <a:pt x="197" y="86"/>
                    </a:lnTo>
                    <a:lnTo>
                      <a:pt x="228" y="83"/>
                    </a:lnTo>
                    <a:lnTo>
                      <a:pt x="254" y="79"/>
                    </a:lnTo>
                    <a:lnTo>
                      <a:pt x="276" y="72"/>
                    </a:lnTo>
                    <a:lnTo>
                      <a:pt x="294" y="65"/>
                    </a:lnTo>
                    <a:lnTo>
                      <a:pt x="308" y="58"/>
                    </a:lnTo>
                    <a:lnTo>
                      <a:pt x="317" y="49"/>
                    </a:lnTo>
                    <a:lnTo>
                      <a:pt x="320" y="41"/>
                    </a:lnTo>
                    <a:lnTo>
                      <a:pt x="320" y="40"/>
                    </a:lnTo>
                    <a:lnTo>
                      <a:pt x="317" y="31"/>
                    </a:lnTo>
                    <a:lnTo>
                      <a:pt x="307" y="23"/>
                    </a:lnTo>
                    <a:lnTo>
                      <a:pt x="292" y="17"/>
                    </a:lnTo>
                    <a:lnTo>
                      <a:pt x="273" y="12"/>
                    </a:lnTo>
                    <a:lnTo>
                      <a:pt x="250" y="6"/>
                    </a:lnTo>
                    <a:lnTo>
                      <a:pt x="222" y="3"/>
                    </a:lnTo>
                    <a:lnTo>
                      <a:pt x="191" y="2"/>
                    </a:lnTo>
                    <a:lnTo>
                      <a:pt x="159" y="0"/>
                    </a:lnTo>
                    <a:lnTo>
                      <a:pt x="127" y="2"/>
                    </a:lnTo>
                    <a:lnTo>
                      <a:pt x="97" y="3"/>
                    </a:lnTo>
                    <a:lnTo>
                      <a:pt x="69" y="7"/>
                    </a:lnTo>
                    <a:lnTo>
                      <a:pt x="46" y="13"/>
                    </a:lnTo>
                    <a:lnTo>
                      <a:pt x="27" y="20"/>
                    </a:lnTo>
                    <a:lnTo>
                      <a:pt x="12" y="28"/>
                    </a:lnTo>
                    <a:lnTo>
                      <a:pt x="3" y="37"/>
                    </a:lnTo>
                    <a:lnTo>
                      <a:pt x="0" y="47"/>
                    </a:lnTo>
                    <a:close/>
                  </a:path>
                </a:pathLst>
              </a:custGeom>
              <a:solidFill>
                <a:srgbClr val="66D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8" name="Freeform 916">
                <a:extLst>
                  <a:ext uri="{FF2B5EF4-FFF2-40B4-BE49-F238E27FC236}">
                    <a16:creationId xmlns:a16="http://schemas.microsoft.com/office/drawing/2014/main" id="{EAECD587-B2E7-C92E-DDFC-E865062FFED1}"/>
                  </a:ext>
                </a:extLst>
              </p:cNvPr>
              <p:cNvSpPr>
                <a:spLocks/>
              </p:cNvSpPr>
              <p:nvPr/>
            </p:nvSpPr>
            <p:spPr bwMode="auto">
              <a:xfrm>
                <a:off x="2914" y="4060"/>
                <a:ext cx="109" cy="31"/>
              </a:xfrm>
              <a:custGeom>
                <a:avLst/>
                <a:gdLst>
                  <a:gd name="T0" fmla="*/ 0 w 327"/>
                  <a:gd name="T1" fmla="*/ 0 h 93"/>
                  <a:gd name="T2" fmla="*/ 0 w 327"/>
                  <a:gd name="T3" fmla="*/ 0 h 93"/>
                  <a:gd name="T4" fmla="*/ 0 w 327"/>
                  <a:gd name="T5" fmla="*/ 0 h 93"/>
                  <a:gd name="T6" fmla="*/ 0 w 327"/>
                  <a:gd name="T7" fmla="*/ 0 h 93"/>
                  <a:gd name="T8" fmla="*/ 0 w 327"/>
                  <a:gd name="T9" fmla="*/ 0 h 93"/>
                  <a:gd name="T10" fmla="*/ 0 w 327"/>
                  <a:gd name="T11" fmla="*/ 0 h 93"/>
                  <a:gd name="T12" fmla="*/ 0 w 327"/>
                  <a:gd name="T13" fmla="*/ 0 h 93"/>
                  <a:gd name="T14" fmla="*/ 0 w 327"/>
                  <a:gd name="T15" fmla="*/ 0 h 93"/>
                  <a:gd name="T16" fmla="*/ 0 w 327"/>
                  <a:gd name="T17" fmla="*/ 0 h 93"/>
                  <a:gd name="T18" fmla="*/ 0 w 327"/>
                  <a:gd name="T19" fmla="*/ 0 h 93"/>
                  <a:gd name="T20" fmla="*/ 0 w 327"/>
                  <a:gd name="T21" fmla="*/ 0 h 93"/>
                  <a:gd name="T22" fmla="*/ 0 w 327"/>
                  <a:gd name="T23" fmla="*/ 0 h 93"/>
                  <a:gd name="T24" fmla="*/ 0 w 327"/>
                  <a:gd name="T25" fmla="*/ 0 h 93"/>
                  <a:gd name="T26" fmla="*/ 0 w 327"/>
                  <a:gd name="T27" fmla="*/ 0 h 93"/>
                  <a:gd name="T28" fmla="*/ 0 w 327"/>
                  <a:gd name="T29" fmla="*/ 0 h 93"/>
                  <a:gd name="T30" fmla="*/ 0 w 327"/>
                  <a:gd name="T31" fmla="*/ 0 h 93"/>
                  <a:gd name="T32" fmla="*/ 0 w 327"/>
                  <a:gd name="T33" fmla="*/ 0 h 93"/>
                  <a:gd name="T34" fmla="*/ 0 w 327"/>
                  <a:gd name="T35" fmla="*/ 0 h 93"/>
                  <a:gd name="T36" fmla="*/ 0 w 327"/>
                  <a:gd name="T37" fmla="*/ 0 h 93"/>
                  <a:gd name="T38" fmla="*/ 0 w 327"/>
                  <a:gd name="T39" fmla="*/ 0 h 93"/>
                  <a:gd name="T40" fmla="*/ 0 w 327"/>
                  <a:gd name="T41" fmla="*/ 0 h 93"/>
                  <a:gd name="T42" fmla="*/ 0 w 327"/>
                  <a:gd name="T43" fmla="*/ 0 h 93"/>
                  <a:gd name="T44" fmla="*/ 0 w 327"/>
                  <a:gd name="T45" fmla="*/ 0 h 93"/>
                  <a:gd name="T46" fmla="*/ 0 w 327"/>
                  <a:gd name="T47" fmla="*/ 0 h 93"/>
                  <a:gd name="T48" fmla="*/ 0 w 327"/>
                  <a:gd name="T49" fmla="*/ 0 h 93"/>
                  <a:gd name="T50" fmla="*/ 0 w 327"/>
                  <a:gd name="T51" fmla="*/ 0 h 93"/>
                  <a:gd name="T52" fmla="*/ 0 w 327"/>
                  <a:gd name="T53" fmla="*/ 0 h 93"/>
                  <a:gd name="T54" fmla="*/ 0 w 327"/>
                  <a:gd name="T55" fmla="*/ 0 h 93"/>
                  <a:gd name="T56" fmla="*/ 0 w 327"/>
                  <a:gd name="T57" fmla="*/ 0 h 93"/>
                  <a:gd name="T58" fmla="*/ 0 w 327"/>
                  <a:gd name="T59" fmla="*/ 0 h 93"/>
                  <a:gd name="T60" fmla="*/ 0 w 327"/>
                  <a:gd name="T61" fmla="*/ 0 h 93"/>
                  <a:gd name="T62" fmla="*/ 0 w 327"/>
                  <a:gd name="T63" fmla="*/ 0 h 93"/>
                  <a:gd name="T64" fmla="*/ 0 w 327"/>
                  <a:gd name="T65" fmla="*/ 0 h 93"/>
                  <a:gd name="T66" fmla="*/ 0 w 327"/>
                  <a:gd name="T67" fmla="*/ 0 h 93"/>
                  <a:gd name="T68" fmla="*/ 0 w 327"/>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93"/>
                  <a:gd name="T107" fmla="*/ 327 w 327"/>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93">
                    <a:moveTo>
                      <a:pt x="0" y="47"/>
                    </a:moveTo>
                    <a:lnTo>
                      <a:pt x="3" y="57"/>
                    </a:lnTo>
                    <a:lnTo>
                      <a:pt x="12" y="65"/>
                    </a:lnTo>
                    <a:lnTo>
                      <a:pt x="26" y="74"/>
                    </a:lnTo>
                    <a:lnTo>
                      <a:pt x="45" y="81"/>
                    </a:lnTo>
                    <a:lnTo>
                      <a:pt x="69" y="86"/>
                    </a:lnTo>
                    <a:lnTo>
                      <a:pt x="96" y="91"/>
                    </a:lnTo>
                    <a:lnTo>
                      <a:pt x="127" y="92"/>
                    </a:lnTo>
                    <a:lnTo>
                      <a:pt x="159" y="93"/>
                    </a:lnTo>
                    <a:lnTo>
                      <a:pt x="193" y="92"/>
                    </a:lnTo>
                    <a:lnTo>
                      <a:pt x="223" y="89"/>
                    </a:lnTo>
                    <a:lnTo>
                      <a:pt x="251" y="85"/>
                    </a:lnTo>
                    <a:lnTo>
                      <a:pt x="276" y="79"/>
                    </a:lnTo>
                    <a:lnTo>
                      <a:pt x="298" y="72"/>
                    </a:lnTo>
                    <a:lnTo>
                      <a:pt x="312" y="65"/>
                    </a:lnTo>
                    <a:lnTo>
                      <a:pt x="322" y="57"/>
                    </a:lnTo>
                    <a:lnTo>
                      <a:pt x="327" y="47"/>
                    </a:lnTo>
                    <a:lnTo>
                      <a:pt x="322" y="37"/>
                    </a:lnTo>
                    <a:lnTo>
                      <a:pt x="312" y="29"/>
                    </a:lnTo>
                    <a:lnTo>
                      <a:pt x="298" y="21"/>
                    </a:lnTo>
                    <a:lnTo>
                      <a:pt x="276" y="14"/>
                    </a:lnTo>
                    <a:lnTo>
                      <a:pt x="251" y="8"/>
                    </a:lnTo>
                    <a:lnTo>
                      <a:pt x="223" y="4"/>
                    </a:lnTo>
                    <a:lnTo>
                      <a:pt x="193" y="1"/>
                    </a:lnTo>
                    <a:lnTo>
                      <a:pt x="159" y="0"/>
                    </a:lnTo>
                    <a:lnTo>
                      <a:pt x="127" y="1"/>
                    </a:lnTo>
                    <a:lnTo>
                      <a:pt x="96" y="2"/>
                    </a:lnTo>
                    <a:lnTo>
                      <a:pt x="69" y="7"/>
                    </a:lnTo>
                    <a:lnTo>
                      <a:pt x="45" y="12"/>
                    </a:lnTo>
                    <a:lnTo>
                      <a:pt x="26" y="19"/>
                    </a:lnTo>
                    <a:lnTo>
                      <a:pt x="12" y="28"/>
                    </a:lnTo>
                    <a:lnTo>
                      <a:pt x="3" y="37"/>
                    </a:lnTo>
                    <a:lnTo>
                      <a:pt x="0" y="47"/>
                    </a:lnTo>
                    <a:close/>
                  </a:path>
                </a:pathLst>
              </a:custGeom>
              <a:solidFill>
                <a:srgbClr val="99E0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29" name="Freeform 917">
                <a:extLst>
                  <a:ext uri="{FF2B5EF4-FFF2-40B4-BE49-F238E27FC236}">
                    <a16:creationId xmlns:a16="http://schemas.microsoft.com/office/drawing/2014/main" id="{7DC29EF0-B51C-0BB6-70D3-1A151FB8BBB3}"/>
                  </a:ext>
                </a:extLst>
              </p:cNvPr>
              <p:cNvSpPr>
                <a:spLocks/>
              </p:cNvSpPr>
              <p:nvPr/>
            </p:nvSpPr>
            <p:spPr bwMode="auto">
              <a:xfrm>
                <a:off x="3056" y="4078"/>
                <a:ext cx="106" cy="28"/>
              </a:xfrm>
              <a:custGeom>
                <a:avLst/>
                <a:gdLst>
                  <a:gd name="T0" fmla="*/ 0 w 319"/>
                  <a:gd name="T1" fmla="*/ 0 h 83"/>
                  <a:gd name="T2" fmla="*/ 0 w 319"/>
                  <a:gd name="T3" fmla="*/ 0 h 83"/>
                  <a:gd name="T4" fmla="*/ 0 w 319"/>
                  <a:gd name="T5" fmla="*/ 0 h 83"/>
                  <a:gd name="T6" fmla="*/ 0 w 319"/>
                  <a:gd name="T7" fmla="*/ 0 h 83"/>
                  <a:gd name="T8" fmla="*/ 0 w 319"/>
                  <a:gd name="T9" fmla="*/ 0 h 83"/>
                  <a:gd name="T10" fmla="*/ 0 w 319"/>
                  <a:gd name="T11" fmla="*/ 0 h 83"/>
                  <a:gd name="T12" fmla="*/ 0 w 319"/>
                  <a:gd name="T13" fmla="*/ 0 h 83"/>
                  <a:gd name="T14" fmla="*/ 0 w 319"/>
                  <a:gd name="T15" fmla="*/ 0 h 83"/>
                  <a:gd name="T16" fmla="*/ 0 w 319"/>
                  <a:gd name="T17" fmla="*/ 0 h 83"/>
                  <a:gd name="T18" fmla="*/ 0 w 319"/>
                  <a:gd name="T19" fmla="*/ 0 h 83"/>
                  <a:gd name="T20" fmla="*/ 0 w 319"/>
                  <a:gd name="T21" fmla="*/ 0 h 83"/>
                  <a:gd name="T22" fmla="*/ 0 w 319"/>
                  <a:gd name="T23" fmla="*/ 0 h 83"/>
                  <a:gd name="T24" fmla="*/ 0 w 319"/>
                  <a:gd name="T25" fmla="*/ 0 h 83"/>
                  <a:gd name="T26" fmla="*/ 0 w 319"/>
                  <a:gd name="T27" fmla="*/ 0 h 83"/>
                  <a:gd name="T28" fmla="*/ 0 w 319"/>
                  <a:gd name="T29" fmla="*/ 0 h 83"/>
                  <a:gd name="T30" fmla="*/ 0 w 319"/>
                  <a:gd name="T31" fmla="*/ 0 h 83"/>
                  <a:gd name="T32" fmla="*/ 0 w 319"/>
                  <a:gd name="T33" fmla="*/ 0 h 83"/>
                  <a:gd name="T34" fmla="*/ 0 w 319"/>
                  <a:gd name="T35" fmla="*/ 0 h 83"/>
                  <a:gd name="T36" fmla="*/ 0 w 319"/>
                  <a:gd name="T37" fmla="*/ 0 h 83"/>
                  <a:gd name="T38" fmla="*/ 0 w 319"/>
                  <a:gd name="T39" fmla="*/ 0 h 83"/>
                  <a:gd name="T40" fmla="*/ 0 w 319"/>
                  <a:gd name="T41" fmla="*/ 0 h 83"/>
                  <a:gd name="T42" fmla="*/ 0 w 319"/>
                  <a:gd name="T43" fmla="*/ 0 h 83"/>
                  <a:gd name="T44" fmla="*/ 0 w 319"/>
                  <a:gd name="T45" fmla="*/ 0 h 83"/>
                  <a:gd name="T46" fmla="*/ 0 w 319"/>
                  <a:gd name="T47" fmla="*/ 0 h 83"/>
                  <a:gd name="T48" fmla="*/ 0 w 319"/>
                  <a:gd name="T49" fmla="*/ 0 h 83"/>
                  <a:gd name="T50" fmla="*/ 0 w 319"/>
                  <a:gd name="T51" fmla="*/ 0 h 83"/>
                  <a:gd name="T52" fmla="*/ 0 w 319"/>
                  <a:gd name="T53" fmla="*/ 0 h 83"/>
                  <a:gd name="T54" fmla="*/ 0 w 319"/>
                  <a:gd name="T55" fmla="*/ 0 h 83"/>
                  <a:gd name="T56" fmla="*/ 0 w 319"/>
                  <a:gd name="T57" fmla="*/ 0 h 83"/>
                  <a:gd name="T58" fmla="*/ 0 w 319"/>
                  <a:gd name="T59" fmla="*/ 0 h 83"/>
                  <a:gd name="T60" fmla="*/ 0 w 319"/>
                  <a:gd name="T61" fmla="*/ 0 h 83"/>
                  <a:gd name="T62" fmla="*/ 0 w 319"/>
                  <a:gd name="T63" fmla="*/ 0 h 83"/>
                  <a:gd name="T64" fmla="*/ 0 w 319"/>
                  <a:gd name="T65" fmla="*/ 0 h 83"/>
                  <a:gd name="T66" fmla="*/ 0 w 319"/>
                  <a:gd name="T67" fmla="*/ 0 h 83"/>
                  <a:gd name="T68" fmla="*/ 0 w 319"/>
                  <a:gd name="T69" fmla="*/ 0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83"/>
                  <a:gd name="T107" fmla="*/ 319 w 319"/>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83">
                    <a:moveTo>
                      <a:pt x="0" y="46"/>
                    </a:moveTo>
                    <a:lnTo>
                      <a:pt x="2" y="53"/>
                    </a:lnTo>
                    <a:lnTo>
                      <a:pt x="13" y="62"/>
                    </a:lnTo>
                    <a:lnTo>
                      <a:pt x="30" y="67"/>
                    </a:lnTo>
                    <a:lnTo>
                      <a:pt x="51" y="73"/>
                    </a:lnTo>
                    <a:lnTo>
                      <a:pt x="77" y="77"/>
                    </a:lnTo>
                    <a:lnTo>
                      <a:pt x="106" y="80"/>
                    </a:lnTo>
                    <a:lnTo>
                      <a:pt x="138" y="83"/>
                    </a:lnTo>
                    <a:lnTo>
                      <a:pt x="173" y="83"/>
                    </a:lnTo>
                    <a:lnTo>
                      <a:pt x="204" y="81"/>
                    </a:lnTo>
                    <a:lnTo>
                      <a:pt x="231" y="79"/>
                    </a:lnTo>
                    <a:lnTo>
                      <a:pt x="256" y="74"/>
                    </a:lnTo>
                    <a:lnTo>
                      <a:pt x="278" y="70"/>
                    </a:lnTo>
                    <a:lnTo>
                      <a:pt x="294" y="65"/>
                    </a:lnTo>
                    <a:lnTo>
                      <a:pt x="307" y="58"/>
                    </a:lnTo>
                    <a:lnTo>
                      <a:pt x="316" y="49"/>
                    </a:lnTo>
                    <a:lnTo>
                      <a:pt x="319" y="41"/>
                    </a:lnTo>
                    <a:lnTo>
                      <a:pt x="319" y="39"/>
                    </a:lnTo>
                    <a:lnTo>
                      <a:pt x="316" y="31"/>
                    </a:lnTo>
                    <a:lnTo>
                      <a:pt x="306" y="23"/>
                    </a:lnTo>
                    <a:lnTo>
                      <a:pt x="291" y="17"/>
                    </a:lnTo>
                    <a:lnTo>
                      <a:pt x="272" y="11"/>
                    </a:lnTo>
                    <a:lnTo>
                      <a:pt x="249" y="6"/>
                    </a:lnTo>
                    <a:lnTo>
                      <a:pt x="223" y="3"/>
                    </a:lnTo>
                    <a:lnTo>
                      <a:pt x="192" y="2"/>
                    </a:lnTo>
                    <a:lnTo>
                      <a:pt x="160" y="0"/>
                    </a:lnTo>
                    <a:lnTo>
                      <a:pt x="126" y="2"/>
                    </a:lnTo>
                    <a:lnTo>
                      <a:pt x="97" y="3"/>
                    </a:lnTo>
                    <a:lnTo>
                      <a:pt x="70" y="7"/>
                    </a:lnTo>
                    <a:lnTo>
                      <a:pt x="45" y="13"/>
                    </a:lnTo>
                    <a:lnTo>
                      <a:pt x="26" y="20"/>
                    </a:lnTo>
                    <a:lnTo>
                      <a:pt x="11" y="28"/>
                    </a:lnTo>
                    <a:lnTo>
                      <a:pt x="2" y="37"/>
                    </a:lnTo>
                    <a:lnTo>
                      <a:pt x="0" y="46"/>
                    </a:lnTo>
                    <a:close/>
                  </a:path>
                </a:pathLst>
              </a:custGeom>
              <a:solidFill>
                <a:srgbClr val="66D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0" name="Freeform 918">
                <a:extLst>
                  <a:ext uri="{FF2B5EF4-FFF2-40B4-BE49-F238E27FC236}">
                    <a16:creationId xmlns:a16="http://schemas.microsoft.com/office/drawing/2014/main" id="{FC8EA8D8-1DD3-9F79-1F39-F47E32D1A880}"/>
                  </a:ext>
                </a:extLst>
              </p:cNvPr>
              <p:cNvSpPr>
                <a:spLocks/>
              </p:cNvSpPr>
              <p:nvPr/>
            </p:nvSpPr>
            <p:spPr bwMode="auto">
              <a:xfrm>
                <a:off x="3054" y="4071"/>
                <a:ext cx="108" cy="32"/>
              </a:xfrm>
              <a:custGeom>
                <a:avLst/>
                <a:gdLst>
                  <a:gd name="T0" fmla="*/ 0 w 325"/>
                  <a:gd name="T1" fmla="*/ 0 h 94"/>
                  <a:gd name="T2" fmla="*/ 0 w 325"/>
                  <a:gd name="T3" fmla="*/ 0 h 94"/>
                  <a:gd name="T4" fmla="*/ 0 w 325"/>
                  <a:gd name="T5" fmla="*/ 0 h 94"/>
                  <a:gd name="T6" fmla="*/ 0 w 325"/>
                  <a:gd name="T7" fmla="*/ 0 h 94"/>
                  <a:gd name="T8" fmla="*/ 0 w 325"/>
                  <a:gd name="T9" fmla="*/ 0 h 94"/>
                  <a:gd name="T10" fmla="*/ 0 w 325"/>
                  <a:gd name="T11" fmla="*/ 0 h 94"/>
                  <a:gd name="T12" fmla="*/ 0 w 325"/>
                  <a:gd name="T13" fmla="*/ 0 h 94"/>
                  <a:gd name="T14" fmla="*/ 0 w 325"/>
                  <a:gd name="T15" fmla="*/ 0 h 94"/>
                  <a:gd name="T16" fmla="*/ 0 w 325"/>
                  <a:gd name="T17" fmla="*/ 0 h 94"/>
                  <a:gd name="T18" fmla="*/ 0 w 325"/>
                  <a:gd name="T19" fmla="*/ 0 h 94"/>
                  <a:gd name="T20" fmla="*/ 0 w 325"/>
                  <a:gd name="T21" fmla="*/ 0 h 94"/>
                  <a:gd name="T22" fmla="*/ 0 w 325"/>
                  <a:gd name="T23" fmla="*/ 0 h 94"/>
                  <a:gd name="T24" fmla="*/ 0 w 325"/>
                  <a:gd name="T25" fmla="*/ 0 h 94"/>
                  <a:gd name="T26" fmla="*/ 0 w 325"/>
                  <a:gd name="T27" fmla="*/ 0 h 94"/>
                  <a:gd name="T28" fmla="*/ 0 w 325"/>
                  <a:gd name="T29" fmla="*/ 0 h 94"/>
                  <a:gd name="T30" fmla="*/ 0 w 325"/>
                  <a:gd name="T31" fmla="*/ 0 h 94"/>
                  <a:gd name="T32" fmla="*/ 0 w 325"/>
                  <a:gd name="T33" fmla="*/ 0 h 94"/>
                  <a:gd name="T34" fmla="*/ 0 w 325"/>
                  <a:gd name="T35" fmla="*/ 0 h 94"/>
                  <a:gd name="T36" fmla="*/ 0 w 325"/>
                  <a:gd name="T37" fmla="*/ 0 h 94"/>
                  <a:gd name="T38" fmla="*/ 0 w 325"/>
                  <a:gd name="T39" fmla="*/ 0 h 94"/>
                  <a:gd name="T40" fmla="*/ 0 w 325"/>
                  <a:gd name="T41" fmla="*/ 0 h 94"/>
                  <a:gd name="T42" fmla="*/ 0 w 325"/>
                  <a:gd name="T43" fmla="*/ 0 h 94"/>
                  <a:gd name="T44" fmla="*/ 0 w 325"/>
                  <a:gd name="T45" fmla="*/ 0 h 94"/>
                  <a:gd name="T46" fmla="*/ 0 w 325"/>
                  <a:gd name="T47" fmla="*/ 0 h 94"/>
                  <a:gd name="T48" fmla="*/ 0 w 325"/>
                  <a:gd name="T49" fmla="*/ 0 h 94"/>
                  <a:gd name="T50" fmla="*/ 0 w 325"/>
                  <a:gd name="T51" fmla="*/ 0 h 94"/>
                  <a:gd name="T52" fmla="*/ 0 w 325"/>
                  <a:gd name="T53" fmla="*/ 0 h 94"/>
                  <a:gd name="T54" fmla="*/ 0 w 325"/>
                  <a:gd name="T55" fmla="*/ 0 h 94"/>
                  <a:gd name="T56" fmla="*/ 0 w 325"/>
                  <a:gd name="T57" fmla="*/ 0 h 94"/>
                  <a:gd name="T58" fmla="*/ 0 w 325"/>
                  <a:gd name="T59" fmla="*/ 0 h 94"/>
                  <a:gd name="T60" fmla="*/ 0 w 325"/>
                  <a:gd name="T61" fmla="*/ 0 h 94"/>
                  <a:gd name="T62" fmla="*/ 0 w 325"/>
                  <a:gd name="T63" fmla="*/ 0 h 94"/>
                  <a:gd name="T64" fmla="*/ 0 w 325"/>
                  <a:gd name="T65" fmla="*/ 0 h 94"/>
                  <a:gd name="T66" fmla="*/ 0 w 325"/>
                  <a:gd name="T67" fmla="*/ 0 h 94"/>
                  <a:gd name="T68" fmla="*/ 0 w 32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5"/>
                  <a:gd name="T106" fmla="*/ 0 h 94"/>
                  <a:gd name="T107" fmla="*/ 325 w 32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5" h="94">
                    <a:moveTo>
                      <a:pt x="0" y="48"/>
                    </a:moveTo>
                    <a:lnTo>
                      <a:pt x="3" y="58"/>
                    </a:lnTo>
                    <a:lnTo>
                      <a:pt x="11" y="66"/>
                    </a:lnTo>
                    <a:lnTo>
                      <a:pt x="26" y="74"/>
                    </a:lnTo>
                    <a:lnTo>
                      <a:pt x="45" y="81"/>
                    </a:lnTo>
                    <a:lnTo>
                      <a:pt x="68" y="87"/>
                    </a:lnTo>
                    <a:lnTo>
                      <a:pt x="96" y="91"/>
                    </a:lnTo>
                    <a:lnTo>
                      <a:pt x="125" y="93"/>
                    </a:lnTo>
                    <a:lnTo>
                      <a:pt x="159" y="94"/>
                    </a:lnTo>
                    <a:lnTo>
                      <a:pt x="192" y="93"/>
                    </a:lnTo>
                    <a:lnTo>
                      <a:pt x="223" y="90"/>
                    </a:lnTo>
                    <a:lnTo>
                      <a:pt x="251" y="86"/>
                    </a:lnTo>
                    <a:lnTo>
                      <a:pt x="275" y="80"/>
                    </a:lnTo>
                    <a:lnTo>
                      <a:pt x="296" y="73"/>
                    </a:lnTo>
                    <a:lnTo>
                      <a:pt x="312" y="65"/>
                    </a:lnTo>
                    <a:lnTo>
                      <a:pt x="322" y="56"/>
                    </a:lnTo>
                    <a:lnTo>
                      <a:pt x="325" y="48"/>
                    </a:lnTo>
                    <a:lnTo>
                      <a:pt x="325" y="46"/>
                    </a:lnTo>
                    <a:lnTo>
                      <a:pt x="322" y="38"/>
                    </a:lnTo>
                    <a:lnTo>
                      <a:pt x="312" y="30"/>
                    </a:lnTo>
                    <a:lnTo>
                      <a:pt x="296" y="21"/>
                    </a:lnTo>
                    <a:lnTo>
                      <a:pt x="275" y="14"/>
                    </a:lnTo>
                    <a:lnTo>
                      <a:pt x="251" y="9"/>
                    </a:lnTo>
                    <a:lnTo>
                      <a:pt x="223" y="4"/>
                    </a:lnTo>
                    <a:lnTo>
                      <a:pt x="192" y="2"/>
                    </a:lnTo>
                    <a:lnTo>
                      <a:pt x="159" y="0"/>
                    </a:lnTo>
                    <a:lnTo>
                      <a:pt x="125" y="2"/>
                    </a:lnTo>
                    <a:lnTo>
                      <a:pt x="96" y="3"/>
                    </a:lnTo>
                    <a:lnTo>
                      <a:pt x="68" y="7"/>
                    </a:lnTo>
                    <a:lnTo>
                      <a:pt x="45" y="13"/>
                    </a:lnTo>
                    <a:lnTo>
                      <a:pt x="26" y="20"/>
                    </a:lnTo>
                    <a:lnTo>
                      <a:pt x="11" y="28"/>
                    </a:lnTo>
                    <a:lnTo>
                      <a:pt x="3" y="37"/>
                    </a:lnTo>
                    <a:lnTo>
                      <a:pt x="0" y="46"/>
                    </a:lnTo>
                    <a:lnTo>
                      <a:pt x="0" y="48"/>
                    </a:lnTo>
                    <a:close/>
                  </a:path>
                </a:pathLst>
              </a:custGeom>
              <a:solidFill>
                <a:srgbClr val="99E0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1" name="Freeform 919">
                <a:extLst>
                  <a:ext uri="{FF2B5EF4-FFF2-40B4-BE49-F238E27FC236}">
                    <a16:creationId xmlns:a16="http://schemas.microsoft.com/office/drawing/2014/main" id="{0E4839CF-D409-8C6A-9B77-9587F9BCA122}"/>
                  </a:ext>
                </a:extLst>
              </p:cNvPr>
              <p:cNvSpPr>
                <a:spLocks/>
              </p:cNvSpPr>
              <p:nvPr/>
            </p:nvSpPr>
            <p:spPr bwMode="auto">
              <a:xfrm>
                <a:off x="3023" y="4062"/>
                <a:ext cx="86" cy="14"/>
              </a:xfrm>
              <a:custGeom>
                <a:avLst/>
                <a:gdLst>
                  <a:gd name="T0" fmla="*/ 0 w 258"/>
                  <a:gd name="T1" fmla="*/ 0 h 43"/>
                  <a:gd name="T2" fmla="*/ 0 w 258"/>
                  <a:gd name="T3" fmla="*/ 0 h 43"/>
                  <a:gd name="T4" fmla="*/ 0 w 258"/>
                  <a:gd name="T5" fmla="*/ 0 h 43"/>
                  <a:gd name="T6" fmla="*/ 0 w 258"/>
                  <a:gd name="T7" fmla="*/ 0 h 43"/>
                  <a:gd name="T8" fmla="*/ 0 w 258"/>
                  <a:gd name="T9" fmla="*/ 0 h 43"/>
                  <a:gd name="T10" fmla="*/ 0 w 258"/>
                  <a:gd name="T11" fmla="*/ 0 h 43"/>
                  <a:gd name="T12" fmla="*/ 0 w 258"/>
                  <a:gd name="T13" fmla="*/ 0 h 43"/>
                  <a:gd name="T14" fmla="*/ 0 w 258"/>
                  <a:gd name="T15" fmla="*/ 0 h 43"/>
                  <a:gd name="T16" fmla="*/ 0 w 258"/>
                  <a:gd name="T17" fmla="*/ 0 h 43"/>
                  <a:gd name="T18" fmla="*/ 0 w 258"/>
                  <a:gd name="T19" fmla="*/ 0 h 43"/>
                  <a:gd name="T20" fmla="*/ 0 w 258"/>
                  <a:gd name="T21" fmla="*/ 0 h 43"/>
                  <a:gd name="T22" fmla="*/ 0 w 258"/>
                  <a:gd name="T23" fmla="*/ 0 h 43"/>
                  <a:gd name="T24" fmla="*/ 0 w 258"/>
                  <a:gd name="T25" fmla="*/ 0 h 43"/>
                  <a:gd name="T26" fmla="*/ 0 w 258"/>
                  <a:gd name="T27" fmla="*/ 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43"/>
                  <a:gd name="T44" fmla="*/ 258 w 258"/>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43">
                    <a:moveTo>
                      <a:pt x="253" y="0"/>
                    </a:moveTo>
                    <a:lnTo>
                      <a:pt x="242" y="1"/>
                    </a:lnTo>
                    <a:lnTo>
                      <a:pt x="216" y="7"/>
                    </a:lnTo>
                    <a:lnTo>
                      <a:pt x="183" y="12"/>
                    </a:lnTo>
                    <a:lnTo>
                      <a:pt x="143" y="19"/>
                    </a:lnTo>
                    <a:lnTo>
                      <a:pt x="104" y="26"/>
                    </a:lnTo>
                    <a:lnTo>
                      <a:pt x="70" y="32"/>
                    </a:lnTo>
                    <a:lnTo>
                      <a:pt x="47" y="36"/>
                    </a:lnTo>
                    <a:lnTo>
                      <a:pt x="38" y="38"/>
                    </a:lnTo>
                    <a:lnTo>
                      <a:pt x="5" y="15"/>
                    </a:lnTo>
                    <a:lnTo>
                      <a:pt x="0" y="21"/>
                    </a:lnTo>
                    <a:lnTo>
                      <a:pt x="34" y="43"/>
                    </a:lnTo>
                    <a:lnTo>
                      <a:pt x="258" y="4"/>
                    </a:lnTo>
                    <a:lnTo>
                      <a:pt x="253" y="0"/>
                    </a:lnTo>
                    <a:close/>
                  </a:path>
                </a:pathLst>
              </a:custGeom>
              <a:solidFill>
                <a:srgbClr val="FFB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2" name="Freeform 920">
                <a:extLst>
                  <a:ext uri="{FF2B5EF4-FFF2-40B4-BE49-F238E27FC236}">
                    <a16:creationId xmlns:a16="http://schemas.microsoft.com/office/drawing/2014/main" id="{D5EF4DAC-9D4F-6AF1-960D-F2208802AD95}"/>
                  </a:ext>
                </a:extLst>
              </p:cNvPr>
              <p:cNvSpPr>
                <a:spLocks/>
              </p:cNvSpPr>
              <p:nvPr/>
            </p:nvSpPr>
            <p:spPr bwMode="auto">
              <a:xfrm>
                <a:off x="3024" y="4056"/>
                <a:ext cx="83" cy="18"/>
              </a:xfrm>
              <a:custGeom>
                <a:avLst/>
                <a:gdLst>
                  <a:gd name="T0" fmla="*/ 0 w 248"/>
                  <a:gd name="T1" fmla="*/ 0 h 55"/>
                  <a:gd name="T2" fmla="*/ 0 w 248"/>
                  <a:gd name="T3" fmla="*/ 0 h 55"/>
                  <a:gd name="T4" fmla="*/ 0 w 248"/>
                  <a:gd name="T5" fmla="*/ 0 h 55"/>
                  <a:gd name="T6" fmla="*/ 0 w 248"/>
                  <a:gd name="T7" fmla="*/ 0 h 55"/>
                  <a:gd name="T8" fmla="*/ 0 w 248"/>
                  <a:gd name="T9" fmla="*/ 0 h 55"/>
                  <a:gd name="T10" fmla="*/ 0 w 248"/>
                  <a:gd name="T11" fmla="*/ 0 h 55"/>
                  <a:gd name="T12" fmla="*/ 0 w 248"/>
                  <a:gd name="T13" fmla="*/ 0 h 55"/>
                  <a:gd name="T14" fmla="*/ 0 w 248"/>
                  <a:gd name="T15" fmla="*/ 0 h 55"/>
                  <a:gd name="T16" fmla="*/ 0 w 248"/>
                  <a:gd name="T17" fmla="*/ 0 h 55"/>
                  <a:gd name="T18" fmla="*/ 0 w 248"/>
                  <a:gd name="T19" fmla="*/ 0 h 55"/>
                  <a:gd name="T20" fmla="*/ 0 w 248"/>
                  <a:gd name="T21" fmla="*/ 0 h 55"/>
                  <a:gd name="T22" fmla="*/ 0 w 248"/>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55"/>
                  <a:gd name="T38" fmla="*/ 248 w 248"/>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55">
                    <a:moveTo>
                      <a:pt x="248" y="17"/>
                    </a:moveTo>
                    <a:lnTo>
                      <a:pt x="237" y="18"/>
                    </a:lnTo>
                    <a:lnTo>
                      <a:pt x="211" y="24"/>
                    </a:lnTo>
                    <a:lnTo>
                      <a:pt x="178" y="29"/>
                    </a:lnTo>
                    <a:lnTo>
                      <a:pt x="138" y="36"/>
                    </a:lnTo>
                    <a:lnTo>
                      <a:pt x="99" y="43"/>
                    </a:lnTo>
                    <a:lnTo>
                      <a:pt x="65" y="49"/>
                    </a:lnTo>
                    <a:lnTo>
                      <a:pt x="42" y="53"/>
                    </a:lnTo>
                    <a:lnTo>
                      <a:pt x="33" y="55"/>
                    </a:lnTo>
                    <a:lnTo>
                      <a:pt x="0" y="32"/>
                    </a:lnTo>
                    <a:lnTo>
                      <a:pt x="186" y="0"/>
                    </a:lnTo>
                    <a:lnTo>
                      <a:pt x="248" y="17"/>
                    </a:lnTo>
                    <a:close/>
                  </a:path>
                </a:pathLst>
              </a:custGeom>
              <a:solidFill>
                <a:srgbClr val="FFB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3" name="Freeform 921">
                <a:extLst>
                  <a:ext uri="{FF2B5EF4-FFF2-40B4-BE49-F238E27FC236}">
                    <a16:creationId xmlns:a16="http://schemas.microsoft.com/office/drawing/2014/main" id="{D101AD39-3103-A438-ACA3-C3703C46BCF4}"/>
                  </a:ext>
                </a:extLst>
              </p:cNvPr>
              <p:cNvSpPr>
                <a:spLocks/>
              </p:cNvSpPr>
              <p:nvPr/>
            </p:nvSpPr>
            <p:spPr bwMode="auto">
              <a:xfrm>
                <a:off x="3037" y="4061"/>
                <a:ext cx="59" cy="10"/>
              </a:xfrm>
              <a:custGeom>
                <a:avLst/>
                <a:gdLst>
                  <a:gd name="T0" fmla="*/ 0 w 177"/>
                  <a:gd name="T1" fmla="*/ 0 h 31"/>
                  <a:gd name="T2" fmla="*/ 0 w 177"/>
                  <a:gd name="T3" fmla="*/ 0 h 31"/>
                  <a:gd name="T4" fmla="*/ 0 w 177"/>
                  <a:gd name="T5" fmla="*/ 0 h 31"/>
                  <a:gd name="T6" fmla="*/ 0 w 177"/>
                  <a:gd name="T7" fmla="*/ 0 h 31"/>
                  <a:gd name="T8" fmla="*/ 0 w 177"/>
                  <a:gd name="T9" fmla="*/ 0 h 31"/>
                  <a:gd name="T10" fmla="*/ 0 w 177"/>
                  <a:gd name="T11" fmla="*/ 0 h 31"/>
                  <a:gd name="T12" fmla="*/ 0 w 177"/>
                  <a:gd name="T13" fmla="*/ 0 h 31"/>
                  <a:gd name="T14" fmla="*/ 0 w 177"/>
                  <a:gd name="T15" fmla="*/ 0 h 31"/>
                  <a:gd name="T16" fmla="*/ 0 w 177"/>
                  <a:gd name="T17" fmla="*/ 0 h 31"/>
                  <a:gd name="T18" fmla="*/ 0 w 177"/>
                  <a:gd name="T19" fmla="*/ 0 h 31"/>
                  <a:gd name="T20" fmla="*/ 0 w 177"/>
                  <a:gd name="T21" fmla="*/ 0 h 31"/>
                  <a:gd name="T22" fmla="*/ 0 w 177"/>
                  <a:gd name="T23" fmla="*/ 0 h 31"/>
                  <a:gd name="T24" fmla="*/ 0 w 177"/>
                  <a:gd name="T25" fmla="*/ 0 h 31"/>
                  <a:gd name="T26" fmla="*/ 0 w 177"/>
                  <a:gd name="T27" fmla="*/ 0 h 31"/>
                  <a:gd name="T28" fmla="*/ 0 w 177"/>
                  <a:gd name="T29" fmla="*/ 0 h 31"/>
                  <a:gd name="T30" fmla="*/ 0 w 177"/>
                  <a:gd name="T31" fmla="*/ 0 h 31"/>
                  <a:gd name="T32" fmla="*/ 0 w 177"/>
                  <a:gd name="T33" fmla="*/ 0 h 31"/>
                  <a:gd name="T34" fmla="*/ 0 w 177"/>
                  <a:gd name="T35" fmla="*/ 0 h 31"/>
                  <a:gd name="T36" fmla="*/ 0 w 177"/>
                  <a:gd name="T37" fmla="*/ 0 h 31"/>
                  <a:gd name="T38" fmla="*/ 0 w 177"/>
                  <a:gd name="T39" fmla="*/ 0 h 31"/>
                  <a:gd name="T40" fmla="*/ 0 w 177"/>
                  <a:gd name="T41" fmla="*/ 0 h 31"/>
                  <a:gd name="T42" fmla="*/ 0 w 177"/>
                  <a:gd name="T43" fmla="*/ 0 h 31"/>
                  <a:gd name="T44" fmla="*/ 0 w 177"/>
                  <a:gd name="T45" fmla="*/ 0 h 31"/>
                  <a:gd name="T46" fmla="*/ 0 w 177"/>
                  <a:gd name="T47" fmla="*/ 0 h 31"/>
                  <a:gd name="T48" fmla="*/ 0 w 177"/>
                  <a:gd name="T49" fmla="*/ 0 h 31"/>
                  <a:gd name="T50" fmla="*/ 0 w 177"/>
                  <a:gd name="T51" fmla="*/ 0 h 31"/>
                  <a:gd name="T52" fmla="*/ 0 w 177"/>
                  <a:gd name="T53" fmla="*/ 0 h 31"/>
                  <a:gd name="T54" fmla="*/ 0 w 177"/>
                  <a:gd name="T55" fmla="*/ 0 h 31"/>
                  <a:gd name="T56" fmla="*/ 0 w 177"/>
                  <a:gd name="T57" fmla="*/ 0 h 31"/>
                  <a:gd name="T58" fmla="*/ 0 w 177"/>
                  <a:gd name="T59" fmla="*/ 0 h 31"/>
                  <a:gd name="T60" fmla="*/ 0 w 177"/>
                  <a:gd name="T61" fmla="*/ 0 h 31"/>
                  <a:gd name="T62" fmla="*/ 0 w 177"/>
                  <a:gd name="T63" fmla="*/ 0 h 31"/>
                  <a:gd name="T64" fmla="*/ 0 w 177"/>
                  <a:gd name="T65" fmla="*/ 0 h 31"/>
                  <a:gd name="T66" fmla="*/ 0 w 177"/>
                  <a:gd name="T67" fmla="*/ 0 h 31"/>
                  <a:gd name="T68" fmla="*/ 0 w 177"/>
                  <a:gd name="T69" fmla="*/ 0 h 31"/>
                  <a:gd name="T70" fmla="*/ 0 w 177"/>
                  <a:gd name="T71" fmla="*/ 0 h 31"/>
                  <a:gd name="T72" fmla="*/ 0 w 177"/>
                  <a:gd name="T73" fmla="*/ 0 h 31"/>
                  <a:gd name="T74" fmla="*/ 0 w 177"/>
                  <a:gd name="T75" fmla="*/ 0 h 31"/>
                  <a:gd name="T76" fmla="*/ 0 w 177"/>
                  <a:gd name="T77" fmla="*/ 0 h 31"/>
                  <a:gd name="T78" fmla="*/ 0 w 177"/>
                  <a:gd name="T79" fmla="*/ 0 h 31"/>
                  <a:gd name="T80" fmla="*/ 0 w 177"/>
                  <a:gd name="T81" fmla="*/ 0 h 31"/>
                  <a:gd name="T82" fmla="*/ 0 w 177"/>
                  <a:gd name="T83" fmla="*/ 0 h 31"/>
                  <a:gd name="T84" fmla="*/ 0 w 177"/>
                  <a:gd name="T85" fmla="*/ 0 h 31"/>
                  <a:gd name="T86" fmla="*/ 0 w 177"/>
                  <a:gd name="T87" fmla="*/ 0 h 31"/>
                  <a:gd name="T88" fmla="*/ 0 w 177"/>
                  <a:gd name="T89" fmla="*/ 0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7"/>
                  <a:gd name="T136" fmla="*/ 0 h 31"/>
                  <a:gd name="T137" fmla="*/ 177 w 177"/>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7" h="31">
                    <a:moveTo>
                      <a:pt x="174" y="0"/>
                    </a:moveTo>
                    <a:lnTo>
                      <a:pt x="168" y="0"/>
                    </a:lnTo>
                    <a:lnTo>
                      <a:pt x="153" y="3"/>
                    </a:lnTo>
                    <a:lnTo>
                      <a:pt x="134" y="4"/>
                    </a:lnTo>
                    <a:lnTo>
                      <a:pt x="112" y="7"/>
                    </a:lnTo>
                    <a:lnTo>
                      <a:pt x="91" y="10"/>
                    </a:lnTo>
                    <a:lnTo>
                      <a:pt x="72" y="11"/>
                    </a:lnTo>
                    <a:lnTo>
                      <a:pt x="57" y="14"/>
                    </a:lnTo>
                    <a:lnTo>
                      <a:pt x="51" y="14"/>
                    </a:lnTo>
                    <a:lnTo>
                      <a:pt x="48" y="15"/>
                    </a:lnTo>
                    <a:lnTo>
                      <a:pt x="47" y="15"/>
                    </a:lnTo>
                    <a:lnTo>
                      <a:pt x="45" y="17"/>
                    </a:lnTo>
                    <a:lnTo>
                      <a:pt x="44" y="18"/>
                    </a:lnTo>
                    <a:lnTo>
                      <a:pt x="42" y="20"/>
                    </a:lnTo>
                    <a:lnTo>
                      <a:pt x="37" y="21"/>
                    </a:lnTo>
                    <a:lnTo>
                      <a:pt x="31" y="21"/>
                    </a:lnTo>
                    <a:lnTo>
                      <a:pt x="22" y="22"/>
                    </a:lnTo>
                    <a:lnTo>
                      <a:pt x="15" y="24"/>
                    </a:lnTo>
                    <a:lnTo>
                      <a:pt x="7" y="24"/>
                    </a:lnTo>
                    <a:lnTo>
                      <a:pt x="3" y="24"/>
                    </a:lnTo>
                    <a:lnTo>
                      <a:pt x="0" y="24"/>
                    </a:lnTo>
                    <a:lnTo>
                      <a:pt x="3" y="27"/>
                    </a:lnTo>
                    <a:lnTo>
                      <a:pt x="7" y="29"/>
                    </a:lnTo>
                    <a:lnTo>
                      <a:pt x="9" y="31"/>
                    </a:lnTo>
                    <a:lnTo>
                      <a:pt x="16" y="31"/>
                    </a:lnTo>
                    <a:lnTo>
                      <a:pt x="29" y="29"/>
                    </a:lnTo>
                    <a:lnTo>
                      <a:pt x="41" y="27"/>
                    </a:lnTo>
                    <a:lnTo>
                      <a:pt x="47" y="24"/>
                    </a:lnTo>
                    <a:lnTo>
                      <a:pt x="50" y="21"/>
                    </a:lnTo>
                    <a:lnTo>
                      <a:pt x="53" y="20"/>
                    </a:lnTo>
                    <a:lnTo>
                      <a:pt x="54" y="18"/>
                    </a:lnTo>
                    <a:lnTo>
                      <a:pt x="56" y="18"/>
                    </a:lnTo>
                    <a:lnTo>
                      <a:pt x="61" y="18"/>
                    </a:lnTo>
                    <a:lnTo>
                      <a:pt x="75" y="17"/>
                    </a:lnTo>
                    <a:lnTo>
                      <a:pt x="92" y="14"/>
                    </a:lnTo>
                    <a:lnTo>
                      <a:pt x="114" y="11"/>
                    </a:lnTo>
                    <a:lnTo>
                      <a:pt x="134" y="8"/>
                    </a:lnTo>
                    <a:lnTo>
                      <a:pt x="153" y="7"/>
                    </a:lnTo>
                    <a:lnTo>
                      <a:pt x="168" y="4"/>
                    </a:lnTo>
                    <a:lnTo>
                      <a:pt x="174" y="4"/>
                    </a:lnTo>
                    <a:lnTo>
                      <a:pt x="175" y="4"/>
                    </a:lnTo>
                    <a:lnTo>
                      <a:pt x="177" y="1"/>
                    </a:lnTo>
                    <a:lnTo>
                      <a:pt x="177" y="0"/>
                    </a:lnTo>
                    <a:lnTo>
                      <a:pt x="1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4" name="Freeform 922">
                <a:extLst>
                  <a:ext uri="{FF2B5EF4-FFF2-40B4-BE49-F238E27FC236}">
                    <a16:creationId xmlns:a16="http://schemas.microsoft.com/office/drawing/2014/main" id="{5AC8B318-90F0-3AD4-0403-BE8C1540E0C5}"/>
                  </a:ext>
                </a:extLst>
              </p:cNvPr>
              <p:cNvSpPr>
                <a:spLocks/>
              </p:cNvSpPr>
              <p:nvPr/>
            </p:nvSpPr>
            <p:spPr bwMode="auto">
              <a:xfrm>
                <a:off x="3031" y="4058"/>
                <a:ext cx="59" cy="11"/>
              </a:xfrm>
              <a:custGeom>
                <a:avLst/>
                <a:gdLst>
                  <a:gd name="T0" fmla="*/ 0 w 179"/>
                  <a:gd name="T1" fmla="*/ 0 h 32"/>
                  <a:gd name="T2" fmla="*/ 0 w 179"/>
                  <a:gd name="T3" fmla="*/ 0 h 32"/>
                  <a:gd name="T4" fmla="*/ 0 w 179"/>
                  <a:gd name="T5" fmla="*/ 0 h 32"/>
                  <a:gd name="T6" fmla="*/ 0 w 179"/>
                  <a:gd name="T7" fmla="*/ 0 h 32"/>
                  <a:gd name="T8" fmla="*/ 0 w 179"/>
                  <a:gd name="T9" fmla="*/ 0 h 32"/>
                  <a:gd name="T10" fmla="*/ 0 w 179"/>
                  <a:gd name="T11" fmla="*/ 0 h 32"/>
                  <a:gd name="T12" fmla="*/ 0 w 179"/>
                  <a:gd name="T13" fmla="*/ 0 h 32"/>
                  <a:gd name="T14" fmla="*/ 0 w 179"/>
                  <a:gd name="T15" fmla="*/ 0 h 32"/>
                  <a:gd name="T16" fmla="*/ 0 w 179"/>
                  <a:gd name="T17" fmla="*/ 0 h 32"/>
                  <a:gd name="T18" fmla="*/ 0 w 179"/>
                  <a:gd name="T19" fmla="*/ 0 h 32"/>
                  <a:gd name="T20" fmla="*/ 0 w 179"/>
                  <a:gd name="T21" fmla="*/ 0 h 32"/>
                  <a:gd name="T22" fmla="*/ 0 w 179"/>
                  <a:gd name="T23" fmla="*/ 0 h 32"/>
                  <a:gd name="T24" fmla="*/ 0 w 179"/>
                  <a:gd name="T25" fmla="*/ 0 h 32"/>
                  <a:gd name="T26" fmla="*/ 0 w 179"/>
                  <a:gd name="T27" fmla="*/ 0 h 32"/>
                  <a:gd name="T28" fmla="*/ 0 w 179"/>
                  <a:gd name="T29" fmla="*/ 0 h 32"/>
                  <a:gd name="T30" fmla="*/ 0 w 179"/>
                  <a:gd name="T31" fmla="*/ 0 h 32"/>
                  <a:gd name="T32" fmla="*/ 0 w 179"/>
                  <a:gd name="T33" fmla="*/ 0 h 32"/>
                  <a:gd name="T34" fmla="*/ 0 w 179"/>
                  <a:gd name="T35" fmla="*/ 0 h 32"/>
                  <a:gd name="T36" fmla="*/ 0 w 179"/>
                  <a:gd name="T37" fmla="*/ 0 h 32"/>
                  <a:gd name="T38" fmla="*/ 0 w 179"/>
                  <a:gd name="T39" fmla="*/ 0 h 32"/>
                  <a:gd name="T40" fmla="*/ 0 w 179"/>
                  <a:gd name="T41" fmla="*/ 0 h 32"/>
                  <a:gd name="T42" fmla="*/ 0 w 179"/>
                  <a:gd name="T43" fmla="*/ 0 h 32"/>
                  <a:gd name="T44" fmla="*/ 0 w 179"/>
                  <a:gd name="T45" fmla="*/ 0 h 32"/>
                  <a:gd name="T46" fmla="*/ 0 w 179"/>
                  <a:gd name="T47" fmla="*/ 0 h 32"/>
                  <a:gd name="T48" fmla="*/ 0 w 179"/>
                  <a:gd name="T49" fmla="*/ 0 h 32"/>
                  <a:gd name="T50" fmla="*/ 0 w 179"/>
                  <a:gd name="T51" fmla="*/ 0 h 32"/>
                  <a:gd name="T52" fmla="*/ 0 w 179"/>
                  <a:gd name="T53" fmla="*/ 0 h 32"/>
                  <a:gd name="T54" fmla="*/ 0 w 179"/>
                  <a:gd name="T55" fmla="*/ 0 h 32"/>
                  <a:gd name="T56" fmla="*/ 0 w 179"/>
                  <a:gd name="T57" fmla="*/ 0 h 32"/>
                  <a:gd name="T58" fmla="*/ 0 w 179"/>
                  <a:gd name="T59" fmla="*/ 0 h 32"/>
                  <a:gd name="T60" fmla="*/ 0 w 179"/>
                  <a:gd name="T61" fmla="*/ 0 h 32"/>
                  <a:gd name="T62" fmla="*/ 0 w 179"/>
                  <a:gd name="T63" fmla="*/ 0 h 32"/>
                  <a:gd name="T64" fmla="*/ 0 w 179"/>
                  <a:gd name="T65" fmla="*/ 0 h 32"/>
                  <a:gd name="T66" fmla="*/ 0 w 179"/>
                  <a:gd name="T67" fmla="*/ 0 h 32"/>
                  <a:gd name="T68" fmla="*/ 0 w 179"/>
                  <a:gd name="T69" fmla="*/ 0 h 32"/>
                  <a:gd name="T70" fmla="*/ 0 w 179"/>
                  <a:gd name="T71" fmla="*/ 0 h 32"/>
                  <a:gd name="T72" fmla="*/ 0 w 179"/>
                  <a:gd name="T73" fmla="*/ 0 h 32"/>
                  <a:gd name="T74" fmla="*/ 0 w 179"/>
                  <a:gd name="T75" fmla="*/ 0 h 32"/>
                  <a:gd name="T76" fmla="*/ 0 w 179"/>
                  <a:gd name="T77" fmla="*/ 0 h 32"/>
                  <a:gd name="T78" fmla="*/ 0 w 179"/>
                  <a:gd name="T79" fmla="*/ 0 h 32"/>
                  <a:gd name="T80" fmla="*/ 0 w 179"/>
                  <a:gd name="T81" fmla="*/ 0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9"/>
                  <a:gd name="T124" fmla="*/ 0 h 32"/>
                  <a:gd name="T125" fmla="*/ 179 w 179"/>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9" h="32">
                    <a:moveTo>
                      <a:pt x="176" y="0"/>
                    </a:moveTo>
                    <a:lnTo>
                      <a:pt x="170" y="1"/>
                    </a:lnTo>
                    <a:lnTo>
                      <a:pt x="160" y="2"/>
                    </a:lnTo>
                    <a:lnTo>
                      <a:pt x="146" y="5"/>
                    </a:lnTo>
                    <a:lnTo>
                      <a:pt x="129" y="7"/>
                    </a:lnTo>
                    <a:lnTo>
                      <a:pt x="113" y="9"/>
                    </a:lnTo>
                    <a:lnTo>
                      <a:pt x="100" y="12"/>
                    </a:lnTo>
                    <a:lnTo>
                      <a:pt x="90" y="14"/>
                    </a:lnTo>
                    <a:lnTo>
                      <a:pt x="86" y="14"/>
                    </a:lnTo>
                    <a:lnTo>
                      <a:pt x="83" y="14"/>
                    </a:lnTo>
                    <a:lnTo>
                      <a:pt x="76" y="14"/>
                    </a:lnTo>
                    <a:lnTo>
                      <a:pt x="67" y="15"/>
                    </a:lnTo>
                    <a:lnTo>
                      <a:pt x="55" y="15"/>
                    </a:lnTo>
                    <a:lnTo>
                      <a:pt x="42" y="16"/>
                    </a:lnTo>
                    <a:lnTo>
                      <a:pt x="29" y="19"/>
                    </a:lnTo>
                    <a:lnTo>
                      <a:pt x="14" y="23"/>
                    </a:lnTo>
                    <a:lnTo>
                      <a:pt x="1" y="28"/>
                    </a:lnTo>
                    <a:lnTo>
                      <a:pt x="0" y="29"/>
                    </a:lnTo>
                    <a:lnTo>
                      <a:pt x="0" y="30"/>
                    </a:lnTo>
                    <a:lnTo>
                      <a:pt x="1" y="32"/>
                    </a:lnTo>
                    <a:lnTo>
                      <a:pt x="4" y="32"/>
                    </a:lnTo>
                    <a:lnTo>
                      <a:pt x="13" y="29"/>
                    </a:lnTo>
                    <a:lnTo>
                      <a:pt x="26" y="28"/>
                    </a:lnTo>
                    <a:lnTo>
                      <a:pt x="41" y="25"/>
                    </a:lnTo>
                    <a:lnTo>
                      <a:pt x="55" y="22"/>
                    </a:lnTo>
                    <a:lnTo>
                      <a:pt x="70" y="21"/>
                    </a:lnTo>
                    <a:lnTo>
                      <a:pt x="80" y="18"/>
                    </a:lnTo>
                    <a:lnTo>
                      <a:pt x="86" y="18"/>
                    </a:lnTo>
                    <a:lnTo>
                      <a:pt x="92" y="16"/>
                    </a:lnTo>
                    <a:lnTo>
                      <a:pt x="103" y="15"/>
                    </a:lnTo>
                    <a:lnTo>
                      <a:pt x="118" y="12"/>
                    </a:lnTo>
                    <a:lnTo>
                      <a:pt x="134" y="11"/>
                    </a:lnTo>
                    <a:lnTo>
                      <a:pt x="150" y="8"/>
                    </a:lnTo>
                    <a:lnTo>
                      <a:pt x="164" y="5"/>
                    </a:lnTo>
                    <a:lnTo>
                      <a:pt x="173" y="4"/>
                    </a:lnTo>
                    <a:lnTo>
                      <a:pt x="178" y="4"/>
                    </a:lnTo>
                    <a:lnTo>
                      <a:pt x="179" y="2"/>
                    </a:lnTo>
                    <a:lnTo>
                      <a:pt x="179" y="1"/>
                    </a:lnTo>
                    <a:lnTo>
                      <a:pt x="179" y="0"/>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5" name="Freeform 923">
                <a:extLst>
                  <a:ext uri="{FF2B5EF4-FFF2-40B4-BE49-F238E27FC236}">
                    <a16:creationId xmlns:a16="http://schemas.microsoft.com/office/drawing/2014/main" id="{B5EA5CEE-3675-0294-82F5-B7AA3EAFF354}"/>
                  </a:ext>
                </a:extLst>
              </p:cNvPr>
              <p:cNvSpPr>
                <a:spLocks/>
              </p:cNvSpPr>
              <p:nvPr/>
            </p:nvSpPr>
            <p:spPr bwMode="auto">
              <a:xfrm>
                <a:off x="2961" y="3967"/>
                <a:ext cx="26" cy="68"/>
              </a:xfrm>
              <a:custGeom>
                <a:avLst/>
                <a:gdLst>
                  <a:gd name="T0" fmla="*/ 0 w 80"/>
                  <a:gd name="T1" fmla="*/ 0 h 202"/>
                  <a:gd name="T2" fmla="*/ 0 w 80"/>
                  <a:gd name="T3" fmla="*/ 0 h 202"/>
                  <a:gd name="T4" fmla="*/ 0 w 80"/>
                  <a:gd name="T5" fmla="*/ 0 h 202"/>
                  <a:gd name="T6" fmla="*/ 0 w 80"/>
                  <a:gd name="T7" fmla="*/ 0 h 202"/>
                  <a:gd name="T8" fmla="*/ 0 w 80"/>
                  <a:gd name="T9" fmla="*/ 0 h 202"/>
                  <a:gd name="T10" fmla="*/ 0 w 80"/>
                  <a:gd name="T11" fmla="*/ 0 h 202"/>
                  <a:gd name="T12" fmla="*/ 0 w 80"/>
                  <a:gd name="T13" fmla="*/ 0 h 202"/>
                  <a:gd name="T14" fmla="*/ 0 w 80"/>
                  <a:gd name="T15" fmla="*/ 0 h 202"/>
                  <a:gd name="T16" fmla="*/ 0 w 80"/>
                  <a:gd name="T17" fmla="*/ 0 h 202"/>
                  <a:gd name="T18" fmla="*/ 0 w 80"/>
                  <a:gd name="T19" fmla="*/ 0 h 202"/>
                  <a:gd name="T20" fmla="*/ 0 w 80"/>
                  <a:gd name="T21" fmla="*/ 0 h 202"/>
                  <a:gd name="T22" fmla="*/ 0 w 80"/>
                  <a:gd name="T23" fmla="*/ 0 h 202"/>
                  <a:gd name="T24" fmla="*/ 0 w 80"/>
                  <a:gd name="T25" fmla="*/ 0 h 202"/>
                  <a:gd name="T26" fmla="*/ 0 w 80"/>
                  <a:gd name="T27" fmla="*/ 0 h 202"/>
                  <a:gd name="T28" fmla="*/ 0 w 80"/>
                  <a:gd name="T29" fmla="*/ 0 h 202"/>
                  <a:gd name="T30" fmla="*/ 0 w 80"/>
                  <a:gd name="T31" fmla="*/ 0 h 202"/>
                  <a:gd name="T32" fmla="*/ 0 w 80"/>
                  <a:gd name="T33" fmla="*/ 0 h 202"/>
                  <a:gd name="T34" fmla="*/ 0 w 80"/>
                  <a:gd name="T35" fmla="*/ 0 h 202"/>
                  <a:gd name="T36" fmla="*/ 0 w 80"/>
                  <a:gd name="T37" fmla="*/ 0 h 202"/>
                  <a:gd name="T38" fmla="*/ 0 w 80"/>
                  <a:gd name="T39" fmla="*/ 0 h 202"/>
                  <a:gd name="T40" fmla="*/ 0 w 80"/>
                  <a:gd name="T41" fmla="*/ 0 h 202"/>
                  <a:gd name="T42" fmla="*/ 0 w 80"/>
                  <a:gd name="T43" fmla="*/ 0 h 202"/>
                  <a:gd name="T44" fmla="*/ 0 w 80"/>
                  <a:gd name="T45" fmla="*/ 0 h 202"/>
                  <a:gd name="T46" fmla="*/ 0 w 80"/>
                  <a:gd name="T47" fmla="*/ 0 h 202"/>
                  <a:gd name="T48" fmla="*/ 0 w 80"/>
                  <a:gd name="T49" fmla="*/ 0 h 202"/>
                  <a:gd name="T50" fmla="*/ 0 w 80"/>
                  <a:gd name="T51" fmla="*/ 0 h 202"/>
                  <a:gd name="T52" fmla="*/ 0 w 80"/>
                  <a:gd name="T53" fmla="*/ 0 h 202"/>
                  <a:gd name="T54" fmla="*/ 0 w 80"/>
                  <a:gd name="T55" fmla="*/ 0 h 202"/>
                  <a:gd name="T56" fmla="*/ 0 w 80"/>
                  <a:gd name="T57" fmla="*/ 0 h 202"/>
                  <a:gd name="T58" fmla="*/ 0 w 80"/>
                  <a:gd name="T59" fmla="*/ 0 h 202"/>
                  <a:gd name="T60" fmla="*/ 0 w 80"/>
                  <a:gd name="T61" fmla="*/ 0 h 202"/>
                  <a:gd name="T62" fmla="*/ 0 w 80"/>
                  <a:gd name="T63" fmla="*/ 0 h 202"/>
                  <a:gd name="T64" fmla="*/ 0 w 80"/>
                  <a:gd name="T65" fmla="*/ 0 h 202"/>
                  <a:gd name="T66" fmla="*/ 0 w 80"/>
                  <a:gd name="T67" fmla="*/ 0 h 202"/>
                  <a:gd name="T68" fmla="*/ 0 w 80"/>
                  <a:gd name="T69" fmla="*/ 0 h 202"/>
                  <a:gd name="T70" fmla="*/ 0 w 80"/>
                  <a:gd name="T71" fmla="*/ 0 h 202"/>
                  <a:gd name="T72" fmla="*/ 0 w 80"/>
                  <a:gd name="T73" fmla="*/ 0 h 202"/>
                  <a:gd name="T74" fmla="*/ 0 w 80"/>
                  <a:gd name="T75" fmla="*/ 0 h 202"/>
                  <a:gd name="T76" fmla="*/ 0 w 80"/>
                  <a:gd name="T77" fmla="*/ 0 h 202"/>
                  <a:gd name="T78" fmla="*/ 0 w 80"/>
                  <a:gd name="T79" fmla="*/ 0 h 202"/>
                  <a:gd name="T80" fmla="*/ 0 w 80"/>
                  <a:gd name="T81" fmla="*/ 0 h 202"/>
                  <a:gd name="T82" fmla="*/ 0 w 80"/>
                  <a:gd name="T83" fmla="*/ 0 h 202"/>
                  <a:gd name="T84" fmla="*/ 0 w 80"/>
                  <a:gd name="T85" fmla="*/ 0 h 202"/>
                  <a:gd name="T86" fmla="*/ 0 w 80"/>
                  <a:gd name="T87" fmla="*/ 0 h 202"/>
                  <a:gd name="T88" fmla="*/ 0 w 80"/>
                  <a:gd name="T89" fmla="*/ 0 h 202"/>
                  <a:gd name="T90" fmla="*/ 0 w 80"/>
                  <a:gd name="T91" fmla="*/ 0 h 202"/>
                  <a:gd name="T92" fmla="*/ 0 w 80"/>
                  <a:gd name="T93" fmla="*/ 0 h 202"/>
                  <a:gd name="T94" fmla="*/ 0 w 80"/>
                  <a:gd name="T95" fmla="*/ 0 h 202"/>
                  <a:gd name="T96" fmla="*/ 0 w 80"/>
                  <a:gd name="T97" fmla="*/ 0 h 202"/>
                  <a:gd name="T98" fmla="*/ 0 w 80"/>
                  <a:gd name="T99" fmla="*/ 0 h 202"/>
                  <a:gd name="T100" fmla="*/ 0 w 80"/>
                  <a:gd name="T101" fmla="*/ 0 h 202"/>
                  <a:gd name="T102" fmla="*/ 0 w 80"/>
                  <a:gd name="T103" fmla="*/ 0 h 202"/>
                  <a:gd name="T104" fmla="*/ 0 w 80"/>
                  <a:gd name="T105" fmla="*/ 0 h 202"/>
                  <a:gd name="T106" fmla="*/ 0 w 80"/>
                  <a:gd name="T107" fmla="*/ 0 h 202"/>
                  <a:gd name="T108" fmla="*/ 0 w 80"/>
                  <a:gd name="T109" fmla="*/ 0 h 202"/>
                  <a:gd name="T110" fmla="*/ 0 w 80"/>
                  <a:gd name="T111" fmla="*/ 0 h 202"/>
                  <a:gd name="T112" fmla="*/ 0 w 80"/>
                  <a:gd name="T113" fmla="*/ 0 h 202"/>
                  <a:gd name="T114" fmla="*/ 0 w 80"/>
                  <a:gd name="T115" fmla="*/ 0 h 202"/>
                  <a:gd name="T116" fmla="*/ 0 w 8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202"/>
                  <a:gd name="T179" fmla="*/ 80 w 80"/>
                  <a:gd name="T180" fmla="*/ 202 h 2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202">
                    <a:moveTo>
                      <a:pt x="76" y="200"/>
                    </a:moveTo>
                    <a:lnTo>
                      <a:pt x="73" y="182"/>
                    </a:lnTo>
                    <a:lnTo>
                      <a:pt x="70" y="160"/>
                    </a:lnTo>
                    <a:lnTo>
                      <a:pt x="65" y="134"/>
                    </a:lnTo>
                    <a:lnTo>
                      <a:pt x="62" y="112"/>
                    </a:lnTo>
                    <a:lnTo>
                      <a:pt x="61" y="108"/>
                    </a:lnTo>
                    <a:lnTo>
                      <a:pt x="57" y="104"/>
                    </a:lnTo>
                    <a:lnTo>
                      <a:pt x="52" y="101"/>
                    </a:lnTo>
                    <a:lnTo>
                      <a:pt x="46" y="101"/>
                    </a:lnTo>
                    <a:lnTo>
                      <a:pt x="41" y="104"/>
                    </a:lnTo>
                    <a:lnTo>
                      <a:pt x="32" y="105"/>
                    </a:lnTo>
                    <a:lnTo>
                      <a:pt x="22" y="104"/>
                    </a:lnTo>
                    <a:lnTo>
                      <a:pt x="11" y="95"/>
                    </a:lnTo>
                    <a:lnTo>
                      <a:pt x="9" y="92"/>
                    </a:lnTo>
                    <a:lnTo>
                      <a:pt x="7" y="90"/>
                    </a:lnTo>
                    <a:lnTo>
                      <a:pt x="4" y="90"/>
                    </a:lnTo>
                    <a:lnTo>
                      <a:pt x="0" y="90"/>
                    </a:lnTo>
                    <a:lnTo>
                      <a:pt x="9" y="84"/>
                    </a:lnTo>
                    <a:lnTo>
                      <a:pt x="20" y="83"/>
                    </a:lnTo>
                    <a:lnTo>
                      <a:pt x="32" y="83"/>
                    </a:lnTo>
                    <a:lnTo>
                      <a:pt x="41" y="85"/>
                    </a:lnTo>
                    <a:lnTo>
                      <a:pt x="48" y="90"/>
                    </a:lnTo>
                    <a:lnTo>
                      <a:pt x="54" y="94"/>
                    </a:lnTo>
                    <a:lnTo>
                      <a:pt x="58" y="99"/>
                    </a:lnTo>
                    <a:lnTo>
                      <a:pt x="61" y="104"/>
                    </a:lnTo>
                    <a:lnTo>
                      <a:pt x="57" y="71"/>
                    </a:lnTo>
                    <a:lnTo>
                      <a:pt x="54" y="45"/>
                    </a:lnTo>
                    <a:lnTo>
                      <a:pt x="51" y="25"/>
                    </a:lnTo>
                    <a:lnTo>
                      <a:pt x="49" y="13"/>
                    </a:lnTo>
                    <a:lnTo>
                      <a:pt x="48" y="7"/>
                    </a:lnTo>
                    <a:lnTo>
                      <a:pt x="46" y="6"/>
                    </a:lnTo>
                    <a:lnTo>
                      <a:pt x="45" y="6"/>
                    </a:lnTo>
                    <a:lnTo>
                      <a:pt x="45" y="7"/>
                    </a:lnTo>
                    <a:lnTo>
                      <a:pt x="44" y="8"/>
                    </a:lnTo>
                    <a:lnTo>
                      <a:pt x="41" y="13"/>
                    </a:lnTo>
                    <a:lnTo>
                      <a:pt x="36" y="15"/>
                    </a:lnTo>
                    <a:lnTo>
                      <a:pt x="32" y="18"/>
                    </a:lnTo>
                    <a:lnTo>
                      <a:pt x="32" y="17"/>
                    </a:lnTo>
                    <a:lnTo>
                      <a:pt x="33" y="13"/>
                    </a:lnTo>
                    <a:lnTo>
                      <a:pt x="35" y="7"/>
                    </a:lnTo>
                    <a:lnTo>
                      <a:pt x="39" y="4"/>
                    </a:lnTo>
                    <a:lnTo>
                      <a:pt x="44" y="4"/>
                    </a:lnTo>
                    <a:lnTo>
                      <a:pt x="48" y="6"/>
                    </a:lnTo>
                    <a:lnTo>
                      <a:pt x="51" y="7"/>
                    </a:lnTo>
                    <a:lnTo>
                      <a:pt x="52" y="8"/>
                    </a:lnTo>
                    <a:lnTo>
                      <a:pt x="62" y="0"/>
                    </a:lnTo>
                    <a:lnTo>
                      <a:pt x="65" y="1"/>
                    </a:lnTo>
                    <a:lnTo>
                      <a:pt x="68" y="6"/>
                    </a:lnTo>
                    <a:lnTo>
                      <a:pt x="70" y="11"/>
                    </a:lnTo>
                    <a:lnTo>
                      <a:pt x="70" y="17"/>
                    </a:lnTo>
                    <a:lnTo>
                      <a:pt x="68" y="15"/>
                    </a:lnTo>
                    <a:lnTo>
                      <a:pt x="65" y="13"/>
                    </a:lnTo>
                    <a:lnTo>
                      <a:pt x="61" y="11"/>
                    </a:lnTo>
                    <a:lnTo>
                      <a:pt x="57" y="10"/>
                    </a:lnTo>
                    <a:lnTo>
                      <a:pt x="60" y="32"/>
                    </a:lnTo>
                    <a:lnTo>
                      <a:pt x="65" y="87"/>
                    </a:lnTo>
                    <a:lnTo>
                      <a:pt x="73" y="151"/>
                    </a:lnTo>
                    <a:lnTo>
                      <a:pt x="80" y="202"/>
                    </a:lnTo>
                    <a:lnTo>
                      <a:pt x="76" y="20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6" name="Freeform 924">
                <a:extLst>
                  <a:ext uri="{FF2B5EF4-FFF2-40B4-BE49-F238E27FC236}">
                    <a16:creationId xmlns:a16="http://schemas.microsoft.com/office/drawing/2014/main" id="{F919BD12-C502-FC22-3634-867AB8C617FD}"/>
                  </a:ext>
                </a:extLst>
              </p:cNvPr>
              <p:cNvSpPr>
                <a:spLocks/>
              </p:cNvSpPr>
              <p:nvPr/>
            </p:nvSpPr>
            <p:spPr bwMode="auto">
              <a:xfrm>
                <a:off x="2988" y="3977"/>
                <a:ext cx="14" cy="58"/>
              </a:xfrm>
              <a:custGeom>
                <a:avLst/>
                <a:gdLst>
                  <a:gd name="T0" fmla="*/ 0 w 44"/>
                  <a:gd name="T1" fmla="*/ 0 h 173"/>
                  <a:gd name="T2" fmla="*/ 0 w 44"/>
                  <a:gd name="T3" fmla="*/ 0 h 173"/>
                  <a:gd name="T4" fmla="*/ 0 w 44"/>
                  <a:gd name="T5" fmla="*/ 0 h 173"/>
                  <a:gd name="T6" fmla="*/ 0 w 44"/>
                  <a:gd name="T7" fmla="*/ 0 h 173"/>
                  <a:gd name="T8" fmla="*/ 0 w 44"/>
                  <a:gd name="T9" fmla="*/ 0 h 173"/>
                  <a:gd name="T10" fmla="*/ 0 w 44"/>
                  <a:gd name="T11" fmla="*/ 0 h 173"/>
                  <a:gd name="T12" fmla="*/ 0 w 44"/>
                  <a:gd name="T13" fmla="*/ 0 h 173"/>
                  <a:gd name="T14" fmla="*/ 0 w 44"/>
                  <a:gd name="T15" fmla="*/ 0 h 173"/>
                  <a:gd name="T16" fmla="*/ 0 w 44"/>
                  <a:gd name="T17" fmla="*/ 0 h 173"/>
                  <a:gd name="T18" fmla="*/ 0 w 44"/>
                  <a:gd name="T19" fmla="*/ 0 h 173"/>
                  <a:gd name="T20" fmla="*/ 0 w 44"/>
                  <a:gd name="T21" fmla="*/ 0 h 173"/>
                  <a:gd name="T22" fmla="*/ 0 w 44"/>
                  <a:gd name="T23" fmla="*/ 0 h 173"/>
                  <a:gd name="T24" fmla="*/ 0 w 44"/>
                  <a:gd name="T25" fmla="*/ 0 h 173"/>
                  <a:gd name="T26" fmla="*/ 0 w 44"/>
                  <a:gd name="T27" fmla="*/ 0 h 173"/>
                  <a:gd name="T28" fmla="*/ 0 w 44"/>
                  <a:gd name="T29" fmla="*/ 0 h 173"/>
                  <a:gd name="T30" fmla="*/ 0 w 44"/>
                  <a:gd name="T31" fmla="*/ 0 h 173"/>
                  <a:gd name="T32" fmla="*/ 0 w 44"/>
                  <a:gd name="T33" fmla="*/ 0 h 173"/>
                  <a:gd name="T34" fmla="*/ 0 w 44"/>
                  <a:gd name="T35" fmla="*/ 0 h 173"/>
                  <a:gd name="T36" fmla="*/ 0 w 44"/>
                  <a:gd name="T37" fmla="*/ 0 h 173"/>
                  <a:gd name="T38" fmla="*/ 0 w 44"/>
                  <a:gd name="T39" fmla="*/ 0 h 173"/>
                  <a:gd name="T40" fmla="*/ 0 w 44"/>
                  <a:gd name="T41" fmla="*/ 0 h 173"/>
                  <a:gd name="T42" fmla="*/ 0 w 44"/>
                  <a:gd name="T43" fmla="*/ 0 h 173"/>
                  <a:gd name="T44" fmla="*/ 0 w 44"/>
                  <a:gd name="T45" fmla="*/ 0 h 173"/>
                  <a:gd name="T46" fmla="*/ 0 w 44"/>
                  <a:gd name="T47" fmla="*/ 0 h 173"/>
                  <a:gd name="T48" fmla="*/ 0 w 44"/>
                  <a:gd name="T49" fmla="*/ 0 h 173"/>
                  <a:gd name="T50" fmla="*/ 0 w 44"/>
                  <a:gd name="T51" fmla="*/ 0 h 173"/>
                  <a:gd name="T52" fmla="*/ 0 w 44"/>
                  <a:gd name="T53" fmla="*/ 0 h 173"/>
                  <a:gd name="T54" fmla="*/ 0 w 44"/>
                  <a:gd name="T55" fmla="*/ 0 h 173"/>
                  <a:gd name="T56" fmla="*/ 0 w 44"/>
                  <a:gd name="T57" fmla="*/ 0 h 173"/>
                  <a:gd name="T58" fmla="*/ 0 w 44"/>
                  <a:gd name="T59" fmla="*/ 0 h 173"/>
                  <a:gd name="T60" fmla="*/ 0 w 44"/>
                  <a:gd name="T61" fmla="*/ 0 h 173"/>
                  <a:gd name="T62" fmla="*/ 0 w 44"/>
                  <a:gd name="T63" fmla="*/ 0 h 173"/>
                  <a:gd name="T64" fmla="*/ 0 w 44"/>
                  <a:gd name="T65" fmla="*/ 0 h 173"/>
                  <a:gd name="T66" fmla="*/ 0 w 44"/>
                  <a:gd name="T67" fmla="*/ 0 h 173"/>
                  <a:gd name="T68" fmla="*/ 0 w 44"/>
                  <a:gd name="T69" fmla="*/ 0 h 173"/>
                  <a:gd name="T70" fmla="*/ 0 w 44"/>
                  <a:gd name="T71" fmla="*/ 0 h 173"/>
                  <a:gd name="T72" fmla="*/ 0 w 44"/>
                  <a:gd name="T73" fmla="*/ 0 h 173"/>
                  <a:gd name="T74" fmla="*/ 0 w 44"/>
                  <a:gd name="T75" fmla="*/ 0 h 173"/>
                  <a:gd name="T76" fmla="*/ 0 w 44"/>
                  <a:gd name="T77" fmla="*/ 0 h 173"/>
                  <a:gd name="T78" fmla="*/ 0 w 44"/>
                  <a:gd name="T79" fmla="*/ 0 h 173"/>
                  <a:gd name="T80" fmla="*/ 0 w 44"/>
                  <a:gd name="T81" fmla="*/ 0 h 173"/>
                  <a:gd name="T82" fmla="*/ 0 w 44"/>
                  <a:gd name="T83" fmla="*/ 0 h 173"/>
                  <a:gd name="T84" fmla="*/ 0 w 44"/>
                  <a:gd name="T85" fmla="*/ 0 h 173"/>
                  <a:gd name="T86" fmla="*/ 0 w 44"/>
                  <a:gd name="T87" fmla="*/ 0 h 173"/>
                  <a:gd name="T88" fmla="*/ 0 w 44"/>
                  <a:gd name="T89" fmla="*/ 0 h 173"/>
                  <a:gd name="T90" fmla="*/ 0 w 44"/>
                  <a:gd name="T91" fmla="*/ 0 h 173"/>
                  <a:gd name="T92" fmla="*/ 0 w 44"/>
                  <a:gd name="T93" fmla="*/ 0 h 173"/>
                  <a:gd name="T94" fmla="*/ 0 w 44"/>
                  <a:gd name="T95" fmla="*/ 0 h 1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
                  <a:gd name="T145" fmla="*/ 0 h 173"/>
                  <a:gd name="T146" fmla="*/ 44 w 44"/>
                  <a:gd name="T147" fmla="*/ 173 h 1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 h="173">
                    <a:moveTo>
                      <a:pt x="14" y="27"/>
                    </a:moveTo>
                    <a:lnTo>
                      <a:pt x="14" y="20"/>
                    </a:lnTo>
                    <a:lnTo>
                      <a:pt x="14" y="12"/>
                    </a:lnTo>
                    <a:lnTo>
                      <a:pt x="14" y="3"/>
                    </a:lnTo>
                    <a:lnTo>
                      <a:pt x="15" y="0"/>
                    </a:lnTo>
                    <a:lnTo>
                      <a:pt x="16" y="0"/>
                    </a:lnTo>
                    <a:lnTo>
                      <a:pt x="22" y="2"/>
                    </a:lnTo>
                    <a:lnTo>
                      <a:pt x="28" y="5"/>
                    </a:lnTo>
                    <a:lnTo>
                      <a:pt x="32" y="7"/>
                    </a:lnTo>
                    <a:lnTo>
                      <a:pt x="32" y="12"/>
                    </a:lnTo>
                    <a:lnTo>
                      <a:pt x="30" y="16"/>
                    </a:lnTo>
                    <a:lnTo>
                      <a:pt x="24" y="21"/>
                    </a:lnTo>
                    <a:lnTo>
                      <a:pt x="18" y="28"/>
                    </a:lnTo>
                    <a:lnTo>
                      <a:pt x="15" y="37"/>
                    </a:lnTo>
                    <a:lnTo>
                      <a:pt x="12" y="45"/>
                    </a:lnTo>
                    <a:lnTo>
                      <a:pt x="12" y="51"/>
                    </a:lnTo>
                    <a:lnTo>
                      <a:pt x="14" y="55"/>
                    </a:lnTo>
                    <a:lnTo>
                      <a:pt x="21" y="55"/>
                    </a:lnTo>
                    <a:lnTo>
                      <a:pt x="31" y="56"/>
                    </a:lnTo>
                    <a:lnTo>
                      <a:pt x="41" y="65"/>
                    </a:lnTo>
                    <a:lnTo>
                      <a:pt x="44" y="87"/>
                    </a:lnTo>
                    <a:lnTo>
                      <a:pt x="40" y="82"/>
                    </a:lnTo>
                    <a:lnTo>
                      <a:pt x="31" y="77"/>
                    </a:lnTo>
                    <a:lnTo>
                      <a:pt x="22" y="73"/>
                    </a:lnTo>
                    <a:lnTo>
                      <a:pt x="14" y="73"/>
                    </a:lnTo>
                    <a:lnTo>
                      <a:pt x="16" y="80"/>
                    </a:lnTo>
                    <a:lnTo>
                      <a:pt x="24" y="89"/>
                    </a:lnTo>
                    <a:lnTo>
                      <a:pt x="28" y="97"/>
                    </a:lnTo>
                    <a:lnTo>
                      <a:pt x="30" y="105"/>
                    </a:lnTo>
                    <a:lnTo>
                      <a:pt x="28" y="115"/>
                    </a:lnTo>
                    <a:lnTo>
                      <a:pt x="27" y="126"/>
                    </a:lnTo>
                    <a:lnTo>
                      <a:pt x="24" y="138"/>
                    </a:lnTo>
                    <a:lnTo>
                      <a:pt x="22" y="143"/>
                    </a:lnTo>
                    <a:lnTo>
                      <a:pt x="21" y="145"/>
                    </a:lnTo>
                    <a:lnTo>
                      <a:pt x="18" y="143"/>
                    </a:lnTo>
                    <a:lnTo>
                      <a:pt x="16" y="140"/>
                    </a:lnTo>
                    <a:lnTo>
                      <a:pt x="15" y="139"/>
                    </a:lnTo>
                    <a:lnTo>
                      <a:pt x="15" y="171"/>
                    </a:lnTo>
                    <a:lnTo>
                      <a:pt x="11" y="173"/>
                    </a:lnTo>
                    <a:lnTo>
                      <a:pt x="11" y="135"/>
                    </a:lnTo>
                    <a:lnTo>
                      <a:pt x="8" y="131"/>
                    </a:lnTo>
                    <a:lnTo>
                      <a:pt x="2" y="118"/>
                    </a:lnTo>
                    <a:lnTo>
                      <a:pt x="0" y="98"/>
                    </a:lnTo>
                    <a:lnTo>
                      <a:pt x="6" y="73"/>
                    </a:lnTo>
                    <a:lnTo>
                      <a:pt x="8" y="61"/>
                    </a:lnTo>
                    <a:lnTo>
                      <a:pt x="8" y="48"/>
                    </a:lnTo>
                    <a:lnTo>
                      <a:pt x="11" y="35"/>
                    </a:lnTo>
                    <a:lnTo>
                      <a:pt x="14" y="27"/>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7" name="Freeform 925">
                <a:extLst>
                  <a:ext uri="{FF2B5EF4-FFF2-40B4-BE49-F238E27FC236}">
                    <a16:creationId xmlns:a16="http://schemas.microsoft.com/office/drawing/2014/main" id="{F694D098-03BA-FF7C-7C17-E5032F268183}"/>
                  </a:ext>
                </a:extLst>
              </p:cNvPr>
              <p:cNvSpPr>
                <a:spLocks/>
              </p:cNvSpPr>
              <p:nvPr/>
            </p:nvSpPr>
            <p:spPr bwMode="auto">
              <a:xfrm>
                <a:off x="2968" y="3951"/>
                <a:ext cx="21" cy="19"/>
              </a:xfrm>
              <a:custGeom>
                <a:avLst/>
                <a:gdLst>
                  <a:gd name="T0" fmla="*/ 0 w 62"/>
                  <a:gd name="T1" fmla="*/ 0 h 57"/>
                  <a:gd name="T2" fmla="*/ 0 w 62"/>
                  <a:gd name="T3" fmla="*/ 0 h 57"/>
                  <a:gd name="T4" fmla="*/ 0 w 62"/>
                  <a:gd name="T5" fmla="*/ 0 h 57"/>
                  <a:gd name="T6" fmla="*/ 0 w 62"/>
                  <a:gd name="T7" fmla="*/ 0 h 57"/>
                  <a:gd name="T8" fmla="*/ 0 w 62"/>
                  <a:gd name="T9" fmla="*/ 0 h 57"/>
                  <a:gd name="T10" fmla="*/ 0 w 62"/>
                  <a:gd name="T11" fmla="*/ 0 h 57"/>
                  <a:gd name="T12" fmla="*/ 0 w 62"/>
                  <a:gd name="T13" fmla="*/ 0 h 57"/>
                  <a:gd name="T14" fmla="*/ 0 w 62"/>
                  <a:gd name="T15" fmla="*/ 0 h 57"/>
                  <a:gd name="T16" fmla="*/ 0 w 62"/>
                  <a:gd name="T17" fmla="*/ 0 h 57"/>
                  <a:gd name="T18" fmla="*/ 0 w 62"/>
                  <a:gd name="T19" fmla="*/ 0 h 57"/>
                  <a:gd name="T20" fmla="*/ 0 w 62"/>
                  <a:gd name="T21" fmla="*/ 0 h 57"/>
                  <a:gd name="T22" fmla="*/ 0 w 62"/>
                  <a:gd name="T23" fmla="*/ 0 h 57"/>
                  <a:gd name="T24" fmla="*/ 0 w 62"/>
                  <a:gd name="T25" fmla="*/ 0 h 57"/>
                  <a:gd name="T26" fmla="*/ 0 w 62"/>
                  <a:gd name="T27" fmla="*/ 0 h 57"/>
                  <a:gd name="T28" fmla="*/ 0 w 62"/>
                  <a:gd name="T29" fmla="*/ 0 h 57"/>
                  <a:gd name="T30" fmla="*/ 0 w 62"/>
                  <a:gd name="T31" fmla="*/ 0 h 57"/>
                  <a:gd name="T32" fmla="*/ 0 w 62"/>
                  <a:gd name="T33" fmla="*/ 0 h 57"/>
                  <a:gd name="T34" fmla="*/ 0 w 62"/>
                  <a:gd name="T35" fmla="*/ 0 h 57"/>
                  <a:gd name="T36" fmla="*/ 0 w 62"/>
                  <a:gd name="T37" fmla="*/ 0 h 57"/>
                  <a:gd name="T38" fmla="*/ 0 w 62"/>
                  <a:gd name="T39" fmla="*/ 0 h 57"/>
                  <a:gd name="T40" fmla="*/ 0 w 62"/>
                  <a:gd name="T41" fmla="*/ 0 h 57"/>
                  <a:gd name="T42" fmla="*/ 0 w 62"/>
                  <a:gd name="T43" fmla="*/ 0 h 57"/>
                  <a:gd name="T44" fmla="*/ 0 w 62"/>
                  <a:gd name="T45" fmla="*/ 0 h 57"/>
                  <a:gd name="T46" fmla="*/ 0 w 62"/>
                  <a:gd name="T47" fmla="*/ 0 h 57"/>
                  <a:gd name="T48" fmla="*/ 0 w 62"/>
                  <a:gd name="T49" fmla="*/ 0 h 57"/>
                  <a:gd name="T50" fmla="*/ 0 w 62"/>
                  <a:gd name="T51" fmla="*/ 0 h 57"/>
                  <a:gd name="T52" fmla="*/ 0 w 62"/>
                  <a:gd name="T53" fmla="*/ 0 h 57"/>
                  <a:gd name="T54" fmla="*/ 0 w 62"/>
                  <a:gd name="T55" fmla="*/ 0 h 57"/>
                  <a:gd name="T56" fmla="*/ 0 w 62"/>
                  <a:gd name="T57" fmla="*/ 0 h 57"/>
                  <a:gd name="T58" fmla="*/ 0 w 62"/>
                  <a:gd name="T59" fmla="*/ 0 h 57"/>
                  <a:gd name="T60" fmla="*/ 0 w 62"/>
                  <a:gd name="T61" fmla="*/ 0 h 57"/>
                  <a:gd name="T62" fmla="*/ 0 w 62"/>
                  <a:gd name="T63" fmla="*/ 0 h 57"/>
                  <a:gd name="T64" fmla="*/ 0 w 62"/>
                  <a:gd name="T65" fmla="*/ 0 h 57"/>
                  <a:gd name="T66" fmla="*/ 0 w 62"/>
                  <a:gd name="T67" fmla="*/ 0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57"/>
                  <a:gd name="T104" fmla="*/ 62 w 62"/>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57">
                    <a:moveTo>
                      <a:pt x="17" y="53"/>
                    </a:moveTo>
                    <a:lnTo>
                      <a:pt x="22" y="53"/>
                    </a:lnTo>
                    <a:lnTo>
                      <a:pt x="26" y="55"/>
                    </a:lnTo>
                    <a:lnTo>
                      <a:pt x="29" y="56"/>
                    </a:lnTo>
                    <a:lnTo>
                      <a:pt x="30" y="57"/>
                    </a:lnTo>
                    <a:lnTo>
                      <a:pt x="40" y="49"/>
                    </a:lnTo>
                    <a:lnTo>
                      <a:pt x="48" y="43"/>
                    </a:lnTo>
                    <a:lnTo>
                      <a:pt x="56" y="36"/>
                    </a:lnTo>
                    <a:lnTo>
                      <a:pt x="62" y="28"/>
                    </a:lnTo>
                    <a:lnTo>
                      <a:pt x="62" y="17"/>
                    </a:lnTo>
                    <a:lnTo>
                      <a:pt x="58" y="10"/>
                    </a:lnTo>
                    <a:lnTo>
                      <a:pt x="51" y="6"/>
                    </a:lnTo>
                    <a:lnTo>
                      <a:pt x="45" y="3"/>
                    </a:lnTo>
                    <a:lnTo>
                      <a:pt x="42" y="0"/>
                    </a:lnTo>
                    <a:lnTo>
                      <a:pt x="39" y="4"/>
                    </a:lnTo>
                    <a:lnTo>
                      <a:pt x="38" y="7"/>
                    </a:lnTo>
                    <a:lnTo>
                      <a:pt x="36" y="10"/>
                    </a:lnTo>
                    <a:lnTo>
                      <a:pt x="35" y="13"/>
                    </a:lnTo>
                    <a:lnTo>
                      <a:pt x="30" y="8"/>
                    </a:lnTo>
                    <a:lnTo>
                      <a:pt x="27" y="4"/>
                    </a:lnTo>
                    <a:lnTo>
                      <a:pt x="23" y="3"/>
                    </a:lnTo>
                    <a:lnTo>
                      <a:pt x="20" y="1"/>
                    </a:lnTo>
                    <a:lnTo>
                      <a:pt x="19" y="3"/>
                    </a:lnTo>
                    <a:lnTo>
                      <a:pt x="19" y="6"/>
                    </a:lnTo>
                    <a:lnTo>
                      <a:pt x="17" y="8"/>
                    </a:lnTo>
                    <a:lnTo>
                      <a:pt x="17" y="10"/>
                    </a:lnTo>
                    <a:lnTo>
                      <a:pt x="16" y="10"/>
                    </a:lnTo>
                    <a:lnTo>
                      <a:pt x="11" y="7"/>
                    </a:lnTo>
                    <a:lnTo>
                      <a:pt x="5" y="6"/>
                    </a:lnTo>
                    <a:lnTo>
                      <a:pt x="1" y="4"/>
                    </a:lnTo>
                    <a:lnTo>
                      <a:pt x="0" y="13"/>
                    </a:lnTo>
                    <a:lnTo>
                      <a:pt x="0" y="28"/>
                    </a:lnTo>
                    <a:lnTo>
                      <a:pt x="4" y="43"/>
                    </a:lnTo>
                    <a:lnTo>
                      <a:pt x="17" y="53"/>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8" name="Freeform 926">
                <a:extLst>
                  <a:ext uri="{FF2B5EF4-FFF2-40B4-BE49-F238E27FC236}">
                    <a16:creationId xmlns:a16="http://schemas.microsoft.com/office/drawing/2014/main" id="{139D8C16-42E0-166B-2FFA-DC25828CE147}"/>
                  </a:ext>
                </a:extLst>
              </p:cNvPr>
              <p:cNvSpPr>
                <a:spLocks/>
              </p:cNvSpPr>
              <p:nvPr/>
            </p:nvSpPr>
            <p:spPr bwMode="auto">
              <a:xfrm>
                <a:off x="2989" y="3959"/>
                <a:ext cx="22" cy="20"/>
              </a:xfrm>
              <a:custGeom>
                <a:avLst/>
                <a:gdLst>
                  <a:gd name="T0" fmla="*/ 0 w 66"/>
                  <a:gd name="T1" fmla="*/ 0 h 60"/>
                  <a:gd name="T2" fmla="*/ 0 w 66"/>
                  <a:gd name="T3" fmla="*/ 0 h 60"/>
                  <a:gd name="T4" fmla="*/ 0 w 66"/>
                  <a:gd name="T5" fmla="*/ 0 h 60"/>
                  <a:gd name="T6" fmla="*/ 0 w 66"/>
                  <a:gd name="T7" fmla="*/ 0 h 60"/>
                  <a:gd name="T8" fmla="*/ 0 w 66"/>
                  <a:gd name="T9" fmla="*/ 0 h 60"/>
                  <a:gd name="T10" fmla="*/ 0 w 66"/>
                  <a:gd name="T11" fmla="*/ 0 h 60"/>
                  <a:gd name="T12" fmla="*/ 0 w 66"/>
                  <a:gd name="T13" fmla="*/ 0 h 60"/>
                  <a:gd name="T14" fmla="*/ 0 w 66"/>
                  <a:gd name="T15" fmla="*/ 0 h 60"/>
                  <a:gd name="T16" fmla="*/ 0 w 66"/>
                  <a:gd name="T17" fmla="*/ 0 h 60"/>
                  <a:gd name="T18" fmla="*/ 0 w 66"/>
                  <a:gd name="T19" fmla="*/ 0 h 60"/>
                  <a:gd name="T20" fmla="*/ 0 w 66"/>
                  <a:gd name="T21" fmla="*/ 0 h 60"/>
                  <a:gd name="T22" fmla="*/ 0 w 66"/>
                  <a:gd name="T23" fmla="*/ 0 h 60"/>
                  <a:gd name="T24" fmla="*/ 0 w 66"/>
                  <a:gd name="T25" fmla="*/ 0 h 60"/>
                  <a:gd name="T26" fmla="*/ 0 w 66"/>
                  <a:gd name="T27" fmla="*/ 0 h 60"/>
                  <a:gd name="T28" fmla="*/ 0 w 66"/>
                  <a:gd name="T29" fmla="*/ 0 h 60"/>
                  <a:gd name="T30" fmla="*/ 0 w 66"/>
                  <a:gd name="T31" fmla="*/ 0 h 60"/>
                  <a:gd name="T32" fmla="*/ 0 w 66"/>
                  <a:gd name="T33" fmla="*/ 0 h 60"/>
                  <a:gd name="T34" fmla="*/ 0 w 66"/>
                  <a:gd name="T35" fmla="*/ 0 h 60"/>
                  <a:gd name="T36" fmla="*/ 0 w 66"/>
                  <a:gd name="T37" fmla="*/ 0 h 60"/>
                  <a:gd name="T38" fmla="*/ 0 w 66"/>
                  <a:gd name="T39" fmla="*/ 0 h 60"/>
                  <a:gd name="T40" fmla="*/ 0 w 66"/>
                  <a:gd name="T41" fmla="*/ 0 h 60"/>
                  <a:gd name="T42" fmla="*/ 0 w 66"/>
                  <a:gd name="T43" fmla="*/ 0 h 60"/>
                  <a:gd name="T44" fmla="*/ 0 w 66"/>
                  <a:gd name="T45" fmla="*/ 0 h 60"/>
                  <a:gd name="T46" fmla="*/ 0 w 66"/>
                  <a:gd name="T47" fmla="*/ 0 h 60"/>
                  <a:gd name="T48" fmla="*/ 0 w 66"/>
                  <a:gd name="T49" fmla="*/ 0 h 60"/>
                  <a:gd name="T50" fmla="*/ 0 w 66"/>
                  <a:gd name="T51" fmla="*/ 0 h 60"/>
                  <a:gd name="T52" fmla="*/ 0 w 66"/>
                  <a:gd name="T53" fmla="*/ 0 h 60"/>
                  <a:gd name="T54" fmla="*/ 0 w 66"/>
                  <a:gd name="T55" fmla="*/ 0 h 60"/>
                  <a:gd name="T56" fmla="*/ 0 w 66"/>
                  <a:gd name="T57" fmla="*/ 0 h 60"/>
                  <a:gd name="T58" fmla="*/ 0 w 66"/>
                  <a:gd name="T59" fmla="*/ 0 h 60"/>
                  <a:gd name="T60" fmla="*/ 0 w 66"/>
                  <a:gd name="T61" fmla="*/ 0 h 60"/>
                  <a:gd name="T62" fmla="*/ 0 w 66"/>
                  <a:gd name="T63" fmla="*/ 0 h 60"/>
                  <a:gd name="T64" fmla="*/ 0 w 66"/>
                  <a:gd name="T65" fmla="*/ 0 h 60"/>
                  <a:gd name="T66" fmla="*/ 0 w 66"/>
                  <a:gd name="T67" fmla="*/ 0 h 60"/>
                  <a:gd name="T68" fmla="*/ 0 w 66"/>
                  <a:gd name="T69" fmla="*/ 0 h 60"/>
                  <a:gd name="T70" fmla="*/ 0 w 66"/>
                  <a:gd name="T71" fmla="*/ 0 h 60"/>
                  <a:gd name="T72" fmla="*/ 0 w 66"/>
                  <a:gd name="T73" fmla="*/ 0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60"/>
                  <a:gd name="T113" fmla="*/ 66 w 66"/>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60">
                    <a:moveTo>
                      <a:pt x="29" y="60"/>
                    </a:moveTo>
                    <a:lnTo>
                      <a:pt x="25" y="58"/>
                    </a:lnTo>
                    <a:lnTo>
                      <a:pt x="19" y="55"/>
                    </a:lnTo>
                    <a:lnTo>
                      <a:pt x="13" y="53"/>
                    </a:lnTo>
                    <a:lnTo>
                      <a:pt x="12" y="53"/>
                    </a:lnTo>
                    <a:lnTo>
                      <a:pt x="12" y="45"/>
                    </a:lnTo>
                    <a:lnTo>
                      <a:pt x="11" y="35"/>
                    </a:lnTo>
                    <a:lnTo>
                      <a:pt x="9" y="25"/>
                    </a:lnTo>
                    <a:lnTo>
                      <a:pt x="3" y="18"/>
                    </a:lnTo>
                    <a:lnTo>
                      <a:pt x="0" y="16"/>
                    </a:lnTo>
                    <a:lnTo>
                      <a:pt x="5" y="14"/>
                    </a:lnTo>
                    <a:lnTo>
                      <a:pt x="12" y="16"/>
                    </a:lnTo>
                    <a:lnTo>
                      <a:pt x="19" y="20"/>
                    </a:lnTo>
                    <a:lnTo>
                      <a:pt x="24" y="14"/>
                    </a:lnTo>
                    <a:lnTo>
                      <a:pt x="28" y="11"/>
                    </a:lnTo>
                    <a:lnTo>
                      <a:pt x="31" y="9"/>
                    </a:lnTo>
                    <a:lnTo>
                      <a:pt x="35" y="7"/>
                    </a:lnTo>
                    <a:lnTo>
                      <a:pt x="38" y="4"/>
                    </a:lnTo>
                    <a:lnTo>
                      <a:pt x="41" y="3"/>
                    </a:lnTo>
                    <a:lnTo>
                      <a:pt x="41" y="0"/>
                    </a:lnTo>
                    <a:lnTo>
                      <a:pt x="43" y="2"/>
                    </a:lnTo>
                    <a:lnTo>
                      <a:pt x="47" y="6"/>
                    </a:lnTo>
                    <a:lnTo>
                      <a:pt x="50" y="11"/>
                    </a:lnTo>
                    <a:lnTo>
                      <a:pt x="50" y="18"/>
                    </a:lnTo>
                    <a:lnTo>
                      <a:pt x="54" y="17"/>
                    </a:lnTo>
                    <a:lnTo>
                      <a:pt x="59" y="14"/>
                    </a:lnTo>
                    <a:lnTo>
                      <a:pt x="62" y="13"/>
                    </a:lnTo>
                    <a:lnTo>
                      <a:pt x="66" y="13"/>
                    </a:lnTo>
                    <a:lnTo>
                      <a:pt x="66" y="16"/>
                    </a:lnTo>
                    <a:lnTo>
                      <a:pt x="64" y="20"/>
                    </a:lnTo>
                    <a:lnTo>
                      <a:pt x="63" y="24"/>
                    </a:lnTo>
                    <a:lnTo>
                      <a:pt x="63" y="28"/>
                    </a:lnTo>
                    <a:lnTo>
                      <a:pt x="60" y="34"/>
                    </a:lnTo>
                    <a:lnTo>
                      <a:pt x="51" y="44"/>
                    </a:lnTo>
                    <a:lnTo>
                      <a:pt x="40" y="53"/>
                    </a:lnTo>
                    <a:lnTo>
                      <a:pt x="29" y="60"/>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39" name="Freeform 927">
                <a:extLst>
                  <a:ext uri="{FF2B5EF4-FFF2-40B4-BE49-F238E27FC236}">
                    <a16:creationId xmlns:a16="http://schemas.microsoft.com/office/drawing/2014/main" id="{1EC5D1D7-F8A5-63C6-485A-BD973312F75C}"/>
                  </a:ext>
                </a:extLst>
              </p:cNvPr>
              <p:cNvSpPr>
                <a:spLocks/>
              </p:cNvSpPr>
              <p:nvPr/>
            </p:nvSpPr>
            <p:spPr bwMode="auto">
              <a:xfrm>
                <a:off x="2987" y="4036"/>
                <a:ext cx="6" cy="43"/>
              </a:xfrm>
              <a:custGeom>
                <a:avLst/>
                <a:gdLst>
                  <a:gd name="T0" fmla="*/ 0 w 16"/>
                  <a:gd name="T1" fmla="*/ 0 h 130"/>
                  <a:gd name="T2" fmla="*/ 0 w 16"/>
                  <a:gd name="T3" fmla="*/ 0 h 130"/>
                  <a:gd name="T4" fmla="*/ 0 w 16"/>
                  <a:gd name="T5" fmla="*/ 0 h 130"/>
                  <a:gd name="T6" fmla="*/ 0 w 16"/>
                  <a:gd name="T7" fmla="*/ 0 h 130"/>
                  <a:gd name="T8" fmla="*/ 0 w 16"/>
                  <a:gd name="T9" fmla="*/ 0 h 130"/>
                  <a:gd name="T10" fmla="*/ 0 w 16"/>
                  <a:gd name="T11" fmla="*/ 0 h 130"/>
                  <a:gd name="T12" fmla="*/ 0 w 16"/>
                  <a:gd name="T13" fmla="*/ 0 h 130"/>
                  <a:gd name="T14" fmla="*/ 0 w 16"/>
                  <a:gd name="T15" fmla="*/ 0 h 130"/>
                  <a:gd name="T16" fmla="*/ 0 w 16"/>
                  <a:gd name="T17" fmla="*/ 0 h 130"/>
                  <a:gd name="T18" fmla="*/ 0 w 16"/>
                  <a:gd name="T19" fmla="*/ 0 h 130"/>
                  <a:gd name="T20" fmla="*/ 0 w 16"/>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0"/>
                  <a:gd name="T35" fmla="*/ 16 w 16"/>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0">
                    <a:moveTo>
                      <a:pt x="12" y="0"/>
                    </a:moveTo>
                    <a:lnTo>
                      <a:pt x="10" y="15"/>
                    </a:lnTo>
                    <a:lnTo>
                      <a:pt x="9" y="43"/>
                    </a:lnTo>
                    <a:lnTo>
                      <a:pt x="4" y="81"/>
                    </a:lnTo>
                    <a:lnTo>
                      <a:pt x="0" y="129"/>
                    </a:lnTo>
                    <a:lnTo>
                      <a:pt x="4" y="130"/>
                    </a:lnTo>
                    <a:lnTo>
                      <a:pt x="6" y="112"/>
                    </a:lnTo>
                    <a:lnTo>
                      <a:pt x="10" y="70"/>
                    </a:lnTo>
                    <a:lnTo>
                      <a:pt x="15" y="25"/>
                    </a:lnTo>
                    <a:lnTo>
                      <a:pt x="16" y="0"/>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0" name="Freeform 928">
                <a:extLst>
                  <a:ext uri="{FF2B5EF4-FFF2-40B4-BE49-F238E27FC236}">
                    <a16:creationId xmlns:a16="http://schemas.microsoft.com/office/drawing/2014/main" id="{EA1FB5A0-1565-9345-727E-629C2A81FAAC}"/>
                  </a:ext>
                </a:extLst>
              </p:cNvPr>
              <p:cNvSpPr>
                <a:spLocks/>
              </p:cNvSpPr>
              <p:nvPr/>
            </p:nvSpPr>
            <p:spPr bwMode="auto">
              <a:xfrm>
                <a:off x="2986" y="4036"/>
                <a:ext cx="9" cy="43"/>
              </a:xfrm>
              <a:custGeom>
                <a:avLst/>
                <a:gdLst>
                  <a:gd name="T0" fmla="*/ 0 w 25"/>
                  <a:gd name="T1" fmla="*/ 0 h 129"/>
                  <a:gd name="T2" fmla="*/ 0 w 25"/>
                  <a:gd name="T3" fmla="*/ 0 h 129"/>
                  <a:gd name="T4" fmla="*/ 0 w 25"/>
                  <a:gd name="T5" fmla="*/ 0 h 129"/>
                  <a:gd name="T6" fmla="*/ 0 w 25"/>
                  <a:gd name="T7" fmla="*/ 0 h 129"/>
                  <a:gd name="T8" fmla="*/ 0 w 25"/>
                  <a:gd name="T9" fmla="*/ 0 h 129"/>
                  <a:gd name="T10" fmla="*/ 0 w 25"/>
                  <a:gd name="T11" fmla="*/ 0 h 129"/>
                  <a:gd name="T12" fmla="*/ 0 w 25"/>
                  <a:gd name="T13" fmla="*/ 0 h 129"/>
                  <a:gd name="T14" fmla="*/ 0 w 25"/>
                  <a:gd name="T15" fmla="*/ 0 h 129"/>
                  <a:gd name="T16" fmla="*/ 0 w 25"/>
                  <a:gd name="T17" fmla="*/ 0 h 129"/>
                  <a:gd name="T18" fmla="*/ 0 w 25"/>
                  <a:gd name="T19" fmla="*/ 0 h 129"/>
                  <a:gd name="T20" fmla="*/ 0 w 25"/>
                  <a:gd name="T21" fmla="*/ 0 h 129"/>
                  <a:gd name="T22" fmla="*/ 0 w 25"/>
                  <a:gd name="T23" fmla="*/ 0 h 129"/>
                  <a:gd name="T24" fmla="*/ 0 w 25"/>
                  <a:gd name="T25" fmla="*/ 0 h 129"/>
                  <a:gd name="T26" fmla="*/ 0 w 25"/>
                  <a:gd name="T27" fmla="*/ 0 h 129"/>
                  <a:gd name="T28" fmla="*/ 0 w 25"/>
                  <a:gd name="T29" fmla="*/ 0 h 129"/>
                  <a:gd name="T30" fmla="*/ 0 w 25"/>
                  <a:gd name="T31" fmla="*/ 0 h 129"/>
                  <a:gd name="T32" fmla="*/ 0 w 25"/>
                  <a:gd name="T33" fmla="*/ 0 h 129"/>
                  <a:gd name="T34" fmla="*/ 0 w 25"/>
                  <a:gd name="T35" fmla="*/ 0 h 129"/>
                  <a:gd name="T36" fmla="*/ 0 w 25"/>
                  <a:gd name="T37" fmla="*/ 0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129"/>
                  <a:gd name="T59" fmla="*/ 25 w 25"/>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129">
                    <a:moveTo>
                      <a:pt x="0" y="0"/>
                    </a:moveTo>
                    <a:lnTo>
                      <a:pt x="3" y="21"/>
                    </a:lnTo>
                    <a:lnTo>
                      <a:pt x="10" y="55"/>
                    </a:lnTo>
                    <a:lnTo>
                      <a:pt x="16" y="87"/>
                    </a:lnTo>
                    <a:lnTo>
                      <a:pt x="19" y="108"/>
                    </a:lnTo>
                    <a:lnTo>
                      <a:pt x="19" y="115"/>
                    </a:lnTo>
                    <a:lnTo>
                      <a:pt x="20" y="122"/>
                    </a:lnTo>
                    <a:lnTo>
                      <a:pt x="20" y="128"/>
                    </a:lnTo>
                    <a:lnTo>
                      <a:pt x="20" y="129"/>
                    </a:lnTo>
                    <a:lnTo>
                      <a:pt x="25" y="129"/>
                    </a:lnTo>
                    <a:lnTo>
                      <a:pt x="25" y="126"/>
                    </a:lnTo>
                    <a:lnTo>
                      <a:pt x="25" y="116"/>
                    </a:lnTo>
                    <a:lnTo>
                      <a:pt x="23" y="105"/>
                    </a:lnTo>
                    <a:lnTo>
                      <a:pt x="22" y="91"/>
                    </a:lnTo>
                    <a:lnTo>
                      <a:pt x="19" y="72"/>
                    </a:lnTo>
                    <a:lnTo>
                      <a:pt x="13" y="45"/>
                    </a:lnTo>
                    <a:lnTo>
                      <a:pt x="7" y="20"/>
                    </a:lnTo>
                    <a:lnTo>
                      <a:pt x="4"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1" name="Freeform 929">
                <a:extLst>
                  <a:ext uri="{FF2B5EF4-FFF2-40B4-BE49-F238E27FC236}">
                    <a16:creationId xmlns:a16="http://schemas.microsoft.com/office/drawing/2014/main" id="{12BBE432-5D04-AF61-8A81-7D2448EAAF8D}"/>
                  </a:ext>
                </a:extLst>
              </p:cNvPr>
              <p:cNvSpPr>
                <a:spLocks/>
              </p:cNvSpPr>
              <p:nvPr/>
            </p:nvSpPr>
            <p:spPr bwMode="auto">
              <a:xfrm>
                <a:off x="2979" y="4032"/>
                <a:ext cx="20" cy="79"/>
              </a:xfrm>
              <a:custGeom>
                <a:avLst/>
                <a:gdLst>
                  <a:gd name="T0" fmla="*/ 0 w 61"/>
                  <a:gd name="T1" fmla="*/ 0 h 238"/>
                  <a:gd name="T2" fmla="*/ 0 w 61"/>
                  <a:gd name="T3" fmla="*/ 0 h 238"/>
                  <a:gd name="T4" fmla="*/ 0 w 61"/>
                  <a:gd name="T5" fmla="*/ 0 h 238"/>
                  <a:gd name="T6" fmla="*/ 0 w 61"/>
                  <a:gd name="T7" fmla="*/ 0 h 238"/>
                  <a:gd name="T8" fmla="*/ 0 w 61"/>
                  <a:gd name="T9" fmla="*/ 0 h 238"/>
                  <a:gd name="T10" fmla="*/ 0 w 61"/>
                  <a:gd name="T11" fmla="*/ 0 h 238"/>
                  <a:gd name="T12" fmla="*/ 0 w 61"/>
                  <a:gd name="T13" fmla="*/ 0 h 238"/>
                  <a:gd name="T14" fmla="*/ 0 w 61"/>
                  <a:gd name="T15" fmla="*/ 0 h 238"/>
                  <a:gd name="T16" fmla="*/ 0 w 61"/>
                  <a:gd name="T17" fmla="*/ 0 h 238"/>
                  <a:gd name="T18" fmla="*/ 0 w 61"/>
                  <a:gd name="T19" fmla="*/ 0 h 238"/>
                  <a:gd name="T20" fmla="*/ 0 w 61"/>
                  <a:gd name="T21" fmla="*/ 0 h 238"/>
                  <a:gd name="T22" fmla="*/ 0 w 61"/>
                  <a:gd name="T23" fmla="*/ 0 h 238"/>
                  <a:gd name="T24" fmla="*/ 0 w 61"/>
                  <a:gd name="T25" fmla="*/ 0 h 238"/>
                  <a:gd name="T26" fmla="*/ 0 w 61"/>
                  <a:gd name="T27" fmla="*/ 0 h 238"/>
                  <a:gd name="T28" fmla="*/ 0 w 61"/>
                  <a:gd name="T29" fmla="*/ 0 h 238"/>
                  <a:gd name="T30" fmla="*/ 0 w 61"/>
                  <a:gd name="T31" fmla="*/ 0 h 238"/>
                  <a:gd name="T32" fmla="*/ 0 w 61"/>
                  <a:gd name="T33" fmla="*/ 0 h 238"/>
                  <a:gd name="T34" fmla="*/ 0 w 61"/>
                  <a:gd name="T35" fmla="*/ 0 h 238"/>
                  <a:gd name="T36" fmla="*/ 0 w 61"/>
                  <a:gd name="T37" fmla="*/ 0 h 238"/>
                  <a:gd name="T38" fmla="*/ 0 w 61"/>
                  <a:gd name="T39" fmla="*/ 0 h 238"/>
                  <a:gd name="T40" fmla="*/ 0 w 61"/>
                  <a:gd name="T41" fmla="*/ 0 h 238"/>
                  <a:gd name="T42" fmla="*/ 0 w 61"/>
                  <a:gd name="T43" fmla="*/ 0 h 238"/>
                  <a:gd name="T44" fmla="*/ 0 w 61"/>
                  <a:gd name="T45" fmla="*/ 0 h 238"/>
                  <a:gd name="T46" fmla="*/ 0 w 61"/>
                  <a:gd name="T47" fmla="*/ 0 h 238"/>
                  <a:gd name="T48" fmla="*/ 0 w 61"/>
                  <a:gd name="T49" fmla="*/ 0 h 238"/>
                  <a:gd name="T50" fmla="*/ 0 w 61"/>
                  <a:gd name="T51" fmla="*/ 0 h 238"/>
                  <a:gd name="T52" fmla="*/ 0 w 61"/>
                  <a:gd name="T53" fmla="*/ 0 h 238"/>
                  <a:gd name="T54" fmla="*/ 0 w 61"/>
                  <a:gd name="T55" fmla="*/ 0 h 238"/>
                  <a:gd name="T56" fmla="*/ 0 w 61"/>
                  <a:gd name="T57" fmla="*/ 0 h 238"/>
                  <a:gd name="T58" fmla="*/ 0 w 61"/>
                  <a:gd name="T59" fmla="*/ 0 h 238"/>
                  <a:gd name="T60" fmla="*/ 0 w 61"/>
                  <a:gd name="T61" fmla="*/ 0 h 238"/>
                  <a:gd name="T62" fmla="*/ 0 w 61"/>
                  <a:gd name="T63" fmla="*/ 0 h 238"/>
                  <a:gd name="T64" fmla="*/ 0 w 61"/>
                  <a:gd name="T65" fmla="*/ 0 h 238"/>
                  <a:gd name="T66" fmla="*/ 0 w 61"/>
                  <a:gd name="T67" fmla="*/ 0 h 238"/>
                  <a:gd name="T68" fmla="*/ 0 w 61"/>
                  <a:gd name="T69" fmla="*/ 0 h 238"/>
                  <a:gd name="T70" fmla="*/ 0 w 61"/>
                  <a:gd name="T71" fmla="*/ 0 h 238"/>
                  <a:gd name="T72" fmla="*/ 0 w 61"/>
                  <a:gd name="T73" fmla="*/ 0 h 238"/>
                  <a:gd name="T74" fmla="*/ 0 w 61"/>
                  <a:gd name="T75" fmla="*/ 0 h 238"/>
                  <a:gd name="T76" fmla="*/ 0 w 61"/>
                  <a:gd name="T77" fmla="*/ 0 h 238"/>
                  <a:gd name="T78" fmla="*/ 0 w 61"/>
                  <a:gd name="T79" fmla="*/ 0 h 238"/>
                  <a:gd name="T80" fmla="*/ 0 w 61"/>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238"/>
                  <a:gd name="T125" fmla="*/ 61 w 61"/>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238">
                    <a:moveTo>
                      <a:pt x="31" y="11"/>
                    </a:moveTo>
                    <a:lnTo>
                      <a:pt x="19" y="10"/>
                    </a:lnTo>
                    <a:lnTo>
                      <a:pt x="10" y="7"/>
                    </a:lnTo>
                    <a:lnTo>
                      <a:pt x="5" y="4"/>
                    </a:lnTo>
                    <a:lnTo>
                      <a:pt x="3" y="0"/>
                    </a:lnTo>
                    <a:lnTo>
                      <a:pt x="5" y="32"/>
                    </a:lnTo>
                    <a:lnTo>
                      <a:pt x="7" y="77"/>
                    </a:lnTo>
                    <a:lnTo>
                      <a:pt x="10" y="121"/>
                    </a:lnTo>
                    <a:lnTo>
                      <a:pt x="12" y="143"/>
                    </a:lnTo>
                    <a:lnTo>
                      <a:pt x="16" y="160"/>
                    </a:lnTo>
                    <a:lnTo>
                      <a:pt x="22" y="179"/>
                    </a:lnTo>
                    <a:lnTo>
                      <a:pt x="25" y="198"/>
                    </a:lnTo>
                    <a:lnTo>
                      <a:pt x="26" y="213"/>
                    </a:lnTo>
                    <a:lnTo>
                      <a:pt x="18" y="214"/>
                    </a:lnTo>
                    <a:lnTo>
                      <a:pt x="9" y="217"/>
                    </a:lnTo>
                    <a:lnTo>
                      <a:pt x="3" y="220"/>
                    </a:lnTo>
                    <a:lnTo>
                      <a:pt x="0" y="226"/>
                    </a:lnTo>
                    <a:lnTo>
                      <a:pt x="3" y="230"/>
                    </a:lnTo>
                    <a:lnTo>
                      <a:pt x="12" y="234"/>
                    </a:lnTo>
                    <a:lnTo>
                      <a:pt x="22" y="237"/>
                    </a:lnTo>
                    <a:lnTo>
                      <a:pt x="31" y="238"/>
                    </a:lnTo>
                    <a:lnTo>
                      <a:pt x="40" y="237"/>
                    </a:lnTo>
                    <a:lnTo>
                      <a:pt x="50" y="234"/>
                    </a:lnTo>
                    <a:lnTo>
                      <a:pt x="58" y="230"/>
                    </a:lnTo>
                    <a:lnTo>
                      <a:pt x="61" y="226"/>
                    </a:lnTo>
                    <a:lnTo>
                      <a:pt x="58" y="220"/>
                    </a:lnTo>
                    <a:lnTo>
                      <a:pt x="53" y="217"/>
                    </a:lnTo>
                    <a:lnTo>
                      <a:pt x="45" y="214"/>
                    </a:lnTo>
                    <a:lnTo>
                      <a:pt x="37" y="213"/>
                    </a:lnTo>
                    <a:lnTo>
                      <a:pt x="38" y="198"/>
                    </a:lnTo>
                    <a:lnTo>
                      <a:pt x="41" y="179"/>
                    </a:lnTo>
                    <a:lnTo>
                      <a:pt x="45" y="160"/>
                    </a:lnTo>
                    <a:lnTo>
                      <a:pt x="50" y="143"/>
                    </a:lnTo>
                    <a:lnTo>
                      <a:pt x="53" y="121"/>
                    </a:lnTo>
                    <a:lnTo>
                      <a:pt x="56" y="77"/>
                    </a:lnTo>
                    <a:lnTo>
                      <a:pt x="58" y="32"/>
                    </a:lnTo>
                    <a:lnTo>
                      <a:pt x="60" y="0"/>
                    </a:lnTo>
                    <a:lnTo>
                      <a:pt x="57" y="4"/>
                    </a:lnTo>
                    <a:lnTo>
                      <a:pt x="51" y="7"/>
                    </a:lnTo>
                    <a:lnTo>
                      <a:pt x="42" y="10"/>
                    </a:lnTo>
                    <a:lnTo>
                      <a:pt x="31" y="11"/>
                    </a:lnTo>
                    <a:close/>
                  </a:path>
                </a:pathLst>
              </a:custGeom>
              <a:solidFill>
                <a:srgbClr val="FFD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2" name="Freeform 930">
                <a:extLst>
                  <a:ext uri="{FF2B5EF4-FFF2-40B4-BE49-F238E27FC236}">
                    <a16:creationId xmlns:a16="http://schemas.microsoft.com/office/drawing/2014/main" id="{DF2B7E7A-0F90-2770-3D52-8589F66C4CEA}"/>
                  </a:ext>
                </a:extLst>
              </p:cNvPr>
              <p:cNvSpPr>
                <a:spLocks/>
              </p:cNvSpPr>
              <p:nvPr/>
            </p:nvSpPr>
            <p:spPr bwMode="auto">
              <a:xfrm>
                <a:off x="2979" y="4107"/>
                <a:ext cx="21" cy="5"/>
              </a:xfrm>
              <a:custGeom>
                <a:avLst/>
                <a:gdLst>
                  <a:gd name="T0" fmla="*/ 0 w 63"/>
                  <a:gd name="T1" fmla="*/ 0 h 16"/>
                  <a:gd name="T2" fmla="*/ 0 w 63"/>
                  <a:gd name="T3" fmla="*/ 0 h 16"/>
                  <a:gd name="T4" fmla="*/ 0 w 63"/>
                  <a:gd name="T5" fmla="*/ 0 h 16"/>
                  <a:gd name="T6" fmla="*/ 0 w 63"/>
                  <a:gd name="T7" fmla="*/ 0 h 16"/>
                  <a:gd name="T8" fmla="*/ 0 w 63"/>
                  <a:gd name="T9" fmla="*/ 0 h 16"/>
                  <a:gd name="T10" fmla="*/ 0 w 63"/>
                  <a:gd name="T11" fmla="*/ 0 h 16"/>
                  <a:gd name="T12" fmla="*/ 0 w 63"/>
                  <a:gd name="T13" fmla="*/ 0 h 16"/>
                  <a:gd name="T14" fmla="*/ 0 w 63"/>
                  <a:gd name="T15" fmla="*/ 0 h 16"/>
                  <a:gd name="T16" fmla="*/ 0 w 63"/>
                  <a:gd name="T17" fmla="*/ 0 h 16"/>
                  <a:gd name="T18" fmla="*/ 0 w 63"/>
                  <a:gd name="T19" fmla="*/ 0 h 16"/>
                  <a:gd name="T20" fmla="*/ 0 w 63"/>
                  <a:gd name="T21" fmla="*/ 0 h 16"/>
                  <a:gd name="T22" fmla="*/ 0 w 63"/>
                  <a:gd name="T23" fmla="*/ 0 h 16"/>
                  <a:gd name="T24" fmla="*/ 0 w 63"/>
                  <a:gd name="T25" fmla="*/ 0 h 16"/>
                  <a:gd name="T26" fmla="*/ 0 w 63"/>
                  <a:gd name="T27" fmla="*/ 0 h 16"/>
                  <a:gd name="T28" fmla="*/ 0 w 63"/>
                  <a:gd name="T29" fmla="*/ 0 h 16"/>
                  <a:gd name="T30" fmla="*/ 0 w 63"/>
                  <a:gd name="T31" fmla="*/ 0 h 16"/>
                  <a:gd name="T32" fmla="*/ 0 w 63"/>
                  <a:gd name="T33" fmla="*/ 0 h 16"/>
                  <a:gd name="T34" fmla="*/ 0 w 63"/>
                  <a:gd name="T35" fmla="*/ 0 h 16"/>
                  <a:gd name="T36" fmla="*/ 0 w 63"/>
                  <a:gd name="T37" fmla="*/ 0 h 16"/>
                  <a:gd name="T38" fmla="*/ 0 w 63"/>
                  <a:gd name="T39" fmla="*/ 0 h 16"/>
                  <a:gd name="T40" fmla="*/ 0 w 63"/>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1" y="0"/>
                    </a:moveTo>
                    <a:lnTo>
                      <a:pt x="58" y="4"/>
                    </a:lnTo>
                    <a:lnTo>
                      <a:pt x="50" y="8"/>
                    </a:lnTo>
                    <a:lnTo>
                      <a:pt x="40" y="11"/>
                    </a:lnTo>
                    <a:lnTo>
                      <a:pt x="31" y="12"/>
                    </a:lnTo>
                    <a:lnTo>
                      <a:pt x="22" y="11"/>
                    </a:lnTo>
                    <a:lnTo>
                      <a:pt x="12" y="8"/>
                    </a:lnTo>
                    <a:lnTo>
                      <a:pt x="3" y="4"/>
                    </a:lnTo>
                    <a:lnTo>
                      <a:pt x="0" y="0"/>
                    </a:lnTo>
                    <a:lnTo>
                      <a:pt x="2" y="4"/>
                    </a:lnTo>
                    <a:lnTo>
                      <a:pt x="7" y="9"/>
                    </a:lnTo>
                    <a:lnTo>
                      <a:pt x="16" y="14"/>
                    </a:lnTo>
                    <a:lnTo>
                      <a:pt x="25" y="16"/>
                    </a:lnTo>
                    <a:lnTo>
                      <a:pt x="35" y="16"/>
                    </a:lnTo>
                    <a:lnTo>
                      <a:pt x="45" y="15"/>
                    </a:lnTo>
                    <a:lnTo>
                      <a:pt x="54" y="14"/>
                    </a:lnTo>
                    <a:lnTo>
                      <a:pt x="58" y="11"/>
                    </a:lnTo>
                    <a:lnTo>
                      <a:pt x="61" y="8"/>
                    </a:lnTo>
                    <a:lnTo>
                      <a:pt x="63" y="5"/>
                    </a:lnTo>
                    <a:lnTo>
                      <a:pt x="61" y="2"/>
                    </a:lnTo>
                    <a:lnTo>
                      <a:pt x="61" y="0"/>
                    </a:lnTo>
                    <a:close/>
                  </a:path>
                </a:pathLst>
              </a:custGeom>
              <a:solidFill>
                <a:srgbClr val="FFA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3" name="Freeform 931">
                <a:extLst>
                  <a:ext uri="{FF2B5EF4-FFF2-40B4-BE49-F238E27FC236}">
                    <a16:creationId xmlns:a16="http://schemas.microsoft.com/office/drawing/2014/main" id="{9E6D9AC2-59EB-4D86-7B86-3DE24D828A19}"/>
                  </a:ext>
                </a:extLst>
              </p:cNvPr>
              <p:cNvSpPr>
                <a:spLocks/>
              </p:cNvSpPr>
              <p:nvPr/>
            </p:nvSpPr>
            <p:spPr bwMode="auto">
              <a:xfrm>
                <a:off x="2855" y="4009"/>
                <a:ext cx="35" cy="6"/>
              </a:xfrm>
              <a:custGeom>
                <a:avLst/>
                <a:gdLst>
                  <a:gd name="T0" fmla="*/ 0 w 105"/>
                  <a:gd name="T1" fmla="*/ 0 h 17"/>
                  <a:gd name="T2" fmla="*/ 0 w 105"/>
                  <a:gd name="T3" fmla="*/ 0 h 17"/>
                  <a:gd name="T4" fmla="*/ 0 w 105"/>
                  <a:gd name="T5" fmla="*/ 0 h 17"/>
                  <a:gd name="T6" fmla="*/ 0 w 105"/>
                  <a:gd name="T7" fmla="*/ 0 h 17"/>
                  <a:gd name="T8" fmla="*/ 0 w 105"/>
                  <a:gd name="T9" fmla="*/ 0 h 17"/>
                  <a:gd name="T10" fmla="*/ 0 w 105"/>
                  <a:gd name="T11" fmla="*/ 0 h 17"/>
                  <a:gd name="T12" fmla="*/ 0 w 105"/>
                  <a:gd name="T13" fmla="*/ 0 h 17"/>
                  <a:gd name="T14" fmla="*/ 0 w 105"/>
                  <a:gd name="T15" fmla="*/ 0 h 17"/>
                  <a:gd name="T16" fmla="*/ 0 w 105"/>
                  <a:gd name="T17" fmla="*/ 0 h 17"/>
                  <a:gd name="T18" fmla="*/ 0 w 105"/>
                  <a:gd name="T19" fmla="*/ 0 h 17"/>
                  <a:gd name="T20" fmla="*/ 0 w 105"/>
                  <a:gd name="T21" fmla="*/ 0 h 17"/>
                  <a:gd name="T22" fmla="*/ 0 w 105"/>
                  <a:gd name="T23" fmla="*/ 0 h 17"/>
                  <a:gd name="T24" fmla="*/ 0 w 105"/>
                  <a:gd name="T25" fmla="*/ 0 h 17"/>
                  <a:gd name="T26" fmla="*/ 0 w 105"/>
                  <a:gd name="T27" fmla="*/ 0 h 17"/>
                  <a:gd name="T28" fmla="*/ 0 w 105"/>
                  <a:gd name="T29" fmla="*/ 0 h 17"/>
                  <a:gd name="T30" fmla="*/ 0 w 105"/>
                  <a:gd name="T31" fmla="*/ 0 h 17"/>
                  <a:gd name="T32" fmla="*/ 0 w 105"/>
                  <a:gd name="T33" fmla="*/ 0 h 17"/>
                  <a:gd name="T34" fmla="*/ 0 w 105"/>
                  <a:gd name="T35" fmla="*/ 0 h 17"/>
                  <a:gd name="T36" fmla="*/ 0 w 105"/>
                  <a:gd name="T37" fmla="*/ 0 h 17"/>
                  <a:gd name="T38" fmla="*/ 0 w 105"/>
                  <a:gd name="T39" fmla="*/ 0 h 17"/>
                  <a:gd name="T40" fmla="*/ 0 w 105"/>
                  <a:gd name="T41" fmla="*/ 0 h 17"/>
                  <a:gd name="T42" fmla="*/ 0 w 105"/>
                  <a:gd name="T43" fmla="*/ 0 h 17"/>
                  <a:gd name="T44" fmla="*/ 0 w 105"/>
                  <a:gd name="T45" fmla="*/ 0 h 17"/>
                  <a:gd name="T46" fmla="*/ 0 w 105"/>
                  <a:gd name="T47" fmla="*/ 0 h 17"/>
                  <a:gd name="T48" fmla="*/ 0 w 105"/>
                  <a:gd name="T49" fmla="*/ 0 h 17"/>
                  <a:gd name="T50" fmla="*/ 0 w 105"/>
                  <a:gd name="T51" fmla="*/ 0 h 17"/>
                  <a:gd name="T52" fmla="*/ 0 w 105"/>
                  <a:gd name="T53" fmla="*/ 0 h 17"/>
                  <a:gd name="T54" fmla="*/ 0 w 105"/>
                  <a:gd name="T55" fmla="*/ 0 h 17"/>
                  <a:gd name="T56" fmla="*/ 0 w 105"/>
                  <a:gd name="T57" fmla="*/ 0 h 17"/>
                  <a:gd name="T58" fmla="*/ 0 w 105"/>
                  <a:gd name="T59" fmla="*/ 0 h 17"/>
                  <a:gd name="T60" fmla="*/ 0 w 105"/>
                  <a:gd name="T61" fmla="*/ 0 h 17"/>
                  <a:gd name="T62" fmla="*/ 0 w 105"/>
                  <a:gd name="T63" fmla="*/ 0 h 17"/>
                  <a:gd name="T64" fmla="*/ 0 w 105"/>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7"/>
                  <a:gd name="T101" fmla="*/ 105 w 105"/>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7">
                    <a:moveTo>
                      <a:pt x="53" y="17"/>
                    </a:moveTo>
                    <a:lnTo>
                      <a:pt x="63" y="17"/>
                    </a:lnTo>
                    <a:lnTo>
                      <a:pt x="73" y="15"/>
                    </a:lnTo>
                    <a:lnTo>
                      <a:pt x="82" y="15"/>
                    </a:lnTo>
                    <a:lnTo>
                      <a:pt x="91" y="14"/>
                    </a:lnTo>
                    <a:lnTo>
                      <a:pt x="97" y="13"/>
                    </a:lnTo>
                    <a:lnTo>
                      <a:pt x="101" y="11"/>
                    </a:lnTo>
                    <a:lnTo>
                      <a:pt x="104" y="10"/>
                    </a:lnTo>
                    <a:lnTo>
                      <a:pt x="105" y="8"/>
                    </a:lnTo>
                    <a:lnTo>
                      <a:pt x="104" y="7"/>
                    </a:lnTo>
                    <a:lnTo>
                      <a:pt x="101" y="4"/>
                    </a:lnTo>
                    <a:lnTo>
                      <a:pt x="97" y="3"/>
                    </a:lnTo>
                    <a:lnTo>
                      <a:pt x="91" y="1"/>
                    </a:lnTo>
                    <a:lnTo>
                      <a:pt x="82" y="1"/>
                    </a:lnTo>
                    <a:lnTo>
                      <a:pt x="73" y="0"/>
                    </a:lnTo>
                    <a:lnTo>
                      <a:pt x="63" y="0"/>
                    </a:lnTo>
                    <a:lnTo>
                      <a:pt x="53" y="0"/>
                    </a:lnTo>
                    <a:lnTo>
                      <a:pt x="43" y="0"/>
                    </a:lnTo>
                    <a:lnTo>
                      <a:pt x="32" y="0"/>
                    </a:lnTo>
                    <a:lnTo>
                      <a:pt x="24" y="1"/>
                    </a:lnTo>
                    <a:lnTo>
                      <a:pt x="16" y="1"/>
                    </a:lnTo>
                    <a:lnTo>
                      <a:pt x="9" y="3"/>
                    </a:lnTo>
                    <a:lnTo>
                      <a:pt x="5" y="4"/>
                    </a:lnTo>
                    <a:lnTo>
                      <a:pt x="2" y="7"/>
                    </a:lnTo>
                    <a:lnTo>
                      <a:pt x="0" y="8"/>
                    </a:lnTo>
                    <a:lnTo>
                      <a:pt x="2" y="10"/>
                    </a:lnTo>
                    <a:lnTo>
                      <a:pt x="5" y="11"/>
                    </a:lnTo>
                    <a:lnTo>
                      <a:pt x="9" y="13"/>
                    </a:lnTo>
                    <a:lnTo>
                      <a:pt x="16" y="14"/>
                    </a:lnTo>
                    <a:lnTo>
                      <a:pt x="24" y="15"/>
                    </a:lnTo>
                    <a:lnTo>
                      <a:pt x="32" y="15"/>
                    </a:lnTo>
                    <a:lnTo>
                      <a:pt x="43" y="17"/>
                    </a:lnTo>
                    <a:lnTo>
                      <a:pt x="53" y="17"/>
                    </a:lnTo>
                    <a:close/>
                  </a:path>
                </a:pathLst>
              </a:custGeom>
              <a:solidFill>
                <a:srgbClr val="FFA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4" name="Freeform 932">
                <a:extLst>
                  <a:ext uri="{FF2B5EF4-FFF2-40B4-BE49-F238E27FC236}">
                    <a16:creationId xmlns:a16="http://schemas.microsoft.com/office/drawing/2014/main" id="{64312AE2-5E4F-74F1-AEFC-5F92FA446F77}"/>
                  </a:ext>
                </a:extLst>
              </p:cNvPr>
              <p:cNvSpPr>
                <a:spLocks/>
              </p:cNvSpPr>
              <p:nvPr/>
            </p:nvSpPr>
            <p:spPr bwMode="auto">
              <a:xfrm>
                <a:off x="2855" y="4012"/>
                <a:ext cx="35" cy="60"/>
              </a:xfrm>
              <a:custGeom>
                <a:avLst/>
                <a:gdLst>
                  <a:gd name="T0" fmla="*/ 0 w 105"/>
                  <a:gd name="T1" fmla="*/ 0 h 180"/>
                  <a:gd name="T2" fmla="*/ 0 w 105"/>
                  <a:gd name="T3" fmla="*/ 0 h 180"/>
                  <a:gd name="T4" fmla="*/ 0 w 105"/>
                  <a:gd name="T5" fmla="*/ 0 h 180"/>
                  <a:gd name="T6" fmla="*/ 0 w 105"/>
                  <a:gd name="T7" fmla="*/ 0 h 180"/>
                  <a:gd name="T8" fmla="*/ 0 w 105"/>
                  <a:gd name="T9" fmla="*/ 0 h 180"/>
                  <a:gd name="T10" fmla="*/ 0 w 105"/>
                  <a:gd name="T11" fmla="*/ 0 h 180"/>
                  <a:gd name="T12" fmla="*/ 0 w 105"/>
                  <a:gd name="T13" fmla="*/ 0 h 180"/>
                  <a:gd name="T14" fmla="*/ 0 w 105"/>
                  <a:gd name="T15" fmla="*/ 0 h 180"/>
                  <a:gd name="T16" fmla="*/ 0 w 105"/>
                  <a:gd name="T17" fmla="*/ 0 h 180"/>
                  <a:gd name="T18" fmla="*/ 0 w 105"/>
                  <a:gd name="T19" fmla="*/ 0 h 180"/>
                  <a:gd name="T20" fmla="*/ 0 w 105"/>
                  <a:gd name="T21" fmla="*/ 0 h 180"/>
                  <a:gd name="T22" fmla="*/ 0 w 105"/>
                  <a:gd name="T23" fmla="*/ 0 h 180"/>
                  <a:gd name="T24" fmla="*/ 0 w 105"/>
                  <a:gd name="T25" fmla="*/ 0 h 180"/>
                  <a:gd name="T26" fmla="*/ 0 w 105"/>
                  <a:gd name="T27" fmla="*/ 0 h 180"/>
                  <a:gd name="T28" fmla="*/ 0 w 105"/>
                  <a:gd name="T29" fmla="*/ 0 h 180"/>
                  <a:gd name="T30" fmla="*/ 0 w 105"/>
                  <a:gd name="T31" fmla="*/ 0 h 180"/>
                  <a:gd name="T32" fmla="*/ 0 w 105"/>
                  <a:gd name="T33" fmla="*/ 0 h 180"/>
                  <a:gd name="T34" fmla="*/ 0 w 105"/>
                  <a:gd name="T35" fmla="*/ 0 h 180"/>
                  <a:gd name="T36" fmla="*/ 0 w 105"/>
                  <a:gd name="T37" fmla="*/ 0 h 180"/>
                  <a:gd name="T38" fmla="*/ 0 w 105"/>
                  <a:gd name="T39" fmla="*/ 0 h 180"/>
                  <a:gd name="T40" fmla="*/ 0 w 105"/>
                  <a:gd name="T41" fmla="*/ 0 h 180"/>
                  <a:gd name="T42" fmla="*/ 0 w 105"/>
                  <a:gd name="T43" fmla="*/ 0 h 180"/>
                  <a:gd name="T44" fmla="*/ 0 w 105"/>
                  <a:gd name="T45" fmla="*/ 0 h 180"/>
                  <a:gd name="T46" fmla="*/ 0 w 105"/>
                  <a:gd name="T47" fmla="*/ 0 h 180"/>
                  <a:gd name="T48" fmla="*/ 0 w 105"/>
                  <a:gd name="T49" fmla="*/ 0 h 180"/>
                  <a:gd name="T50" fmla="*/ 0 w 105"/>
                  <a:gd name="T51" fmla="*/ 0 h 180"/>
                  <a:gd name="T52" fmla="*/ 0 w 105"/>
                  <a:gd name="T53" fmla="*/ 0 h 180"/>
                  <a:gd name="T54" fmla="*/ 0 w 105"/>
                  <a:gd name="T55" fmla="*/ 0 h 180"/>
                  <a:gd name="T56" fmla="*/ 0 w 105"/>
                  <a:gd name="T57" fmla="*/ 0 h 180"/>
                  <a:gd name="T58" fmla="*/ 0 w 105"/>
                  <a:gd name="T59" fmla="*/ 0 h 180"/>
                  <a:gd name="T60" fmla="*/ 0 w 105"/>
                  <a:gd name="T61" fmla="*/ 0 h 180"/>
                  <a:gd name="T62" fmla="*/ 0 w 105"/>
                  <a:gd name="T63" fmla="*/ 0 h 180"/>
                  <a:gd name="T64" fmla="*/ 0 w 105"/>
                  <a:gd name="T65" fmla="*/ 0 h 180"/>
                  <a:gd name="T66" fmla="*/ 0 w 105"/>
                  <a:gd name="T67" fmla="*/ 0 h 180"/>
                  <a:gd name="T68" fmla="*/ 0 w 105"/>
                  <a:gd name="T69" fmla="*/ 0 h 180"/>
                  <a:gd name="T70" fmla="*/ 0 w 105"/>
                  <a:gd name="T71" fmla="*/ 0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80"/>
                  <a:gd name="T110" fmla="*/ 105 w 105"/>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80">
                    <a:moveTo>
                      <a:pt x="53" y="9"/>
                    </a:moveTo>
                    <a:lnTo>
                      <a:pt x="43" y="9"/>
                    </a:lnTo>
                    <a:lnTo>
                      <a:pt x="32" y="7"/>
                    </a:lnTo>
                    <a:lnTo>
                      <a:pt x="24" y="7"/>
                    </a:lnTo>
                    <a:lnTo>
                      <a:pt x="16" y="6"/>
                    </a:lnTo>
                    <a:lnTo>
                      <a:pt x="9" y="5"/>
                    </a:lnTo>
                    <a:lnTo>
                      <a:pt x="5" y="3"/>
                    </a:lnTo>
                    <a:lnTo>
                      <a:pt x="2" y="2"/>
                    </a:lnTo>
                    <a:lnTo>
                      <a:pt x="0" y="0"/>
                    </a:lnTo>
                    <a:lnTo>
                      <a:pt x="0" y="23"/>
                    </a:lnTo>
                    <a:lnTo>
                      <a:pt x="3" y="49"/>
                    </a:lnTo>
                    <a:lnTo>
                      <a:pt x="9" y="77"/>
                    </a:lnTo>
                    <a:lnTo>
                      <a:pt x="22" y="101"/>
                    </a:lnTo>
                    <a:lnTo>
                      <a:pt x="28" y="108"/>
                    </a:lnTo>
                    <a:lnTo>
                      <a:pt x="35" y="117"/>
                    </a:lnTo>
                    <a:lnTo>
                      <a:pt x="40" y="124"/>
                    </a:lnTo>
                    <a:lnTo>
                      <a:pt x="43" y="132"/>
                    </a:lnTo>
                    <a:lnTo>
                      <a:pt x="43" y="140"/>
                    </a:lnTo>
                    <a:lnTo>
                      <a:pt x="41" y="149"/>
                    </a:lnTo>
                    <a:lnTo>
                      <a:pt x="35" y="156"/>
                    </a:lnTo>
                    <a:lnTo>
                      <a:pt x="21" y="161"/>
                    </a:lnTo>
                    <a:lnTo>
                      <a:pt x="15" y="163"/>
                    </a:lnTo>
                    <a:lnTo>
                      <a:pt x="11" y="166"/>
                    </a:lnTo>
                    <a:lnTo>
                      <a:pt x="8" y="167"/>
                    </a:lnTo>
                    <a:lnTo>
                      <a:pt x="6" y="170"/>
                    </a:lnTo>
                    <a:lnTo>
                      <a:pt x="6" y="171"/>
                    </a:lnTo>
                    <a:lnTo>
                      <a:pt x="8" y="171"/>
                    </a:lnTo>
                    <a:lnTo>
                      <a:pt x="8" y="173"/>
                    </a:lnTo>
                    <a:lnTo>
                      <a:pt x="9" y="174"/>
                    </a:lnTo>
                    <a:lnTo>
                      <a:pt x="13" y="175"/>
                    </a:lnTo>
                    <a:lnTo>
                      <a:pt x="18" y="175"/>
                    </a:lnTo>
                    <a:lnTo>
                      <a:pt x="22" y="177"/>
                    </a:lnTo>
                    <a:lnTo>
                      <a:pt x="30" y="178"/>
                    </a:lnTo>
                    <a:lnTo>
                      <a:pt x="35" y="178"/>
                    </a:lnTo>
                    <a:lnTo>
                      <a:pt x="41" y="180"/>
                    </a:lnTo>
                    <a:lnTo>
                      <a:pt x="47" y="180"/>
                    </a:lnTo>
                    <a:lnTo>
                      <a:pt x="53" y="180"/>
                    </a:lnTo>
                    <a:lnTo>
                      <a:pt x="59" y="180"/>
                    </a:lnTo>
                    <a:lnTo>
                      <a:pt x="65" y="180"/>
                    </a:lnTo>
                    <a:lnTo>
                      <a:pt x="70" y="178"/>
                    </a:lnTo>
                    <a:lnTo>
                      <a:pt x="78" y="178"/>
                    </a:lnTo>
                    <a:lnTo>
                      <a:pt x="83" y="177"/>
                    </a:lnTo>
                    <a:lnTo>
                      <a:pt x="88" y="175"/>
                    </a:lnTo>
                    <a:lnTo>
                      <a:pt x="92" y="175"/>
                    </a:lnTo>
                    <a:lnTo>
                      <a:pt x="97" y="174"/>
                    </a:lnTo>
                    <a:lnTo>
                      <a:pt x="98" y="173"/>
                    </a:lnTo>
                    <a:lnTo>
                      <a:pt x="99" y="171"/>
                    </a:lnTo>
                    <a:lnTo>
                      <a:pt x="99" y="168"/>
                    </a:lnTo>
                    <a:lnTo>
                      <a:pt x="98" y="167"/>
                    </a:lnTo>
                    <a:lnTo>
                      <a:pt x="97" y="166"/>
                    </a:lnTo>
                    <a:lnTo>
                      <a:pt x="94" y="164"/>
                    </a:lnTo>
                    <a:lnTo>
                      <a:pt x="89" y="163"/>
                    </a:lnTo>
                    <a:lnTo>
                      <a:pt x="85" y="161"/>
                    </a:lnTo>
                    <a:lnTo>
                      <a:pt x="72" y="157"/>
                    </a:lnTo>
                    <a:lnTo>
                      <a:pt x="66" y="150"/>
                    </a:lnTo>
                    <a:lnTo>
                      <a:pt x="63" y="142"/>
                    </a:lnTo>
                    <a:lnTo>
                      <a:pt x="63" y="132"/>
                    </a:lnTo>
                    <a:lnTo>
                      <a:pt x="66" y="124"/>
                    </a:lnTo>
                    <a:lnTo>
                      <a:pt x="72" y="117"/>
                    </a:lnTo>
                    <a:lnTo>
                      <a:pt x="78" y="108"/>
                    </a:lnTo>
                    <a:lnTo>
                      <a:pt x="83" y="101"/>
                    </a:lnTo>
                    <a:lnTo>
                      <a:pt x="97" y="77"/>
                    </a:lnTo>
                    <a:lnTo>
                      <a:pt x="102" y="49"/>
                    </a:lnTo>
                    <a:lnTo>
                      <a:pt x="105" y="23"/>
                    </a:lnTo>
                    <a:lnTo>
                      <a:pt x="105" y="0"/>
                    </a:lnTo>
                    <a:lnTo>
                      <a:pt x="104" y="2"/>
                    </a:lnTo>
                    <a:lnTo>
                      <a:pt x="101" y="3"/>
                    </a:lnTo>
                    <a:lnTo>
                      <a:pt x="97" y="5"/>
                    </a:lnTo>
                    <a:lnTo>
                      <a:pt x="91" y="6"/>
                    </a:lnTo>
                    <a:lnTo>
                      <a:pt x="82" y="7"/>
                    </a:lnTo>
                    <a:lnTo>
                      <a:pt x="73" y="7"/>
                    </a:lnTo>
                    <a:lnTo>
                      <a:pt x="63" y="9"/>
                    </a:lnTo>
                    <a:lnTo>
                      <a:pt x="53" y="9"/>
                    </a:lnTo>
                    <a:close/>
                  </a:path>
                </a:pathLst>
              </a:custGeom>
              <a:solidFill>
                <a:srgbClr val="FFD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5" name="Freeform 933">
                <a:extLst>
                  <a:ext uri="{FF2B5EF4-FFF2-40B4-BE49-F238E27FC236}">
                    <a16:creationId xmlns:a16="http://schemas.microsoft.com/office/drawing/2014/main" id="{993B2E3D-0FF7-7B67-ED93-DAD20F9F738F}"/>
                  </a:ext>
                </a:extLst>
              </p:cNvPr>
              <p:cNvSpPr>
                <a:spLocks/>
              </p:cNvSpPr>
              <p:nvPr/>
            </p:nvSpPr>
            <p:spPr bwMode="auto">
              <a:xfrm>
                <a:off x="2857" y="4068"/>
                <a:ext cx="32" cy="5"/>
              </a:xfrm>
              <a:custGeom>
                <a:avLst/>
                <a:gdLst>
                  <a:gd name="T0" fmla="*/ 0 w 95"/>
                  <a:gd name="T1" fmla="*/ 0 h 15"/>
                  <a:gd name="T2" fmla="*/ 0 w 95"/>
                  <a:gd name="T3" fmla="*/ 0 h 15"/>
                  <a:gd name="T4" fmla="*/ 0 w 95"/>
                  <a:gd name="T5" fmla="*/ 0 h 15"/>
                  <a:gd name="T6" fmla="*/ 0 w 95"/>
                  <a:gd name="T7" fmla="*/ 0 h 15"/>
                  <a:gd name="T8" fmla="*/ 0 w 95"/>
                  <a:gd name="T9" fmla="*/ 0 h 15"/>
                  <a:gd name="T10" fmla="*/ 0 w 95"/>
                  <a:gd name="T11" fmla="*/ 0 h 15"/>
                  <a:gd name="T12" fmla="*/ 0 w 95"/>
                  <a:gd name="T13" fmla="*/ 0 h 15"/>
                  <a:gd name="T14" fmla="*/ 0 w 95"/>
                  <a:gd name="T15" fmla="*/ 0 h 15"/>
                  <a:gd name="T16" fmla="*/ 0 w 95"/>
                  <a:gd name="T17" fmla="*/ 0 h 15"/>
                  <a:gd name="T18" fmla="*/ 0 w 95"/>
                  <a:gd name="T19" fmla="*/ 0 h 15"/>
                  <a:gd name="T20" fmla="*/ 0 w 95"/>
                  <a:gd name="T21" fmla="*/ 0 h 15"/>
                  <a:gd name="T22" fmla="*/ 0 w 95"/>
                  <a:gd name="T23" fmla="*/ 0 h 15"/>
                  <a:gd name="T24" fmla="*/ 0 w 95"/>
                  <a:gd name="T25" fmla="*/ 0 h 15"/>
                  <a:gd name="T26" fmla="*/ 0 w 95"/>
                  <a:gd name="T27" fmla="*/ 0 h 15"/>
                  <a:gd name="T28" fmla="*/ 0 w 95"/>
                  <a:gd name="T29" fmla="*/ 0 h 15"/>
                  <a:gd name="T30" fmla="*/ 0 w 95"/>
                  <a:gd name="T31" fmla="*/ 0 h 15"/>
                  <a:gd name="T32" fmla="*/ 0 w 95"/>
                  <a:gd name="T33" fmla="*/ 0 h 15"/>
                  <a:gd name="T34" fmla="*/ 0 w 95"/>
                  <a:gd name="T35" fmla="*/ 0 h 15"/>
                  <a:gd name="T36" fmla="*/ 0 w 95"/>
                  <a:gd name="T37" fmla="*/ 0 h 15"/>
                  <a:gd name="T38" fmla="*/ 0 w 95"/>
                  <a:gd name="T39" fmla="*/ 0 h 15"/>
                  <a:gd name="T40" fmla="*/ 0 w 95"/>
                  <a:gd name="T41" fmla="*/ 0 h 15"/>
                  <a:gd name="T42" fmla="*/ 0 w 95"/>
                  <a:gd name="T43" fmla="*/ 0 h 15"/>
                  <a:gd name="T44" fmla="*/ 0 w 95"/>
                  <a:gd name="T45" fmla="*/ 0 h 15"/>
                  <a:gd name="T46" fmla="*/ 0 w 95"/>
                  <a:gd name="T47" fmla="*/ 0 h 15"/>
                  <a:gd name="T48" fmla="*/ 0 w 95"/>
                  <a:gd name="T49" fmla="*/ 0 h 15"/>
                  <a:gd name="T50" fmla="*/ 0 w 95"/>
                  <a:gd name="T51" fmla="*/ 0 h 15"/>
                  <a:gd name="T52" fmla="*/ 0 w 95"/>
                  <a:gd name="T53" fmla="*/ 0 h 15"/>
                  <a:gd name="T54" fmla="*/ 0 w 95"/>
                  <a:gd name="T55" fmla="*/ 0 h 15"/>
                  <a:gd name="T56" fmla="*/ 0 w 95"/>
                  <a:gd name="T57" fmla="*/ 0 h 15"/>
                  <a:gd name="T58" fmla="*/ 0 w 95"/>
                  <a:gd name="T59" fmla="*/ 0 h 15"/>
                  <a:gd name="T60" fmla="*/ 0 w 95"/>
                  <a:gd name="T61" fmla="*/ 0 h 15"/>
                  <a:gd name="T62" fmla="*/ 0 w 95"/>
                  <a:gd name="T63" fmla="*/ 0 h 15"/>
                  <a:gd name="T64" fmla="*/ 0 w 95"/>
                  <a:gd name="T65" fmla="*/ 0 h 15"/>
                  <a:gd name="T66" fmla="*/ 0 w 95"/>
                  <a:gd name="T67" fmla="*/ 0 h 15"/>
                  <a:gd name="T68" fmla="*/ 0 w 95"/>
                  <a:gd name="T69" fmla="*/ 0 h 15"/>
                  <a:gd name="T70" fmla="*/ 0 w 95"/>
                  <a:gd name="T71" fmla="*/ 0 h 15"/>
                  <a:gd name="T72" fmla="*/ 0 w 95"/>
                  <a:gd name="T73" fmla="*/ 0 h 15"/>
                  <a:gd name="T74" fmla="*/ 0 w 95"/>
                  <a:gd name="T75" fmla="*/ 0 h 15"/>
                  <a:gd name="T76" fmla="*/ 0 w 95"/>
                  <a:gd name="T77" fmla="*/ 0 h 15"/>
                  <a:gd name="T78" fmla="*/ 0 w 95"/>
                  <a:gd name="T79" fmla="*/ 0 h 15"/>
                  <a:gd name="T80" fmla="*/ 0 w 95"/>
                  <a:gd name="T81" fmla="*/ 0 h 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
                  <a:gd name="T124" fmla="*/ 0 h 15"/>
                  <a:gd name="T125" fmla="*/ 95 w 95"/>
                  <a:gd name="T126" fmla="*/ 15 h 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 h="15">
                    <a:moveTo>
                      <a:pt x="92" y="0"/>
                    </a:moveTo>
                    <a:lnTo>
                      <a:pt x="93" y="1"/>
                    </a:lnTo>
                    <a:lnTo>
                      <a:pt x="93" y="4"/>
                    </a:lnTo>
                    <a:lnTo>
                      <a:pt x="92" y="6"/>
                    </a:lnTo>
                    <a:lnTo>
                      <a:pt x="91" y="7"/>
                    </a:lnTo>
                    <a:lnTo>
                      <a:pt x="86" y="8"/>
                    </a:lnTo>
                    <a:lnTo>
                      <a:pt x="82" y="8"/>
                    </a:lnTo>
                    <a:lnTo>
                      <a:pt x="77" y="10"/>
                    </a:lnTo>
                    <a:lnTo>
                      <a:pt x="72" y="11"/>
                    </a:lnTo>
                    <a:lnTo>
                      <a:pt x="64" y="11"/>
                    </a:lnTo>
                    <a:lnTo>
                      <a:pt x="59" y="13"/>
                    </a:lnTo>
                    <a:lnTo>
                      <a:pt x="53" y="13"/>
                    </a:lnTo>
                    <a:lnTo>
                      <a:pt x="47" y="13"/>
                    </a:lnTo>
                    <a:lnTo>
                      <a:pt x="41" y="13"/>
                    </a:lnTo>
                    <a:lnTo>
                      <a:pt x="35" y="13"/>
                    </a:lnTo>
                    <a:lnTo>
                      <a:pt x="29" y="11"/>
                    </a:lnTo>
                    <a:lnTo>
                      <a:pt x="24" y="11"/>
                    </a:lnTo>
                    <a:lnTo>
                      <a:pt x="16" y="10"/>
                    </a:lnTo>
                    <a:lnTo>
                      <a:pt x="12" y="8"/>
                    </a:lnTo>
                    <a:lnTo>
                      <a:pt x="7" y="8"/>
                    </a:lnTo>
                    <a:lnTo>
                      <a:pt x="3" y="7"/>
                    </a:lnTo>
                    <a:lnTo>
                      <a:pt x="2" y="6"/>
                    </a:lnTo>
                    <a:lnTo>
                      <a:pt x="2" y="4"/>
                    </a:lnTo>
                    <a:lnTo>
                      <a:pt x="0" y="4"/>
                    </a:lnTo>
                    <a:lnTo>
                      <a:pt x="0" y="3"/>
                    </a:lnTo>
                    <a:lnTo>
                      <a:pt x="0" y="6"/>
                    </a:lnTo>
                    <a:lnTo>
                      <a:pt x="3" y="8"/>
                    </a:lnTo>
                    <a:lnTo>
                      <a:pt x="9" y="10"/>
                    </a:lnTo>
                    <a:lnTo>
                      <a:pt x="16" y="13"/>
                    </a:lnTo>
                    <a:lnTo>
                      <a:pt x="25" y="14"/>
                    </a:lnTo>
                    <a:lnTo>
                      <a:pt x="35" y="15"/>
                    </a:lnTo>
                    <a:lnTo>
                      <a:pt x="45" y="15"/>
                    </a:lnTo>
                    <a:lnTo>
                      <a:pt x="54" y="15"/>
                    </a:lnTo>
                    <a:lnTo>
                      <a:pt x="70" y="15"/>
                    </a:lnTo>
                    <a:lnTo>
                      <a:pt x="80" y="14"/>
                    </a:lnTo>
                    <a:lnTo>
                      <a:pt x="88" y="11"/>
                    </a:lnTo>
                    <a:lnTo>
                      <a:pt x="92" y="8"/>
                    </a:lnTo>
                    <a:lnTo>
                      <a:pt x="93" y="6"/>
                    </a:lnTo>
                    <a:lnTo>
                      <a:pt x="95" y="4"/>
                    </a:lnTo>
                    <a:lnTo>
                      <a:pt x="93" y="1"/>
                    </a:lnTo>
                    <a:lnTo>
                      <a:pt x="92" y="0"/>
                    </a:lnTo>
                    <a:close/>
                  </a:path>
                </a:pathLst>
              </a:custGeom>
              <a:solidFill>
                <a:srgbClr val="FFA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6" name="Freeform 934">
                <a:extLst>
                  <a:ext uri="{FF2B5EF4-FFF2-40B4-BE49-F238E27FC236}">
                    <a16:creationId xmlns:a16="http://schemas.microsoft.com/office/drawing/2014/main" id="{5AFF7026-B504-63E6-B6D0-24BAFB2D0EB5}"/>
                  </a:ext>
                </a:extLst>
              </p:cNvPr>
              <p:cNvSpPr>
                <a:spLocks/>
              </p:cNvSpPr>
              <p:nvPr/>
            </p:nvSpPr>
            <p:spPr bwMode="auto">
              <a:xfrm>
                <a:off x="2858" y="4027"/>
                <a:ext cx="30" cy="4"/>
              </a:xfrm>
              <a:custGeom>
                <a:avLst/>
                <a:gdLst>
                  <a:gd name="T0" fmla="*/ 0 w 91"/>
                  <a:gd name="T1" fmla="*/ 0 h 12"/>
                  <a:gd name="T2" fmla="*/ 0 w 91"/>
                  <a:gd name="T3" fmla="*/ 0 h 12"/>
                  <a:gd name="T4" fmla="*/ 0 w 91"/>
                  <a:gd name="T5" fmla="*/ 0 h 12"/>
                  <a:gd name="T6" fmla="*/ 0 w 91"/>
                  <a:gd name="T7" fmla="*/ 0 h 12"/>
                  <a:gd name="T8" fmla="*/ 0 w 91"/>
                  <a:gd name="T9" fmla="*/ 0 h 12"/>
                  <a:gd name="T10" fmla="*/ 0 w 91"/>
                  <a:gd name="T11" fmla="*/ 0 h 12"/>
                  <a:gd name="T12" fmla="*/ 0 w 91"/>
                  <a:gd name="T13" fmla="*/ 0 h 12"/>
                  <a:gd name="T14" fmla="*/ 0 w 91"/>
                  <a:gd name="T15" fmla="*/ 0 h 12"/>
                  <a:gd name="T16" fmla="*/ 0 w 91"/>
                  <a:gd name="T17" fmla="*/ 0 h 12"/>
                  <a:gd name="T18" fmla="*/ 0 w 91"/>
                  <a:gd name="T19" fmla="*/ 0 h 12"/>
                  <a:gd name="T20" fmla="*/ 0 w 91"/>
                  <a:gd name="T21" fmla="*/ 0 h 12"/>
                  <a:gd name="T22" fmla="*/ 0 w 91"/>
                  <a:gd name="T23" fmla="*/ 0 h 12"/>
                  <a:gd name="T24" fmla="*/ 0 w 91"/>
                  <a:gd name="T25" fmla="*/ 0 h 12"/>
                  <a:gd name="T26" fmla="*/ 0 w 91"/>
                  <a:gd name="T27" fmla="*/ 0 h 12"/>
                  <a:gd name="T28" fmla="*/ 0 w 91"/>
                  <a:gd name="T29" fmla="*/ 0 h 12"/>
                  <a:gd name="T30" fmla="*/ 0 w 91"/>
                  <a:gd name="T31" fmla="*/ 0 h 12"/>
                  <a:gd name="T32" fmla="*/ 0 w 91"/>
                  <a:gd name="T33" fmla="*/ 0 h 12"/>
                  <a:gd name="T34" fmla="*/ 0 w 91"/>
                  <a:gd name="T35" fmla="*/ 0 h 12"/>
                  <a:gd name="T36" fmla="*/ 0 w 91"/>
                  <a:gd name="T37" fmla="*/ 0 h 12"/>
                  <a:gd name="T38" fmla="*/ 0 w 91"/>
                  <a:gd name="T39" fmla="*/ 0 h 12"/>
                  <a:gd name="T40" fmla="*/ 0 w 91"/>
                  <a:gd name="T41" fmla="*/ 0 h 12"/>
                  <a:gd name="T42" fmla="*/ 0 w 91"/>
                  <a:gd name="T43" fmla="*/ 0 h 12"/>
                  <a:gd name="T44" fmla="*/ 0 w 91"/>
                  <a:gd name="T45" fmla="*/ 0 h 12"/>
                  <a:gd name="T46" fmla="*/ 0 w 91"/>
                  <a:gd name="T47" fmla="*/ 0 h 12"/>
                  <a:gd name="T48" fmla="*/ 0 w 91"/>
                  <a:gd name="T49" fmla="*/ 0 h 12"/>
                  <a:gd name="T50" fmla="*/ 0 w 91"/>
                  <a:gd name="T51" fmla="*/ 0 h 12"/>
                  <a:gd name="T52" fmla="*/ 0 w 91"/>
                  <a:gd name="T53" fmla="*/ 0 h 12"/>
                  <a:gd name="T54" fmla="*/ 0 w 91"/>
                  <a:gd name="T55" fmla="*/ 0 h 12"/>
                  <a:gd name="T56" fmla="*/ 0 w 91"/>
                  <a:gd name="T57" fmla="*/ 0 h 12"/>
                  <a:gd name="T58" fmla="*/ 0 w 91"/>
                  <a:gd name="T59" fmla="*/ 0 h 12"/>
                  <a:gd name="T60" fmla="*/ 0 w 91"/>
                  <a:gd name="T61" fmla="*/ 0 h 12"/>
                  <a:gd name="T62" fmla="*/ 0 w 91"/>
                  <a:gd name="T63" fmla="*/ 0 h 12"/>
                  <a:gd name="T64" fmla="*/ 0 w 91"/>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2"/>
                  <a:gd name="T101" fmla="*/ 91 w 9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2">
                    <a:moveTo>
                      <a:pt x="46" y="12"/>
                    </a:moveTo>
                    <a:lnTo>
                      <a:pt x="55" y="12"/>
                    </a:lnTo>
                    <a:lnTo>
                      <a:pt x="64" y="12"/>
                    </a:lnTo>
                    <a:lnTo>
                      <a:pt x="71" y="11"/>
                    </a:lnTo>
                    <a:lnTo>
                      <a:pt x="78" y="11"/>
                    </a:lnTo>
                    <a:lnTo>
                      <a:pt x="84" y="10"/>
                    </a:lnTo>
                    <a:lnTo>
                      <a:pt x="89" y="8"/>
                    </a:lnTo>
                    <a:lnTo>
                      <a:pt x="90" y="8"/>
                    </a:lnTo>
                    <a:lnTo>
                      <a:pt x="91" y="7"/>
                    </a:lnTo>
                    <a:lnTo>
                      <a:pt x="90" y="5"/>
                    </a:lnTo>
                    <a:lnTo>
                      <a:pt x="89" y="4"/>
                    </a:lnTo>
                    <a:lnTo>
                      <a:pt x="84" y="3"/>
                    </a:lnTo>
                    <a:lnTo>
                      <a:pt x="78" y="1"/>
                    </a:lnTo>
                    <a:lnTo>
                      <a:pt x="71" y="1"/>
                    </a:lnTo>
                    <a:lnTo>
                      <a:pt x="64" y="0"/>
                    </a:lnTo>
                    <a:lnTo>
                      <a:pt x="55" y="0"/>
                    </a:lnTo>
                    <a:lnTo>
                      <a:pt x="46" y="0"/>
                    </a:lnTo>
                    <a:lnTo>
                      <a:pt x="36" y="0"/>
                    </a:lnTo>
                    <a:lnTo>
                      <a:pt x="27" y="0"/>
                    </a:lnTo>
                    <a:lnTo>
                      <a:pt x="20" y="1"/>
                    </a:lnTo>
                    <a:lnTo>
                      <a:pt x="13" y="1"/>
                    </a:lnTo>
                    <a:lnTo>
                      <a:pt x="7" y="3"/>
                    </a:lnTo>
                    <a:lnTo>
                      <a:pt x="3" y="4"/>
                    </a:lnTo>
                    <a:lnTo>
                      <a:pt x="1" y="5"/>
                    </a:lnTo>
                    <a:lnTo>
                      <a:pt x="0" y="7"/>
                    </a:lnTo>
                    <a:lnTo>
                      <a:pt x="1" y="8"/>
                    </a:lnTo>
                    <a:lnTo>
                      <a:pt x="3" y="8"/>
                    </a:lnTo>
                    <a:lnTo>
                      <a:pt x="7" y="10"/>
                    </a:lnTo>
                    <a:lnTo>
                      <a:pt x="13" y="11"/>
                    </a:lnTo>
                    <a:lnTo>
                      <a:pt x="20" y="11"/>
                    </a:lnTo>
                    <a:lnTo>
                      <a:pt x="27" y="12"/>
                    </a:lnTo>
                    <a:lnTo>
                      <a:pt x="36" y="12"/>
                    </a:lnTo>
                    <a:lnTo>
                      <a:pt x="4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7" name="Freeform 935">
                <a:extLst>
                  <a:ext uri="{FF2B5EF4-FFF2-40B4-BE49-F238E27FC236}">
                    <a16:creationId xmlns:a16="http://schemas.microsoft.com/office/drawing/2014/main" id="{1E13BA7A-957F-5E85-A15F-0D4A760C8DFA}"/>
                  </a:ext>
                </a:extLst>
              </p:cNvPr>
              <p:cNvSpPr>
                <a:spLocks/>
              </p:cNvSpPr>
              <p:nvPr/>
            </p:nvSpPr>
            <p:spPr bwMode="auto">
              <a:xfrm>
                <a:off x="2858" y="4029"/>
                <a:ext cx="30" cy="20"/>
              </a:xfrm>
              <a:custGeom>
                <a:avLst/>
                <a:gdLst>
                  <a:gd name="T0" fmla="*/ 0 w 91"/>
                  <a:gd name="T1" fmla="*/ 0 h 59"/>
                  <a:gd name="T2" fmla="*/ 0 w 91"/>
                  <a:gd name="T3" fmla="*/ 0 h 59"/>
                  <a:gd name="T4" fmla="*/ 0 w 91"/>
                  <a:gd name="T5" fmla="*/ 0 h 59"/>
                  <a:gd name="T6" fmla="*/ 0 w 91"/>
                  <a:gd name="T7" fmla="*/ 0 h 59"/>
                  <a:gd name="T8" fmla="*/ 0 w 91"/>
                  <a:gd name="T9" fmla="*/ 0 h 59"/>
                  <a:gd name="T10" fmla="*/ 0 w 91"/>
                  <a:gd name="T11" fmla="*/ 0 h 59"/>
                  <a:gd name="T12" fmla="*/ 0 w 91"/>
                  <a:gd name="T13" fmla="*/ 0 h 59"/>
                  <a:gd name="T14" fmla="*/ 0 w 91"/>
                  <a:gd name="T15" fmla="*/ 0 h 59"/>
                  <a:gd name="T16" fmla="*/ 0 w 91"/>
                  <a:gd name="T17" fmla="*/ 0 h 59"/>
                  <a:gd name="T18" fmla="*/ 0 w 91"/>
                  <a:gd name="T19" fmla="*/ 0 h 59"/>
                  <a:gd name="T20" fmla="*/ 0 w 91"/>
                  <a:gd name="T21" fmla="*/ 0 h 59"/>
                  <a:gd name="T22" fmla="*/ 0 w 91"/>
                  <a:gd name="T23" fmla="*/ 0 h 59"/>
                  <a:gd name="T24" fmla="*/ 0 w 91"/>
                  <a:gd name="T25" fmla="*/ 0 h 59"/>
                  <a:gd name="T26" fmla="*/ 0 w 91"/>
                  <a:gd name="T27" fmla="*/ 0 h 59"/>
                  <a:gd name="T28" fmla="*/ 0 w 91"/>
                  <a:gd name="T29" fmla="*/ 0 h 59"/>
                  <a:gd name="T30" fmla="*/ 0 w 91"/>
                  <a:gd name="T31" fmla="*/ 0 h 59"/>
                  <a:gd name="T32" fmla="*/ 0 w 91"/>
                  <a:gd name="T33" fmla="*/ 0 h 59"/>
                  <a:gd name="T34" fmla="*/ 0 w 91"/>
                  <a:gd name="T35" fmla="*/ 0 h 59"/>
                  <a:gd name="T36" fmla="*/ 0 w 91"/>
                  <a:gd name="T37" fmla="*/ 0 h 59"/>
                  <a:gd name="T38" fmla="*/ 0 w 91"/>
                  <a:gd name="T39" fmla="*/ 0 h 59"/>
                  <a:gd name="T40" fmla="*/ 0 w 91"/>
                  <a:gd name="T41" fmla="*/ 0 h 59"/>
                  <a:gd name="T42" fmla="*/ 0 w 91"/>
                  <a:gd name="T43" fmla="*/ 0 h 59"/>
                  <a:gd name="T44" fmla="*/ 0 w 91"/>
                  <a:gd name="T45" fmla="*/ 0 h 59"/>
                  <a:gd name="T46" fmla="*/ 0 w 91"/>
                  <a:gd name="T47" fmla="*/ 0 h 59"/>
                  <a:gd name="T48" fmla="*/ 0 w 91"/>
                  <a:gd name="T49" fmla="*/ 0 h 59"/>
                  <a:gd name="T50" fmla="*/ 0 w 91"/>
                  <a:gd name="T51" fmla="*/ 0 h 59"/>
                  <a:gd name="T52" fmla="*/ 0 w 91"/>
                  <a:gd name="T53" fmla="*/ 0 h 59"/>
                  <a:gd name="T54" fmla="*/ 0 w 91"/>
                  <a:gd name="T55" fmla="*/ 0 h 59"/>
                  <a:gd name="T56" fmla="*/ 0 w 91"/>
                  <a:gd name="T57" fmla="*/ 0 h 59"/>
                  <a:gd name="T58" fmla="*/ 0 w 91"/>
                  <a:gd name="T59" fmla="*/ 0 h 59"/>
                  <a:gd name="T60" fmla="*/ 0 w 91"/>
                  <a:gd name="T61" fmla="*/ 0 h 59"/>
                  <a:gd name="T62" fmla="*/ 0 w 91"/>
                  <a:gd name="T63" fmla="*/ 0 h 59"/>
                  <a:gd name="T64" fmla="*/ 0 w 91"/>
                  <a:gd name="T65" fmla="*/ 0 h 59"/>
                  <a:gd name="T66" fmla="*/ 0 w 91"/>
                  <a:gd name="T67" fmla="*/ 0 h 59"/>
                  <a:gd name="T68" fmla="*/ 0 w 91"/>
                  <a:gd name="T69" fmla="*/ 0 h 59"/>
                  <a:gd name="T70" fmla="*/ 0 w 91"/>
                  <a:gd name="T71" fmla="*/ 0 h 59"/>
                  <a:gd name="T72" fmla="*/ 0 w 91"/>
                  <a:gd name="T73" fmla="*/ 0 h 59"/>
                  <a:gd name="T74" fmla="*/ 0 w 91"/>
                  <a:gd name="T75" fmla="*/ 0 h 59"/>
                  <a:gd name="T76" fmla="*/ 0 w 91"/>
                  <a:gd name="T77" fmla="*/ 0 h 59"/>
                  <a:gd name="T78" fmla="*/ 0 w 91"/>
                  <a:gd name="T79" fmla="*/ 0 h 59"/>
                  <a:gd name="T80" fmla="*/ 0 w 91"/>
                  <a:gd name="T81" fmla="*/ 0 h 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
                  <a:gd name="T124" fmla="*/ 0 h 59"/>
                  <a:gd name="T125" fmla="*/ 91 w 91"/>
                  <a:gd name="T126" fmla="*/ 59 h 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 h="59">
                    <a:moveTo>
                      <a:pt x="91" y="0"/>
                    </a:moveTo>
                    <a:lnTo>
                      <a:pt x="90" y="1"/>
                    </a:lnTo>
                    <a:lnTo>
                      <a:pt x="89" y="1"/>
                    </a:lnTo>
                    <a:lnTo>
                      <a:pt x="84" y="3"/>
                    </a:lnTo>
                    <a:lnTo>
                      <a:pt x="78" y="4"/>
                    </a:lnTo>
                    <a:lnTo>
                      <a:pt x="71" y="4"/>
                    </a:lnTo>
                    <a:lnTo>
                      <a:pt x="64" y="5"/>
                    </a:lnTo>
                    <a:lnTo>
                      <a:pt x="55" y="5"/>
                    </a:lnTo>
                    <a:lnTo>
                      <a:pt x="46" y="5"/>
                    </a:lnTo>
                    <a:lnTo>
                      <a:pt x="36" y="5"/>
                    </a:lnTo>
                    <a:lnTo>
                      <a:pt x="27" y="5"/>
                    </a:lnTo>
                    <a:lnTo>
                      <a:pt x="20" y="4"/>
                    </a:lnTo>
                    <a:lnTo>
                      <a:pt x="13" y="4"/>
                    </a:lnTo>
                    <a:lnTo>
                      <a:pt x="7" y="3"/>
                    </a:lnTo>
                    <a:lnTo>
                      <a:pt x="3" y="1"/>
                    </a:lnTo>
                    <a:lnTo>
                      <a:pt x="1" y="1"/>
                    </a:lnTo>
                    <a:lnTo>
                      <a:pt x="0" y="0"/>
                    </a:lnTo>
                    <a:lnTo>
                      <a:pt x="1" y="8"/>
                    </a:lnTo>
                    <a:lnTo>
                      <a:pt x="4" y="19"/>
                    </a:lnTo>
                    <a:lnTo>
                      <a:pt x="7" y="29"/>
                    </a:lnTo>
                    <a:lnTo>
                      <a:pt x="11" y="35"/>
                    </a:lnTo>
                    <a:lnTo>
                      <a:pt x="17" y="40"/>
                    </a:lnTo>
                    <a:lnTo>
                      <a:pt x="23" y="42"/>
                    </a:lnTo>
                    <a:lnTo>
                      <a:pt x="27" y="42"/>
                    </a:lnTo>
                    <a:lnTo>
                      <a:pt x="30" y="45"/>
                    </a:lnTo>
                    <a:lnTo>
                      <a:pt x="33" y="50"/>
                    </a:lnTo>
                    <a:lnTo>
                      <a:pt x="38" y="56"/>
                    </a:lnTo>
                    <a:lnTo>
                      <a:pt x="42" y="59"/>
                    </a:lnTo>
                    <a:lnTo>
                      <a:pt x="46" y="57"/>
                    </a:lnTo>
                    <a:lnTo>
                      <a:pt x="51" y="53"/>
                    </a:lnTo>
                    <a:lnTo>
                      <a:pt x="54" y="50"/>
                    </a:lnTo>
                    <a:lnTo>
                      <a:pt x="55" y="49"/>
                    </a:lnTo>
                    <a:lnTo>
                      <a:pt x="59" y="49"/>
                    </a:lnTo>
                    <a:lnTo>
                      <a:pt x="64" y="45"/>
                    </a:lnTo>
                    <a:lnTo>
                      <a:pt x="68" y="39"/>
                    </a:lnTo>
                    <a:lnTo>
                      <a:pt x="71" y="32"/>
                    </a:lnTo>
                    <a:lnTo>
                      <a:pt x="75" y="29"/>
                    </a:lnTo>
                    <a:lnTo>
                      <a:pt x="80" y="28"/>
                    </a:lnTo>
                    <a:lnTo>
                      <a:pt x="84" y="24"/>
                    </a:lnTo>
                    <a:lnTo>
                      <a:pt x="87" y="14"/>
                    </a:lnTo>
                    <a:lnTo>
                      <a:pt x="91" y="0"/>
                    </a:lnTo>
                    <a:close/>
                  </a:path>
                </a:pathLst>
              </a:custGeom>
              <a:solidFill>
                <a:srgbClr val="FC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8" name="Freeform 936">
                <a:extLst>
                  <a:ext uri="{FF2B5EF4-FFF2-40B4-BE49-F238E27FC236}">
                    <a16:creationId xmlns:a16="http://schemas.microsoft.com/office/drawing/2014/main" id="{01CECE6A-4174-EB99-22F0-C329F029499E}"/>
                  </a:ext>
                </a:extLst>
              </p:cNvPr>
              <p:cNvSpPr>
                <a:spLocks/>
              </p:cNvSpPr>
              <p:nvPr/>
            </p:nvSpPr>
            <p:spPr bwMode="auto">
              <a:xfrm>
                <a:off x="2868" y="4050"/>
                <a:ext cx="8" cy="5"/>
              </a:xfrm>
              <a:custGeom>
                <a:avLst/>
                <a:gdLst>
                  <a:gd name="T0" fmla="*/ 0 w 23"/>
                  <a:gd name="T1" fmla="*/ 0 h 15"/>
                  <a:gd name="T2" fmla="*/ 0 w 23"/>
                  <a:gd name="T3" fmla="*/ 0 h 15"/>
                  <a:gd name="T4" fmla="*/ 0 w 23"/>
                  <a:gd name="T5" fmla="*/ 0 h 15"/>
                  <a:gd name="T6" fmla="*/ 0 w 23"/>
                  <a:gd name="T7" fmla="*/ 0 h 15"/>
                  <a:gd name="T8" fmla="*/ 0 w 23"/>
                  <a:gd name="T9" fmla="*/ 0 h 15"/>
                  <a:gd name="T10" fmla="*/ 0 w 23"/>
                  <a:gd name="T11" fmla="*/ 0 h 15"/>
                  <a:gd name="T12" fmla="*/ 0 w 23"/>
                  <a:gd name="T13" fmla="*/ 0 h 15"/>
                  <a:gd name="T14" fmla="*/ 0 w 23"/>
                  <a:gd name="T15" fmla="*/ 0 h 15"/>
                  <a:gd name="T16" fmla="*/ 0 w 23"/>
                  <a:gd name="T17" fmla="*/ 0 h 15"/>
                  <a:gd name="T18" fmla="*/ 0 w 23"/>
                  <a:gd name="T19" fmla="*/ 0 h 15"/>
                  <a:gd name="T20" fmla="*/ 0 w 23"/>
                  <a:gd name="T21" fmla="*/ 0 h 15"/>
                  <a:gd name="T22" fmla="*/ 0 w 23"/>
                  <a:gd name="T23" fmla="*/ 0 h 15"/>
                  <a:gd name="T24" fmla="*/ 0 w 23"/>
                  <a:gd name="T25" fmla="*/ 0 h 15"/>
                  <a:gd name="T26" fmla="*/ 0 w 23"/>
                  <a:gd name="T27" fmla="*/ 0 h 15"/>
                  <a:gd name="T28" fmla="*/ 0 w 23"/>
                  <a:gd name="T29" fmla="*/ 0 h 15"/>
                  <a:gd name="T30" fmla="*/ 0 w 23"/>
                  <a:gd name="T31" fmla="*/ 0 h 15"/>
                  <a:gd name="T32" fmla="*/ 0 w 2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5"/>
                  <a:gd name="T53" fmla="*/ 23 w 2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5">
                    <a:moveTo>
                      <a:pt x="23" y="1"/>
                    </a:moveTo>
                    <a:lnTo>
                      <a:pt x="17" y="1"/>
                    </a:lnTo>
                    <a:lnTo>
                      <a:pt x="10" y="0"/>
                    </a:lnTo>
                    <a:lnTo>
                      <a:pt x="4" y="0"/>
                    </a:lnTo>
                    <a:lnTo>
                      <a:pt x="0" y="0"/>
                    </a:lnTo>
                    <a:lnTo>
                      <a:pt x="0" y="1"/>
                    </a:lnTo>
                    <a:lnTo>
                      <a:pt x="1" y="4"/>
                    </a:lnTo>
                    <a:lnTo>
                      <a:pt x="4" y="7"/>
                    </a:lnTo>
                    <a:lnTo>
                      <a:pt x="7" y="10"/>
                    </a:lnTo>
                    <a:lnTo>
                      <a:pt x="8" y="11"/>
                    </a:lnTo>
                    <a:lnTo>
                      <a:pt x="10" y="12"/>
                    </a:lnTo>
                    <a:lnTo>
                      <a:pt x="11" y="14"/>
                    </a:lnTo>
                    <a:lnTo>
                      <a:pt x="13" y="15"/>
                    </a:lnTo>
                    <a:lnTo>
                      <a:pt x="14" y="11"/>
                    </a:lnTo>
                    <a:lnTo>
                      <a:pt x="16" y="8"/>
                    </a:lnTo>
                    <a:lnTo>
                      <a:pt x="19" y="4"/>
                    </a:lnTo>
                    <a:lnTo>
                      <a:pt x="23" y="1"/>
                    </a:lnTo>
                    <a:close/>
                  </a:path>
                </a:pathLst>
              </a:custGeom>
              <a:solidFill>
                <a:srgbClr val="FC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49" name="Freeform 937">
                <a:extLst>
                  <a:ext uri="{FF2B5EF4-FFF2-40B4-BE49-F238E27FC236}">
                    <a16:creationId xmlns:a16="http://schemas.microsoft.com/office/drawing/2014/main" id="{AF2DDD68-F8C4-0BA4-A704-6E5369D22D0C}"/>
                  </a:ext>
                </a:extLst>
              </p:cNvPr>
              <p:cNvSpPr>
                <a:spLocks/>
              </p:cNvSpPr>
              <p:nvPr/>
            </p:nvSpPr>
            <p:spPr bwMode="auto">
              <a:xfrm>
                <a:off x="2630" y="3958"/>
                <a:ext cx="213" cy="183"/>
              </a:xfrm>
              <a:custGeom>
                <a:avLst/>
                <a:gdLst>
                  <a:gd name="T0" fmla="*/ 1 w 641"/>
                  <a:gd name="T1" fmla="*/ 0 h 551"/>
                  <a:gd name="T2" fmla="*/ 1 w 641"/>
                  <a:gd name="T3" fmla="*/ 0 h 551"/>
                  <a:gd name="T4" fmla="*/ 1 w 641"/>
                  <a:gd name="T5" fmla="*/ 0 h 551"/>
                  <a:gd name="T6" fmla="*/ 1 w 641"/>
                  <a:gd name="T7" fmla="*/ 1 h 551"/>
                  <a:gd name="T8" fmla="*/ 1 w 641"/>
                  <a:gd name="T9" fmla="*/ 1 h 551"/>
                  <a:gd name="T10" fmla="*/ 1 w 641"/>
                  <a:gd name="T11" fmla="*/ 1 h 551"/>
                  <a:gd name="T12" fmla="*/ 1 w 641"/>
                  <a:gd name="T13" fmla="*/ 1 h 551"/>
                  <a:gd name="T14" fmla="*/ 1 w 641"/>
                  <a:gd name="T15" fmla="*/ 1 h 551"/>
                  <a:gd name="T16" fmla="*/ 0 w 641"/>
                  <a:gd name="T17" fmla="*/ 1 h 551"/>
                  <a:gd name="T18" fmla="*/ 0 w 641"/>
                  <a:gd name="T19" fmla="*/ 1 h 551"/>
                  <a:gd name="T20" fmla="*/ 0 w 641"/>
                  <a:gd name="T21" fmla="*/ 1 h 551"/>
                  <a:gd name="T22" fmla="*/ 0 w 641"/>
                  <a:gd name="T23" fmla="*/ 1 h 551"/>
                  <a:gd name="T24" fmla="*/ 0 w 641"/>
                  <a:gd name="T25" fmla="*/ 1 h 551"/>
                  <a:gd name="T26" fmla="*/ 0 w 641"/>
                  <a:gd name="T27" fmla="*/ 1 h 551"/>
                  <a:gd name="T28" fmla="*/ 0 w 641"/>
                  <a:gd name="T29" fmla="*/ 1 h 551"/>
                  <a:gd name="T30" fmla="*/ 0 w 641"/>
                  <a:gd name="T31" fmla="*/ 1 h 551"/>
                  <a:gd name="T32" fmla="*/ 0 w 641"/>
                  <a:gd name="T33" fmla="*/ 1 h 551"/>
                  <a:gd name="T34" fmla="*/ 0 w 641"/>
                  <a:gd name="T35" fmla="*/ 1 h 551"/>
                  <a:gd name="T36" fmla="*/ 0 w 641"/>
                  <a:gd name="T37" fmla="*/ 0 h 551"/>
                  <a:gd name="T38" fmla="*/ 0 w 641"/>
                  <a:gd name="T39" fmla="*/ 0 h 551"/>
                  <a:gd name="T40" fmla="*/ 0 w 641"/>
                  <a:gd name="T41" fmla="*/ 0 h 551"/>
                  <a:gd name="T42" fmla="*/ 0 w 641"/>
                  <a:gd name="T43" fmla="*/ 0 h 551"/>
                  <a:gd name="T44" fmla="*/ 0 w 641"/>
                  <a:gd name="T45" fmla="*/ 0 h 551"/>
                  <a:gd name="T46" fmla="*/ 0 w 641"/>
                  <a:gd name="T47" fmla="*/ 0 h 551"/>
                  <a:gd name="T48" fmla="*/ 0 w 641"/>
                  <a:gd name="T49" fmla="*/ 0 h 551"/>
                  <a:gd name="T50" fmla="*/ 0 w 641"/>
                  <a:gd name="T51" fmla="*/ 0 h 551"/>
                  <a:gd name="T52" fmla="*/ 0 w 641"/>
                  <a:gd name="T53" fmla="*/ 0 h 551"/>
                  <a:gd name="T54" fmla="*/ 0 w 641"/>
                  <a:gd name="T55" fmla="*/ 0 h 551"/>
                  <a:gd name="T56" fmla="*/ 0 w 641"/>
                  <a:gd name="T57" fmla="*/ 0 h 551"/>
                  <a:gd name="T58" fmla="*/ 0 w 641"/>
                  <a:gd name="T59" fmla="*/ 0 h 551"/>
                  <a:gd name="T60" fmla="*/ 0 w 641"/>
                  <a:gd name="T61" fmla="*/ 0 h 551"/>
                  <a:gd name="T62" fmla="*/ 0 w 641"/>
                  <a:gd name="T63" fmla="*/ 0 h 551"/>
                  <a:gd name="T64" fmla="*/ 0 w 641"/>
                  <a:gd name="T65" fmla="*/ 0 h 551"/>
                  <a:gd name="T66" fmla="*/ 0 w 641"/>
                  <a:gd name="T67" fmla="*/ 0 h 551"/>
                  <a:gd name="T68" fmla="*/ 0 w 641"/>
                  <a:gd name="T69" fmla="*/ 0 h 551"/>
                  <a:gd name="T70" fmla="*/ 1 w 641"/>
                  <a:gd name="T71" fmla="*/ 0 h 551"/>
                  <a:gd name="T72" fmla="*/ 1 w 641"/>
                  <a:gd name="T73" fmla="*/ 0 h 551"/>
                  <a:gd name="T74" fmla="*/ 1 w 641"/>
                  <a:gd name="T75" fmla="*/ 0 h 551"/>
                  <a:gd name="T76" fmla="*/ 1 w 641"/>
                  <a:gd name="T77" fmla="*/ 0 h 551"/>
                  <a:gd name="T78" fmla="*/ 1 w 641"/>
                  <a:gd name="T79" fmla="*/ 0 h 551"/>
                  <a:gd name="T80" fmla="*/ 1 w 641"/>
                  <a:gd name="T81" fmla="*/ 0 h 551"/>
                  <a:gd name="T82" fmla="*/ 1 w 641"/>
                  <a:gd name="T83" fmla="*/ 0 h 551"/>
                  <a:gd name="T84" fmla="*/ 1 w 641"/>
                  <a:gd name="T85" fmla="*/ 0 h 551"/>
                  <a:gd name="T86" fmla="*/ 1 w 641"/>
                  <a:gd name="T87" fmla="*/ 0 h 551"/>
                  <a:gd name="T88" fmla="*/ 1 w 641"/>
                  <a:gd name="T89" fmla="*/ 0 h 551"/>
                  <a:gd name="T90" fmla="*/ 1 w 641"/>
                  <a:gd name="T91" fmla="*/ 0 h 551"/>
                  <a:gd name="T92" fmla="*/ 1 w 641"/>
                  <a:gd name="T93" fmla="*/ 0 h 551"/>
                  <a:gd name="T94" fmla="*/ 1 w 641"/>
                  <a:gd name="T95" fmla="*/ 0 h 551"/>
                  <a:gd name="T96" fmla="*/ 1 w 641"/>
                  <a:gd name="T97" fmla="*/ 0 h 5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1"/>
                  <a:gd name="T148" fmla="*/ 0 h 551"/>
                  <a:gd name="T149" fmla="*/ 641 w 641"/>
                  <a:gd name="T150" fmla="*/ 551 h 5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1" h="551">
                    <a:moveTo>
                      <a:pt x="567" y="348"/>
                    </a:moveTo>
                    <a:lnTo>
                      <a:pt x="566" y="348"/>
                    </a:lnTo>
                    <a:lnTo>
                      <a:pt x="564" y="350"/>
                    </a:lnTo>
                    <a:lnTo>
                      <a:pt x="563" y="350"/>
                    </a:lnTo>
                    <a:lnTo>
                      <a:pt x="549" y="351"/>
                    </a:lnTo>
                    <a:lnTo>
                      <a:pt x="535" y="352"/>
                    </a:lnTo>
                    <a:lnTo>
                      <a:pt x="519" y="354"/>
                    </a:lnTo>
                    <a:lnTo>
                      <a:pt x="503" y="355"/>
                    </a:lnTo>
                    <a:lnTo>
                      <a:pt x="485" y="357"/>
                    </a:lnTo>
                    <a:lnTo>
                      <a:pt x="469" y="358"/>
                    </a:lnTo>
                    <a:lnTo>
                      <a:pt x="455" y="358"/>
                    </a:lnTo>
                    <a:lnTo>
                      <a:pt x="442" y="359"/>
                    </a:lnTo>
                    <a:lnTo>
                      <a:pt x="449" y="385"/>
                    </a:lnTo>
                    <a:lnTo>
                      <a:pt x="450" y="407"/>
                    </a:lnTo>
                    <a:lnTo>
                      <a:pt x="447" y="425"/>
                    </a:lnTo>
                    <a:lnTo>
                      <a:pt x="445" y="438"/>
                    </a:lnTo>
                    <a:lnTo>
                      <a:pt x="443" y="442"/>
                    </a:lnTo>
                    <a:lnTo>
                      <a:pt x="440" y="445"/>
                    </a:lnTo>
                    <a:lnTo>
                      <a:pt x="436" y="448"/>
                    </a:lnTo>
                    <a:lnTo>
                      <a:pt x="431" y="449"/>
                    </a:lnTo>
                    <a:lnTo>
                      <a:pt x="428" y="450"/>
                    </a:lnTo>
                    <a:lnTo>
                      <a:pt x="426" y="452"/>
                    </a:lnTo>
                    <a:lnTo>
                      <a:pt x="423" y="455"/>
                    </a:lnTo>
                    <a:lnTo>
                      <a:pt x="414" y="456"/>
                    </a:lnTo>
                    <a:lnTo>
                      <a:pt x="408" y="457"/>
                    </a:lnTo>
                    <a:lnTo>
                      <a:pt x="401" y="457"/>
                    </a:lnTo>
                    <a:lnTo>
                      <a:pt x="393" y="459"/>
                    </a:lnTo>
                    <a:lnTo>
                      <a:pt x="388" y="460"/>
                    </a:lnTo>
                    <a:lnTo>
                      <a:pt x="380" y="462"/>
                    </a:lnTo>
                    <a:lnTo>
                      <a:pt x="375" y="462"/>
                    </a:lnTo>
                    <a:lnTo>
                      <a:pt x="369" y="464"/>
                    </a:lnTo>
                    <a:lnTo>
                      <a:pt x="366" y="466"/>
                    </a:lnTo>
                    <a:lnTo>
                      <a:pt x="360" y="470"/>
                    </a:lnTo>
                    <a:lnTo>
                      <a:pt x="354" y="471"/>
                    </a:lnTo>
                    <a:lnTo>
                      <a:pt x="347" y="473"/>
                    </a:lnTo>
                    <a:lnTo>
                      <a:pt x="341" y="473"/>
                    </a:lnTo>
                    <a:lnTo>
                      <a:pt x="335" y="471"/>
                    </a:lnTo>
                    <a:lnTo>
                      <a:pt x="329" y="470"/>
                    </a:lnTo>
                    <a:lnTo>
                      <a:pt x="323" y="470"/>
                    </a:lnTo>
                    <a:lnTo>
                      <a:pt x="319" y="471"/>
                    </a:lnTo>
                    <a:lnTo>
                      <a:pt x="316" y="473"/>
                    </a:lnTo>
                    <a:lnTo>
                      <a:pt x="312" y="474"/>
                    </a:lnTo>
                    <a:lnTo>
                      <a:pt x="306" y="477"/>
                    </a:lnTo>
                    <a:lnTo>
                      <a:pt x="299" y="477"/>
                    </a:lnTo>
                    <a:lnTo>
                      <a:pt x="299" y="488"/>
                    </a:lnTo>
                    <a:lnTo>
                      <a:pt x="300" y="513"/>
                    </a:lnTo>
                    <a:lnTo>
                      <a:pt x="300" y="540"/>
                    </a:lnTo>
                    <a:lnTo>
                      <a:pt x="300" y="551"/>
                    </a:lnTo>
                    <a:lnTo>
                      <a:pt x="297" y="551"/>
                    </a:lnTo>
                    <a:lnTo>
                      <a:pt x="288" y="551"/>
                    </a:lnTo>
                    <a:lnTo>
                      <a:pt x="274" y="551"/>
                    </a:lnTo>
                    <a:lnTo>
                      <a:pt x="256" y="551"/>
                    </a:lnTo>
                    <a:lnTo>
                      <a:pt x="235" y="551"/>
                    </a:lnTo>
                    <a:lnTo>
                      <a:pt x="211" y="551"/>
                    </a:lnTo>
                    <a:lnTo>
                      <a:pt x="185" y="551"/>
                    </a:lnTo>
                    <a:lnTo>
                      <a:pt x="159" y="551"/>
                    </a:lnTo>
                    <a:lnTo>
                      <a:pt x="132" y="551"/>
                    </a:lnTo>
                    <a:lnTo>
                      <a:pt x="106" y="551"/>
                    </a:lnTo>
                    <a:lnTo>
                      <a:pt x="83" y="551"/>
                    </a:lnTo>
                    <a:lnTo>
                      <a:pt x="61" y="551"/>
                    </a:lnTo>
                    <a:lnTo>
                      <a:pt x="44" y="551"/>
                    </a:lnTo>
                    <a:lnTo>
                      <a:pt x="29" y="551"/>
                    </a:lnTo>
                    <a:lnTo>
                      <a:pt x="20" y="551"/>
                    </a:lnTo>
                    <a:lnTo>
                      <a:pt x="17" y="551"/>
                    </a:lnTo>
                    <a:lnTo>
                      <a:pt x="14" y="534"/>
                    </a:lnTo>
                    <a:lnTo>
                      <a:pt x="9" y="506"/>
                    </a:lnTo>
                    <a:lnTo>
                      <a:pt x="6" y="476"/>
                    </a:lnTo>
                    <a:lnTo>
                      <a:pt x="4" y="450"/>
                    </a:lnTo>
                    <a:lnTo>
                      <a:pt x="3" y="429"/>
                    </a:lnTo>
                    <a:lnTo>
                      <a:pt x="1" y="404"/>
                    </a:lnTo>
                    <a:lnTo>
                      <a:pt x="0" y="380"/>
                    </a:lnTo>
                    <a:lnTo>
                      <a:pt x="0" y="361"/>
                    </a:lnTo>
                    <a:lnTo>
                      <a:pt x="4" y="337"/>
                    </a:lnTo>
                    <a:lnTo>
                      <a:pt x="13" y="301"/>
                    </a:lnTo>
                    <a:lnTo>
                      <a:pt x="20" y="263"/>
                    </a:lnTo>
                    <a:lnTo>
                      <a:pt x="23" y="235"/>
                    </a:lnTo>
                    <a:lnTo>
                      <a:pt x="23" y="212"/>
                    </a:lnTo>
                    <a:lnTo>
                      <a:pt x="26" y="187"/>
                    </a:lnTo>
                    <a:lnTo>
                      <a:pt x="30" y="165"/>
                    </a:lnTo>
                    <a:lnTo>
                      <a:pt x="38" y="151"/>
                    </a:lnTo>
                    <a:lnTo>
                      <a:pt x="51" y="137"/>
                    </a:lnTo>
                    <a:lnTo>
                      <a:pt x="65" y="123"/>
                    </a:lnTo>
                    <a:lnTo>
                      <a:pt x="80" y="110"/>
                    </a:lnTo>
                    <a:lnTo>
                      <a:pt x="96" y="98"/>
                    </a:lnTo>
                    <a:lnTo>
                      <a:pt x="109" y="88"/>
                    </a:lnTo>
                    <a:lnTo>
                      <a:pt x="122" y="79"/>
                    </a:lnTo>
                    <a:lnTo>
                      <a:pt x="131" y="74"/>
                    </a:lnTo>
                    <a:lnTo>
                      <a:pt x="137" y="71"/>
                    </a:lnTo>
                    <a:lnTo>
                      <a:pt x="144" y="67"/>
                    </a:lnTo>
                    <a:lnTo>
                      <a:pt x="151" y="61"/>
                    </a:lnTo>
                    <a:lnTo>
                      <a:pt x="160" y="56"/>
                    </a:lnTo>
                    <a:lnTo>
                      <a:pt x="170" y="54"/>
                    </a:lnTo>
                    <a:lnTo>
                      <a:pt x="172" y="50"/>
                    </a:lnTo>
                    <a:lnTo>
                      <a:pt x="173" y="47"/>
                    </a:lnTo>
                    <a:lnTo>
                      <a:pt x="176" y="44"/>
                    </a:lnTo>
                    <a:lnTo>
                      <a:pt x="179" y="42"/>
                    </a:lnTo>
                    <a:lnTo>
                      <a:pt x="185" y="36"/>
                    </a:lnTo>
                    <a:lnTo>
                      <a:pt x="191" y="26"/>
                    </a:lnTo>
                    <a:lnTo>
                      <a:pt x="197" y="18"/>
                    </a:lnTo>
                    <a:lnTo>
                      <a:pt x="200" y="11"/>
                    </a:lnTo>
                    <a:lnTo>
                      <a:pt x="202" y="7"/>
                    </a:lnTo>
                    <a:lnTo>
                      <a:pt x="205" y="2"/>
                    </a:lnTo>
                    <a:lnTo>
                      <a:pt x="210" y="0"/>
                    </a:lnTo>
                    <a:lnTo>
                      <a:pt x="214" y="1"/>
                    </a:lnTo>
                    <a:lnTo>
                      <a:pt x="216" y="14"/>
                    </a:lnTo>
                    <a:lnTo>
                      <a:pt x="217" y="22"/>
                    </a:lnTo>
                    <a:lnTo>
                      <a:pt x="220" y="29"/>
                    </a:lnTo>
                    <a:lnTo>
                      <a:pt x="223" y="36"/>
                    </a:lnTo>
                    <a:lnTo>
                      <a:pt x="230" y="50"/>
                    </a:lnTo>
                    <a:lnTo>
                      <a:pt x="240" y="72"/>
                    </a:lnTo>
                    <a:lnTo>
                      <a:pt x="251" y="95"/>
                    </a:lnTo>
                    <a:lnTo>
                      <a:pt x="258" y="109"/>
                    </a:lnTo>
                    <a:lnTo>
                      <a:pt x="265" y="114"/>
                    </a:lnTo>
                    <a:lnTo>
                      <a:pt x="271" y="120"/>
                    </a:lnTo>
                    <a:lnTo>
                      <a:pt x="278" y="124"/>
                    </a:lnTo>
                    <a:lnTo>
                      <a:pt x="284" y="127"/>
                    </a:lnTo>
                    <a:lnTo>
                      <a:pt x="290" y="130"/>
                    </a:lnTo>
                    <a:lnTo>
                      <a:pt x="297" y="131"/>
                    </a:lnTo>
                    <a:lnTo>
                      <a:pt x="305" y="133"/>
                    </a:lnTo>
                    <a:lnTo>
                      <a:pt x="313" y="133"/>
                    </a:lnTo>
                    <a:lnTo>
                      <a:pt x="321" y="131"/>
                    </a:lnTo>
                    <a:lnTo>
                      <a:pt x="325" y="128"/>
                    </a:lnTo>
                    <a:lnTo>
                      <a:pt x="329" y="126"/>
                    </a:lnTo>
                    <a:lnTo>
                      <a:pt x="332" y="120"/>
                    </a:lnTo>
                    <a:lnTo>
                      <a:pt x="334" y="119"/>
                    </a:lnTo>
                    <a:lnTo>
                      <a:pt x="334" y="117"/>
                    </a:lnTo>
                    <a:lnTo>
                      <a:pt x="334" y="114"/>
                    </a:lnTo>
                    <a:lnTo>
                      <a:pt x="334" y="113"/>
                    </a:lnTo>
                    <a:lnTo>
                      <a:pt x="334" y="105"/>
                    </a:lnTo>
                    <a:lnTo>
                      <a:pt x="332" y="93"/>
                    </a:lnTo>
                    <a:lnTo>
                      <a:pt x="332" y="82"/>
                    </a:lnTo>
                    <a:lnTo>
                      <a:pt x="335" y="71"/>
                    </a:lnTo>
                    <a:lnTo>
                      <a:pt x="337" y="67"/>
                    </a:lnTo>
                    <a:lnTo>
                      <a:pt x="340" y="64"/>
                    </a:lnTo>
                    <a:lnTo>
                      <a:pt x="341" y="61"/>
                    </a:lnTo>
                    <a:lnTo>
                      <a:pt x="342" y="60"/>
                    </a:lnTo>
                    <a:lnTo>
                      <a:pt x="347" y="65"/>
                    </a:lnTo>
                    <a:lnTo>
                      <a:pt x="354" y="72"/>
                    </a:lnTo>
                    <a:lnTo>
                      <a:pt x="363" y="81"/>
                    </a:lnTo>
                    <a:lnTo>
                      <a:pt x="370" y="89"/>
                    </a:lnTo>
                    <a:lnTo>
                      <a:pt x="379" y="98"/>
                    </a:lnTo>
                    <a:lnTo>
                      <a:pt x="388" y="105"/>
                    </a:lnTo>
                    <a:lnTo>
                      <a:pt x="393" y="109"/>
                    </a:lnTo>
                    <a:lnTo>
                      <a:pt x="398" y="112"/>
                    </a:lnTo>
                    <a:lnTo>
                      <a:pt x="405" y="114"/>
                    </a:lnTo>
                    <a:lnTo>
                      <a:pt x="412" y="120"/>
                    </a:lnTo>
                    <a:lnTo>
                      <a:pt x="420" y="128"/>
                    </a:lnTo>
                    <a:lnTo>
                      <a:pt x="426" y="138"/>
                    </a:lnTo>
                    <a:lnTo>
                      <a:pt x="428" y="144"/>
                    </a:lnTo>
                    <a:lnTo>
                      <a:pt x="434" y="148"/>
                    </a:lnTo>
                    <a:lnTo>
                      <a:pt x="442" y="152"/>
                    </a:lnTo>
                    <a:lnTo>
                      <a:pt x="449" y="156"/>
                    </a:lnTo>
                    <a:lnTo>
                      <a:pt x="456" y="161"/>
                    </a:lnTo>
                    <a:lnTo>
                      <a:pt x="463" y="162"/>
                    </a:lnTo>
                    <a:lnTo>
                      <a:pt x="469" y="165"/>
                    </a:lnTo>
                    <a:lnTo>
                      <a:pt x="472" y="165"/>
                    </a:lnTo>
                    <a:lnTo>
                      <a:pt x="485" y="168"/>
                    </a:lnTo>
                    <a:lnTo>
                      <a:pt x="496" y="173"/>
                    </a:lnTo>
                    <a:lnTo>
                      <a:pt x="503" y="183"/>
                    </a:lnTo>
                    <a:lnTo>
                      <a:pt x="506" y="193"/>
                    </a:lnTo>
                    <a:lnTo>
                      <a:pt x="509" y="197"/>
                    </a:lnTo>
                    <a:lnTo>
                      <a:pt x="513" y="201"/>
                    </a:lnTo>
                    <a:lnTo>
                      <a:pt x="519" y="205"/>
                    </a:lnTo>
                    <a:lnTo>
                      <a:pt x="525" y="210"/>
                    </a:lnTo>
                    <a:lnTo>
                      <a:pt x="532" y="214"/>
                    </a:lnTo>
                    <a:lnTo>
                      <a:pt x="539" y="217"/>
                    </a:lnTo>
                    <a:lnTo>
                      <a:pt x="545" y="219"/>
                    </a:lnTo>
                    <a:lnTo>
                      <a:pt x="551" y="221"/>
                    </a:lnTo>
                    <a:lnTo>
                      <a:pt x="560" y="224"/>
                    </a:lnTo>
                    <a:lnTo>
                      <a:pt x="570" y="229"/>
                    </a:lnTo>
                    <a:lnTo>
                      <a:pt x="580" y="235"/>
                    </a:lnTo>
                    <a:lnTo>
                      <a:pt x="589" y="242"/>
                    </a:lnTo>
                    <a:lnTo>
                      <a:pt x="596" y="247"/>
                    </a:lnTo>
                    <a:lnTo>
                      <a:pt x="602" y="252"/>
                    </a:lnTo>
                    <a:lnTo>
                      <a:pt x="609" y="257"/>
                    </a:lnTo>
                    <a:lnTo>
                      <a:pt x="617" y="261"/>
                    </a:lnTo>
                    <a:lnTo>
                      <a:pt x="624" y="267"/>
                    </a:lnTo>
                    <a:lnTo>
                      <a:pt x="633" y="273"/>
                    </a:lnTo>
                    <a:lnTo>
                      <a:pt x="638" y="280"/>
                    </a:lnTo>
                    <a:lnTo>
                      <a:pt x="641" y="284"/>
                    </a:lnTo>
                    <a:lnTo>
                      <a:pt x="641" y="291"/>
                    </a:lnTo>
                    <a:lnTo>
                      <a:pt x="640" y="301"/>
                    </a:lnTo>
                    <a:lnTo>
                      <a:pt x="638" y="309"/>
                    </a:lnTo>
                    <a:lnTo>
                      <a:pt x="636" y="315"/>
                    </a:lnTo>
                    <a:lnTo>
                      <a:pt x="627" y="320"/>
                    </a:lnTo>
                    <a:lnTo>
                      <a:pt x="615" y="329"/>
                    </a:lnTo>
                    <a:lnTo>
                      <a:pt x="605" y="337"/>
                    </a:lnTo>
                    <a:lnTo>
                      <a:pt x="598" y="341"/>
                    </a:lnTo>
                    <a:lnTo>
                      <a:pt x="592" y="341"/>
                    </a:lnTo>
                    <a:lnTo>
                      <a:pt x="587" y="343"/>
                    </a:lnTo>
                    <a:lnTo>
                      <a:pt x="582" y="345"/>
                    </a:lnTo>
                    <a:lnTo>
                      <a:pt x="577" y="347"/>
                    </a:lnTo>
                    <a:lnTo>
                      <a:pt x="576" y="347"/>
                    </a:lnTo>
                    <a:lnTo>
                      <a:pt x="574" y="347"/>
                    </a:lnTo>
                    <a:lnTo>
                      <a:pt x="571" y="348"/>
                    </a:lnTo>
                    <a:lnTo>
                      <a:pt x="567" y="348"/>
                    </a:lnTo>
                    <a:close/>
                  </a:path>
                </a:pathLst>
              </a:custGeom>
              <a:solidFill>
                <a:srgbClr val="7538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0" name="Freeform 938">
                <a:extLst>
                  <a:ext uri="{FF2B5EF4-FFF2-40B4-BE49-F238E27FC236}">
                    <a16:creationId xmlns:a16="http://schemas.microsoft.com/office/drawing/2014/main" id="{7CFCAE15-31D2-03FC-DF4C-0463FA0C1561}"/>
                  </a:ext>
                </a:extLst>
              </p:cNvPr>
              <p:cNvSpPr>
                <a:spLocks/>
              </p:cNvSpPr>
              <p:nvPr/>
            </p:nvSpPr>
            <p:spPr bwMode="auto">
              <a:xfrm>
                <a:off x="2666" y="3979"/>
                <a:ext cx="88" cy="110"/>
              </a:xfrm>
              <a:custGeom>
                <a:avLst/>
                <a:gdLst>
                  <a:gd name="T0" fmla="*/ 0 w 264"/>
                  <a:gd name="T1" fmla="*/ 0 h 331"/>
                  <a:gd name="T2" fmla="*/ 0 w 264"/>
                  <a:gd name="T3" fmla="*/ 0 h 331"/>
                  <a:gd name="T4" fmla="*/ 0 w 264"/>
                  <a:gd name="T5" fmla="*/ 0 h 331"/>
                  <a:gd name="T6" fmla="*/ 0 w 264"/>
                  <a:gd name="T7" fmla="*/ 0 h 331"/>
                  <a:gd name="T8" fmla="*/ 0 w 264"/>
                  <a:gd name="T9" fmla="*/ 0 h 331"/>
                  <a:gd name="T10" fmla="*/ 0 w 264"/>
                  <a:gd name="T11" fmla="*/ 0 h 331"/>
                  <a:gd name="T12" fmla="*/ 0 w 264"/>
                  <a:gd name="T13" fmla="*/ 0 h 331"/>
                  <a:gd name="T14" fmla="*/ 0 w 264"/>
                  <a:gd name="T15" fmla="*/ 0 h 331"/>
                  <a:gd name="T16" fmla="*/ 0 w 264"/>
                  <a:gd name="T17" fmla="*/ 0 h 331"/>
                  <a:gd name="T18" fmla="*/ 0 w 264"/>
                  <a:gd name="T19" fmla="*/ 0 h 331"/>
                  <a:gd name="T20" fmla="*/ 0 w 264"/>
                  <a:gd name="T21" fmla="*/ 0 h 331"/>
                  <a:gd name="T22" fmla="*/ 0 w 264"/>
                  <a:gd name="T23" fmla="*/ 0 h 331"/>
                  <a:gd name="T24" fmla="*/ 0 w 264"/>
                  <a:gd name="T25" fmla="*/ 0 h 331"/>
                  <a:gd name="T26" fmla="*/ 0 w 264"/>
                  <a:gd name="T27" fmla="*/ 0 h 331"/>
                  <a:gd name="T28" fmla="*/ 0 w 264"/>
                  <a:gd name="T29" fmla="*/ 0 h 331"/>
                  <a:gd name="T30" fmla="*/ 0 w 264"/>
                  <a:gd name="T31" fmla="*/ 0 h 331"/>
                  <a:gd name="T32" fmla="*/ 0 w 264"/>
                  <a:gd name="T33" fmla="*/ 0 h 331"/>
                  <a:gd name="T34" fmla="*/ 0 w 264"/>
                  <a:gd name="T35" fmla="*/ 0 h 331"/>
                  <a:gd name="T36" fmla="*/ 0 w 264"/>
                  <a:gd name="T37" fmla="*/ 0 h 331"/>
                  <a:gd name="T38" fmla="*/ 0 w 264"/>
                  <a:gd name="T39" fmla="*/ 0 h 331"/>
                  <a:gd name="T40" fmla="*/ 0 w 264"/>
                  <a:gd name="T41" fmla="*/ 0 h 331"/>
                  <a:gd name="T42" fmla="*/ 0 w 264"/>
                  <a:gd name="T43" fmla="*/ 0 h 331"/>
                  <a:gd name="T44" fmla="*/ 0 w 264"/>
                  <a:gd name="T45" fmla="*/ 0 h 331"/>
                  <a:gd name="T46" fmla="*/ 0 w 264"/>
                  <a:gd name="T47" fmla="*/ 0 h 331"/>
                  <a:gd name="T48" fmla="*/ 0 w 264"/>
                  <a:gd name="T49" fmla="*/ 0 h 331"/>
                  <a:gd name="T50" fmla="*/ 0 w 264"/>
                  <a:gd name="T51" fmla="*/ 0 h 331"/>
                  <a:gd name="T52" fmla="*/ 0 w 264"/>
                  <a:gd name="T53" fmla="*/ 0 h 331"/>
                  <a:gd name="T54" fmla="*/ 0 w 264"/>
                  <a:gd name="T55" fmla="*/ 0 h 331"/>
                  <a:gd name="T56" fmla="*/ 0 w 264"/>
                  <a:gd name="T57" fmla="*/ 0 h 331"/>
                  <a:gd name="T58" fmla="*/ 0 w 264"/>
                  <a:gd name="T59" fmla="*/ 0 h 331"/>
                  <a:gd name="T60" fmla="*/ 0 w 264"/>
                  <a:gd name="T61" fmla="*/ 0 h 331"/>
                  <a:gd name="T62" fmla="*/ 0 w 264"/>
                  <a:gd name="T63" fmla="*/ 0 h 331"/>
                  <a:gd name="T64" fmla="*/ 0 w 264"/>
                  <a:gd name="T65" fmla="*/ 0 h 331"/>
                  <a:gd name="T66" fmla="*/ 0 w 264"/>
                  <a:gd name="T67" fmla="*/ 0 h 331"/>
                  <a:gd name="T68" fmla="*/ 0 w 264"/>
                  <a:gd name="T69" fmla="*/ 0 h 331"/>
                  <a:gd name="T70" fmla="*/ 0 w 264"/>
                  <a:gd name="T71" fmla="*/ 0 h 331"/>
                  <a:gd name="T72" fmla="*/ 0 w 264"/>
                  <a:gd name="T73" fmla="*/ 0 h 331"/>
                  <a:gd name="T74" fmla="*/ 0 w 264"/>
                  <a:gd name="T75" fmla="*/ 0 h 331"/>
                  <a:gd name="T76" fmla="*/ 0 w 264"/>
                  <a:gd name="T77" fmla="*/ 0 h 331"/>
                  <a:gd name="T78" fmla="*/ 0 w 264"/>
                  <a:gd name="T79" fmla="*/ 0 h 331"/>
                  <a:gd name="T80" fmla="*/ 0 w 264"/>
                  <a:gd name="T81" fmla="*/ 0 h 331"/>
                  <a:gd name="T82" fmla="*/ 0 w 264"/>
                  <a:gd name="T83" fmla="*/ 0 h 331"/>
                  <a:gd name="T84" fmla="*/ 0 w 264"/>
                  <a:gd name="T85" fmla="*/ 0 h 331"/>
                  <a:gd name="T86" fmla="*/ 0 w 264"/>
                  <a:gd name="T87" fmla="*/ 0 h 331"/>
                  <a:gd name="T88" fmla="*/ 0 w 264"/>
                  <a:gd name="T89" fmla="*/ 0 h 331"/>
                  <a:gd name="T90" fmla="*/ 0 w 264"/>
                  <a:gd name="T91" fmla="*/ 0 h 331"/>
                  <a:gd name="T92" fmla="*/ 0 w 264"/>
                  <a:gd name="T93" fmla="*/ 0 h 331"/>
                  <a:gd name="T94" fmla="*/ 0 w 264"/>
                  <a:gd name="T95" fmla="*/ 0 h 331"/>
                  <a:gd name="T96" fmla="*/ 0 w 264"/>
                  <a:gd name="T97" fmla="*/ 0 h 331"/>
                  <a:gd name="T98" fmla="*/ 0 w 264"/>
                  <a:gd name="T99" fmla="*/ 0 h 331"/>
                  <a:gd name="T100" fmla="*/ 0 w 264"/>
                  <a:gd name="T101" fmla="*/ 0 h 331"/>
                  <a:gd name="T102" fmla="*/ 0 w 264"/>
                  <a:gd name="T103" fmla="*/ 0 h 331"/>
                  <a:gd name="T104" fmla="*/ 0 w 264"/>
                  <a:gd name="T105" fmla="*/ 0 h 331"/>
                  <a:gd name="T106" fmla="*/ 0 w 264"/>
                  <a:gd name="T107" fmla="*/ 0 h 331"/>
                  <a:gd name="T108" fmla="*/ 0 w 264"/>
                  <a:gd name="T109" fmla="*/ 0 h 331"/>
                  <a:gd name="T110" fmla="*/ 0 w 264"/>
                  <a:gd name="T111" fmla="*/ 0 h 3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4"/>
                  <a:gd name="T169" fmla="*/ 0 h 331"/>
                  <a:gd name="T170" fmla="*/ 264 w 264"/>
                  <a:gd name="T171" fmla="*/ 331 h 3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4" h="331">
                    <a:moveTo>
                      <a:pt x="211" y="331"/>
                    </a:moveTo>
                    <a:lnTo>
                      <a:pt x="217" y="330"/>
                    </a:lnTo>
                    <a:lnTo>
                      <a:pt x="223" y="326"/>
                    </a:lnTo>
                    <a:lnTo>
                      <a:pt x="229" y="320"/>
                    </a:lnTo>
                    <a:lnTo>
                      <a:pt x="233" y="317"/>
                    </a:lnTo>
                    <a:lnTo>
                      <a:pt x="237" y="316"/>
                    </a:lnTo>
                    <a:lnTo>
                      <a:pt x="243" y="315"/>
                    </a:lnTo>
                    <a:lnTo>
                      <a:pt x="249" y="313"/>
                    </a:lnTo>
                    <a:lnTo>
                      <a:pt x="253" y="312"/>
                    </a:lnTo>
                    <a:lnTo>
                      <a:pt x="255" y="308"/>
                    </a:lnTo>
                    <a:lnTo>
                      <a:pt x="258" y="301"/>
                    </a:lnTo>
                    <a:lnTo>
                      <a:pt x="259" y="294"/>
                    </a:lnTo>
                    <a:lnTo>
                      <a:pt x="262" y="288"/>
                    </a:lnTo>
                    <a:lnTo>
                      <a:pt x="264" y="282"/>
                    </a:lnTo>
                    <a:lnTo>
                      <a:pt x="262" y="275"/>
                    </a:lnTo>
                    <a:lnTo>
                      <a:pt x="259" y="268"/>
                    </a:lnTo>
                    <a:lnTo>
                      <a:pt x="256" y="264"/>
                    </a:lnTo>
                    <a:lnTo>
                      <a:pt x="248" y="257"/>
                    </a:lnTo>
                    <a:lnTo>
                      <a:pt x="240" y="254"/>
                    </a:lnTo>
                    <a:lnTo>
                      <a:pt x="233" y="254"/>
                    </a:lnTo>
                    <a:lnTo>
                      <a:pt x="227" y="259"/>
                    </a:lnTo>
                    <a:lnTo>
                      <a:pt x="223" y="261"/>
                    </a:lnTo>
                    <a:lnTo>
                      <a:pt x="220" y="263"/>
                    </a:lnTo>
                    <a:lnTo>
                      <a:pt x="217" y="260"/>
                    </a:lnTo>
                    <a:lnTo>
                      <a:pt x="214" y="256"/>
                    </a:lnTo>
                    <a:lnTo>
                      <a:pt x="210" y="249"/>
                    </a:lnTo>
                    <a:lnTo>
                      <a:pt x="202" y="242"/>
                    </a:lnTo>
                    <a:lnTo>
                      <a:pt x="192" y="236"/>
                    </a:lnTo>
                    <a:lnTo>
                      <a:pt x="182" y="235"/>
                    </a:lnTo>
                    <a:lnTo>
                      <a:pt x="175" y="231"/>
                    </a:lnTo>
                    <a:lnTo>
                      <a:pt x="167" y="222"/>
                    </a:lnTo>
                    <a:lnTo>
                      <a:pt x="162" y="211"/>
                    </a:lnTo>
                    <a:lnTo>
                      <a:pt x="157" y="201"/>
                    </a:lnTo>
                    <a:lnTo>
                      <a:pt x="151" y="190"/>
                    </a:lnTo>
                    <a:lnTo>
                      <a:pt x="144" y="176"/>
                    </a:lnTo>
                    <a:lnTo>
                      <a:pt x="137" y="162"/>
                    </a:lnTo>
                    <a:lnTo>
                      <a:pt x="132" y="152"/>
                    </a:lnTo>
                    <a:lnTo>
                      <a:pt x="129" y="145"/>
                    </a:lnTo>
                    <a:lnTo>
                      <a:pt x="127" y="138"/>
                    </a:lnTo>
                    <a:lnTo>
                      <a:pt x="125" y="131"/>
                    </a:lnTo>
                    <a:lnTo>
                      <a:pt x="125" y="126"/>
                    </a:lnTo>
                    <a:lnTo>
                      <a:pt x="125" y="116"/>
                    </a:lnTo>
                    <a:lnTo>
                      <a:pt x="128" y="112"/>
                    </a:lnTo>
                    <a:lnTo>
                      <a:pt x="131" y="112"/>
                    </a:lnTo>
                    <a:lnTo>
                      <a:pt x="135" y="120"/>
                    </a:lnTo>
                    <a:lnTo>
                      <a:pt x="138" y="126"/>
                    </a:lnTo>
                    <a:lnTo>
                      <a:pt x="144" y="135"/>
                    </a:lnTo>
                    <a:lnTo>
                      <a:pt x="151" y="148"/>
                    </a:lnTo>
                    <a:lnTo>
                      <a:pt x="160" y="163"/>
                    </a:lnTo>
                    <a:lnTo>
                      <a:pt x="169" y="177"/>
                    </a:lnTo>
                    <a:lnTo>
                      <a:pt x="176" y="190"/>
                    </a:lnTo>
                    <a:lnTo>
                      <a:pt x="180" y="200"/>
                    </a:lnTo>
                    <a:lnTo>
                      <a:pt x="183" y="205"/>
                    </a:lnTo>
                    <a:lnTo>
                      <a:pt x="180" y="197"/>
                    </a:lnTo>
                    <a:lnTo>
                      <a:pt x="175" y="186"/>
                    </a:lnTo>
                    <a:lnTo>
                      <a:pt x="167" y="170"/>
                    </a:lnTo>
                    <a:lnTo>
                      <a:pt x="160" y="154"/>
                    </a:lnTo>
                    <a:lnTo>
                      <a:pt x="151" y="138"/>
                    </a:lnTo>
                    <a:lnTo>
                      <a:pt x="144" y="124"/>
                    </a:lnTo>
                    <a:lnTo>
                      <a:pt x="140" y="113"/>
                    </a:lnTo>
                    <a:lnTo>
                      <a:pt x="137" y="107"/>
                    </a:lnTo>
                    <a:lnTo>
                      <a:pt x="135" y="100"/>
                    </a:lnTo>
                    <a:lnTo>
                      <a:pt x="135" y="93"/>
                    </a:lnTo>
                    <a:lnTo>
                      <a:pt x="137" y="88"/>
                    </a:lnTo>
                    <a:lnTo>
                      <a:pt x="137" y="85"/>
                    </a:lnTo>
                    <a:lnTo>
                      <a:pt x="135" y="82"/>
                    </a:lnTo>
                    <a:lnTo>
                      <a:pt x="132" y="78"/>
                    </a:lnTo>
                    <a:lnTo>
                      <a:pt x="128" y="75"/>
                    </a:lnTo>
                    <a:lnTo>
                      <a:pt x="124" y="72"/>
                    </a:lnTo>
                    <a:lnTo>
                      <a:pt x="118" y="70"/>
                    </a:lnTo>
                    <a:lnTo>
                      <a:pt x="109" y="64"/>
                    </a:lnTo>
                    <a:lnTo>
                      <a:pt x="102" y="58"/>
                    </a:lnTo>
                    <a:lnTo>
                      <a:pt x="97" y="50"/>
                    </a:lnTo>
                    <a:lnTo>
                      <a:pt x="94" y="42"/>
                    </a:lnTo>
                    <a:lnTo>
                      <a:pt x="93" y="35"/>
                    </a:lnTo>
                    <a:lnTo>
                      <a:pt x="92" y="28"/>
                    </a:lnTo>
                    <a:lnTo>
                      <a:pt x="90" y="21"/>
                    </a:lnTo>
                    <a:lnTo>
                      <a:pt x="89" y="15"/>
                    </a:lnTo>
                    <a:lnTo>
                      <a:pt x="84" y="9"/>
                    </a:lnTo>
                    <a:lnTo>
                      <a:pt x="78" y="4"/>
                    </a:lnTo>
                    <a:lnTo>
                      <a:pt x="74" y="0"/>
                    </a:lnTo>
                    <a:lnTo>
                      <a:pt x="76" y="8"/>
                    </a:lnTo>
                    <a:lnTo>
                      <a:pt x="74" y="14"/>
                    </a:lnTo>
                    <a:lnTo>
                      <a:pt x="71" y="18"/>
                    </a:lnTo>
                    <a:lnTo>
                      <a:pt x="68" y="22"/>
                    </a:lnTo>
                    <a:lnTo>
                      <a:pt x="64" y="28"/>
                    </a:lnTo>
                    <a:lnTo>
                      <a:pt x="57" y="35"/>
                    </a:lnTo>
                    <a:lnTo>
                      <a:pt x="49" y="42"/>
                    </a:lnTo>
                    <a:lnTo>
                      <a:pt x="45" y="47"/>
                    </a:lnTo>
                    <a:lnTo>
                      <a:pt x="42" y="50"/>
                    </a:lnTo>
                    <a:lnTo>
                      <a:pt x="41" y="54"/>
                    </a:lnTo>
                    <a:lnTo>
                      <a:pt x="41" y="60"/>
                    </a:lnTo>
                    <a:lnTo>
                      <a:pt x="43" y="70"/>
                    </a:lnTo>
                    <a:lnTo>
                      <a:pt x="43" y="72"/>
                    </a:lnTo>
                    <a:lnTo>
                      <a:pt x="42" y="74"/>
                    </a:lnTo>
                    <a:lnTo>
                      <a:pt x="41" y="74"/>
                    </a:lnTo>
                    <a:lnTo>
                      <a:pt x="36" y="72"/>
                    </a:lnTo>
                    <a:lnTo>
                      <a:pt x="30" y="70"/>
                    </a:lnTo>
                    <a:lnTo>
                      <a:pt x="23" y="67"/>
                    </a:lnTo>
                    <a:lnTo>
                      <a:pt x="16" y="65"/>
                    </a:lnTo>
                    <a:lnTo>
                      <a:pt x="11" y="67"/>
                    </a:lnTo>
                    <a:lnTo>
                      <a:pt x="8" y="70"/>
                    </a:lnTo>
                    <a:lnTo>
                      <a:pt x="6" y="75"/>
                    </a:lnTo>
                    <a:lnTo>
                      <a:pt x="4" y="81"/>
                    </a:lnTo>
                    <a:lnTo>
                      <a:pt x="0" y="85"/>
                    </a:lnTo>
                    <a:lnTo>
                      <a:pt x="10" y="84"/>
                    </a:lnTo>
                    <a:lnTo>
                      <a:pt x="20" y="86"/>
                    </a:lnTo>
                    <a:lnTo>
                      <a:pt x="27" y="91"/>
                    </a:lnTo>
                    <a:lnTo>
                      <a:pt x="35" y="96"/>
                    </a:lnTo>
                    <a:lnTo>
                      <a:pt x="41" y="102"/>
                    </a:lnTo>
                    <a:lnTo>
                      <a:pt x="46" y="103"/>
                    </a:lnTo>
                    <a:lnTo>
                      <a:pt x="52" y="103"/>
                    </a:lnTo>
                    <a:lnTo>
                      <a:pt x="57" y="103"/>
                    </a:lnTo>
                    <a:lnTo>
                      <a:pt x="65" y="106"/>
                    </a:lnTo>
                    <a:lnTo>
                      <a:pt x="76" y="112"/>
                    </a:lnTo>
                    <a:lnTo>
                      <a:pt x="86" y="121"/>
                    </a:lnTo>
                    <a:lnTo>
                      <a:pt x="89" y="130"/>
                    </a:lnTo>
                    <a:lnTo>
                      <a:pt x="90" y="135"/>
                    </a:lnTo>
                    <a:lnTo>
                      <a:pt x="92" y="141"/>
                    </a:lnTo>
                    <a:lnTo>
                      <a:pt x="90" y="145"/>
                    </a:lnTo>
                    <a:lnTo>
                      <a:pt x="84" y="148"/>
                    </a:lnTo>
                    <a:lnTo>
                      <a:pt x="80" y="149"/>
                    </a:lnTo>
                    <a:lnTo>
                      <a:pt x="74" y="151"/>
                    </a:lnTo>
                    <a:lnTo>
                      <a:pt x="68" y="152"/>
                    </a:lnTo>
                    <a:lnTo>
                      <a:pt x="61" y="155"/>
                    </a:lnTo>
                    <a:lnTo>
                      <a:pt x="55" y="156"/>
                    </a:lnTo>
                    <a:lnTo>
                      <a:pt x="48" y="159"/>
                    </a:lnTo>
                    <a:lnTo>
                      <a:pt x="43" y="162"/>
                    </a:lnTo>
                    <a:lnTo>
                      <a:pt x="39" y="163"/>
                    </a:lnTo>
                    <a:lnTo>
                      <a:pt x="35" y="168"/>
                    </a:lnTo>
                    <a:lnTo>
                      <a:pt x="33" y="172"/>
                    </a:lnTo>
                    <a:lnTo>
                      <a:pt x="35" y="175"/>
                    </a:lnTo>
                    <a:lnTo>
                      <a:pt x="39" y="176"/>
                    </a:lnTo>
                    <a:lnTo>
                      <a:pt x="46" y="176"/>
                    </a:lnTo>
                    <a:lnTo>
                      <a:pt x="54" y="176"/>
                    </a:lnTo>
                    <a:lnTo>
                      <a:pt x="61" y="176"/>
                    </a:lnTo>
                    <a:lnTo>
                      <a:pt x="65" y="177"/>
                    </a:lnTo>
                    <a:lnTo>
                      <a:pt x="68" y="180"/>
                    </a:lnTo>
                    <a:lnTo>
                      <a:pt x="70" y="184"/>
                    </a:lnTo>
                    <a:lnTo>
                      <a:pt x="68" y="189"/>
                    </a:lnTo>
                    <a:lnTo>
                      <a:pt x="62" y="193"/>
                    </a:lnTo>
                    <a:lnTo>
                      <a:pt x="57" y="196"/>
                    </a:lnTo>
                    <a:lnTo>
                      <a:pt x="48" y="200"/>
                    </a:lnTo>
                    <a:lnTo>
                      <a:pt x="39" y="205"/>
                    </a:lnTo>
                    <a:lnTo>
                      <a:pt x="29" y="212"/>
                    </a:lnTo>
                    <a:lnTo>
                      <a:pt x="19" y="222"/>
                    </a:lnTo>
                    <a:lnTo>
                      <a:pt x="11" y="232"/>
                    </a:lnTo>
                    <a:lnTo>
                      <a:pt x="4" y="243"/>
                    </a:lnTo>
                    <a:lnTo>
                      <a:pt x="0" y="256"/>
                    </a:lnTo>
                    <a:lnTo>
                      <a:pt x="13" y="242"/>
                    </a:lnTo>
                    <a:lnTo>
                      <a:pt x="29" y="229"/>
                    </a:lnTo>
                    <a:lnTo>
                      <a:pt x="43" y="219"/>
                    </a:lnTo>
                    <a:lnTo>
                      <a:pt x="58" y="210"/>
                    </a:lnTo>
                    <a:lnTo>
                      <a:pt x="73" y="203"/>
                    </a:lnTo>
                    <a:lnTo>
                      <a:pt x="84" y="197"/>
                    </a:lnTo>
                    <a:lnTo>
                      <a:pt x="93" y="194"/>
                    </a:lnTo>
                    <a:lnTo>
                      <a:pt x="100" y="193"/>
                    </a:lnTo>
                    <a:lnTo>
                      <a:pt x="112" y="194"/>
                    </a:lnTo>
                    <a:lnTo>
                      <a:pt x="124" y="194"/>
                    </a:lnTo>
                    <a:lnTo>
                      <a:pt x="131" y="194"/>
                    </a:lnTo>
                    <a:lnTo>
                      <a:pt x="137" y="193"/>
                    </a:lnTo>
                    <a:lnTo>
                      <a:pt x="144" y="194"/>
                    </a:lnTo>
                    <a:lnTo>
                      <a:pt x="147" y="197"/>
                    </a:lnTo>
                    <a:lnTo>
                      <a:pt x="147" y="200"/>
                    </a:lnTo>
                    <a:lnTo>
                      <a:pt x="143" y="201"/>
                    </a:lnTo>
                    <a:lnTo>
                      <a:pt x="135" y="204"/>
                    </a:lnTo>
                    <a:lnTo>
                      <a:pt x="128" y="208"/>
                    </a:lnTo>
                    <a:lnTo>
                      <a:pt x="125" y="212"/>
                    </a:lnTo>
                    <a:lnTo>
                      <a:pt x="127" y="217"/>
                    </a:lnTo>
                    <a:lnTo>
                      <a:pt x="135" y="222"/>
                    </a:lnTo>
                    <a:lnTo>
                      <a:pt x="145" y="228"/>
                    </a:lnTo>
                    <a:lnTo>
                      <a:pt x="153" y="233"/>
                    </a:lnTo>
                    <a:lnTo>
                      <a:pt x="153" y="239"/>
                    </a:lnTo>
                    <a:lnTo>
                      <a:pt x="148" y="243"/>
                    </a:lnTo>
                    <a:lnTo>
                      <a:pt x="145" y="247"/>
                    </a:lnTo>
                    <a:lnTo>
                      <a:pt x="143" y="250"/>
                    </a:lnTo>
                    <a:lnTo>
                      <a:pt x="141" y="254"/>
                    </a:lnTo>
                    <a:lnTo>
                      <a:pt x="153" y="249"/>
                    </a:lnTo>
                    <a:lnTo>
                      <a:pt x="160" y="247"/>
                    </a:lnTo>
                    <a:lnTo>
                      <a:pt x="166" y="249"/>
                    </a:lnTo>
                    <a:lnTo>
                      <a:pt x="172" y="250"/>
                    </a:lnTo>
                    <a:lnTo>
                      <a:pt x="176" y="250"/>
                    </a:lnTo>
                    <a:lnTo>
                      <a:pt x="182" y="249"/>
                    </a:lnTo>
                    <a:lnTo>
                      <a:pt x="186" y="249"/>
                    </a:lnTo>
                    <a:lnTo>
                      <a:pt x="192" y="249"/>
                    </a:lnTo>
                    <a:lnTo>
                      <a:pt x="199" y="250"/>
                    </a:lnTo>
                    <a:lnTo>
                      <a:pt x="205" y="252"/>
                    </a:lnTo>
                    <a:lnTo>
                      <a:pt x="211" y="254"/>
                    </a:lnTo>
                    <a:lnTo>
                      <a:pt x="213" y="257"/>
                    </a:lnTo>
                    <a:lnTo>
                      <a:pt x="213" y="260"/>
                    </a:lnTo>
                    <a:lnTo>
                      <a:pt x="211" y="261"/>
                    </a:lnTo>
                    <a:lnTo>
                      <a:pt x="208" y="263"/>
                    </a:lnTo>
                    <a:lnTo>
                      <a:pt x="204" y="263"/>
                    </a:lnTo>
                    <a:lnTo>
                      <a:pt x="198" y="264"/>
                    </a:lnTo>
                    <a:lnTo>
                      <a:pt x="194" y="266"/>
                    </a:lnTo>
                    <a:lnTo>
                      <a:pt x="189" y="268"/>
                    </a:lnTo>
                    <a:lnTo>
                      <a:pt x="186" y="273"/>
                    </a:lnTo>
                    <a:lnTo>
                      <a:pt x="182" y="278"/>
                    </a:lnTo>
                    <a:lnTo>
                      <a:pt x="176" y="284"/>
                    </a:lnTo>
                    <a:lnTo>
                      <a:pt x="170" y="289"/>
                    </a:lnTo>
                    <a:lnTo>
                      <a:pt x="166" y="294"/>
                    </a:lnTo>
                    <a:lnTo>
                      <a:pt x="172" y="294"/>
                    </a:lnTo>
                    <a:lnTo>
                      <a:pt x="180" y="294"/>
                    </a:lnTo>
                    <a:lnTo>
                      <a:pt x="189" y="294"/>
                    </a:lnTo>
                    <a:lnTo>
                      <a:pt x="199" y="295"/>
                    </a:lnTo>
                    <a:lnTo>
                      <a:pt x="208" y="295"/>
                    </a:lnTo>
                    <a:lnTo>
                      <a:pt x="215" y="294"/>
                    </a:lnTo>
                    <a:lnTo>
                      <a:pt x="223" y="292"/>
                    </a:lnTo>
                    <a:lnTo>
                      <a:pt x="227" y="289"/>
                    </a:lnTo>
                    <a:lnTo>
                      <a:pt x="234" y="284"/>
                    </a:lnTo>
                    <a:lnTo>
                      <a:pt x="239" y="281"/>
                    </a:lnTo>
                    <a:lnTo>
                      <a:pt x="242" y="278"/>
                    </a:lnTo>
                    <a:lnTo>
                      <a:pt x="245" y="277"/>
                    </a:lnTo>
                    <a:lnTo>
                      <a:pt x="246" y="275"/>
                    </a:lnTo>
                    <a:lnTo>
                      <a:pt x="249" y="277"/>
                    </a:lnTo>
                    <a:lnTo>
                      <a:pt x="249" y="278"/>
                    </a:lnTo>
                    <a:lnTo>
                      <a:pt x="249" y="281"/>
                    </a:lnTo>
                    <a:lnTo>
                      <a:pt x="248" y="287"/>
                    </a:lnTo>
                    <a:lnTo>
                      <a:pt x="248" y="294"/>
                    </a:lnTo>
                    <a:lnTo>
                      <a:pt x="245" y="302"/>
                    </a:lnTo>
                    <a:lnTo>
                      <a:pt x="240" y="308"/>
                    </a:lnTo>
                    <a:lnTo>
                      <a:pt x="233" y="312"/>
                    </a:lnTo>
                    <a:lnTo>
                      <a:pt x="224" y="316"/>
                    </a:lnTo>
                    <a:lnTo>
                      <a:pt x="217" y="323"/>
                    </a:lnTo>
                    <a:lnTo>
                      <a:pt x="211" y="331"/>
                    </a:lnTo>
                    <a:close/>
                  </a:path>
                </a:pathLst>
              </a:custGeom>
              <a:solidFill>
                <a:srgbClr val="470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1" name="Freeform 939">
                <a:extLst>
                  <a:ext uri="{FF2B5EF4-FFF2-40B4-BE49-F238E27FC236}">
                    <a16:creationId xmlns:a16="http://schemas.microsoft.com/office/drawing/2014/main" id="{83406287-ECEB-762E-8ABF-95050B52352D}"/>
                  </a:ext>
                </a:extLst>
              </p:cNvPr>
              <p:cNvSpPr>
                <a:spLocks/>
              </p:cNvSpPr>
              <p:nvPr/>
            </p:nvSpPr>
            <p:spPr bwMode="auto">
              <a:xfrm>
                <a:off x="2741" y="3991"/>
                <a:ext cx="91" cy="63"/>
              </a:xfrm>
              <a:custGeom>
                <a:avLst/>
                <a:gdLst>
                  <a:gd name="T0" fmla="*/ 0 w 274"/>
                  <a:gd name="T1" fmla="*/ 0 h 188"/>
                  <a:gd name="T2" fmla="*/ 0 w 274"/>
                  <a:gd name="T3" fmla="*/ 0 h 188"/>
                  <a:gd name="T4" fmla="*/ 0 w 274"/>
                  <a:gd name="T5" fmla="*/ 0 h 188"/>
                  <a:gd name="T6" fmla="*/ 0 w 274"/>
                  <a:gd name="T7" fmla="*/ 0 h 188"/>
                  <a:gd name="T8" fmla="*/ 0 w 274"/>
                  <a:gd name="T9" fmla="*/ 0 h 188"/>
                  <a:gd name="T10" fmla="*/ 0 w 274"/>
                  <a:gd name="T11" fmla="*/ 0 h 188"/>
                  <a:gd name="T12" fmla="*/ 0 w 274"/>
                  <a:gd name="T13" fmla="*/ 0 h 188"/>
                  <a:gd name="T14" fmla="*/ 0 w 274"/>
                  <a:gd name="T15" fmla="*/ 0 h 188"/>
                  <a:gd name="T16" fmla="*/ 0 w 274"/>
                  <a:gd name="T17" fmla="*/ 0 h 188"/>
                  <a:gd name="T18" fmla="*/ 0 w 274"/>
                  <a:gd name="T19" fmla="*/ 0 h 188"/>
                  <a:gd name="T20" fmla="*/ 0 w 274"/>
                  <a:gd name="T21" fmla="*/ 0 h 188"/>
                  <a:gd name="T22" fmla="*/ 0 w 274"/>
                  <a:gd name="T23" fmla="*/ 0 h 188"/>
                  <a:gd name="T24" fmla="*/ 0 w 274"/>
                  <a:gd name="T25" fmla="*/ 0 h 188"/>
                  <a:gd name="T26" fmla="*/ 0 w 274"/>
                  <a:gd name="T27" fmla="*/ 0 h 188"/>
                  <a:gd name="T28" fmla="*/ 0 w 274"/>
                  <a:gd name="T29" fmla="*/ 0 h 188"/>
                  <a:gd name="T30" fmla="*/ 0 w 274"/>
                  <a:gd name="T31" fmla="*/ 0 h 188"/>
                  <a:gd name="T32" fmla="*/ 0 w 274"/>
                  <a:gd name="T33" fmla="*/ 0 h 188"/>
                  <a:gd name="T34" fmla="*/ 0 w 274"/>
                  <a:gd name="T35" fmla="*/ 0 h 188"/>
                  <a:gd name="T36" fmla="*/ 0 w 274"/>
                  <a:gd name="T37" fmla="*/ 0 h 188"/>
                  <a:gd name="T38" fmla="*/ 0 w 274"/>
                  <a:gd name="T39" fmla="*/ 0 h 188"/>
                  <a:gd name="T40" fmla="*/ 0 w 274"/>
                  <a:gd name="T41" fmla="*/ 0 h 188"/>
                  <a:gd name="T42" fmla="*/ 0 w 274"/>
                  <a:gd name="T43" fmla="*/ 0 h 188"/>
                  <a:gd name="T44" fmla="*/ 0 w 274"/>
                  <a:gd name="T45" fmla="*/ 0 h 188"/>
                  <a:gd name="T46" fmla="*/ 0 w 274"/>
                  <a:gd name="T47" fmla="*/ 0 h 188"/>
                  <a:gd name="T48" fmla="*/ 0 w 274"/>
                  <a:gd name="T49" fmla="*/ 0 h 188"/>
                  <a:gd name="T50" fmla="*/ 0 w 274"/>
                  <a:gd name="T51" fmla="*/ 0 h 188"/>
                  <a:gd name="T52" fmla="*/ 0 w 274"/>
                  <a:gd name="T53" fmla="*/ 0 h 188"/>
                  <a:gd name="T54" fmla="*/ 0 w 274"/>
                  <a:gd name="T55" fmla="*/ 0 h 188"/>
                  <a:gd name="T56" fmla="*/ 0 w 274"/>
                  <a:gd name="T57" fmla="*/ 0 h 188"/>
                  <a:gd name="T58" fmla="*/ 0 w 274"/>
                  <a:gd name="T59" fmla="*/ 0 h 188"/>
                  <a:gd name="T60" fmla="*/ 0 w 274"/>
                  <a:gd name="T61" fmla="*/ 0 h 188"/>
                  <a:gd name="T62" fmla="*/ 0 w 274"/>
                  <a:gd name="T63" fmla="*/ 0 h 188"/>
                  <a:gd name="T64" fmla="*/ 0 w 274"/>
                  <a:gd name="T65" fmla="*/ 0 h 188"/>
                  <a:gd name="T66" fmla="*/ 0 w 274"/>
                  <a:gd name="T67" fmla="*/ 0 h 188"/>
                  <a:gd name="T68" fmla="*/ 0 w 274"/>
                  <a:gd name="T69" fmla="*/ 0 h 188"/>
                  <a:gd name="T70" fmla="*/ 0 w 274"/>
                  <a:gd name="T71" fmla="*/ 0 h 188"/>
                  <a:gd name="T72" fmla="*/ 0 w 274"/>
                  <a:gd name="T73" fmla="*/ 0 h 188"/>
                  <a:gd name="T74" fmla="*/ 0 w 274"/>
                  <a:gd name="T75" fmla="*/ 0 h 188"/>
                  <a:gd name="T76" fmla="*/ 0 w 274"/>
                  <a:gd name="T77" fmla="*/ 0 h 188"/>
                  <a:gd name="T78" fmla="*/ 0 w 274"/>
                  <a:gd name="T79" fmla="*/ 0 h 188"/>
                  <a:gd name="T80" fmla="*/ 0 w 274"/>
                  <a:gd name="T81" fmla="*/ 0 h 188"/>
                  <a:gd name="T82" fmla="*/ 0 w 274"/>
                  <a:gd name="T83" fmla="*/ 0 h 188"/>
                  <a:gd name="T84" fmla="*/ 0 w 274"/>
                  <a:gd name="T85" fmla="*/ 0 h 188"/>
                  <a:gd name="T86" fmla="*/ 0 w 274"/>
                  <a:gd name="T87" fmla="*/ 0 h 188"/>
                  <a:gd name="T88" fmla="*/ 0 w 274"/>
                  <a:gd name="T89" fmla="*/ 0 h 188"/>
                  <a:gd name="T90" fmla="*/ 0 w 274"/>
                  <a:gd name="T91" fmla="*/ 0 h 188"/>
                  <a:gd name="T92" fmla="*/ 0 w 274"/>
                  <a:gd name="T93" fmla="*/ 0 h 188"/>
                  <a:gd name="T94" fmla="*/ 0 w 274"/>
                  <a:gd name="T95" fmla="*/ 0 h 188"/>
                  <a:gd name="T96" fmla="*/ 0 w 274"/>
                  <a:gd name="T97" fmla="*/ 0 h 188"/>
                  <a:gd name="T98" fmla="*/ 0 w 274"/>
                  <a:gd name="T99" fmla="*/ 0 h 1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4"/>
                  <a:gd name="T151" fmla="*/ 0 h 188"/>
                  <a:gd name="T152" fmla="*/ 274 w 274"/>
                  <a:gd name="T153" fmla="*/ 188 h 1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4" h="188">
                    <a:moveTo>
                      <a:pt x="180" y="180"/>
                    </a:moveTo>
                    <a:lnTo>
                      <a:pt x="173" y="180"/>
                    </a:lnTo>
                    <a:lnTo>
                      <a:pt x="164" y="180"/>
                    </a:lnTo>
                    <a:lnTo>
                      <a:pt x="156" y="181"/>
                    </a:lnTo>
                    <a:lnTo>
                      <a:pt x="146" y="182"/>
                    </a:lnTo>
                    <a:lnTo>
                      <a:pt x="143" y="182"/>
                    </a:lnTo>
                    <a:lnTo>
                      <a:pt x="140" y="180"/>
                    </a:lnTo>
                    <a:lnTo>
                      <a:pt x="138" y="177"/>
                    </a:lnTo>
                    <a:lnTo>
                      <a:pt x="134" y="175"/>
                    </a:lnTo>
                    <a:lnTo>
                      <a:pt x="129" y="175"/>
                    </a:lnTo>
                    <a:lnTo>
                      <a:pt x="127" y="177"/>
                    </a:lnTo>
                    <a:lnTo>
                      <a:pt x="124" y="177"/>
                    </a:lnTo>
                    <a:lnTo>
                      <a:pt x="118" y="175"/>
                    </a:lnTo>
                    <a:lnTo>
                      <a:pt x="113" y="175"/>
                    </a:lnTo>
                    <a:lnTo>
                      <a:pt x="111" y="175"/>
                    </a:lnTo>
                    <a:lnTo>
                      <a:pt x="106" y="177"/>
                    </a:lnTo>
                    <a:lnTo>
                      <a:pt x="102" y="178"/>
                    </a:lnTo>
                    <a:lnTo>
                      <a:pt x="100" y="180"/>
                    </a:lnTo>
                    <a:lnTo>
                      <a:pt x="96" y="181"/>
                    </a:lnTo>
                    <a:lnTo>
                      <a:pt x="90" y="185"/>
                    </a:lnTo>
                    <a:lnTo>
                      <a:pt x="83" y="188"/>
                    </a:lnTo>
                    <a:lnTo>
                      <a:pt x="76" y="173"/>
                    </a:lnTo>
                    <a:lnTo>
                      <a:pt x="68" y="156"/>
                    </a:lnTo>
                    <a:lnTo>
                      <a:pt x="61" y="140"/>
                    </a:lnTo>
                    <a:lnTo>
                      <a:pt x="52" y="125"/>
                    </a:lnTo>
                    <a:lnTo>
                      <a:pt x="46" y="112"/>
                    </a:lnTo>
                    <a:lnTo>
                      <a:pt x="41" y="101"/>
                    </a:lnTo>
                    <a:lnTo>
                      <a:pt x="36" y="93"/>
                    </a:lnTo>
                    <a:lnTo>
                      <a:pt x="35" y="89"/>
                    </a:lnTo>
                    <a:lnTo>
                      <a:pt x="35" y="83"/>
                    </a:lnTo>
                    <a:lnTo>
                      <a:pt x="35" y="79"/>
                    </a:lnTo>
                    <a:lnTo>
                      <a:pt x="32" y="75"/>
                    </a:lnTo>
                    <a:lnTo>
                      <a:pt x="29" y="70"/>
                    </a:lnTo>
                    <a:lnTo>
                      <a:pt x="23" y="65"/>
                    </a:lnTo>
                    <a:lnTo>
                      <a:pt x="16" y="56"/>
                    </a:lnTo>
                    <a:lnTo>
                      <a:pt x="10" y="47"/>
                    </a:lnTo>
                    <a:lnTo>
                      <a:pt x="7" y="38"/>
                    </a:lnTo>
                    <a:lnTo>
                      <a:pt x="6" y="28"/>
                    </a:lnTo>
                    <a:lnTo>
                      <a:pt x="4" y="17"/>
                    </a:lnTo>
                    <a:lnTo>
                      <a:pt x="1" y="7"/>
                    </a:lnTo>
                    <a:lnTo>
                      <a:pt x="0" y="0"/>
                    </a:lnTo>
                    <a:lnTo>
                      <a:pt x="14" y="17"/>
                    </a:lnTo>
                    <a:lnTo>
                      <a:pt x="24" y="34"/>
                    </a:lnTo>
                    <a:lnTo>
                      <a:pt x="32" y="47"/>
                    </a:lnTo>
                    <a:lnTo>
                      <a:pt x="36" y="52"/>
                    </a:lnTo>
                    <a:lnTo>
                      <a:pt x="39" y="56"/>
                    </a:lnTo>
                    <a:lnTo>
                      <a:pt x="43" y="62"/>
                    </a:lnTo>
                    <a:lnTo>
                      <a:pt x="46" y="68"/>
                    </a:lnTo>
                    <a:lnTo>
                      <a:pt x="51" y="69"/>
                    </a:lnTo>
                    <a:lnTo>
                      <a:pt x="54" y="66"/>
                    </a:lnTo>
                    <a:lnTo>
                      <a:pt x="54" y="62"/>
                    </a:lnTo>
                    <a:lnTo>
                      <a:pt x="54" y="58"/>
                    </a:lnTo>
                    <a:lnTo>
                      <a:pt x="52" y="52"/>
                    </a:lnTo>
                    <a:lnTo>
                      <a:pt x="48" y="47"/>
                    </a:lnTo>
                    <a:lnTo>
                      <a:pt x="43" y="41"/>
                    </a:lnTo>
                    <a:lnTo>
                      <a:pt x="39" y="35"/>
                    </a:lnTo>
                    <a:lnTo>
                      <a:pt x="36" y="30"/>
                    </a:lnTo>
                    <a:lnTo>
                      <a:pt x="33" y="23"/>
                    </a:lnTo>
                    <a:lnTo>
                      <a:pt x="29" y="16"/>
                    </a:lnTo>
                    <a:lnTo>
                      <a:pt x="26" y="12"/>
                    </a:lnTo>
                    <a:lnTo>
                      <a:pt x="24" y="10"/>
                    </a:lnTo>
                    <a:lnTo>
                      <a:pt x="36" y="16"/>
                    </a:lnTo>
                    <a:lnTo>
                      <a:pt x="46" y="21"/>
                    </a:lnTo>
                    <a:lnTo>
                      <a:pt x="54" y="27"/>
                    </a:lnTo>
                    <a:lnTo>
                      <a:pt x="57" y="33"/>
                    </a:lnTo>
                    <a:lnTo>
                      <a:pt x="58" y="38"/>
                    </a:lnTo>
                    <a:lnTo>
                      <a:pt x="61" y="42"/>
                    </a:lnTo>
                    <a:lnTo>
                      <a:pt x="65" y="47"/>
                    </a:lnTo>
                    <a:lnTo>
                      <a:pt x="70" y="48"/>
                    </a:lnTo>
                    <a:lnTo>
                      <a:pt x="76" y="51"/>
                    </a:lnTo>
                    <a:lnTo>
                      <a:pt x="81" y="55"/>
                    </a:lnTo>
                    <a:lnTo>
                      <a:pt x="87" y="62"/>
                    </a:lnTo>
                    <a:lnTo>
                      <a:pt x="93" y="70"/>
                    </a:lnTo>
                    <a:lnTo>
                      <a:pt x="96" y="75"/>
                    </a:lnTo>
                    <a:lnTo>
                      <a:pt x="100" y="76"/>
                    </a:lnTo>
                    <a:lnTo>
                      <a:pt x="106" y="76"/>
                    </a:lnTo>
                    <a:lnTo>
                      <a:pt x="111" y="76"/>
                    </a:lnTo>
                    <a:lnTo>
                      <a:pt x="122" y="77"/>
                    </a:lnTo>
                    <a:lnTo>
                      <a:pt x="132" y="80"/>
                    </a:lnTo>
                    <a:lnTo>
                      <a:pt x="140" y="84"/>
                    </a:lnTo>
                    <a:lnTo>
                      <a:pt x="143" y="90"/>
                    </a:lnTo>
                    <a:lnTo>
                      <a:pt x="144" y="94"/>
                    </a:lnTo>
                    <a:lnTo>
                      <a:pt x="147" y="96"/>
                    </a:lnTo>
                    <a:lnTo>
                      <a:pt x="150" y="97"/>
                    </a:lnTo>
                    <a:lnTo>
                      <a:pt x="154" y="97"/>
                    </a:lnTo>
                    <a:lnTo>
                      <a:pt x="159" y="97"/>
                    </a:lnTo>
                    <a:lnTo>
                      <a:pt x="162" y="98"/>
                    </a:lnTo>
                    <a:lnTo>
                      <a:pt x="164" y="98"/>
                    </a:lnTo>
                    <a:lnTo>
                      <a:pt x="166" y="100"/>
                    </a:lnTo>
                    <a:lnTo>
                      <a:pt x="160" y="107"/>
                    </a:lnTo>
                    <a:lnTo>
                      <a:pt x="154" y="117"/>
                    </a:lnTo>
                    <a:lnTo>
                      <a:pt x="150" y="125"/>
                    </a:lnTo>
                    <a:lnTo>
                      <a:pt x="147" y="132"/>
                    </a:lnTo>
                    <a:lnTo>
                      <a:pt x="147" y="136"/>
                    </a:lnTo>
                    <a:lnTo>
                      <a:pt x="150" y="138"/>
                    </a:lnTo>
                    <a:lnTo>
                      <a:pt x="153" y="136"/>
                    </a:lnTo>
                    <a:lnTo>
                      <a:pt x="159" y="133"/>
                    </a:lnTo>
                    <a:lnTo>
                      <a:pt x="163" y="132"/>
                    </a:lnTo>
                    <a:lnTo>
                      <a:pt x="170" y="131"/>
                    </a:lnTo>
                    <a:lnTo>
                      <a:pt x="179" y="129"/>
                    </a:lnTo>
                    <a:lnTo>
                      <a:pt x="189" y="129"/>
                    </a:lnTo>
                    <a:lnTo>
                      <a:pt x="199" y="129"/>
                    </a:lnTo>
                    <a:lnTo>
                      <a:pt x="210" y="129"/>
                    </a:lnTo>
                    <a:lnTo>
                      <a:pt x="220" y="129"/>
                    </a:lnTo>
                    <a:lnTo>
                      <a:pt x="229" y="131"/>
                    </a:lnTo>
                    <a:lnTo>
                      <a:pt x="223" y="136"/>
                    </a:lnTo>
                    <a:lnTo>
                      <a:pt x="218" y="143"/>
                    </a:lnTo>
                    <a:lnTo>
                      <a:pt x="211" y="152"/>
                    </a:lnTo>
                    <a:lnTo>
                      <a:pt x="201" y="156"/>
                    </a:lnTo>
                    <a:lnTo>
                      <a:pt x="210" y="153"/>
                    </a:lnTo>
                    <a:lnTo>
                      <a:pt x="217" y="150"/>
                    </a:lnTo>
                    <a:lnTo>
                      <a:pt x="224" y="149"/>
                    </a:lnTo>
                    <a:lnTo>
                      <a:pt x="232" y="146"/>
                    </a:lnTo>
                    <a:lnTo>
                      <a:pt x="236" y="145"/>
                    </a:lnTo>
                    <a:lnTo>
                      <a:pt x="242" y="145"/>
                    </a:lnTo>
                    <a:lnTo>
                      <a:pt x="245" y="143"/>
                    </a:lnTo>
                    <a:lnTo>
                      <a:pt x="248" y="143"/>
                    </a:lnTo>
                    <a:lnTo>
                      <a:pt x="250" y="143"/>
                    </a:lnTo>
                    <a:lnTo>
                      <a:pt x="255" y="146"/>
                    </a:lnTo>
                    <a:lnTo>
                      <a:pt x="258" y="147"/>
                    </a:lnTo>
                    <a:lnTo>
                      <a:pt x="259" y="149"/>
                    </a:lnTo>
                    <a:lnTo>
                      <a:pt x="253" y="150"/>
                    </a:lnTo>
                    <a:lnTo>
                      <a:pt x="248" y="150"/>
                    </a:lnTo>
                    <a:lnTo>
                      <a:pt x="240" y="152"/>
                    </a:lnTo>
                    <a:lnTo>
                      <a:pt x="230" y="154"/>
                    </a:lnTo>
                    <a:lnTo>
                      <a:pt x="227" y="157"/>
                    </a:lnTo>
                    <a:lnTo>
                      <a:pt x="223" y="160"/>
                    </a:lnTo>
                    <a:lnTo>
                      <a:pt x="220" y="163"/>
                    </a:lnTo>
                    <a:lnTo>
                      <a:pt x="217" y="166"/>
                    </a:lnTo>
                    <a:lnTo>
                      <a:pt x="223" y="164"/>
                    </a:lnTo>
                    <a:lnTo>
                      <a:pt x="230" y="163"/>
                    </a:lnTo>
                    <a:lnTo>
                      <a:pt x="237" y="163"/>
                    </a:lnTo>
                    <a:lnTo>
                      <a:pt x="245" y="161"/>
                    </a:lnTo>
                    <a:lnTo>
                      <a:pt x="252" y="161"/>
                    </a:lnTo>
                    <a:lnTo>
                      <a:pt x="259" y="160"/>
                    </a:lnTo>
                    <a:lnTo>
                      <a:pt x="267" y="160"/>
                    </a:lnTo>
                    <a:lnTo>
                      <a:pt x="274" y="161"/>
                    </a:lnTo>
                    <a:lnTo>
                      <a:pt x="268" y="163"/>
                    </a:lnTo>
                    <a:lnTo>
                      <a:pt x="258" y="164"/>
                    </a:lnTo>
                    <a:lnTo>
                      <a:pt x="246" y="166"/>
                    </a:lnTo>
                    <a:lnTo>
                      <a:pt x="234" y="168"/>
                    </a:lnTo>
                    <a:lnTo>
                      <a:pt x="221" y="170"/>
                    </a:lnTo>
                    <a:lnTo>
                      <a:pt x="211" y="171"/>
                    </a:lnTo>
                    <a:lnTo>
                      <a:pt x="202" y="173"/>
                    </a:lnTo>
                    <a:lnTo>
                      <a:pt x="197" y="174"/>
                    </a:lnTo>
                    <a:lnTo>
                      <a:pt x="192" y="175"/>
                    </a:lnTo>
                    <a:lnTo>
                      <a:pt x="191" y="177"/>
                    </a:lnTo>
                    <a:lnTo>
                      <a:pt x="186" y="178"/>
                    </a:lnTo>
                    <a:lnTo>
                      <a:pt x="180" y="180"/>
                    </a:lnTo>
                    <a:close/>
                  </a:path>
                </a:pathLst>
              </a:custGeom>
              <a:solidFill>
                <a:srgbClr val="470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2" name="Freeform 940">
                <a:extLst>
                  <a:ext uri="{FF2B5EF4-FFF2-40B4-BE49-F238E27FC236}">
                    <a16:creationId xmlns:a16="http://schemas.microsoft.com/office/drawing/2014/main" id="{A189AE76-8635-4AA7-2EB6-F41B86CB20B1}"/>
                  </a:ext>
                </a:extLst>
              </p:cNvPr>
              <p:cNvSpPr>
                <a:spLocks/>
              </p:cNvSpPr>
              <p:nvPr/>
            </p:nvSpPr>
            <p:spPr bwMode="auto">
              <a:xfrm>
                <a:off x="2635" y="4069"/>
                <a:ext cx="95" cy="72"/>
              </a:xfrm>
              <a:custGeom>
                <a:avLst/>
                <a:gdLst>
                  <a:gd name="T0" fmla="*/ 0 w 283"/>
                  <a:gd name="T1" fmla="*/ 0 h 217"/>
                  <a:gd name="T2" fmla="*/ 0 w 283"/>
                  <a:gd name="T3" fmla="*/ 0 h 217"/>
                  <a:gd name="T4" fmla="*/ 0 w 283"/>
                  <a:gd name="T5" fmla="*/ 0 h 217"/>
                  <a:gd name="T6" fmla="*/ 0 w 283"/>
                  <a:gd name="T7" fmla="*/ 0 h 217"/>
                  <a:gd name="T8" fmla="*/ 0 w 283"/>
                  <a:gd name="T9" fmla="*/ 0 h 217"/>
                  <a:gd name="T10" fmla="*/ 0 w 283"/>
                  <a:gd name="T11" fmla="*/ 0 h 217"/>
                  <a:gd name="T12" fmla="*/ 0 w 283"/>
                  <a:gd name="T13" fmla="*/ 0 h 217"/>
                  <a:gd name="T14" fmla="*/ 0 w 283"/>
                  <a:gd name="T15" fmla="*/ 0 h 217"/>
                  <a:gd name="T16" fmla="*/ 0 w 283"/>
                  <a:gd name="T17" fmla="*/ 0 h 217"/>
                  <a:gd name="T18" fmla="*/ 0 w 283"/>
                  <a:gd name="T19" fmla="*/ 0 h 217"/>
                  <a:gd name="T20" fmla="*/ 0 w 283"/>
                  <a:gd name="T21" fmla="*/ 0 h 217"/>
                  <a:gd name="T22" fmla="*/ 0 w 283"/>
                  <a:gd name="T23" fmla="*/ 0 h 217"/>
                  <a:gd name="T24" fmla="*/ 0 w 283"/>
                  <a:gd name="T25" fmla="*/ 0 h 217"/>
                  <a:gd name="T26" fmla="*/ 0 w 283"/>
                  <a:gd name="T27" fmla="*/ 0 h 217"/>
                  <a:gd name="T28" fmla="*/ 0 w 283"/>
                  <a:gd name="T29" fmla="*/ 0 h 217"/>
                  <a:gd name="T30" fmla="*/ 0 w 283"/>
                  <a:gd name="T31" fmla="*/ 0 h 217"/>
                  <a:gd name="T32" fmla="*/ 0 w 283"/>
                  <a:gd name="T33" fmla="*/ 0 h 217"/>
                  <a:gd name="T34" fmla="*/ 0 w 283"/>
                  <a:gd name="T35" fmla="*/ 0 h 217"/>
                  <a:gd name="T36" fmla="*/ 0 w 283"/>
                  <a:gd name="T37" fmla="*/ 0 h 217"/>
                  <a:gd name="T38" fmla="*/ 0 w 283"/>
                  <a:gd name="T39" fmla="*/ 0 h 217"/>
                  <a:gd name="T40" fmla="*/ 0 w 283"/>
                  <a:gd name="T41" fmla="*/ 0 h 217"/>
                  <a:gd name="T42" fmla="*/ 0 w 283"/>
                  <a:gd name="T43" fmla="*/ 0 h 217"/>
                  <a:gd name="T44" fmla="*/ 0 w 283"/>
                  <a:gd name="T45" fmla="*/ 0 h 217"/>
                  <a:gd name="T46" fmla="*/ 0 w 283"/>
                  <a:gd name="T47" fmla="*/ 0 h 217"/>
                  <a:gd name="T48" fmla="*/ 0 w 283"/>
                  <a:gd name="T49" fmla="*/ 0 h 217"/>
                  <a:gd name="T50" fmla="*/ 0 w 283"/>
                  <a:gd name="T51" fmla="*/ 0 h 217"/>
                  <a:gd name="T52" fmla="*/ 0 w 283"/>
                  <a:gd name="T53" fmla="*/ 0 h 217"/>
                  <a:gd name="T54" fmla="*/ 0 w 283"/>
                  <a:gd name="T55" fmla="*/ 0 h 217"/>
                  <a:gd name="T56" fmla="*/ 0 w 283"/>
                  <a:gd name="T57" fmla="*/ 0 h 217"/>
                  <a:gd name="T58" fmla="*/ 0 w 283"/>
                  <a:gd name="T59" fmla="*/ 0 h 217"/>
                  <a:gd name="T60" fmla="*/ 0 w 283"/>
                  <a:gd name="T61" fmla="*/ 0 h 217"/>
                  <a:gd name="T62" fmla="*/ 0 w 283"/>
                  <a:gd name="T63" fmla="*/ 0 h 217"/>
                  <a:gd name="T64" fmla="*/ 0 w 283"/>
                  <a:gd name="T65" fmla="*/ 0 h 217"/>
                  <a:gd name="T66" fmla="*/ 0 w 283"/>
                  <a:gd name="T67" fmla="*/ 0 h 217"/>
                  <a:gd name="T68" fmla="*/ 0 w 283"/>
                  <a:gd name="T69" fmla="*/ 0 h 217"/>
                  <a:gd name="T70" fmla="*/ 0 w 283"/>
                  <a:gd name="T71" fmla="*/ 0 h 217"/>
                  <a:gd name="T72" fmla="*/ 0 w 283"/>
                  <a:gd name="T73" fmla="*/ 0 h 217"/>
                  <a:gd name="T74" fmla="*/ 0 w 283"/>
                  <a:gd name="T75" fmla="*/ 0 h 217"/>
                  <a:gd name="T76" fmla="*/ 0 w 283"/>
                  <a:gd name="T77" fmla="*/ 0 h 217"/>
                  <a:gd name="T78" fmla="*/ 0 w 283"/>
                  <a:gd name="T79" fmla="*/ 0 h 217"/>
                  <a:gd name="T80" fmla="*/ 0 w 283"/>
                  <a:gd name="T81" fmla="*/ 0 h 217"/>
                  <a:gd name="T82" fmla="*/ 0 w 283"/>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3"/>
                  <a:gd name="T127" fmla="*/ 0 h 217"/>
                  <a:gd name="T128" fmla="*/ 283 w 283"/>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3" h="217">
                    <a:moveTo>
                      <a:pt x="282" y="143"/>
                    </a:moveTo>
                    <a:lnTo>
                      <a:pt x="282" y="154"/>
                    </a:lnTo>
                    <a:lnTo>
                      <a:pt x="283" y="181"/>
                    </a:lnTo>
                    <a:lnTo>
                      <a:pt x="283" y="206"/>
                    </a:lnTo>
                    <a:lnTo>
                      <a:pt x="283" y="217"/>
                    </a:lnTo>
                    <a:lnTo>
                      <a:pt x="280" y="217"/>
                    </a:lnTo>
                    <a:lnTo>
                      <a:pt x="271" y="217"/>
                    </a:lnTo>
                    <a:lnTo>
                      <a:pt x="257" y="217"/>
                    </a:lnTo>
                    <a:lnTo>
                      <a:pt x="239" y="217"/>
                    </a:lnTo>
                    <a:lnTo>
                      <a:pt x="218" y="217"/>
                    </a:lnTo>
                    <a:lnTo>
                      <a:pt x="194" y="217"/>
                    </a:lnTo>
                    <a:lnTo>
                      <a:pt x="168" y="217"/>
                    </a:lnTo>
                    <a:lnTo>
                      <a:pt x="142" y="217"/>
                    </a:lnTo>
                    <a:lnTo>
                      <a:pt x="115" y="217"/>
                    </a:lnTo>
                    <a:lnTo>
                      <a:pt x="89" y="217"/>
                    </a:lnTo>
                    <a:lnTo>
                      <a:pt x="66" y="217"/>
                    </a:lnTo>
                    <a:lnTo>
                      <a:pt x="44" y="217"/>
                    </a:lnTo>
                    <a:lnTo>
                      <a:pt x="27" y="217"/>
                    </a:lnTo>
                    <a:lnTo>
                      <a:pt x="12" y="217"/>
                    </a:lnTo>
                    <a:lnTo>
                      <a:pt x="3" y="217"/>
                    </a:lnTo>
                    <a:lnTo>
                      <a:pt x="0" y="217"/>
                    </a:lnTo>
                    <a:lnTo>
                      <a:pt x="9" y="210"/>
                    </a:lnTo>
                    <a:lnTo>
                      <a:pt x="15" y="202"/>
                    </a:lnTo>
                    <a:lnTo>
                      <a:pt x="19" y="191"/>
                    </a:lnTo>
                    <a:lnTo>
                      <a:pt x="21" y="182"/>
                    </a:lnTo>
                    <a:lnTo>
                      <a:pt x="21" y="174"/>
                    </a:lnTo>
                    <a:lnTo>
                      <a:pt x="22" y="165"/>
                    </a:lnTo>
                    <a:lnTo>
                      <a:pt x="25" y="157"/>
                    </a:lnTo>
                    <a:lnTo>
                      <a:pt x="29" y="149"/>
                    </a:lnTo>
                    <a:lnTo>
                      <a:pt x="32" y="140"/>
                    </a:lnTo>
                    <a:lnTo>
                      <a:pt x="31" y="132"/>
                    </a:lnTo>
                    <a:lnTo>
                      <a:pt x="28" y="125"/>
                    </a:lnTo>
                    <a:lnTo>
                      <a:pt x="25" y="121"/>
                    </a:lnTo>
                    <a:lnTo>
                      <a:pt x="22" y="115"/>
                    </a:lnTo>
                    <a:lnTo>
                      <a:pt x="22" y="111"/>
                    </a:lnTo>
                    <a:lnTo>
                      <a:pt x="25" y="107"/>
                    </a:lnTo>
                    <a:lnTo>
                      <a:pt x="32" y="102"/>
                    </a:lnTo>
                    <a:lnTo>
                      <a:pt x="37" y="101"/>
                    </a:lnTo>
                    <a:lnTo>
                      <a:pt x="44" y="101"/>
                    </a:lnTo>
                    <a:lnTo>
                      <a:pt x="51" y="101"/>
                    </a:lnTo>
                    <a:lnTo>
                      <a:pt x="60" y="101"/>
                    </a:lnTo>
                    <a:lnTo>
                      <a:pt x="69" y="101"/>
                    </a:lnTo>
                    <a:lnTo>
                      <a:pt x="76" y="102"/>
                    </a:lnTo>
                    <a:lnTo>
                      <a:pt x="83" y="104"/>
                    </a:lnTo>
                    <a:lnTo>
                      <a:pt x="86" y="104"/>
                    </a:lnTo>
                    <a:lnTo>
                      <a:pt x="91" y="104"/>
                    </a:lnTo>
                    <a:lnTo>
                      <a:pt x="92" y="102"/>
                    </a:lnTo>
                    <a:lnTo>
                      <a:pt x="89" y="100"/>
                    </a:lnTo>
                    <a:lnTo>
                      <a:pt x="83" y="97"/>
                    </a:lnTo>
                    <a:lnTo>
                      <a:pt x="78" y="93"/>
                    </a:lnTo>
                    <a:lnTo>
                      <a:pt x="70" y="87"/>
                    </a:lnTo>
                    <a:lnTo>
                      <a:pt x="60" y="80"/>
                    </a:lnTo>
                    <a:lnTo>
                      <a:pt x="50" y="72"/>
                    </a:lnTo>
                    <a:lnTo>
                      <a:pt x="40" y="63"/>
                    </a:lnTo>
                    <a:lnTo>
                      <a:pt x="31" y="55"/>
                    </a:lnTo>
                    <a:lnTo>
                      <a:pt x="24" y="48"/>
                    </a:lnTo>
                    <a:lnTo>
                      <a:pt x="19" y="44"/>
                    </a:lnTo>
                    <a:lnTo>
                      <a:pt x="16" y="37"/>
                    </a:lnTo>
                    <a:lnTo>
                      <a:pt x="16" y="28"/>
                    </a:lnTo>
                    <a:lnTo>
                      <a:pt x="19" y="23"/>
                    </a:lnTo>
                    <a:lnTo>
                      <a:pt x="25" y="21"/>
                    </a:lnTo>
                    <a:lnTo>
                      <a:pt x="34" y="23"/>
                    </a:lnTo>
                    <a:lnTo>
                      <a:pt x="40" y="21"/>
                    </a:lnTo>
                    <a:lnTo>
                      <a:pt x="41" y="18"/>
                    </a:lnTo>
                    <a:lnTo>
                      <a:pt x="41" y="14"/>
                    </a:lnTo>
                    <a:lnTo>
                      <a:pt x="41" y="10"/>
                    </a:lnTo>
                    <a:lnTo>
                      <a:pt x="41" y="4"/>
                    </a:lnTo>
                    <a:lnTo>
                      <a:pt x="40" y="2"/>
                    </a:lnTo>
                    <a:lnTo>
                      <a:pt x="40" y="0"/>
                    </a:lnTo>
                    <a:lnTo>
                      <a:pt x="50" y="7"/>
                    </a:lnTo>
                    <a:lnTo>
                      <a:pt x="66" y="20"/>
                    </a:lnTo>
                    <a:lnTo>
                      <a:pt x="89" y="35"/>
                    </a:lnTo>
                    <a:lnTo>
                      <a:pt x="115" y="52"/>
                    </a:lnTo>
                    <a:lnTo>
                      <a:pt x="140" y="69"/>
                    </a:lnTo>
                    <a:lnTo>
                      <a:pt x="165" y="83"/>
                    </a:lnTo>
                    <a:lnTo>
                      <a:pt x="185" y="94"/>
                    </a:lnTo>
                    <a:lnTo>
                      <a:pt x="199" y="101"/>
                    </a:lnTo>
                    <a:lnTo>
                      <a:pt x="209" y="105"/>
                    </a:lnTo>
                    <a:lnTo>
                      <a:pt x="219" y="112"/>
                    </a:lnTo>
                    <a:lnTo>
                      <a:pt x="231" y="119"/>
                    </a:lnTo>
                    <a:lnTo>
                      <a:pt x="244" y="126"/>
                    </a:lnTo>
                    <a:lnTo>
                      <a:pt x="255" y="132"/>
                    </a:lnTo>
                    <a:lnTo>
                      <a:pt x="266" y="137"/>
                    </a:lnTo>
                    <a:lnTo>
                      <a:pt x="274" y="142"/>
                    </a:lnTo>
                    <a:lnTo>
                      <a:pt x="282" y="143"/>
                    </a:lnTo>
                    <a:close/>
                  </a:path>
                </a:pathLst>
              </a:custGeom>
              <a:solidFill>
                <a:srgbClr val="470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3" name="Freeform 941">
                <a:extLst>
                  <a:ext uri="{FF2B5EF4-FFF2-40B4-BE49-F238E27FC236}">
                    <a16:creationId xmlns:a16="http://schemas.microsoft.com/office/drawing/2014/main" id="{8E711601-E544-02D8-8DA6-18833F1EB132}"/>
                  </a:ext>
                </a:extLst>
              </p:cNvPr>
              <p:cNvSpPr>
                <a:spLocks/>
              </p:cNvSpPr>
              <p:nvPr/>
            </p:nvSpPr>
            <p:spPr bwMode="auto">
              <a:xfrm>
                <a:off x="2650" y="4052"/>
                <a:ext cx="10" cy="22"/>
              </a:xfrm>
              <a:custGeom>
                <a:avLst/>
                <a:gdLst>
                  <a:gd name="T0" fmla="*/ 0 w 30"/>
                  <a:gd name="T1" fmla="*/ 0 h 68"/>
                  <a:gd name="T2" fmla="*/ 0 w 30"/>
                  <a:gd name="T3" fmla="*/ 0 h 68"/>
                  <a:gd name="T4" fmla="*/ 0 w 30"/>
                  <a:gd name="T5" fmla="*/ 0 h 68"/>
                  <a:gd name="T6" fmla="*/ 0 w 30"/>
                  <a:gd name="T7" fmla="*/ 0 h 68"/>
                  <a:gd name="T8" fmla="*/ 0 w 30"/>
                  <a:gd name="T9" fmla="*/ 0 h 68"/>
                  <a:gd name="T10" fmla="*/ 0 w 30"/>
                  <a:gd name="T11" fmla="*/ 0 h 68"/>
                  <a:gd name="T12" fmla="*/ 0 w 30"/>
                  <a:gd name="T13" fmla="*/ 0 h 68"/>
                  <a:gd name="T14" fmla="*/ 0 w 30"/>
                  <a:gd name="T15" fmla="*/ 0 h 68"/>
                  <a:gd name="T16" fmla="*/ 0 w 30"/>
                  <a:gd name="T17" fmla="*/ 0 h 68"/>
                  <a:gd name="T18" fmla="*/ 0 w 30"/>
                  <a:gd name="T19" fmla="*/ 0 h 68"/>
                  <a:gd name="T20" fmla="*/ 0 w 30"/>
                  <a:gd name="T21" fmla="*/ 0 h 68"/>
                  <a:gd name="T22" fmla="*/ 0 w 30"/>
                  <a:gd name="T23" fmla="*/ 0 h 68"/>
                  <a:gd name="T24" fmla="*/ 0 w 30"/>
                  <a:gd name="T25" fmla="*/ 0 h 68"/>
                  <a:gd name="T26" fmla="*/ 0 w 30"/>
                  <a:gd name="T27" fmla="*/ 0 h 68"/>
                  <a:gd name="T28" fmla="*/ 0 w 30"/>
                  <a:gd name="T29" fmla="*/ 0 h 68"/>
                  <a:gd name="T30" fmla="*/ 0 w 30"/>
                  <a:gd name="T31" fmla="*/ 0 h 68"/>
                  <a:gd name="T32" fmla="*/ 0 w 30"/>
                  <a:gd name="T33" fmla="*/ 0 h 68"/>
                  <a:gd name="T34" fmla="*/ 0 w 30"/>
                  <a:gd name="T35" fmla="*/ 0 h 68"/>
                  <a:gd name="T36" fmla="*/ 0 w 30"/>
                  <a:gd name="T37" fmla="*/ 0 h 68"/>
                  <a:gd name="T38" fmla="*/ 0 w 30"/>
                  <a:gd name="T39" fmla="*/ 0 h 68"/>
                  <a:gd name="T40" fmla="*/ 0 w 30"/>
                  <a:gd name="T41" fmla="*/ 0 h 68"/>
                  <a:gd name="T42" fmla="*/ 0 w 30"/>
                  <a:gd name="T43" fmla="*/ 0 h 68"/>
                  <a:gd name="T44" fmla="*/ 0 w 30"/>
                  <a:gd name="T45" fmla="*/ 0 h 68"/>
                  <a:gd name="T46" fmla="*/ 0 w 30"/>
                  <a:gd name="T47" fmla="*/ 0 h 68"/>
                  <a:gd name="T48" fmla="*/ 0 w 30"/>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68"/>
                  <a:gd name="T77" fmla="*/ 30 w 30"/>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68">
                    <a:moveTo>
                      <a:pt x="30" y="68"/>
                    </a:moveTo>
                    <a:lnTo>
                      <a:pt x="29" y="59"/>
                    </a:lnTo>
                    <a:lnTo>
                      <a:pt x="27" y="54"/>
                    </a:lnTo>
                    <a:lnTo>
                      <a:pt x="24" y="48"/>
                    </a:lnTo>
                    <a:lnTo>
                      <a:pt x="23" y="45"/>
                    </a:lnTo>
                    <a:lnTo>
                      <a:pt x="20" y="38"/>
                    </a:lnTo>
                    <a:lnTo>
                      <a:pt x="16" y="27"/>
                    </a:lnTo>
                    <a:lnTo>
                      <a:pt x="10" y="16"/>
                    </a:lnTo>
                    <a:lnTo>
                      <a:pt x="7" y="7"/>
                    </a:lnTo>
                    <a:lnTo>
                      <a:pt x="4" y="3"/>
                    </a:lnTo>
                    <a:lnTo>
                      <a:pt x="2" y="0"/>
                    </a:lnTo>
                    <a:lnTo>
                      <a:pt x="1" y="2"/>
                    </a:lnTo>
                    <a:lnTo>
                      <a:pt x="0" y="6"/>
                    </a:lnTo>
                    <a:lnTo>
                      <a:pt x="1" y="13"/>
                    </a:lnTo>
                    <a:lnTo>
                      <a:pt x="4" y="21"/>
                    </a:lnTo>
                    <a:lnTo>
                      <a:pt x="5" y="30"/>
                    </a:lnTo>
                    <a:lnTo>
                      <a:pt x="7" y="37"/>
                    </a:lnTo>
                    <a:lnTo>
                      <a:pt x="8" y="41"/>
                    </a:lnTo>
                    <a:lnTo>
                      <a:pt x="11" y="47"/>
                    </a:lnTo>
                    <a:lnTo>
                      <a:pt x="17" y="51"/>
                    </a:lnTo>
                    <a:lnTo>
                      <a:pt x="20" y="54"/>
                    </a:lnTo>
                    <a:lnTo>
                      <a:pt x="23" y="56"/>
                    </a:lnTo>
                    <a:lnTo>
                      <a:pt x="26" y="61"/>
                    </a:lnTo>
                    <a:lnTo>
                      <a:pt x="27" y="65"/>
                    </a:lnTo>
                    <a:lnTo>
                      <a:pt x="30" y="68"/>
                    </a:lnTo>
                    <a:close/>
                  </a:path>
                </a:pathLst>
              </a:custGeom>
              <a:solidFill>
                <a:srgbClr val="470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4" name="Freeform 942">
                <a:extLst>
                  <a:ext uri="{FF2B5EF4-FFF2-40B4-BE49-F238E27FC236}">
                    <a16:creationId xmlns:a16="http://schemas.microsoft.com/office/drawing/2014/main" id="{18B05D6F-0F98-D028-C909-06137208E90E}"/>
                  </a:ext>
                </a:extLst>
              </p:cNvPr>
              <p:cNvSpPr>
                <a:spLocks/>
              </p:cNvSpPr>
              <p:nvPr/>
            </p:nvSpPr>
            <p:spPr bwMode="auto">
              <a:xfrm>
                <a:off x="2716" y="3860"/>
                <a:ext cx="75" cy="53"/>
              </a:xfrm>
              <a:custGeom>
                <a:avLst/>
                <a:gdLst>
                  <a:gd name="T0" fmla="*/ 0 w 227"/>
                  <a:gd name="T1" fmla="*/ 0 h 159"/>
                  <a:gd name="T2" fmla="*/ 0 w 227"/>
                  <a:gd name="T3" fmla="*/ 0 h 159"/>
                  <a:gd name="T4" fmla="*/ 0 w 227"/>
                  <a:gd name="T5" fmla="*/ 0 h 159"/>
                  <a:gd name="T6" fmla="*/ 0 w 227"/>
                  <a:gd name="T7" fmla="*/ 0 h 159"/>
                  <a:gd name="T8" fmla="*/ 0 w 227"/>
                  <a:gd name="T9" fmla="*/ 0 h 159"/>
                  <a:gd name="T10" fmla="*/ 0 w 227"/>
                  <a:gd name="T11" fmla="*/ 0 h 159"/>
                  <a:gd name="T12" fmla="*/ 0 w 227"/>
                  <a:gd name="T13" fmla="*/ 0 h 159"/>
                  <a:gd name="T14" fmla="*/ 0 w 227"/>
                  <a:gd name="T15" fmla="*/ 0 h 159"/>
                  <a:gd name="T16" fmla="*/ 0 w 227"/>
                  <a:gd name="T17" fmla="*/ 0 h 159"/>
                  <a:gd name="T18" fmla="*/ 0 w 227"/>
                  <a:gd name="T19" fmla="*/ 0 h 159"/>
                  <a:gd name="T20" fmla="*/ 0 w 227"/>
                  <a:gd name="T21" fmla="*/ 0 h 159"/>
                  <a:gd name="T22" fmla="*/ 0 w 227"/>
                  <a:gd name="T23" fmla="*/ 0 h 159"/>
                  <a:gd name="T24" fmla="*/ 0 w 227"/>
                  <a:gd name="T25" fmla="*/ 0 h 159"/>
                  <a:gd name="T26" fmla="*/ 0 w 227"/>
                  <a:gd name="T27" fmla="*/ 0 h 159"/>
                  <a:gd name="T28" fmla="*/ 0 w 227"/>
                  <a:gd name="T29" fmla="*/ 0 h 159"/>
                  <a:gd name="T30" fmla="*/ 0 w 227"/>
                  <a:gd name="T31" fmla="*/ 0 h 159"/>
                  <a:gd name="T32" fmla="*/ 0 w 227"/>
                  <a:gd name="T33" fmla="*/ 0 h 159"/>
                  <a:gd name="T34" fmla="*/ 0 w 227"/>
                  <a:gd name="T35" fmla="*/ 0 h 159"/>
                  <a:gd name="T36" fmla="*/ 0 w 227"/>
                  <a:gd name="T37" fmla="*/ 0 h 159"/>
                  <a:gd name="T38" fmla="*/ 0 w 227"/>
                  <a:gd name="T39" fmla="*/ 0 h 159"/>
                  <a:gd name="T40" fmla="*/ 0 w 227"/>
                  <a:gd name="T41" fmla="*/ 0 h 159"/>
                  <a:gd name="T42" fmla="*/ 0 w 227"/>
                  <a:gd name="T43" fmla="*/ 0 h 159"/>
                  <a:gd name="T44" fmla="*/ 0 w 227"/>
                  <a:gd name="T45" fmla="*/ 0 h 159"/>
                  <a:gd name="T46" fmla="*/ 0 w 227"/>
                  <a:gd name="T47" fmla="*/ 0 h 159"/>
                  <a:gd name="T48" fmla="*/ 0 w 227"/>
                  <a:gd name="T49" fmla="*/ 0 h 159"/>
                  <a:gd name="T50" fmla="*/ 0 w 227"/>
                  <a:gd name="T51" fmla="*/ 0 h 159"/>
                  <a:gd name="T52" fmla="*/ 0 w 227"/>
                  <a:gd name="T53" fmla="*/ 0 h 159"/>
                  <a:gd name="T54" fmla="*/ 0 w 227"/>
                  <a:gd name="T55" fmla="*/ 0 h 159"/>
                  <a:gd name="T56" fmla="*/ 0 w 227"/>
                  <a:gd name="T57" fmla="*/ 0 h 159"/>
                  <a:gd name="T58" fmla="*/ 0 w 227"/>
                  <a:gd name="T59" fmla="*/ 0 h 159"/>
                  <a:gd name="T60" fmla="*/ 0 w 227"/>
                  <a:gd name="T61" fmla="*/ 0 h 159"/>
                  <a:gd name="T62" fmla="*/ 0 w 227"/>
                  <a:gd name="T63" fmla="*/ 0 h 159"/>
                  <a:gd name="T64" fmla="*/ 0 w 227"/>
                  <a:gd name="T65" fmla="*/ 0 h 159"/>
                  <a:gd name="T66" fmla="*/ 0 w 227"/>
                  <a:gd name="T67" fmla="*/ 0 h 159"/>
                  <a:gd name="T68" fmla="*/ 0 w 227"/>
                  <a:gd name="T69" fmla="*/ 0 h 159"/>
                  <a:gd name="T70" fmla="*/ 0 w 227"/>
                  <a:gd name="T71" fmla="*/ 0 h 159"/>
                  <a:gd name="T72" fmla="*/ 0 w 227"/>
                  <a:gd name="T73" fmla="*/ 0 h 159"/>
                  <a:gd name="T74" fmla="*/ 0 w 227"/>
                  <a:gd name="T75" fmla="*/ 0 h 159"/>
                  <a:gd name="T76" fmla="*/ 0 w 227"/>
                  <a:gd name="T77" fmla="*/ 0 h 159"/>
                  <a:gd name="T78" fmla="*/ 0 w 227"/>
                  <a:gd name="T79" fmla="*/ 0 h 159"/>
                  <a:gd name="T80" fmla="*/ 0 w 227"/>
                  <a:gd name="T81" fmla="*/ 0 h 159"/>
                  <a:gd name="T82" fmla="*/ 0 w 227"/>
                  <a:gd name="T83" fmla="*/ 0 h 159"/>
                  <a:gd name="T84" fmla="*/ 0 w 227"/>
                  <a:gd name="T85" fmla="*/ 0 h 159"/>
                  <a:gd name="T86" fmla="*/ 0 w 227"/>
                  <a:gd name="T87" fmla="*/ 0 h 159"/>
                  <a:gd name="T88" fmla="*/ 0 w 227"/>
                  <a:gd name="T89" fmla="*/ 0 h 159"/>
                  <a:gd name="T90" fmla="*/ 0 w 227"/>
                  <a:gd name="T91" fmla="*/ 0 h 159"/>
                  <a:gd name="T92" fmla="*/ 0 w 227"/>
                  <a:gd name="T93" fmla="*/ 0 h 159"/>
                  <a:gd name="T94" fmla="*/ 0 w 227"/>
                  <a:gd name="T95" fmla="*/ 0 h 159"/>
                  <a:gd name="T96" fmla="*/ 0 w 227"/>
                  <a:gd name="T97" fmla="*/ 0 h 159"/>
                  <a:gd name="T98" fmla="*/ 0 w 227"/>
                  <a:gd name="T99" fmla="*/ 0 h 159"/>
                  <a:gd name="T100" fmla="*/ 0 w 227"/>
                  <a:gd name="T101" fmla="*/ 0 h 159"/>
                  <a:gd name="T102" fmla="*/ 0 w 227"/>
                  <a:gd name="T103" fmla="*/ 0 h 159"/>
                  <a:gd name="T104" fmla="*/ 0 w 227"/>
                  <a:gd name="T105" fmla="*/ 0 h 159"/>
                  <a:gd name="T106" fmla="*/ 0 w 227"/>
                  <a:gd name="T107" fmla="*/ 0 h 159"/>
                  <a:gd name="T108" fmla="*/ 0 w 227"/>
                  <a:gd name="T109" fmla="*/ 0 h 159"/>
                  <a:gd name="T110" fmla="*/ 0 w 227"/>
                  <a:gd name="T111" fmla="*/ 0 h 159"/>
                  <a:gd name="T112" fmla="*/ 0 w 227"/>
                  <a:gd name="T113" fmla="*/ 0 h 159"/>
                  <a:gd name="T114" fmla="*/ 0 w 227"/>
                  <a:gd name="T115" fmla="*/ 0 h 159"/>
                  <a:gd name="T116" fmla="*/ 0 w 227"/>
                  <a:gd name="T117" fmla="*/ 0 h 159"/>
                  <a:gd name="T118" fmla="*/ 0 w 227"/>
                  <a:gd name="T119" fmla="*/ 0 h 159"/>
                  <a:gd name="T120" fmla="*/ 0 w 227"/>
                  <a:gd name="T121" fmla="*/ 0 h 159"/>
                  <a:gd name="T122" fmla="*/ 0 w 227"/>
                  <a:gd name="T123" fmla="*/ 0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159"/>
                  <a:gd name="T188" fmla="*/ 227 w 227"/>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159">
                    <a:moveTo>
                      <a:pt x="25" y="1"/>
                    </a:moveTo>
                    <a:lnTo>
                      <a:pt x="16" y="9"/>
                    </a:lnTo>
                    <a:lnTo>
                      <a:pt x="9" y="16"/>
                    </a:lnTo>
                    <a:lnTo>
                      <a:pt x="3" y="25"/>
                    </a:lnTo>
                    <a:lnTo>
                      <a:pt x="0" y="36"/>
                    </a:lnTo>
                    <a:lnTo>
                      <a:pt x="7" y="30"/>
                    </a:lnTo>
                    <a:lnTo>
                      <a:pt x="17" y="25"/>
                    </a:lnTo>
                    <a:lnTo>
                      <a:pt x="29" y="21"/>
                    </a:lnTo>
                    <a:lnTo>
                      <a:pt x="39" y="19"/>
                    </a:lnTo>
                    <a:lnTo>
                      <a:pt x="30" y="23"/>
                    </a:lnTo>
                    <a:lnTo>
                      <a:pt x="23" y="28"/>
                    </a:lnTo>
                    <a:lnTo>
                      <a:pt x="19" y="32"/>
                    </a:lnTo>
                    <a:lnTo>
                      <a:pt x="16" y="36"/>
                    </a:lnTo>
                    <a:lnTo>
                      <a:pt x="26" y="33"/>
                    </a:lnTo>
                    <a:lnTo>
                      <a:pt x="36" y="35"/>
                    </a:lnTo>
                    <a:lnTo>
                      <a:pt x="44" y="37"/>
                    </a:lnTo>
                    <a:lnTo>
                      <a:pt x="48" y="39"/>
                    </a:lnTo>
                    <a:lnTo>
                      <a:pt x="49" y="42"/>
                    </a:lnTo>
                    <a:lnTo>
                      <a:pt x="52" y="46"/>
                    </a:lnTo>
                    <a:lnTo>
                      <a:pt x="54" y="51"/>
                    </a:lnTo>
                    <a:lnTo>
                      <a:pt x="55" y="56"/>
                    </a:lnTo>
                    <a:lnTo>
                      <a:pt x="60" y="56"/>
                    </a:lnTo>
                    <a:lnTo>
                      <a:pt x="65" y="56"/>
                    </a:lnTo>
                    <a:lnTo>
                      <a:pt x="74" y="56"/>
                    </a:lnTo>
                    <a:lnTo>
                      <a:pt x="83" y="61"/>
                    </a:lnTo>
                    <a:lnTo>
                      <a:pt x="86" y="65"/>
                    </a:lnTo>
                    <a:lnTo>
                      <a:pt x="89" y="68"/>
                    </a:lnTo>
                    <a:lnTo>
                      <a:pt x="89" y="71"/>
                    </a:lnTo>
                    <a:lnTo>
                      <a:pt x="89" y="72"/>
                    </a:lnTo>
                    <a:lnTo>
                      <a:pt x="95" y="71"/>
                    </a:lnTo>
                    <a:lnTo>
                      <a:pt x="95" y="77"/>
                    </a:lnTo>
                    <a:lnTo>
                      <a:pt x="95" y="79"/>
                    </a:lnTo>
                    <a:lnTo>
                      <a:pt x="98" y="81"/>
                    </a:lnTo>
                    <a:lnTo>
                      <a:pt x="100" y="78"/>
                    </a:lnTo>
                    <a:lnTo>
                      <a:pt x="109" y="72"/>
                    </a:lnTo>
                    <a:lnTo>
                      <a:pt x="119" y="68"/>
                    </a:lnTo>
                    <a:lnTo>
                      <a:pt x="133" y="64"/>
                    </a:lnTo>
                    <a:lnTo>
                      <a:pt x="143" y="64"/>
                    </a:lnTo>
                    <a:lnTo>
                      <a:pt x="137" y="70"/>
                    </a:lnTo>
                    <a:lnTo>
                      <a:pt x="130" y="78"/>
                    </a:lnTo>
                    <a:lnTo>
                      <a:pt x="124" y="88"/>
                    </a:lnTo>
                    <a:lnTo>
                      <a:pt x="119" y="96"/>
                    </a:lnTo>
                    <a:lnTo>
                      <a:pt x="117" y="102"/>
                    </a:lnTo>
                    <a:lnTo>
                      <a:pt x="118" y="103"/>
                    </a:lnTo>
                    <a:lnTo>
                      <a:pt x="121" y="102"/>
                    </a:lnTo>
                    <a:lnTo>
                      <a:pt x="124" y="100"/>
                    </a:lnTo>
                    <a:lnTo>
                      <a:pt x="127" y="99"/>
                    </a:lnTo>
                    <a:lnTo>
                      <a:pt x="128" y="100"/>
                    </a:lnTo>
                    <a:lnTo>
                      <a:pt x="131" y="102"/>
                    </a:lnTo>
                    <a:lnTo>
                      <a:pt x="131" y="103"/>
                    </a:lnTo>
                    <a:lnTo>
                      <a:pt x="133" y="102"/>
                    </a:lnTo>
                    <a:lnTo>
                      <a:pt x="137" y="98"/>
                    </a:lnTo>
                    <a:lnTo>
                      <a:pt x="143" y="93"/>
                    </a:lnTo>
                    <a:lnTo>
                      <a:pt x="149" y="89"/>
                    </a:lnTo>
                    <a:lnTo>
                      <a:pt x="146" y="93"/>
                    </a:lnTo>
                    <a:lnTo>
                      <a:pt x="143" y="102"/>
                    </a:lnTo>
                    <a:lnTo>
                      <a:pt x="140" y="110"/>
                    </a:lnTo>
                    <a:lnTo>
                      <a:pt x="138" y="119"/>
                    </a:lnTo>
                    <a:lnTo>
                      <a:pt x="140" y="116"/>
                    </a:lnTo>
                    <a:lnTo>
                      <a:pt x="141" y="112"/>
                    </a:lnTo>
                    <a:lnTo>
                      <a:pt x="144" y="109"/>
                    </a:lnTo>
                    <a:lnTo>
                      <a:pt x="147" y="106"/>
                    </a:lnTo>
                    <a:lnTo>
                      <a:pt x="152" y="100"/>
                    </a:lnTo>
                    <a:lnTo>
                      <a:pt x="156" y="93"/>
                    </a:lnTo>
                    <a:lnTo>
                      <a:pt x="165" y="86"/>
                    </a:lnTo>
                    <a:lnTo>
                      <a:pt x="178" y="82"/>
                    </a:lnTo>
                    <a:lnTo>
                      <a:pt x="188" y="81"/>
                    </a:lnTo>
                    <a:lnTo>
                      <a:pt x="197" y="81"/>
                    </a:lnTo>
                    <a:lnTo>
                      <a:pt x="203" y="82"/>
                    </a:lnTo>
                    <a:lnTo>
                      <a:pt x="204" y="82"/>
                    </a:lnTo>
                    <a:lnTo>
                      <a:pt x="197" y="84"/>
                    </a:lnTo>
                    <a:lnTo>
                      <a:pt x="204" y="92"/>
                    </a:lnTo>
                    <a:lnTo>
                      <a:pt x="198" y="92"/>
                    </a:lnTo>
                    <a:lnTo>
                      <a:pt x="194" y="92"/>
                    </a:lnTo>
                    <a:lnTo>
                      <a:pt x="192" y="93"/>
                    </a:lnTo>
                    <a:lnTo>
                      <a:pt x="191" y="93"/>
                    </a:lnTo>
                    <a:lnTo>
                      <a:pt x="192" y="95"/>
                    </a:lnTo>
                    <a:lnTo>
                      <a:pt x="197" y="98"/>
                    </a:lnTo>
                    <a:lnTo>
                      <a:pt x="203" y="105"/>
                    </a:lnTo>
                    <a:lnTo>
                      <a:pt x="210" y="112"/>
                    </a:lnTo>
                    <a:lnTo>
                      <a:pt x="214" y="123"/>
                    </a:lnTo>
                    <a:lnTo>
                      <a:pt x="214" y="135"/>
                    </a:lnTo>
                    <a:lnTo>
                      <a:pt x="213" y="148"/>
                    </a:lnTo>
                    <a:lnTo>
                      <a:pt x="208" y="159"/>
                    </a:lnTo>
                    <a:lnTo>
                      <a:pt x="213" y="158"/>
                    </a:lnTo>
                    <a:lnTo>
                      <a:pt x="216" y="158"/>
                    </a:lnTo>
                    <a:lnTo>
                      <a:pt x="217" y="159"/>
                    </a:lnTo>
                    <a:lnTo>
                      <a:pt x="219" y="159"/>
                    </a:lnTo>
                    <a:lnTo>
                      <a:pt x="222" y="154"/>
                    </a:lnTo>
                    <a:lnTo>
                      <a:pt x="224" y="148"/>
                    </a:lnTo>
                    <a:lnTo>
                      <a:pt x="226" y="141"/>
                    </a:lnTo>
                    <a:lnTo>
                      <a:pt x="227" y="134"/>
                    </a:lnTo>
                    <a:lnTo>
                      <a:pt x="227" y="124"/>
                    </a:lnTo>
                    <a:lnTo>
                      <a:pt x="226" y="114"/>
                    </a:lnTo>
                    <a:lnTo>
                      <a:pt x="222" y="105"/>
                    </a:lnTo>
                    <a:lnTo>
                      <a:pt x="219" y="96"/>
                    </a:lnTo>
                    <a:lnTo>
                      <a:pt x="217" y="84"/>
                    </a:lnTo>
                    <a:lnTo>
                      <a:pt x="213" y="70"/>
                    </a:lnTo>
                    <a:lnTo>
                      <a:pt x="204" y="57"/>
                    </a:lnTo>
                    <a:lnTo>
                      <a:pt x="192" y="47"/>
                    </a:lnTo>
                    <a:lnTo>
                      <a:pt x="182" y="42"/>
                    </a:lnTo>
                    <a:lnTo>
                      <a:pt x="173" y="40"/>
                    </a:lnTo>
                    <a:lnTo>
                      <a:pt x="169" y="37"/>
                    </a:lnTo>
                    <a:lnTo>
                      <a:pt x="163" y="30"/>
                    </a:lnTo>
                    <a:lnTo>
                      <a:pt x="160" y="29"/>
                    </a:lnTo>
                    <a:lnTo>
                      <a:pt x="156" y="28"/>
                    </a:lnTo>
                    <a:lnTo>
                      <a:pt x="150" y="26"/>
                    </a:lnTo>
                    <a:lnTo>
                      <a:pt x="143" y="25"/>
                    </a:lnTo>
                    <a:lnTo>
                      <a:pt x="135" y="22"/>
                    </a:lnTo>
                    <a:lnTo>
                      <a:pt x="124" y="16"/>
                    </a:lnTo>
                    <a:lnTo>
                      <a:pt x="114" y="11"/>
                    </a:lnTo>
                    <a:lnTo>
                      <a:pt x="106" y="7"/>
                    </a:lnTo>
                    <a:lnTo>
                      <a:pt x="102" y="5"/>
                    </a:lnTo>
                    <a:lnTo>
                      <a:pt x="96" y="4"/>
                    </a:lnTo>
                    <a:lnTo>
                      <a:pt x="87" y="4"/>
                    </a:lnTo>
                    <a:lnTo>
                      <a:pt x="79" y="4"/>
                    </a:lnTo>
                    <a:lnTo>
                      <a:pt x="70" y="4"/>
                    </a:lnTo>
                    <a:lnTo>
                      <a:pt x="63" y="5"/>
                    </a:lnTo>
                    <a:lnTo>
                      <a:pt x="57" y="4"/>
                    </a:lnTo>
                    <a:lnTo>
                      <a:pt x="54" y="4"/>
                    </a:lnTo>
                    <a:lnTo>
                      <a:pt x="49" y="2"/>
                    </a:lnTo>
                    <a:lnTo>
                      <a:pt x="42" y="0"/>
                    </a:lnTo>
                    <a:lnTo>
                      <a:pt x="35" y="0"/>
                    </a:lnTo>
                    <a:lnTo>
                      <a:pt x="25" y="1"/>
                    </a:lnTo>
                    <a:close/>
                  </a:path>
                </a:pathLst>
              </a:custGeom>
              <a:solidFill>
                <a:srgbClr val="3D5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5" name="Freeform 943">
                <a:extLst>
                  <a:ext uri="{FF2B5EF4-FFF2-40B4-BE49-F238E27FC236}">
                    <a16:creationId xmlns:a16="http://schemas.microsoft.com/office/drawing/2014/main" id="{4E048608-1A16-B372-A306-44749BD434E1}"/>
                  </a:ext>
                </a:extLst>
              </p:cNvPr>
              <p:cNvSpPr>
                <a:spLocks/>
              </p:cNvSpPr>
              <p:nvPr/>
            </p:nvSpPr>
            <p:spPr bwMode="auto">
              <a:xfrm>
                <a:off x="2684" y="3860"/>
                <a:ext cx="81" cy="105"/>
              </a:xfrm>
              <a:custGeom>
                <a:avLst/>
                <a:gdLst>
                  <a:gd name="T0" fmla="*/ 0 w 245"/>
                  <a:gd name="T1" fmla="*/ 0 h 315"/>
                  <a:gd name="T2" fmla="*/ 0 w 245"/>
                  <a:gd name="T3" fmla="*/ 0 h 315"/>
                  <a:gd name="T4" fmla="*/ 0 w 245"/>
                  <a:gd name="T5" fmla="*/ 0 h 315"/>
                  <a:gd name="T6" fmla="*/ 0 w 245"/>
                  <a:gd name="T7" fmla="*/ 0 h 315"/>
                  <a:gd name="T8" fmla="*/ 0 w 245"/>
                  <a:gd name="T9" fmla="*/ 0 h 315"/>
                  <a:gd name="T10" fmla="*/ 0 w 245"/>
                  <a:gd name="T11" fmla="*/ 0 h 315"/>
                  <a:gd name="T12" fmla="*/ 0 w 245"/>
                  <a:gd name="T13" fmla="*/ 0 h 315"/>
                  <a:gd name="T14" fmla="*/ 0 w 245"/>
                  <a:gd name="T15" fmla="*/ 0 h 315"/>
                  <a:gd name="T16" fmla="*/ 0 w 245"/>
                  <a:gd name="T17" fmla="*/ 0 h 315"/>
                  <a:gd name="T18" fmla="*/ 0 w 245"/>
                  <a:gd name="T19" fmla="*/ 0 h 315"/>
                  <a:gd name="T20" fmla="*/ 0 w 245"/>
                  <a:gd name="T21" fmla="*/ 0 h 315"/>
                  <a:gd name="T22" fmla="*/ 0 w 245"/>
                  <a:gd name="T23" fmla="*/ 0 h 315"/>
                  <a:gd name="T24" fmla="*/ 0 w 245"/>
                  <a:gd name="T25" fmla="*/ 0 h 315"/>
                  <a:gd name="T26" fmla="*/ 0 w 245"/>
                  <a:gd name="T27" fmla="*/ 0 h 315"/>
                  <a:gd name="T28" fmla="*/ 0 w 245"/>
                  <a:gd name="T29" fmla="*/ 0 h 315"/>
                  <a:gd name="T30" fmla="*/ 0 w 245"/>
                  <a:gd name="T31" fmla="*/ 0 h 315"/>
                  <a:gd name="T32" fmla="*/ 0 w 245"/>
                  <a:gd name="T33" fmla="*/ 0 h 315"/>
                  <a:gd name="T34" fmla="*/ 0 w 245"/>
                  <a:gd name="T35" fmla="*/ 0 h 315"/>
                  <a:gd name="T36" fmla="*/ 0 w 245"/>
                  <a:gd name="T37" fmla="*/ 0 h 315"/>
                  <a:gd name="T38" fmla="*/ 0 w 245"/>
                  <a:gd name="T39" fmla="*/ 0 h 315"/>
                  <a:gd name="T40" fmla="*/ 0 w 245"/>
                  <a:gd name="T41" fmla="*/ 0 h 315"/>
                  <a:gd name="T42" fmla="*/ 0 w 245"/>
                  <a:gd name="T43" fmla="*/ 0 h 315"/>
                  <a:gd name="T44" fmla="*/ 0 w 245"/>
                  <a:gd name="T45" fmla="*/ 0 h 315"/>
                  <a:gd name="T46" fmla="*/ 0 w 245"/>
                  <a:gd name="T47" fmla="*/ 0 h 315"/>
                  <a:gd name="T48" fmla="*/ 0 w 245"/>
                  <a:gd name="T49" fmla="*/ 0 h 315"/>
                  <a:gd name="T50" fmla="*/ 0 w 245"/>
                  <a:gd name="T51" fmla="*/ 0 h 315"/>
                  <a:gd name="T52" fmla="*/ 0 w 245"/>
                  <a:gd name="T53" fmla="*/ 0 h 315"/>
                  <a:gd name="T54" fmla="*/ 0 w 245"/>
                  <a:gd name="T55" fmla="*/ 0 h 315"/>
                  <a:gd name="T56" fmla="*/ 0 w 245"/>
                  <a:gd name="T57" fmla="*/ 0 h 315"/>
                  <a:gd name="T58" fmla="*/ 0 w 245"/>
                  <a:gd name="T59" fmla="*/ 0 h 315"/>
                  <a:gd name="T60" fmla="*/ 0 w 245"/>
                  <a:gd name="T61" fmla="*/ 0 h 315"/>
                  <a:gd name="T62" fmla="*/ 0 w 245"/>
                  <a:gd name="T63" fmla="*/ 0 h 315"/>
                  <a:gd name="T64" fmla="*/ 0 w 245"/>
                  <a:gd name="T65" fmla="*/ 0 h 315"/>
                  <a:gd name="T66" fmla="*/ 0 w 245"/>
                  <a:gd name="T67" fmla="*/ 0 h 315"/>
                  <a:gd name="T68" fmla="*/ 0 w 245"/>
                  <a:gd name="T69" fmla="*/ 0 h 315"/>
                  <a:gd name="T70" fmla="*/ 0 w 245"/>
                  <a:gd name="T71" fmla="*/ 0 h 315"/>
                  <a:gd name="T72" fmla="*/ 0 w 245"/>
                  <a:gd name="T73" fmla="*/ 0 h 315"/>
                  <a:gd name="T74" fmla="*/ 0 w 245"/>
                  <a:gd name="T75" fmla="*/ 0 h 315"/>
                  <a:gd name="T76" fmla="*/ 0 w 245"/>
                  <a:gd name="T77" fmla="*/ 0 h 315"/>
                  <a:gd name="T78" fmla="*/ 0 w 245"/>
                  <a:gd name="T79" fmla="*/ 0 h 315"/>
                  <a:gd name="T80" fmla="*/ 0 w 245"/>
                  <a:gd name="T81" fmla="*/ 0 h 315"/>
                  <a:gd name="T82" fmla="*/ 0 w 245"/>
                  <a:gd name="T83" fmla="*/ 0 h 315"/>
                  <a:gd name="T84" fmla="*/ 0 w 245"/>
                  <a:gd name="T85" fmla="*/ 0 h 315"/>
                  <a:gd name="T86" fmla="*/ 0 w 245"/>
                  <a:gd name="T87" fmla="*/ 0 h 315"/>
                  <a:gd name="T88" fmla="*/ 0 w 245"/>
                  <a:gd name="T89" fmla="*/ 0 h 315"/>
                  <a:gd name="T90" fmla="*/ 0 w 245"/>
                  <a:gd name="T91" fmla="*/ 0 h 315"/>
                  <a:gd name="T92" fmla="*/ 0 w 245"/>
                  <a:gd name="T93" fmla="*/ 0 h 315"/>
                  <a:gd name="T94" fmla="*/ 0 w 245"/>
                  <a:gd name="T95" fmla="*/ 0 h 315"/>
                  <a:gd name="T96" fmla="*/ 0 w 245"/>
                  <a:gd name="T97" fmla="*/ 0 h 315"/>
                  <a:gd name="T98" fmla="*/ 0 w 245"/>
                  <a:gd name="T99" fmla="*/ 0 h 315"/>
                  <a:gd name="T100" fmla="*/ 0 w 245"/>
                  <a:gd name="T101" fmla="*/ 0 h 315"/>
                  <a:gd name="T102" fmla="*/ 0 w 245"/>
                  <a:gd name="T103" fmla="*/ 0 h 315"/>
                  <a:gd name="T104" fmla="*/ 0 w 245"/>
                  <a:gd name="T105" fmla="*/ 0 h 315"/>
                  <a:gd name="T106" fmla="*/ 0 w 245"/>
                  <a:gd name="T107" fmla="*/ 0 h 315"/>
                  <a:gd name="T108" fmla="*/ 0 w 245"/>
                  <a:gd name="T109" fmla="*/ 0 h 315"/>
                  <a:gd name="T110" fmla="*/ 0 w 245"/>
                  <a:gd name="T111" fmla="*/ 0 h 315"/>
                  <a:gd name="T112" fmla="*/ 0 w 245"/>
                  <a:gd name="T113" fmla="*/ 0 h 315"/>
                  <a:gd name="T114" fmla="*/ 0 w 245"/>
                  <a:gd name="T115" fmla="*/ 0 h 315"/>
                  <a:gd name="T116" fmla="*/ 0 w 245"/>
                  <a:gd name="T117" fmla="*/ 0 h 315"/>
                  <a:gd name="T118" fmla="*/ 0 w 245"/>
                  <a:gd name="T119" fmla="*/ 0 h 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5"/>
                  <a:gd name="T181" fmla="*/ 0 h 315"/>
                  <a:gd name="T182" fmla="*/ 245 w 245"/>
                  <a:gd name="T183" fmla="*/ 315 h 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5" h="315">
                    <a:moveTo>
                      <a:pt x="121" y="0"/>
                    </a:moveTo>
                    <a:lnTo>
                      <a:pt x="115" y="1"/>
                    </a:lnTo>
                    <a:lnTo>
                      <a:pt x="109" y="4"/>
                    </a:lnTo>
                    <a:lnTo>
                      <a:pt x="103" y="7"/>
                    </a:lnTo>
                    <a:lnTo>
                      <a:pt x="97" y="11"/>
                    </a:lnTo>
                    <a:lnTo>
                      <a:pt x="90" y="15"/>
                    </a:lnTo>
                    <a:lnTo>
                      <a:pt x="84" y="20"/>
                    </a:lnTo>
                    <a:lnTo>
                      <a:pt x="78" y="25"/>
                    </a:lnTo>
                    <a:lnTo>
                      <a:pt x="74" y="31"/>
                    </a:lnTo>
                    <a:lnTo>
                      <a:pt x="62" y="36"/>
                    </a:lnTo>
                    <a:lnTo>
                      <a:pt x="51" y="45"/>
                    </a:lnTo>
                    <a:lnTo>
                      <a:pt x="39" y="53"/>
                    </a:lnTo>
                    <a:lnTo>
                      <a:pt x="29" y="62"/>
                    </a:lnTo>
                    <a:lnTo>
                      <a:pt x="19" y="71"/>
                    </a:lnTo>
                    <a:lnTo>
                      <a:pt x="10" y="81"/>
                    </a:lnTo>
                    <a:lnTo>
                      <a:pt x="4" y="91"/>
                    </a:lnTo>
                    <a:lnTo>
                      <a:pt x="1" y="101"/>
                    </a:lnTo>
                    <a:lnTo>
                      <a:pt x="0" y="119"/>
                    </a:lnTo>
                    <a:lnTo>
                      <a:pt x="1" y="137"/>
                    </a:lnTo>
                    <a:lnTo>
                      <a:pt x="3" y="153"/>
                    </a:lnTo>
                    <a:lnTo>
                      <a:pt x="3" y="164"/>
                    </a:lnTo>
                    <a:lnTo>
                      <a:pt x="3" y="171"/>
                    </a:lnTo>
                    <a:lnTo>
                      <a:pt x="4" y="178"/>
                    </a:lnTo>
                    <a:lnTo>
                      <a:pt x="7" y="183"/>
                    </a:lnTo>
                    <a:lnTo>
                      <a:pt x="11" y="189"/>
                    </a:lnTo>
                    <a:lnTo>
                      <a:pt x="19" y="196"/>
                    </a:lnTo>
                    <a:lnTo>
                      <a:pt x="27" y="209"/>
                    </a:lnTo>
                    <a:lnTo>
                      <a:pt x="36" y="221"/>
                    </a:lnTo>
                    <a:lnTo>
                      <a:pt x="40" y="230"/>
                    </a:lnTo>
                    <a:lnTo>
                      <a:pt x="43" y="239"/>
                    </a:lnTo>
                    <a:lnTo>
                      <a:pt x="51" y="252"/>
                    </a:lnTo>
                    <a:lnTo>
                      <a:pt x="57" y="266"/>
                    </a:lnTo>
                    <a:lnTo>
                      <a:pt x="59" y="276"/>
                    </a:lnTo>
                    <a:lnTo>
                      <a:pt x="59" y="281"/>
                    </a:lnTo>
                    <a:lnTo>
                      <a:pt x="57" y="286"/>
                    </a:lnTo>
                    <a:lnTo>
                      <a:pt x="55" y="290"/>
                    </a:lnTo>
                    <a:lnTo>
                      <a:pt x="52" y="294"/>
                    </a:lnTo>
                    <a:lnTo>
                      <a:pt x="57" y="293"/>
                    </a:lnTo>
                    <a:lnTo>
                      <a:pt x="61" y="293"/>
                    </a:lnTo>
                    <a:lnTo>
                      <a:pt x="62" y="294"/>
                    </a:lnTo>
                    <a:lnTo>
                      <a:pt x="64" y="294"/>
                    </a:lnTo>
                    <a:lnTo>
                      <a:pt x="64" y="295"/>
                    </a:lnTo>
                    <a:lnTo>
                      <a:pt x="64" y="301"/>
                    </a:lnTo>
                    <a:lnTo>
                      <a:pt x="67" y="308"/>
                    </a:lnTo>
                    <a:lnTo>
                      <a:pt x="71" y="315"/>
                    </a:lnTo>
                    <a:lnTo>
                      <a:pt x="71" y="305"/>
                    </a:lnTo>
                    <a:lnTo>
                      <a:pt x="73" y="297"/>
                    </a:lnTo>
                    <a:lnTo>
                      <a:pt x="77" y="291"/>
                    </a:lnTo>
                    <a:lnTo>
                      <a:pt x="84" y="286"/>
                    </a:lnTo>
                    <a:lnTo>
                      <a:pt x="91" y="281"/>
                    </a:lnTo>
                    <a:lnTo>
                      <a:pt x="97" y="274"/>
                    </a:lnTo>
                    <a:lnTo>
                      <a:pt x="99" y="270"/>
                    </a:lnTo>
                    <a:lnTo>
                      <a:pt x="100" y="267"/>
                    </a:lnTo>
                    <a:lnTo>
                      <a:pt x="100" y="273"/>
                    </a:lnTo>
                    <a:lnTo>
                      <a:pt x="99" y="280"/>
                    </a:lnTo>
                    <a:lnTo>
                      <a:pt x="97" y="286"/>
                    </a:lnTo>
                    <a:lnTo>
                      <a:pt x="94" y="290"/>
                    </a:lnTo>
                    <a:lnTo>
                      <a:pt x="100" y="284"/>
                    </a:lnTo>
                    <a:lnTo>
                      <a:pt x="106" y="279"/>
                    </a:lnTo>
                    <a:lnTo>
                      <a:pt x="110" y="272"/>
                    </a:lnTo>
                    <a:lnTo>
                      <a:pt x="112" y="267"/>
                    </a:lnTo>
                    <a:lnTo>
                      <a:pt x="119" y="267"/>
                    </a:lnTo>
                    <a:lnTo>
                      <a:pt x="119" y="266"/>
                    </a:lnTo>
                    <a:lnTo>
                      <a:pt x="121" y="265"/>
                    </a:lnTo>
                    <a:lnTo>
                      <a:pt x="122" y="262"/>
                    </a:lnTo>
                    <a:lnTo>
                      <a:pt x="122" y="259"/>
                    </a:lnTo>
                    <a:lnTo>
                      <a:pt x="124" y="260"/>
                    </a:lnTo>
                    <a:lnTo>
                      <a:pt x="129" y="262"/>
                    </a:lnTo>
                    <a:lnTo>
                      <a:pt x="135" y="265"/>
                    </a:lnTo>
                    <a:lnTo>
                      <a:pt x="141" y="265"/>
                    </a:lnTo>
                    <a:lnTo>
                      <a:pt x="141" y="260"/>
                    </a:lnTo>
                    <a:lnTo>
                      <a:pt x="141" y="258"/>
                    </a:lnTo>
                    <a:lnTo>
                      <a:pt x="141" y="255"/>
                    </a:lnTo>
                    <a:lnTo>
                      <a:pt x="148" y="259"/>
                    </a:lnTo>
                    <a:lnTo>
                      <a:pt x="148" y="258"/>
                    </a:lnTo>
                    <a:lnTo>
                      <a:pt x="150" y="255"/>
                    </a:lnTo>
                    <a:lnTo>
                      <a:pt x="148" y="251"/>
                    </a:lnTo>
                    <a:lnTo>
                      <a:pt x="147" y="246"/>
                    </a:lnTo>
                    <a:lnTo>
                      <a:pt x="151" y="248"/>
                    </a:lnTo>
                    <a:lnTo>
                      <a:pt x="156" y="249"/>
                    </a:lnTo>
                    <a:lnTo>
                      <a:pt x="160" y="251"/>
                    </a:lnTo>
                    <a:lnTo>
                      <a:pt x="163" y="252"/>
                    </a:lnTo>
                    <a:lnTo>
                      <a:pt x="161" y="248"/>
                    </a:lnTo>
                    <a:lnTo>
                      <a:pt x="160" y="245"/>
                    </a:lnTo>
                    <a:lnTo>
                      <a:pt x="157" y="244"/>
                    </a:lnTo>
                    <a:lnTo>
                      <a:pt x="167" y="245"/>
                    </a:lnTo>
                    <a:lnTo>
                      <a:pt x="164" y="244"/>
                    </a:lnTo>
                    <a:lnTo>
                      <a:pt x="160" y="241"/>
                    </a:lnTo>
                    <a:lnTo>
                      <a:pt x="156" y="237"/>
                    </a:lnTo>
                    <a:lnTo>
                      <a:pt x="154" y="231"/>
                    </a:lnTo>
                    <a:lnTo>
                      <a:pt x="154" y="223"/>
                    </a:lnTo>
                    <a:lnTo>
                      <a:pt x="154" y="214"/>
                    </a:lnTo>
                    <a:lnTo>
                      <a:pt x="154" y="207"/>
                    </a:lnTo>
                    <a:lnTo>
                      <a:pt x="157" y="203"/>
                    </a:lnTo>
                    <a:lnTo>
                      <a:pt x="160" y="200"/>
                    </a:lnTo>
                    <a:lnTo>
                      <a:pt x="163" y="199"/>
                    </a:lnTo>
                    <a:lnTo>
                      <a:pt x="164" y="197"/>
                    </a:lnTo>
                    <a:lnTo>
                      <a:pt x="164" y="195"/>
                    </a:lnTo>
                    <a:lnTo>
                      <a:pt x="164" y="189"/>
                    </a:lnTo>
                    <a:lnTo>
                      <a:pt x="167" y="185"/>
                    </a:lnTo>
                    <a:lnTo>
                      <a:pt x="178" y="183"/>
                    </a:lnTo>
                    <a:lnTo>
                      <a:pt x="182" y="185"/>
                    </a:lnTo>
                    <a:lnTo>
                      <a:pt x="186" y="186"/>
                    </a:lnTo>
                    <a:lnTo>
                      <a:pt x="191" y="189"/>
                    </a:lnTo>
                    <a:lnTo>
                      <a:pt x="194" y="192"/>
                    </a:lnTo>
                    <a:lnTo>
                      <a:pt x="202" y="188"/>
                    </a:lnTo>
                    <a:lnTo>
                      <a:pt x="214" y="179"/>
                    </a:lnTo>
                    <a:lnTo>
                      <a:pt x="224" y="168"/>
                    </a:lnTo>
                    <a:lnTo>
                      <a:pt x="233" y="155"/>
                    </a:lnTo>
                    <a:lnTo>
                      <a:pt x="229" y="157"/>
                    </a:lnTo>
                    <a:lnTo>
                      <a:pt x="230" y="153"/>
                    </a:lnTo>
                    <a:lnTo>
                      <a:pt x="236" y="143"/>
                    </a:lnTo>
                    <a:lnTo>
                      <a:pt x="240" y="130"/>
                    </a:lnTo>
                    <a:lnTo>
                      <a:pt x="243" y="122"/>
                    </a:lnTo>
                    <a:lnTo>
                      <a:pt x="243" y="116"/>
                    </a:lnTo>
                    <a:lnTo>
                      <a:pt x="242" y="112"/>
                    </a:lnTo>
                    <a:lnTo>
                      <a:pt x="240" y="109"/>
                    </a:lnTo>
                    <a:lnTo>
                      <a:pt x="243" y="105"/>
                    </a:lnTo>
                    <a:lnTo>
                      <a:pt x="240" y="108"/>
                    </a:lnTo>
                    <a:lnTo>
                      <a:pt x="237" y="111"/>
                    </a:lnTo>
                    <a:lnTo>
                      <a:pt x="236" y="115"/>
                    </a:lnTo>
                    <a:lnTo>
                      <a:pt x="234" y="118"/>
                    </a:lnTo>
                    <a:lnTo>
                      <a:pt x="236" y="109"/>
                    </a:lnTo>
                    <a:lnTo>
                      <a:pt x="239" y="101"/>
                    </a:lnTo>
                    <a:lnTo>
                      <a:pt x="242" y="92"/>
                    </a:lnTo>
                    <a:lnTo>
                      <a:pt x="245" y="88"/>
                    </a:lnTo>
                    <a:lnTo>
                      <a:pt x="239" y="92"/>
                    </a:lnTo>
                    <a:lnTo>
                      <a:pt x="233" y="97"/>
                    </a:lnTo>
                    <a:lnTo>
                      <a:pt x="229" y="101"/>
                    </a:lnTo>
                    <a:lnTo>
                      <a:pt x="227" y="102"/>
                    </a:lnTo>
                    <a:lnTo>
                      <a:pt x="227" y="101"/>
                    </a:lnTo>
                    <a:lnTo>
                      <a:pt x="224" y="99"/>
                    </a:lnTo>
                    <a:lnTo>
                      <a:pt x="223" y="98"/>
                    </a:lnTo>
                    <a:lnTo>
                      <a:pt x="220" y="99"/>
                    </a:lnTo>
                    <a:lnTo>
                      <a:pt x="217" y="101"/>
                    </a:lnTo>
                    <a:lnTo>
                      <a:pt x="214" y="102"/>
                    </a:lnTo>
                    <a:lnTo>
                      <a:pt x="213" y="101"/>
                    </a:lnTo>
                    <a:lnTo>
                      <a:pt x="215" y="95"/>
                    </a:lnTo>
                    <a:lnTo>
                      <a:pt x="220" y="87"/>
                    </a:lnTo>
                    <a:lnTo>
                      <a:pt x="226" y="77"/>
                    </a:lnTo>
                    <a:lnTo>
                      <a:pt x="233" y="69"/>
                    </a:lnTo>
                    <a:lnTo>
                      <a:pt x="239" y="63"/>
                    </a:lnTo>
                    <a:lnTo>
                      <a:pt x="229" y="63"/>
                    </a:lnTo>
                    <a:lnTo>
                      <a:pt x="215" y="67"/>
                    </a:lnTo>
                    <a:lnTo>
                      <a:pt x="205" y="71"/>
                    </a:lnTo>
                    <a:lnTo>
                      <a:pt x="196" y="77"/>
                    </a:lnTo>
                    <a:lnTo>
                      <a:pt x="194" y="80"/>
                    </a:lnTo>
                    <a:lnTo>
                      <a:pt x="191" y="78"/>
                    </a:lnTo>
                    <a:lnTo>
                      <a:pt x="191" y="76"/>
                    </a:lnTo>
                    <a:lnTo>
                      <a:pt x="191" y="70"/>
                    </a:lnTo>
                    <a:lnTo>
                      <a:pt x="185" y="71"/>
                    </a:lnTo>
                    <a:lnTo>
                      <a:pt x="185" y="70"/>
                    </a:lnTo>
                    <a:lnTo>
                      <a:pt x="185" y="67"/>
                    </a:lnTo>
                    <a:lnTo>
                      <a:pt x="182" y="64"/>
                    </a:lnTo>
                    <a:lnTo>
                      <a:pt x="179" y="60"/>
                    </a:lnTo>
                    <a:lnTo>
                      <a:pt x="170" y="55"/>
                    </a:lnTo>
                    <a:lnTo>
                      <a:pt x="161" y="55"/>
                    </a:lnTo>
                    <a:lnTo>
                      <a:pt x="156" y="55"/>
                    </a:lnTo>
                    <a:lnTo>
                      <a:pt x="151" y="55"/>
                    </a:lnTo>
                    <a:lnTo>
                      <a:pt x="150" y="50"/>
                    </a:lnTo>
                    <a:lnTo>
                      <a:pt x="148" y="45"/>
                    </a:lnTo>
                    <a:lnTo>
                      <a:pt x="145" y="41"/>
                    </a:lnTo>
                    <a:lnTo>
                      <a:pt x="144" y="38"/>
                    </a:lnTo>
                    <a:lnTo>
                      <a:pt x="140" y="36"/>
                    </a:lnTo>
                    <a:lnTo>
                      <a:pt x="132" y="34"/>
                    </a:lnTo>
                    <a:lnTo>
                      <a:pt x="122" y="32"/>
                    </a:lnTo>
                    <a:lnTo>
                      <a:pt x="112" y="35"/>
                    </a:lnTo>
                    <a:lnTo>
                      <a:pt x="115" y="31"/>
                    </a:lnTo>
                    <a:lnTo>
                      <a:pt x="119" y="27"/>
                    </a:lnTo>
                    <a:lnTo>
                      <a:pt x="126" y="22"/>
                    </a:lnTo>
                    <a:lnTo>
                      <a:pt x="135" y="18"/>
                    </a:lnTo>
                    <a:lnTo>
                      <a:pt x="125" y="20"/>
                    </a:lnTo>
                    <a:lnTo>
                      <a:pt x="113" y="24"/>
                    </a:lnTo>
                    <a:lnTo>
                      <a:pt x="103" y="29"/>
                    </a:lnTo>
                    <a:lnTo>
                      <a:pt x="96" y="35"/>
                    </a:lnTo>
                    <a:lnTo>
                      <a:pt x="99" y="24"/>
                    </a:lnTo>
                    <a:lnTo>
                      <a:pt x="105" y="15"/>
                    </a:lnTo>
                    <a:lnTo>
                      <a:pt x="112" y="8"/>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6" name="Freeform 944">
                <a:extLst>
                  <a:ext uri="{FF2B5EF4-FFF2-40B4-BE49-F238E27FC236}">
                    <a16:creationId xmlns:a16="http://schemas.microsoft.com/office/drawing/2014/main" id="{64CEF149-ADA9-3510-4112-E7C988ED037E}"/>
                  </a:ext>
                </a:extLst>
              </p:cNvPr>
              <p:cNvSpPr>
                <a:spLocks/>
              </p:cNvSpPr>
              <p:nvPr/>
            </p:nvSpPr>
            <p:spPr bwMode="auto">
              <a:xfrm>
                <a:off x="2763" y="3869"/>
                <a:ext cx="23" cy="20"/>
              </a:xfrm>
              <a:custGeom>
                <a:avLst/>
                <a:gdLst>
                  <a:gd name="T0" fmla="*/ 0 w 70"/>
                  <a:gd name="T1" fmla="*/ 0 h 60"/>
                  <a:gd name="T2" fmla="*/ 0 w 70"/>
                  <a:gd name="T3" fmla="*/ 0 h 60"/>
                  <a:gd name="T4" fmla="*/ 0 w 70"/>
                  <a:gd name="T5" fmla="*/ 0 h 60"/>
                  <a:gd name="T6" fmla="*/ 0 w 70"/>
                  <a:gd name="T7" fmla="*/ 0 h 60"/>
                  <a:gd name="T8" fmla="*/ 0 w 70"/>
                  <a:gd name="T9" fmla="*/ 0 h 60"/>
                  <a:gd name="T10" fmla="*/ 0 w 70"/>
                  <a:gd name="T11" fmla="*/ 0 h 60"/>
                  <a:gd name="T12" fmla="*/ 0 w 70"/>
                  <a:gd name="T13" fmla="*/ 0 h 60"/>
                  <a:gd name="T14" fmla="*/ 0 w 70"/>
                  <a:gd name="T15" fmla="*/ 0 h 60"/>
                  <a:gd name="T16" fmla="*/ 0 w 70"/>
                  <a:gd name="T17" fmla="*/ 0 h 60"/>
                  <a:gd name="T18" fmla="*/ 0 w 70"/>
                  <a:gd name="T19" fmla="*/ 0 h 60"/>
                  <a:gd name="T20" fmla="*/ 0 w 70"/>
                  <a:gd name="T21" fmla="*/ 0 h 60"/>
                  <a:gd name="T22" fmla="*/ 0 w 70"/>
                  <a:gd name="T23" fmla="*/ 0 h 60"/>
                  <a:gd name="T24" fmla="*/ 0 w 70"/>
                  <a:gd name="T25" fmla="*/ 0 h 60"/>
                  <a:gd name="T26" fmla="*/ 0 w 70"/>
                  <a:gd name="T27" fmla="*/ 0 h 60"/>
                  <a:gd name="T28" fmla="*/ 0 w 70"/>
                  <a:gd name="T29" fmla="*/ 0 h 60"/>
                  <a:gd name="T30" fmla="*/ 0 w 70"/>
                  <a:gd name="T31" fmla="*/ 0 h 60"/>
                  <a:gd name="T32" fmla="*/ 0 w 70"/>
                  <a:gd name="T33" fmla="*/ 0 h 60"/>
                  <a:gd name="T34" fmla="*/ 0 w 70"/>
                  <a:gd name="T35" fmla="*/ 0 h 60"/>
                  <a:gd name="T36" fmla="*/ 0 w 70"/>
                  <a:gd name="T37" fmla="*/ 0 h 60"/>
                  <a:gd name="T38" fmla="*/ 0 w 70"/>
                  <a:gd name="T39" fmla="*/ 0 h 60"/>
                  <a:gd name="T40" fmla="*/ 0 w 70"/>
                  <a:gd name="T41" fmla="*/ 0 h 60"/>
                  <a:gd name="T42" fmla="*/ 0 w 70"/>
                  <a:gd name="T43" fmla="*/ 0 h 60"/>
                  <a:gd name="T44" fmla="*/ 0 w 70"/>
                  <a:gd name="T45" fmla="*/ 0 h 60"/>
                  <a:gd name="T46" fmla="*/ 0 w 70"/>
                  <a:gd name="T47" fmla="*/ 0 h 60"/>
                  <a:gd name="T48" fmla="*/ 0 w 70"/>
                  <a:gd name="T49" fmla="*/ 0 h 60"/>
                  <a:gd name="T50" fmla="*/ 0 w 70"/>
                  <a:gd name="T51" fmla="*/ 0 h 60"/>
                  <a:gd name="T52" fmla="*/ 0 w 70"/>
                  <a:gd name="T53" fmla="*/ 0 h 60"/>
                  <a:gd name="T54" fmla="*/ 0 w 70"/>
                  <a:gd name="T55" fmla="*/ 0 h 60"/>
                  <a:gd name="T56" fmla="*/ 0 w 70"/>
                  <a:gd name="T57" fmla="*/ 0 h 60"/>
                  <a:gd name="T58" fmla="*/ 0 w 70"/>
                  <a:gd name="T59" fmla="*/ 0 h 60"/>
                  <a:gd name="T60" fmla="*/ 0 w 70"/>
                  <a:gd name="T61" fmla="*/ 0 h 60"/>
                  <a:gd name="T62" fmla="*/ 0 w 70"/>
                  <a:gd name="T63" fmla="*/ 0 h 60"/>
                  <a:gd name="T64" fmla="*/ 0 w 70"/>
                  <a:gd name="T65" fmla="*/ 0 h 60"/>
                  <a:gd name="T66" fmla="*/ 0 w 70"/>
                  <a:gd name="T67" fmla="*/ 0 h 60"/>
                  <a:gd name="T68" fmla="*/ 0 w 70"/>
                  <a:gd name="T69" fmla="*/ 0 h 60"/>
                  <a:gd name="T70" fmla="*/ 0 w 70"/>
                  <a:gd name="T71" fmla="*/ 0 h 60"/>
                  <a:gd name="T72" fmla="*/ 0 w 70"/>
                  <a:gd name="T73" fmla="*/ 0 h 60"/>
                  <a:gd name="T74" fmla="*/ 0 w 70"/>
                  <a:gd name="T75" fmla="*/ 0 h 60"/>
                  <a:gd name="T76" fmla="*/ 0 w 70"/>
                  <a:gd name="T77" fmla="*/ 0 h 60"/>
                  <a:gd name="T78" fmla="*/ 0 w 70"/>
                  <a:gd name="T79" fmla="*/ 0 h 60"/>
                  <a:gd name="T80" fmla="*/ 0 w 70"/>
                  <a:gd name="T81" fmla="*/ 0 h 60"/>
                  <a:gd name="T82" fmla="*/ 0 w 70"/>
                  <a:gd name="T83" fmla="*/ 0 h 60"/>
                  <a:gd name="T84" fmla="*/ 0 w 70"/>
                  <a:gd name="T85" fmla="*/ 0 h 60"/>
                  <a:gd name="T86" fmla="*/ 0 w 70"/>
                  <a:gd name="T87" fmla="*/ 0 h 60"/>
                  <a:gd name="T88" fmla="*/ 0 w 70"/>
                  <a:gd name="T89" fmla="*/ 0 h 60"/>
                  <a:gd name="T90" fmla="*/ 0 w 70"/>
                  <a:gd name="T91" fmla="*/ 0 h 60"/>
                  <a:gd name="T92" fmla="*/ 0 w 70"/>
                  <a:gd name="T93" fmla="*/ 0 h 60"/>
                  <a:gd name="T94" fmla="*/ 0 w 70"/>
                  <a:gd name="T95" fmla="*/ 0 h 60"/>
                  <a:gd name="T96" fmla="*/ 0 w 70"/>
                  <a:gd name="T97" fmla="*/ 0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
                  <a:gd name="T148" fmla="*/ 0 h 60"/>
                  <a:gd name="T149" fmla="*/ 70 w 70"/>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 h="60">
                    <a:moveTo>
                      <a:pt x="37" y="54"/>
                    </a:moveTo>
                    <a:lnTo>
                      <a:pt x="47" y="53"/>
                    </a:lnTo>
                    <a:lnTo>
                      <a:pt x="56" y="53"/>
                    </a:lnTo>
                    <a:lnTo>
                      <a:pt x="62" y="54"/>
                    </a:lnTo>
                    <a:lnTo>
                      <a:pt x="63" y="54"/>
                    </a:lnTo>
                    <a:lnTo>
                      <a:pt x="64" y="56"/>
                    </a:lnTo>
                    <a:lnTo>
                      <a:pt x="66" y="57"/>
                    </a:lnTo>
                    <a:lnTo>
                      <a:pt x="69" y="58"/>
                    </a:lnTo>
                    <a:lnTo>
                      <a:pt x="70" y="60"/>
                    </a:lnTo>
                    <a:lnTo>
                      <a:pt x="70" y="51"/>
                    </a:lnTo>
                    <a:lnTo>
                      <a:pt x="69" y="42"/>
                    </a:lnTo>
                    <a:lnTo>
                      <a:pt x="66" y="33"/>
                    </a:lnTo>
                    <a:lnTo>
                      <a:pt x="63" y="30"/>
                    </a:lnTo>
                    <a:lnTo>
                      <a:pt x="62" y="32"/>
                    </a:lnTo>
                    <a:lnTo>
                      <a:pt x="60" y="35"/>
                    </a:lnTo>
                    <a:lnTo>
                      <a:pt x="59" y="37"/>
                    </a:lnTo>
                    <a:lnTo>
                      <a:pt x="57" y="37"/>
                    </a:lnTo>
                    <a:lnTo>
                      <a:pt x="53" y="33"/>
                    </a:lnTo>
                    <a:lnTo>
                      <a:pt x="47" y="28"/>
                    </a:lnTo>
                    <a:lnTo>
                      <a:pt x="41" y="21"/>
                    </a:lnTo>
                    <a:lnTo>
                      <a:pt x="35" y="18"/>
                    </a:lnTo>
                    <a:lnTo>
                      <a:pt x="31" y="18"/>
                    </a:lnTo>
                    <a:lnTo>
                      <a:pt x="25" y="15"/>
                    </a:lnTo>
                    <a:lnTo>
                      <a:pt x="19" y="14"/>
                    </a:lnTo>
                    <a:lnTo>
                      <a:pt x="16" y="9"/>
                    </a:lnTo>
                    <a:lnTo>
                      <a:pt x="15" y="5"/>
                    </a:lnTo>
                    <a:lnTo>
                      <a:pt x="11" y="1"/>
                    </a:lnTo>
                    <a:lnTo>
                      <a:pt x="6" y="0"/>
                    </a:lnTo>
                    <a:lnTo>
                      <a:pt x="0" y="1"/>
                    </a:lnTo>
                    <a:lnTo>
                      <a:pt x="5" y="7"/>
                    </a:lnTo>
                    <a:lnTo>
                      <a:pt x="9" y="11"/>
                    </a:lnTo>
                    <a:lnTo>
                      <a:pt x="13" y="14"/>
                    </a:lnTo>
                    <a:lnTo>
                      <a:pt x="22" y="16"/>
                    </a:lnTo>
                    <a:lnTo>
                      <a:pt x="24" y="16"/>
                    </a:lnTo>
                    <a:lnTo>
                      <a:pt x="25" y="18"/>
                    </a:lnTo>
                    <a:lnTo>
                      <a:pt x="25" y="21"/>
                    </a:lnTo>
                    <a:lnTo>
                      <a:pt x="25" y="23"/>
                    </a:lnTo>
                    <a:lnTo>
                      <a:pt x="27" y="28"/>
                    </a:lnTo>
                    <a:lnTo>
                      <a:pt x="28" y="30"/>
                    </a:lnTo>
                    <a:lnTo>
                      <a:pt x="31" y="33"/>
                    </a:lnTo>
                    <a:lnTo>
                      <a:pt x="35" y="35"/>
                    </a:lnTo>
                    <a:lnTo>
                      <a:pt x="40" y="36"/>
                    </a:lnTo>
                    <a:lnTo>
                      <a:pt x="44" y="40"/>
                    </a:lnTo>
                    <a:lnTo>
                      <a:pt x="47" y="43"/>
                    </a:lnTo>
                    <a:lnTo>
                      <a:pt x="48" y="46"/>
                    </a:lnTo>
                    <a:lnTo>
                      <a:pt x="48" y="49"/>
                    </a:lnTo>
                    <a:lnTo>
                      <a:pt x="46" y="50"/>
                    </a:lnTo>
                    <a:lnTo>
                      <a:pt x="43" y="53"/>
                    </a:lnTo>
                    <a:lnTo>
                      <a:pt x="3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7" name="Freeform 945">
                <a:extLst>
                  <a:ext uri="{FF2B5EF4-FFF2-40B4-BE49-F238E27FC236}">
                    <a16:creationId xmlns:a16="http://schemas.microsoft.com/office/drawing/2014/main" id="{3F412C49-F3A4-8077-E87A-641110FBFD12}"/>
                  </a:ext>
                </a:extLst>
              </p:cNvPr>
              <p:cNvSpPr>
                <a:spLocks/>
              </p:cNvSpPr>
              <p:nvPr/>
            </p:nvSpPr>
            <p:spPr bwMode="auto">
              <a:xfrm>
                <a:off x="2779" y="3890"/>
                <a:ext cx="12" cy="23"/>
              </a:xfrm>
              <a:custGeom>
                <a:avLst/>
                <a:gdLst>
                  <a:gd name="T0" fmla="*/ 0 w 36"/>
                  <a:gd name="T1" fmla="*/ 0 h 67"/>
                  <a:gd name="T2" fmla="*/ 0 w 36"/>
                  <a:gd name="T3" fmla="*/ 0 h 67"/>
                  <a:gd name="T4" fmla="*/ 0 w 36"/>
                  <a:gd name="T5" fmla="*/ 0 h 67"/>
                  <a:gd name="T6" fmla="*/ 0 w 36"/>
                  <a:gd name="T7" fmla="*/ 0 h 67"/>
                  <a:gd name="T8" fmla="*/ 0 w 36"/>
                  <a:gd name="T9" fmla="*/ 0 h 67"/>
                  <a:gd name="T10" fmla="*/ 0 w 36"/>
                  <a:gd name="T11" fmla="*/ 0 h 67"/>
                  <a:gd name="T12" fmla="*/ 0 w 36"/>
                  <a:gd name="T13" fmla="*/ 0 h 67"/>
                  <a:gd name="T14" fmla="*/ 0 w 36"/>
                  <a:gd name="T15" fmla="*/ 0 h 67"/>
                  <a:gd name="T16" fmla="*/ 0 w 36"/>
                  <a:gd name="T17" fmla="*/ 0 h 67"/>
                  <a:gd name="T18" fmla="*/ 0 w 36"/>
                  <a:gd name="T19" fmla="*/ 0 h 67"/>
                  <a:gd name="T20" fmla="*/ 0 w 36"/>
                  <a:gd name="T21" fmla="*/ 0 h 67"/>
                  <a:gd name="T22" fmla="*/ 0 w 36"/>
                  <a:gd name="T23" fmla="*/ 0 h 67"/>
                  <a:gd name="T24" fmla="*/ 0 w 36"/>
                  <a:gd name="T25" fmla="*/ 0 h 67"/>
                  <a:gd name="T26" fmla="*/ 0 w 36"/>
                  <a:gd name="T27" fmla="*/ 0 h 67"/>
                  <a:gd name="T28" fmla="*/ 0 w 36"/>
                  <a:gd name="T29" fmla="*/ 0 h 67"/>
                  <a:gd name="T30" fmla="*/ 0 w 36"/>
                  <a:gd name="T31" fmla="*/ 0 h 67"/>
                  <a:gd name="T32" fmla="*/ 0 w 36"/>
                  <a:gd name="T33" fmla="*/ 0 h 67"/>
                  <a:gd name="T34" fmla="*/ 0 w 36"/>
                  <a:gd name="T35" fmla="*/ 0 h 67"/>
                  <a:gd name="T36" fmla="*/ 0 w 36"/>
                  <a:gd name="T37" fmla="*/ 0 h 67"/>
                  <a:gd name="T38" fmla="*/ 0 w 36"/>
                  <a:gd name="T39" fmla="*/ 0 h 67"/>
                  <a:gd name="T40" fmla="*/ 0 w 36"/>
                  <a:gd name="T41" fmla="*/ 0 h 67"/>
                  <a:gd name="T42" fmla="*/ 0 w 36"/>
                  <a:gd name="T43" fmla="*/ 0 h 67"/>
                  <a:gd name="T44" fmla="*/ 0 w 36"/>
                  <a:gd name="T45" fmla="*/ 0 h 67"/>
                  <a:gd name="T46" fmla="*/ 0 w 36"/>
                  <a:gd name="T47" fmla="*/ 0 h 67"/>
                  <a:gd name="T48" fmla="*/ 0 w 36"/>
                  <a:gd name="T49" fmla="*/ 0 h 67"/>
                  <a:gd name="T50" fmla="*/ 0 w 36"/>
                  <a:gd name="T51" fmla="*/ 0 h 67"/>
                  <a:gd name="T52" fmla="*/ 0 w 36"/>
                  <a:gd name="T53" fmla="*/ 0 h 67"/>
                  <a:gd name="T54" fmla="*/ 0 w 36"/>
                  <a:gd name="T55" fmla="*/ 0 h 67"/>
                  <a:gd name="T56" fmla="*/ 0 w 36"/>
                  <a:gd name="T57" fmla="*/ 0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67"/>
                  <a:gd name="T89" fmla="*/ 36 w 36"/>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67">
                    <a:moveTo>
                      <a:pt x="13" y="0"/>
                    </a:moveTo>
                    <a:lnTo>
                      <a:pt x="10" y="0"/>
                    </a:lnTo>
                    <a:lnTo>
                      <a:pt x="7" y="0"/>
                    </a:lnTo>
                    <a:lnTo>
                      <a:pt x="3" y="0"/>
                    </a:lnTo>
                    <a:lnTo>
                      <a:pt x="0" y="1"/>
                    </a:lnTo>
                    <a:lnTo>
                      <a:pt x="1" y="3"/>
                    </a:lnTo>
                    <a:lnTo>
                      <a:pt x="6" y="6"/>
                    </a:lnTo>
                    <a:lnTo>
                      <a:pt x="12" y="13"/>
                    </a:lnTo>
                    <a:lnTo>
                      <a:pt x="19" y="20"/>
                    </a:lnTo>
                    <a:lnTo>
                      <a:pt x="23" y="31"/>
                    </a:lnTo>
                    <a:lnTo>
                      <a:pt x="23" y="43"/>
                    </a:lnTo>
                    <a:lnTo>
                      <a:pt x="22" y="56"/>
                    </a:lnTo>
                    <a:lnTo>
                      <a:pt x="17" y="67"/>
                    </a:lnTo>
                    <a:lnTo>
                      <a:pt x="22" y="66"/>
                    </a:lnTo>
                    <a:lnTo>
                      <a:pt x="25" y="66"/>
                    </a:lnTo>
                    <a:lnTo>
                      <a:pt x="26" y="67"/>
                    </a:lnTo>
                    <a:lnTo>
                      <a:pt x="28" y="67"/>
                    </a:lnTo>
                    <a:lnTo>
                      <a:pt x="31" y="62"/>
                    </a:lnTo>
                    <a:lnTo>
                      <a:pt x="33" y="56"/>
                    </a:lnTo>
                    <a:lnTo>
                      <a:pt x="35" y="49"/>
                    </a:lnTo>
                    <a:lnTo>
                      <a:pt x="36" y="42"/>
                    </a:lnTo>
                    <a:lnTo>
                      <a:pt x="36" y="32"/>
                    </a:lnTo>
                    <a:lnTo>
                      <a:pt x="35" y="22"/>
                    </a:lnTo>
                    <a:lnTo>
                      <a:pt x="31" y="13"/>
                    </a:lnTo>
                    <a:lnTo>
                      <a:pt x="28" y="4"/>
                    </a:lnTo>
                    <a:lnTo>
                      <a:pt x="25" y="3"/>
                    </a:lnTo>
                    <a:lnTo>
                      <a:pt x="22" y="1"/>
                    </a:lnTo>
                    <a:lnTo>
                      <a:pt x="17"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8" name="Freeform 946">
                <a:extLst>
                  <a:ext uri="{FF2B5EF4-FFF2-40B4-BE49-F238E27FC236}">
                    <a16:creationId xmlns:a16="http://schemas.microsoft.com/office/drawing/2014/main" id="{ED933F3E-0AC6-0CEC-88B2-095326C6B7D8}"/>
                  </a:ext>
                </a:extLst>
              </p:cNvPr>
              <p:cNvSpPr>
                <a:spLocks/>
              </p:cNvSpPr>
              <p:nvPr/>
            </p:nvSpPr>
            <p:spPr bwMode="auto">
              <a:xfrm>
                <a:off x="2777" y="4062"/>
                <a:ext cx="115" cy="42"/>
              </a:xfrm>
              <a:custGeom>
                <a:avLst/>
                <a:gdLst>
                  <a:gd name="T0" fmla="*/ 0 w 344"/>
                  <a:gd name="T1" fmla="*/ 0 h 125"/>
                  <a:gd name="T2" fmla="*/ 0 w 344"/>
                  <a:gd name="T3" fmla="*/ 0 h 125"/>
                  <a:gd name="T4" fmla="*/ 0 w 344"/>
                  <a:gd name="T5" fmla="*/ 0 h 125"/>
                  <a:gd name="T6" fmla="*/ 0 w 344"/>
                  <a:gd name="T7" fmla="*/ 0 h 125"/>
                  <a:gd name="T8" fmla="*/ 0 w 344"/>
                  <a:gd name="T9" fmla="*/ 0 h 125"/>
                  <a:gd name="T10" fmla="*/ 0 w 344"/>
                  <a:gd name="T11" fmla="*/ 0 h 125"/>
                  <a:gd name="T12" fmla="*/ 0 w 344"/>
                  <a:gd name="T13" fmla="*/ 0 h 125"/>
                  <a:gd name="T14" fmla="*/ 0 w 344"/>
                  <a:gd name="T15" fmla="*/ 0 h 125"/>
                  <a:gd name="T16" fmla="*/ 0 w 344"/>
                  <a:gd name="T17" fmla="*/ 0 h 125"/>
                  <a:gd name="T18" fmla="*/ 0 w 344"/>
                  <a:gd name="T19" fmla="*/ 0 h 125"/>
                  <a:gd name="T20" fmla="*/ 0 w 344"/>
                  <a:gd name="T21" fmla="*/ 0 h 125"/>
                  <a:gd name="T22" fmla="*/ 0 w 344"/>
                  <a:gd name="T23" fmla="*/ 0 h 125"/>
                  <a:gd name="T24" fmla="*/ 0 w 344"/>
                  <a:gd name="T25" fmla="*/ 0 h 125"/>
                  <a:gd name="T26" fmla="*/ 0 w 344"/>
                  <a:gd name="T27" fmla="*/ 0 h 125"/>
                  <a:gd name="T28" fmla="*/ 0 w 344"/>
                  <a:gd name="T29" fmla="*/ 0 h 125"/>
                  <a:gd name="T30" fmla="*/ 0 w 344"/>
                  <a:gd name="T31" fmla="*/ 0 h 125"/>
                  <a:gd name="T32" fmla="*/ 0 w 344"/>
                  <a:gd name="T33" fmla="*/ 0 h 125"/>
                  <a:gd name="T34" fmla="*/ 0 w 344"/>
                  <a:gd name="T35" fmla="*/ 0 h 125"/>
                  <a:gd name="T36" fmla="*/ 0 w 344"/>
                  <a:gd name="T37" fmla="*/ 0 h 125"/>
                  <a:gd name="T38" fmla="*/ 0 w 344"/>
                  <a:gd name="T39" fmla="*/ 0 h 125"/>
                  <a:gd name="T40" fmla="*/ 0 w 344"/>
                  <a:gd name="T41" fmla="*/ 0 h 125"/>
                  <a:gd name="T42" fmla="*/ 0 w 344"/>
                  <a:gd name="T43" fmla="*/ 0 h 125"/>
                  <a:gd name="T44" fmla="*/ 0 w 344"/>
                  <a:gd name="T45" fmla="*/ 0 h 125"/>
                  <a:gd name="T46" fmla="*/ 0 w 344"/>
                  <a:gd name="T47" fmla="*/ 0 h 125"/>
                  <a:gd name="T48" fmla="*/ 0 w 344"/>
                  <a:gd name="T49" fmla="*/ 0 h 125"/>
                  <a:gd name="T50" fmla="*/ 0 w 344"/>
                  <a:gd name="T51" fmla="*/ 0 h 125"/>
                  <a:gd name="T52" fmla="*/ 0 w 344"/>
                  <a:gd name="T53" fmla="*/ 0 h 125"/>
                  <a:gd name="T54" fmla="*/ 0 w 344"/>
                  <a:gd name="T55" fmla="*/ 0 h 125"/>
                  <a:gd name="T56" fmla="*/ 0 w 344"/>
                  <a:gd name="T57" fmla="*/ 0 h 125"/>
                  <a:gd name="T58" fmla="*/ 0 w 344"/>
                  <a:gd name="T59" fmla="*/ 0 h 125"/>
                  <a:gd name="T60" fmla="*/ 0 w 344"/>
                  <a:gd name="T61" fmla="*/ 0 h 125"/>
                  <a:gd name="T62" fmla="*/ 0 w 344"/>
                  <a:gd name="T63" fmla="*/ 0 h 125"/>
                  <a:gd name="T64" fmla="*/ 0 w 344"/>
                  <a:gd name="T65" fmla="*/ 0 h 125"/>
                  <a:gd name="T66" fmla="*/ 0 w 344"/>
                  <a:gd name="T67" fmla="*/ 0 h 125"/>
                  <a:gd name="T68" fmla="*/ 0 w 344"/>
                  <a:gd name="T69" fmla="*/ 0 h 125"/>
                  <a:gd name="T70" fmla="*/ 0 w 344"/>
                  <a:gd name="T71" fmla="*/ 0 h 125"/>
                  <a:gd name="T72" fmla="*/ 0 w 344"/>
                  <a:gd name="T73" fmla="*/ 0 h 125"/>
                  <a:gd name="T74" fmla="*/ 0 w 344"/>
                  <a:gd name="T75" fmla="*/ 0 h 125"/>
                  <a:gd name="T76" fmla="*/ 0 w 344"/>
                  <a:gd name="T77" fmla="*/ 0 h 125"/>
                  <a:gd name="T78" fmla="*/ 0 w 344"/>
                  <a:gd name="T79" fmla="*/ 0 h 125"/>
                  <a:gd name="T80" fmla="*/ 0 w 344"/>
                  <a:gd name="T81" fmla="*/ 0 h 125"/>
                  <a:gd name="T82" fmla="*/ 0 w 344"/>
                  <a:gd name="T83" fmla="*/ 0 h 125"/>
                  <a:gd name="T84" fmla="*/ 0 w 344"/>
                  <a:gd name="T85" fmla="*/ 0 h 125"/>
                  <a:gd name="T86" fmla="*/ 0 w 344"/>
                  <a:gd name="T87" fmla="*/ 0 h 125"/>
                  <a:gd name="T88" fmla="*/ 0 w 344"/>
                  <a:gd name="T89" fmla="*/ 0 h 125"/>
                  <a:gd name="T90" fmla="*/ 0 w 344"/>
                  <a:gd name="T91" fmla="*/ 0 h 125"/>
                  <a:gd name="T92" fmla="*/ 0 w 344"/>
                  <a:gd name="T93" fmla="*/ 0 h 125"/>
                  <a:gd name="T94" fmla="*/ 0 w 344"/>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125"/>
                  <a:gd name="T146" fmla="*/ 344 w 34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125">
                    <a:moveTo>
                      <a:pt x="194" y="2"/>
                    </a:moveTo>
                    <a:lnTo>
                      <a:pt x="198" y="2"/>
                    </a:lnTo>
                    <a:lnTo>
                      <a:pt x="201" y="2"/>
                    </a:lnTo>
                    <a:lnTo>
                      <a:pt x="204" y="3"/>
                    </a:lnTo>
                    <a:lnTo>
                      <a:pt x="208" y="4"/>
                    </a:lnTo>
                    <a:lnTo>
                      <a:pt x="212" y="2"/>
                    </a:lnTo>
                    <a:lnTo>
                      <a:pt x="218" y="0"/>
                    </a:lnTo>
                    <a:lnTo>
                      <a:pt x="223" y="2"/>
                    </a:lnTo>
                    <a:lnTo>
                      <a:pt x="229" y="4"/>
                    </a:lnTo>
                    <a:lnTo>
                      <a:pt x="237" y="6"/>
                    </a:lnTo>
                    <a:lnTo>
                      <a:pt x="246" y="6"/>
                    </a:lnTo>
                    <a:lnTo>
                      <a:pt x="256" y="6"/>
                    </a:lnTo>
                    <a:lnTo>
                      <a:pt x="262" y="7"/>
                    </a:lnTo>
                    <a:lnTo>
                      <a:pt x="266" y="10"/>
                    </a:lnTo>
                    <a:lnTo>
                      <a:pt x="269" y="11"/>
                    </a:lnTo>
                    <a:lnTo>
                      <a:pt x="272" y="13"/>
                    </a:lnTo>
                    <a:lnTo>
                      <a:pt x="272" y="14"/>
                    </a:lnTo>
                    <a:lnTo>
                      <a:pt x="277" y="14"/>
                    </a:lnTo>
                    <a:lnTo>
                      <a:pt x="285" y="16"/>
                    </a:lnTo>
                    <a:lnTo>
                      <a:pt x="294" y="18"/>
                    </a:lnTo>
                    <a:lnTo>
                      <a:pt x="301" y="23"/>
                    </a:lnTo>
                    <a:lnTo>
                      <a:pt x="307" y="27"/>
                    </a:lnTo>
                    <a:lnTo>
                      <a:pt x="315" y="32"/>
                    </a:lnTo>
                    <a:lnTo>
                      <a:pt x="322" y="39"/>
                    </a:lnTo>
                    <a:lnTo>
                      <a:pt x="326" y="45"/>
                    </a:lnTo>
                    <a:lnTo>
                      <a:pt x="331" y="49"/>
                    </a:lnTo>
                    <a:lnTo>
                      <a:pt x="338" y="53"/>
                    </a:lnTo>
                    <a:lnTo>
                      <a:pt x="342" y="56"/>
                    </a:lnTo>
                    <a:lnTo>
                      <a:pt x="344" y="59"/>
                    </a:lnTo>
                    <a:lnTo>
                      <a:pt x="342" y="60"/>
                    </a:lnTo>
                    <a:lnTo>
                      <a:pt x="339" y="63"/>
                    </a:lnTo>
                    <a:lnTo>
                      <a:pt x="335" y="65"/>
                    </a:lnTo>
                    <a:lnTo>
                      <a:pt x="328" y="63"/>
                    </a:lnTo>
                    <a:lnTo>
                      <a:pt x="323" y="62"/>
                    </a:lnTo>
                    <a:lnTo>
                      <a:pt x="317" y="59"/>
                    </a:lnTo>
                    <a:lnTo>
                      <a:pt x="312" y="56"/>
                    </a:lnTo>
                    <a:lnTo>
                      <a:pt x="306" y="53"/>
                    </a:lnTo>
                    <a:lnTo>
                      <a:pt x="299" y="51"/>
                    </a:lnTo>
                    <a:lnTo>
                      <a:pt x="294" y="48"/>
                    </a:lnTo>
                    <a:lnTo>
                      <a:pt x="288" y="45"/>
                    </a:lnTo>
                    <a:lnTo>
                      <a:pt x="284" y="45"/>
                    </a:lnTo>
                    <a:lnTo>
                      <a:pt x="288" y="53"/>
                    </a:lnTo>
                    <a:lnTo>
                      <a:pt x="290" y="60"/>
                    </a:lnTo>
                    <a:lnTo>
                      <a:pt x="290" y="66"/>
                    </a:lnTo>
                    <a:lnTo>
                      <a:pt x="288" y="69"/>
                    </a:lnTo>
                    <a:lnTo>
                      <a:pt x="282" y="70"/>
                    </a:lnTo>
                    <a:lnTo>
                      <a:pt x="277" y="69"/>
                    </a:lnTo>
                    <a:lnTo>
                      <a:pt x="269" y="63"/>
                    </a:lnTo>
                    <a:lnTo>
                      <a:pt x="261" y="51"/>
                    </a:lnTo>
                    <a:lnTo>
                      <a:pt x="252" y="53"/>
                    </a:lnTo>
                    <a:lnTo>
                      <a:pt x="243" y="59"/>
                    </a:lnTo>
                    <a:lnTo>
                      <a:pt x="231" y="67"/>
                    </a:lnTo>
                    <a:lnTo>
                      <a:pt x="221" y="73"/>
                    </a:lnTo>
                    <a:lnTo>
                      <a:pt x="215" y="74"/>
                    </a:lnTo>
                    <a:lnTo>
                      <a:pt x="210" y="77"/>
                    </a:lnTo>
                    <a:lnTo>
                      <a:pt x="204" y="79"/>
                    </a:lnTo>
                    <a:lnTo>
                      <a:pt x="198" y="79"/>
                    </a:lnTo>
                    <a:lnTo>
                      <a:pt x="192" y="80"/>
                    </a:lnTo>
                    <a:lnTo>
                      <a:pt x="186" y="80"/>
                    </a:lnTo>
                    <a:lnTo>
                      <a:pt x="180" y="80"/>
                    </a:lnTo>
                    <a:lnTo>
                      <a:pt x="176" y="80"/>
                    </a:lnTo>
                    <a:lnTo>
                      <a:pt x="170" y="80"/>
                    </a:lnTo>
                    <a:lnTo>
                      <a:pt x="161" y="81"/>
                    </a:lnTo>
                    <a:lnTo>
                      <a:pt x="151" y="84"/>
                    </a:lnTo>
                    <a:lnTo>
                      <a:pt x="140" y="87"/>
                    </a:lnTo>
                    <a:lnTo>
                      <a:pt x="128" y="90"/>
                    </a:lnTo>
                    <a:lnTo>
                      <a:pt x="116" y="93"/>
                    </a:lnTo>
                    <a:lnTo>
                      <a:pt x="105" y="95"/>
                    </a:lnTo>
                    <a:lnTo>
                      <a:pt x="96" y="98"/>
                    </a:lnTo>
                    <a:lnTo>
                      <a:pt x="87" y="101"/>
                    </a:lnTo>
                    <a:lnTo>
                      <a:pt x="75" y="104"/>
                    </a:lnTo>
                    <a:lnTo>
                      <a:pt x="61" y="108"/>
                    </a:lnTo>
                    <a:lnTo>
                      <a:pt x="48" y="112"/>
                    </a:lnTo>
                    <a:lnTo>
                      <a:pt x="33" y="116"/>
                    </a:lnTo>
                    <a:lnTo>
                      <a:pt x="20" y="121"/>
                    </a:lnTo>
                    <a:lnTo>
                      <a:pt x="10" y="123"/>
                    </a:lnTo>
                    <a:lnTo>
                      <a:pt x="3" y="125"/>
                    </a:lnTo>
                    <a:lnTo>
                      <a:pt x="5" y="112"/>
                    </a:lnTo>
                    <a:lnTo>
                      <a:pt x="8" y="94"/>
                    </a:lnTo>
                    <a:lnTo>
                      <a:pt x="7" y="72"/>
                    </a:lnTo>
                    <a:lnTo>
                      <a:pt x="0" y="46"/>
                    </a:lnTo>
                    <a:lnTo>
                      <a:pt x="17" y="45"/>
                    </a:lnTo>
                    <a:lnTo>
                      <a:pt x="39" y="44"/>
                    </a:lnTo>
                    <a:lnTo>
                      <a:pt x="61" y="42"/>
                    </a:lnTo>
                    <a:lnTo>
                      <a:pt x="81" y="41"/>
                    </a:lnTo>
                    <a:lnTo>
                      <a:pt x="102" y="38"/>
                    </a:lnTo>
                    <a:lnTo>
                      <a:pt x="118" y="37"/>
                    </a:lnTo>
                    <a:lnTo>
                      <a:pt x="129" y="35"/>
                    </a:lnTo>
                    <a:lnTo>
                      <a:pt x="135" y="34"/>
                    </a:lnTo>
                    <a:lnTo>
                      <a:pt x="140" y="32"/>
                    </a:lnTo>
                    <a:lnTo>
                      <a:pt x="145" y="30"/>
                    </a:lnTo>
                    <a:lnTo>
                      <a:pt x="150" y="28"/>
                    </a:lnTo>
                    <a:lnTo>
                      <a:pt x="156" y="28"/>
                    </a:lnTo>
                    <a:lnTo>
                      <a:pt x="163" y="24"/>
                    </a:lnTo>
                    <a:lnTo>
                      <a:pt x="173" y="16"/>
                    </a:lnTo>
                    <a:lnTo>
                      <a:pt x="185" y="7"/>
                    </a:lnTo>
                    <a:lnTo>
                      <a:pt x="194" y="2"/>
                    </a:lnTo>
                    <a:close/>
                  </a:path>
                </a:pathLst>
              </a:custGeom>
              <a:solidFill>
                <a:srgbClr val="E0B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59" name="Freeform 947">
                <a:extLst>
                  <a:ext uri="{FF2B5EF4-FFF2-40B4-BE49-F238E27FC236}">
                    <a16:creationId xmlns:a16="http://schemas.microsoft.com/office/drawing/2014/main" id="{0E14DF2A-0150-81A9-4D99-1617CE1BBFA9}"/>
                  </a:ext>
                </a:extLst>
              </p:cNvPr>
              <p:cNvSpPr>
                <a:spLocks/>
              </p:cNvSpPr>
              <p:nvPr/>
            </p:nvSpPr>
            <p:spPr bwMode="auto">
              <a:xfrm>
                <a:off x="2761" y="4049"/>
                <a:ext cx="58" cy="28"/>
              </a:xfrm>
              <a:custGeom>
                <a:avLst/>
                <a:gdLst>
                  <a:gd name="T0" fmla="*/ 0 w 175"/>
                  <a:gd name="T1" fmla="*/ 0 h 84"/>
                  <a:gd name="T2" fmla="*/ 0 w 175"/>
                  <a:gd name="T3" fmla="*/ 0 h 84"/>
                  <a:gd name="T4" fmla="*/ 0 w 175"/>
                  <a:gd name="T5" fmla="*/ 0 h 84"/>
                  <a:gd name="T6" fmla="*/ 0 w 175"/>
                  <a:gd name="T7" fmla="*/ 0 h 84"/>
                  <a:gd name="T8" fmla="*/ 0 w 175"/>
                  <a:gd name="T9" fmla="*/ 0 h 84"/>
                  <a:gd name="T10" fmla="*/ 0 w 175"/>
                  <a:gd name="T11" fmla="*/ 0 h 84"/>
                  <a:gd name="T12" fmla="*/ 0 w 175"/>
                  <a:gd name="T13" fmla="*/ 0 h 84"/>
                  <a:gd name="T14" fmla="*/ 0 w 175"/>
                  <a:gd name="T15" fmla="*/ 0 h 84"/>
                  <a:gd name="T16" fmla="*/ 0 w 175"/>
                  <a:gd name="T17" fmla="*/ 0 h 84"/>
                  <a:gd name="T18" fmla="*/ 0 w 175"/>
                  <a:gd name="T19" fmla="*/ 0 h 84"/>
                  <a:gd name="T20" fmla="*/ 0 w 175"/>
                  <a:gd name="T21" fmla="*/ 0 h 84"/>
                  <a:gd name="T22" fmla="*/ 0 w 175"/>
                  <a:gd name="T23" fmla="*/ 0 h 84"/>
                  <a:gd name="T24" fmla="*/ 0 w 175"/>
                  <a:gd name="T25" fmla="*/ 0 h 84"/>
                  <a:gd name="T26" fmla="*/ 0 w 175"/>
                  <a:gd name="T27" fmla="*/ 0 h 84"/>
                  <a:gd name="T28" fmla="*/ 0 w 175"/>
                  <a:gd name="T29" fmla="*/ 0 h 84"/>
                  <a:gd name="T30" fmla="*/ 0 w 175"/>
                  <a:gd name="T31" fmla="*/ 0 h 84"/>
                  <a:gd name="T32" fmla="*/ 0 w 175"/>
                  <a:gd name="T33" fmla="*/ 0 h 84"/>
                  <a:gd name="T34" fmla="*/ 0 w 175"/>
                  <a:gd name="T35" fmla="*/ 0 h 84"/>
                  <a:gd name="T36" fmla="*/ 0 w 175"/>
                  <a:gd name="T37" fmla="*/ 0 h 84"/>
                  <a:gd name="T38" fmla="*/ 0 w 175"/>
                  <a:gd name="T39" fmla="*/ 0 h 84"/>
                  <a:gd name="T40" fmla="*/ 0 w 175"/>
                  <a:gd name="T41" fmla="*/ 0 h 84"/>
                  <a:gd name="T42" fmla="*/ 0 w 175"/>
                  <a:gd name="T43" fmla="*/ 0 h 84"/>
                  <a:gd name="T44" fmla="*/ 0 w 175"/>
                  <a:gd name="T45" fmla="*/ 0 h 84"/>
                  <a:gd name="T46" fmla="*/ 0 w 175"/>
                  <a:gd name="T47" fmla="*/ 0 h 84"/>
                  <a:gd name="T48" fmla="*/ 0 w 175"/>
                  <a:gd name="T49" fmla="*/ 0 h 84"/>
                  <a:gd name="T50" fmla="*/ 0 w 175"/>
                  <a:gd name="T51" fmla="*/ 0 h 84"/>
                  <a:gd name="T52" fmla="*/ 0 w 175"/>
                  <a:gd name="T53" fmla="*/ 0 h 84"/>
                  <a:gd name="T54" fmla="*/ 0 w 175"/>
                  <a:gd name="T55" fmla="*/ 0 h 84"/>
                  <a:gd name="T56" fmla="*/ 0 w 175"/>
                  <a:gd name="T57" fmla="*/ 0 h 84"/>
                  <a:gd name="T58" fmla="*/ 0 w 175"/>
                  <a:gd name="T59" fmla="*/ 0 h 84"/>
                  <a:gd name="T60" fmla="*/ 0 w 175"/>
                  <a:gd name="T61" fmla="*/ 0 h 84"/>
                  <a:gd name="T62" fmla="*/ 0 w 175"/>
                  <a:gd name="T63" fmla="*/ 0 h 84"/>
                  <a:gd name="T64" fmla="*/ 0 w 175"/>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84"/>
                  <a:gd name="T101" fmla="*/ 175 w 175"/>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84">
                    <a:moveTo>
                      <a:pt x="43" y="3"/>
                    </a:moveTo>
                    <a:lnTo>
                      <a:pt x="47" y="2"/>
                    </a:lnTo>
                    <a:lnTo>
                      <a:pt x="52" y="0"/>
                    </a:lnTo>
                    <a:lnTo>
                      <a:pt x="54" y="0"/>
                    </a:lnTo>
                    <a:lnTo>
                      <a:pt x="59" y="0"/>
                    </a:lnTo>
                    <a:lnTo>
                      <a:pt x="65" y="2"/>
                    </a:lnTo>
                    <a:lnTo>
                      <a:pt x="68" y="2"/>
                    </a:lnTo>
                    <a:lnTo>
                      <a:pt x="70" y="0"/>
                    </a:lnTo>
                    <a:lnTo>
                      <a:pt x="75" y="0"/>
                    </a:lnTo>
                    <a:lnTo>
                      <a:pt x="79" y="2"/>
                    </a:lnTo>
                    <a:lnTo>
                      <a:pt x="81" y="5"/>
                    </a:lnTo>
                    <a:lnTo>
                      <a:pt x="84" y="6"/>
                    </a:lnTo>
                    <a:lnTo>
                      <a:pt x="87" y="7"/>
                    </a:lnTo>
                    <a:lnTo>
                      <a:pt x="94" y="7"/>
                    </a:lnTo>
                    <a:lnTo>
                      <a:pt x="98" y="7"/>
                    </a:lnTo>
                    <a:lnTo>
                      <a:pt x="101" y="10"/>
                    </a:lnTo>
                    <a:lnTo>
                      <a:pt x="104" y="13"/>
                    </a:lnTo>
                    <a:lnTo>
                      <a:pt x="107" y="16"/>
                    </a:lnTo>
                    <a:lnTo>
                      <a:pt x="111" y="17"/>
                    </a:lnTo>
                    <a:lnTo>
                      <a:pt x="117" y="17"/>
                    </a:lnTo>
                    <a:lnTo>
                      <a:pt x="123" y="17"/>
                    </a:lnTo>
                    <a:lnTo>
                      <a:pt x="133" y="17"/>
                    </a:lnTo>
                    <a:lnTo>
                      <a:pt x="142" y="17"/>
                    </a:lnTo>
                    <a:lnTo>
                      <a:pt x="149" y="19"/>
                    </a:lnTo>
                    <a:lnTo>
                      <a:pt x="155" y="20"/>
                    </a:lnTo>
                    <a:lnTo>
                      <a:pt x="165" y="27"/>
                    </a:lnTo>
                    <a:lnTo>
                      <a:pt x="173" y="38"/>
                    </a:lnTo>
                    <a:lnTo>
                      <a:pt x="175" y="52"/>
                    </a:lnTo>
                    <a:lnTo>
                      <a:pt x="174" y="73"/>
                    </a:lnTo>
                    <a:lnTo>
                      <a:pt x="173" y="73"/>
                    </a:lnTo>
                    <a:lnTo>
                      <a:pt x="171" y="75"/>
                    </a:lnTo>
                    <a:lnTo>
                      <a:pt x="170" y="75"/>
                    </a:lnTo>
                    <a:lnTo>
                      <a:pt x="158" y="76"/>
                    </a:lnTo>
                    <a:lnTo>
                      <a:pt x="145" y="77"/>
                    </a:lnTo>
                    <a:lnTo>
                      <a:pt x="129" y="79"/>
                    </a:lnTo>
                    <a:lnTo>
                      <a:pt x="113" y="80"/>
                    </a:lnTo>
                    <a:lnTo>
                      <a:pt x="95" y="82"/>
                    </a:lnTo>
                    <a:lnTo>
                      <a:pt x="79" y="83"/>
                    </a:lnTo>
                    <a:lnTo>
                      <a:pt x="63" y="83"/>
                    </a:lnTo>
                    <a:lnTo>
                      <a:pt x="49" y="84"/>
                    </a:lnTo>
                    <a:lnTo>
                      <a:pt x="46" y="79"/>
                    </a:lnTo>
                    <a:lnTo>
                      <a:pt x="40" y="73"/>
                    </a:lnTo>
                    <a:lnTo>
                      <a:pt x="33" y="69"/>
                    </a:lnTo>
                    <a:lnTo>
                      <a:pt x="22" y="68"/>
                    </a:lnTo>
                    <a:lnTo>
                      <a:pt x="18" y="65"/>
                    </a:lnTo>
                    <a:lnTo>
                      <a:pt x="14" y="59"/>
                    </a:lnTo>
                    <a:lnTo>
                      <a:pt x="9" y="52"/>
                    </a:lnTo>
                    <a:lnTo>
                      <a:pt x="0" y="49"/>
                    </a:lnTo>
                    <a:lnTo>
                      <a:pt x="0" y="47"/>
                    </a:lnTo>
                    <a:lnTo>
                      <a:pt x="0" y="44"/>
                    </a:lnTo>
                    <a:lnTo>
                      <a:pt x="2" y="41"/>
                    </a:lnTo>
                    <a:lnTo>
                      <a:pt x="5" y="40"/>
                    </a:lnTo>
                    <a:lnTo>
                      <a:pt x="8" y="38"/>
                    </a:lnTo>
                    <a:lnTo>
                      <a:pt x="11" y="35"/>
                    </a:lnTo>
                    <a:lnTo>
                      <a:pt x="14" y="34"/>
                    </a:lnTo>
                    <a:lnTo>
                      <a:pt x="17" y="31"/>
                    </a:lnTo>
                    <a:lnTo>
                      <a:pt x="17" y="27"/>
                    </a:lnTo>
                    <a:lnTo>
                      <a:pt x="18" y="21"/>
                    </a:lnTo>
                    <a:lnTo>
                      <a:pt x="19" y="16"/>
                    </a:lnTo>
                    <a:lnTo>
                      <a:pt x="24" y="13"/>
                    </a:lnTo>
                    <a:lnTo>
                      <a:pt x="31" y="10"/>
                    </a:lnTo>
                    <a:lnTo>
                      <a:pt x="37" y="6"/>
                    </a:lnTo>
                    <a:lnTo>
                      <a:pt x="41" y="5"/>
                    </a:lnTo>
                    <a:lnTo>
                      <a:pt x="43" y="3"/>
                    </a:lnTo>
                    <a:close/>
                  </a:path>
                </a:pathLst>
              </a:custGeom>
              <a:solidFill>
                <a:srgbClr val="E0B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0" name="Freeform 948">
                <a:extLst>
                  <a:ext uri="{FF2B5EF4-FFF2-40B4-BE49-F238E27FC236}">
                    <a16:creationId xmlns:a16="http://schemas.microsoft.com/office/drawing/2014/main" id="{87766211-5B45-DFDF-C552-FCAD5BB18D93}"/>
                  </a:ext>
                </a:extLst>
              </p:cNvPr>
              <p:cNvSpPr>
                <a:spLocks/>
              </p:cNvSpPr>
              <p:nvPr/>
            </p:nvSpPr>
            <p:spPr bwMode="auto">
              <a:xfrm>
                <a:off x="2733" y="3887"/>
                <a:ext cx="56" cy="115"/>
              </a:xfrm>
              <a:custGeom>
                <a:avLst/>
                <a:gdLst>
                  <a:gd name="T0" fmla="*/ 0 w 168"/>
                  <a:gd name="T1" fmla="*/ 0 h 346"/>
                  <a:gd name="T2" fmla="*/ 0 w 168"/>
                  <a:gd name="T3" fmla="*/ 0 h 346"/>
                  <a:gd name="T4" fmla="*/ 0 w 168"/>
                  <a:gd name="T5" fmla="*/ 0 h 346"/>
                  <a:gd name="T6" fmla="*/ 0 w 168"/>
                  <a:gd name="T7" fmla="*/ 0 h 346"/>
                  <a:gd name="T8" fmla="*/ 0 w 168"/>
                  <a:gd name="T9" fmla="*/ 0 h 346"/>
                  <a:gd name="T10" fmla="*/ 0 w 168"/>
                  <a:gd name="T11" fmla="*/ 0 h 346"/>
                  <a:gd name="T12" fmla="*/ 0 w 168"/>
                  <a:gd name="T13" fmla="*/ 0 h 346"/>
                  <a:gd name="T14" fmla="*/ 0 w 168"/>
                  <a:gd name="T15" fmla="*/ 0 h 346"/>
                  <a:gd name="T16" fmla="*/ 0 w 168"/>
                  <a:gd name="T17" fmla="*/ 0 h 346"/>
                  <a:gd name="T18" fmla="*/ 0 w 168"/>
                  <a:gd name="T19" fmla="*/ 0 h 346"/>
                  <a:gd name="T20" fmla="*/ 0 w 168"/>
                  <a:gd name="T21" fmla="*/ 0 h 346"/>
                  <a:gd name="T22" fmla="*/ 0 w 168"/>
                  <a:gd name="T23" fmla="*/ 0 h 346"/>
                  <a:gd name="T24" fmla="*/ 0 w 168"/>
                  <a:gd name="T25" fmla="*/ 0 h 346"/>
                  <a:gd name="T26" fmla="*/ 0 w 168"/>
                  <a:gd name="T27" fmla="*/ 0 h 346"/>
                  <a:gd name="T28" fmla="*/ 0 w 168"/>
                  <a:gd name="T29" fmla="*/ 0 h 346"/>
                  <a:gd name="T30" fmla="*/ 0 w 168"/>
                  <a:gd name="T31" fmla="*/ 0 h 346"/>
                  <a:gd name="T32" fmla="*/ 0 w 168"/>
                  <a:gd name="T33" fmla="*/ 0 h 346"/>
                  <a:gd name="T34" fmla="*/ 0 w 168"/>
                  <a:gd name="T35" fmla="*/ 0 h 346"/>
                  <a:gd name="T36" fmla="*/ 0 w 168"/>
                  <a:gd name="T37" fmla="*/ 0 h 346"/>
                  <a:gd name="T38" fmla="*/ 0 w 168"/>
                  <a:gd name="T39" fmla="*/ 0 h 346"/>
                  <a:gd name="T40" fmla="*/ 0 w 168"/>
                  <a:gd name="T41" fmla="*/ 0 h 346"/>
                  <a:gd name="T42" fmla="*/ 0 w 168"/>
                  <a:gd name="T43" fmla="*/ 0 h 346"/>
                  <a:gd name="T44" fmla="*/ 0 w 168"/>
                  <a:gd name="T45" fmla="*/ 0 h 346"/>
                  <a:gd name="T46" fmla="*/ 0 w 168"/>
                  <a:gd name="T47" fmla="*/ 0 h 346"/>
                  <a:gd name="T48" fmla="*/ 0 w 168"/>
                  <a:gd name="T49" fmla="*/ 0 h 346"/>
                  <a:gd name="T50" fmla="*/ 0 w 168"/>
                  <a:gd name="T51" fmla="*/ 0 h 346"/>
                  <a:gd name="T52" fmla="*/ 0 w 168"/>
                  <a:gd name="T53" fmla="*/ 0 h 346"/>
                  <a:gd name="T54" fmla="*/ 0 w 168"/>
                  <a:gd name="T55" fmla="*/ 0 h 346"/>
                  <a:gd name="T56" fmla="*/ 0 w 168"/>
                  <a:gd name="T57" fmla="*/ 0 h 346"/>
                  <a:gd name="T58" fmla="*/ 0 w 168"/>
                  <a:gd name="T59" fmla="*/ 0 h 346"/>
                  <a:gd name="T60" fmla="*/ 0 w 168"/>
                  <a:gd name="T61" fmla="*/ 0 h 346"/>
                  <a:gd name="T62" fmla="*/ 0 w 168"/>
                  <a:gd name="T63" fmla="*/ 0 h 346"/>
                  <a:gd name="T64" fmla="*/ 0 w 168"/>
                  <a:gd name="T65" fmla="*/ 0 h 346"/>
                  <a:gd name="T66" fmla="*/ 0 w 168"/>
                  <a:gd name="T67" fmla="*/ 0 h 346"/>
                  <a:gd name="T68" fmla="*/ 0 w 168"/>
                  <a:gd name="T69" fmla="*/ 0 h 346"/>
                  <a:gd name="T70" fmla="*/ 0 w 168"/>
                  <a:gd name="T71" fmla="*/ 0 h 346"/>
                  <a:gd name="T72" fmla="*/ 0 w 168"/>
                  <a:gd name="T73" fmla="*/ 0 h 346"/>
                  <a:gd name="T74" fmla="*/ 0 w 168"/>
                  <a:gd name="T75" fmla="*/ 0 h 346"/>
                  <a:gd name="T76" fmla="*/ 0 w 168"/>
                  <a:gd name="T77" fmla="*/ 0 h 346"/>
                  <a:gd name="T78" fmla="*/ 0 w 168"/>
                  <a:gd name="T79" fmla="*/ 0 h 346"/>
                  <a:gd name="T80" fmla="*/ 0 w 168"/>
                  <a:gd name="T81" fmla="*/ 0 h 346"/>
                  <a:gd name="T82" fmla="*/ 0 w 168"/>
                  <a:gd name="T83" fmla="*/ 0 h 346"/>
                  <a:gd name="T84" fmla="*/ 0 w 168"/>
                  <a:gd name="T85" fmla="*/ 0 h 346"/>
                  <a:gd name="T86" fmla="*/ 0 w 168"/>
                  <a:gd name="T87" fmla="*/ 0 h 346"/>
                  <a:gd name="T88" fmla="*/ 0 w 168"/>
                  <a:gd name="T89" fmla="*/ 0 h 346"/>
                  <a:gd name="T90" fmla="*/ 0 w 168"/>
                  <a:gd name="T91" fmla="*/ 0 h 3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346"/>
                  <a:gd name="T140" fmla="*/ 168 w 168"/>
                  <a:gd name="T141" fmla="*/ 346 h 3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346">
                    <a:moveTo>
                      <a:pt x="4" y="346"/>
                    </a:moveTo>
                    <a:lnTo>
                      <a:pt x="1" y="332"/>
                    </a:lnTo>
                    <a:lnTo>
                      <a:pt x="0" y="320"/>
                    </a:lnTo>
                    <a:lnTo>
                      <a:pt x="0" y="311"/>
                    </a:lnTo>
                    <a:lnTo>
                      <a:pt x="3" y="304"/>
                    </a:lnTo>
                    <a:lnTo>
                      <a:pt x="4" y="297"/>
                    </a:lnTo>
                    <a:lnTo>
                      <a:pt x="7" y="291"/>
                    </a:lnTo>
                    <a:lnTo>
                      <a:pt x="10" y="284"/>
                    </a:lnTo>
                    <a:lnTo>
                      <a:pt x="16" y="278"/>
                    </a:lnTo>
                    <a:lnTo>
                      <a:pt x="23" y="271"/>
                    </a:lnTo>
                    <a:lnTo>
                      <a:pt x="29" y="262"/>
                    </a:lnTo>
                    <a:lnTo>
                      <a:pt x="33" y="253"/>
                    </a:lnTo>
                    <a:lnTo>
                      <a:pt x="36" y="245"/>
                    </a:lnTo>
                    <a:lnTo>
                      <a:pt x="41" y="238"/>
                    </a:lnTo>
                    <a:lnTo>
                      <a:pt x="47" y="229"/>
                    </a:lnTo>
                    <a:lnTo>
                      <a:pt x="52" y="224"/>
                    </a:lnTo>
                    <a:lnTo>
                      <a:pt x="60" y="222"/>
                    </a:lnTo>
                    <a:lnTo>
                      <a:pt x="64" y="224"/>
                    </a:lnTo>
                    <a:lnTo>
                      <a:pt x="70" y="227"/>
                    </a:lnTo>
                    <a:lnTo>
                      <a:pt x="76" y="229"/>
                    </a:lnTo>
                    <a:lnTo>
                      <a:pt x="83" y="232"/>
                    </a:lnTo>
                    <a:lnTo>
                      <a:pt x="89" y="234"/>
                    </a:lnTo>
                    <a:lnTo>
                      <a:pt x="96" y="236"/>
                    </a:lnTo>
                    <a:lnTo>
                      <a:pt x="102" y="238"/>
                    </a:lnTo>
                    <a:lnTo>
                      <a:pt x="108" y="238"/>
                    </a:lnTo>
                    <a:lnTo>
                      <a:pt x="115" y="235"/>
                    </a:lnTo>
                    <a:lnTo>
                      <a:pt x="117" y="231"/>
                    </a:lnTo>
                    <a:lnTo>
                      <a:pt x="117" y="227"/>
                    </a:lnTo>
                    <a:lnTo>
                      <a:pt x="117" y="221"/>
                    </a:lnTo>
                    <a:lnTo>
                      <a:pt x="117" y="213"/>
                    </a:lnTo>
                    <a:lnTo>
                      <a:pt x="118" y="200"/>
                    </a:lnTo>
                    <a:lnTo>
                      <a:pt x="121" y="186"/>
                    </a:lnTo>
                    <a:lnTo>
                      <a:pt x="127" y="173"/>
                    </a:lnTo>
                    <a:lnTo>
                      <a:pt x="131" y="161"/>
                    </a:lnTo>
                    <a:lnTo>
                      <a:pt x="133" y="144"/>
                    </a:lnTo>
                    <a:lnTo>
                      <a:pt x="130" y="129"/>
                    </a:lnTo>
                    <a:lnTo>
                      <a:pt x="125" y="117"/>
                    </a:lnTo>
                    <a:lnTo>
                      <a:pt x="121" y="109"/>
                    </a:lnTo>
                    <a:lnTo>
                      <a:pt x="118" y="101"/>
                    </a:lnTo>
                    <a:lnTo>
                      <a:pt x="117" y="92"/>
                    </a:lnTo>
                    <a:lnTo>
                      <a:pt x="121" y="84"/>
                    </a:lnTo>
                    <a:lnTo>
                      <a:pt x="125" y="75"/>
                    </a:lnTo>
                    <a:lnTo>
                      <a:pt x="128" y="68"/>
                    </a:lnTo>
                    <a:lnTo>
                      <a:pt x="128" y="63"/>
                    </a:lnTo>
                    <a:lnTo>
                      <a:pt x="128" y="57"/>
                    </a:lnTo>
                    <a:lnTo>
                      <a:pt x="128" y="49"/>
                    </a:lnTo>
                    <a:lnTo>
                      <a:pt x="130" y="36"/>
                    </a:lnTo>
                    <a:lnTo>
                      <a:pt x="130" y="26"/>
                    </a:lnTo>
                    <a:lnTo>
                      <a:pt x="127" y="21"/>
                    </a:lnTo>
                    <a:lnTo>
                      <a:pt x="121" y="18"/>
                    </a:lnTo>
                    <a:lnTo>
                      <a:pt x="117" y="17"/>
                    </a:lnTo>
                    <a:lnTo>
                      <a:pt x="115" y="12"/>
                    </a:lnTo>
                    <a:lnTo>
                      <a:pt x="117" y="8"/>
                    </a:lnTo>
                    <a:lnTo>
                      <a:pt x="119" y="5"/>
                    </a:lnTo>
                    <a:lnTo>
                      <a:pt x="122" y="3"/>
                    </a:lnTo>
                    <a:lnTo>
                      <a:pt x="124" y="3"/>
                    </a:lnTo>
                    <a:lnTo>
                      <a:pt x="127" y="1"/>
                    </a:lnTo>
                    <a:lnTo>
                      <a:pt x="137" y="0"/>
                    </a:lnTo>
                    <a:lnTo>
                      <a:pt x="146" y="0"/>
                    </a:lnTo>
                    <a:lnTo>
                      <a:pt x="152" y="1"/>
                    </a:lnTo>
                    <a:lnTo>
                      <a:pt x="153" y="1"/>
                    </a:lnTo>
                    <a:lnTo>
                      <a:pt x="146" y="3"/>
                    </a:lnTo>
                    <a:lnTo>
                      <a:pt x="153" y="11"/>
                    </a:lnTo>
                    <a:lnTo>
                      <a:pt x="150" y="11"/>
                    </a:lnTo>
                    <a:lnTo>
                      <a:pt x="147" y="11"/>
                    </a:lnTo>
                    <a:lnTo>
                      <a:pt x="143" y="11"/>
                    </a:lnTo>
                    <a:lnTo>
                      <a:pt x="140" y="12"/>
                    </a:lnTo>
                    <a:lnTo>
                      <a:pt x="141" y="14"/>
                    </a:lnTo>
                    <a:lnTo>
                      <a:pt x="146" y="17"/>
                    </a:lnTo>
                    <a:lnTo>
                      <a:pt x="152" y="24"/>
                    </a:lnTo>
                    <a:lnTo>
                      <a:pt x="159" y="31"/>
                    </a:lnTo>
                    <a:lnTo>
                      <a:pt x="163" y="42"/>
                    </a:lnTo>
                    <a:lnTo>
                      <a:pt x="163" y="54"/>
                    </a:lnTo>
                    <a:lnTo>
                      <a:pt x="162" y="67"/>
                    </a:lnTo>
                    <a:lnTo>
                      <a:pt x="157" y="78"/>
                    </a:lnTo>
                    <a:lnTo>
                      <a:pt x="154" y="82"/>
                    </a:lnTo>
                    <a:lnTo>
                      <a:pt x="152" y="87"/>
                    </a:lnTo>
                    <a:lnTo>
                      <a:pt x="149" y="89"/>
                    </a:lnTo>
                    <a:lnTo>
                      <a:pt x="147" y="92"/>
                    </a:lnTo>
                    <a:lnTo>
                      <a:pt x="149" y="99"/>
                    </a:lnTo>
                    <a:lnTo>
                      <a:pt x="153" y="112"/>
                    </a:lnTo>
                    <a:lnTo>
                      <a:pt x="157" y="124"/>
                    </a:lnTo>
                    <a:lnTo>
                      <a:pt x="162" y="133"/>
                    </a:lnTo>
                    <a:lnTo>
                      <a:pt x="165" y="136"/>
                    </a:lnTo>
                    <a:lnTo>
                      <a:pt x="166" y="138"/>
                    </a:lnTo>
                    <a:lnTo>
                      <a:pt x="168" y="143"/>
                    </a:lnTo>
                    <a:lnTo>
                      <a:pt x="168" y="148"/>
                    </a:lnTo>
                    <a:lnTo>
                      <a:pt x="165" y="152"/>
                    </a:lnTo>
                    <a:lnTo>
                      <a:pt x="160" y="155"/>
                    </a:lnTo>
                    <a:lnTo>
                      <a:pt x="153" y="158"/>
                    </a:lnTo>
                    <a:lnTo>
                      <a:pt x="147" y="159"/>
                    </a:lnTo>
                    <a:lnTo>
                      <a:pt x="147" y="165"/>
                    </a:lnTo>
                    <a:lnTo>
                      <a:pt x="147" y="169"/>
                    </a:lnTo>
                    <a:lnTo>
                      <a:pt x="147" y="173"/>
                    </a:lnTo>
                    <a:lnTo>
                      <a:pt x="149" y="176"/>
                    </a:lnTo>
                    <a:lnTo>
                      <a:pt x="147" y="178"/>
                    </a:lnTo>
                    <a:lnTo>
                      <a:pt x="144" y="180"/>
                    </a:lnTo>
                    <a:lnTo>
                      <a:pt x="140" y="185"/>
                    </a:lnTo>
                    <a:lnTo>
                      <a:pt x="134" y="187"/>
                    </a:lnTo>
                    <a:lnTo>
                      <a:pt x="138" y="192"/>
                    </a:lnTo>
                    <a:lnTo>
                      <a:pt x="140" y="197"/>
                    </a:lnTo>
                    <a:lnTo>
                      <a:pt x="140" y="201"/>
                    </a:lnTo>
                    <a:lnTo>
                      <a:pt x="140" y="203"/>
                    </a:lnTo>
                    <a:lnTo>
                      <a:pt x="138" y="204"/>
                    </a:lnTo>
                    <a:lnTo>
                      <a:pt x="136" y="204"/>
                    </a:lnTo>
                    <a:lnTo>
                      <a:pt x="133" y="206"/>
                    </a:lnTo>
                    <a:lnTo>
                      <a:pt x="130" y="210"/>
                    </a:lnTo>
                    <a:lnTo>
                      <a:pt x="128" y="218"/>
                    </a:lnTo>
                    <a:lnTo>
                      <a:pt x="127" y="227"/>
                    </a:lnTo>
                    <a:lnTo>
                      <a:pt x="122" y="235"/>
                    </a:lnTo>
                    <a:lnTo>
                      <a:pt x="118" y="238"/>
                    </a:lnTo>
                    <a:lnTo>
                      <a:pt x="112" y="239"/>
                    </a:lnTo>
                    <a:lnTo>
                      <a:pt x="105" y="241"/>
                    </a:lnTo>
                    <a:lnTo>
                      <a:pt x="98" y="239"/>
                    </a:lnTo>
                    <a:lnTo>
                      <a:pt x="90" y="239"/>
                    </a:lnTo>
                    <a:lnTo>
                      <a:pt x="83" y="238"/>
                    </a:lnTo>
                    <a:lnTo>
                      <a:pt x="76" y="238"/>
                    </a:lnTo>
                    <a:lnTo>
                      <a:pt x="71" y="236"/>
                    </a:lnTo>
                    <a:lnTo>
                      <a:pt x="64" y="238"/>
                    </a:lnTo>
                    <a:lnTo>
                      <a:pt x="57" y="242"/>
                    </a:lnTo>
                    <a:lnTo>
                      <a:pt x="51" y="249"/>
                    </a:lnTo>
                    <a:lnTo>
                      <a:pt x="45" y="257"/>
                    </a:lnTo>
                    <a:lnTo>
                      <a:pt x="42" y="263"/>
                    </a:lnTo>
                    <a:lnTo>
                      <a:pt x="39" y="267"/>
                    </a:lnTo>
                    <a:lnTo>
                      <a:pt x="36" y="270"/>
                    </a:lnTo>
                    <a:lnTo>
                      <a:pt x="33" y="273"/>
                    </a:lnTo>
                    <a:lnTo>
                      <a:pt x="32" y="274"/>
                    </a:lnTo>
                    <a:lnTo>
                      <a:pt x="31" y="277"/>
                    </a:lnTo>
                    <a:lnTo>
                      <a:pt x="28" y="280"/>
                    </a:lnTo>
                    <a:lnTo>
                      <a:pt x="26" y="284"/>
                    </a:lnTo>
                    <a:lnTo>
                      <a:pt x="23" y="295"/>
                    </a:lnTo>
                    <a:lnTo>
                      <a:pt x="23" y="306"/>
                    </a:lnTo>
                    <a:lnTo>
                      <a:pt x="25" y="318"/>
                    </a:lnTo>
                    <a:lnTo>
                      <a:pt x="25" y="326"/>
                    </a:lnTo>
                    <a:lnTo>
                      <a:pt x="23" y="333"/>
                    </a:lnTo>
                    <a:lnTo>
                      <a:pt x="19" y="339"/>
                    </a:lnTo>
                    <a:lnTo>
                      <a:pt x="13" y="344"/>
                    </a:lnTo>
                    <a:lnTo>
                      <a:pt x="4" y="346"/>
                    </a:lnTo>
                    <a:close/>
                  </a:path>
                </a:pathLst>
              </a:custGeom>
              <a:solidFill>
                <a:srgbClr val="E0B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1" name="Freeform 949">
                <a:extLst>
                  <a:ext uri="{FF2B5EF4-FFF2-40B4-BE49-F238E27FC236}">
                    <a16:creationId xmlns:a16="http://schemas.microsoft.com/office/drawing/2014/main" id="{8209B6C3-1F7B-82D9-8DB9-40F6FCA40712}"/>
                  </a:ext>
                </a:extLst>
              </p:cNvPr>
              <p:cNvSpPr>
                <a:spLocks/>
              </p:cNvSpPr>
              <p:nvPr/>
            </p:nvSpPr>
            <p:spPr bwMode="auto">
              <a:xfrm>
                <a:off x="2777" y="4068"/>
                <a:ext cx="115" cy="36"/>
              </a:xfrm>
              <a:custGeom>
                <a:avLst/>
                <a:gdLst>
                  <a:gd name="T0" fmla="*/ 0 w 344"/>
                  <a:gd name="T1" fmla="*/ 0 h 107"/>
                  <a:gd name="T2" fmla="*/ 0 w 344"/>
                  <a:gd name="T3" fmla="*/ 0 h 107"/>
                  <a:gd name="T4" fmla="*/ 0 w 344"/>
                  <a:gd name="T5" fmla="*/ 0 h 107"/>
                  <a:gd name="T6" fmla="*/ 0 w 344"/>
                  <a:gd name="T7" fmla="*/ 0 h 107"/>
                  <a:gd name="T8" fmla="*/ 0 w 344"/>
                  <a:gd name="T9" fmla="*/ 0 h 107"/>
                  <a:gd name="T10" fmla="*/ 0 w 344"/>
                  <a:gd name="T11" fmla="*/ 0 h 107"/>
                  <a:gd name="T12" fmla="*/ 0 w 344"/>
                  <a:gd name="T13" fmla="*/ 0 h 107"/>
                  <a:gd name="T14" fmla="*/ 0 w 344"/>
                  <a:gd name="T15" fmla="*/ 0 h 107"/>
                  <a:gd name="T16" fmla="*/ 0 w 344"/>
                  <a:gd name="T17" fmla="*/ 0 h 107"/>
                  <a:gd name="T18" fmla="*/ 0 w 344"/>
                  <a:gd name="T19" fmla="*/ 0 h 107"/>
                  <a:gd name="T20" fmla="*/ 0 w 344"/>
                  <a:gd name="T21" fmla="*/ 0 h 107"/>
                  <a:gd name="T22" fmla="*/ 0 w 344"/>
                  <a:gd name="T23" fmla="*/ 0 h 107"/>
                  <a:gd name="T24" fmla="*/ 0 w 344"/>
                  <a:gd name="T25" fmla="*/ 0 h 107"/>
                  <a:gd name="T26" fmla="*/ 0 w 344"/>
                  <a:gd name="T27" fmla="*/ 0 h 107"/>
                  <a:gd name="T28" fmla="*/ 0 w 344"/>
                  <a:gd name="T29" fmla="*/ 0 h 107"/>
                  <a:gd name="T30" fmla="*/ 0 w 344"/>
                  <a:gd name="T31" fmla="*/ 0 h 107"/>
                  <a:gd name="T32" fmla="*/ 0 w 344"/>
                  <a:gd name="T33" fmla="*/ 0 h 107"/>
                  <a:gd name="T34" fmla="*/ 0 w 344"/>
                  <a:gd name="T35" fmla="*/ 0 h 107"/>
                  <a:gd name="T36" fmla="*/ 0 w 344"/>
                  <a:gd name="T37" fmla="*/ 0 h 107"/>
                  <a:gd name="T38" fmla="*/ 0 w 344"/>
                  <a:gd name="T39" fmla="*/ 0 h 107"/>
                  <a:gd name="T40" fmla="*/ 0 w 344"/>
                  <a:gd name="T41" fmla="*/ 0 h 107"/>
                  <a:gd name="T42" fmla="*/ 0 w 344"/>
                  <a:gd name="T43" fmla="*/ 0 h 107"/>
                  <a:gd name="T44" fmla="*/ 0 w 344"/>
                  <a:gd name="T45" fmla="*/ 0 h 107"/>
                  <a:gd name="T46" fmla="*/ 0 w 344"/>
                  <a:gd name="T47" fmla="*/ 0 h 107"/>
                  <a:gd name="T48" fmla="*/ 0 w 344"/>
                  <a:gd name="T49" fmla="*/ 0 h 107"/>
                  <a:gd name="T50" fmla="*/ 0 w 344"/>
                  <a:gd name="T51" fmla="*/ 0 h 107"/>
                  <a:gd name="T52" fmla="*/ 0 w 344"/>
                  <a:gd name="T53" fmla="*/ 0 h 107"/>
                  <a:gd name="T54" fmla="*/ 0 w 344"/>
                  <a:gd name="T55" fmla="*/ 0 h 107"/>
                  <a:gd name="T56" fmla="*/ 0 w 344"/>
                  <a:gd name="T57" fmla="*/ 0 h 107"/>
                  <a:gd name="T58" fmla="*/ 0 w 344"/>
                  <a:gd name="T59" fmla="*/ 0 h 107"/>
                  <a:gd name="T60" fmla="*/ 0 w 344"/>
                  <a:gd name="T61" fmla="*/ 0 h 107"/>
                  <a:gd name="T62" fmla="*/ 0 w 344"/>
                  <a:gd name="T63" fmla="*/ 0 h 107"/>
                  <a:gd name="T64" fmla="*/ 0 w 344"/>
                  <a:gd name="T65" fmla="*/ 0 h 107"/>
                  <a:gd name="T66" fmla="*/ 0 w 344"/>
                  <a:gd name="T67" fmla="*/ 0 h 107"/>
                  <a:gd name="T68" fmla="*/ 0 w 344"/>
                  <a:gd name="T69" fmla="*/ 0 h 107"/>
                  <a:gd name="T70" fmla="*/ 0 w 344"/>
                  <a:gd name="T71" fmla="*/ 0 h 107"/>
                  <a:gd name="T72" fmla="*/ 0 w 344"/>
                  <a:gd name="T73" fmla="*/ 0 h 107"/>
                  <a:gd name="T74" fmla="*/ 0 w 344"/>
                  <a:gd name="T75" fmla="*/ 0 h 107"/>
                  <a:gd name="T76" fmla="*/ 0 w 344"/>
                  <a:gd name="T77" fmla="*/ 0 h 107"/>
                  <a:gd name="T78" fmla="*/ 0 w 344"/>
                  <a:gd name="T79" fmla="*/ 0 h 107"/>
                  <a:gd name="T80" fmla="*/ 0 w 344"/>
                  <a:gd name="T81" fmla="*/ 0 h 107"/>
                  <a:gd name="T82" fmla="*/ 0 w 344"/>
                  <a:gd name="T83" fmla="*/ 0 h 107"/>
                  <a:gd name="T84" fmla="*/ 0 w 344"/>
                  <a:gd name="T85" fmla="*/ 0 h 107"/>
                  <a:gd name="T86" fmla="*/ 0 w 344"/>
                  <a:gd name="T87" fmla="*/ 0 h 107"/>
                  <a:gd name="T88" fmla="*/ 0 w 344"/>
                  <a:gd name="T89" fmla="*/ 0 h 107"/>
                  <a:gd name="T90" fmla="*/ 0 w 344"/>
                  <a:gd name="T91" fmla="*/ 0 h 107"/>
                  <a:gd name="T92" fmla="*/ 0 w 344"/>
                  <a:gd name="T93" fmla="*/ 0 h 107"/>
                  <a:gd name="T94" fmla="*/ 0 w 344"/>
                  <a:gd name="T95" fmla="*/ 0 h 107"/>
                  <a:gd name="T96" fmla="*/ 0 w 344"/>
                  <a:gd name="T97" fmla="*/ 0 h 107"/>
                  <a:gd name="T98" fmla="*/ 0 w 344"/>
                  <a:gd name="T99" fmla="*/ 0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4"/>
                  <a:gd name="T151" fmla="*/ 0 h 107"/>
                  <a:gd name="T152" fmla="*/ 344 w 344"/>
                  <a:gd name="T153" fmla="*/ 107 h 1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4" h="107">
                    <a:moveTo>
                      <a:pt x="301" y="5"/>
                    </a:moveTo>
                    <a:lnTo>
                      <a:pt x="307" y="9"/>
                    </a:lnTo>
                    <a:lnTo>
                      <a:pt x="315" y="14"/>
                    </a:lnTo>
                    <a:lnTo>
                      <a:pt x="322" y="21"/>
                    </a:lnTo>
                    <a:lnTo>
                      <a:pt x="326" y="27"/>
                    </a:lnTo>
                    <a:lnTo>
                      <a:pt x="331" y="31"/>
                    </a:lnTo>
                    <a:lnTo>
                      <a:pt x="338" y="35"/>
                    </a:lnTo>
                    <a:lnTo>
                      <a:pt x="342" y="38"/>
                    </a:lnTo>
                    <a:lnTo>
                      <a:pt x="344" y="41"/>
                    </a:lnTo>
                    <a:lnTo>
                      <a:pt x="342" y="42"/>
                    </a:lnTo>
                    <a:lnTo>
                      <a:pt x="339" y="45"/>
                    </a:lnTo>
                    <a:lnTo>
                      <a:pt x="335" y="47"/>
                    </a:lnTo>
                    <a:lnTo>
                      <a:pt x="328" y="45"/>
                    </a:lnTo>
                    <a:lnTo>
                      <a:pt x="323" y="44"/>
                    </a:lnTo>
                    <a:lnTo>
                      <a:pt x="317" y="41"/>
                    </a:lnTo>
                    <a:lnTo>
                      <a:pt x="312" y="38"/>
                    </a:lnTo>
                    <a:lnTo>
                      <a:pt x="306" y="35"/>
                    </a:lnTo>
                    <a:lnTo>
                      <a:pt x="299" y="33"/>
                    </a:lnTo>
                    <a:lnTo>
                      <a:pt x="294" y="30"/>
                    </a:lnTo>
                    <a:lnTo>
                      <a:pt x="288" y="27"/>
                    </a:lnTo>
                    <a:lnTo>
                      <a:pt x="284" y="27"/>
                    </a:lnTo>
                    <a:lnTo>
                      <a:pt x="288" y="35"/>
                    </a:lnTo>
                    <a:lnTo>
                      <a:pt x="290" y="42"/>
                    </a:lnTo>
                    <a:lnTo>
                      <a:pt x="290" y="48"/>
                    </a:lnTo>
                    <a:lnTo>
                      <a:pt x="288" y="51"/>
                    </a:lnTo>
                    <a:lnTo>
                      <a:pt x="282" y="52"/>
                    </a:lnTo>
                    <a:lnTo>
                      <a:pt x="277" y="51"/>
                    </a:lnTo>
                    <a:lnTo>
                      <a:pt x="269" y="45"/>
                    </a:lnTo>
                    <a:lnTo>
                      <a:pt x="261" y="33"/>
                    </a:lnTo>
                    <a:lnTo>
                      <a:pt x="252" y="35"/>
                    </a:lnTo>
                    <a:lnTo>
                      <a:pt x="243" y="41"/>
                    </a:lnTo>
                    <a:lnTo>
                      <a:pt x="231" y="49"/>
                    </a:lnTo>
                    <a:lnTo>
                      <a:pt x="221" y="55"/>
                    </a:lnTo>
                    <a:lnTo>
                      <a:pt x="215" y="56"/>
                    </a:lnTo>
                    <a:lnTo>
                      <a:pt x="210" y="59"/>
                    </a:lnTo>
                    <a:lnTo>
                      <a:pt x="204" y="61"/>
                    </a:lnTo>
                    <a:lnTo>
                      <a:pt x="198" y="61"/>
                    </a:lnTo>
                    <a:lnTo>
                      <a:pt x="192" y="62"/>
                    </a:lnTo>
                    <a:lnTo>
                      <a:pt x="186" y="62"/>
                    </a:lnTo>
                    <a:lnTo>
                      <a:pt x="180" y="62"/>
                    </a:lnTo>
                    <a:lnTo>
                      <a:pt x="176" y="62"/>
                    </a:lnTo>
                    <a:lnTo>
                      <a:pt x="170" y="62"/>
                    </a:lnTo>
                    <a:lnTo>
                      <a:pt x="161" y="63"/>
                    </a:lnTo>
                    <a:lnTo>
                      <a:pt x="151" y="66"/>
                    </a:lnTo>
                    <a:lnTo>
                      <a:pt x="140" y="69"/>
                    </a:lnTo>
                    <a:lnTo>
                      <a:pt x="128" y="72"/>
                    </a:lnTo>
                    <a:lnTo>
                      <a:pt x="116" y="75"/>
                    </a:lnTo>
                    <a:lnTo>
                      <a:pt x="105" y="77"/>
                    </a:lnTo>
                    <a:lnTo>
                      <a:pt x="96" y="80"/>
                    </a:lnTo>
                    <a:lnTo>
                      <a:pt x="87" y="83"/>
                    </a:lnTo>
                    <a:lnTo>
                      <a:pt x="75" y="86"/>
                    </a:lnTo>
                    <a:lnTo>
                      <a:pt x="61" y="90"/>
                    </a:lnTo>
                    <a:lnTo>
                      <a:pt x="48" y="94"/>
                    </a:lnTo>
                    <a:lnTo>
                      <a:pt x="33" y="98"/>
                    </a:lnTo>
                    <a:lnTo>
                      <a:pt x="20" y="103"/>
                    </a:lnTo>
                    <a:lnTo>
                      <a:pt x="10" y="105"/>
                    </a:lnTo>
                    <a:lnTo>
                      <a:pt x="3" y="107"/>
                    </a:lnTo>
                    <a:lnTo>
                      <a:pt x="5" y="94"/>
                    </a:lnTo>
                    <a:lnTo>
                      <a:pt x="8" y="76"/>
                    </a:lnTo>
                    <a:lnTo>
                      <a:pt x="7" y="54"/>
                    </a:lnTo>
                    <a:lnTo>
                      <a:pt x="0" y="28"/>
                    </a:lnTo>
                    <a:lnTo>
                      <a:pt x="13" y="27"/>
                    </a:lnTo>
                    <a:lnTo>
                      <a:pt x="27" y="27"/>
                    </a:lnTo>
                    <a:lnTo>
                      <a:pt x="43" y="26"/>
                    </a:lnTo>
                    <a:lnTo>
                      <a:pt x="61" y="24"/>
                    </a:lnTo>
                    <a:lnTo>
                      <a:pt x="77" y="23"/>
                    </a:lnTo>
                    <a:lnTo>
                      <a:pt x="94" y="21"/>
                    </a:lnTo>
                    <a:lnTo>
                      <a:pt x="109" y="20"/>
                    </a:lnTo>
                    <a:lnTo>
                      <a:pt x="121" y="19"/>
                    </a:lnTo>
                    <a:lnTo>
                      <a:pt x="115" y="23"/>
                    </a:lnTo>
                    <a:lnTo>
                      <a:pt x="113" y="28"/>
                    </a:lnTo>
                    <a:lnTo>
                      <a:pt x="113" y="34"/>
                    </a:lnTo>
                    <a:lnTo>
                      <a:pt x="115" y="38"/>
                    </a:lnTo>
                    <a:lnTo>
                      <a:pt x="116" y="41"/>
                    </a:lnTo>
                    <a:lnTo>
                      <a:pt x="122" y="41"/>
                    </a:lnTo>
                    <a:lnTo>
                      <a:pt x="126" y="42"/>
                    </a:lnTo>
                    <a:lnTo>
                      <a:pt x="132" y="41"/>
                    </a:lnTo>
                    <a:lnTo>
                      <a:pt x="142" y="38"/>
                    </a:lnTo>
                    <a:lnTo>
                      <a:pt x="151" y="34"/>
                    </a:lnTo>
                    <a:lnTo>
                      <a:pt x="160" y="30"/>
                    </a:lnTo>
                    <a:lnTo>
                      <a:pt x="166" y="28"/>
                    </a:lnTo>
                    <a:lnTo>
                      <a:pt x="172" y="28"/>
                    </a:lnTo>
                    <a:lnTo>
                      <a:pt x="177" y="30"/>
                    </a:lnTo>
                    <a:lnTo>
                      <a:pt x="183" y="33"/>
                    </a:lnTo>
                    <a:lnTo>
                      <a:pt x="188" y="33"/>
                    </a:lnTo>
                    <a:lnTo>
                      <a:pt x="191" y="31"/>
                    </a:lnTo>
                    <a:lnTo>
                      <a:pt x="196" y="27"/>
                    </a:lnTo>
                    <a:lnTo>
                      <a:pt x="207" y="21"/>
                    </a:lnTo>
                    <a:lnTo>
                      <a:pt x="217" y="16"/>
                    </a:lnTo>
                    <a:lnTo>
                      <a:pt x="227" y="10"/>
                    </a:lnTo>
                    <a:lnTo>
                      <a:pt x="237" y="5"/>
                    </a:lnTo>
                    <a:lnTo>
                      <a:pt x="246" y="2"/>
                    </a:lnTo>
                    <a:lnTo>
                      <a:pt x="250" y="0"/>
                    </a:lnTo>
                    <a:lnTo>
                      <a:pt x="256" y="2"/>
                    </a:lnTo>
                    <a:lnTo>
                      <a:pt x="264" y="5"/>
                    </a:lnTo>
                    <a:lnTo>
                      <a:pt x="269" y="7"/>
                    </a:lnTo>
                    <a:lnTo>
                      <a:pt x="275" y="9"/>
                    </a:lnTo>
                    <a:lnTo>
                      <a:pt x="282" y="9"/>
                    </a:lnTo>
                    <a:lnTo>
                      <a:pt x="290" y="7"/>
                    </a:lnTo>
                    <a:lnTo>
                      <a:pt x="296" y="6"/>
                    </a:lnTo>
                    <a:lnTo>
                      <a:pt x="301" y="5"/>
                    </a:lnTo>
                    <a:close/>
                  </a:path>
                </a:pathLst>
              </a:custGeom>
              <a:solidFill>
                <a:srgbClr val="C99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2" name="Freeform 950">
                <a:extLst>
                  <a:ext uri="{FF2B5EF4-FFF2-40B4-BE49-F238E27FC236}">
                    <a16:creationId xmlns:a16="http://schemas.microsoft.com/office/drawing/2014/main" id="{55DBA364-157E-DE7D-1231-21ED2C6D1DB3}"/>
                  </a:ext>
                </a:extLst>
              </p:cNvPr>
              <p:cNvSpPr>
                <a:spLocks/>
              </p:cNvSpPr>
              <p:nvPr/>
            </p:nvSpPr>
            <p:spPr bwMode="auto">
              <a:xfrm>
                <a:off x="2765" y="4055"/>
                <a:ext cx="52" cy="22"/>
              </a:xfrm>
              <a:custGeom>
                <a:avLst/>
                <a:gdLst>
                  <a:gd name="T0" fmla="*/ 0 w 156"/>
                  <a:gd name="T1" fmla="*/ 0 h 67"/>
                  <a:gd name="T2" fmla="*/ 0 w 156"/>
                  <a:gd name="T3" fmla="*/ 0 h 67"/>
                  <a:gd name="T4" fmla="*/ 0 w 156"/>
                  <a:gd name="T5" fmla="*/ 0 h 67"/>
                  <a:gd name="T6" fmla="*/ 0 w 156"/>
                  <a:gd name="T7" fmla="*/ 0 h 67"/>
                  <a:gd name="T8" fmla="*/ 0 w 156"/>
                  <a:gd name="T9" fmla="*/ 0 h 67"/>
                  <a:gd name="T10" fmla="*/ 0 w 156"/>
                  <a:gd name="T11" fmla="*/ 0 h 67"/>
                  <a:gd name="T12" fmla="*/ 0 w 156"/>
                  <a:gd name="T13" fmla="*/ 0 h 67"/>
                  <a:gd name="T14" fmla="*/ 0 w 156"/>
                  <a:gd name="T15" fmla="*/ 0 h 67"/>
                  <a:gd name="T16" fmla="*/ 0 w 156"/>
                  <a:gd name="T17" fmla="*/ 0 h 67"/>
                  <a:gd name="T18" fmla="*/ 0 w 156"/>
                  <a:gd name="T19" fmla="*/ 0 h 67"/>
                  <a:gd name="T20" fmla="*/ 0 w 156"/>
                  <a:gd name="T21" fmla="*/ 0 h 67"/>
                  <a:gd name="T22" fmla="*/ 0 w 156"/>
                  <a:gd name="T23" fmla="*/ 0 h 67"/>
                  <a:gd name="T24" fmla="*/ 0 w 156"/>
                  <a:gd name="T25" fmla="*/ 0 h 67"/>
                  <a:gd name="T26" fmla="*/ 0 w 156"/>
                  <a:gd name="T27" fmla="*/ 0 h 67"/>
                  <a:gd name="T28" fmla="*/ 0 w 156"/>
                  <a:gd name="T29" fmla="*/ 0 h 67"/>
                  <a:gd name="T30" fmla="*/ 0 w 156"/>
                  <a:gd name="T31" fmla="*/ 0 h 67"/>
                  <a:gd name="T32" fmla="*/ 0 w 156"/>
                  <a:gd name="T33" fmla="*/ 0 h 67"/>
                  <a:gd name="T34" fmla="*/ 0 w 156"/>
                  <a:gd name="T35" fmla="*/ 0 h 67"/>
                  <a:gd name="T36" fmla="*/ 0 w 156"/>
                  <a:gd name="T37" fmla="*/ 0 h 67"/>
                  <a:gd name="T38" fmla="*/ 0 w 156"/>
                  <a:gd name="T39" fmla="*/ 0 h 67"/>
                  <a:gd name="T40" fmla="*/ 0 w 156"/>
                  <a:gd name="T41" fmla="*/ 0 h 67"/>
                  <a:gd name="T42" fmla="*/ 0 w 156"/>
                  <a:gd name="T43" fmla="*/ 0 h 67"/>
                  <a:gd name="T44" fmla="*/ 0 w 156"/>
                  <a:gd name="T45" fmla="*/ 0 h 67"/>
                  <a:gd name="T46" fmla="*/ 0 w 156"/>
                  <a:gd name="T47" fmla="*/ 0 h 67"/>
                  <a:gd name="T48" fmla="*/ 0 w 156"/>
                  <a:gd name="T49" fmla="*/ 0 h 67"/>
                  <a:gd name="T50" fmla="*/ 0 w 156"/>
                  <a:gd name="T51" fmla="*/ 0 h 67"/>
                  <a:gd name="T52" fmla="*/ 0 w 156"/>
                  <a:gd name="T53" fmla="*/ 0 h 67"/>
                  <a:gd name="T54" fmla="*/ 0 w 156"/>
                  <a:gd name="T55" fmla="*/ 0 h 67"/>
                  <a:gd name="T56" fmla="*/ 0 w 156"/>
                  <a:gd name="T57" fmla="*/ 0 h 67"/>
                  <a:gd name="T58" fmla="*/ 0 w 156"/>
                  <a:gd name="T59" fmla="*/ 0 h 67"/>
                  <a:gd name="T60" fmla="*/ 0 w 156"/>
                  <a:gd name="T61" fmla="*/ 0 h 67"/>
                  <a:gd name="T62" fmla="*/ 0 w 156"/>
                  <a:gd name="T63" fmla="*/ 0 h 67"/>
                  <a:gd name="T64" fmla="*/ 0 w 156"/>
                  <a:gd name="T65" fmla="*/ 0 h 67"/>
                  <a:gd name="T66" fmla="*/ 0 w 156"/>
                  <a:gd name="T67" fmla="*/ 0 h 67"/>
                  <a:gd name="T68" fmla="*/ 0 w 156"/>
                  <a:gd name="T69" fmla="*/ 0 h 67"/>
                  <a:gd name="T70" fmla="*/ 0 w 156"/>
                  <a:gd name="T71" fmla="*/ 0 h 67"/>
                  <a:gd name="T72" fmla="*/ 0 w 156"/>
                  <a:gd name="T73" fmla="*/ 0 h 67"/>
                  <a:gd name="T74" fmla="*/ 0 w 156"/>
                  <a:gd name="T75" fmla="*/ 0 h 67"/>
                  <a:gd name="T76" fmla="*/ 0 w 156"/>
                  <a:gd name="T77" fmla="*/ 0 h 67"/>
                  <a:gd name="T78" fmla="*/ 0 w 156"/>
                  <a:gd name="T79" fmla="*/ 0 h 67"/>
                  <a:gd name="T80" fmla="*/ 0 w 156"/>
                  <a:gd name="T81" fmla="*/ 0 h 67"/>
                  <a:gd name="T82" fmla="*/ 0 w 156"/>
                  <a:gd name="T83" fmla="*/ 0 h 67"/>
                  <a:gd name="T84" fmla="*/ 0 w 156"/>
                  <a:gd name="T85" fmla="*/ 0 h 67"/>
                  <a:gd name="T86" fmla="*/ 0 w 156"/>
                  <a:gd name="T87" fmla="*/ 0 h 67"/>
                  <a:gd name="T88" fmla="*/ 0 w 156"/>
                  <a:gd name="T89" fmla="*/ 0 h 67"/>
                  <a:gd name="T90" fmla="*/ 0 w 156"/>
                  <a:gd name="T91" fmla="*/ 0 h 67"/>
                  <a:gd name="T92" fmla="*/ 0 w 156"/>
                  <a:gd name="T93" fmla="*/ 0 h 67"/>
                  <a:gd name="T94" fmla="*/ 0 w 156"/>
                  <a:gd name="T95" fmla="*/ 0 h 67"/>
                  <a:gd name="T96" fmla="*/ 0 w 156"/>
                  <a:gd name="T97" fmla="*/ 0 h 67"/>
                  <a:gd name="T98" fmla="*/ 0 w 156"/>
                  <a:gd name="T99" fmla="*/ 0 h 67"/>
                  <a:gd name="T100" fmla="*/ 0 w 156"/>
                  <a:gd name="T101" fmla="*/ 0 h 67"/>
                  <a:gd name="T102" fmla="*/ 0 w 156"/>
                  <a:gd name="T103" fmla="*/ 0 h 67"/>
                  <a:gd name="T104" fmla="*/ 0 w 156"/>
                  <a:gd name="T105" fmla="*/ 0 h 67"/>
                  <a:gd name="T106" fmla="*/ 0 w 156"/>
                  <a:gd name="T107" fmla="*/ 0 h 67"/>
                  <a:gd name="T108" fmla="*/ 0 w 156"/>
                  <a:gd name="T109" fmla="*/ 0 h 67"/>
                  <a:gd name="T110" fmla="*/ 0 w 156"/>
                  <a:gd name="T111" fmla="*/ 0 h 67"/>
                  <a:gd name="T112" fmla="*/ 0 w 156"/>
                  <a:gd name="T113" fmla="*/ 0 h 67"/>
                  <a:gd name="T114" fmla="*/ 0 w 156"/>
                  <a:gd name="T115" fmla="*/ 0 h 67"/>
                  <a:gd name="T116" fmla="*/ 0 w 156"/>
                  <a:gd name="T117" fmla="*/ 0 h 67"/>
                  <a:gd name="T118" fmla="*/ 0 w 156"/>
                  <a:gd name="T119" fmla="*/ 0 h 67"/>
                  <a:gd name="T120" fmla="*/ 0 w 156"/>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6"/>
                  <a:gd name="T184" fmla="*/ 0 h 67"/>
                  <a:gd name="T185" fmla="*/ 156 w 156"/>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6" h="67">
                    <a:moveTo>
                      <a:pt x="8" y="51"/>
                    </a:moveTo>
                    <a:lnTo>
                      <a:pt x="19" y="52"/>
                    </a:lnTo>
                    <a:lnTo>
                      <a:pt x="26" y="56"/>
                    </a:lnTo>
                    <a:lnTo>
                      <a:pt x="32" y="62"/>
                    </a:lnTo>
                    <a:lnTo>
                      <a:pt x="35" y="67"/>
                    </a:lnTo>
                    <a:lnTo>
                      <a:pt x="48" y="66"/>
                    </a:lnTo>
                    <a:lnTo>
                      <a:pt x="62" y="66"/>
                    </a:lnTo>
                    <a:lnTo>
                      <a:pt x="78" y="65"/>
                    </a:lnTo>
                    <a:lnTo>
                      <a:pt x="96" y="63"/>
                    </a:lnTo>
                    <a:lnTo>
                      <a:pt x="112" y="62"/>
                    </a:lnTo>
                    <a:lnTo>
                      <a:pt x="128" y="60"/>
                    </a:lnTo>
                    <a:lnTo>
                      <a:pt x="142" y="59"/>
                    </a:lnTo>
                    <a:lnTo>
                      <a:pt x="156" y="58"/>
                    </a:lnTo>
                    <a:lnTo>
                      <a:pt x="156" y="51"/>
                    </a:lnTo>
                    <a:lnTo>
                      <a:pt x="156" y="39"/>
                    </a:lnTo>
                    <a:lnTo>
                      <a:pt x="154" y="31"/>
                    </a:lnTo>
                    <a:lnTo>
                      <a:pt x="147" y="25"/>
                    </a:lnTo>
                    <a:lnTo>
                      <a:pt x="140" y="24"/>
                    </a:lnTo>
                    <a:lnTo>
                      <a:pt x="132" y="21"/>
                    </a:lnTo>
                    <a:lnTo>
                      <a:pt x="128" y="18"/>
                    </a:lnTo>
                    <a:lnTo>
                      <a:pt x="124" y="16"/>
                    </a:lnTo>
                    <a:lnTo>
                      <a:pt x="119" y="13"/>
                    </a:lnTo>
                    <a:lnTo>
                      <a:pt x="115" y="11"/>
                    </a:lnTo>
                    <a:lnTo>
                      <a:pt x="109" y="10"/>
                    </a:lnTo>
                    <a:lnTo>
                      <a:pt x="103" y="11"/>
                    </a:lnTo>
                    <a:lnTo>
                      <a:pt x="99" y="14"/>
                    </a:lnTo>
                    <a:lnTo>
                      <a:pt x="96" y="20"/>
                    </a:lnTo>
                    <a:lnTo>
                      <a:pt x="94" y="27"/>
                    </a:lnTo>
                    <a:lnTo>
                      <a:pt x="91" y="31"/>
                    </a:lnTo>
                    <a:lnTo>
                      <a:pt x="87" y="27"/>
                    </a:lnTo>
                    <a:lnTo>
                      <a:pt x="83" y="24"/>
                    </a:lnTo>
                    <a:lnTo>
                      <a:pt x="78" y="24"/>
                    </a:lnTo>
                    <a:lnTo>
                      <a:pt x="74" y="25"/>
                    </a:lnTo>
                    <a:lnTo>
                      <a:pt x="71" y="25"/>
                    </a:lnTo>
                    <a:lnTo>
                      <a:pt x="70" y="23"/>
                    </a:lnTo>
                    <a:lnTo>
                      <a:pt x="67" y="20"/>
                    </a:lnTo>
                    <a:lnTo>
                      <a:pt x="65" y="16"/>
                    </a:lnTo>
                    <a:lnTo>
                      <a:pt x="62" y="14"/>
                    </a:lnTo>
                    <a:lnTo>
                      <a:pt x="59" y="13"/>
                    </a:lnTo>
                    <a:lnTo>
                      <a:pt x="55" y="13"/>
                    </a:lnTo>
                    <a:lnTo>
                      <a:pt x="51" y="14"/>
                    </a:lnTo>
                    <a:lnTo>
                      <a:pt x="48" y="16"/>
                    </a:lnTo>
                    <a:lnTo>
                      <a:pt x="46" y="13"/>
                    </a:lnTo>
                    <a:lnTo>
                      <a:pt x="46" y="9"/>
                    </a:lnTo>
                    <a:lnTo>
                      <a:pt x="45" y="6"/>
                    </a:lnTo>
                    <a:lnTo>
                      <a:pt x="40" y="3"/>
                    </a:lnTo>
                    <a:lnTo>
                      <a:pt x="35" y="0"/>
                    </a:lnTo>
                    <a:lnTo>
                      <a:pt x="29" y="2"/>
                    </a:lnTo>
                    <a:lnTo>
                      <a:pt x="23" y="4"/>
                    </a:lnTo>
                    <a:lnTo>
                      <a:pt x="20" y="7"/>
                    </a:lnTo>
                    <a:lnTo>
                      <a:pt x="19" y="7"/>
                    </a:lnTo>
                    <a:lnTo>
                      <a:pt x="17" y="6"/>
                    </a:lnTo>
                    <a:lnTo>
                      <a:pt x="16" y="4"/>
                    </a:lnTo>
                    <a:lnTo>
                      <a:pt x="13" y="2"/>
                    </a:lnTo>
                    <a:lnTo>
                      <a:pt x="10" y="2"/>
                    </a:lnTo>
                    <a:lnTo>
                      <a:pt x="5" y="3"/>
                    </a:lnTo>
                    <a:lnTo>
                      <a:pt x="4" y="6"/>
                    </a:lnTo>
                    <a:lnTo>
                      <a:pt x="3" y="16"/>
                    </a:lnTo>
                    <a:lnTo>
                      <a:pt x="0" y="30"/>
                    </a:lnTo>
                    <a:lnTo>
                      <a:pt x="1" y="44"/>
                    </a:lnTo>
                    <a:lnTo>
                      <a:pt x="8" y="51"/>
                    </a:lnTo>
                    <a:close/>
                  </a:path>
                </a:pathLst>
              </a:custGeom>
              <a:solidFill>
                <a:srgbClr val="C99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3" name="Freeform 951">
                <a:extLst>
                  <a:ext uri="{FF2B5EF4-FFF2-40B4-BE49-F238E27FC236}">
                    <a16:creationId xmlns:a16="http://schemas.microsoft.com/office/drawing/2014/main" id="{F855EC85-93D4-D8F2-976D-EC3E732F6D20}"/>
                  </a:ext>
                </a:extLst>
              </p:cNvPr>
              <p:cNvSpPr>
                <a:spLocks/>
              </p:cNvSpPr>
              <p:nvPr/>
            </p:nvSpPr>
            <p:spPr bwMode="auto">
              <a:xfrm>
                <a:off x="2701" y="3887"/>
                <a:ext cx="76" cy="115"/>
              </a:xfrm>
              <a:custGeom>
                <a:avLst/>
                <a:gdLst>
                  <a:gd name="T0" fmla="*/ 0 w 228"/>
                  <a:gd name="T1" fmla="*/ 0 h 345"/>
                  <a:gd name="T2" fmla="*/ 0 w 228"/>
                  <a:gd name="T3" fmla="*/ 0 h 345"/>
                  <a:gd name="T4" fmla="*/ 0 w 228"/>
                  <a:gd name="T5" fmla="*/ 0 h 345"/>
                  <a:gd name="T6" fmla="*/ 0 w 228"/>
                  <a:gd name="T7" fmla="*/ 0 h 345"/>
                  <a:gd name="T8" fmla="*/ 0 w 228"/>
                  <a:gd name="T9" fmla="*/ 0 h 345"/>
                  <a:gd name="T10" fmla="*/ 0 w 228"/>
                  <a:gd name="T11" fmla="*/ 0 h 345"/>
                  <a:gd name="T12" fmla="*/ 0 w 228"/>
                  <a:gd name="T13" fmla="*/ 0 h 345"/>
                  <a:gd name="T14" fmla="*/ 0 w 228"/>
                  <a:gd name="T15" fmla="*/ 0 h 345"/>
                  <a:gd name="T16" fmla="*/ 0 w 228"/>
                  <a:gd name="T17" fmla="*/ 0 h 345"/>
                  <a:gd name="T18" fmla="*/ 0 w 228"/>
                  <a:gd name="T19" fmla="*/ 0 h 345"/>
                  <a:gd name="T20" fmla="*/ 0 w 228"/>
                  <a:gd name="T21" fmla="*/ 0 h 345"/>
                  <a:gd name="T22" fmla="*/ 0 w 228"/>
                  <a:gd name="T23" fmla="*/ 0 h 345"/>
                  <a:gd name="T24" fmla="*/ 0 w 228"/>
                  <a:gd name="T25" fmla="*/ 0 h 345"/>
                  <a:gd name="T26" fmla="*/ 0 w 228"/>
                  <a:gd name="T27" fmla="*/ 0 h 345"/>
                  <a:gd name="T28" fmla="*/ 0 w 228"/>
                  <a:gd name="T29" fmla="*/ 0 h 345"/>
                  <a:gd name="T30" fmla="*/ 0 w 228"/>
                  <a:gd name="T31" fmla="*/ 0 h 345"/>
                  <a:gd name="T32" fmla="*/ 0 w 228"/>
                  <a:gd name="T33" fmla="*/ 0 h 345"/>
                  <a:gd name="T34" fmla="*/ 0 w 228"/>
                  <a:gd name="T35" fmla="*/ 0 h 345"/>
                  <a:gd name="T36" fmla="*/ 0 w 228"/>
                  <a:gd name="T37" fmla="*/ 0 h 345"/>
                  <a:gd name="T38" fmla="*/ 0 w 228"/>
                  <a:gd name="T39" fmla="*/ 0 h 345"/>
                  <a:gd name="T40" fmla="*/ 0 w 228"/>
                  <a:gd name="T41" fmla="*/ 0 h 345"/>
                  <a:gd name="T42" fmla="*/ 0 w 228"/>
                  <a:gd name="T43" fmla="*/ 0 h 345"/>
                  <a:gd name="T44" fmla="*/ 0 w 228"/>
                  <a:gd name="T45" fmla="*/ 0 h 345"/>
                  <a:gd name="T46" fmla="*/ 0 w 228"/>
                  <a:gd name="T47" fmla="*/ 0 h 345"/>
                  <a:gd name="T48" fmla="*/ 0 w 228"/>
                  <a:gd name="T49" fmla="*/ 0 h 345"/>
                  <a:gd name="T50" fmla="*/ 0 w 228"/>
                  <a:gd name="T51" fmla="*/ 0 h 345"/>
                  <a:gd name="T52" fmla="*/ 0 w 228"/>
                  <a:gd name="T53" fmla="*/ 0 h 345"/>
                  <a:gd name="T54" fmla="*/ 0 w 228"/>
                  <a:gd name="T55" fmla="*/ 0 h 345"/>
                  <a:gd name="T56" fmla="*/ 0 w 228"/>
                  <a:gd name="T57" fmla="*/ 0 h 345"/>
                  <a:gd name="T58" fmla="*/ 0 w 228"/>
                  <a:gd name="T59" fmla="*/ 0 h 345"/>
                  <a:gd name="T60" fmla="*/ 0 w 228"/>
                  <a:gd name="T61" fmla="*/ 0 h 345"/>
                  <a:gd name="T62" fmla="*/ 0 w 228"/>
                  <a:gd name="T63" fmla="*/ 0 h 345"/>
                  <a:gd name="T64" fmla="*/ 0 w 228"/>
                  <a:gd name="T65" fmla="*/ 0 h 345"/>
                  <a:gd name="T66" fmla="*/ 0 w 228"/>
                  <a:gd name="T67" fmla="*/ 0 h 345"/>
                  <a:gd name="T68" fmla="*/ 0 w 228"/>
                  <a:gd name="T69" fmla="*/ 0 h 345"/>
                  <a:gd name="T70" fmla="*/ 0 w 228"/>
                  <a:gd name="T71" fmla="*/ 0 h 345"/>
                  <a:gd name="T72" fmla="*/ 0 w 228"/>
                  <a:gd name="T73" fmla="*/ 0 h 345"/>
                  <a:gd name="T74" fmla="*/ 0 w 228"/>
                  <a:gd name="T75" fmla="*/ 0 h 345"/>
                  <a:gd name="T76" fmla="*/ 0 w 228"/>
                  <a:gd name="T77" fmla="*/ 0 h 345"/>
                  <a:gd name="T78" fmla="*/ 0 w 228"/>
                  <a:gd name="T79" fmla="*/ 0 h 345"/>
                  <a:gd name="T80" fmla="*/ 0 w 228"/>
                  <a:gd name="T81" fmla="*/ 0 h 345"/>
                  <a:gd name="T82" fmla="*/ 0 w 228"/>
                  <a:gd name="T83" fmla="*/ 0 h 345"/>
                  <a:gd name="T84" fmla="*/ 0 w 228"/>
                  <a:gd name="T85" fmla="*/ 0 h 345"/>
                  <a:gd name="T86" fmla="*/ 0 w 228"/>
                  <a:gd name="T87" fmla="*/ 0 h 345"/>
                  <a:gd name="T88" fmla="*/ 0 w 228"/>
                  <a:gd name="T89" fmla="*/ 0 h 345"/>
                  <a:gd name="T90" fmla="*/ 0 w 228"/>
                  <a:gd name="T91" fmla="*/ 0 h 345"/>
                  <a:gd name="T92" fmla="*/ 0 w 228"/>
                  <a:gd name="T93" fmla="*/ 0 h 345"/>
                  <a:gd name="T94" fmla="*/ 0 w 228"/>
                  <a:gd name="T95" fmla="*/ 0 h 345"/>
                  <a:gd name="T96" fmla="*/ 0 w 228"/>
                  <a:gd name="T97" fmla="*/ 0 h 345"/>
                  <a:gd name="T98" fmla="*/ 0 w 228"/>
                  <a:gd name="T99" fmla="*/ 0 h 345"/>
                  <a:gd name="T100" fmla="*/ 0 w 228"/>
                  <a:gd name="T101" fmla="*/ 0 h 345"/>
                  <a:gd name="T102" fmla="*/ 0 w 228"/>
                  <a:gd name="T103" fmla="*/ 0 h 345"/>
                  <a:gd name="T104" fmla="*/ 0 w 228"/>
                  <a:gd name="T105" fmla="*/ 0 h 3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8"/>
                  <a:gd name="T160" fmla="*/ 0 h 345"/>
                  <a:gd name="T161" fmla="*/ 228 w 228"/>
                  <a:gd name="T162" fmla="*/ 345 h 3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8" h="345">
                    <a:moveTo>
                      <a:pt x="222" y="0"/>
                    </a:moveTo>
                    <a:lnTo>
                      <a:pt x="209" y="4"/>
                    </a:lnTo>
                    <a:lnTo>
                      <a:pt x="200" y="11"/>
                    </a:lnTo>
                    <a:lnTo>
                      <a:pt x="196" y="18"/>
                    </a:lnTo>
                    <a:lnTo>
                      <a:pt x="191" y="24"/>
                    </a:lnTo>
                    <a:lnTo>
                      <a:pt x="188" y="28"/>
                    </a:lnTo>
                    <a:lnTo>
                      <a:pt x="190" y="31"/>
                    </a:lnTo>
                    <a:lnTo>
                      <a:pt x="191" y="35"/>
                    </a:lnTo>
                    <a:lnTo>
                      <a:pt x="191" y="41"/>
                    </a:lnTo>
                    <a:lnTo>
                      <a:pt x="188" y="49"/>
                    </a:lnTo>
                    <a:lnTo>
                      <a:pt x="184" y="62"/>
                    </a:lnTo>
                    <a:lnTo>
                      <a:pt x="178" y="72"/>
                    </a:lnTo>
                    <a:lnTo>
                      <a:pt x="177" y="76"/>
                    </a:lnTo>
                    <a:lnTo>
                      <a:pt x="181" y="74"/>
                    </a:lnTo>
                    <a:lnTo>
                      <a:pt x="172" y="87"/>
                    </a:lnTo>
                    <a:lnTo>
                      <a:pt x="162" y="98"/>
                    </a:lnTo>
                    <a:lnTo>
                      <a:pt x="150" y="107"/>
                    </a:lnTo>
                    <a:lnTo>
                      <a:pt x="142" y="111"/>
                    </a:lnTo>
                    <a:lnTo>
                      <a:pt x="139" y="108"/>
                    </a:lnTo>
                    <a:lnTo>
                      <a:pt x="134" y="105"/>
                    </a:lnTo>
                    <a:lnTo>
                      <a:pt x="130" y="104"/>
                    </a:lnTo>
                    <a:lnTo>
                      <a:pt x="126" y="102"/>
                    </a:lnTo>
                    <a:lnTo>
                      <a:pt x="115" y="104"/>
                    </a:lnTo>
                    <a:lnTo>
                      <a:pt x="112" y="108"/>
                    </a:lnTo>
                    <a:lnTo>
                      <a:pt x="112" y="114"/>
                    </a:lnTo>
                    <a:lnTo>
                      <a:pt x="112" y="116"/>
                    </a:lnTo>
                    <a:lnTo>
                      <a:pt x="111" y="118"/>
                    </a:lnTo>
                    <a:lnTo>
                      <a:pt x="108" y="119"/>
                    </a:lnTo>
                    <a:lnTo>
                      <a:pt x="105" y="122"/>
                    </a:lnTo>
                    <a:lnTo>
                      <a:pt x="102" y="126"/>
                    </a:lnTo>
                    <a:lnTo>
                      <a:pt x="102" y="133"/>
                    </a:lnTo>
                    <a:lnTo>
                      <a:pt x="102" y="142"/>
                    </a:lnTo>
                    <a:lnTo>
                      <a:pt x="102" y="150"/>
                    </a:lnTo>
                    <a:lnTo>
                      <a:pt x="104" y="156"/>
                    </a:lnTo>
                    <a:lnTo>
                      <a:pt x="108" y="160"/>
                    </a:lnTo>
                    <a:lnTo>
                      <a:pt x="112" y="163"/>
                    </a:lnTo>
                    <a:lnTo>
                      <a:pt x="115" y="164"/>
                    </a:lnTo>
                    <a:lnTo>
                      <a:pt x="105" y="163"/>
                    </a:lnTo>
                    <a:lnTo>
                      <a:pt x="108" y="164"/>
                    </a:lnTo>
                    <a:lnTo>
                      <a:pt x="109" y="167"/>
                    </a:lnTo>
                    <a:lnTo>
                      <a:pt x="111" y="171"/>
                    </a:lnTo>
                    <a:lnTo>
                      <a:pt x="108" y="170"/>
                    </a:lnTo>
                    <a:lnTo>
                      <a:pt x="104" y="168"/>
                    </a:lnTo>
                    <a:lnTo>
                      <a:pt x="99" y="167"/>
                    </a:lnTo>
                    <a:lnTo>
                      <a:pt x="95" y="165"/>
                    </a:lnTo>
                    <a:lnTo>
                      <a:pt x="96" y="170"/>
                    </a:lnTo>
                    <a:lnTo>
                      <a:pt x="98" y="174"/>
                    </a:lnTo>
                    <a:lnTo>
                      <a:pt x="96" y="177"/>
                    </a:lnTo>
                    <a:lnTo>
                      <a:pt x="96" y="178"/>
                    </a:lnTo>
                    <a:lnTo>
                      <a:pt x="89" y="174"/>
                    </a:lnTo>
                    <a:lnTo>
                      <a:pt x="89" y="177"/>
                    </a:lnTo>
                    <a:lnTo>
                      <a:pt x="89" y="179"/>
                    </a:lnTo>
                    <a:lnTo>
                      <a:pt x="89" y="184"/>
                    </a:lnTo>
                    <a:lnTo>
                      <a:pt x="83" y="184"/>
                    </a:lnTo>
                    <a:lnTo>
                      <a:pt x="77" y="181"/>
                    </a:lnTo>
                    <a:lnTo>
                      <a:pt x="72" y="179"/>
                    </a:lnTo>
                    <a:lnTo>
                      <a:pt x="70" y="178"/>
                    </a:lnTo>
                    <a:lnTo>
                      <a:pt x="70" y="181"/>
                    </a:lnTo>
                    <a:lnTo>
                      <a:pt x="69" y="184"/>
                    </a:lnTo>
                    <a:lnTo>
                      <a:pt x="67" y="185"/>
                    </a:lnTo>
                    <a:lnTo>
                      <a:pt x="67" y="186"/>
                    </a:lnTo>
                    <a:lnTo>
                      <a:pt x="60" y="186"/>
                    </a:lnTo>
                    <a:lnTo>
                      <a:pt x="58" y="191"/>
                    </a:lnTo>
                    <a:lnTo>
                      <a:pt x="54" y="198"/>
                    </a:lnTo>
                    <a:lnTo>
                      <a:pt x="48" y="203"/>
                    </a:lnTo>
                    <a:lnTo>
                      <a:pt x="42" y="209"/>
                    </a:lnTo>
                    <a:lnTo>
                      <a:pt x="45" y="205"/>
                    </a:lnTo>
                    <a:lnTo>
                      <a:pt x="47" y="199"/>
                    </a:lnTo>
                    <a:lnTo>
                      <a:pt x="48" y="192"/>
                    </a:lnTo>
                    <a:lnTo>
                      <a:pt x="48" y="186"/>
                    </a:lnTo>
                    <a:lnTo>
                      <a:pt x="47" y="189"/>
                    </a:lnTo>
                    <a:lnTo>
                      <a:pt x="45" y="193"/>
                    </a:lnTo>
                    <a:lnTo>
                      <a:pt x="39" y="200"/>
                    </a:lnTo>
                    <a:lnTo>
                      <a:pt x="32" y="205"/>
                    </a:lnTo>
                    <a:lnTo>
                      <a:pt x="25" y="210"/>
                    </a:lnTo>
                    <a:lnTo>
                      <a:pt x="21" y="216"/>
                    </a:lnTo>
                    <a:lnTo>
                      <a:pt x="19" y="224"/>
                    </a:lnTo>
                    <a:lnTo>
                      <a:pt x="19" y="234"/>
                    </a:lnTo>
                    <a:lnTo>
                      <a:pt x="15" y="227"/>
                    </a:lnTo>
                    <a:lnTo>
                      <a:pt x="12" y="220"/>
                    </a:lnTo>
                    <a:lnTo>
                      <a:pt x="12" y="214"/>
                    </a:lnTo>
                    <a:lnTo>
                      <a:pt x="12" y="213"/>
                    </a:lnTo>
                    <a:lnTo>
                      <a:pt x="10" y="213"/>
                    </a:lnTo>
                    <a:lnTo>
                      <a:pt x="9" y="212"/>
                    </a:lnTo>
                    <a:lnTo>
                      <a:pt x="5" y="212"/>
                    </a:lnTo>
                    <a:lnTo>
                      <a:pt x="0" y="213"/>
                    </a:lnTo>
                    <a:lnTo>
                      <a:pt x="2" y="226"/>
                    </a:lnTo>
                    <a:lnTo>
                      <a:pt x="3" y="234"/>
                    </a:lnTo>
                    <a:lnTo>
                      <a:pt x="6" y="241"/>
                    </a:lnTo>
                    <a:lnTo>
                      <a:pt x="9" y="248"/>
                    </a:lnTo>
                    <a:lnTo>
                      <a:pt x="16" y="262"/>
                    </a:lnTo>
                    <a:lnTo>
                      <a:pt x="26" y="284"/>
                    </a:lnTo>
                    <a:lnTo>
                      <a:pt x="37" y="307"/>
                    </a:lnTo>
                    <a:lnTo>
                      <a:pt x="44" y="321"/>
                    </a:lnTo>
                    <a:lnTo>
                      <a:pt x="51" y="326"/>
                    </a:lnTo>
                    <a:lnTo>
                      <a:pt x="57" y="332"/>
                    </a:lnTo>
                    <a:lnTo>
                      <a:pt x="64" y="336"/>
                    </a:lnTo>
                    <a:lnTo>
                      <a:pt x="70" y="339"/>
                    </a:lnTo>
                    <a:lnTo>
                      <a:pt x="76" y="342"/>
                    </a:lnTo>
                    <a:lnTo>
                      <a:pt x="83" y="343"/>
                    </a:lnTo>
                    <a:lnTo>
                      <a:pt x="91" y="345"/>
                    </a:lnTo>
                    <a:lnTo>
                      <a:pt x="99" y="345"/>
                    </a:lnTo>
                    <a:lnTo>
                      <a:pt x="96" y="331"/>
                    </a:lnTo>
                    <a:lnTo>
                      <a:pt x="95" y="319"/>
                    </a:lnTo>
                    <a:lnTo>
                      <a:pt x="95" y="310"/>
                    </a:lnTo>
                    <a:lnTo>
                      <a:pt x="98" y="303"/>
                    </a:lnTo>
                    <a:lnTo>
                      <a:pt x="99" y="296"/>
                    </a:lnTo>
                    <a:lnTo>
                      <a:pt x="102" y="290"/>
                    </a:lnTo>
                    <a:lnTo>
                      <a:pt x="105" y="283"/>
                    </a:lnTo>
                    <a:lnTo>
                      <a:pt x="111" y="277"/>
                    </a:lnTo>
                    <a:lnTo>
                      <a:pt x="118" y="270"/>
                    </a:lnTo>
                    <a:lnTo>
                      <a:pt x="124" y="261"/>
                    </a:lnTo>
                    <a:lnTo>
                      <a:pt x="128" y="252"/>
                    </a:lnTo>
                    <a:lnTo>
                      <a:pt x="131" y="244"/>
                    </a:lnTo>
                    <a:lnTo>
                      <a:pt x="136" y="237"/>
                    </a:lnTo>
                    <a:lnTo>
                      <a:pt x="142" y="228"/>
                    </a:lnTo>
                    <a:lnTo>
                      <a:pt x="147" y="223"/>
                    </a:lnTo>
                    <a:lnTo>
                      <a:pt x="155" y="221"/>
                    </a:lnTo>
                    <a:lnTo>
                      <a:pt x="159" y="223"/>
                    </a:lnTo>
                    <a:lnTo>
                      <a:pt x="165" y="226"/>
                    </a:lnTo>
                    <a:lnTo>
                      <a:pt x="171" y="228"/>
                    </a:lnTo>
                    <a:lnTo>
                      <a:pt x="178" y="231"/>
                    </a:lnTo>
                    <a:lnTo>
                      <a:pt x="184" y="233"/>
                    </a:lnTo>
                    <a:lnTo>
                      <a:pt x="191" y="235"/>
                    </a:lnTo>
                    <a:lnTo>
                      <a:pt x="197" y="237"/>
                    </a:lnTo>
                    <a:lnTo>
                      <a:pt x="203" y="237"/>
                    </a:lnTo>
                    <a:lnTo>
                      <a:pt x="210" y="234"/>
                    </a:lnTo>
                    <a:lnTo>
                      <a:pt x="212" y="230"/>
                    </a:lnTo>
                    <a:lnTo>
                      <a:pt x="212" y="226"/>
                    </a:lnTo>
                    <a:lnTo>
                      <a:pt x="212" y="220"/>
                    </a:lnTo>
                    <a:lnTo>
                      <a:pt x="212" y="212"/>
                    </a:lnTo>
                    <a:lnTo>
                      <a:pt x="213" y="199"/>
                    </a:lnTo>
                    <a:lnTo>
                      <a:pt x="216" y="185"/>
                    </a:lnTo>
                    <a:lnTo>
                      <a:pt x="222" y="172"/>
                    </a:lnTo>
                    <a:lnTo>
                      <a:pt x="226" y="160"/>
                    </a:lnTo>
                    <a:lnTo>
                      <a:pt x="228" y="143"/>
                    </a:lnTo>
                    <a:lnTo>
                      <a:pt x="225" y="128"/>
                    </a:lnTo>
                    <a:lnTo>
                      <a:pt x="220" y="116"/>
                    </a:lnTo>
                    <a:lnTo>
                      <a:pt x="216" y="108"/>
                    </a:lnTo>
                    <a:lnTo>
                      <a:pt x="213" y="100"/>
                    </a:lnTo>
                    <a:lnTo>
                      <a:pt x="212" y="91"/>
                    </a:lnTo>
                    <a:lnTo>
                      <a:pt x="216" y="83"/>
                    </a:lnTo>
                    <a:lnTo>
                      <a:pt x="220" y="74"/>
                    </a:lnTo>
                    <a:lnTo>
                      <a:pt x="223" y="67"/>
                    </a:lnTo>
                    <a:lnTo>
                      <a:pt x="223" y="62"/>
                    </a:lnTo>
                    <a:lnTo>
                      <a:pt x="223" y="56"/>
                    </a:lnTo>
                    <a:lnTo>
                      <a:pt x="223" y="48"/>
                    </a:lnTo>
                    <a:lnTo>
                      <a:pt x="225" y="35"/>
                    </a:lnTo>
                    <a:lnTo>
                      <a:pt x="225" y="25"/>
                    </a:lnTo>
                    <a:lnTo>
                      <a:pt x="222" y="20"/>
                    </a:lnTo>
                    <a:lnTo>
                      <a:pt x="216" y="17"/>
                    </a:lnTo>
                    <a:lnTo>
                      <a:pt x="212" y="16"/>
                    </a:lnTo>
                    <a:lnTo>
                      <a:pt x="210" y="11"/>
                    </a:lnTo>
                    <a:lnTo>
                      <a:pt x="212" y="7"/>
                    </a:lnTo>
                    <a:lnTo>
                      <a:pt x="214" y="4"/>
                    </a:lnTo>
                    <a:lnTo>
                      <a:pt x="217" y="2"/>
                    </a:lnTo>
                    <a:lnTo>
                      <a:pt x="219" y="2"/>
                    </a:lnTo>
                    <a:lnTo>
                      <a:pt x="222" y="0"/>
                    </a:lnTo>
                    <a:close/>
                  </a:path>
                </a:pathLst>
              </a:custGeom>
              <a:solidFill>
                <a:srgbClr val="C99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4" name="Freeform 952">
                <a:extLst>
                  <a:ext uri="{FF2B5EF4-FFF2-40B4-BE49-F238E27FC236}">
                    <a16:creationId xmlns:a16="http://schemas.microsoft.com/office/drawing/2014/main" id="{37EAC5C1-E309-ECB6-8F73-B15D3D69047C}"/>
                  </a:ext>
                </a:extLst>
              </p:cNvPr>
              <p:cNvSpPr>
                <a:spLocks/>
              </p:cNvSpPr>
              <p:nvPr/>
            </p:nvSpPr>
            <p:spPr bwMode="auto">
              <a:xfrm>
                <a:off x="2794" y="4065"/>
                <a:ext cx="23" cy="38"/>
              </a:xfrm>
              <a:custGeom>
                <a:avLst/>
                <a:gdLst>
                  <a:gd name="T0" fmla="*/ 0 w 68"/>
                  <a:gd name="T1" fmla="*/ 0 h 112"/>
                  <a:gd name="T2" fmla="*/ 0 w 68"/>
                  <a:gd name="T3" fmla="*/ 0 h 112"/>
                  <a:gd name="T4" fmla="*/ 0 w 68"/>
                  <a:gd name="T5" fmla="*/ 0 h 112"/>
                  <a:gd name="T6" fmla="*/ 0 w 68"/>
                  <a:gd name="T7" fmla="*/ 0 h 112"/>
                  <a:gd name="T8" fmla="*/ 0 w 68"/>
                  <a:gd name="T9" fmla="*/ 0 h 112"/>
                  <a:gd name="T10" fmla="*/ 0 w 68"/>
                  <a:gd name="T11" fmla="*/ 0 h 112"/>
                  <a:gd name="T12" fmla="*/ 0 w 68"/>
                  <a:gd name="T13" fmla="*/ 0 h 112"/>
                  <a:gd name="T14" fmla="*/ 0 w 68"/>
                  <a:gd name="T15" fmla="*/ 0 h 112"/>
                  <a:gd name="T16" fmla="*/ 0 w 68"/>
                  <a:gd name="T17" fmla="*/ 0 h 112"/>
                  <a:gd name="T18" fmla="*/ 0 w 68"/>
                  <a:gd name="T19" fmla="*/ 0 h 112"/>
                  <a:gd name="T20" fmla="*/ 0 w 68"/>
                  <a:gd name="T21" fmla="*/ 0 h 112"/>
                  <a:gd name="T22" fmla="*/ 0 w 68"/>
                  <a:gd name="T23" fmla="*/ 0 h 112"/>
                  <a:gd name="T24" fmla="*/ 0 w 68"/>
                  <a:gd name="T25" fmla="*/ 0 h 112"/>
                  <a:gd name="T26" fmla="*/ 0 w 68"/>
                  <a:gd name="T27" fmla="*/ 0 h 112"/>
                  <a:gd name="T28" fmla="*/ 0 w 68"/>
                  <a:gd name="T29" fmla="*/ 0 h 112"/>
                  <a:gd name="T30" fmla="*/ 0 w 68"/>
                  <a:gd name="T31" fmla="*/ 0 h 112"/>
                  <a:gd name="T32" fmla="*/ 0 w 68"/>
                  <a:gd name="T33" fmla="*/ 0 h 112"/>
                  <a:gd name="T34" fmla="*/ 0 w 68"/>
                  <a:gd name="T35" fmla="*/ 0 h 112"/>
                  <a:gd name="T36" fmla="*/ 0 w 68"/>
                  <a:gd name="T37" fmla="*/ 0 h 112"/>
                  <a:gd name="T38" fmla="*/ 0 w 68"/>
                  <a:gd name="T39" fmla="*/ 0 h 112"/>
                  <a:gd name="T40" fmla="*/ 0 w 68"/>
                  <a:gd name="T41" fmla="*/ 0 h 112"/>
                  <a:gd name="T42" fmla="*/ 0 w 68"/>
                  <a:gd name="T43" fmla="*/ 0 h 112"/>
                  <a:gd name="T44" fmla="*/ 0 w 68"/>
                  <a:gd name="T45" fmla="*/ 0 h 112"/>
                  <a:gd name="T46" fmla="*/ 0 w 68"/>
                  <a:gd name="T47" fmla="*/ 0 h 112"/>
                  <a:gd name="T48" fmla="*/ 0 w 68"/>
                  <a:gd name="T49" fmla="*/ 0 h 112"/>
                  <a:gd name="T50" fmla="*/ 0 w 68"/>
                  <a:gd name="T51" fmla="*/ 0 h 112"/>
                  <a:gd name="T52" fmla="*/ 0 w 68"/>
                  <a:gd name="T53" fmla="*/ 0 h 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
                  <a:gd name="T82" fmla="*/ 0 h 112"/>
                  <a:gd name="T83" fmla="*/ 68 w 68"/>
                  <a:gd name="T84" fmla="*/ 112 h 1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 h="112">
                    <a:moveTo>
                      <a:pt x="0" y="32"/>
                    </a:moveTo>
                    <a:lnTo>
                      <a:pt x="5" y="22"/>
                    </a:lnTo>
                    <a:lnTo>
                      <a:pt x="14" y="11"/>
                    </a:lnTo>
                    <a:lnTo>
                      <a:pt x="26" y="3"/>
                    </a:lnTo>
                    <a:lnTo>
                      <a:pt x="40" y="0"/>
                    </a:lnTo>
                    <a:lnTo>
                      <a:pt x="54" y="6"/>
                    </a:lnTo>
                    <a:lnTo>
                      <a:pt x="64" y="21"/>
                    </a:lnTo>
                    <a:lnTo>
                      <a:pt x="68" y="39"/>
                    </a:lnTo>
                    <a:lnTo>
                      <a:pt x="68" y="56"/>
                    </a:lnTo>
                    <a:lnTo>
                      <a:pt x="64" y="71"/>
                    </a:lnTo>
                    <a:lnTo>
                      <a:pt x="55" y="90"/>
                    </a:lnTo>
                    <a:lnTo>
                      <a:pt x="45" y="105"/>
                    </a:lnTo>
                    <a:lnTo>
                      <a:pt x="30" y="112"/>
                    </a:lnTo>
                    <a:lnTo>
                      <a:pt x="17" y="111"/>
                    </a:lnTo>
                    <a:lnTo>
                      <a:pt x="10" y="108"/>
                    </a:lnTo>
                    <a:lnTo>
                      <a:pt x="5" y="105"/>
                    </a:lnTo>
                    <a:lnTo>
                      <a:pt x="3" y="101"/>
                    </a:lnTo>
                    <a:lnTo>
                      <a:pt x="20" y="95"/>
                    </a:lnTo>
                    <a:lnTo>
                      <a:pt x="29" y="74"/>
                    </a:lnTo>
                    <a:lnTo>
                      <a:pt x="33" y="46"/>
                    </a:lnTo>
                    <a:lnTo>
                      <a:pt x="33" y="21"/>
                    </a:lnTo>
                    <a:lnTo>
                      <a:pt x="27" y="11"/>
                    </a:lnTo>
                    <a:lnTo>
                      <a:pt x="19" y="14"/>
                    </a:lnTo>
                    <a:lnTo>
                      <a:pt x="11" y="21"/>
                    </a:lnTo>
                    <a:lnTo>
                      <a:pt x="7" y="29"/>
                    </a:lnTo>
                    <a:lnTo>
                      <a:pt x="5" y="32"/>
                    </a:lnTo>
                    <a:lnTo>
                      <a:pt x="0" y="32"/>
                    </a:lnTo>
                    <a:close/>
                  </a:path>
                </a:pathLst>
              </a:custGeom>
              <a:solidFill>
                <a:srgbClr val="7538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5" name="Freeform 953">
                <a:extLst>
                  <a:ext uri="{FF2B5EF4-FFF2-40B4-BE49-F238E27FC236}">
                    <a16:creationId xmlns:a16="http://schemas.microsoft.com/office/drawing/2014/main" id="{727E42FE-0B01-CDFA-E535-F281B69B0A0D}"/>
                  </a:ext>
                </a:extLst>
              </p:cNvPr>
              <p:cNvSpPr>
                <a:spLocks/>
              </p:cNvSpPr>
              <p:nvPr/>
            </p:nvSpPr>
            <p:spPr bwMode="auto">
              <a:xfrm>
                <a:off x="2795" y="4077"/>
                <a:ext cx="22" cy="26"/>
              </a:xfrm>
              <a:custGeom>
                <a:avLst/>
                <a:gdLst>
                  <a:gd name="T0" fmla="*/ 0 w 65"/>
                  <a:gd name="T1" fmla="*/ 0 h 77"/>
                  <a:gd name="T2" fmla="*/ 0 w 65"/>
                  <a:gd name="T3" fmla="*/ 0 h 77"/>
                  <a:gd name="T4" fmla="*/ 0 w 65"/>
                  <a:gd name="T5" fmla="*/ 0 h 77"/>
                  <a:gd name="T6" fmla="*/ 0 w 65"/>
                  <a:gd name="T7" fmla="*/ 0 h 77"/>
                  <a:gd name="T8" fmla="*/ 0 w 65"/>
                  <a:gd name="T9" fmla="*/ 0 h 77"/>
                  <a:gd name="T10" fmla="*/ 0 w 65"/>
                  <a:gd name="T11" fmla="*/ 0 h 77"/>
                  <a:gd name="T12" fmla="*/ 0 w 65"/>
                  <a:gd name="T13" fmla="*/ 0 h 77"/>
                  <a:gd name="T14" fmla="*/ 0 w 65"/>
                  <a:gd name="T15" fmla="*/ 0 h 77"/>
                  <a:gd name="T16" fmla="*/ 0 w 65"/>
                  <a:gd name="T17" fmla="*/ 0 h 77"/>
                  <a:gd name="T18" fmla="*/ 0 w 65"/>
                  <a:gd name="T19" fmla="*/ 0 h 77"/>
                  <a:gd name="T20" fmla="*/ 0 w 65"/>
                  <a:gd name="T21" fmla="*/ 0 h 77"/>
                  <a:gd name="T22" fmla="*/ 0 w 65"/>
                  <a:gd name="T23" fmla="*/ 0 h 77"/>
                  <a:gd name="T24" fmla="*/ 0 w 65"/>
                  <a:gd name="T25" fmla="*/ 0 h 77"/>
                  <a:gd name="T26" fmla="*/ 0 w 65"/>
                  <a:gd name="T27" fmla="*/ 0 h 77"/>
                  <a:gd name="T28" fmla="*/ 0 w 65"/>
                  <a:gd name="T29" fmla="*/ 0 h 77"/>
                  <a:gd name="T30" fmla="*/ 0 w 65"/>
                  <a:gd name="T31" fmla="*/ 0 h 77"/>
                  <a:gd name="T32" fmla="*/ 0 w 65"/>
                  <a:gd name="T33" fmla="*/ 0 h 77"/>
                  <a:gd name="T34" fmla="*/ 0 w 65"/>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77"/>
                  <a:gd name="T56" fmla="*/ 65 w 65"/>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77">
                    <a:moveTo>
                      <a:pt x="65" y="21"/>
                    </a:moveTo>
                    <a:lnTo>
                      <a:pt x="61" y="36"/>
                    </a:lnTo>
                    <a:lnTo>
                      <a:pt x="52" y="55"/>
                    </a:lnTo>
                    <a:lnTo>
                      <a:pt x="42" y="70"/>
                    </a:lnTo>
                    <a:lnTo>
                      <a:pt x="27" y="77"/>
                    </a:lnTo>
                    <a:lnTo>
                      <a:pt x="14" y="76"/>
                    </a:lnTo>
                    <a:lnTo>
                      <a:pt x="7" y="73"/>
                    </a:lnTo>
                    <a:lnTo>
                      <a:pt x="2" y="70"/>
                    </a:lnTo>
                    <a:lnTo>
                      <a:pt x="0" y="66"/>
                    </a:lnTo>
                    <a:lnTo>
                      <a:pt x="17" y="60"/>
                    </a:lnTo>
                    <a:lnTo>
                      <a:pt x="21" y="52"/>
                    </a:lnTo>
                    <a:lnTo>
                      <a:pt x="26" y="41"/>
                    </a:lnTo>
                    <a:lnTo>
                      <a:pt x="29" y="28"/>
                    </a:lnTo>
                    <a:lnTo>
                      <a:pt x="30" y="15"/>
                    </a:lnTo>
                    <a:lnTo>
                      <a:pt x="37" y="4"/>
                    </a:lnTo>
                    <a:lnTo>
                      <a:pt x="49" y="0"/>
                    </a:lnTo>
                    <a:lnTo>
                      <a:pt x="59" y="4"/>
                    </a:lnTo>
                    <a:lnTo>
                      <a:pt x="65" y="21"/>
                    </a:lnTo>
                    <a:close/>
                  </a:path>
                </a:pathLst>
              </a:custGeom>
              <a:solidFill>
                <a:srgbClr val="1900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6" name="Freeform 954">
                <a:extLst>
                  <a:ext uri="{FF2B5EF4-FFF2-40B4-BE49-F238E27FC236}">
                    <a16:creationId xmlns:a16="http://schemas.microsoft.com/office/drawing/2014/main" id="{9B60A3FD-3CEA-A746-5A65-B96875563216}"/>
                  </a:ext>
                </a:extLst>
              </p:cNvPr>
              <p:cNvSpPr>
                <a:spLocks/>
              </p:cNvSpPr>
              <p:nvPr/>
            </p:nvSpPr>
            <p:spPr bwMode="auto">
              <a:xfrm>
                <a:off x="2796" y="4069"/>
                <a:ext cx="10" cy="7"/>
              </a:xfrm>
              <a:custGeom>
                <a:avLst/>
                <a:gdLst>
                  <a:gd name="T0" fmla="*/ 0 w 30"/>
                  <a:gd name="T1" fmla="*/ 0 h 21"/>
                  <a:gd name="T2" fmla="*/ 0 w 30"/>
                  <a:gd name="T3" fmla="*/ 0 h 21"/>
                  <a:gd name="T4" fmla="*/ 0 w 30"/>
                  <a:gd name="T5" fmla="*/ 0 h 21"/>
                  <a:gd name="T6" fmla="*/ 0 w 30"/>
                  <a:gd name="T7" fmla="*/ 0 h 21"/>
                  <a:gd name="T8" fmla="*/ 0 w 30"/>
                  <a:gd name="T9" fmla="*/ 0 h 21"/>
                  <a:gd name="T10" fmla="*/ 0 w 30"/>
                  <a:gd name="T11" fmla="*/ 0 h 21"/>
                  <a:gd name="T12" fmla="*/ 0 w 30"/>
                  <a:gd name="T13" fmla="*/ 0 h 21"/>
                  <a:gd name="T14" fmla="*/ 0 w 30"/>
                  <a:gd name="T15" fmla="*/ 0 h 21"/>
                  <a:gd name="T16" fmla="*/ 0 w 30"/>
                  <a:gd name="T17" fmla="*/ 0 h 21"/>
                  <a:gd name="T18" fmla="*/ 0 w 30"/>
                  <a:gd name="T19" fmla="*/ 0 h 21"/>
                  <a:gd name="T20" fmla="*/ 0 w 30"/>
                  <a:gd name="T21" fmla="*/ 0 h 21"/>
                  <a:gd name="T22" fmla="*/ 0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21"/>
                    </a:moveTo>
                    <a:lnTo>
                      <a:pt x="2" y="18"/>
                    </a:lnTo>
                    <a:lnTo>
                      <a:pt x="6" y="10"/>
                    </a:lnTo>
                    <a:lnTo>
                      <a:pt x="14" y="3"/>
                    </a:lnTo>
                    <a:lnTo>
                      <a:pt x="22" y="0"/>
                    </a:lnTo>
                    <a:lnTo>
                      <a:pt x="25" y="2"/>
                    </a:lnTo>
                    <a:lnTo>
                      <a:pt x="27" y="6"/>
                    </a:lnTo>
                    <a:lnTo>
                      <a:pt x="28" y="11"/>
                    </a:lnTo>
                    <a:lnTo>
                      <a:pt x="30" y="20"/>
                    </a:lnTo>
                    <a:lnTo>
                      <a:pt x="22" y="20"/>
                    </a:lnTo>
                    <a:lnTo>
                      <a:pt x="14" y="20"/>
                    </a:lnTo>
                    <a:lnTo>
                      <a:pt x="6" y="21"/>
                    </a:lnTo>
                    <a:lnTo>
                      <a:pt x="0" y="21"/>
                    </a:lnTo>
                    <a:close/>
                  </a:path>
                </a:pathLst>
              </a:custGeom>
              <a:solidFill>
                <a:srgbClr val="4C0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7" name="Freeform 955">
                <a:extLst>
                  <a:ext uri="{FF2B5EF4-FFF2-40B4-BE49-F238E27FC236}">
                    <a16:creationId xmlns:a16="http://schemas.microsoft.com/office/drawing/2014/main" id="{2B2093F6-1795-F768-7219-09FDC754AFBA}"/>
                  </a:ext>
                </a:extLst>
              </p:cNvPr>
              <p:cNvSpPr>
                <a:spLocks/>
              </p:cNvSpPr>
              <p:nvPr/>
            </p:nvSpPr>
            <p:spPr bwMode="auto">
              <a:xfrm>
                <a:off x="2795" y="4097"/>
                <a:ext cx="6" cy="4"/>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7" y="0"/>
                    </a:moveTo>
                    <a:lnTo>
                      <a:pt x="0" y="6"/>
                    </a:lnTo>
                    <a:lnTo>
                      <a:pt x="1" y="7"/>
                    </a:lnTo>
                    <a:lnTo>
                      <a:pt x="2" y="9"/>
                    </a:lnTo>
                    <a:lnTo>
                      <a:pt x="4" y="11"/>
                    </a:lnTo>
                    <a:lnTo>
                      <a:pt x="7" y="13"/>
                    </a:lnTo>
                    <a:lnTo>
                      <a:pt x="8" y="13"/>
                    </a:lnTo>
                    <a:lnTo>
                      <a:pt x="10" y="11"/>
                    </a:lnTo>
                    <a:lnTo>
                      <a:pt x="13" y="7"/>
                    </a:lnTo>
                    <a:lnTo>
                      <a:pt x="17"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8" name="Freeform 956">
                <a:extLst>
                  <a:ext uri="{FF2B5EF4-FFF2-40B4-BE49-F238E27FC236}">
                    <a16:creationId xmlns:a16="http://schemas.microsoft.com/office/drawing/2014/main" id="{36B491FF-5414-2EAB-11F2-AD41B3FB88C6}"/>
                  </a:ext>
                </a:extLst>
              </p:cNvPr>
              <p:cNvSpPr>
                <a:spLocks/>
              </p:cNvSpPr>
              <p:nvPr/>
            </p:nvSpPr>
            <p:spPr bwMode="auto">
              <a:xfrm>
                <a:off x="2782" y="3936"/>
                <a:ext cx="7" cy="4"/>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w 21"/>
                  <a:gd name="T11" fmla="*/ 0 h 11"/>
                  <a:gd name="T12" fmla="*/ 0 w 21"/>
                  <a:gd name="T13" fmla="*/ 0 h 11"/>
                  <a:gd name="T14" fmla="*/ 0 w 21"/>
                  <a:gd name="T15" fmla="*/ 0 h 11"/>
                  <a:gd name="T16" fmla="*/ 0 w 2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
                  <a:gd name="T29" fmla="*/ 21 w 2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
                    <a:moveTo>
                      <a:pt x="0" y="11"/>
                    </a:moveTo>
                    <a:lnTo>
                      <a:pt x="6" y="10"/>
                    </a:lnTo>
                    <a:lnTo>
                      <a:pt x="13" y="7"/>
                    </a:lnTo>
                    <a:lnTo>
                      <a:pt x="18" y="4"/>
                    </a:lnTo>
                    <a:lnTo>
                      <a:pt x="21" y="0"/>
                    </a:lnTo>
                    <a:lnTo>
                      <a:pt x="15" y="3"/>
                    </a:lnTo>
                    <a:lnTo>
                      <a:pt x="9" y="6"/>
                    </a:lnTo>
                    <a:lnTo>
                      <a:pt x="3" y="9"/>
                    </a:lnTo>
                    <a:lnTo>
                      <a:pt x="0" y="1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69" name="Freeform 957">
                <a:extLst>
                  <a:ext uri="{FF2B5EF4-FFF2-40B4-BE49-F238E27FC236}">
                    <a16:creationId xmlns:a16="http://schemas.microsoft.com/office/drawing/2014/main" id="{2307B356-CE94-8C26-3557-E53F769D11E0}"/>
                  </a:ext>
                </a:extLst>
              </p:cNvPr>
              <p:cNvSpPr>
                <a:spLocks/>
              </p:cNvSpPr>
              <p:nvPr/>
            </p:nvSpPr>
            <p:spPr bwMode="auto">
              <a:xfrm>
                <a:off x="2774" y="3945"/>
                <a:ext cx="8" cy="9"/>
              </a:xfrm>
              <a:custGeom>
                <a:avLst/>
                <a:gdLst>
                  <a:gd name="T0" fmla="*/ 0 w 25"/>
                  <a:gd name="T1" fmla="*/ 0 h 27"/>
                  <a:gd name="T2" fmla="*/ 0 w 25"/>
                  <a:gd name="T3" fmla="*/ 0 h 27"/>
                  <a:gd name="T4" fmla="*/ 0 w 25"/>
                  <a:gd name="T5" fmla="*/ 0 h 27"/>
                  <a:gd name="T6" fmla="*/ 0 w 25"/>
                  <a:gd name="T7" fmla="*/ 0 h 27"/>
                  <a:gd name="T8" fmla="*/ 0 w 25"/>
                  <a:gd name="T9" fmla="*/ 0 h 27"/>
                  <a:gd name="T10" fmla="*/ 0 w 25"/>
                  <a:gd name="T11" fmla="*/ 0 h 27"/>
                  <a:gd name="T12" fmla="*/ 0 w 25"/>
                  <a:gd name="T13" fmla="*/ 0 h 27"/>
                  <a:gd name="T14" fmla="*/ 0 w 25"/>
                  <a:gd name="T15" fmla="*/ 0 h 27"/>
                  <a:gd name="T16" fmla="*/ 0 w 25"/>
                  <a:gd name="T17" fmla="*/ 0 h 27"/>
                  <a:gd name="T18" fmla="*/ 0 w 25"/>
                  <a:gd name="T19" fmla="*/ 0 h 27"/>
                  <a:gd name="T20" fmla="*/ 0 w 25"/>
                  <a:gd name="T21" fmla="*/ 0 h 27"/>
                  <a:gd name="T22" fmla="*/ 0 w 25"/>
                  <a:gd name="T23" fmla="*/ 0 h 27"/>
                  <a:gd name="T24" fmla="*/ 0 w 25"/>
                  <a:gd name="T25" fmla="*/ 0 h 27"/>
                  <a:gd name="T26" fmla="*/ 0 w 25"/>
                  <a:gd name="T27" fmla="*/ 0 h 27"/>
                  <a:gd name="T28" fmla="*/ 0 w 25"/>
                  <a:gd name="T29" fmla="*/ 0 h 27"/>
                  <a:gd name="T30" fmla="*/ 0 w 25"/>
                  <a:gd name="T31" fmla="*/ 0 h 27"/>
                  <a:gd name="T32" fmla="*/ 0 w 25"/>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25" y="0"/>
                    </a:moveTo>
                    <a:lnTo>
                      <a:pt x="23" y="2"/>
                    </a:lnTo>
                    <a:lnTo>
                      <a:pt x="20" y="4"/>
                    </a:lnTo>
                    <a:lnTo>
                      <a:pt x="16" y="9"/>
                    </a:lnTo>
                    <a:lnTo>
                      <a:pt x="10" y="11"/>
                    </a:lnTo>
                    <a:lnTo>
                      <a:pt x="14" y="16"/>
                    </a:lnTo>
                    <a:lnTo>
                      <a:pt x="16" y="21"/>
                    </a:lnTo>
                    <a:lnTo>
                      <a:pt x="16" y="25"/>
                    </a:lnTo>
                    <a:lnTo>
                      <a:pt x="16" y="27"/>
                    </a:lnTo>
                    <a:lnTo>
                      <a:pt x="13" y="24"/>
                    </a:lnTo>
                    <a:lnTo>
                      <a:pt x="10" y="20"/>
                    </a:lnTo>
                    <a:lnTo>
                      <a:pt x="7" y="14"/>
                    </a:lnTo>
                    <a:lnTo>
                      <a:pt x="0" y="9"/>
                    </a:lnTo>
                    <a:lnTo>
                      <a:pt x="7" y="6"/>
                    </a:lnTo>
                    <a:lnTo>
                      <a:pt x="14" y="2"/>
                    </a:lnTo>
                    <a:lnTo>
                      <a:pt x="19" y="0"/>
                    </a:lnTo>
                    <a:lnTo>
                      <a:pt x="25" y="0"/>
                    </a:lnTo>
                    <a:close/>
                  </a:path>
                </a:pathLst>
              </a:custGeom>
              <a:solidFill>
                <a:srgbClr val="CC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70" name="Freeform 958">
                <a:extLst>
                  <a:ext uri="{FF2B5EF4-FFF2-40B4-BE49-F238E27FC236}">
                    <a16:creationId xmlns:a16="http://schemas.microsoft.com/office/drawing/2014/main" id="{05DE4AEA-98DA-A9BC-995F-438116B874F9}"/>
                  </a:ext>
                </a:extLst>
              </p:cNvPr>
              <p:cNvSpPr>
                <a:spLocks/>
              </p:cNvSpPr>
              <p:nvPr/>
            </p:nvSpPr>
            <p:spPr bwMode="auto">
              <a:xfrm>
                <a:off x="2742" y="3923"/>
                <a:ext cx="7" cy="12"/>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35"/>
                  <a:gd name="T77" fmla="*/ 20 w 20"/>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35">
                    <a:moveTo>
                      <a:pt x="3" y="15"/>
                    </a:moveTo>
                    <a:lnTo>
                      <a:pt x="4" y="11"/>
                    </a:lnTo>
                    <a:lnTo>
                      <a:pt x="6" y="7"/>
                    </a:lnTo>
                    <a:lnTo>
                      <a:pt x="6" y="3"/>
                    </a:lnTo>
                    <a:lnTo>
                      <a:pt x="4" y="0"/>
                    </a:lnTo>
                    <a:lnTo>
                      <a:pt x="2" y="1"/>
                    </a:lnTo>
                    <a:lnTo>
                      <a:pt x="0" y="7"/>
                    </a:lnTo>
                    <a:lnTo>
                      <a:pt x="0" y="15"/>
                    </a:lnTo>
                    <a:lnTo>
                      <a:pt x="4" y="22"/>
                    </a:lnTo>
                    <a:lnTo>
                      <a:pt x="9" y="28"/>
                    </a:lnTo>
                    <a:lnTo>
                      <a:pt x="12" y="32"/>
                    </a:lnTo>
                    <a:lnTo>
                      <a:pt x="13" y="35"/>
                    </a:lnTo>
                    <a:lnTo>
                      <a:pt x="16" y="35"/>
                    </a:lnTo>
                    <a:lnTo>
                      <a:pt x="16" y="34"/>
                    </a:lnTo>
                    <a:lnTo>
                      <a:pt x="16" y="29"/>
                    </a:lnTo>
                    <a:lnTo>
                      <a:pt x="18" y="27"/>
                    </a:lnTo>
                    <a:lnTo>
                      <a:pt x="19" y="24"/>
                    </a:lnTo>
                    <a:lnTo>
                      <a:pt x="20" y="22"/>
                    </a:lnTo>
                    <a:lnTo>
                      <a:pt x="19" y="21"/>
                    </a:lnTo>
                    <a:lnTo>
                      <a:pt x="15" y="21"/>
                    </a:lnTo>
                    <a:lnTo>
                      <a:pt x="12" y="22"/>
                    </a:lnTo>
                    <a:lnTo>
                      <a:pt x="9" y="22"/>
                    </a:lnTo>
                    <a:lnTo>
                      <a:pt x="6" y="22"/>
                    </a:lnTo>
                    <a:lnTo>
                      <a:pt x="4" y="20"/>
                    </a:lnTo>
                    <a:lnTo>
                      <a:pt x="3" y="1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71" name="Freeform 959">
                <a:extLst>
                  <a:ext uri="{FF2B5EF4-FFF2-40B4-BE49-F238E27FC236}">
                    <a16:creationId xmlns:a16="http://schemas.microsoft.com/office/drawing/2014/main" id="{71D8A4D8-1959-C881-6541-84323BA0F966}"/>
                  </a:ext>
                </a:extLst>
              </p:cNvPr>
              <p:cNvSpPr>
                <a:spLocks/>
              </p:cNvSpPr>
              <p:nvPr/>
            </p:nvSpPr>
            <p:spPr bwMode="auto">
              <a:xfrm>
                <a:off x="2774" y="3912"/>
                <a:ext cx="10" cy="5"/>
              </a:xfrm>
              <a:custGeom>
                <a:avLst/>
                <a:gdLst>
                  <a:gd name="T0" fmla="*/ 0 w 30"/>
                  <a:gd name="T1" fmla="*/ 0 h 16"/>
                  <a:gd name="T2" fmla="*/ 0 w 30"/>
                  <a:gd name="T3" fmla="*/ 0 h 16"/>
                  <a:gd name="T4" fmla="*/ 0 w 30"/>
                  <a:gd name="T5" fmla="*/ 0 h 16"/>
                  <a:gd name="T6" fmla="*/ 0 w 30"/>
                  <a:gd name="T7" fmla="*/ 0 h 16"/>
                  <a:gd name="T8" fmla="*/ 0 w 30"/>
                  <a:gd name="T9" fmla="*/ 0 h 16"/>
                  <a:gd name="T10" fmla="*/ 0 w 30"/>
                  <a:gd name="T11" fmla="*/ 0 h 16"/>
                  <a:gd name="T12" fmla="*/ 0 w 30"/>
                  <a:gd name="T13" fmla="*/ 0 h 16"/>
                  <a:gd name="T14" fmla="*/ 0 w 30"/>
                  <a:gd name="T15" fmla="*/ 0 h 16"/>
                  <a:gd name="T16" fmla="*/ 0 w 30"/>
                  <a:gd name="T17" fmla="*/ 0 h 16"/>
                  <a:gd name="T18" fmla="*/ 0 w 30"/>
                  <a:gd name="T19" fmla="*/ 0 h 16"/>
                  <a:gd name="T20" fmla="*/ 0 w 30"/>
                  <a:gd name="T21" fmla="*/ 0 h 16"/>
                  <a:gd name="T22" fmla="*/ 0 w 30"/>
                  <a:gd name="T23" fmla="*/ 0 h 16"/>
                  <a:gd name="T24" fmla="*/ 0 w 30"/>
                  <a:gd name="T25" fmla="*/ 0 h 16"/>
                  <a:gd name="T26" fmla="*/ 0 w 30"/>
                  <a:gd name="T27" fmla="*/ 0 h 16"/>
                  <a:gd name="T28" fmla="*/ 0 w 30"/>
                  <a:gd name="T29" fmla="*/ 0 h 16"/>
                  <a:gd name="T30" fmla="*/ 0 w 30"/>
                  <a:gd name="T31" fmla="*/ 0 h 16"/>
                  <a:gd name="T32" fmla="*/ 0 w 30"/>
                  <a:gd name="T33" fmla="*/ 0 h 16"/>
                  <a:gd name="T34" fmla="*/ 0 w 30"/>
                  <a:gd name="T35" fmla="*/ 0 h 16"/>
                  <a:gd name="T36" fmla="*/ 0 w 30"/>
                  <a:gd name="T37" fmla="*/ 0 h 16"/>
                  <a:gd name="T38" fmla="*/ 0 w 30"/>
                  <a:gd name="T39" fmla="*/ 0 h 16"/>
                  <a:gd name="T40" fmla="*/ 0 w 30"/>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16"/>
                  <a:gd name="T65" fmla="*/ 30 w 3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16">
                    <a:moveTo>
                      <a:pt x="29" y="12"/>
                    </a:moveTo>
                    <a:lnTo>
                      <a:pt x="30" y="7"/>
                    </a:lnTo>
                    <a:lnTo>
                      <a:pt x="29" y="5"/>
                    </a:lnTo>
                    <a:lnTo>
                      <a:pt x="28" y="2"/>
                    </a:lnTo>
                    <a:lnTo>
                      <a:pt x="23" y="0"/>
                    </a:lnTo>
                    <a:lnTo>
                      <a:pt x="17" y="2"/>
                    </a:lnTo>
                    <a:lnTo>
                      <a:pt x="12" y="3"/>
                    </a:lnTo>
                    <a:lnTo>
                      <a:pt x="6" y="7"/>
                    </a:lnTo>
                    <a:lnTo>
                      <a:pt x="1" y="12"/>
                    </a:lnTo>
                    <a:lnTo>
                      <a:pt x="0" y="16"/>
                    </a:lnTo>
                    <a:lnTo>
                      <a:pt x="1" y="16"/>
                    </a:lnTo>
                    <a:lnTo>
                      <a:pt x="3" y="14"/>
                    </a:lnTo>
                    <a:lnTo>
                      <a:pt x="4" y="13"/>
                    </a:lnTo>
                    <a:lnTo>
                      <a:pt x="7" y="10"/>
                    </a:lnTo>
                    <a:lnTo>
                      <a:pt x="12" y="7"/>
                    </a:lnTo>
                    <a:lnTo>
                      <a:pt x="17" y="6"/>
                    </a:lnTo>
                    <a:lnTo>
                      <a:pt x="22" y="7"/>
                    </a:lnTo>
                    <a:lnTo>
                      <a:pt x="23" y="9"/>
                    </a:lnTo>
                    <a:lnTo>
                      <a:pt x="26" y="12"/>
                    </a:lnTo>
                    <a:lnTo>
                      <a:pt x="28" y="12"/>
                    </a:lnTo>
                    <a:lnTo>
                      <a:pt x="29"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72" name="Freeform 960">
                <a:extLst>
                  <a:ext uri="{FF2B5EF4-FFF2-40B4-BE49-F238E27FC236}">
                    <a16:creationId xmlns:a16="http://schemas.microsoft.com/office/drawing/2014/main" id="{5C00F908-70B6-0AAF-8FCC-E6FE647441F2}"/>
                  </a:ext>
                </a:extLst>
              </p:cNvPr>
              <p:cNvSpPr>
                <a:spLocks/>
              </p:cNvSpPr>
              <p:nvPr/>
            </p:nvSpPr>
            <p:spPr bwMode="auto">
              <a:xfrm>
                <a:off x="2778" y="3920"/>
                <a:ext cx="6" cy="4"/>
              </a:xfrm>
              <a:custGeom>
                <a:avLst/>
                <a:gdLst>
                  <a:gd name="T0" fmla="*/ 0 w 18"/>
                  <a:gd name="T1" fmla="*/ 0 h 11"/>
                  <a:gd name="T2" fmla="*/ 0 w 18"/>
                  <a:gd name="T3" fmla="*/ 0 h 11"/>
                  <a:gd name="T4" fmla="*/ 0 w 18"/>
                  <a:gd name="T5" fmla="*/ 0 h 11"/>
                  <a:gd name="T6" fmla="*/ 0 w 18"/>
                  <a:gd name="T7" fmla="*/ 0 h 11"/>
                  <a:gd name="T8" fmla="*/ 0 w 18"/>
                  <a:gd name="T9" fmla="*/ 0 h 11"/>
                  <a:gd name="T10" fmla="*/ 0 w 18"/>
                  <a:gd name="T11" fmla="*/ 0 h 11"/>
                  <a:gd name="T12" fmla="*/ 0 w 18"/>
                  <a:gd name="T13" fmla="*/ 0 h 11"/>
                  <a:gd name="T14" fmla="*/ 0 w 18"/>
                  <a:gd name="T15" fmla="*/ 0 h 11"/>
                  <a:gd name="T16" fmla="*/ 0 w 18"/>
                  <a:gd name="T17" fmla="*/ 0 h 11"/>
                  <a:gd name="T18" fmla="*/ 0 w 18"/>
                  <a:gd name="T19" fmla="*/ 0 h 11"/>
                  <a:gd name="T20" fmla="*/ 0 w 18"/>
                  <a:gd name="T21" fmla="*/ 0 h 11"/>
                  <a:gd name="T22" fmla="*/ 0 w 18"/>
                  <a:gd name="T23" fmla="*/ 0 h 11"/>
                  <a:gd name="T24" fmla="*/ 0 w 18"/>
                  <a:gd name="T25" fmla="*/ 0 h 11"/>
                  <a:gd name="T26" fmla="*/ 0 w 18"/>
                  <a:gd name="T27" fmla="*/ 0 h 11"/>
                  <a:gd name="T28" fmla="*/ 0 w 18"/>
                  <a:gd name="T29" fmla="*/ 0 h 11"/>
                  <a:gd name="T30" fmla="*/ 0 w 18"/>
                  <a:gd name="T31" fmla="*/ 0 h 11"/>
                  <a:gd name="T32" fmla="*/ 0 w 18"/>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1"/>
                  <a:gd name="T53" fmla="*/ 18 w 18"/>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1">
                    <a:moveTo>
                      <a:pt x="1" y="11"/>
                    </a:moveTo>
                    <a:lnTo>
                      <a:pt x="4" y="8"/>
                    </a:lnTo>
                    <a:lnTo>
                      <a:pt x="7" y="7"/>
                    </a:lnTo>
                    <a:lnTo>
                      <a:pt x="13" y="4"/>
                    </a:lnTo>
                    <a:lnTo>
                      <a:pt x="17" y="4"/>
                    </a:lnTo>
                    <a:lnTo>
                      <a:pt x="18" y="2"/>
                    </a:lnTo>
                    <a:lnTo>
                      <a:pt x="18" y="1"/>
                    </a:lnTo>
                    <a:lnTo>
                      <a:pt x="14" y="0"/>
                    </a:lnTo>
                    <a:lnTo>
                      <a:pt x="11" y="0"/>
                    </a:lnTo>
                    <a:lnTo>
                      <a:pt x="7" y="1"/>
                    </a:lnTo>
                    <a:lnTo>
                      <a:pt x="4" y="2"/>
                    </a:lnTo>
                    <a:lnTo>
                      <a:pt x="1" y="4"/>
                    </a:lnTo>
                    <a:lnTo>
                      <a:pt x="0" y="4"/>
                    </a:lnTo>
                    <a:lnTo>
                      <a:pt x="0" y="5"/>
                    </a:lnTo>
                    <a:lnTo>
                      <a:pt x="0" y="8"/>
                    </a:lnTo>
                    <a:lnTo>
                      <a:pt x="0" y="9"/>
                    </a:lnTo>
                    <a:lnTo>
                      <a:pt x="1" y="1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73" name="Freeform 961">
                <a:extLst>
                  <a:ext uri="{FF2B5EF4-FFF2-40B4-BE49-F238E27FC236}">
                    <a16:creationId xmlns:a16="http://schemas.microsoft.com/office/drawing/2014/main" id="{908BE996-9AD4-BD29-4254-E717757B4FE0}"/>
                  </a:ext>
                </a:extLst>
              </p:cNvPr>
              <p:cNvSpPr>
                <a:spLocks/>
              </p:cNvSpPr>
              <p:nvPr/>
            </p:nvSpPr>
            <p:spPr bwMode="auto">
              <a:xfrm>
                <a:off x="2743" y="3937"/>
                <a:ext cx="9" cy="16"/>
              </a:xfrm>
              <a:custGeom>
                <a:avLst/>
                <a:gdLst>
                  <a:gd name="T0" fmla="*/ 0 w 26"/>
                  <a:gd name="T1" fmla="*/ 0 h 49"/>
                  <a:gd name="T2" fmla="*/ 0 w 26"/>
                  <a:gd name="T3" fmla="*/ 0 h 49"/>
                  <a:gd name="T4" fmla="*/ 0 w 26"/>
                  <a:gd name="T5" fmla="*/ 0 h 49"/>
                  <a:gd name="T6" fmla="*/ 0 w 26"/>
                  <a:gd name="T7" fmla="*/ 0 h 49"/>
                  <a:gd name="T8" fmla="*/ 0 w 26"/>
                  <a:gd name="T9" fmla="*/ 0 h 49"/>
                  <a:gd name="T10" fmla="*/ 0 w 26"/>
                  <a:gd name="T11" fmla="*/ 0 h 49"/>
                  <a:gd name="T12" fmla="*/ 0 w 26"/>
                  <a:gd name="T13" fmla="*/ 0 h 49"/>
                  <a:gd name="T14" fmla="*/ 0 w 26"/>
                  <a:gd name="T15" fmla="*/ 0 h 49"/>
                  <a:gd name="T16" fmla="*/ 0 w 26"/>
                  <a:gd name="T17" fmla="*/ 0 h 49"/>
                  <a:gd name="T18" fmla="*/ 0 w 26"/>
                  <a:gd name="T19" fmla="*/ 0 h 49"/>
                  <a:gd name="T20" fmla="*/ 0 w 26"/>
                  <a:gd name="T21" fmla="*/ 0 h 49"/>
                  <a:gd name="T22" fmla="*/ 0 w 26"/>
                  <a:gd name="T23" fmla="*/ 0 h 49"/>
                  <a:gd name="T24" fmla="*/ 0 w 26"/>
                  <a:gd name="T25" fmla="*/ 0 h 49"/>
                  <a:gd name="T26" fmla="*/ 0 w 26"/>
                  <a:gd name="T27" fmla="*/ 0 h 49"/>
                  <a:gd name="T28" fmla="*/ 0 w 26"/>
                  <a:gd name="T29" fmla="*/ 0 h 49"/>
                  <a:gd name="T30" fmla="*/ 0 w 26"/>
                  <a:gd name="T31" fmla="*/ 0 h 49"/>
                  <a:gd name="T32" fmla="*/ 0 w 26"/>
                  <a:gd name="T33" fmla="*/ 0 h 49"/>
                  <a:gd name="T34" fmla="*/ 0 w 26"/>
                  <a:gd name="T35" fmla="*/ 0 h 49"/>
                  <a:gd name="T36" fmla="*/ 0 w 26"/>
                  <a:gd name="T37" fmla="*/ 0 h 49"/>
                  <a:gd name="T38" fmla="*/ 0 w 26"/>
                  <a:gd name="T39" fmla="*/ 0 h 49"/>
                  <a:gd name="T40" fmla="*/ 0 w 26"/>
                  <a:gd name="T41" fmla="*/ 0 h 49"/>
                  <a:gd name="T42" fmla="*/ 0 w 26"/>
                  <a:gd name="T43" fmla="*/ 0 h 49"/>
                  <a:gd name="T44" fmla="*/ 0 w 26"/>
                  <a:gd name="T45" fmla="*/ 0 h 49"/>
                  <a:gd name="T46" fmla="*/ 0 w 26"/>
                  <a:gd name="T47" fmla="*/ 0 h 49"/>
                  <a:gd name="T48" fmla="*/ 0 w 26"/>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49"/>
                  <a:gd name="T77" fmla="*/ 26 w 26"/>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49">
                    <a:moveTo>
                      <a:pt x="16" y="0"/>
                    </a:moveTo>
                    <a:lnTo>
                      <a:pt x="25" y="11"/>
                    </a:lnTo>
                    <a:lnTo>
                      <a:pt x="26" y="28"/>
                    </a:lnTo>
                    <a:lnTo>
                      <a:pt x="22" y="42"/>
                    </a:lnTo>
                    <a:lnTo>
                      <a:pt x="13" y="49"/>
                    </a:lnTo>
                    <a:lnTo>
                      <a:pt x="6" y="44"/>
                    </a:lnTo>
                    <a:lnTo>
                      <a:pt x="1" y="35"/>
                    </a:lnTo>
                    <a:lnTo>
                      <a:pt x="0" y="23"/>
                    </a:lnTo>
                    <a:lnTo>
                      <a:pt x="3" y="12"/>
                    </a:lnTo>
                    <a:lnTo>
                      <a:pt x="6" y="14"/>
                    </a:lnTo>
                    <a:lnTo>
                      <a:pt x="7" y="15"/>
                    </a:lnTo>
                    <a:lnTo>
                      <a:pt x="9" y="15"/>
                    </a:lnTo>
                    <a:lnTo>
                      <a:pt x="10" y="15"/>
                    </a:lnTo>
                    <a:lnTo>
                      <a:pt x="9" y="22"/>
                    </a:lnTo>
                    <a:lnTo>
                      <a:pt x="9" y="29"/>
                    </a:lnTo>
                    <a:lnTo>
                      <a:pt x="10" y="36"/>
                    </a:lnTo>
                    <a:lnTo>
                      <a:pt x="15" y="40"/>
                    </a:lnTo>
                    <a:lnTo>
                      <a:pt x="17" y="36"/>
                    </a:lnTo>
                    <a:lnTo>
                      <a:pt x="17" y="26"/>
                    </a:lnTo>
                    <a:lnTo>
                      <a:pt x="17" y="18"/>
                    </a:lnTo>
                    <a:lnTo>
                      <a:pt x="12" y="9"/>
                    </a:lnTo>
                    <a:lnTo>
                      <a:pt x="12" y="7"/>
                    </a:lnTo>
                    <a:lnTo>
                      <a:pt x="13" y="4"/>
                    </a:lnTo>
                    <a:lnTo>
                      <a:pt x="15" y="1"/>
                    </a:lnTo>
                    <a:lnTo>
                      <a:pt x="16" y="0"/>
                    </a:lnTo>
                    <a:close/>
                  </a:path>
                </a:pathLst>
              </a:custGeom>
              <a:solidFill>
                <a:srgbClr val="470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74" name="Freeform 962">
                <a:extLst>
                  <a:ext uri="{FF2B5EF4-FFF2-40B4-BE49-F238E27FC236}">
                    <a16:creationId xmlns:a16="http://schemas.microsoft.com/office/drawing/2014/main" id="{F3B7D54D-FCC4-85F2-FCE5-2787250BD560}"/>
                  </a:ext>
                </a:extLst>
              </p:cNvPr>
              <p:cNvSpPr>
                <a:spLocks/>
              </p:cNvSpPr>
              <p:nvPr/>
            </p:nvSpPr>
            <p:spPr bwMode="auto">
              <a:xfrm>
                <a:off x="2701" y="3958"/>
                <a:ext cx="39" cy="44"/>
              </a:xfrm>
              <a:custGeom>
                <a:avLst/>
                <a:gdLst>
                  <a:gd name="T0" fmla="*/ 0 w 118"/>
                  <a:gd name="T1" fmla="*/ 0 h 132"/>
                  <a:gd name="T2" fmla="*/ 0 w 118"/>
                  <a:gd name="T3" fmla="*/ 0 h 132"/>
                  <a:gd name="T4" fmla="*/ 0 w 118"/>
                  <a:gd name="T5" fmla="*/ 0 h 132"/>
                  <a:gd name="T6" fmla="*/ 0 w 118"/>
                  <a:gd name="T7" fmla="*/ 0 h 132"/>
                  <a:gd name="T8" fmla="*/ 0 w 118"/>
                  <a:gd name="T9" fmla="*/ 0 h 132"/>
                  <a:gd name="T10" fmla="*/ 0 w 118"/>
                  <a:gd name="T11" fmla="*/ 0 h 132"/>
                  <a:gd name="T12" fmla="*/ 0 w 118"/>
                  <a:gd name="T13" fmla="*/ 0 h 132"/>
                  <a:gd name="T14" fmla="*/ 0 w 118"/>
                  <a:gd name="T15" fmla="*/ 0 h 132"/>
                  <a:gd name="T16" fmla="*/ 0 w 118"/>
                  <a:gd name="T17" fmla="*/ 0 h 132"/>
                  <a:gd name="T18" fmla="*/ 0 w 118"/>
                  <a:gd name="T19" fmla="*/ 0 h 132"/>
                  <a:gd name="T20" fmla="*/ 0 w 118"/>
                  <a:gd name="T21" fmla="*/ 0 h 132"/>
                  <a:gd name="T22" fmla="*/ 0 w 118"/>
                  <a:gd name="T23" fmla="*/ 0 h 132"/>
                  <a:gd name="T24" fmla="*/ 0 w 118"/>
                  <a:gd name="T25" fmla="*/ 0 h 132"/>
                  <a:gd name="T26" fmla="*/ 0 w 118"/>
                  <a:gd name="T27" fmla="*/ 0 h 132"/>
                  <a:gd name="T28" fmla="*/ 0 w 118"/>
                  <a:gd name="T29" fmla="*/ 0 h 132"/>
                  <a:gd name="T30" fmla="*/ 0 w 118"/>
                  <a:gd name="T31" fmla="*/ 0 h 132"/>
                  <a:gd name="T32" fmla="*/ 0 w 118"/>
                  <a:gd name="T33" fmla="*/ 0 h 132"/>
                  <a:gd name="T34" fmla="*/ 0 w 118"/>
                  <a:gd name="T35" fmla="*/ 0 h 132"/>
                  <a:gd name="T36" fmla="*/ 0 w 118"/>
                  <a:gd name="T37" fmla="*/ 0 h 132"/>
                  <a:gd name="T38" fmla="*/ 0 w 118"/>
                  <a:gd name="T39" fmla="*/ 0 h 132"/>
                  <a:gd name="T40" fmla="*/ 0 w 118"/>
                  <a:gd name="T41" fmla="*/ 0 h 132"/>
                  <a:gd name="T42" fmla="*/ 0 w 118"/>
                  <a:gd name="T43" fmla="*/ 0 h 132"/>
                  <a:gd name="T44" fmla="*/ 0 w 118"/>
                  <a:gd name="T45" fmla="*/ 0 h 132"/>
                  <a:gd name="T46" fmla="*/ 0 w 118"/>
                  <a:gd name="T47" fmla="*/ 0 h 132"/>
                  <a:gd name="T48" fmla="*/ 0 w 118"/>
                  <a:gd name="T49" fmla="*/ 0 h 132"/>
                  <a:gd name="T50" fmla="*/ 0 w 118"/>
                  <a:gd name="T51" fmla="*/ 0 h 132"/>
                  <a:gd name="T52" fmla="*/ 0 w 118"/>
                  <a:gd name="T53" fmla="*/ 0 h 132"/>
                  <a:gd name="T54" fmla="*/ 0 w 118"/>
                  <a:gd name="T55" fmla="*/ 0 h 132"/>
                  <a:gd name="T56" fmla="*/ 0 w 118"/>
                  <a:gd name="T57" fmla="*/ 0 h 132"/>
                  <a:gd name="T58" fmla="*/ 0 w 118"/>
                  <a:gd name="T59" fmla="*/ 0 h 132"/>
                  <a:gd name="T60" fmla="*/ 0 w 118"/>
                  <a:gd name="T61" fmla="*/ 0 h 132"/>
                  <a:gd name="T62" fmla="*/ 0 w 118"/>
                  <a:gd name="T63" fmla="*/ 0 h 132"/>
                  <a:gd name="T64" fmla="*/ 0 w 118"/>
                  <a:gd name="T65" fmla="*/ 0 h 132"/>
                  <a:gd name="T66" fmla="*/ 0 w 118"/>
                  <a:gd name="T67" fmla="*/ 0 h 132"/>
                  <a:gd name="T68" fmla="*/ 0 w 118"/>
                  <a:gd name="T69" fmla="*/ 0 h 132"/>
                  <a:gd name="T70" fmla="*/ 0 w 118"/>
                  <a:gd name="T71" fmla="*/ 0 h 132"/>
                  <a:gd name="T72" fmla="*/ 0 w 118"/>
                  <a:gd name="T73" fmla="*/ 0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32"/>
                  <a:gd name="T113" fmla="*/ 118 w 118"/>
                  <a:gd name="T114" fmla="*/ 132 h 1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32">
                    <a:moveTo>
                      <a:pt x="44" y="108"/>
                    </a:moveTo>
                    <a:lnTo>
                      <a:pt x="37" y="94"/>
                    </a:lnTo>
                    <a:lnTo>
                      <a:pt x="26" y="71"/>
                    </a:lnTo>
                    <a:lnTo>
                      <a:pt x="16" y="49"/>
                    </a:lnTo>
                    <a:lnTo>
                      <a:pt x="9" y="35"/>
                    </a:lnTo>
                    <a:lnTo>
                      <a:pt x="6" y="28"/>
                    </a:lnTo>
                    <a:lnTo>
                      <a:pt x="3" y="21"/>
                    </a:lnTo>
                    <a:lnTo>
                      <a:pt x="2" y="13"/>
                    </a:lnTo>
                    <a:lnTo>
                      <a:pt x="0" y="0"/>
                    </a:lnTo>
                    <a:lnTo>
                      <a:pt x="2" y="8"/>
                    </a:lnTo>
                    <a:lnTo>
                      <a:pt x="5" y="17"/>
                    </a:lnTo>
                    <a:lnTo>
                      <a:pt x="9" y="25"/>
                    </a:lnTo>
                    <a:lnTo>
                      <a:pt x="12" y="34"/>
                    </a:lnTo>
                    <a:lnTo>
                      <a:pt x="19" y="46"/>
                    </a:lnTo>
                    <a:lnTo>
                      <a:pt x="31" y="69"/>
                    </a:lnTo>
                    <a:lnTo>
                      <a:pt x="44" y="90"/>
                    </a:lnTo>
                    <a:lnTo>
                      <a:pt x="53" y="105"/>
                    </a:lnTo>
                    <a:lnTo>
                      <a:pt x="57" y="109"/>
                    </a:lnTo>
                    <a:lnTo>
                      <a:pt x="63" y="112"/>
                    </a:lnTo>
                    <a:lnTo>
                      <a:pt x="70" y="116"/>
                    </a:lnTo>
                    <a:lnTo>
                      <a:pt x="79" y="119"/>
                    </a:lnTo>
                    <a:lnTo>
                      <a:pt x="88" y="120"/>
                    </a:lnTo>
                    <a:lnTo>
                      <a:pt x="98" y="122"/>
                    </a:lnTo>
                    <a:lnTo>
                      <a:pt x="108" y="122"/>
                    </a:lnTo>
                    <a:lnTo>
                      <a:pt x="118" y="119"/>
                    </a:lnTo>
                    <a:lnTo>
                      <a:pt x="115" y="125"/>
                    </a:lnTo>
                    <a:lnTo>
                      <a:pt x="111" y="127"/>
                    </a:lnTo>
                    <a:lnTo>
                      <a:pt x="107" y="130"/>
                    </a:lnTo>
                    <a:lnTo>
                      <a:pt x="99" y="132"/>
                    </a:lnTo>
                    <a:lnTo>
                      <a:pt x="91" y="132"/>
                    </a:lnTo>
                    <a:lnTo>
                      <a:pt x="83" y="130"/>
                    </a:lnTo>
                    <a:lnTo>
                      <a:pt x="76" y="129"/>
                    </a:lnTo>
                    <a:lnTo>
                      <a:pt x="70" y="126"/>
                    </a:lnTo>
                    <a:lnTo>
                      <a:pt x="64" y="123"/>
                    </a:lnTo>
                    <a:lnTo>
                      <a:pt x="57" y="119"/>
                    </a:lnTo>
                    <a:lnTo>
                      <a:pt x="51" y="113"/>
                    </a:lnTo>
                    <a:lnTo>
                      <a:pt x="44" y="108"/>
                    </a:lnTo>
                    <a:close/>
                  </a:path>
                </a:pathLst>
              </a:custGeom>
              <a:solidFill>
                <a:srgbClr val="1900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75" name="Freeform 963">
                <a:extLst>
                  <a:ext uri="{FF2B5EF4-FFF2-40B4-BE49-F238E27FC236}">
                    <a16:creationId xmlns:a16="http://schemas.microsoft.com/office/drawing/2014/main" id="{A4824797-E231-8AE4-6D9B-5E6C67E9F57A}"/>
                  </a:ext>
                </a:extLst>
              </p:cNvPr>
              <p:cNvSpPr>
                <a:spLocks/>
              </p:cNvSpPr>
              <p:nvPr/>
            </p:nvSpPr>
            <p:spPr bwMode="auto">
              <a:xfrm>
                <a:off x="2790" y="4051"/>
                <a:ext cx="22" cy="5"/>
              </a:xfrm>
              <a:custGeom>
                <a:avLst/>
                <a:gdLst>
                  <a:gd name="T0" fmla="*/ 0 w 68"/>
                  <a:gd name="T1" fmla="*/ 0 h 15"/>
                  <a:gd name="T2" fmla="*/ 0 w 68"/>
                  <a:gd name="T3" fmla="*/ 0 h 15"/>
                  <a:gd name="T4" fmla="*/ 0 w 68"/>
                  <a:gd name="T5" fmla="*/ 0 h 15"/>
                  <a:gd name="T6" fmla="*/ 0 w 68"/>
                  <a:gd name="T7" fmla="*/ 0 h 15"/>
                  <a:gd name="T8" fmla="*/ 0 w 68"/>
                  <a:gd name="T9" fmla="*/ 0 h 15"/>
                  <a:gd name="T10" fmla="*/ 0 w 68"/>
                  <a:gd name="T11" fmla="*/ 0 h 15"/>
                  <a:gd name="T12" fmla="*/ 0 w 68"/>
                  <a:gd name="T13" fmla="*/ 0 h 15"/>
                  <a:gd name="T14" fmla="*/ 0 w 68"/>
                  <a:gd name="T15" fmla="*/ 0 h 15"/>
                  <a:gd name="T16" fmla="*/ 0 w 68"/>
                  <a:gd name="T17" fmla="*/ 0 h 15"/>
                  <a:gd name="T18" fmla="*/ 0 w 68"/>
                  <a:gd name="T19" fmla="*/ 0 h 15"/>
                  <a:gd name="T20" fmla="*/ 0 w 68"/>
                  <a:gd name="T21" fmla="*/ 0 h 15"/>
                  <a:gd name="T22" fmla="*/ 0 w 68"/>
                  <a:gd name="T23" fmla="*/ 0 h 15"/>
                  <a:gd name="T24" fmla="*/ 0 w 68"/>
                  <a:gd name="T25" fmla="*/ 0 h 15"/>
                  <a:gd name="T26" fmla="*/ 0 w 68"/>
                  <a:gd name="T27" fmla="*/ 0 h 15"/>
                  <a:gd name="T28" fmla="*/ 0 w 68"/>
                  <a:gd name="T29" fmla="*/ 0 h 15"/>
                  <a:gd name="T30" fmla="*/ 0 w 68"/>
                  <a:gd name="T31" fmla="*/ 0 h 15"/>
                  <a:gd name="T32" fmla="*/ 0 w 68"/>
                  <a:gd name="T33" fmla="*/ 0 h 15"/>
                  <a:gd name="T34" fmla="*/ 0 w 68"/>
                  <a:gd name="T35" fmla="*/ 0 h 15"/>
                  <a:gd name="T36" fmla="*/ 0 w 68"/>
                  <a:gd name="T37" fmla="*/ 0 h 15"/>
                  <a:gd name="T38" fmla="*/ 0 w 68"/>
                  <a:gd name="T39" fmla="*/ 0 h 15"/>
                  <a:gd name="T40" fmla="*/ 0 w 68"/>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15"/>
                  <a:gd name="T65" fmla="*/ 68 w 6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15">
                    <a:moveTo>
                      <a:pt x="68" y="15"/>
                    </a:moveTo>
                    <a:lnTo>
                      <a:pt x="62" y="14"/>
                    </a:lnTo>
                    <a:lnTo>
                      <a:pt x="55" y="12"/>
                    </a:lnTo>
                    <a:lnTo>
                      <a:pt x="46" y="12"/>
                    </a:lnTo>
                    <a:lnTo>
                      <a:pt x="36" y="12"/>
                    </a:lnTo>
                    <a:lnTo>
                      <a:pt x="30" y="12"/>
                    </a:lnTo>
                    <a:lnTo>
                      <a:pt x="24" y="12"/>
                    </a:lnTo>
                    <a:lnTo>
                      <a:pt x="20" y="11"/>
                    </a:lnTo>
                    <a:lnTo>
                      <a:pt x="17" y="8"/>
                    </a:lnTo>
                    <a:lnTo>
                      <a:pt x="14" y="5"/>
                    </a:lnTo>
                    <a:lnTo>
                      <a:pt x="11" y="2"/>
                    </a:lnTo>
                    <a:lnTo>
                      <a:pt x="7" y="2"/>
                    </a:lnTo>
                    <a:lnTo>
                      <a:pt x="0" y="2"/>
                    </a:lnTo>
                    <a:lnTo>
                      <a:pt x="4" y="1"/>
                    </a:lnTo>
                    <a:lnTo>
                      <a:pt x="10" y="1"/>
                    </a:lnTo>
                    <a:lnTo>
                      <a:pt x="18" y="0"/>
                    </a:lnTo>
                    <a:lnTo>
                      <a:pt x="29" y="0"/>
                    </a:lnTo>
                    <a:lnTo>
                      <a:pt x="39" y="0"/>
                    </a:lnTo>
                    <a:lnTo>
                      <a:pt x="49" y="2"/>
                    </a:lnTo>
                    <a:lnTo>
                      <a:pt x="59" y="8"/>
                    </a:lnTo>
                    <a:lnTo>
                      <a:pt x="68" y="15"/>
                    </a:lnTo>
                    <a:close/>
                  </a:path>
                </a:pathLst>
              </a:custGeom>
              <a:solidFill>
                <a:srgbClr val="3F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76" name="Freeform 964">
                <a:extLst>
                  <a:ext uri="{FF2B5EF4-FFF2-40B4-BE49-F238E27FC236}">
                    <a16:creationId xmlns:a16="http://schemas.microsoft.com/office/drawing/2014/main" id="{3ECCB438-1439-CFBF-AC93-A8A0E4F61186}"/>
                  </a:ext>
                </a:extLst>
              </p:cNvPr>
              <p:cNvSpPr>
                <a:spLocks/>
              </p:cNvSpPr>
              <p:nvPr/>
            </p:nvSpPr>
            <p:spPr bwMode="auto">
              <a:xfrm>
                <a:off x="2733" y="4070"/>
                <a:ext cx="47" cy="45"/>
              </a:xfrm>
              <a:custGeom>
                <a:avLst/>
                <a:gdLst>
                  <a:gd name="T0" fmla="*/ 0 w 140"/>
                  <a:gd name="T1" fmla="*/ 0 h 136"/>
                  <a:gd name="T2" fmla="*/ 0 w 140"/>
                  <a:gd name="T3" fmla="*/ 0 h 136"/>
                  <a:gd name="T4" fmla="*/ 0 w 140"/>
                  <a:gd name="T5" fmla="*/ 0 h 136"/>
                  <a:gd name="T6" fmla="*/ 0 w 140"/>
                  <a:gd name="T7" fmla="*/ 0 h 136"/>
                  <a:gd name="T8" fmla="*/ 0 w 140"/>
                  <a:gd name="T9" fmla="*/ 0 h 136"/>
                  <a:gd name="T10" fmla="*/ 0 w 140"/>
                  <a:gd name="T11" fmla="*/ 0 h 136"/>
                  <a:gd name="T12" fmla="*/ 0 w 140"/>
                  <a:gd name="T13" fmla="*/ 0 h 136"/>
                  <a:gd name="T14" fmla="*/ 0 w 140"/>
                  <a:gd name="T15" fmla="*/ 0 h 136"/>
                  <a:gd name="T16" fmla="*/ 0 w 140"/>
                  <a:gd name="T17" fmla="*/ 0 h 136"/>
                  <a:gd name="T18" fmla="*/ 0 w 140"/>
                  <a:gd name="T19" fmla="*/ 0 h 136"/>
                  <a:gd name="T20" fmla="*/ 0 w 140"/>
                  <a:gd name="T21" fmla="*/ 0 h 136"/>
                  <a:gd name="T22" fmla="*/ 0 w 140"/>
                  <a:gd name="T23" fmla="*/ 0 h 136"/>
                  <a:gd name="T24" fmla="*/ 0 w 140"/>
                  <a:gd name="T25" fmla="*/ 0 h 136"/>
                  <a:gd name="T26" fmla="*/ 0 w 140"/>
                  <a:gd name="T27" fmla="*/ 0 h 136"/>
                  <a:gd name="T28" fmla="*/ 0 w 140"/>
                  <a:gd name="T29" fmla="*/ 0 h 136"/>
                  <a:gd name="T30" fmla="*/ 0 w 140"/>
                  <a:gd name="T31" fmla="*/ 0 h 136"/>
                  <a:gd name="T32" fmla="*/ 0 w 140"/>
                  <a:gd name="T33" fmla="*/ 0 h 136"/>
                  <a:gd name="T34" fmla="*/ 0 w 140"/>
                  <a:gd name="T35" fmla="*/ 0 h 136"/>
                  <a:gd name="T36" fmla="*/ 0 w 140"/>
                  <a:gd name="T37" fmla="*/ 0 h 136"/>
                  <a:gd name="T38" fmla="*/ 0 w 140"/>
                  <a:gd name="T39" fmla="*/ 0 h 136"/>
                  <a:gd name="T40" fmla="*/ 0 w 140"/>
                  <a:gd name="T41" fmla="*/ 0 h 136"/>
                  <a:gd name="T42" fmla="*/ 0 w 140"/>
                  <a:gd name="T43" fmla="*/ 0 h 136"/>
                  <a:gd name="T44" fmla="*/ 0 w 140"/>
                  <a:gd name="T45" fmla="*/ 0 h 136"/>
                  <a:gd name="T46" fmla="*/ 0 w 140"/>
                  <a:gd name="T47" fmla="*/ 0 h 136"/>
                  <a:gd name="T48" fmla="*/ 0 w 140"/>
                  <a:gd name="T49" fmla="*/ 0 h 136"/>
                  <a:gd name="T50" fmla="*/ 0 w 140"/>
                  <a:gd name="T51" fmla="*/ 0 h 136"/>
                  <a:gd name="T52" fmla="*/ 0 w 140"/>
                  <a:gd name="T53" fmla="*/ 0 h 136"/>
                  <a:gd name="T54" fmla="*/ 0 w 140"/>
                  <a:gd name="T55" fmla="*/ 0 h 136"/>
                  <a:gd name="T56" fmla="*/ 0 w 140"/>
                  <a:gd name="T57" fmla="*/ 0 h 136"/>
                  <a:gd name="T58" fmla="*/ 0 w 140"/>
                  <a:gd name="T59" fmla="*/ 0 h 136"/>
                  <a:gd name="T60" fmla="*/ 0 w 140"/>
                  <a:gd name="T61" fmla="*/ 0 h 136"/>
                  <a:gd name="T62" fmla="*/ 0 w 140"/>
                  <a:gd name="T63" fmla="*/ 0 h 136"/>
                  <a:gd name="T64" fmla="*/ 0 w 140"/>
                  <a:gd name="T65" fmla="*/ 0 h 136"/>
                  <a:gd name="T66" fmla="*/ 0 w 140"/>
                  <a:gd name="T67" fmla="*/ 0 h 136"/>
                  <a:gd name="T68" fmla="*/ 0 w 140"/>
                  <a:gd name="T69" fmla="*/ 0 h 136"/>
                  <a:gd name="T70" fmla="*/ 0 w 140"/>
                  <a:gd name="T71" fmla="*/ 0 h 136"/>
                  <a:gd name="T72" fmla="*/ 0 w 140"/>
                  <a:gd name="T73" fmla="*/ 0 h 136"/>
                  <a:gd name="T74" fmla="*/ 0 w 140"/>
                  <a:gd name="T75" fmla="*/ 0 h 136"/>
                  <a:gd name="T76" fmla="*/ 0 w 140"/>
                  <a:gd name="T77" fmla="*/ 0 h 136"/>
                  <a:gd name="T78" fmla="*/ 0 w 140"/>
                  <a:gd name="T79" fmla="*/ 0 h 136"/>
                  <a:gd name="T80" fmla="*/ 0 w 140"/>
                  <a:gd name="T81" fmla="*/ 0 h 136"/>
                  <a:gd name="T82" fmla="*/ 0 w 140"/>
                  <a:gd name="T83" fmla="*/ 0 h 136"/>
                  <a:gd name="T84" fmla="*/ 0 w 140"/>
                  <a:gd name="T85" fmla="*/ 0 h 136"/>
                  <a:gd name="T86" fmla="*/ 0 w 140"/>
                  <a:gd name="T87" fmla="*/ 0 h 136"/>
                  <a:gd name="T88" fmla="*/ 0 w 140"/>
                  <a:gd name="T89" fmla="*/ 0 h 136"/>
                  <a:gd name="T90" fmla="*/ 0 w 140"/>
                  <a:gd name="T91" fmla="*/ 0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
                  <a:gd name="T139" fmla="*/ 0 h 136"/>
                  <a:gd name="T140" fmla="*/ 140 w 140"/>
                  <a:gd name="T141" fmla="*/ 136 h 1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 h="136">
                    <a:moveTo>
                      <a:pt x="0" y="136"/>
                    </a:moveTo>
                    <a:lnTo>
                      <a:pt x="3" y="134"/>
                    </a:lnTo>
                    <a:lnTo>
                      <a:pt x="6" y="134"/>
                    </a:lnTo>
                    <a:lnTo>
                      <a:pt x="8" y="134"/>
                    </a:lnTo>
                    <a:lnTo>
                      <a:pt x="9" y="134"/>
                    </a:lnTo>
                    <a:lnTo>
                      <a:pt x="13" y="133"/>
                    </a:lnTo>
                    <a:lnTo>
                      <a:pt x="19" y="133"/>
                    </a:lnTo>
                    <a:lnTo>
                      <a:pt x="25" y="134"/>
                    </a:lnTo>
                    <a:lnTo>
                      <a:pt x="31" y="136"/>
                    </a:lnTo>
                    <a:lnTo>
                      <a:pt x="37" y="136"/>
                    </a:lnTo>
                    <a:lnTo>
                      <a:pt x="44" y="134"/>
                    </a:lnTo>
                    <a:lnTo>
                      <a:pt x="50" y="133"/>
                    </a:lnTo>
                    <a:lnTo>
                      <a:pt x="56" y="129"/>
                    </a:lnTo>
                    <a:lnTo>
                      <a:pt x="59" y="127"/>
                    </a:lnTo>
                    <a:lnTo>
                      <a:pt x="65" y="125"/>
                    </a:lnTo>
                    <a:lnTo>
                      <a:pt x="70" y="125"/>
                    </a:lnTo>
                    <a:lnTo>
                      <a:pt x="78" y="123"/>
                    </a:lnTo>
                    <a:lnTo>
                      <a:pt x="83" y="122"/>
                    </a:lnTo>
                    <a:lnTo>
                      <a:pt x="91" y="120"/>
                    </a:lnTo>
                    <a:lnTo>
                      <a:pt x="98" y="120"/>
                    </a:lnTo>
                    <a:lnTo>
                      <a:pt x="104" y="119"/>
                    </a:lnTo>
                    <a:lnTo>
                      <a:pt x="113" y="118"/>
                    </a:lnTo>
                    <a:lnTo>
                      <a:pt x="116" y="115"/>
                    </a:lnTo>
                    <a:lnTo>
                      <a:pt x="118" y="113"/>
                    </a:lnTo>
                    <a:lnTo>
                      <a:pt x="121" y="112"/>
                    </a:lnTo>
                    <a:lnTo>
                      <a:pt x="126" y="111"/>
                    </a:lnTo>
                    <a:lnTo>
                      <a:pt x="130" y="108"/>
                    </a:lnTo>
                    <a:lnTo>
                      <a:pt x="133" y="105"/>
                    </a:lnTo>
                    <a:lnTo>
                      <a:pt x="135" y="101"/>
                    </a:lnTo>
                    <a:lnTo>
                      <a:pt x="137" y="88"/>
                    </a:lnTo>
                    <a:lnTo>
                      <a:pt x="140" y="70"/>
                    </a:lnTo>
                    <a:lnTo>
                      <a:pt x="139" y="48"/>
                    </a:lnTo>
                    <a:lnTo>
                      <a:pt x="132" y="22"/>
                    </a:lnTo>
                    <a:lnTo>
                      <a:pt x="130" y="25"/>
                    </a:lnTo>
                    <a:lnTo>
                      <a:pt x="129" y="28"/>
                    </a:lnTo>
                    <a:lnTo>
                      <a:pt x="127" y="29"/>
                    </a:lnTo>
                    <a:lnTo>
                      <a:pt x="124" y="31"/>
                    </a:lnTo>
                    <a:lnTo>
                      <a:pt x="121" y="31"/>
                    </a:lnTo>
                    <a:lnTo>
                      <a:pt x="118" y="31"/>
                    </a:lnTo>
                    <a:lnTo>
                      <a:pt x="117" y="32"/>
                    </a:lnTo>
                    <a:lnTo>
                      <a:pt x="116" y="32"/>
                    </a:lnTo>
                    <a:lnTo>
                      <a:pt x="116" y="34"/>
                    </a:lnTo>
                    <a:lnTo>
                      <a:pt x="116" y="38"/>
                    </a:lnTo>
                    <a:lnTo>
                      <a:pt x="114" y="42"/>
                    </a:lnTo>
                    <a:lnTo>
                      <a:pt x="113" y="46"/>
                    </a:lnTo>
                    <a:lnTo>
                      <a:pt x="113" y="41"/>
                    </a:lnTo>
                    <a:lnTo>
                      <a:pt x="113" y="36"/>
                    </a:lnTo>
                    <a:lnTo>
                      <a:pt x="111" y="32"/>
                    </a:lnTo>
                    <a:lnTo>
                      <a:pt x="111" y="28"/>
                    </a:lnTo>
                    <a:lnTo>
                      <a:pt x="110" y="27"/>
                    </a:lnTo>
                    <a:lnTo>
                      <a:pt x="108" y="27"/>
                    </a:lnTo>
                    <a:lnTo>
                      <a:pt x="107" y="25"/>
                    </a:lnTo>
                    <a:lnTo>
                      <a:pt x="105" y="25"/>
                    </a:lnTo>
                    <a:lnTo>
                      <a:pt x="102" y="24"/>
                    </a:lnTo>
                    <a:lnTo>
                      <a:pt x="100" y="22"/>
                    </a:lnTo>
                    <a:lnTo>
                      <a:pt x="98" y="20"/>
                    </a:lnTo>
                    <a:lnTo>
                      <a:pt x="95" y="17"/>
                    </a:lnTo>
                    <a:lnTo>
                      <a:pt x="92" y="13"/>
                    </a:lnTo>
                    <a:lnTo>
                      <a:pt x="89" y="8"/>
                    </a:lnTo>
                    <a:lnTo>
                      <a:pt x="86" y="6"/>
                    </a:lnTo>
                    <a:lnTo>
                      <a:pt x="82" y="3"/>
                    </a:lnTo>
                    <a:lnTo>
                      <a:pt x="78" y="1"/>
                    </a:lnTo>
                    <a:lnTo>
                      <a:pt x="75" y="1"/>
                    </a:lnTo>
                    <a:lnTo>
                      <a:pt x="73" y="0"/>
                    </a:lnTo>
                    <a:lnTo>
                      <a:pt x="72" y="0"/>
                    </a:lnTo>
                    <a:lnTo>
                      <a:pt x="75" y="7"/>
                    </a:lnTo>
                    <a:lnTo>
                      <a:pt x="79" y="13"/>
                    </a:lnTo>
                    <a:lnTo>
                      <a:pt x="82" y="17"/>
                    </a:lnTo>
                    <a:lnTo>
                      <a:pt x="85" y="18"/>
                    </a:lnTo>
                    <a:lnTo>
                      <a:pt x="88" y="20"/>
                    </a:lnTo>
                    <a:lnTo>
                      <a:pt x="89" y="22"/>
                    </a:lnTo>
                    <a:lnTo>
                      <a:pt x="88" y="25"/>
                    </a:lnTo>
                    <a:lnTo>
                      <a:pt x="85" y="25"/>
                    </a:lnTo>
                    <a:lnTo>
                      <a:pt x="73" y="25"/>
                    </a:lnTo>
                    <a:lnTo>
                      <a:pt x="65" y="27"/>
                    </a:lnTo>
                    <a:lnTo>
                      <a:pt x="60" y="31"/>
                    </a:lnTo>
                    <a:lnTo>
                      <a:pt x="59" y="35"/>
                    </a:lnTo>
                    <a:lnTo>
                      <a:pt x="59" y="41"/>
                    </a:lnTo>
                    <a:lnTo>
                      <a:pt x="57" y="49"/>
                    </a:lnTo>
                    <a:lnTo>
                      <a:pt x="56" y="59"/>
                    </a:lnTo>
                    <a:lnTo>
                      <a:pt x="53" y="64"/>
                    </a:lnTo>
                    <a:lnTo>
                      <a:pt x="46" y="71"/>
                    </a:lnTo>
                    <a:lnTo>
                      <a:pt x="34" y="83"/>
                    </a:lnTo>
                    <a:lnTo>
                      <a:pt x="24" y="94"/>
                    </a:lnTo>
                    <a:lnTo>
                      <a:pt x="18" y="102"/>
                    </a:lnTo>
                    <a:lnTo>
                      <a:pt x="18" y="106"/>
                    </a:lnTo>
                    <a:lnTo>
                      <a:pt x="16" y="112"/>
                    </a:lnTo>
                    <a:lnTo>
                      <a:pt x="13" y="118"/>
                    </a:lnTo>
                    <a:lnTo>
                      <a:pt x="11" y="122"/>
                    </a:lnTo>
                    <a:lnTo>
                      <a:pt x="6" y="126"/>
                    </a:lnTo>
                    <a:lnTo>
                      <a:pt x="3" y="129"/>
                    </a:lnTo>
                    <a:lnTo>
                      <a:pt x="0" y="132"/>
                    </a:lnTo>
                    <a:lnTo>
                      <a:pt x="0" y="136"/>
                    </a:lnTo>
                    <a:close/>
                  </a:path>
                </a:pathLst>
              </a:custGeom>
              <a:solidFill>
                <a:srgbClr val="3F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77" name="Freeform 965">
                <a:extLst>
                  <a:ext uri="{FF2B5EF4-FFF2-40B4-BE49-F238E27FC236}">
                    <a16:creationId xmlns:a16="http://schemas.microsoft.com/office/drawing/2014/main" id="{7E242006-489B-1089-BA66-C71DD6B3BF4D}"/>
                  </a:ext>
                </a:extLst>
              </p:cNvPr>
              <p:cNvSpPr>
                <a:spLocks/>
              </p:cNvSpPr>
              <p:nvPr/>
            </p:nvSpPr>
            <p:spPr bwMode="auto">
              <a:xfrm>
                <a:off x="2812" y="4045"/>
                <a:ext cx="31" cy="29"/>
              </a:xfrm>
              <a:custGeom>
                <a:avLst/>
                <a:gdLst>
                  <a:gd name="T0" fmla="*/ 0 w 93"/>
                  <a:gd name="T1" fmla="*/ 0 h 87"/>
                  <a:gd name="T2" fmla="*/ 0 w 93"/>
                  <a:gd name="T3" fmla="*/ 0 h 87"/>
                  <a:gd name="T4" fmla="*/ 0 w 93"/>
                  <a:gd name="T5" fmla="*/ 0 h 87"/>
                  <a:gd name="T6" fmla="*/ 0 w 93"/>
                  <a:gd name="T7" fmla="*/ 0 h 87"/>
                  <a:gd name="T8" fmla="*/ 0 w 93"/>
                  <a:gd name="T9" fmla="*/ 0 h 87"/>
                  <a:gd name="T10" fmla="*/ 0 w 93"/>
                  <a:gd name="T11" fmla="*/ 0 h 87"/>
                  <a:gd name="T12" fmla="*/ 0 w 93"/>
                  <a:gd name="T13" fmla="*/ 0 h 87"/>
                  <a:gd name="T14" fmla="*/ 0 w 93"/>
                  <a:gd name="T15" fmla="*/ 0 h 87"/>
                  <a:gd name="T16" fmla="*/ 0 w 93"/>
                  <a:gd name="T17" fmla="*/ 0 h 87"/>
                  <a:gd name="T18" fmla="*/ 0 w 93"/>
                  <a:gd name="T19" fmla="*/ 0 h 87"/>
                  <a:gd name="T20" fmla="*/ 0 w 93"/>
                  <a:gd name="T21" fmla="*/ 0 h 87"/>
                  <a:gd name="T22" fmla="*/ 0 w 93"/>
                  <a:gd name="T23" fmla="*/ 0 h 87"/>
                  <a:gd name="T24" fmla="*/ 0 w 93"/>
                  <a:gd name="T25" fmla="*/ 0 h 87"/>
                  <a:gd name="T26" fmla="*/ 0 w 93"/>
                  <a:gd name="T27" fmla="*/ 0 h 87"/>
                  <a:gd name="T28" fmla="*/ 0 w 93"/>
                  <a:gd name="T29" fmla="*/ 0 h 87"/>
                  <a:gd name="T30" fmla="*/ 0 w 93"/>
                  <a:gd name="T31" fmla="*/ 0 h 87"/>
                  <a:gd name="T32" fmla="*/ 0 w 93"/>
                  <a:gd name="T33" fmla="*/ 0 h 87"/>
                  <a:gd name="T34" fmla="*/ 0 w 93"/>
                  <a:gd name="T35" fmla="*/ 0 h 87"/>
                  <a:gd name="T36" fmla="*/ 0 w 93"/>
                  <a:gd name="T37" fmla="*/ 0 h 87"/>
                  <a:gd name="T38" fmla="*/ 0 w 93"/>
                  <a:gd name="T39" fmla="*/ 0 h 87"/>
                  <a:gd name="T40" fmla="*/ 0 w 93"/>
                  <a:gd name="T41" fmla="*/ 0 h 87"/>
                  <a:gd name="T42" fmla="*/ 0 w 93"/>
                  <a:gd name="T43" fmla="*/ 0 h 87"/>
                  <a:gd name="T44" fmla="*/ 0 w 93"/>
                  <a:gd name="T45" fmla="*/ 0 h 87"/>
                  <a:gd name="T46" fmla="*/ 0 w 93"/>
                  <a:gd name="T47" fmla="*/ 0 h 87"/>
                  <a:gd name="T48" fmla="*/ 0 w 93"/>
                  <a:gd name="T49" fmla="*/ 0 h 87"/>
                  <a:gd name="T50" fmla="*/ 0 w 93"/>
                  <a:gd name="T51" fmla="*/ 0 h 87"/>
                  <a:gd name="T52" fmla="*/ 0 w 93"/>
                  <a:gd name="T53" fmla="*/ 0 h 87"/>
                  <a:gd name="T54" fmla="*/ 0 w 93"/>
                  <a:gd name="T55" fmla="*/ 0 h 87"/>
                  <a:gd name="T56" fmla="*/ 0 w 93"/>
                  <a:gd name="T57" fmla="*/ 0 h 87"/>
                  <a:gd name="T58" fmla="*/ 0 w 93"/>
                  <a:gd name="T59" fmla="*/ 0 h 87"/>
                  <a:gd name="T60" fmla="*/ 0 w 93"/>
                  <a:gd name="T61" fmla="*/ 0 h 87"/>
                  <a:gd name="T62" fmla="*/ 0 w 93"/>
                  <a:gd name="T63" fmla="*/ 0 h 87"/>
                  <a:gd name="T64" fmla="*/ 0 w 93"/>
                  <a:gd name="T65" fmla="*/ 0 h 87"/>
                  <a:gd name="T66" fmla="*/ 0 w 93"/>
                  <a:gd name="T67" fmla="*/ 0 h 87"/>
                  <a:gd name="T68" fmla="*/ 0 w 93"/>
                  <a:gd name="T69" fmla="*/ 0 h 87"/>
                  <a:gd name="T70" fmla="*/ 0 w 93"/>
                  <a:gd name="T71" fmla="*/ 0 h 87"/>
                  <a:gd name="T72" fmla="*/ 0 w 93"/>
                  <a:gd name="T73" fmla="*/ 0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7"/>
                  <a:gd name="T113" fmla="*/ 93 w 93"/>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7">
                    <a:moveTo>
                      <a:pt x="19" y="87"/>
                    </a:moveTo>
                    <a:lnTo>
                      <a:pt x="23" y="87"/>
                    </a:lnTo>
                    <a:lnTo>
                      <a:pt x="26" y="86"/>
                    </a:lnTo>
                    <a:lnTo>
                      <a:pt x="28" y="86"/>
                    </a:lnTo>
                    <a:lnTo>
                      <a:pt x="29" y="86"/>
                    </a:lnTo>
                    <a:lnTo>
                      <a:pt x="34" y="84"/>
                    </a:lnTo>
                    <a:lnTo>
                      <a:pt x="39" y="82"/>
                    </a:lnTo>
                    <a:lnTo>
                      <a:pt x="44" y="80"/>
                    </a:lnTo>
                    <a:lnTo>
                      <a:pt x="50" y="80"/>
                    </a:lnTo>
                    <a:lnTo>
                      <a:pt x="57" y="76"/>
                    </a:lnTo>
                    <a:lnTo>
                      <a:pt x="67" y="68"/>
                    </a:lnTo>
                    <a:lnTo>
                      <a:pt x="79" y="59"/>
                    </a:lnTo>
                    <a:lnTo>
                      <a:pt x="88" y="54"/>
                    </a:lnTo>
                    <a:lnTo>
                      <a:pt x="90" y="48"/>
                    </a:lnTo>
                    <a:lnTo>
                      <a:pt x="92" y="40"/>
                    </a:lnTo>
                    <a:lnTo>
                      <a:pt x="93" y="31"/>
                    </a:lnTo>
                    <a:lnTo>
                      <a:pt x="93" y="23"/>
                    </a:lnTo>
                    <a:lnTo>
                      <a:pt x="90" y="17"/>
                    </a:lnTo>
                    <a:lnTo>
                      <a:pt x="83" y="12"/>
                    </a:lnTo>
                    <a:lnTo>
                      <a:pt x="76" y="5"/>
                    </a:lnTo>
                    <a:lnTo>
                      <a:pt x="69" y="0"/>
                    </a:lnTo>
                    <a:lnTo>
                      <a:pt x="69" y="3"/>
                    </a:lnTo>
                    <a:lnTo>
                      <a:pt x="67" y="7"/>
                    </a:lnTo>
                    <a:lnTo>
                      <a:pt x="64" y="10"/>
                    </a:lnTo>
                    <a:lnTo>
                      <a:pt x="60" y="12"/>
                    </a:lnTo>
                    <a:lnTo>
                      <a:pt x="53" y="12"/>
                    </a:lnTo>
                    <a:lnTo>
                      <a:pt x="45" y="13"/>
                    </a:lnTo>
                    <a:lnTo>
                      <a:pt x="36" y="14"/>
                    </a:lnTo>
                    <a:lnTo>
                      <a:pt x="31" y="19"/>
                    </a:lnTo>
                    <a:lnTo>
                      <a:pt x="23" y="24"/>
                    </a:lnTo>
                    <a:lnTo>
                      <a:pt x="16" y="30"/>
                    </a:lnTo>
                    <a:lnTo>
                      <a:pt x="7" y="33"/>
                    </a:lnTo>
                    <a:lnTo>
                      <a:pt x="0" y="34"/>
                    </a:lnTo>
                    <a:lnTo>
                      <a:pt x="10" y="41"/>
                    </a:lnTo>
                    <a:lnTo>
                      <a:pt x="18" y="52"/>
                    </a:lnTo>
                    <a:lnTo>
                      <a:pt x="20" y="66"/>
                    </a:lnTo>
                    <a:lnTo>
                      <a:pt x="19" y="87"/>
                    </a:lnTo>
                    <a:close/>
                  </a:path>
                </a:pathLst>
              </a:custGeom>
              <a:solidFill>
                <a:srgbClr val="3F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278" name="Freeform 966">
                <a:extLst>
                  <a:ext uri="{FF2B5EF4-FFF2-40B4-BE49-F238E27FC236}">
                    <a16:creationId xmlns:a16="http://schemas.microsoft.com/office/drawing/2014/main" id="{C602B639-387F-C793-5605-4A8F41ACBADC}"/>
                  </a:ext>
                </a:extLst>
              </p:cNvPr>
              <p:cNvSpPr>
                <a:spLocks/>
              </p:cNvSpPr>
              <p:nvPr/>
            </p:nvSpPr>
            <p:spPr bwMode="auto">
              <a:xfrm>
                <a:off x="2716" y="3994"/>
                <a:ext cx="26" cy="69"/>
              </a:xfrm>
              <a:custGeom>
                <a:avLst/>
                <a:gdLst>
                  <a:gd name="T0" fmla="*/ 0 w 80"/>
                  <a:gd name="T1" fmla="*/ 0 h 206"/>
                  <a:gd name="T2" fmla="*/ 0 w 80"/>
                  <a:gd name="T3" fmla="*/ 0 h 206"/>
                  <a:gd name="T4" fmla="*/ 0 w 80"/>
                  <a:gd name="T5" fmla="*/ 0 h 206"/>
                  <a:gd name="T6" fmla="*/ 0 w 80"/>
                  <a:gd name="T7" fmla="*/ 0 h 206"/>
                  <a:gd name="T8" fmla="*/ 0 w 80"/>
                  <a:gd name="T9" fmla="*/ 0 h 206"/>
                  <a:gd name="T10" fmla="*/ 0 w 80"/>
                  <a:gd name="T11" fmla="*/ 0 h 206"/>
                  <a:gd name="T12" fmla="*/ 0 w 80"/>
                  <a:gd name="T13" fmla="*/ 0 h 206"/>
                  <a:gd name="T14" fmla="*/ 0 w 80"/>
                  <a:gd name="T15" fmla="*/ 0 h 206"/>
                  <a:gd name="T16" fmla="*/ 0 w 80"/>
                  <a:gd name="T17" fmla="*/ 0 h 206"/>
                  <a:gd name="T18" fmla="*/ 0 w 80"/>
                  <a:gd name="T19" fmla="*/ 0 h 206"/>
                  <a:gd name="T20" fmla="*/ 0 w 80"/>
                  <a:gd name="T21" fmla="*/ 0 h 206"/>
                  <a:gd name="T22" fmla="*/ 0 w 80"/>
                  <a:gd name="T23" fmla="*/ 0 h 206"/>
                  <a:gd name="T24" fmla="*/ 0 w 80"/>
                  <a:gd name="T25" fmla="*/ 0 h 206"/>
                  <a:gd name="T26" fmla="*/ 0 w 80"/>
                  <a:gd name="T27" fmla="*/ 0 h 206"/>
                  <a:gd name="T28" fmla="*/ 0 w 80"/>
                  <a:gd name="T29" fmla="*/ 0 h 206"/>
                  <a:gd name="T30" fmla="*/ 0 w 80"/>
                  <a:gd name="T31" fmla="*/ 0 h 206"/>
                  <a:gd name="T32" fmla="*/ 0 w 80"/>
                  <a:gd name="T33" fmla="*/ 0 h 206"/>
                  <a:gd name="T34" fmla="*/ 0 w 80"/>
                  <a:gd name="T35" fmla="*/ 0 h 206"/>
                  <a:gd name="T36" fmla="*/ 0 w 80"/>
                  <a:gd name="T37" fmla="*/ 0 h 206"/>
                  <a:gd name="T38" fmla="*/ 0 w 80"/>
                  <a:gd name="T39" fmla="*/ 0 h 206"/>
                  <a:gd name="T40" fmla="*/ 0 w 80"/>
                  <a:gd name="T41" fmla="*/ 0 h 206"/>
                  <a:gd name="T42" fmla="*/ 0 w 80"/>
                  <a:gd name="T43" fmla="*/ 0 h 206"/>
                  <a:gd name="T44" fmla="*/ 0 w 80"/>
                  <a:gd name="T45" fmla="*/ 0 h 206"/>
                  <a:gd name="T46" fmla="*/ 0 w 80"/>
                  <a:gd name="T47" fmla="*/ 0 h 206"/>
                  <a:gd name="T48" fmla="*/ 0 w 80"/>
                  <a:gd name="T49" fmla="*/ 0 h 206"/>
                  <a:gd name="T50" fmla="*/ 0 w 80"/>
                  <a:gd name="T51" fmla="*/ 0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206"/>
                  <a:gd name="T80" fmla="*/ 80 w 80"/>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206">
                    <a:moveTo>
                      <a:pt x="0" y="0"/>
                    </a:moveTo>
                    <a:lnTo>
                      <a:pt x="4" y="4"/>
                    </a:lnTo>
                    <a:lnTo>
                      <a:pt x="9" y="7"/>
                    </a:lnTo>
                    <a:lnTo>
                      <a:pt x="13" y="11"/>
                    </a:lnTo>
                    <a:lnTo>
                      <a:pt x="17" y="14"/>
                    </a:lnTo>
                    <a:lnTo>
                      <a:pt x="16" y="14"/>
                    </a:lnTo>
                    <a:lnTo>
                      <a:pt x="29" y="42"/>
                    </a:lnTo>
                    <a:lnTo>
                      <a:pt x="41" y="73"/>
                    </a:lnTo>
                    <a:lnTo>
                      <a:pt x="49" y="102"/>
                    </a:lnTo>
                    <a:lnTo>
                      <a:pt x="52" y="131"/>
                    </a:lnTo>
                    <a:lnTo>
                      <a:pt x="55" y="154"/>
                    </a:lnTo>
                    <a:lnTo>
                      <a:pt x="61" y="171"/>
                    </a:lnTo>
                    <a:lnTo>
                      <a:pt x="70" y="185"/>
                    </a:lnTo>
                    <a:lnTo>
                      <a:pt x="80" y="206"/>
                    </a:lnTo>
                    <a:lnTo>
                      <a:pt x="76" y="199"/>
                    </a:lnTo>
                    <a:lnTo>
                      <a:pt x="64" y="183"/>
                    </a:lnTo>
                    <a:lnTo>
                      <a:pt x="54" y="164"/>
                    </a:lnTo>
                    <a:lnTo>
                      <a:pt x="51" y="150"/>
                    </a:lnTo>
                    <a:lnTo>
                      <a:pt x="51" y="137"/>
                    </a:lnTo>
                    <a:lnTo>
                      <a:pt x="47" y="122"/>
                    </a:lnTo>
                    <a:lnTo>
                      <a:pt x="42" y="102"/>
                    </a:lnTo>
                    <a:lnTo>
                      <a:pt x="35" y="80"/>
                    </a:lnTo>
                    <a:lnTo>
                      <a:pt x="26" y="57"/>
                    </a:lnTo>
                    <a:lnTo>
                      <a:pt x="17" y="36"/>
                    </a:lnTo>
                    <a:lnTo>
                      <a:pt x="9" y="17"/>
                    </a:lnTo>
                    <a:lnTo>
                      <a:pt x="0" y="0"/>
                    </a:lnTo>
                    <a:close/>
                  </a:path>
                </a:pathLst>
              </a:custGeom>
              <a:solidFill>
                <a:srgbClr val="3F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sp>
        <p:nvSpPr>
          <p:cNvPr id="5129" name="Text Box 967">
            <a:extLst>
              <a:ext uri="{FF2B5EF4-FFF2-40B4-BE49-F238E27FC236}">
                <a16:creationId xmlns:a16="http://schemas.microsoft.com/office/drawing/2014/main" id="{AB1493A3-1F10-5DC9-9342-C2A18054159D}"/>
              </a:ext>
            </a:extLst>
          </p:cNvPr>
          <p:cNvSpPr txBox="1">
            <a:spLocks noChangeArrowheads="1"/>
          </p:cNvSpPr>
          <p:nvPr/>
        </p:nvSpPr>
        <p:spPr bwMode="auto">
          <a:xfrm>
            <a:off x="6172200" y="38862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he-IL" sz="3600" b="1">
                <a:latin typeface="Comic Sans MS" panose="030F0702030302020204" pitchFamily="66" charset="0"/>
              </a:rPr>
              <a:t>Society</a:t>
            </a:r>
          </a:p>
        </p:txBody>
      </p:sp>
      <p:sp>
        <p:nvSpPr>
          <p:cNvPr id="5130" name="Line 968">
            <a:extLst>
              <a:ext uri="{FF2B5EF4-FFF2-40B4-BE49-F238E27FC236}">
                <a16:creationId xmlns:a16="http://schemas.microsoft.com/office/drawing/2014/main" id="{5FE56336-8C8F-8292-5511-DE9803C444B7}"/>
              </a:ext>
            </a:extLst>
          </p:cNvPr>
          <p:cNvSpPr>
            <a:spLocks noChangeShapeType="1"/>
          </p:cNvSpPr>
          <p:nvPr/>
        </p:nvSpPr>
        <p:spPr bwMode="auto">
          <a:xfrm>
            <a:off x="3962400" y="838200"/>
            <a:ext cx="18288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131" name="Line 969">
            <a:extLst>
              <a:ext uri="{FF2B5EF4-FFF2-40B4-BE49-F238E27FC236}">
                <a16:creationId xmlns:a16="http://schemas.microsoft.com/office/drawing/2014/main" id="{3806E2F6-6226-DB3C-465A-BB8D7278AC72}"/>
              </a:ext>
            </a:extLst>
          </p:cNvPr>
          <p:cNvSpPr>
            <a:spLocks noChangeShapeType="1"/>
          </p:cNvSpPr>
          <p:nvPr/>
        </p:nvSpPr>
        <p:spPr bwMode="auto">
          <a:xfrm flipH="1">
            <a:off x="4267200" y="2133600"/>
            <a:ext cx="1752600" cy="838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132" name="Line 970">
            <a:extLst>
              <a:ext uri="{FF2B5EF4-FFF2-40B4-BE49-F238E27FC236}">
                <a16:creationId xmlns:a16="http://schemas.microsoft.com/office/drawing/2014/main" id="{2295F09C-2781-B651-09B8-56DE86F1F4E9}"/>
              </a:ext>
            </a:extLst>
          </p:cNvPr>
          <p:cNvSpPr>
            <a:spLocks noChangeShapeType="1"/>
          </p:cNvSpPr>
          <p:nvPr/>
        </p:nvSpPr>
        <p:spPr bwMode="auto">
          <a:xfrm>
            <a:off x="3810000" y="4267200"/>
            <a:ext cx="137160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1D21292-BF23-D954-D1E2-234CB193AA59}"/>
              </a:ext>
            </a:extLst>
          </p:cNvPr>
          <p:cNvSpPr>
            <a:spLocks noGrp="1" noChangeArrowheads="1"/>
          </p:cNvSpPr>
          <p:nvPr>
            <p:ph type="title"/>
          </p:nvPr>
        </p:nvSpPr>
        <p:spPr>
          <a:xfrm>
            <a:off x="468313" y="188913"/>
            <a:ext cx="8280400" cy="1143000"/>
          </a:xfrm>
          <a:solidFill>
            <a:schemeClr val="tx1"/>
          </a:solidFill>
        </p:spPr>
        <p:txBody>
          <a:bodyPr/>
          <a:lstStyle/>
          <a:p>
            <a:pPr eaLnBrk="1" hangingPunct="1"/>
            <a:r>
              <a:rPr lang="en-US" altLang="he-IL" sz="3600" b="1">
                <a:solidFill>
                  <a:schemeClr val="bg1"/>
                </a:solidFill>
                <a:latin typeface="Comic Sans MS" panose="030F0702030302020204" pitchFamily="66" charset="0"/>
              </a:rPr>
              <a:t>Differences between basic, clinical and public health science</a:t>
            </a:r>
          </a:p>
        </p:txBody>
      </p:sp>
      <p:graphicFrame>
        <p:nvGraphicFramePr>
          <p:cNvPr id="158723" name="Group 3">
            <a:extLst>
              <a:ext uri="{FF2B5EF4-FFF2-40B4-BE49-F238E27FC236}">
                <a16:creationId xmlns:a16="http://schemas.microsoft.com/office/drawing/2014/main" id="{49E8BEC4-BAF9-B53C-6294-F196F3E6D498}"/>
              </a:ext>
            </a:extLst>
          </p:cNvPr>
          <p:cNvGraphicFramePr>
            <a:graphicFrameLocks noGrp="1"/>
          </p:cNvGraphicFramePr>
          <p:nvPr>
            <p:ph idx="1"/>
          </p:nvPr>
        </p:nvGraphicFramePr>
        <p:xfrm>
          <a:off x="0" y="1628775"/>
          <a:ext cx="9144000" cy="5051425"/>
        </p:xfrm>
        <a:graphic>
          <a:graphicData uri="http://schemas.openxmlformats.org/drawingml/2006/table">
            <a:tbl>
              <a:tblPr rtl="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20950">
                  <a:extLst>
                    <a:ext uri="{9D8B030D-6E8A-4147-A177-3AD203B41FA5}">
                      <a16:colId xmlns:a16="http://schemas.microsoft.com/office/drawing/2014/main" val="20002"/>
                    </a:ext>
                  </a:extLst>
                </a:gridCol>
                <a:gridCol w="2051050">
                  <a:extLst>
                    <a:ext uri="{9D8B030D-6E8A-4147-A177-3AD203B41FA5}">
                      <a16:colId xmlns:a16="http://schemas.microsoft.com/office/drawing/2014/main" val="20003"/>
                    </a:ext>
                  </a:extLst>
                </a:gridCol>
              </a:tblGrid>
              <a:tr h="10283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Comic Sans MS" pitchFamily="66" charset="0"/>
                        </a:rPr>
                        <a:t>Public Health</a:t>
                      </a: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Comic Sans MS" pitchFamily="66" charset="0"/>
                        </a:rPr>
                        <a:t>Clinical </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Comic Sans MS" pitchFamily="66" charset="0"/>
                        </a:rPr>
                        <a:t>Basic</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pitchFamily="66"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714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mic Sans MS" pitchFamily="66" charset="0"/>
                        </a:rPr>
                        <a:t>Populations or communities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mic Sans MS" pitchFamily="66" charset="0"/>
                        </a:rPr>
                        <a:t>Ill patients who seek care or tx</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mic Sans MS" pitchFamily="66" charset="0"/>
                        </a:rPr>
                        <a:t>Cells, tissues, animals in labs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Comic Sans MS" pitchFamily="66" charset="0"/>
                        </a:rPr>
                        <a:t>What/who is studied</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6515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mic Sans MS" pitchFamily="66" charset="0"/>
                        </a:rPr>
                        <a:t>Prevent disease, promote health</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mic Sans MS" pitchFamily="66" charset="0"/>
                        </a:rPr>
                        <a:t>Improve diagnosis and treatment of disease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mic Sans MS" pitchFamily="66" charset="0"/>
                        </a:rPr>
                        <a:t>Understand disease mechanisms, effects of toxic substances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Comic Sans MS" pitchFamily="66" charset="0"/>
                        </a:rPr>
                        <a:t>Research goals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66D7D9F-A2E1-47D7-9C4E-236AC4B24E8B}"/>
              </a:ext>
            </a:extLst>
          </p:cNvPr>
          <p:cNvSpPr>
            <a:spLocks noGrp="1" noChangeArrowheads="1"/>
          </p:cNvSpPr>
          <p:nvPr>
            <p:ph type="title"/>
          </p:nvPr>
        </p:nvSpPr>
        <p:spPr>
          <a:xfrm>
            <a:off x="685800" y="115888"/>
            <a:ext cx="7772400" cy="874712"/>
          </a:xfrm>
          <a:solidFill>
            <a:schemeClr val="bg1"/>
          </a:solidFill>
        </p:spPr>
        <p:txBody>
          <a:bodyPr/>
          <a:lstStyle/>
          <a:p>
            <a:pPr eaLnBrk="1" hangingPunct="1"/>
            <a:r>
              <a:rPr lang="en-US" altLang="he-IL" sz="4000">
                <a:latin typeface="Comic Sans MS" panose="030F0702030302020204" pitchFamily="66" charset="0"/>
              </a:rPr>
              <a:t>In the lab…</a:t>
            </a:r>
          </a:p>
        </p:txBody>
      </p:sp>
      <p:sp>
        <p:nvSpPr>
          <p:cNvPr id="232451" name="Rectangle 3">
            <a:extLst>
              <a:ext uri="{FF2B5EF4-FFF2-40B4-BE49-F238E27FC236}">
                <a16:creationId xmlns:a16="http://schemas.microsoft.com/office/drawing/2014/main" id="{8643650C-A8ED-E8AB-288A-9EEB0CBC4CB5}"/>
              </a:ext>
            </a:extLst>
          </p:cNvPr>
          <p:cNvSpPr>
            <a:spLocks noGrp="1" noChangeArrowheads="1"/>
          </p:cNvSpPr>
          <p:nvPr>
            <p:ph type="body" idx="1"/>
          </p:nvPr>
        </p:nvSpPr>
        <p:spPr>
          <a:xfrm>
            <a:off x="215900" y="1484313"/>
            <a:ext cx="8748713" cy="5113337"/>
          </a:xfrm>
          <a:solidFill>
            <a:schemeClr val="tx1"/>
          </a:solidFill>
        </p:spPr>
        <p:txBody>
          <a:bodyPr/>
          <a:lstStyle/>
          <a:p>
            <a:pPr eaLnBrk="1" hangingPunct="1"/>
            <a:r>
              <a:rPr lang="en-US" altLang="he-IL">
                <a:solidFill>
                  <a:schemeClr val="bg1"/>
                </a:solidFill>
                <a:latin typeface="Comic Sans MS" panose="030F0702030302020204" pitchFamily="66" charset="0"/>
              </a:rPr>
              <a:t>Mostly experimental</a:t>
            </a:r>
          </a:p>
          <a:p>
            <a:pPr eaLnBrk="1" hangingPunct="1"/>
            <a:r>
              <a:rPr lang="en-US" altLang="he-IL">
                <a:solidFill>
                  <a:schemeClr val="bg1"/>
                </a:solidFill>
                <a:latin typeface="Comic Sans MS" panose="030F0702030302020204" pitchFamily="66" charset="0"/>
              </a:rPr>
              <a:t>Variables controlled by the investigator</a:t>
            </a:r>
          </a:p>
          <a:p>
            <a:pPr eaLnBrk="1" hangingPunct="1"/>
            <a:r>
              <a:rPr lang="en-US" altLang="he-IL">
                <a:solidFill>
                  <a:schemeClr val="bg1"/>
                </a:solidFill>
                <a:latin typeface="Comic Sans MS" panose="030F0702030302020204" pitchFamily="66" charset="0"/>
              </a:rPr>
              <a:t>Highly equipment intensive</a:t>
            </a:r>
          </a:p>
          <a:p>
            <a:pPr eaLnBrk="1" hangingPunct="1"/>
            <a:r>
              <a:rPr lang="en-US" altLang="he-IL">
                <a:solidFill>
                  <a:schemeClr val="bg1"/>
                </a:solidFill>
                <a:latin typeface="Comic Sans MS" panose="030F0702030302020204" pitchFamily="66" charset="0"/>
              </a:rPr>
              <a:t>All (or most) variables known</a:t>
            </a:r>
          </a:p>
          <a:p>
            <a:pPr eaLnBrk="1" hangingPunct="1"/>
            <a:r>
              <a:rPr lang="en-US" altLang="he-IL">
                <a:solidFill>
                  <a:schemeClr val="bg1"/>
                </a:solidFill>
                <a:latin typeface="Comic Sans MS" panose="030F0702030302020204" pitchFamily="66" charset="0"/>
              </a:rPr>
              <a:t>Valid results (usually)</a:t>
            </a:r>
          </a:p>
          <a:p>
            <a:pPr eaLnBrk="1" hangingPunct="1"/>
            <a:r>
              <a:rPr lang="en-US" altLang="he-IL">
                <a:solidFill>
                  <a:schemeClr val="bg1"/>
                </a:solidFill>
                <a:latin typeface="Comic Sans MS" panose="030F0702030302020204" pitchFamily="66" charset="0"/>
              </a:rPr>
              <a:t>Replication relatively easy</a:t>
            </a:r>
          </a:p>
          <a:p>
            <a:pPr eaLnBrk="1" hangingPunct="1"/>
            <a:r>
              <a:rPr lang="en-US" altLang="he-IL">
                <a:solidFill>
                  <a:schemeClr val="bg1"/>
                </a:solidFill>
                <a:latin typeface="Comic Sans MS" panose="030F0702030302020204" pitchFamily="66" charset="0"/>
              </a:rPr>
              <a:t>Results sometimes uncertain for humans</a:t>
            </a:r>
          </a:p>
          <a:p>
            <a:pPr eaLnBrk="1" hangingPunct="1"/>
            <a:r>
              <a:rPr lang="en-US" altLang="he-IL">
                <a:solidFill>
                  <a:schemeClr val="bg1"/>
                </a:solidFill>
                <a:latin typeface="Comic Sans MS" panose="030F0702030302020204" pitchFamily="66" charset="0"/>
              </a:rPr>
              <a:t>Little need for statistical manipulation of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24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24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24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24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24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2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1A1E263-51A4-ADA6-8760-9A17BA7C7BEB}"/>
              </a:ext>
            </a:extLst>
          </p:cNvPr>
          <p:cNvSpPr>
            <a:spLocks noGrp="1" noChangeArrowheads="1"/>
          </p:cNvSpPr>
          <p:nvPr>
            <p:ph type="title"/>
          </p:nvPr>
        </p:nvSpPr>
        <p:spPr>
          <a:xfrm>
            <a:off x="685800" y="115888"/>
            <a:ext cx="7772400" cy="874712"/>
          </a:xfrm>
          <a:solidFill>
            <a:schemeClr val="bg1"/>
          </a:solidFill>
        </p:spPr>
        <p:txBody>
          <a:bodyPr/>
          <a:lstStyle/>
          <a:p>
            <a:pPr eaLnBrk="1" hangingPunct="1"/>
            <a:r>
              <a:rPr lang="en-US" altLang="he-IL" sz="4000">
                <a:latin typeface="Comic Sans MS" panose="030F0702030302020204" pitchFamily="66" charset="0"/>
              </a:rPr>
              <a:t>In the community…</a:t>
            </a:r>
          </a:p>
        </p:txBody>
      </p:sp>
      <p:sp>
        <p:nvSpPr>
          <p:cNvPr id="8195" name="Rectangle 3">
            <a:extLst>
              <a:ext uri="{FF2B5EF4-FFF2-40B4-BE49-F238E27FC236}">
                <a16:creationId xmlns:a16="http://schemas.microsoft.com/office/drawing/2014/main" id="{E5E6AE71-7F22-424E-75F0-216383C9C29D}"/>
              </a:ext>
            </a:extLst>
          </p:cNvPr>
          <p:cNvSpPr>
            <a:spLocks noGrp="1" noChangeArrowheads="1"/>
          </p:cNvSpPr>
          <p:nvPr>
            <p:ph type="body" idx="1"/>
          </p:nvPr>
        </p:nvSpPr>
        <p:spPr>
          <a:xfrm>
            <a:off x="215900" y="1484313"/>
            <a:ext cx="8748713" cy="4681537"/>
          </a:xfrm>
          <a:solidFill>
            <a:schemeClr val="tx1"/>
          </a:solidFill>
        </p:spPr>
        <p:txBody>
          <a:bodyPr/>
          <a:lstStyle/>
          <a:p>
            <a:pPr eaLnBrk="1" hangingPunct="1"/>
            <a:r>
              <a:rPr lang="en-US" altLang="he-IL">
                <a:solidFill>
                  <a:schemeClr val="bg1"/>
                </a:solidFill>
                <a:latin typeface="Comic Sans MS" panose="030F0702030302020204" pitchFamily="66" charset="0"/>
              </a:rPr>
              <a:t>Mostly observational</a:t>
            </a:r>
          </a:p>
          <a:p>
            <a:pPr eaLnBrk="1" hangingPunct="1"/>
            <a:r>
              <a:rPr lang="en-US" altLang="he-IL">
                <a:solidFill>
                  <a:schemeClr val="bg1"/>
                </a:solidFill>
                <a:latin typeface="Comic Sans MS" panose="030F0702030302020204" pitchFamily="66" charset="0"/>
              </a:rPr>
              <a:t>Variables controlled by “nature”</a:t>
            </a:r>
          </a:p>
          <a:p>
            <a:pPr eaLnBrk="1" hangingPunct="1"/>
            <a:r>
              <a:rPr lang="en-US" altLang="he-IL">
                <a:solidFill>
                  <a:schemeClr val="bg1"/>
                </a:solidFill>
                <a:latin typeface="Comic Sans MS" panose="030F0702030302020204" pitchFamily="66" charset="0"/>
              </a:rPr>
              <a:t>Highly labor intensive</a:t>
            </a:r>
          </a:p>
          <a:p>
            <a:pPr eaLnBrk="1" hangingPunct="1"/>
            <a:r>
              <a:rPr lang="en-US" altLang="he-IL">
                <a:solidFill>
                  <a:schemeClr val="bg1"/>
                </a:solidFill>
                <a:latin typeface="Comic Sans MS" panose="030F0702030302020204" pitchFamily="66" charset="0"/>
              </a:rPr>
              <a:t>Some variables unknown</a:t>
            </a:r>
          </a:p>
          <a:p>
            <a:pPr eaLnBrk="1" hangingPunct="1"/>
            <a:r>
              <a:rPr lang="en-US" altLang="he-IL">
                <a:solidFill>
                  <a:schemeClr val="bg1"/>
                </a:solidFill>
                <a:latin typeface="Comic Sans MS" panose="030F0702030302020204" pitchFamily="66" charset="0"/>
              </a:rPr>
              <a:t>Validity of data often questionable</a:t>
            </a:r>
          </a:p>
          <a:p>
            <a:pPr eaLnBrk="1" hangingPunct="1"/>
            <a:r>
              <a:rPr lang="en-US" altLang="he-IL">
                <a:solidFill>
                  <a:schemeClr val="bg1"/>
                </a:solidFill>
                <a:latin typeface="Comic Sans MS" panose="030F0702030302020204" pitchFamily="66" charset="0"/>
              </a:rPr>
              <a:t>Replication difficult/impossible</a:t>
            </a:r>
          </a:p>
          <a:p>
            <a:pPr eaLnBrk="1" hangingPunct="1"/>
            <a:r>
              <a:rPr lang="en-US" altLang="he-IL">
                <a:solidFill>
                  <a:schemeClr val="bg1"/>
                </a:solidFill>
                <a:latin typeface="Comic Sans MS" panose="030F0702030302020204" pitchFamily="66" charset="0"/>
              </a:rPr>
              <a:t>Meaning of results for humans clear</a:t>
            </a:r>
          </a:p>
          <a:p>
            <a:pPr eaLnBrk="1" hangingPunct="1"/>
            <a:r>
              <a:rPr lang="en-US" altLang="he-IL">
                <a:solidFill>
                  <a:schemeClr val="bg1"/>
                </a:solidFill>
                <a:latin typeface="Comic Sans MS" panose="030F0702030302020204" pitchFamily="66" charset="0"/>
              </a:rPr>
              <a:t>Statistical control often very important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obesity">
            <a:extLst>
              <a:ext uri="{FF2B5EF4-FFF2-40B4-BE49-F238E27FC236}">
                <a16:creationId xmlns:a16="http://schemas.microsoft.com/office/drawing/2014/main" id="{7DD9EEE5-09D2-A90A-EE25-733E92A29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951288"/>
            <a:ext cx="3816350" cy="286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19" name="Picture 3" descr="bp">
            <a:extLst>
              <a:ext uri="{FF2B5EF4-FFF2-40B4-BE49-F238E27FC236}">
                <a16:creationId xmlns:a16="http://schemas.microsoft.com/office/drawing/2014/main" id="{33126548-6DAC-B33F-090C-16D9E4ED7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60350"/>
            <a:ext cx="2808287"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a:extLst>
              <a:ext uri="{FF2B5EF4-FFF2-40B4-BE49-F238E27FC236}">
                <a16:creationId xmlns:a16="http://schemas.microsoft.com/office/drawing/2014/main" id="{2CAE376E-B7CB-780D-E85E-3F90ECF3273E}"/>
              </a:ext>
            </a:extLst>
          </p:cNvPr>
          <p:cNvSpPr>
            <a:spLocks noGrp="1" noChangeArrowheads="1"/>
          </p:cNvSpPr>
          <p:nvPr>
            <p:ph type="body" idx="1"/>
          </p:nvPr>
        </p:nvSpPr>
        <p:spPr>
          <a:xfrm>
            <a:off x="288925" y="620713"/>
            <a:ext cx="5651500" cy="2160587"/>
          </a:xfrm>
        </p:spPr>
        <p:txBody>
          <a:bodyPr/>
          <a:lstStyle/>
          <a:p>
            <a:pPr marL="0" indent="0" eaLnBrk="1" hangingPunct="1">
              <a:buFontTx/>
              <a:buNone/>
            </a:pPr>
            <a:r>
              <a:rPr lang="en-US" altLang="he-IL">
                <a:solidFill>
                  <a:schemeClr val="bg1"/>
                </a:solidFill>
                <a:latin typeface="Comic Sans MS" panose="030F0702030302020204" pitchFamily="66" charset="0"/>
              </a:rPr>
              <a:t>A physiologist may study blood pressure, the epidemiologist will probably study hypertension</a:t>
            </a:r>
          </a:p>
        </p:txBody>
      </p:sp>
      <p:sp>
        <p:nvSpPr>
          <p:cNvPr id="253957" name="Rectangle 5">
            <a:extLst>
              <a:ext uri="{FF2B5EF4-FFF2-40B4-BE49-F238E27FC236}">
                <a16:creationId xmlns:a16="http://schemas.microsoft.com/office/drawing/2014/main" id="{7E1CAD37-19A2-2951-1A00-CB73D72D7C60}"/>
              </a:ext>
            </a:extLst>
          </p:cNvPr>
          <p:cNvSpPr>
            <a:spLocks noChangeArrowheads="1"/>
          </p:cNvSpPr>
          <p:nvPr/>
        </p:nvSpPr>
        <p:spPr bwMode="auto">
          <a:xfrm>
            <a:off x="179388" y="4221163"/>
            <a:ext cx="51133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he-IL" sz="3200">
                <a:solidFill>
                  <a:schemeClr val="bg1"/>
                </a:solidFill>
                <a:latin typeface="Comic Sans MS" panose="030F0702030302020204" pitchFamily="66" charset="0"/>
              </a:rPr>
              <a:t>The nutritionist studies adult weight, the epidemiologist studies obesity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5ED225CF-CC62-9E92-86A8-96DDE84283F6}"/>
              </a:ext>
            </a:extLst>
          </p:cNvPr>
          <p:cNvSpPr>
            <a:spLocks noGrp="1" noChangeArrowheads="1"/>
          </p:cNvSpPr>
          <p:nvPr>
            <p:ph type="title"/>
          </p:nvPr>
        </p:nvSpPr>
        <p:spPr/>
        <p:txBody>
          <a:bodyPr/>
          <a:lstStyle/>
          <a:p>
            <a:pPr eaLnBrk="1" hangingPunct="1"/>
            <a:r>
              <a:rPr lang="nb-NO" altLang="he-IL" b="1" i="1">
                <a:solidFill>
                  <a:srgbClr val="FFCC00"/>
                </a:solidFill>
              </a:rPr>
              <a:t>What is epidemiology?</a:t>
            </a:r>
            <a:endParaRPr lang="en-US" altLang="he-IL" b="1" i="1">
              <a:solidFill>
                <a:srgbClr val="FFCC00"/>
              </a:solidFill>
            </a:endParaRPr>
          </a:p>
        </p:txBody>
      </p:sp>
      <p:sp>
        <p:nvSpPr>
          <p:cNvPr id="3077" name="Text Box 5">
            <a:extLst>
              <a:ext uri="{FF2B5EF4-FFF2-40B4-BE49-F238E27FC236}">
                <a16:creationId xmlns:a16="http://schemas.microsoft.com/office/drawing/2014/main" id="{6885BA8D-7245-6B26-1E02-8475432E437B}"/>
              </a:ext>
            </a:extLst>
          </p:cNvPr>
          <p:cNvSpPr txBox="1">
            <a:spLocks noChangeArrowheads="1"/>
          </p:cNvSpPr>
          <p:nvPr/>
        </p:nvSpPr>
        <p:spPr bwMode="auto">
          <a:xfrm>
            <a:off x="228600" y="167640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800" b="1">
                <a:solidFill>
                  <a:schemeClr val="bg1"/>
                </a:solidFill>
              </a:rPr>
              <a:t>Epidemiology is based on 2 main assumptions</a:t>
            </a:r>
            <a:endParaRPr lang="en-US" altLang="he-IL" sz="2800" b="1">
              <a:solidFill>
                <a:schemeClr val="bg1"/>
              </a:solidFill>
            </a:endParaRPr>
          </a:p>
        </p:txBody>
      </p:sp>
      <p:sp>
        <p:nvSpPr>
          <p:cNvPr id="3078" name="Text Box 6">
            <a:extLst>
              <a:ext uri="{FF2B5EF4-FFF2-40B4-BE49-F238E27FC236}">
                <a16:creationId xmlns:a16="http://schemas.microsoft.com/office/drawing/2014/main" id="{CFE53A51-94D9-E24E-E5DD-D9FBBA3F936C}"/>
              </a:ext>
            </a:extLst>
          </p:cNvPr>
          <p:cNvSpPr txBox="1">
            <a:spLocks noChangeArrowheads="1"/>
          </p:cNvSpPr>
          <p:nvPr/>
        </p:nvSpPr>
        <p:spPr bwMode="auto">
          <a:xfrm>
            <a:off x="457200" y="27432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he-IL" sz="2400" b="1">
                <a:solidFill>
                  <a:srgbClr val="FFCC00"/>
                </a:solidFill>
              </a:rPr>
              <a:t>1. Human disease does not occur at random.</a:t>
            </a:r>
            <a:endParaRPr lang="en-US" altLang="he-IL" sz="2400" b="1">
              <a:solidFill>
                <a:srgbClr val="FFCC00"/>
              </a:solidFill>
            </a:endParaRPr>
          </a:p>
        </p:txBody>
      </p:sp>
      <p:sp>
        <p:nvSpPr>
          <p:cNvPr id="3079" name="Text Box 7">
            <a:extLst>
              <a:ext uri="{FF2B5EF4-FFF2-40B4-BE49-F238E27FC236}">
                <a16:creationId xmlns:a16="http://schemas.microsoft.com/office/drawing/2014/main" id="{9EC4B31E-F46F-55CC-DA0B-D1C80E3F0F3D}"/>
              </a:ext>
            </a:extLst>
          </p:cNvPr>
          <p:cNvSpPr txBox="1">
            <a:spLocks noChangeArrowheads="1"/>
          </p:cNvSpPr>
          <p:nvPr/>
        </p:nvSpPr>
        <p:spPr bwMode="auto">
          <a:xfrm>
            <a:off x="304800" y="3581400"/>
            <a:ext cx="8534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50000"/>
              </a:spcBef>
            </a:pPr>
            <a:r>
              <a:rPr lang="nb-NO" altLang="he-IL" sz="2400" b="1">
                <a:solidFill>
                  <a:srgbClr val="FFCC00"/>
                </a:solidFill>
              </a:rPr>
              <a:t> 2. Human disease has causal and preventive factors that can be identified through systematic investigation of different populations or subgroups of individuals within a population in different places or at different times.</a:t>
            </a:r>
            <a:endParaRPr lang="en-US" altLang="he-IL" sz="2400" b="1">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checkerboard(across)">
                                      <p:cBhvr>
                                        <p:cTn id="11" dur="500"/>
                                        <p:tgtEl>
                                          <p:spTgt spid="30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checkerboard(across)">
                                      <p:cBhvr>
                                        <p:cTn id="16"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TotalTime>
  <Words>1430</Words>
  <Application>Microsoft Office PowerPoint</Application>
  <PresentationFormat>On-screen Show (4:3)</PresentationFormat>
  <Paragraphs>232</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Epidemiology-an introduction</vt:lpstr>
      <vt:lpstr>Epidemiology</vt:lpstr>
      <vt:lpstr>What is epidemiology?</vt:lpstr>
      <vt:lpstr>PowerPoint Presentation</vt:lpstr>
      <vt:lpstr>Differences between basic, clinical and public health science</vt:lpstr>
      <vt:lpstr>In the lab…</vt:lpstr>
      <vt:lpstr>In the community…</vt:lpstr>
      <vt:lpstr>PowerPoint Presentation</vt:lpstr>
      <vt:lpstr>What is epidemiology?</vt:lpstr>
      <vt:lpstr>Definitions</vt:lpstr>
      <vt:lpstr>EPIDEMIOLOGY</vt:lpstr>
      <vt:lpstr>Frequency</vt:lpstr>
      <vt:lpstr>PowerPoint Presentation</vt:lpstr>
      <vt:lpstr>PowerPoint Presentation</vt:lpstr>
      <vt:lpstr>Distribution</vt:lpstr>
      <vt:lpstr>Distribution</vt:lpstr>
      <vt:lpstr>Distribution</vt:lpstr>
      <vt:lpstr>Epidemiology</vt:lpstr>
      <vt:lpstr>Epidemiology</vt:lpstr>
      <vt:lpstr>History of epidemiology</vt:lpstr>
      <vt:lpstr>The Founding Father  of Modern Epidemiology</vt:lpstr>
      <vt:lpstr>PowerPoint Presentation</vt:lpstr>
      <vt:lpstr>PowerPoint Presentation</vt:lpstr>
      <vt:lpstr>History of epidemiology</vt:lpstr>
      <vt:lpstr>History of epidemiology</vt:lpstr>
      <vt:lpstr>History of epidemiology JOHN SNOW (1813-1858)</vt:lpstr>
      <vt:lpstr>Epidemiologic transition</vt:lpstr>
      <vt:lpstr>Noncommunicable diseases Global mortality</vt:lpstr>
      <vt:lpstr>PowerPoint Presentation</vt:lpstr>
      <vt:lpstr>PowerPoint Presentation</vt:lpstr>
      <vt:lpstr>PowerPoint Presentation</vt:lpstr>
      <vt:lpstr>“A MAJOR CHALLENGE FOR EPIDEMIOLOGY today is to become an effective instrument in the SHAPING AND EVALUATION OF HEALTH POLICIES AND PRACTICES… Epidemiologists must OBTAIN AND ANALYSE THE INFORMATION NEEDED and PRESENT IT to health planners IN SUCH A WAY THAT THIS INFORMATION CAN BE USED in policy, planning and evaluation. </vt:lpstr>
      <vt:lpstr>PowerPoint Presentation</vt:lpstr>
      <vt:lpstr>CAUSATION</vt:lpstr>
      <vt:lpstr>Causation</vt:lpstr>
      <vt:lpstr>Examples from the literature</vt:lpstr>
      <vt:lpstr>EPIDEMIOLOGY</vt:lpstr>
    </vt:vector>
  </TitlesOfParts>
  <Company>SMiS,UiB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Epidemiology</dc:title>
  <dc:creator>Lina El-Khairy</dc:creator>
  <cp:lastModifiedBy>Windows User</cp:lastModifiedBy>
  <cp:revision>50</cp:revision>
  <dcterms:created xsi:type="dcterms:W3CDTF">2004-09-05T07:47:04Z</dcterms:created>
  <dcterms:modified xsi:type="dcterms:W3CDTF">2022-05-29T08:47:53Z</dcterms:modified>
</cp:coreProperties>
</file>