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6" r:id="rId12"/>
    <p:sldId id="268" r:id="rId13"/>
    <p:sldId id="269" r:id="rId14"/>
    <p:sldId id="270" r:id="rId15"/>
    <p:sldId id="257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029" y="1143000"/>
            <a:ext cx="80789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Comic Sans MS" panose="030F0702030302020204" pitchFamily="66" charset="0"/>
              </a:rPr>
              <a:t>Nonfluent Aphasia</a:t>
            </a:r>
          </a:p>
        </p:txBody>
      </p:sp>
    </p:spTree>
    <p:extLst>
      <p:ext uri="{BB962C8B-B14F-4D97-AF65-F5344CB8AC3E}">
        <p14:creationId xmlns:p14="http://schemas.microsoft.com/office/powerpoint/2010/main" val="2571535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6926" y="0"/>
            <a:ext cx="913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4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445"/>
          <a:stretch/>
        </p:blipFill>
        <p:spPr>
          <a:xfrm>
            <a:off x="-13856" y="0"/>
            <a:ext cx="9157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7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2224"/>
          <a:stretch/>
        </p:blipFill>
        <p:spPr>
          <a:xfrm>
            <a:off x="0" y="0"/>
            <a:ext cx="9144000" cy="68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57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1113"/>
          <a:stretch/>
        </p:blipFill>
        <p:spPr>
          <a:xfrm>
            <a:off x="0" y="-6927"/>
            <a:ext cx="9144000" cy="685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62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7053" t="8893" r="12977" b="45556"/>
          <a:stretch/>
        </p:blipFill>
        <p:spPr>
          <a:xfrm>
            <a:off x="0" y="-1"/>
            <a:ext cx="9144000" cy="688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55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1111" b="31717"/>
          <a:stretch/>
        </p:blipFill>
        <p:spPr>
          <a:xfrm>
            <a:off x="6926" y="-1"/>
            <a:ext cx="9137074" cy="68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02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15" r="11497" b="577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08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54" t="3338" r="11497" b="48889"/>
          <a:stretch/>
        </p:blipFill>
        <p:spPr>
          <a:xfrm>
            <a:off x="-20782" y="0"/>
            <a:ext cx="9164782" cy="686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47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73" b="41112"/>
          <a:stretch/>
        </p:blipFill>
        <p:spPr>
          <a:xfrm>
            <a:off x="13855" y="0"/>
            <a:ext cx="9130145" cy="68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38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1040" b="45560"/>
          <a:stretch/>
        </p:blipFill>
        <p:spPr>
          <a:xfrm>
            <a:off x="-13856" y="0"/>
            <a:ext cx="9157855" cy="68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16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-92" r="18519" b="62257"/>
          <a:stretch/>
        </p:blipFill>
        <p:spPr>
          <a:xfrm>
            <a:off x="0" y="0"/>
            <a:ext cx="9144000" cy="684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94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72" r="10016" b="4666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4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92" r="5573" b="44445"/>
          <a:stretch/>
        </p:blipFill>
        <p:spPr>
          <a:xfrm>
            <a:off x="0" y="0"/>
            <a:ext cx="9144000" cy="687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2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21862" t="15558" r="12977" b="45556"/>
          <a:stretch/>
        </p:blipFill>
        <p:spPr>
          <a:xfrm>
            <a:off x="0" y="-1"/>
            <a:ext cx="9144000" cy="684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0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12222" r="12962" b="38889"/>
          <a:stretch/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15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7778" r="11481" b="40000"/>
          <a:stretch/>
        </p:blipFill>
        <p:spPr>
          <a:xfrm>
            <a:off x="0" y="0"/>
            <a:ext cx="9144000" cy="6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47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7037" b="5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24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5556" r="8148" b="45555"/>
          <a:stretch/>
        </p:blipFill>
        <p:spPr>
          <a:xfrm>
            <a:off x="0" y="-1"/>
            <a:ext cx="9144000" cy="683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00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3333" r="7038" b="3666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13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556" r="4075" b="40000"/>
          <a:stretch/>
        </p:blipFill>
        <p:spPr>
          <a:xfrm>
            <a:off x="0" y="0"/>
            <a:ext cx="9144000" cy="685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60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8889" b="42222"/>
          <a:stretch/>
        </p:blipFill>
        <p:spPr>
          <a:xfrm>
            <a:off x="0" y="0"/>
            <a:ext cx="9144000" cy="68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4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12842" r="16426" b="47158"/>
          <a:stretch/>
        </p:blipFill>
        <p:spPr>
          <a:xfrm>
            <a:off x="0" y="0"/>
            <a:ext cx="9144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r="8148" b="47778"/>
          <a:stretch/>
        </p:blipFill>
        <p:spPr>
          <a:xfrm>
            <a:off x="0" y="6927"/>
            <a:ext cx="9144000" cy="68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6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8889" b="41111"/>
          <a:stretch/>
        </p:blipFill>
        <p:spPr>
          <a:xfrm>
            <a:off x="13855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14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8889" r="7037" b="41111"/>
          <a:stretch/>
        </p:blipFill>
        <p:spPr>
          <a:xfrm>
            <a:off x="6926" y="0"/>
            <a:ext cx="9137074" cy="68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96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7778" r="8519" b="45555"/>
          <a:stretch/>
        </p:blipFill>
        <p:spPr>
          <a:xfrm>
            <a:off x="27708" y="-1"/>
            <a:ext cx="911629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55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2222" r="8519" b="422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01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4444" r="8518" b="52222"/>
          <a:stretch/>
        </p:blipFill>
        <p:spPr>
          <a:xfrm>
            <a:off x="0" y="6926"/>
            <a:ext cx="9144000" cy="68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33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6667" r="12594" b="49999"/>
          <a:stretch/>
        </p:blipFill>
        <p:spPr>
          <a:xfrm>
            <a:off x="0" y="-1"/>
            <a:ext cx="9144000" cy="68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22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18901" t="8892" r="8534" b="50000"/>
          <a:stretch/>
        </p:blipFill>
        <p:spPr>
          <a:xfrm>
            <a:off x="0" y="0"/>
            <a:ext cx="9144000" cy="690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04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12" t="16670" r="12933" b="4777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4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53" t="3338" r="23343" b="5111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7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15" b="42223"/>
          <a:stretch/>
        </p:blipFill>
        <p:spPr>
          <a:xfrm>
            <a:off x="0" y="0"/>
            <a:ext cx="9144000" cy="684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77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1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8889"/>
          <a:stretch/>
        </p:blipFill>
        <p:spPr>
          <a:xfrm>
            <a:off x="-27709" y="0"/>
            <a:ext cx="9150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89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</Words>
  <Application>Microsoft Office PowerPoint</Application>
  <PresentationFormat>عرض على الشاشة (4:3)</PresentationFormat>
  <Paragraphs>1</Paragraphs>
  <Slides>36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37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Anwar Jolany</dc:creator>
  <cp:lastModifiedBy>مستخدم غير معروف</cp:lastModifiedBy>
  <cp:revision>10</cp:revision>
  <dcterms:created xsi:type="dcterms:W3CDTF">2006-08-16T00:00:00Z</dcterms:created>
  <dcterms:modified xsi:type="dcterms:W3CDTF">2019-01-16T18:46:29Z</dcterms:modified>
</cp:coreProperties>
</file>