
<file path=[Content_Types].xml><?xml version="1.0" encoding="utf-8"?>
<Types xmlns="http://schemas.openxmlformats.org/package/2006/content-types">
  <Default ContentType="image/jpeg" Extension="jpg"/>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37.xml"/>
  <Override ContentType="application/vnd.openxmlformats-officedocument.presentationml.notesSlide+xml" PartName="/ppt/notesSlides/notesSlide29.xml"/>
  <Override ContentType="application/vnd.openxmlformats-officedocument.presentationml.notesSlide+xml" PartName="/ppt/notesSlides/notesSlide32.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28.xml"/>
  <Override ContentType="application/vnd.openxmlformats-officedocument.presentationml.notesSlide+xml" PartName="/ppt/notesSlides/notesSlide33.xml"/>
  <Override ContentType="application/vnd.openxmlformats-officedocument.presentationml.notesSlide+xml" PartName="/ppt/notesSlides/notesSlide15.xml"/>
  <Override ContentType="application/vnd.openxmlformats-officedocument.presentationml.notesSlide+xml" PartName="/ppt/notesSlides/notesSlide11.xml"/>
  <Override ContentType="application/vnd.openxmlformats-officedocument.presentationml.notesSlide+xml" PartName="/ppt/notesSlides/notesSlide24.xml"/>
  <Override ContentType="application/vnd.openxmlformats-officedocument.presentationml.notesSlide+xml" PartName="/ppt/notesSlides/notesSlide12.xml"/>
  <Override ContentType="application/vnd.openxmlformats-officedocument.presentationml.notesSlide+xml" PartName="/ppt/notesSlides/notesSlide20.xml"/>
  <Override ContentType="application/vnd.openxmlformats-officedocument.presentationml.notesSlide+xml" PartName="/ppt/notesSlides/notesSlide17.xml"/>
  <Override ContentType="application/vnd.openxmlformats-officedocument.presentationml.notesSlide+xml" PartName="/ppt/notesSlides/notesSlide16.xml"/>
  <Override ContentType="application/vnd.openxmlformats-officedocument.presentationml.notesSlide+xml" PartName="/ppt/notesSlides/notesSlide21.xml"/>
  <Override ContentType="application/vnd.openxmlformats-officedocument.presentationml.notesSlide+xml" PartName="/ppt/notesSlides/notesSlide8.xml"/>
  <Override ContentType="application/vnd.openxmlformats-officedocument.presentationml.notesSlide+xml" PartName="/ppt/notesSlides/notesSlide34.xml"/>
  <Override ContentType="application/vnd.openxmlformats-officedocument.presentationml.notesSlide+xml" PartName="/ppt/notesSlides/notesSlide38.xml"/>
  <Override ContentType="application/vnd.openxmlformats-officedocument.presentationml.notesSlide+xml" PartName="/ppt/notesSlides/notesSlide4.xml"/>
  <Override ContentType="application/vnd.openxmlformats-officedocument.presentationml.notesSlide+xml" PartName="/ppt/notesSlides/notesSlide25.xml"/>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0.xml"/>
  <Override ContentType="application/vnd.openxmlformats-officedocument.presentationml.notesSlide+xml" PartName="/ppt/notesSlides/notesSlide22.xml"/>
  <Override ContentType="application/vnd.openxmlformats-officedocument.presentationml.notesSlide+xml" PartName="/ppt/notesSlides/notesSlide7.xml"/>
  <Override ContentType="application/vnd.openxmlformats-officedocument.presentationml.notesSlide+xml" PartName="/ppt/notesSlides/notesSlide26.xml"/>
  <Override ContentType="application/vnd.openxmlformats-officedocument.presentationml.notesSlide+xml" PartName="/ppt/notesSlides/notesSlide35.xml"/>
  <Override ContentType="application/vnd.openxmlformats-officedocument.presentationml.notesSlide+xml" PartName="/ppt/notesSlides/notesSlide5.xml"/>
  <Override ContentType="application/vnd.openxmlformats-officedocument.presentationml.notesSlide+xml" PartName="/ppt/notesSlides/notesSlide39.xml"/>
  <Override ContentType="application/vnd.openxmlformats-officedocument.presentationml.notesSlide+xml" PartName="/ppt/notesSlides/notesSlide31.xml"/>
  <Override ContentType="application/vnd.openxmlformats-officedocument.presentationml.notesSlide+xml" PartName="/ppt/notesSlides/notesSlide36.xml"/>
  <Override ContentType="application/vnd.openxmlformats-officedocument.presentationml.notesSlide+xml" PartName="/ppt/notesSlides/notesSlide19.xml"/>
  <Override ContentType="application/vnd.openxmlformats-officedocument.presentationml.notesSlide+xml" PartName="/ppt/notesSlides/notesSlide27.xml"/>
  <Override ContentType="application/vnd.openxmlformats-officedocument.presentationml.notesSlide+xml" PartName="/ppt/notesSlides/notesSlide14.xml"/>
  <Override ContentType="application/vnd.openxmlformats-officedocument.presentationml.notesSlide+xml" PartName="/ppt/notesSlides/notesSlide23.xml"/>
  <Override ContentType="application/vnd.openxmlformats-officedocument.presentationml.notesSlide+xml" PartName="/ppt/notesSlides/notesSlide2.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2.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30.xml"/>
  <Override ContentType="application/vnd.openxmlformats-officedocument.presentationml.slide+xml" PartName="/ppt/slides/slide22.xml"/>
  <Override ContentType="application/vnd.openxmlformats-officedocument.presentationml.slide+xml" PartName="/ppt/slides/slide35.xml"/>
  <Override ContentType="application/vnd.openxmlformats-officedocument.presentationml.slide+xml" PartName="/ppt/slides/slide26.xml"/>
  <Override ContentType="application/vnd.openxmlformats-officedocument.presentationml.slide+xml" PartName="/ppt/slides/slide19.xml"/>
  <Override ContentType="application/vnd.openxmlformats-officedocument.presentationml.slide+xml" PartName="/ppt/slides/slide39.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25.xml"/>
  <Override ContentType="application/vnd.openxmlformats-officedocument.presentationml.slide+xml" PartName="/ppt/slides/slide34.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33.xml"/>
  <Override ContentType="application/vnd.openxmlformats-officedocument.presentationml.slide+xml" PartName="/ppt/slides/slide38.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29.xml"/>
  <Override ContentType="application/vnd.openxmlformats-officedocument.presentationml.slide+xml" PartName="/ppt/slides/slide24.xml"/>
  <Override ContentType="application/vnd.openxmlformats-officedocument.presentationml.slide+xml" PartName="/ppt/slides/slide11.xml"/>
  <Override ContentType="application/vnd.openxmlformats-officedocument.presentationml.slide+xml" PartName="/ppt/slides/slide32.xml"/>
  <Override ContentType="application/vnd.openxmlformats-officedocument.presentationml.slide+xml" PartName="/ppt/slides/slide37.xml"/>
  <Override ContentType="application/vnd.openxmlformats-officedocument.presentationml.slide+xml" PartName="/ppt/slides/slide1.xml"/>
  <Override ContentType="application/vnd.openxmlformats-officedocument.presentationml.slide+xml" PartName="/ppt/slides/slide28.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36.xml"/>
  <Override ContentType="application/vnd.openxmlformats-officedocument.presentationml.slide+xml" PartName="/ppt/slides/slide31.xml"/>
  <Override ContentType="application/vnd.openxmlformats-officedocument.presentationml.slide+xml" PartName="/ppt/slides/slide23.xml"/>
  <Override ContentType="application/vnd.openxmlformats-officedocument.presentationml.slide+xml" PartName="/ppt/slides/slide27.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showSpecialPlsOnTitleSld="0">
  <p:sldMasterIdLst>
    <p:sldMasterId id="2147483648"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 id="270" r:id="rId20"/>
    <p:sldId id="271" r:id="rId21"/>
    <p:sldId id="272" r:id="rId22"/>
    <p:sldId id="273" r:id="rId23"/>
    <p:sldId id="274" r:id="rId24"/>
    <p:sldId id="275" r:id="rId25"/>
    <p:sldId id="276" r:id="rId26"/>
    <p:sldId id="277" r:id="rId27"/>
    <p:sldId id="278" r:id="rId28"/>
    <p:sldId id="279" r:id="rId29"/>
    <p:sldId id="280" r:id="rId30"/>
    <p:sldId id="281" r:id="rId31"/>
    <p:sldId id="282" r:id="rId32"/>
    <p:sldId id="283" r:id="rId33"/>
    <p:sldId id="284" r:id="rId34"/>
    <p:sldId id="285" r:id="rId35"/>
    <p:sldId id="286" r:id="rId36"/>
    <p:sldId id="287" r:id="rId37"/>
    <p:sldId id="288" r:id="rId38"/>
    <p:sldId id="289" r:id="rId39"/>
    <p:sldId id="290" r:id="rId40"/>
    <p:sldId id="291" r:id="rId41"/>
    <p:sldId id="292" r:id="rId42"/>
    <p:sldId id="293" r:id="rId43"/>
    <p:sldId id="294" r:id="rId44"/>
  </p:sldIdLst>
  <p:sldSz cy="5943600" cx="82296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872">
          <p15:clr>
            <a:srgbClr val="000000"/>
          </p15:clr>
        </p15:guide>
        <p15:guide id="2" pos="2592">
          <p15:clr>
            <a:srgbClr val="000000"/>
          </p15:clr>
        </p15:guide>
      </p15:sldGuideLst>
    </p:ext>
    <p:ext uri="{2D200454-40CA-4A62-9FC3-DE9A4176ACB9}">
      <p15:notesGuideLst>
        <p15:guide id="1" orient="horz" pos="2880">
          <p15:clr>
            <a:srgbClr val="000000"/>
          </p15:clr>
        </p15:guide>
        <p15:guide id="2" pos="2160">
          <p15:clr>
            <a:srgbClr val="000000"/>
          </p15:clr>
        </p15:guide>
      </p15:notesGuideLst>
    </p:ext>
    <p:ext uri="http://customooxmlschemas.google.com/">
      <go:slidesCustomData xmlns:go="http://customooxmlschemas.google.com/" r:id="rId45" roundtripDataSignature="AMtx7mi/NL+CcJaFXHK1rIb+5a2un/DGVQ=="/>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872" orient="horz"/>
        <p:guide pos="2592"/>
      </p:guideLst>
    </p:cSldViewPr>
  </p:slideViewPr>
  <p:notesViewPr>
    <p:cSldViewPr snapToGrid="0">
      <p:cViewPr varScale="1">
        <p:scale>
          <a:sx n="100" d="100"/>
          <a:sy n="100" d="100"/>
        </p:scale>
        <p:origin x="0" y="0"/>
      </p:cViewPr>
      <p:guideLst>
        <p:guide pos="2880" orient="horz"/>
        <p:guide pos="2160"/>
      </p:guideLst>
    </p:cSldViewPr>
  </p:notesViewPr>
</p:viewPr>
</file>

<file path=ppt/_rels/presentation.xml.rels><?xml version="1.0" encoding="UTF-8" standalone="yes"?><Relationships xmlns="http://schemas.openxmlformats.org/package/2006/relationships"><Relationship Id="rId40" Type="http://schemas.openxmlformats.org/officeDocument/2006/relationships/slide" Target="slides/slide35.xml"/><Relationship Id="rId20" Type="http://schemas.openxmlformats.org/officeDocument/2006/relationships/slide" Target="slides/slide15.xml"/><Relationship Id="rId42" Type="http://schemas.openxmlformats.org/officeDocument/2006/relationships/slide" Target="slides/slide37.xml"/><Relationship Id="rId41" Type="http://schemas.openxmlformats.org/officeDocument/2006/relationships/slide" Target="slides/slide36.xml"/><Relationship Id="rId22" Type="http://schemas.openxmlformats.org/officeDocument/2006/relationships/slide" Target="slides/slide17.xml"/><Relationship Id="rId44" Type="http://schemas.openxmlformats.org/officeDocument/2006/relationships/slide" Target="slides/slide39.xml"/><Relationship Id="rId21" Type="http://schemas.openxmlformats.org/officeDocument/2006/relationships/slide" Target="slides/slide16.xml"/><Relationship Id="rId43" Type="http://schemas.openxmlformats.org/officeDocument/2006/relationships/slide" Target="slides/slide38.xml"/><Relationship Id="rId24" Type="http://schemas.openxmlformats.org/officeDocument/2006/relationships/slide" Target="slides/slide19.xml"/><Relationship Id="rId23" Type="http://schemas.openxmlformats.org/officeDocument/2006/relationships/slide" Target="slides/slide18.xml"/><Relationship Id="rId45" Type="http://customschemas.google.com/relationships/presentationmetadata" Target="metadata"/><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26" Type="http://schemas.openxmlformats.org/officeDocument/2006/relationships/slide" Target="slides/slide21.xml"/><Relationship Id="rId25" Type="http://schemas.openxmlformats.org/officeDocument/2006/relationships/slide" Target="slides/slide20.xml"/><Relationship Id="rId28" Type="http://schemas.openxmlformats.org/officeDocument/2006/relationships/slide" Target="slides/slide23.xml"/><Relationship Id="rId27" Type="http://schemas.openxmlformats.org/officeDocument/2006/relationships/slide" Target="slides/slide22.xml"/><Relationship Id="rId5" Type="http://schemas.openxmlformats.org/officeDocument/2006/relationships/notesMaster" Target="notesMasters/notesMaster1.xml"/><Relationship Id="rId6" Type="http://schemas.openxmlformats.org/officeDocument/2006/relationships/slide" Target="slides/slide1.xml"/><Relationship Id="rId29" Type="http://schemas.openxmlformats.org/officeDocument/2006/relationships/slide" Target="slides/slide24.xml"/><Relationship Id="rId7" Type="http://schemas.openxmlformats.org/officeDocument/2006/relationships/slide" Target="slides/slide2.xml"/><Relationship Id="rId8" Type="http://schemas.openxmlformats.org/officeDocument/2006/relationships/slide" Target="slides/slide3.xml"/><Relationship Id="rId31" Type="http://schemas.openxmlformats.org/officeDocument/2006/relationships/slide" Target="slides/slide26.xml"/><Relationship Id="rId30" Type="http://schemas.openxmlformats.org/officeDocument/2006/relationships/slide" Target="slides/slide25.xml"/><Relationship Id="rId11" Type="http://schemas.openxmlformats.org/officeDocument/2006/relationships/slide" Target="slides/slide6.xml"/><Relationship Id="rId33" Type="http://schemas.openxmlformats.org/officeDocument/2006/relationships/slide" Target="slides/slide28.xml"/><Relationship Id="rId10" Type="http://schemas.openxmlformats.org/officeDocument/2006/relationships/slide" Target="slides/slide5.xml"/><Relationship Id="rId32" Type="http://schemas.openxmlformats.org/officeDocument/2006/relationships/slide" Target="slides/slide27.xml"/><Relationship Id="rId13" Type="http://schemas.openxmlformats.org/officeDocument/2006/relationships/slide" Target="slides/slide8.xml"/><Relationship Id="rId35" Type="http://schemas.openxmlformats.org/officeDocument/2006/relationships/slide" Target="slides/slide30.xml"/><Relationship Id="rId12" Type="http://schemas.openxmlformats.org/officeDocument/2006/relationships/slide" Target="slides/slide7.xml"/><Relationship Id="rId34" Type="http://schemas.openxmlformats.org/officeDocument/2006/relationships/slide" Target="slides/slide29.xml"/><Relationship Id="rId15" Type="http://schemas.openxmlformats.org/officeDocument/2006/relationships/slide" Target="slides/slide10.xml"/><Relationship Id="rId37" Type="http://schemas.openxmlformats.org/officeDocument/2006/relationships/slide" Target="slides/slide32.xml"/><Relationship Id="rId14" Type="http://schemas.openxmlformats.org/officeDocument/2006/relationships/slide" Target="slides/slide9.xml"/><Relationship Id="rId36" Type="http://schemas.openxmlformats.org/officeDocument/2006/relationships/slide" Target="slides/slide31.xml"/><Relationship Id="rId17" Type="http://schemas.openxmlformats.org/officeDocument/2006/relationships/slide" Target="slides/slide12.xml"/><Relationship Id="rId39" Type="http://schemas.openxmlformats.org/officeDocument/2006/relationships/slide" Target="slides/slide34.xml"/><Relationship Id="rId16" Type="http://schemas.openxmlformats.org/officeDocument/2006/relationships/slide" Target="slides/slide11.xml"/><Relationship Id="rId38" Type="http://schemas.openxmlformats.org/officeDocument/2006/relationships/slide" Target="slides/slide33.xml"/><Relationship Id="rId19" Type="http://schemas.openxmlformats.org/officeDocument/2006/relationships/slide" Target="slides/slide14.xml"/><Relationship Id="rId18"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txBox="1"/>
          <p:nvPr>
            <p:ph idx="2" type="hdr"/>
          </p:nvPr>
        </p:nvSpPr>
        <p:spPr>
          <a:xfrm>
            <a:off x="0" y="0"/>
            <a:ext cx="2971800" cy="457200"/>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Clr>
                <a:schemeClr val="dk1"/>
              </a:buClr>
              <a:buSzPts val="1200"/>
              <a:buFont typeface="Noto Sans Symbols"/>
              <a:buNone/>
              <a:defRPr b="0" i="0" sz="1200" u="none" cap="none" strike="noStrike">
                <a:solidFill>
                  <a:schemeClr val="dk1"/>
                </a:solidFill>
                <a:latin typeface="Arial"/>
                <a:ea typeface="Arial"/>
                <a:cs typeface="Arial"/>
                <a:sym typeface="Arial"/>
              </a:defRPr>
            </a:lvl1pPr>
            <a:lvl2pPr lvl="1" marR="0" rtl="0" algn="l">
              <a:spcBef>
                <a:spcPts val="48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2pPr>
            <a:lvl3pPr lvl="2" marR="0" rtl="0" algn="l">
              <a:spcBef>
                <a:spcPts val="48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3pPr>
            <a:lvl4pPr lvl="3" marR="0" rtl="0" algn="l">
              <a:spcBef>
                <a:spcPts val="48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4pPr>
            <a:lvl5pPr lvl="4" marR="0" rtl="0" algn="l">
              <a:spcBef>
                <a:spcPts val="48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5pPr>
            <a:lvl6pPr lvl="5" marR="0" rtl="0" algn="l">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6pPr>
            <a:lvl7pPr lvl="6" marR="0" rtl="0" algn="l">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7pPr>
            <a:lvl8pPr lvl="7" marR="0" rtl="0" algn="l">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8pPr>
            <a:lvl9pPr lvl="8" marR="0" rtl="0" algn="l">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9pPr>
          </a:lstStyle>
          <a:p/>
        </p:txBody>
      </p:sp>
      <p:sp>
        <p:nvSpPr>
          <p:cNvPr id="4" name="Google Shape;4;n"/>
          <p:cNvSpPr txBox="1"/>
          <p:nvPr>
            <p:ph idx="10" type="dt"/>
          </p:nvPr>
        </p:nvSpPr>
        <p:spPr>
          <a:xfrm>
            <a:off x="3884613" y="0"/>
            <a:ext cx="2971800" cy="457200"/>
          </a:xfrm>
          <a:prstGeom prst="rect">
            <a:avLst/>
          </a:prstGeom>
          <a:noFill/>
          <a:ln>
            <a:noFill/>
          </a:ln>
        </p:spPr>
        <p:txBody>
          <a:bodyPr anchorCtr="0" anchor="t" bIns="45700" lIns="91425" spcFirstLastPara="1" rIns="91425" wrap="square" tIns="45700">
            <a:noAutofit/>
          </a:bodyPr>
          <a:lstStyle>
            <a:lvl1pPr lvl="0" marR="0" rtl="0" algn="r">
              <a:spcBef>
                <a:spcPts val="0"/>
              </a:spcBef>
              <a:spcAft>
                <a:spcPts val="0"/>
              </a:spcAft>
              <a:buClr>
                <a:schemeClr val="dk1"/>
              </a:buClr>
              <a:buSzPts val="1200"/>
              <a:buFont typeface="Noto Sans Symbols"/>
              <a:buNone/>
              <a:defRPr b="0" i="0" sz="1200" u="none" cap="none" strike="noStrike">
                <a:solidFill>
                  <a:schemeClr val="dk1"/>
                </a:solidFill>
                <a:latin typeface="Arial"/>
                <a:ea typeface="Arial"/>
                <a:cs typeface="Arial"/>
                <a:sym typeface="Arial"/>
              </a:defRPr>
            </a:lvl1pPr>
            <a:lvl2pPr lvl="1" marR="0" rtl="0" algn="l">
              <a:spcBef>
                <a:spcPts val="48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2pPr>
            <a:lvl3pPr lvl="2" marR="0" rtl="0" algn="l">
              <a:spcBef>
                <a:spcPts val="48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3pPr>
            <a:lvl4pPr lvl="3" marR="0" rtl="0" algn="l">
              <a:spcBef>
                <a:spcPts val="48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4pPr>
            <a:lvl5pPr lvl="4" marR="0" rtl="0" algn="l">
              <a:spcBef>
                <a:spcPts val="48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5pPr>
            <a:lvl6pPr lvl="5" marR="0" rtl="0" algn="l">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6pPr>
            <a:lvl7pPr lvl="6" marR="0" rtl="0" algn="l">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7pPr>
            <a:lvl8pPr lvl="7" marR="0" rtl="0" algn="l">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8pPr>
            <a:lvl9pPr lvl="8" marR="0" rtl="0" algn="l">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9pPr>
          </a:lstStyle>
          <a:p/>
        </p:txBody>
      </p:sp>
      <p:sp>
        <p:nvSpPr>
          <p:cNvPr id="5" name="Google Shape;5;n"/>
          <p:cNvSpPr/>
          <p:nvPr>
            <p:ph idx="3" type="sldImg"/>
          </p:nvPr>
        </p:nvSpPr>
        <p:spPr>
          <a:xfrm>
            <a:off x="1055688" y="685800"/>
            <a:ext cx="47466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miter lim="800000"/>
            <a:headEnd len="sm" w="sm" type="none"/>
            <a:tailEnd len="sm" w="sm" type="none"/>
          </a:ln>
        </p:spPr>
      </p:sp>
      <p:sp>
        <p:nvSpPr>
          <p:cNvPr id="6" name="Google Shape;6;n"/>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lvl1pPr indent="-228600" lvl="0" marL="457200" marR="0" rtl="0" algn="l">
              <a:spcBef>
                <a:spcPts val="360"/>
              </a:spcBef>
              <a:spcAft>
                <a:spcPts val="0"/>
              </a:spcAft>
              <a:buSzPts val="1400"/>
              <a:buNone/>
              <a:defRPr b="0" i="0" sz="1200" u="none" cap="none" strike="noStrike">
                <a:solidFill>
                  <a:schemeClr val="dk1"/>
                </a:solidFill>
                <a:latin typeface="Arial"/>
                <a:ea typeface="Arial"/>
                <a:cs typeface="Arial"/>
                <a:sym typeface="Arial"/>
              </a:defRPr>
            </a:lvl1pPr>
            <a:lvl2pPr indent="-228600" lvl="1" marL="914400" marR="0" rtl="0" algn="l">
              <a:spcBef>
                <a:spcPts val="360"/>
              </a:spcBef>
              <a:spcAft>
                <a:spcPts val="0"/>
              </a:spcAft>
              <a:buSzPts val="1400"/>
              <a:buNone/>
              <a:defRPr b="0" i="0" sz="1200" u="none" cap="none" strike="noStrike">
                <a:solidFill>
                  <a:schemeClr val="dk1"/>
                </a:solidFill>
                <a:latin typeface="Arial"/>
                <a:ea typeface="Arial"/>
                <a:cs typeface="Arial"/>
                <a:sym typeface="Arial"/>
              </a:defRPr>
            </a:lvl2pPr>
            <a:lvl3pPr indent="-228600" lvl="2" marL="1371600" marR="0" rtl="0" algn="l">
              <a:spcBef>
                <a:spcPts val="360"/>
              </a:spcBef>
              <a:spcAft>
                <a:spcPts val="0"/>
              </a:spcAft>
              <a:buSzPts val="1400"/>
              <a:buNone/>
              <a:defRPr b="0" i="0" sz="1200" u="none" cap="none" strike="noStrike">
                <a:solidFill>
                  <a:schemeClr val="dk1"/>
                </a:solidFill>
                <a:latin typeface="Arial"/>
                <a:ea typeface="Arial"/>
                <a:cs typeface="Arial"/>
                <a:sym typeface="Arial"/>
              </a:defRPr>
            </a:lvl3pPr>
            <a:lvl4pPr indent="-228600" lvl="3" marL="1828800" marR="0" rtl="0" algn="l">
              <a:spcBef>
                <a:spcPts val="360"/>
              </a:spcBef>
              <a:spcAft>
                <a:spcPts val="0"/>
              </a:spcAft>
              <a:buSzPts val="1400"/>
              <a:buNone/>
              <a:defRPr b="0" i="0" sz="1200" u="none" cap="none" strike="noStrike">
                <a:solidFill>
                  <a:schemeClr val="dk1"/>
                </a:solidFill>
                <a:latin typeface="Arial"/>
                <a:ea typeface="Arial"/>
                <a:cs typeface="Arial"/>
                <a:sym typeface="Arial"/>
              </a:defRPr>
            </a:lvl4pPr>
            <a:lvl5pPr indent="-228600" lvl="4" marL="2286000" marR="0" rtl="0" algn="l">
              <a:spcBef>
                <a:spcPts val="360"/>
              </a:spcBef>
              <a:spcAft>
                <a:spcPts val="0"/>
              </a:spcAft>
              <a:buSzPts val="1400"/>
              <a:buNone/>
              <a:defRPr b="0" i="0" sz="1200" u="none" cap="none" strike="noStrike">
                <a:solidFill>
                  <a:schemeClr val="dk1"/>
                </a:solidFill>
                <a:latin typeface="Arial"/>
                <a:ea typeface="Arial"/>
                <a:cs typeface="Arial"/>
                <a:sym typeface="Arial"/>
              </a:defRPr>
            </a:lvl5pPr>
            <a:lvl6pPr indent="-228600" lvl="5" marL="27432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6pPr>
            <a:lvl7pPr indent="-228600" lvl="6" marL="32004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7pPr>
            <a:lvl8pPr indent="-228600" lvl="7" marL="36576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8pPr>
            <a:lvl9pPr indent="-228600" lvl="8" marL="41148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9pPr>
          </a:lstStyle>
          <a:p/>
        </p:txBody>
      </p:sp>
      <p:sp>
        <p:nvSpPr>
          <p:cNvPr id="7" name="Google Shape;7;n"/>
          <p:cNvSpPr txBox="1"/>
          <p:nvPr>
            <p:ph idx="11" type="ftr"/>
          </p:nvPr>
        </p:nvSpPr>
        <p:spPr>
          <a:xfrm>
            <a:off x="0" y="8685213"/>
            <a:ext cx="2971800" cy="457200"/>
          </a:xfrm>
          <a:prstGeom prst="rect">
            <a:avLst/>
          </a:prstGeom>
          <a:noFill/>
          <a:ln>
            <a:noFill/>
          </a:ln>
        </p:spPr>
        <p:txBody>
          <a:bodyPr anchorCtr="0" anchor="b" bIns="45700" lIns="91425" spcFirstLastPara="1" rIns="91425" wrap="square" tIns="45700">
            <a:noAutofit/>
          </a:bodyPr>
          <a:lstStyle>
            <a:lvl1pPr lvl="0" marR="0" rtl="0" algn="l">
              <a:spcBef>
                <a:spcPts val="0"/>
              </a:spcBef>
              <a:spcAft>
                <a:spcPts val="0"/>
              </a:spcAft>
              <a:buClr>
                <a:schemeClr val="dk1"/>
              </a:buClr>
              <a:buSzPts val="1200"/>
              <a:buFont typeface="Noto Sans Symbols"/>
              <a:buNone/>
              <a:defRPr b="0" i="0" sz="1200" u="none" cap="none" strike="noStrike">
                <a:solidFill>
                  <a:schemeClr val="dk1"/>
                </a:solidFill>
                <a:latin typeface="Arial"/>
                <a:ea typeface="Arial"/>
                <a:cs typeface="Arial"/>
                <a:sym typeface="Arial"/>
              </a:defRPr>
            </a:lvl1pPr>
            <a:lvl2pPr lvl="1" marR="0" rtl="0" algn="l">
              <a:spcBef>
                <a:spcPts val="48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2pPr>
            <a:lvl3pPr lvl="2" marR="0" rtl="0" algn="l">
              <a:spcBef>
                <a:spcPts val="48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3pPr>
            <a:lvl4pPr lvl="3" marR="0" rtl="0" algn="l">
              <a:spcBef>
                <a:spcPts val="48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4pPr>
            <a:lvl5pPr lvl="4" marR="0" rtl="0" algn="l">
              <a:spcBef>
                <a:spcPts val="48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5pPr>
            <a:lvl6pPr lvl="5" marR="0" rtl="0" algn="l">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6pPr>
            <a:lvl7pPr lvl="6" marR="0" rtl="0" algn="l">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7pPr>
            <a:lvl8pPr lvl="7" marR="0" rtl="0" algn="l">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8pPr>
            <a:lvl9pPr lvl="8" marR="0" rtl="0" algn="l">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9pPr>
          </a:lstStyle>
          <a:p/>
        </p:txBody>
      </p:sp>
      <p:sp>
        <p:nvSpPr>
          <p:cNvPr id="8" name="Google Shape;8;n"/>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Clr>
                <a:schemeClr val="dk1"/>
              </a:buClr>
              <a:buSzPts val="1200"/>
              <a:buFont typeface="Noto Sans Symbols"/>
              <a:buNone/>
            </a:pPr>
            <a:fld id="{00000000-1234-1234-1234-123412341234}" type="slidenum">
              <a:rPr b="0" i="0" lang="en-US" sz="1200" u="none" cap="none" strike="noStrike">
                <a:solidFill>
                  <a:schemeClr val="dk1"/>
                </a:solidFill>
                <a:latin typeface="Arial"/>
                <a:ea typeface="Arial"/>
                <a:cs typeface="Arial"/>
                <a:sym typeface="Arial"/>
              </a:rPr>
              <a:t>‹#›</a:t>
            </a:fld>
            <a:endParaRPr b="0" i="0" sz="1200" u="none" cap="none" strike="noStrike">
              <a:solidFill>
                <a:schemeClr val="dk1"/>
              </a:solidFill>
              <a:latin typeface="Arial"/>
              <a:ea typeface="Arial"/>
              <a:cs typeface="Arial"/>
              <a:sym typeface="Arial"/>
            </a:endParaRPr>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0" name="Shape 110"/>
        <p:cNvGrpSpPr/>
        <p:nvPr/>
      </p:nvGrpSpPr>
      <p:grpSpPr>
        <a:xfrm>
          <a:off x="0" y="0"/>
          <a:ext cx="0" cy="0"/>
          <a:chOff x="0" y="0"/>
          <a:chExt cx="0" cy="0"/>
        </a:xfrm>
      </p:grpSpPr>
      <p:sp>
        <p:nvSpPr>
          <p:cNvPr id="111" name="Google Shape;111;p1:notes"/>
          <p:cNvSpPr/>
          <p:nvPr>
            <p:ph idx="2" type="sldImg"/>
          </p:nvPr>
        </p:nvSpPr>
        <p:spPr>
          <a:xfrm>
            <a:off x="1055688" y="685800"/>
            <a:ext cx="47466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miter lim="800000"/>
            <a:headEnd len="sm" w="sm" type="none"/>
            <a:tailEnd len="sm" w="sm" type="none"/>
          </a:ln>
        </p:spPr>
      </p:sp>
      <p:sp>
        <p:nvSpPr>
          <p:cNvPr id="112" name="Google Shape;112;p1: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13" name="Google Shape;113;p1: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SzPts val="1200"/>
              <a:buNone/>
            </a:pPr>
            <a:fld id="{00000000-1234-1234-1234-123412341234}" type="slidenum">
              <a:rPr lang="en-US"/>
              <a:t>‹#›</a:t>
            </a:fld>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70" name="Shape 270"/>
        <p:cNvGrpSpPr/>
        <p:nvPr/>
      </p:nvGrpSpPr>
      <p:grpSpPr>
        <a:xfrm>
          <a:off x="0" y="0"/>
          <a:ext cx="0" cy="0"/>
          <a:chOff x="0" y="0"/>
          <a:chExt cx="0" cy="0"/>
        </a:xfrm>
      </p:grpSpPr>
      <p:sp>
        <p:nvSpPr>
          <p:cNvPr id="271" name="Google Shape;271;p10: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Clr>
                <a:schemeClr val="dk1"/>
              </a:buClr>
              <a:buSzPts val="1200"/>
              <a:buFont typeface="Noto Sans Symbols"/>
              <a:buNone/>
            </a:pPr>
            <a:fld id="{00000000-1234-1234-1234-123412341234}" type="slidenum">
              <a:rPr lang="en-US" sz="1200">
                <a:solidFill>
                  <a:schemeClr val="dk1"/>
                </a:solidFill>
                <a:latin typeface="Arial"/>
                <a:ea typeface="Arial"/>
                <a:cs typeface="Arial"/>
                <a:sym typeface="Arial"/>
              </a:rPr>
              <a:t>‹#›</a:t>
            </a:fld>
            <a:endParaRPr sz="1200">
              <a:solidFill>
                <a:schemeClr val="dk1"/>
              </a:solidFill>
              <a:latin typeface="Arial"/>
              <a:ea typeface="Arial"/>
              <a:cs typeface="Arial"/>
              <a:sym typeface="Arial"/>
            </a:endParaRPr>
          </a:p>
        </p:txBody>
      </p:sp>
      <p:sp>
        <p:nvSpPr>
          <p:cNvPr id="272" name="Google Shape;272;p10:notes"/>
          <p:cNvSpPr/>
          <p:nvPr>
            <p:ph idx="2" type="sldImg"/>
          </p:nvPr>
        </p:nvSpPr>
        <p:spPr>
          <a:xfrm>
            <a:off x="1055688" y="685800"/>
            <a:ext cx="4746625" cy="3429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273" name="Google Shape;273;p10: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latin typeface="Arial"/>
              <a:ea typeface="Arial"/>
              <a:cs typeface="Arial"/>
              <a:sym typeface="Arial"/>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89" name="Shape 289"/>
        <p:cNvGrpSpPr/>
        <p:nvPr/>
      </p:nvGrpSpPr>
      <p:grpSpPr>
        <a:xfrm>
          <a:off x="0" y="0"/>
          <a:ext cx="0" cy="0"/>
          <a:chOff x="0" y="0"/>
          <a:chExt cx="0" cy="0"/>
        </a:xfrm>
      </p:grpSpPr>
      <p:sp>
        <p:nvSpPr>
          <p:cNvPr id="290" name="Google Shape;290;p11: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Clr>
                <a:schemeClr val="dk1"/>
              </a:buClr>
              <a:buSzPts val="1200"/>
              <a:buFont typeface="Noto Sans Symbols"/>
              <a:buNone/>
            </a:pPr>
            <a:fld id="{00000000-1234-1234-1234-123412341234}" type="slidenum">
              <a:rPr lang="en-US" sz="1200">
                <a:solidFill>
                  <a:schemeClr val="dk1"/>
                </a:solidFill>
                <a:latin typeface="Arial"/>
                <a:ea typeface="Arial"/>
                <a:cs typeface="Arial"/>
                <a:sym typeface="Arial"/>
              </a:rPr>
              <a:t>‹#›</a:t>
            </a:fld>
            <a:endParaRPr sz="1200">
              <a:solidFill>
                <a:schemeClr val="dk1"/>
              </a:solidFill>
              <a:latin typeface="Arial"/>
              <a:ea typeface="Arial"/>
              <a:cs typeface="Arial"/>
              <a:sym typeface="Arial"/>
            </a:endParaRPr>
          </a:p>
        </p:txBody>
      </p:sp>
      <p:sp>
        <p:nvSpPr>
          <p:cNvPr id="291" name="Google Shape;291;p11:notes"/>
          <p:cNvSpPr/>
          <p:nvPr>
            <p:ph idx="2" type="sldImg"/>
          </p:nvPr>
        </p:nvSpPr>
        <p:spPr>
          <a:xfrm>
            <a:off x="1055688" y="685800"/>
            <a:ext cx="4746625" cy="3429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292" name="Google Shape;292;p11: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latin typeface="Arial"/>
              <a:ea typeface="Arial"/>
              <a:cs typeface="Arial"/>
              <a:sym typeface="Arial"/>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96" name="Shape 296"/>
        <p:cNvGrpSpPr/>
        <p:nvPr/>
      </p:nvGrpSpPr>
      <p:grpSpPr>
        <a:xfrm>
          <a:off x="0" y="0"/>
          <a:ext cx="0" cy="0"/>
          <a:chOff x="0" y="0"/>
          <a:chExt cx="0" cy="0"/>
        </a:xfrm>
      </p:grpSpPr>
      <p:sp>
        <p:nvSpPr>
          <p:cNvPr id="297" name="Google Shape;297;p12: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Clr>
                <a:schemeClr val="dk1"/>
              </a:buClr>
              <a:buSzPts val="1200"/>
              <a:buFont typeface="Noto Sans Symbols"/>
              <a:buNone/>
            </a:pPr>
            <a:fld id="{00000000-1234-1234-1234-123412341234}" type="slidenum">
              <a:rPr lang="en-US" sz="1200">
                <a:solidFill>
                  <a:schemeClr val="dk1"/>
                </a:solidFill>
                <a:latin typeface="Arial"/>
                <a:ea typeface="Arial"/>
                <a:cs typeface="Arial"/>
                <a:sym typeface="Arial"/>
              </a:rPr>
              <a:t>‹#›</a:t>
            </a:fld>
            <a:endParaRPr sz="1200">
              <a:solidFill>
                <a:schemeClr val="dk1"/>
              </a:solidFill>
              <a:latin typeface="Arial"/>
              <a:ea typeface="Arial"/>
              <a:cs typeface="Arial"/>
              <a:sym typeface="Arial"/>
            </a:endParaRPr>
          </a:p>
        </p:txBody>
      </p:sp>
      <p:sp>
        <p:nvSpPr>
          <p:cNvPr id="298" name="Google Shape;298;p12:notes"/>
          <p:cNvSpPr/>
          <p:nvPr>
            <p:ph idx="2" type="sldImg"/>
          </p:nvPr>
        </p:nvSpPr>
        <p:spPr>
          <a:xfrm>
            <a:off x="1055688" y="685800"/>
            <a:ext cx="4746625" cy="3429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299" name="Google Shape;299;p12: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latin typeface="Arial"/>
              <a:ea typeface="Arial"/>
              <a:cs typeface="Arial"/>
              <a:sym typeface="Arial"/>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03" name="Shape 303"/>
        <p:cNvGrpSpPr/>
        <p:nvPr/>
      </p:nvGrpSpPr>
      <p:grpSpPr>
        <a:xfrm>
          <a:off x="0" y="0"/>
          <a:ext cx="0" cy="0"/>
          <a:chOff x="0" y="0"/>
          <a:chExt cx="0" cy="0"/>
        </a:xfrm>
      </p:grpSpPr>
      <p:sp>
        <p:nvSpPr>
          <p:cNvPr id="304" name="Google Shape;304;p13: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Clr>
                <a:schemeClr val="dk1"/>
              </a:buClr>
              <a:buSzPts val="1200"/>
              <a:buFont typeface="Noto Sans Symbols"/>
              <a:buNone/>
            </a:pPr>
            <a:fld id="{00000000-1234-1234-1234-123412341234}" type="slidenum">
              <a:rPr lang="en-US" sz="1200">
                <a:solidFill>
                  <a:schemeClr val="dk1"/>
                </a:solidFill>
                <a:latin typeface="Arial"/>
                <a:ea typeface="Arial"/>
                <a:cs typeface="Arial"/>
                <a:sym typeface="Arial"/>
              </a:rPr>
              <a:t>‹#›</a:t>
            </a:fld>
            <a:endParaRPr sz="1200">
              <a:solidFill>
                <a:schemeClr val="dk1"/>
              </a:solidFill>
              <a:latin typeface="Arial"/>
              <a:ea typeface="Arial"/>
              <a:cs typeface="Arial"/>
              <a:sym typeface="Arial"/>
            </a:endParaRPr>
          </a:p>
        </p:txBody>
      </p:sp>
      <p:sp>
        <p:nvSpPr>
          <p:cNvPr id="305" name="Google Shape;305;p13:notes"/>
          <p:cNvSpPr/>
          <p:nvPr>
            <p:ph idx="2" type="sldImg"/>
          </p:nvPr>
        </p:nvSpPr>
        <p:spPr>
          <a:xfrm>
            <a:off x="1055688" y="685800"/>
            <a:ext cx="4746625" cy="3429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306" name="Google Shape;306;p13: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latin typeface="Arial"/>
              <a:ea typeface="Arial"/>
              <a:cs typeface="Arial"/>
              <a:sym typeface="Arial"/>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21" name="Shape 321"/>
        <p:cNvGrpSpPr/>
        <p:nvPr/>
      </p:nvGrpSpPr>
      <p:grpSpPr>
        <a:xfrm>
          <a:off x="0" y="0"/>
          <a:ext cx="0" cy="0"/>
          <a:chOff x="0" y="0"/>
          <a:chExt cx="0" cy="0"/>
        </a:xfrm>
      </p:grpSpPr>
      <p:sp>
        <p:nvSpPr>
          <p:cNvPr id="322" name="Google Shape;322;p14: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Clr>
                <a:schemeClr val="dk1"/>
              </a:buClr>
              <a:buSzPts val="1200"/>
              <a:buFont typeface="Noto Sans Symbols"/>
              <a:buNone/>
            </a:pPr>
            <a:fld id="{00000000-1234-1234-1234-123412341234}" type="slidenum">
              <a:rPr lang="en-US" sz="1200">
                <a:solidFill>
                  <a:schemeClr val="dk1"/>
                </a:solidFill>
                <a:latin typeface="Arial"/>
                <a:ea typeface="Arial"/>
                <a:cs typeface="Arial"/>
                <a:sym typeface="Arial"/>
              </a:rPr>
              <a:t>‹#›</a:t>
            </a:fld>
            <a:endParaRPr sz="1200">
              <a:solidFill>
                <a:schemeClr val="dk1"/>
              </a:solidFill>
              <a:latin typeface="Arial"/>
              <a:ea typeface="Arial"/>
              <a:cs typeface="Arial"/>
              <a:sym typeface="Arial"/>
            </a:endParaRPr>
          </a:p>
        </p:txBody>
      </p:sp>
      <p:sp>
        <p:nvSpPr>
          <p:cNvPr id="323" name="Google Shape;323;p14:notes"/>
          <p:cNvSpPr/>
          <p:nvPr>
            <p:ph idx="2" type="sldImg"/>
          </p:nvPr>
        </p:nvSpPr>
        <p:spPr>
          <a:xfrm>
            <a:off x="1055688" y="685800"/>
            <a:ext cx="4746625" cy="3429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324" name="Google Shape;324;p14: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latin typeface="Arial"/>
              <a:ea typeface="Arial"/>
              <a:cs typeface="Arial"/>
              <a:sym typeface="Arial"/>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40" name="Shape 340"/>
        <p:cNvGrpSpPr/>
        <p:nvPr/>
      </p:nvGrpSpPr>
      <p:grpSpPr>
        <a:xfrm>
          <a:off x="0" y="0"/>
          <a:ext cx="0" cy="0"/>
          <a:chOff x="0" y="0"/>
          <a:chExt cx="0" cy="0"/>
        </a:xfrm>
      </p:grpSpPr>
      <p:sp>
        <p:nvSpPr>
          <p:cNvPr id="341" name="Google Shape;341;p15: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Clr>
                <a:schemeClr val="dk1"/>
              </a:buClr>
              <a:buSzPts val="1200"/>
              <a:buFont typeface="Noto Sans Symbols"/>
              <a:buNone/>
            </a:pPr>
            <a:fld id="{00000000-1234-1234-1234-123412341234}" type="slidenum">
              <a:rPr lang="en-US" sz="1200">
                <a:solidFill>
                  <a:schemeClr val="dk1"/>
                </a:solidFill>
                <a:latin typeface="Arial"/>
                <a:ea typeface="Arial"/>
                <a:cs typeface="Arial"/>
                <a:sym typeface="Arial"/>
              </a:rPr>
              <a:t>‹#›</a:t>
            </a:fld>
            <a:endParaRPr sz="1200">
              <a:solidFill>
                <a:schemeClr val="dk1"/>
              </a:solidFill>
              <a:latin typeface="Arial"/>
              <a:ea typeface="Arial"/>
              <a:cs typeface="Arial"/>
              <a:sym typeface="Arial"/>
            </a:endParaRPr>
          </a:p>
        </p:txBody>
      </p:sp>
      <p:sp>
        <p:nvSpPr>
          <p:cNvPr id="342" name="Google Shape;342;p15:notes"/>
          <p:cNvSpPr/>
          <p:nvPr>
            <p:ph idx="2" type="sldImg"/>
          </p:nvPr>
        </p:nvSpPr>
        <p:spPr>
          <a:xfrm>
            <a:off x="1055688" y="685800"/>
            <a:ext cx="4746625" cy="3429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343" name="Google Shape;343;p15: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latin typeface="Arial"/>
              <a:ea typeface="Arial"/>
              <a:cs typeface="Arial"/>
              <a:sym typeface="Arial"/>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59" name="Shape 359"/>
        <p:cNvGrpSpPr/>
        <p:nvPr/>
      </p:nvGrpSpPr>
      <p:grpSpPr>
        <a:xfrm>
          <a:off x="0" y="0"/>
          <a:ext cx="0" cy="0"/>
          <a:chOff x="0" y="0"/>
          <a:chExt cx="0" cy="0"/>
        </a:xfrm>
      </p:grpSpPr>
      <p:sp>
        <p:nvSpPr>
          <p:cNvPr id="360" name="Google Shape;360;p16: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Clr>
                <a:schemeClr val="dk1"/>
              </a:buClr>
              <a:buSzPts val="1200"/>
              <a:buFont typeface="Noto Sans Symbols"/>
              <a:buNone/>
            </a:pPr>
            <a:fld id="{00000000-1234-1234-1234-123412341234}" type="slidenum">
              <a:rPr lang="en-US" sz="1200">
                <a:solidFill>
                  <a:schemeClr val="dk1"/>
                </a:solidFill>
                <a:latin typeface="Arial"/>
                <a:ea typeface="Arial"/>
                <a:cs typeface="Arial"/>
                <a:sym typeface="Arial"/>
              </a:rPr>
              <a:t>‹#›</a:t>
            </a:fld>
            <a:endParaRPr sz="1200">
              <a:solidFill>
                <a:schemeClr val="dk1"/>
              </a:solidFill>
              <a:latin typeface="Arial"/>
              <a:ea typeface="Arial"/>
              <a:cs typeface="Arial"/>
              <a:sym typeface="Arial"/>
            </a:endParaRPr>
          </a:p>
        </p:txBody>
      </p:sp>
      <p:sp>
        <p:nvSpPr>
          <p:cNvPr id="361" name="Google Shape;361;p16:notes"/>
          <p:cNvSpPr/>
          <p:nvPr>
            <p:ph idx="2" type="sldImg"/>
          </p:nvPr>
        </p:nvSpPr>
        <p:spPr>
          <a:xfrm>
            <a:off x="1055688" y="685800"/>
            <a:ext cx="4746625" cy="3429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362" name="Google Shape;362;p16: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latin typeface="Arial"/>
              <a:ea typeface="Arial"/>
              <a:cs typeface="Arial"/>
              <a:sym typeface="Arial"/>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74" name="Shape 374"/>
        <p:cNvGrpSpPr/>
        <p:nvPr/>
      </p:nvGrpSpPr>
      <p:grpSpPr>
        <a:xfrm>
          <a:off x="0" y="0"/>
          <a:ext cx="0" cy="0"/>
          <a:chOff x="0" y="0"/>
          <a:chExt cx="0" cy="0"/>
        </a:xfrm>
      </p:grpSpPr>
      <p:sp>
        <p:nvSpPr>
          <p:cNvPr id="375" name="Google Shape;375;p17:notes"/>
          <p:cNvSpPr/>
          <p:nvPr>
            <p:ph idx="2" type="sldImg"/>
          </p:nvPr>
        </p:nvSpPr>
        <p:spPr>
          <a:xfrm>
            <a:off x="1055688" y="685800"/>
            <a:ext cx="47466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miter lim="800000"/>
            <a:headEnd len="sm" w="sm" type="none"/>
            <a:tailEnd len="sm" w="sm" type="none"/>
          </a:ln>
        </p:spPr>
      </p:sp>
      <p:sp>
        <p:nvSpPr>
          <p:cNvPr id="376" name="Google Shape;376;p17: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377" name="Google Shape;377;p17: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SzPts val="1200"/>
              <a:buNone/>
            </a:pPr>
            <a:fld id="{00000000-1234-1234-1234-123412341234}" type="slidenum">
              <a:rPr lang="en-US"/>
              <a:t>‹#›</a:t>
            </a:fld>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81" name="Shape 381"/>
        <p:cNvGrpSpPr/>
        <p:nvPr/>
      </p:nvGrpSpPr>
      <p:grpSpPr>
        <a:xfrm>
          <a:off x="0" y="0"/>
          <a:ext cx="0" cy="0"/>
          <a:chOff x="0" y="0"/>
          <a:chExt cx="0" cy="0"/>
        </a:xfrm>
      </p:grpSpPr>
      <p:sp>
        <p:nvSpPr>
          <p:cNvPr id="382" name="Google Shape;382;p18:notes"/>
          <p:cNvSpPr/>
          <p:nvPr>
            <p:ph idx="2" type="sldImg"/>
          </p:nvPr>
        </p:nvSpPr>
        <p:spPr>
          <a:xfrm>
            <a:off x="1055688" y="685800"/>
            <a:ext cx="47466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miter lim="800000"/>
            <a:headEnd len="sm" w="sm" type="none"/>
            <a:tailEnd len="sm" w="sm" type="none"/>
          </a:ln>
        </p:spPr>
      </p:sp>
      <p:sp>
        <p:nvSpPr>
          <p:cNvPr id="383" name="Google Shape;383;p18: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384" name="Google Shape;384;p18: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SzPts val="1200"/>
              <a:buNone/>
            </a:pPr>
            <a:fld id="{00000000-1234-1234-1234-123412341234}" type="slidenum">
              <a:rPr lang="en-US"/>
              <a:t>‹#›</a:t>
            </a:fld>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88" name="Shape 388"/>
        <p:cNvGrpSpPr/>
        <p:nvPr/>
      </p:nvGrpSpPr>
      <p:grpSpPr>
        <a:xfrm>
          <a:off x="0" y="0"/>
          <a:ext cx="0" cy="0"/>
          <a:chOff x="0" y="0"/>
          <a:chExt cx="0" cy="0"/>
        </a:xfrm>
      </p:grpSpPr>
      <p:sp>
        <p:nvSpPr>
          <p:cNvPr id="389" name="Google Shape;389;p19: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Clr>
                <a:schemeClr val="dk1"/>
              </a:buClr>
              <a:buSzPts val="1200"/>
              <a:buFont typeface="Noto Sans Symbols"/>
              <a:buNone/>
            </a:pPr>
            <a:fld id="{00000000-1234-1234-1234-123412341234}" type="slidenum">
              <a:rPr lang="en-US" sz="1200">
                <a:solidFill>
                  <a:schemeClr val="dk1"/>
                </a:solidFill>
                <a:latin typeface="Arial"/>
                <a:ea typeface="Arial"/>
                <a:cs typeface="Arial"/>
                <a:sym typeface="Arial"/>
              </a:rPr>
              <a:t>‹#›</a:t>
            </a:fld>
            <a:endParaRPr sz="1200">
              <a:solidFill>
                <a:schemeClr val="dk1"/>
              </a:solidFill>
              <a:latin typeface="Arial"/>
              <a:ea typeface="Arial"/>
              <a:cs typeface="Arial"/>
              <a:sym typeface="Arial"/>
            </a:endParaRPr>
          </a:p>
        </p:txBody>
      </p:sp>
      <p:sp>
        <p:nvSpPr>
          <p:cNvPr id="390" name="Google Shape;390;p19:notes"/>
          <p:cNvSpPr/>
          <p:nvPr>
            <p:ph idx="2" type="sldImg"/>
          </p:nvPr>
        </p:nvSpPr>
        <p:spPr>
          <a:xfrm>
            <a:off x="1055688" y="685800"/>
            <a:ext cx="4746625" cy="3429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391" name="Google Shape;391;p19: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latin typeface="Arial"/>
              <a:ea typeface="Arial"/>
              <a:cs typeface="Arial"/>
              <a:sym typeface="Arial"/>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8" name="Shape 118"/>
        <p:cNvGrpSpPr/>
        <p:nvPr/>
      </p:nvGrpSpPr>
      <p:grpSpPr>
        <a:xfrm>
          <a:off x="0" y="0"/>
          <a:ext cx="0" cy="0"/>
          <a:chOff x="0" y="0"/>
          <a:chExt cx="0" cy="0"/>
        </a:xfrm>
      </p:grpSpPr>
      <p:sp>
        <p:nvSpPr>
          <p:cNvPr id="119" name="Google Shape;119;p2:notes"/>
          <p:cNvSpPr/>
          <p:nvPr>
            <p:ph idx="2" type="sldImg"/>
          </p:nvPr>
        </p:nvSpPr>
        <p:spPr>
          <a:xfrm>
            <a:off x="1055688" y="685800"/>
            <a:ext cx="47466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miter lim="800000"/>
            <a:headEnd len="sm" w="sm" type="none"/>
            <a:tailEnd len="sm" w="sm" type="none"/>
          </a:ln>
        </p:spPr>
      </p:sp>
      <p:sp>
        <p:nvSpPr>
          <p:cNvPr id="120" name="Google Shape;120;p2: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21" name="Google Shape;121;p2: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SzPts val="1200"/>
              <a:buNone/>
            </a:pPr>
            <a:fld id="{00000000-1234-1234-1234-123412341234}" type="slidenum">
              <a:rPr lang="en-US"/>
              <a:t>‹#›</a:t>
            </a:fld>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95" name="Shape 395"/>
        <p:cNvGrpSpPr/>
        <p:nvPr/>
      </p:nvGrpSpPr>
      <p:grpSpPr>
        <a:xfrm>
          <a:off x="0" y="0"/>
          <a:ext cx="0" cy="0"/>
          <a:chOff x="0" y="0"/>
          <a:chExt cx="0" cy="0"/>
        </a:xfrm>
      </p:grpSpPr>
      <p:sp>
        <p:nvSpPr>
          <p:cNvPr id="396" name="Google Shape;396;p20: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Clr>
                <a:schemeClr val="dk1"/>
              </a:buClr>
              <a:buSzPts val="1200"/>
              <a:buFont typeface="Noto Sans Symbols"/>
              <a:buNone/>
            </a:pPr>
            <a:fld id="{00000000-1234-1234-1234-123412341234}" type="slidenum">
              <a:rPr lang="en-US" sz="1200">
                <a:solidFill>
                  <a:schemeClr val="dk1"/>
                </a:solidFill>
                <a:latin typeface="Arial"/>
                <a:ea typeface="Arial"/>
                <a:cs typeface="Arial"/>
                <a:sym typeface="Arial"/>
              </a:rPr>
              <a:t>‹#›</a:t>
            </a:fld>
            <a:endParaRPr sz="1200">
              <a:solidFill>
                <a:schemeClr val="dk1"/>
              </a:solidFill>
              <a:latin typeface="Arial"/>
              <a:ea typeface="Arial"/>
              <a:cs typeface="Arial"/>
              <a:sym typeface="Arial"/>
            </a:endParaRPr>
          </a:p>
        </p:txBody>
      </p:sp>
      <p:sp>
        <p:nvSpPr>
          <p:cNvPr id="397" name="Google Shape;397;p20:notes"/>
          <p:cNvSpPr/>
          <p:nvPr>
            <p:ph idx="2" type="sldImg"/>
          </p:nvPr>
        </p:nvSpPr>
        <p:spPr>
          <a:xfrm>
            <a:off x="1055688" y="685800"/>
            <a:ext cx="4746625" cy="3429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398" name="Google Shape;398;p20: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latin typeface="Arial"/>
              <a:ea typeface="Arial"/>
              <a:cs typeface="Arial"/>
              <a:sym typeface="Arial"/>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02" name="Shape 402"/>
        <p:cNvGrpSpPr/>
        <p:nvPr/>
      </p:nvGrpSpPr>
      <p:grpSpPr>
        <a:xfrm>
          <a:off x="0" y="0"/>
          <a:ext cx="0" cy="0"/>
          <a:chOff x="0" y="0"/>
          <a:chExt cx="0" cy="0"/>
        </a:xfrm>
      </p:grpSpPr>
      <p:sp>
        <p:nvSpPr>
          <p:cNvPr id="403" name="Google Shape;403;p21: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Clr>
                <a:schemeClr val="dk1"/>
              </a:buClr>
              <a:buSzPts val="1200"/>
              <a:buFont typeface="Noto Sans Symbols"/>
              <a:buNone/>
            </a:pPr>
            <a:fld id="{00000000-1234-1234-1234-123412341234}" type="slidenum">
              <a:rPr lang="en-US" sz="1200">
                <a:solidFill>
                  <a:schemeClr val="dk1"/>
                </a:solidFill>
                <a:latin typeface="Arial"/>
                <a:ea typeface="Arial"/>
                <a:cs typeface="Arial"/>
                <a:sym typeface="Arial"/>
              </a:rPr>
              <a:t>‹#›</a:t>
            </a:fld>
            <a:endParaRPr sz="1200">
              <a:solidFill>
                <a:schemeClr val="dk1"/>
              </a:solidFill>
              <a:latin typeface="Arial"/>
              <a:ea typeface="Arial"/>
              <a:cs typeface="Arial"/>
              <a:sym typeface="Arial"/>
            </a:endParaRPr>
          </a:p>
        </p:txBody>
      </p:sp>
      <p:sp>
        <p:nvSpPr>
          <p:cNvPr id="404" name="Google Shape;404;p21:notes"/>
          <p:cNvSpPr/>
          <p:nvPr>
            <p:ph idx="2" type="sldImg"/>
          </p:nvPr>
        </p:nvSpPr>
        <p:spPr>
          <a:xfrm>
            <a:off x="1055688" y="685800"/>
            <a:ext cx="4746625" cy="3429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405" name="Google Shape;405;p21: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latin typeface="Arial"/>
              <a:ea typeface="Arial"/>
              <a:cs typeface="Arial"/>
              <a:sym typeface="Arial"/>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09" name="Shape 409"/>
        <p:cNvGrpSpPr/>
        <p:nvPr/>
      </p:nvGrpSpPr>
      <p:grpSpPr>
        <a:xfrm>
          <a:off x="0" y="0"/>
          <a:ext cx="0" cy="0"/>
          <a:chOff x="0" y="0"/>
          <a:chExt cx="0" cy="0"/>
        </a:xfrm>
      </p:grpSpPr>
      <p:sp>
        <p:nvSpPr>
          <p:cNvPr id="410" name="Google Shape;410;p22: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Clr>
                <a:schemeClr val="dk1"/>
              </a:buClr>
              <a:buSzPts val="1200"/>
              <a:buFont typeface="Noto Sans Symbols"/>
              <a:buNone/>
            </a:pPr>
            <a:fld id="{00000000-1234-1234-1234-123412341234}" type="slidenum">
              <a:rPr lang="en-US" sz="1200">
                <a:solidFill>
                  <a:schemeClr val="dk1"/>
                </a:solidFill>
                <a:latin typeface="Arial"/>
                <a:ea typeface="Arial"/>
                <a:cs typeface="Arial"/>
                <a:sym typeface="Arial"/>
              </a:rPr>
              <a:t>‹#›</a:t>
            </a:fld>
            <a:endParaRPr sz="1200">
              <a:solidFill>
                <a:schemeClr val="dk1"/>
              </a:solidFill>
              <a:latin typeface="Arial"/>
              <a:ea typeface="Arial"/>
              <a:cs typeface="Arial"/>
              <a:sym typeface="Arial"/>
            </a:endParaRPr>
          </a:p>
        </p:txBody>
      </p:sp>
      <p:sp>
        <p:nvSpPr>
          <p:cNvPr id="411" name="Google Shape;411;p22:notes"/>
          <p:cNvSpPr/>
          <p:nvPr>
            <p:ph idx="2" type="sldImg"/>
          </p:nvPr>
        </p:nvSpPr>
        <p:spPr>
          <a:xfrm>
            <a:off x="1055688" y="685800"/>
            <a:ext cx="4746625" cy="3429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412" name="Google Shape;412;p22: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latin typeface="Arial"/>
              <a:ea typeface="Arial"/>
              <a:cs typeface="Arial"/>
              <a:sym typeface="Arial"/>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16" name="Shape 416"/>
        <p:cNvGrpSpPr/>
        <p:nvPr/>
      </p:nvGrpSpPr>
      <p:grpSpPr>
        <a:xfrm>
          <a:off x="0" y="0"/>
          <a:ext cx="0" cy="0"/>
          <a:chOff x="0" y="0"/>
          <a:chExt cx="0" cy="0"/>
        </a:xfrm>
      </p:grpSpPr>
      <p:sp>
        <p:nvSpPr>
          <p:cNvPr id="417" name="Google Shape;417;p23: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Clr>
                <a:schemeClr val="dk1"/>
              </a:buClr>
              <a:buSzPts val="1200"/>
              <a:buFont typeface="Noto Sans Symbols"/>
              <a:buNone/>
            </a:pPr>
            <a:fld id="{00000000-1234-1234-1234-123412341234}" type="slidenum">
              <a:rPr lang="en-US" sz="1200">
                <a:solidFill>
                  <a:schemeClr val="dk1"/>
                </a:solidFill>
                <a:latin typeface="Arial"/>
                <a:ea typeface="Arial"/>
                <a:cs typeface="Arial"/>
                <a:sym typeface="Arial"/>
              </a:rPr>
              <a:t>‹#›</a:t>
            </a:fld>
            <a:endParaRPr sz="1200">
              <a:solidFill>
                <a:schemeClr val="dk1"/>
              </a:solidFill>
              <a:latin typeface="Arial"/>
              <a:ea typeface="Arial"/>
              <a:cs typeface="Arial"/>
              <a:sym typeface="Arial"/>
            </a:endParaRPr>
          </a:p>
        </p:txBody>
      </p:sp>
      <p:sp>
        <p:nvSpPr>
          <p:cNvPr id="418" name="Google Shape;418;p23:notes"/>
          <p:cNvSpPr/>
          <p:nvPr>
            <p:ph idx="2" type="sldImg"/>
          </p:nvPr>
        </p:nvSpPr>
        <p:spPr>
          <a:xfrm>
            <a:off x="1055688" y="685800"/>
            <a:ext cx="4746625" cy="3429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419" name="Google Shape;419;p23: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latin typeface="Arial"/>
              <a:ea typeface="Arial"/>
              <a:cs typeface="Arial"/>
              <a:sym typeface="Arial"/>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30" name="Shape 430"/>
        <p:cNvGrpSpPr/>
        <p:nvPr/>
      </p:nvGrpSpPr>
      <p:grpSpPr>
        <a:xfrm>
          <a:off x="0" y="0"/>
          <a:ext cx="0" cy="0"/>
          <a:chOff x="0" y="0"/>
          <a:chExt cx="0" cy="0"/>
        </a:xfrm>
      </p:grpSpPr>
      <p:sp>
        <p:nvSpPr>
          <p:cNvPr id="431" name="Google Shape;431;p24: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Clr>
                <a:schemeClr val="dk1"/>
              </a:buClr>
              <a:buSzPts val="1200"/>
              <a:buFont typeface="Noto Sans Symbols"/>
              <a:buNone/>
            </a:pPr>
            <a:fld id="{00000000-1234-1234-1234-123412341234}" type="slidenum">
              <a:rPr lang="en-US" sz="1200">
                <a:solidFill>
                  <a:schemeClr val="dk1"/>
                </a:solidFill>
                <a:latin typeface="Arial"/>
                <a:ea typeface="Arial"/>
                <a:cs typeface="Arial"/>
                <a:sym typeface="Arial"/>
              </a:rPr>
              <a:t>‹#›</a:t>
            </a:fld>
            <a:endParaRPr sz="1200">
              <a:solidFill>
                <a:schemeClr val="dk1"/>
              </a:solidFill>
              <a:latin typeface="Arial"/>
              <a:ea typeface="Arial"/>
              <a:cs typeface="Arial"/>
              <a:sym typeface="Arial"/>
            </a:endParaRPr>
          </a:p>
        </p:txBody>
      </p:sp>
      <p:sp>
        <p:nvSpPr>
          <p:cNvPr id="432" name="Google Shape;432;p24:notes"/>
          <p:cNvSpPr/>
          <p:nvPr>
            <p:ph idx="2" type="sldImg"/>
          </p:nvPr>
        </p:nvSpPr>
        <p:spPr>
          <a:xfrm>
            <a:off x="1055688" y="685800"/>
            <a:ext cx="4746625" cy="3429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433" name="Google Shape;433;p24: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latin typeface="Arial"/>
              <a:ea typeface="Arial"/>
              <a:cs typeface="Arial"/>
              <a:sym typeface="Arial"/>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45" name="Shape 445"/>
        <p:cNvGrpSpPr/>
        <p:nvPr/>
      </p:nvGrpSpPr>
      <p:grpSpPr>
        <a:xfrm>
          <a:off x="0" y="0"/>
          <a:ext cx="0" cy="0"/>
          <a:chOff x="0" y="0"/>
          <a:chExt cx="0" cy="0"/>
        </a:xfrm>
      </p:grpSpPr>
      <p:sp>
        <p:nvSpPr>
          <p:cNvPr id="446" name="Google Shape;446;p25: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Clr>
                <a:schemeClr val="dk1"/>
              </a:buClr>
              <a:buSzPts val="1200"/>
              <a:buFont typeface="Noto Sans Symbols"/>
              <a:buNone/>
            </a:pPr>
            <a:fld id="{00000000-1234-1234-1234-123412341234}" type="slidenum">
              <a:rPr lang="en-US" sz="1200">
                <a:solidFill>
                  <a:schemeClr val="dk1"/>
                </a:solidFill>
                <a:latin typeface="Arial"/>
                <a:ea typeface="Arial"/>
                <a:cs typeface="Arial"/>
                <a:sym typeface="Arial"/>
              </a:rPr>
              <a:t>‹#›</a:t>
            </a:fld>
            <a:endParaRPr sz="1200">
              <a:solidFill>
                <a:schemeClr val="dk1"/>
              </a:solidFill>
              <a:latin typeface="Arial"/>
              <a:ea typeface="Arial"/>
              <a:cs typeface="Arial"/>
              <a:sym typeface="Arial"/>
            </a:endParaRPr>
          </a:p>
        </p:txBody>
      </p:sp>
      <p:sp>
        <p:nvSpPr>
          <p:cNvPr id="447" name="Google Shape;447;p25:notes"/>
          <p:cNvSpPr/>
          <p:nvPr>
            <p:ph idx="2" type="sldImg"/>
          </p:nvPr>
        </p:nvSpPr>
        <p:spPr>
          <a:xfrm>
            <a:off x="1055688" y="685800"/>
            <a:ext cx="4746625" cy="3429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448" name="Google Shape;448;p25: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latin typeface="Arial"/>
              <a:ea typeface="Arial"/>
              <a:cs typeface="Arial"/>
              <a:sym typeface="Arial"/>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52" name="Shape 452"/>
        <p:cNvGrpSpPr/>
        <p:nvPr/>
      </p:nvGrpSpPr>
      <p:grpSpPr>
        <a:xfrm>
          <a:off x="0" y="0"/>
          <a:ext cx="0" cy="0"/>
          <a:chOff x="0" y="0"/>
          <a:chExt cx="0" cy="0"/>
        </a:xfrm>
      </p:grpSpPr>
      <p:sp>
        <p:nvSpPr>
          <p:cNvPr id="453" name="Google Shape;453;p26: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Clr>
                <a:schemeClr val="dk1"/>
              </a:buClr>
              <a:buSzPts val="1200"/>
              <a:buFont typeface="Noto Sans Symbols"/>
              <a:buNone/>
            </a:pPr>
            <a:fld id="{00000000-1234-1234-1234-123412341234}" type="slidenum">
              <a:rPr lang="en-US" sz="1200">
                <a:solidFill>
                  <a:schemeClr val="dk1"/>
                </a:solidFill>
                <a:latin typeface="Arial"/>
                <a:ea typeface="Arial"/>
                <a:cs typeface="Arial"/>
                <a:sym typeface="Arial"/>
              </a:rPr>
              <a:t>‹#›</a:t>
            </a:fld>
            <a:endParaRPr sz="1200">
              <a:solidFill>
                <a:schemeClr val="dk1"/>
              </a:solidFill>
              <a:latin typeface="Arial"/>
              <a:ea typeface="Arial"/>
              <a:cs typeface="Arial"/>
              <a:sym typeface="Arial"/>
            </a:endParaRPr>
          </a:p>
        </p:txBody>
      </p:sp>
      <p:sp>
        <p:nvSpPr>
          <p:cNvPr id="454" name="Google Shape;454;p26:notes"/>
          <p:cNvSpPr/>
          <p:nvPr>
            <p:ph idx="2" type="sldImg"/>
          </p:nvPr>
        </p:nvSpPr>
        <p:spPr>
          <a:xfrm>
            <a:off x="1055688" y="685800"/>
            <a:ext cx="4746625" cy="3429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455" name="Google Shape;455;p26: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latin typeface="Arial"/>
              <a:ea typeface="Arial"/>
              <a:cs typeface="Arial"/>
              <a:sym typeface="Arial"/>
            </a:endParaRPr>
          </a:p>
        </p:txBody>
      </p:sp>
    </p:spTree>
  </p:cSld>
  <p:clrMapOvr>
    <a:masterClrMapping/>
  </p:clrMapOvr>
</p:notes>
</file>

<file path=ppt/notesSlides/notesSlide2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59" name="Shape 459"/>
        <p:cNvGrpSpPr/>
        <p:nvPr/>
      </p:nvGrpSpPr>
      <p:grpSpPr>
        <a:xfrm>
          <a:off x="0" y="0"/>
          <a:ext cx="0" cy="0"/>
          <a:chOff x="0" y="0"/>
          <a:chExt cx="0" cy="0"/>
        </a:xfrm>
      </p:grpSpPr>
      <p:sp>
        <p:nvSpPr>
          <p:cNvPr id="460" name="Google Shape;460;p27: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360"/>
              </a:spcBef>
              <a:spcAft>
                <a:spcPts val="0"/>
              </a:spcAft>
              <a:buNone/>
            </a:pPr>
            <a:r>
              <a:t/>
            </a:r>
            <a:endParaRPr/>
          </a:p>
        </p:txBody>
      </p:sp>
      <p:sp>
        <p:nvSpPr>
          <p:cNvPr id="461" name="Google Shape;461;p27:notes"/>
          <p:cNvSpPr/>
          <p:nvPr>
            <p:ph idx="2" type="sldImg"/>
          </p:nvPr>
        </p:nvSpPr>
        <p:spPr>
          <a:xfrm>
            <a:off x="1055688" y="685800"/>
            <a:ext cx="47466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70" name="Shape 470"/>
        <p:cNvGrpSpPr/>
        <p:nvPr/>
      </p:nvGrpSpPr>
      <p:grpSpPr>
        <a:xfrm>
          <a:off x="0" y="0"/>
          <a:ext cx="0" cy="0"/>
          <a:chOff x="0" y="0"/>
          <a:chExt cx="0" cy="0"/>
        </a:xfrm>
      </p:grpSpPr>
      <p:sp>
        <p:nvSpPr>
          <p:cNvPr id="471" name="Google Shape;471;p28: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360"/>
              </a:spcBef>
              <a:spcAft>
                <a:spcPts val="0"/>
              </a:spcAft>
              <a:buNone/>
            </a:pPr>
            <a:r>
              <a:t/>
            </a:r>
            <a:endParaRPr/>
          </a:p>
        </p:txBody>
      </p:sp>
      <p:sp>
        <p:nvSpPr>
          <p:cNvPr id="472" name="Google Shape;472;p28:notes"/>
          <p:cNvSpPr/>
          <p:nvPr>
            <p:ph idx="2" type="sldImg"/>
          </p:nvPr>
        </p:nvSpPr>
        <p:spPr>
          <a:xfrm>
            <a:off x="1055688" y="685800"/>
            <a:ext cx="47466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76" name="Shape 476"/>
        <p:cNvGrpSpPr/>
        <p:nvPr/>
      </p:nvGrpSpPr>
      <p:grpSpPr>
        <a:xfrm>
          <a:off x="0" y="0"/>
          <a:ext cx="0" cy="0"/>
          <a:chOff x="0" y="0"/>
          <a:chExt cx="0" cy="0"/>
        </a:xfrm>
      </p:grpSpPr>
      <p:sp>
        <p:nvSpPr>
          <p:cNvPr id="477" name="Google Shape;477;p29: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360"/>
              </a:spcBef>
              <a:spcAft>
                <a:spcPts val="0"/>
              </a:spcAft>
              <a:buNone/>
            </a:pPr>
            <a:r>
              <a:t/>
            </a:r>
            <a:endParaRPr/>
          </a:p>
        </p:txBody>
      </p:sp>
      <p:sp>
        <p:nvSpPr>
          <p:cNvPr id="478" name="Google Shape;478;p29:notes"/>
          <p:cNvSpPr/>
          <p:nvPr>
            <p:ph idx="2" type="sldImg"/>
          </p:nvPr>
        </p:nvSpPr>
        <p:spPr>
          <a:xfrm>
            <a:off x="1055688" y="685800"/>
            <a:ext cx="47466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5" name="Shape 125"/>
        <p:cNvGrpSpPr/>
        <p:nvPr/>
      </p:nvGrpSpPr>
      <p:grpSpPr>
        <a:xfrm>
          <a:off x="0" y="0"/>
          <a:ext cx="0" cy="0"/>
          <a:chOff x="0" y="0"/>
          <a:chExt cx="0" cy="0"/>
        </a:xfrm>
      </p:grpSpPr>
      <p:sp>
        <p:nvSpPr>
          <p:cNvPr id="126" name="Google Shape;126;p3: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Clr>
                <a:schemeClr val="dk1"/>
              </a:buClr>
              <a:buSzPts val="1200"/>
              <a:buFont typeface="Noto Sans Symbols"/>
              <a:buNone/>
            </a:pPr>
            <a:fld id="{00000000-1234-1234-1234-123412341234}" type="slidenum">
              <a:rPr lang="en-US" sz="1200">
                <a:solidFill>
                  <a:schemeClr val="dk1"/>
                </a:solidFill>
                <a:latin typeface="Arial"/>
                <a:ea typeface="Arial"/>
                <a:cs typeface="Arial"/>
                <a:sym typeface="Arial"/>
              </a:rPr>
              <a:t>‹#›</a:t>
            </a:fld>
            <a:endParaRPr sz="1200">
              <a:solidFill>
                <a:schemeClr val="dk1"/>
              </a:solidFill>
              <a:latin typeface="Arial"/>
              <a:ea typeface="Arial"/>
              <a:cs typeface="Arial"/>
              <a:sym typeface="Arial"/>
            </a:endParaRPr>
          </a:p>
        </p:txBody>
      </p:sp>
      <p:sp>
        <p:nvSpPr>
          <p:cNvPr id="127" name="Google Shape;127;p3:notes"/>
          <p:cNvSpPr/>
          <p:nvPr/>
        </p:nvSpPr>
        <p:spPr>
          <a:xfrm>
            <a:off x="3886200" y="0"/>
            <a:ext cx="2971800" cy="45720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2400">
              <a:solidFill>
                <a:schemeClr val="dk1"/>
              </a:solidFill>
              <a:latin typeface="Times New Roman"/>
              <a:ea typeface="Times New Roman"/>
              <a:cs typeface="Times New Roman"/>
              <a:sym typeface="Times New Roman"/>
            </a:endParaRPr>
          </a:p>
        </p:txBody>
      </p:sp>
      <p:sp>
        <p:nvSpPr>
          <p:cNvPr id="128" name="Google Shape;128;p3:notes"/>
          <p:cNvSpPr/>
          <p:nvPr/>
        </p:nvSpPr>
        <p:spPr>
          <a:xfrm>
            <a:off x="3886200" y="8686800"/>
            <a:ext cx="2971800" cy="457200"/>
          </a:xfrm>
          <a:prstGeom prst="rect">
            <a:avLst/>
          </a:prstGeom>
          <a:noFill/>
          <a:ln>
            <a:noFill/>
          </a:ln>
        </p:spPr>
        <p:txBody>
          <a:bodyPr anchorCtr="0" anchor="b" bIns="46025" lIns="92075" spcFirstLastPara="1" rIns="92075" wrap="square" tIns="46025">
            <a:noAutofit/>
          </a:bodyPr>
          <a:lstStyle/>
          <a:p>
            <a:pPr indent="0" lvl="0" marL="0" marR="0" rtl="0" algn="r">
              <a:spcBef>
                <a:spcPts val="0"/>
              </a:spcBef>
              <a:spcAft>
                <a:spcPts val="0"/>
              </a:spcAft>
              <a:buClr>
                <a:schemeClr val="dk1"/>
              </a:buClr>
              <a:buSzPts val="1200"/>
              <a:buFont typeface="Noto Sans Symbols"/>
              <a:buNone/>
            </a:pPr>
            <a:r>
              <a:rPr lang="en-US" sz="1200">
                <a:solidFill>
                  <a:schemeClr val="dk1"/>
                </a:solidFill>
                <a:latin typeface="Times New Roman"/>
                <a:ea typeface="Times New Roman"/>
                <a:cs typeface="Times New Roman"/>
                <a:sym typeface="Times New Roman"/>
              </a:rPr>
              <a:t>1</a:t>
            </a:r>
            <a:endParaRPr/>
          </a:p>
        </p:txBody>
      </p:sp>
      <p:sp>
        <p:nvSpPr>
          <p:cNvPr id="129" name="Google Shape;129;p3:notes"/>
          <p:cNvSpPr/>
          <p:nvPr/>
        </p:nvSpPr>
        <p:spPr>
          <a:xfrm>
            <a:off x="0" y="8686800"/>
            <a:ext cx="2971800" cy="45720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2400">
              <a:solidFill>
                <a:schemeClr val="dk1"/>
              </a:solidFill>
              <a:latin typeface="Times New Roman"/>
              <a:ea typeface="Times New Roman"/>
              <a:cs typeface="Times New Roman"/>
              <a:sym typeface="Times New Roman"/>
            </a:endParaRPr>
          </a:p>
        </p:txBody>
      </p:sp>
      <p:sp>
        <p:nvSpPr>
          <p:cNvPr id="130" name="Google Shape;130;p3:notes"/>
          <p:cNvSpPr/>
          <p:nvPr/>
        </p:nvSpPr>
        <p:spPr>
          <a:xfrm>
            <a:off x="0" y="0"/>
            <a:ext cx="2971800" cy="45720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2400">
              <a:solidFill>
                <a:schemeClr val="dk1"/>
              </a:solidFill>
              <a:latin typeface="Times New Roman"/>
              <a:ea typeface="Times New Roman"/>
              <a:cs typeface="Times New Roman"/>
              <a:sym typeface="Times New Roman"/>
            </a:endParaRPr>
          </a:p>
        </p:txBody>
      </p:sp>
      <p:sp>
        <p:nvSpPr>
          <p:cNvPr id="131" name="Google Shape;131;p3:notes"/>
          <p:cNvSpPr/>
          <p:nvPr>
            <p:ph idx="2" type="sldImg"/>
          </p:nvPr>
        </p:nvSpPr>
        <p:spPr>
          <a:xfrm>
            <a:off x="1065213" y="692150"/>
            <a:ext cx="4727575" cy="34163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132" name="Google Shape;132;p3:notes"/>
          <p:cNvSpPr txBox="1"/>
          <p:nvPr>
            <p:ph idx="1" type="body"/>
          </p:nvPr>
        </p:nvSpPr>
        <p:spPr>
          <a:xfrm>
            <a:off x="914400" y="4343400"/>
            <a:ext cx="5029200" cy="4114800"/>
          </a:xfrm>
          <a:prstGeom prst="rect">
            <a:avLst/>
          </a:prstGeom>
          <a:noFill/>
          <a:ln>
            <a:noFill/>
          </a:ln>
        </p:spPr>
        <p:txBody>
          <a:bodyPr anchorCtr="0" anchor="t" bIns="46025" lIns="92075" spcFirstLastPara="1" rIns="92075" wrap="square" tIns="46025">
            <a:noAutofit/>
          </a:bodyPr>
          <a:lstStyle/>
          <a:p>
            <a:pPr indent="0" lvl="0" marL="0" rtl="0" algn="l">
              <a:spcBef>
                <a:spcPts val="0"/>
              </a:spcBef>
              <a:spcAft>
                <a:spcPts val="0"/>
              </a:spcAft>
              <a:buNone/>
            </a:pPr>
            <a:r>
              <a:t/>
            </a:r>
            <a:endParaRPr>
              <a:latin typeface="Arial"/>
              <a:ea typeface="Arial"/>
              <a:cs typeface="Arial"/>
              <a:sym typeface="Arial"/>
            </a:endParaRPr>
          </a:p>
        </p:txBody>
      </p:sp>
    </p:spTree>
  </p:cSld>
  <p:clrMapOvr>
    <a:masterClrMapping/>
  </p:clrMapOvr>
</p:notes>
</file>

<file path=ppt/notesSlides/notesSlide3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98" name="Shape 498"/>
        <p:cNvGrpSpPr/>
        <p:nvPr/>
      </p:nvGrpSpPr>
      <p:grpSpPr>
        <a:xfrm>
          <a:off x="0" y="0"/>
          <a:ext cx="0" cy="0"/>
          <a:chOff x="0" y="0"/>
          <a:chExt cx="0" cy="0"/>
        </a:xfrm>
      </p:grpSpPr>
      <p:sp>
        <p:nvSpPr>
          <p:cNvPr id="499" name="Google Shape;499;p30: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360"/>
              </a:spcBef>
              <a:spcAft>
                <a:spcPts val="0"/>
              </a:spcAft>
              <a:buNone/>
            </a:pPr>
            <a:r>
              <a:t/>
            </a:r>
            <a:endParaRPr/>
          </a:p>
        </p:txBody>
      </p:sp>
      <p:sp>
        <p:nvSpPr>
          <p:cNvPr id="500" name="Google Shape;500;p30:notes"/>
          <p:cNvSpPr/>
          <p:nvPr>
            <p:ph idx="2" type="sldImg"/>
          </p:nvPr>
        </p:nvSpPr>
        <p:spPr>
          <a:xfrm>
            <a:off x="1055688" y="685800"/>
            <a:ext cx="47466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04" name="Shape 504"/>
        <p:cNvGrpSpPr/>
        <p:nvPr/>
      </p:nvGrpSpPr>
      <p:grpSpPr>
        <a:xfrm>
          <a:off x="0" y="0"/>
          <a:ext cx="0" cy="0"/>
          <a:chOff x="0" y="0"/>
          <a:chExt cx="0" cy="0"/>
        </a:xfrm>
      </p:grpSpPr>
      <p:sp>
        <p:nvSpPr>
          <p:cNvPr id="505" name="Google Shape;505;p31: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360"/>
              </a:spcBef>
              <a:spcAft>
                <a:spcPts val="0"/>
              </a:spcAft>
              <a:buNone/>
            </a:pPr>
            <a:r>
              <a:t/>
            </a:r>
            <a:endParaRPr/>
          </a:p>
        </p:txBody>
      </p:sp>
      <p:sp>
        <p:nvSpPr>
          <p:cNvPr id="506" name="Google Shape;506;p31:notes"/>
          <p:cNvSpPr/>
          <p:nvPr>
            <p:ph idx="2" type="sldImg"/>
          </p:nvPr>
        </p:nvSpPr>
        <p:spPr>
          <a:xfrm>
            <a:off x="1055688" y="685800"/>
            <a:ext cx="47466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10" name="Shape 510"/>
        <p:cNvGrpSpPr/>
        <p:nvPr/>
      </p:nvGrpSpPr>
      <p:grpSpPr>
        <a:xfrm>
          <a:off x="0" y="0"/>
          <a:ext cx="0" cy="0"/>
          <a:chOff x="0" y="0"/>
          <a:chExt cx="0" cy="0"/>
        </a:xfrm>
      </p:grpSpPr>
      <p:sp>
        <p:nvSpPr>
          <p:cNvPr id="511" name="Google Shape;511;p32: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360"/>
              </a:spcBef>
              <a:spcAft>
                <a:spcPts val="0"/>
              </a:spcAft>
              <a:buNone/>
            </a:pPr>
            <a:r>
              <a:t/>
            </a:r>
            <a:endParaRPr/>
          </a:p>
        </p:txBody>
      </p:sp>
      <p:sp>
        <p:nvSpPr>
          <p:cNvPr id="512" name="Google Shape;512;p32:notes"/>
          <p:cNvSpPr/>
          <p:nvPr>
            <p:ph idx="2" type="sldImg"/>
          </p:nvPr>
        </p:nvSpPr>
        <p:spPr>
          <a:xfrm>
            <a:off x="1055688" y="685800"/>
            <a:ext cx="47466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16" name="Shape 516"/>
        <p:cNvGrpSpPr/>
        <p:nvPr/>
      </p:nvGrpSpPr>
      <p:grpSpPr>
        <a:xfrm>
          <a:off x="0" y="0"/>
          <a:ext cx="0" cy="0"/>
          <a:chOff x="0" y="0"/>
          <a:chExt cx="0" cy="0"/>
        </a:xfrm>
      </p:grpSpPr>
      <p:sp>
        <p:nvSpPr>
          <p:cNvPr id="517" name="Google Shape;517;p33: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360"/>
              </a:spcBef>
              <a:spcAft>
                <a:spcPts val="0"/>
              </a:spcAft>
              <a:buNone/>
            </a:pPr>
            <a:r>
              <a:t/>
            </a:r>
            <a:endParaRPr/>
          </a:p>
        </p:txBody>
      </p:sp>
      <p:sp>
        <p:nvSpPr>
          <p:cNvPr id="518" name="Google Shape;518;p33:notes"/>
          <p:cNvSpPr/>
          <p:nvPr>
            <p:ph idx="2" type="sldImg"/>
          </p:nvPr>
        </p:nvSpPr>
        <p:spPr>
          <a:xfrm>
            <a:off x="1055688" y="685800"/>
            <a:ext cx="47466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22" name="Shape 522"/>
        <p:cNvGrpSpPr/>
        <p:nvPr/>
      </p:nvGrpSpPr>
      <p:grpSpPr>
        <a:xfrm>
          <a:off x="0" y="0"/>
          <a:ext cx="0" cy="0"/>
          <a:chOff x="0" y="0"/>
          <a:chExt cx="0" cy="0"/>
        </a:xfrm>
      </p:grpSpPr>
      <p:sp>
        <p:nvSpPr>
          <p:cNvPr id="523" name="Google Shape;523;p34: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360"/>
              </a:spcBef>
              <a:spcAft>
                <a:spcPts val="0"/>
              </a:spcAft>
              <a:buNone/>
            </a:pPr>
            <a:r>
              <a:t/>
            </a:r>
            <a:endParaRPr/>
          </a:p>
        </p:txBody>
      </p:sp>
      <p:sp>
        <p:nvSpPr>
          <p:cNvPr id="524" name="Google Shape;524;p34:notes"/>
          <p:cNvSpPr/>
          <p:nvPr>
            <p:ph idx="2" type="sldImg"/>
          </p:nvPr>
        </p:nvSpPr>
        <p:spPr>
          <a:xfrm>
            <a:off x="1055688" y="685800"/>
            <a:ext cx="47466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37" name="Shape 537"/>
        <p:cNvGrpSpPr/>
        <p:nvPr/>
      </p:nvGrpSpPr>
      <p:grpSpPr>
        <a:xfrm>
          <a:off x="0" y="0"/>
          <a:ext cx="0" cy="0"/>
          <a:chOff x="0" y="0"/>
          <a:chExt cx="0" cy="0"/>
        </a:xfrm>
      </p:grpSpPr>
      <p:sp>
        <p:nvSpPr>
          <p:cNvPr id="538" name="Google Shape;538;p35: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360"/>
              </a:spcBef>
              <a:spcAft>
                <a:spcPts val="0"/>
              </a:spcAft>
              <a:buNone/>
            </a:pPr>
            <a:r>
              <a:t/>
            </a:r>
            <a:endParaRPr/>
          </a:p>
        </p:txBody>
      </p:sp>
      <p:sp>
        <p:nvSpPr>
          <p:cNvPr id="539" name="Google Shape;539;p35:notes"/>
          <p:cNvSpPr/>
          <p:nvPr>
            <p:ph idx="2" type="sldImg"/>
          </p:nvPr>
        </p:nvSpPr>
        <p:spPr>
          <a:xfrm>
            <a:off x="1055688" y="685800"/>
            <a:ext cx="47466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43" name="Shape 543"/>
        <p:cNvGrpSpPr/>
        <p:nvPr/>
      </p:nvGrpSpPr>
      <p:grpSpPr>
        <a:xfrm>
          <a:off x="0" y="0"/>
          <a:ext cx="0" cy="0"/>
          <a:chOff x="0" y="0"/>
          <a:chExt cx="0" cy="0"/>
        </a:xfrm>
      </p:grpSpPr>
      <p:sp>
        <p:nvSpPr>
          <p:cNvPr id="544" name="Google Shape;544;p36: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360"/>
              </a:spcBef>
              <a:spcAft>
                <a:spcPts val="0"/>
              </a:spcAft>
              <a:buNone/>
            </a:pPr>
            <a:r>
              <a:t/>
            </a:r>
            <a:endParaRPr/>
          </a:p>
        </p:txBody>
      </p:sp>
      <p:sp>
        <p:nvSpPr>
          <p:cNvPr id="545" name="Google Shape;545;p36:notes"/>
          <p:cNvSpPr/>
          <p:nvPr>
            <p:ph idx="2" type="sldImg"/>
          </p:nvPr>
        </p:nvSpPr>
        <p:spPr>
          <a:xfrm>
            <a:off x="1055688" y="685800"/>
            <a:ext cx="47466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49" name="Shape 549"/>
        <p:cNvGrpSpPr/>
        <p:nvPr/>
      </p:nvGrpSpPr>
      <p:grpSpPr>
        <a:xfrm>
          <a:off x="0" y="0"/>
          <a:ext cx="0" cy="0"/>
          <a:chOff x="0" y="0"/>
          <a:chExt cx="0" cy="0"/>
        </a:xfrm>
      </p:grpSpPr>
      <p:sp>
        <p:nvSpPr>
          <p:cNvPr id="550" name="Google Shape;550;p37: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360"/>
              </a:spcBef>
              <a:spcAft>
                <a:spcPts val="0"/>
              </a:spcAft>
              <a:buNone/>
            </a:pPr>
            <a:r>
              <a:t/>
            </a:r>
            <a:endParaRPr/>
          </a:p>
        </p:txBody>
      </p:sp>
      <p:sp>
        <p:nvSpPr>
          <p:cNvPr id="551" name="Google Shape;551;p37:notes"/>
          <p:cNvSpPr/>
          <p:nvPr>
            <p:ph idx="2" type="sldImg"/>
          </p:nvPr>
        </p:nvSpPr>
        <p:spPr>
          <a:xfrm>
            <a:off x="1055688" y="685800"/>
            <a:ext cx="47466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55" name="Shape 555"/>
        <p:cNvGrpSpPr/>
        <p:nvPr/>
      </p:nvGrpSpPr>
      <p:grpSpPr>
        <a:xfrm>
          <a:off x="0" y="0"/>
          <a:ext cx="0" cy="0"/>
          <a:chOff x="0" y="0"/>
          <a:chExt cx="0" cy="0"/>
        </a:xfrm>
      </p:grpSpPr>
      <p:sp>
        <p:nvSpPr>
          <p:cNvPr id="556" name="Google Shape;556;p38: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Clr>
                <a:schemeClr val="dk1"/>
              </a:buClr>
              <a:buSzPts val="1200"/>
              <a:buFont typeface="Noto Sans Symbols"/>
              <a:buNone/>
            </a:pPr>
            <a:fld id="{00000000-1234-1234-1234-123412341234}" type="slidenum">
              <a:rPr lang="en-US" sz="1200">
                <a:solidFill>
                  <a:schemeClr val="dk1"/>
                </a:solidFill>
                <a:latin typeface="Arial"/>
                <a:ea typeface="Arial"/>
                <a:cs typeface="Arial"/>
                <a:sym typeface="Arial"/>
              </a:rPr>
              <a:t>‹#›</a:t>
            </a:fld>
            <a:endParaRPr sz="1200">
              <a:solidFill>
                <a:schemeClr val="dk1"/>
              </a:solidFill>
              <a:latin typeface="Arial"/>
              <a:ea typeface="Arial"/>
              <a:cs typeface="Arial"/>
              <a:sym typeface="Arial"/>
            </a:endParaRPr>
          </a:p>
        </p:txBody>
      </p:sp>
      <p:sp>
        <p:nvSpPr>
          <p:cNvPr id="557" name="Google Shape;557;p38:notes"/>
          <p:cNvSpPr/>
          <p:nvPr>
            <p:ph idx="2" type="sldImg"/>
          </p:nvPr>
        </p:nvSpPr>
        <p:spPr>
          <a:xfrm>
            <a:off x="1055688" y="685800"/>
            <a:ext cx="4746625" cy="3429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558" name="Google Shape;558;p38: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latin typeface="Arial"/>
              <a:ea typeface="Arial"/>
              <a:cs typeface="Arial"/>
              <a:sym typeface="Arial"/>
            </a:endParaRPr>
          </a:p>
        </p:txBody>
      </p:sp>
    </p:spTree>
  </p:cSld>
  <p:clrMapOvr>
    <a:masterClrMapping/>
  </p:clrMapOvr>
</p:notes>
</file>

<file path=ppt/notesSlides/notesSlide3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74" name="Shape 574"/>
        <p:cNvGrpSpPr/>
        <p:nvPr/>
      </p:nvGrpSpPr>
      <p:grpSpPr>
        <a:xfrm>
          <a:off x="0" y="0"/>
          <a:ext cx="0" cy="0"/>
          <a:chOff x="0" y="0"/>
          <a:chExt cx="0" cy="0"/>
        </a:xfrm>
      </p:grpSpPr>
      <p:sp>
        <p:nvSpPr>
          <p:cNvPr id="575" name="Google Shape;575;p39: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Clr>
                <a:schemeClr val="dk1"/>
              </a:buClr>
              <a:buSzPts val="1200"/>
              <a:buFont typeface="Noto Sans Symbols"/>
              <a:buNone/>
            </a:pPr>
            <a:fld id="{00000000-1234-1234-1234-123412341234}" type="slidenum">
              <a:rPr lang="en-US" sz="1200">
                <a:solidFill>
                  <a:schemeClr val="dk1"/>
                </a:solidFill>
                <a:latin typeface="Arial"/>
                <a:ea typeface="Arial"/>
                <a:cs typeface="Arial"/>
                <a:sym typeface="Arial"/>
              </a:rPr>
              <a:t>‹#›</a:t>
            </a:fld>
            <a:endParaRPr sz="1200">
              <a:solidFill>
                <a:schemeClr val="dk1"/>
              </a:solidFill>
              <a:latin typeface="Arial"/>
              <a:ea typeface="Arial"/>
              <a:cs typeface="Arial"/>
              <a:sym typeface="Arial"/>
            </a:endParaRPr>
          </a:p>
        </p:txBody>
      </p:sp>
      <p:sp>
        <p:nvSpPr>
          <p:cNvPr id="576" name="Google Shape;576;p39:notes"/>
          <p:cNvSpPr/>
          <p:nvPr>
            <p:ph idx="2" type="sldImg"/>
          </p:nvPr>
        </p:nvSpPr>
        <p:spPr>
          <a:xfrm>
            <a:off x="1055688" y="685800"/>
            <a:ext cx="4746625" cy="3429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577" name="Google Shape;577;p39: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latin typeface="Arial"/>
              <a:ea typeface="Arial"/>
              <a:cs typeface="Arial"/>
              <a:sym typeface="Arial"/>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2" name="Shape 142"/>
        <p:cNvGrpSpPr/>
        <p:nvPr/>
      </p:nvGrpSpPr>
      <p:grpSpPr>
        <a:xfrm>
          <a:off x="0" y="0"/>
          <a:ext cx="0" cy="0"/>
          <a:chOff x="0" y="0"/>
          <a:chExt cx="0" cy="0"/>
        </a:xfrm>
      </p:grpSpPr>
      <p:sp>
        <p:nvSpPr>
          <p:cNvPr id="143" name="Google Shape;143;p4: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Clr>
                <a:schemeClr val="dk1"/>
              </a:buClr>
              <a:buSzPts val="1200"/>
              <a:buFont typeface="Noto Sans Symbols"/>
              <a:buNone/>
            </a:pPr>
            <a:fld id="{00000000-1234-1234-1234-123412341234}" type="slidenum">
              <a:rPr lang="en-US" sz="1200">
                <a:solidFill>
                  <a:schemeClr val="dk1"/>
                </a:solidFill>
                <a:latin typeface="Arial"/>
                <a:ea typeface="Arial"/>
                <a:cs typeface="Arial"/>
                <a:sym typeface="Arial"/>
              </a:rPr>
              <a:t>‹#›</a:t>
            </a:fld>
            <a:endParaRPr sz="1200">
              <a:solidFill>
                <a:schemeClr val="dk1"/>
              </a:solidFill>
              <a:latin typeface="Arial"/>
              <a:ea typeface="Arial"/>
              <a:cs typeface="Arial"/>
              <a:sym typeface="Arial"/>
            </a:endParaRPr>
          </a:p>
        </p:txBody>
      </p:sp>
      <p:sp>
        <p:nvSpPr>
          <p:cNvPr id="144" name="Google Shape;144;p4:notes"/>
          <p:cNvSpPr/>
          <p:nvPr/>
        </p:nvSpPr>
        <p:spPr>
          <a:xfrm>
            <a:off x="3886200" y="0"/>
            <a:ext cx="2971800" cy="45720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2400">
              <a:solidFill>
                <a:schemeClr val="dk1"/>
              </a:solidFill>
              <a:latin typeface="Times New Roman"/>
              <a:ea typeface="Times New Roman"/>
              <a:cs typeface="Times New Roman"/>
              <a:sym typeface="Times New Roman"/>
            </a:endParaRPr>
          </a:p>
        </p:txBody>
      </p:sp>
      <p:sp>
        <p:nvSpPr>
          <p:cNvPr id="145" name="Google Shape;145;p4:notes"/>
          <p:cNvSpPr/>
          <p:nvPr/>
        </p:nvSpPr>
        <p:spPr>
          <a:xfrm>
            <a:off x="3886200" y="8686800"/>
            <a:ext cx="2971800" cy="457200"/>
          </a:xfrm>
          <a:prstGeom prst="rect">
            <a:avLst/>
          </a:prstGeom>
          <a:noFill/>
          <a:ln>
            <a:noFill/>
          </a:ln>
        </p:spPr>
        <p:txBody>
          <a:bodyPr anchorCtr="0" anchor="b" bIns="46025" lIns="92075" spcFirstLastPara="1" rIns="92075" wrap="square" tIns="46025">
            <a:noAutofit/>
          </a:bodyPr>
          <a:lstStyle/>
          <a:p>
            <a:pPr indent="0" lvl="0" marL="0" marR="0" rtl="0" algn="r">
              <a:spcBef>
                <a:spcPts val="0"/>
              </a:spcBef>
              <a:spcAft>
                <a:spcPts val="0"/>
              </a:spcAft>
              <a:buClr>
                <a:schemeClr val="dk1"/>
              </a:buClr>
              <a:buSzPts val="1200"/>
              <a:buFont typeface="Noto Sans Symbols"/>
              <a:buNone/>
            </a:pPr>
            <a:r>
              <a:rPr lang="en-US" sz="1200">
                <a:solidFill>
                  <a:schemeClr val="dk1"/>
                </a:solidFill>
                <a:latin typeface="Times New Roman"/>
                <a:ea typeface="Times New Roman"/>
                <a:cs typeface="Times New Roman"/>
                <a:sym typeface="Times New Roman"/>
              </a:rPr>
              <a:t>2</a:t>
            </a:r>
            <a:endParaRPr/>
          </a:p>
        </p:txBody>
      </p:sp>
      <p:sp>
        <p:nvSpPr>
          <p:cNvPr id="146" name="Google Shape;146;p4:notes"/>
          <p:cNvSpPr/>
          <p:nvPr/>
        </p:nvSpPr>
        <p:spPr>
          <a:xfrm>
            <a:off x="0" y="8686800"/>
            <a:ext cx="2971800" cy="45720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2400">
              <a:solidFill>
                <a:schemeClr val="dk1"/>
              </a:solidFill>
              <a:latin typeface="Times New Roman"/>
              <a:ea typeface="Times New Roman"/>
              <a:cs typeface="Times New Roman"/>
              <a:sym typeface="Times New Roman"/>
            </a:endParaRPr>
          </a:p>
        </p:txBody>
      </p:sp>
      <p:sp>
        <p:nvSpPr>
          <p:cNvPr id="147" name="Google Shape;147;p4:notes"/>
          <p:cNvSpPr/>
          <p:nvPr/>
        </p:nvSpPr>
        <p:spPr>
          <a:xfrm>
            <a:off x="0" y="0"/>
            <a:ext cx="2971800" cy="45720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2400">
              <a:solidFill>
                <a:schemeClr val="dk1"/>
              </a:solidFill>
              <a:latin typeface="Times New Roman"/>
              <a:ea typeface="Times New Roman"/>
              <a:cs typeface="Times New Roman"/>
              <a:sym typeface="Times New Roman"/>
            </a:endParaRPr>
          </a:p>
        </p:txBody>
      </p:sp>
      <p:sp>
        <p:nvSpPr>
          <p:cNvPr id="148" name="Google Shape;148;p4:notes"/>
          <p:cNvSpPr/>
          <p:nvPr>
            <p:ph idx="2" type="sldImg"/>
          </p:nvPr>
        </p:nvSpPr>
        <p:spPr>
          <a:xfrm>
            <a:off x="1065213" y="692150"/>
            <a:ext cx="4727575" cy="34163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149" name="Google Shape;149;p4:notes"/>
          <p:cNvSpPr txBox="1"/>
          <p:nvPr>
            <p:ph idx="1" type="body"/>
          </p:nvPr>
        </p:nvSpPr>
        <p:spPr>
          <a:xfrm>
            <a:off x="914400" y="4343400"/>
            <a:ext cx="5029200" cy="4114800"/>
          </a:xfrm>
          <a:prstGeom prst="rect">
            <a:avLst/>
          </a:prstGeom>
          <a:noFill/>
          <a:ln>
            <a:noFill/>
          </a:ln>
        </p:spPr>
        <p:txBody>
          <a:bodyPr anchorCtr="0" anchor="t" bIns="46025" lIns="92075" spcFirstLastPara="1" rIns="92075" wrap="square" tIns="46025">
            <a:noAutofit/>
          </a:bodyPr>
          <a:lstStyle/>
          <a:p>
            <a:pPr indent="0" lvl="0" marL="0" rtl="0" algn="l">
              <a:spcBef>
                <a:spcPts val="0"/>
              </a:spcBef>
              <a:spcAft>
                <a:spcPts val="0"/>
              </a:spcAft>
              <a:buNone/>
            </a:pPr>
            <a:r>
              <a:t/>
            </a:r>
            <a:endParaRPr>
              <a:latin typeface="Arial"/>
              <a:ea typeface="Arial"/>
              <a:cs typeface="Arial"/>
              <a:sym typeface="Arial"/>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8" name="Shape 158"/>
        <p:cNvGrpSpPr/>
        <p:nvPr/>
      </p:nvGrpSpPr>
      <p:grpSpPr>
        <a:xfrm>
          <a:off x="0" y="0"/>
          <a:ext cx="0" cy="0"/>
          <a:chOff x="0" y="0"/>
          <a:chExt cx="0" cy="0"/>
        </a:xfrm>
      </p:grpSpPr>
      <p:sp>
        <p:nvSpPr>
          <p:cNvPr id="159" name="Google Shape;159;p5:notes"/>
          <p:cNvSpPr/>
          <p:nvPr>
            <p:ph idx="2" type="sldImg"/>
          </p:nvPr>
        </p:nvSpPr>
        <p:spPr>
          <a:xfrm>
            <a:off x="1055688" y="685800"/>
            <a:ext cx="47466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miter lim="800000"/>
            <a:headEnd len="sm" w="sm" type="none"/>
            <a:tailEnd len="sm" w="sm" type="none"/>
          </a:ln>
        </p:spPr>
      </p:sp>
      <p:sp>
        <p:nvSpPr>
          <p:cNvPr id="160" name="Google Shape;160;p5: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61" name="Google Shape;161;p5: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SzPts val="1200"/>
              <a:buNone/>
            </a:pPr>
            <a:fld id="{00000000-1234-1234-1234-123412341234}" type="slidenum">
              <a:rPr lang="en-US"/>
              <a:t>‹#›</a:t>
            </a:fld>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1" name="Shape 171"/>
        <p:cNvGrpSpPr/>
        <p:nvPr/>
      </p:nvGrpSpPr>
      <p:grpSpPr>
        <a:xfrm>
          <a:off x="0" y="0"/>
          <a:ext cx="0" cy="0"/>
          <a:chOff x="0" y="0"/>
          <a:chExt cx="0" cy="0"/>
        </a:xfrm>
      </p:grpSpPr>
      <p:sp>
        <p:nvSpPr>
          <p:cNvPr id="172" name="Google Shape;172;p6:notes"/>
          <p:cNvSpPr/>
          <p:nvPr>
            <p:ph idx="2" type="sldImg"/>
          </p:nvPr>
        </p:nvSpPr>
        <p:spPr>
          <a:xfrm>
            <a:off x="1055688" y="685800"/>
            <a:ext cx="47466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miter lim="800000"/>
            <a:headEnd len="sm" w="sm" type="none"/>
            <a:tailEnd len="sm" w="sm" type="none"/>
          </a:ln>
        </p:spPr>
      </p:sp>
      <p:sp>
        <p:nvSpPr>
          <p:cNvPr id="173" name="Google Shape;173;p6: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74" name="Google Shape;174;p6: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SzPts val="1200"/>
              <a:buNone/>
            </a:pPr>
            <a:fld id="{00000000-1234-1234-1234-123412341234}" type="slidenum">
              <a:rPr lang="en-US"/>
              <a:t>‹#›</a:t>
            </a:fld>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6" name="Shape 186"/>
        <p:cNvGrpSpPr/>
        <p:nvPr/>
      </p:nvGrpSpPr>
      <p:grpSpPr>
        <a:xfrm>
          <a:off x="0" y="0"/>
          <a:ext cx="0" cy="0"/>
          <a:chOff x="0" y="0"/>
          <a:chExt cx="0" cy="0"/>
        </a:xfrm>
      </p:grpSpPr>
      <p:sp>
        <p:nvSpPr>
          <p:cNvPr id="187" name="Google Shape;187;p7: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Clr>
                <a:schemeClr val="dk1"/>
              </a:buClr>
              <a:buSzPts val="1200"/>
              <a:buFont typeface="Noto Sans Symbols"/>
              <a:buNone/>
            </a:pPr>
            <a:fld id="{00000000-1234-1234-1234-123412341234}" type="slidenum">
              <a:rPr lang="en-US" sz="1200">
                <a:solidFill>
                  <a:schemeClr val="dk1"/>
                </a:solidFill>
                <a:latin typeface="Arial"/>
                <a:ea typeface="Arial"/>
                <a:cs typeface="Arial"/>
                <a:sym typeface="Arial"/>
              </a:rPr>
              <a:t>‹#›</a:t>
            </a:fld>
            <a:endParaRPr sz="1200">
              <a:solidFill>
                <a:schemeClr val="dk1"/>
              </a:solidFill>
              <a:latin typeface="Arial"/>
              <a:ea typeface="Arial"/>
              <a:cs typeface="Arial"/>
              <a:sym typeface="Arial"/>
            </a:endParaRPr>
          </a:p>
        </p:txBody>
      </p:sp>
      <p:sp>
        <p:nvSpPr>
          <p:cNvPr id="188" name="Google Shape;188;p7:notes"/>
          <p:cNvSpPr/>
          <p:nvPr>
            <p:ph idx="2" type="sldImg"/>
          </p:nvPr>
        </p:nvSpPr>
        <p:spPr>
          <a:xfrm>
            <a:off x="1055688" y="685800"/>
            <a:ext cx="4746625" cy="3429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189" name="Google Shape;189;p7: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latin typeface="Arial"/>
              <a:ea typeface="Arial"/>
              <a:cs typeface="Arial"/>
              <a:sym typeface="Arial"/>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3" name="Shape 193"/>
        <p:cNvGrpSpPr/>
        <p:nvPr/>
      </p:nvGrpSpPr>
      <p:grpSpPr>
        <a:xfrm>
          <a:off x="0" y="0"/>
          <a:ext cx="0" cy="0"/>
          <a:chOff x="0" y="0"/>
          <a:chExt cx="0" cy="0"/>
        </a:xfrm>
      </p:grpSpPr>
      <p:sp>
        <p:nvSpPr>
          <p:cNvPr id="194" name="Google Shape;194;p8: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Clr>
                <a:schemeClr val="dk1"/>
              </a:buClr>
              <a:buSzPts val="1200"/>
              <a:buFont typeface="Noto Sans Symbols"/>
              <a:buNone/>
            </a:pPr>
            <a:fld id="{00000000-1234-1234-1234-123412341234}" type="slidenum">
              <a:rPr lang="en-US" sz="1200">
                <a:solidFill>
                  <a:schemeClr val="dk1"/>
                </a:solidFill>
                <a:latin typeface="Arial"/>
                <a:ea typeface="Arial"/>
                <a:cs typeface="Arial"/>
                <a:sym typeface="Arial"/>
              </a:rPr>
              <a:t>‹#›</a:t>
            </a:fld>
            <a:endParaRPr sz="1200">
              <a:solidFill>
                <a:schemeClr val="dk1"/>
              </a:solidFill>
              <a:latin typeface="Arial"/>
              <a:ea typeface="Arial"/>
              <a:cs typeface="Arial"/>
              <a:sym typeface="Arial"/>
            </a:endParaRPr>
          </a:p>
        </p:txBody>
      </p:sp>
      <p:sp>
        <p:nvSpPr>
          <p:cNvPr id="195" name="Google Shape;195;p8:notes"/>
          <p:cNvSpPr/>
          <p:nvPr>
            <p:ph idx="2" type="sldImg"/>
          </p:nvPr>
        </p:nvSpPr>
        <p:spPr>
          <a:xfrm>
            <a:off x="1055688" y="685800"/>
            <a:ext cx="4746625" cy="3429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196" name="Google Shape;196;p8: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latin typeface="Arial"/>
              <a:ea typeface="Arial"/>
              <a:cs typeface="Arial"/>
              <a:sym typeface="Arial"/>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7" name="Shape 227"/>
        <p:cNvGrpSpPr/>
        <p:nvPr/>
      </p:nvGrpSpPr>
      <p:grpSpPr>
        <a:xfrm>
          <a:off x="0" y="0"/>
          <a:ext cx="0" cy="0"/>
          <a:chOff x="0" y="0"/>
          <a:chExt cx="0" cy="0"/>
        </a:xfrm>
      </p:grpSpPr>
      <p:sp>
        <p:nvSpPr>
          <p:cNvPr id="228" name="Google Shape;228;p9: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Clr>
                <a:schemeClr val="dk1"/>
              </a:buClr>
              <a:buSzPts val="1200"/>
              <a:buFont typeface="Noto Sans Symbols"/>
              <a:buNone/>
            </a:pPr>
            <a:fld id="{00000000-1234-1234-1234-123412341234}" type="slidenum">
              <a:rPr lang="en-US" sz="1200">
                <a:solidFill>
                  <a:schemeClr val="dk1"/>
                </a:solidFill>
                <a:latin typeface="Arial"/>
                <a:ea typeface="Arial"/>
                <a:cs typeface="Arial"/>
                <a:sym typeface="Arial"/>
              </a:rPr>
              <a:t>‹#›</a:t>
            </a:fld>
            <a:endParaRPr sz="1200">
              <a:solidFill>
                <a:schemeClr val="dk1"/>
              </a:solidFill>
              <a:latin typeface="Arial"/>
              <a:ea typeface="Arial"/>
              <a:cs typeface="Arial"/>
              <a:sym typeface="Arial"/>
            </a:endParaRPr>
          </a:p>
        </p:txBody>
      </p:sp>
      <p:sp>
        <p:nvSpPr>
          <p:cNvPr id="229" name="Google Shape;229;p9:notes"/>
          <p:cNvSpPr/>
          <p:nvPr>
            <p:ph idx="2" type="sldImg"/>
          </p:nvPr>
        </p:nvSpPr>
        <p:spPr>
          <a:xfrm>
            <a:off x="1055688" y="685800"/>
            <a:ext cx="4746625" cy="3429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230" name="Google Shape;230;p9: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latin typeface="Arial"/>
              <a:ea typeface="Arial"/>
              <a:cs typeface="Arial"/>
              <a:sym typeface="Arial"/>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jp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jpg"/></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1_Title Slide">
  <p:cSld name="1_Title Slide">
    <p:spTree>
      <p:nvGrpSpPr>
        <p:cNvPr id="27" name="Shape 27"/>
        <p:cNvGrpSpPr/>
        <p:nvPr/>
      </p:nvGrpSpPr>
      <p:grpSpPr>
        <a:xfrm>
          <a:off x="0" y="0"/>
          <a:ext cx="0" cy="0"/>
          <a:chOff x="0" y="0"/>
          <a:chExt cx="0" cy="0"/>
        </a:xfrm>
      </p:grpSpPr>
      <p:sp>
        <p:nvSpPr>
          <p:cNvPr id="28" name="Google Shape;28;p41"/>
          <p:cNvSpPr/>
          <p:nvPr/>
        </p:nvSpPr>
        <p:spPr>
          <a:xfrm>
            <a:off x="-27432" y="-116992"/>
            <a:ext cx="8302752" cy="6108192"/>
          </a:xfrm>
          <a:prstGeom prst="rect">
            <a:avLst/>
          </a:prstGeom>
          <a:solidFill>
            <a:srgbClr val="18696F"/>
          </a:solidFill>
          <a:ln cap="flat" cmpd="sng" w="9525">
            <a:solidFill>
              <a:srgbClr val="B5DADD"/>
            </a:solidFill>
            <a:prstDash val="solid"/>
            <a:round/>
            <a:headEnd len="sm" w="sm" type="none"/>
            <a:tailEnd len="sm" w="sm" type="none"/>
          </a:ln>
          <a:effectLst>
            <a:outerShdw blurRad="40000" rotWithShape="0" dir="5400000" dist="23000">
              <a:srgbClr val="000000">
                <a:alpha val="34901"/>
              </a:srgbClr>
            </a:outerShdw>
          </a:effectLst>
        </p:spPr>
        <p:txBody>
          <a:bodyPr anchorCtr="0" anchor="t" bIns="45700" lIns="91425" spcFirstLastPara="1" rIns="91425" wrap="square" tIns="45700">
            <a:noAutofit/>
          </a:bodyPr>
          <a:lstStyle/>
          <a:p>
            <a:pPr indent="0" lvl="0" marL="0" marR="0" rtl="0" algn="l">
              <a:spcBef>
                <a:spcPts val="0"/>
              </a:spcBef>
              <a:spcAft>
                <a:spcPts val="0"/>
              </a:spcAft>
              <a:buNone/>
            </a:pPr>
            <a:r>
              <a:t/>
            </a:r>
            <a:endParaRPr sz="2400">
              <a:solidFill>
                <a:schemeClr val="lt1"/>
              </a:solidFill>
              <a:latin typeface="Times New Roman"/>
              <a:ea typeface="Times New Roman"/>
              <a:cs typeface="Times New Roman"/>
              <a:sym typeface="Times New Roman"/>
            </a:endParaRPr>
          </a:p>
        </p:txBody>
      </p:sp>
      <p:pic>
        <p:nvPicPr>
          <p:cNvPr id="29" name="Google Shape;29;p41"/>
          <p:cNvPicPr preferRelativeResize="0"/>
          <p:nvPr/>
        </p:nvPicPr>
        <p:blipFill rotWithShape="1">
          <a:blip r:embed="rId2">
            <a:alphaModFix/>
          </a:blip>
          <a:srcRect b="0" l="0" r="0" t="0"/>
          <a:stretch/>
        </p:blipFill>
        <p:spPr>
          <a:xfrm>
            <a:off x="0" y="1130453"/>
            <a:ext cx="8229600" cy="4214776"/>
          </a:xfrm>
          <a:prstGeom prst="rect">
            <a:avLst/>
          </a:prstGeom>
          <a:noFill/>
          <a:ln>
            <a:noFill/>
          </a:ln>
        </p:spPr>
      </p:pic>
      <p:sp>
        <p:nvSpPr>
          <p:cNvPr id="30" name="Google Shape;30;p41"/>
          <p:cNvSpPr txBox="1"/>
          <p:nvPr>
            <p:ph idx="10" type="dt"/>
          </p:nvPr>
        </p:nvSpPr>
        <p:spPr>
          <a:xfrm>
            <a:off x="411163" y="5411788"/>
            <a:ext cx="1920875" cy="412750"/>
          </a:xfrm>
          <a:prstGeom prst="rect">
            <a:avLst/>
          </a:prstGeom>
          <a:noFill/>
          <a:ln>
            <a:noFill/>
          </a:ln>
        </p:spPr>
        <p:txBody>
          <a:bodyPr anchorCtr="0" anchor="t" bIns="40475" lIns="80975" spcFirstLastPara="1" rIns="80975" wrap="square" tIns="40475">
            <a:noAutofit/>
          </a:bodyPr>
          <a:lstStyle>
            <a:lvl1pPr lvl="0" algn="l">
              <a:spcBef>
                <a:spcPts val="240"/>
              </a:spcBef>
              <a:spcAft>
                <a:spcPts val="0"/>
              </a:spcAft>
              <a:buSzPts val="1400"/>
              <a:buNone/>
              <a:defRPr/>
            </a:lvl1pPr>
            <a:lvl2pPr lvl="1" algn="l">
              <a:spcBef>
                <a:spcPts val="360"/>
              </a:spcBef>
              <a:spcAft>
                <a:spcPts val="0"/>
              </a:spcAft>
              <a:buSzPts val="1400"/>
              <a:buNone/>
              <a:defRPr/>
            </a:lvl2pPr>
            <a:lvl3pPr lvl="2" algn="l">
              <a:spcBef>
                <a:spcPts val="360"/>
              </a:spcBef>
              <a:spcAft>
                <a:spcPts val="0"/>
              </a:spcAft>
              <a:buSzPts val="1400"/>
              <a:buNone/>
              <a:defRPr/>
            </a:lvl3pPr>
            <a:lvl4pPr lvl="3" algn="l">
              <a:spcBef>
                <a:spcPts val="360"/>
              </a:spcBef>
              <a:spcAft>
                <a:spcPts val="0"/>
              </a:spcAft>
              <a:buSzPts val="1400"/>
              <a:buNone/>
              <a:defRPr/>
            </a:lvl4pPr>
            <a:lvl5pPr lvl="4" algn="l">
              <a:spcBef>
                <a:spcPts val="36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1" name="Google Shape;31;p41"/>
          <p:cNvSpPr txBox="1"/>
          <p:nvPr>
            <p:ph idx="11" type="ftr"/>
          </p:nvPr>
        </p:nvSpPr>
        <p:spPr>
          <a:xfrm>
            <a:off x="2811463" y="5411788"/>
            <a:ext cx="2606675" cy="412750"/>
          </a:xfrm>
          <a:prstGeom prst="rect">
            <a:avLst/>
          </a:prstGeom>
          <a:noFill/>
          <a:ln>
            <a:noFill/>
          </a:ln>
        </p:spPr>
        <p:txBody>
          <a:bodyPr anchorCtr="0" anchor="t" bIns="40475" lIns="80975" spcFirstLastPara="1" rIns="80975" wrap="square" tIns="40475">
            <a:noAutofit/>
          </a:bodyPr>
          <a:lstStyle>
            <a:lvl1pPr lvl="0" algn="ctr">
              <a:spcBef>
                <a:spcPts val="240"/>
              </a:spcBef>
              <a:spcAft>
                <a:spcPts val="0"/>
              </a:spcAft>
              <a:buSzPts val="1400"/>
              <a:buNone/>
              <a:defRPr/>
            </a:lvl1pPr>
            <a:lvl2pPr lvl="1" algn="l">
              <a:spcBef>
                <a:spcPts val="360"/>
              </a:spcBef>
              <a:spcAft>
                <a:spcPts val="0"/>
              </a:spcAft>
              <a:buSzPts val="1400"/>
              <a:buNone/>
              <a:defRPr/>
            </a:lvl2pPr>
            <a:lvl3pPr lvl="2" algn="l">
              <a:spcBef>
                <a:spcPts val="360"/>
              </a:spcBef>
              <a:spcAft>
                <a:spcPts val="0"/>
              </a:spcAft>
              <a:buSzPts val="1400"/>
              <a:buNone/>
              <a:defRPr/>
            </a:lvl3pPr>
            <a:lvl4pPr lvl="3" algn="l">
              <a:spcBef>
                <a:spcPts val="360"/>
              </a:spcBef>
              <a:spcAft>
                <a:spcPts val="0"/>
              </a:spcAft>
              <a:buSzPts val="1400"/>
              <a:buNone/>
              <a:defRPr/>
            </a:lvl4pPr>
            <a:lvl5pPr lvl="4" algn="l">
              <a:spcBef>
                <a:spcPts val="36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2" name="Google Shape;32;p41"/>
          <p:cNvSpPr txBox="1"/>
          <p:nvPr>
            <p:ph idx="12" type="sldNum"/>
          </p:nvPr>
        </p:nvSpPr>
        <p:spPr>
          <a:xfrm>
            <a:off x="5897563" y="5411788"/>
            <a:ext cx="1920875" cy="412750"/>
          </a:xfrm>
          <a:prstGeom prst="rect">
            <a:avLst/>
          </a:prstGeom>
          <a:noFill/>
          <a:ln>
            <a:noFill/>
          </a:ln>
        </p:spPr>
        <p:txBody>
          <a:bodyPr anchorCtr="0" anchor="t" bIns="40475" lIns="80975" spcFirstLastPara="1" rIns="80975" wrap="square" tIns="40475">
            <a:noAutofit/>
          </a:bodyPr>
          <a:lstStyle>
            <a:lvl1pPr indent="0" lvl="0" marL="0" marR="0" algn="r">
              <a:spcBef>
                <a:spcPts val="0"/>
              </a:spcBef>
              <a:spcAft>
                <a:spcPts val="0"/>
              </a:spcAft>
              <a:buNone/>
              <a:defRPr b="0" i="0" sz="1200" u="none" cap="none" strike="noStrike">
                <a:solidFill>
                  <a:schemeClr val="dk1"/>
                </a:solidFill>
                <a:latin typeface="Times New Roman"/>
                <a:ea typeface="Times New Roman"/>
                <a:cs typeface="Times New Roman"/>
                <a:sym typeface="Times New Roman"/>
              </a:defRPr>
            </a:lvl1pPr>
            <a:lvl2pPr indent="0" lvl="1" marL="0" marR="0" algn="r">
              <a:spcBef>
                <a:spcPts val="0"/>
              </a:spcBef>
              <a:spcAft>
                <a:spcPts val="0"/>
              </a:spcAft>
              <a:buNone/>
              <a:defRPr b="0" i="0" sz="1200" u="none" cap="none" strike="noStrike">
                <a:solidFill>
                  <a:schemeClr val="dk1"/>
                </a:solidFill>
                <a:latin typeface="Times New Roman"/>
                <a:ea typeface="Times New Roman"/>
                <a:cs typeface="Times New Roman"/>
                <a:sym typeface="Times New Roman"/>
              </a:defRPr>
            </a:lvl2pPr>
            <a:lvl3pPr indent="0" lvl="2" marL="0" marR="0" algn="r">
              <a:spcBef>
                <a:spcPts val="0"/>
              </a:spcBef>
              <a:spcAft>
                <a:spcPts val="0"/>
              </a:spcAft>
              <a:buNone/>
              <a:defRPr b="0" i="0" sz="1200" u="none" cap="none" strike="noStrike">
                <a:solidFill>
                  <a:schemeClr val="dk1"/>
                </a:solidFill>
                <a:latin typeface="Times New Roman"/>
                <a:ea typeface="Times New Roman"/>
                <a:cs typeface="Times New Roman"/>
                <a:sym typeface="Times New Roman"/>
              </a:defRPr>
            </a:lvl3pPr>
            <a:lvl4pPr indent="0" lvl="3" marL="0" marR="0" algn="r">
              <a:spcBef>
                <a:spcPts val="0"/>
              </a:spcBef>
              <a:spcAft>
                <a:spcPts val="0"/>
              </a:spcAft>
              <a:buNone/>
              <a:defRPr b="0" i="0" sz="1200" u="none" cap="none" strike="noStrike">
                <a:solidFill>
                  <a:schemeClr val="dk1"/>
                </a:solidFill>
                <a:latin typeface="Times New Roman"/>
                <a:ea typeface="Times New Roman"/>
                <a:cs typeface="Times New Roman"/>
                <a:sym typeface="Times New Roman"/>
              </a:defRPr>
            </a:lvl4pPr>
            <a:lvl5pPr indent="0" lvl="4" marL="0" marR="0" algn="r">
              <a:spcBef>
                <a:spcPts val="0"/>
              </a:spcBef>
              <a:spcAft>
                <a:spcPts val="0"/>
              </a:spcAft>
              <a:buNone/>
              <a:defRPr b="0" i="0" sz="1200" u="none" cap="none" strike="noStrike">
                <a:solidFill>
                  <a:schemeClr val="dk1"/>
                </a:solidFill>
                <a:latin typeface="Times New Roman"/>
                <a:ea typeface="Times New Roman"/>
                <a:cs typeface="Times New Roman"/>
                <a:sym typeface="Times New Roman"/>
              </a:defRPr>
            </a:lvl5pPr>
            <a:lvl6pPr indent="0" lvl="5" marL="0" marR="0" algn="r">
              <a:spcBef>
                <a:spcPts val="0"/>
              </a:spcBef>
              <a:spcAft>
                <a:spcPts val="0"/>
              </a:spcAft>
              <a:buNone/>
              <a:defRPr b="0" i="0" sz="1200" u="none" cap="none" strike="noStrike">
                <a:solidFill>
                  <a:schemeClr val="dk1"/>
                </a:solidFill>
                <a:latin typeface="Times New Roman"/>
                <a:ea typeface="Times New Roman"/>
                <a:cs typeface="Times New Roman"/>
                <a:sym typeface="Times New Roman"/>
              </a:defRPr>
            </a:lvl6pPr>
            <a:lvl7pPr indent="0" lvl="6" marL="0" marR="0" algn="r">
              <a:spcBef>
                <a:spcPts val="0"/>
              </a:spcBef>
              <a:spcAft>
                <a:spcPts val="0"/>
              </a:spcAft>
              <a:buNone/>
              <a:defRPr b="0" i="0" sz="1200" u="none" cap="none" strike="noStrike">
                <a:solidFill>
                  <a:schemeClr val="dk1"/>
                </a:solidFill>
                <a:latin typeface="Times New Roman"/>
                <a:ea typeface="Times New Roman"/>
                <a:cs typeface="Times New Roman"/>
                <a:sym typeface="Times New Roman"/>
              </a:defRPr>
            </a:lvl7pPr>
            <a:lvl8pPr indent="0" lvl="7" marL="0" marR="0" algn="r">
              <a:spcBef>
                <a:spcPts val="0"/>
              </a:spcBef>
              <a:spcAft>
                <a:spcPts val="0"/>
              </a:spcAft>
              <a:buNone/>
              <a:defRPr b="0" i="0" sz="1200" u="none" cap="none" strike="noStrike">
                <a:solidFill>
                  <a:schemeClr val="dk1"/>
                </a:solidFill>
                <a:latin typeface="Times New Roman"/>
                <a:ea typeface="Times New Roman"/>
                <a:cs typeface="Times New Roman"/>
                <a:sym typeface="Times New Roman"/>
              </a:defRPr>
            </a:lvl8pPr>
            <a:lvl9pPr indent="0" lvl="8" marL="0" marR="0" algn="r">
              <a:spcBef>
                <a:spcPts val="0"/>
              </a:spcBef>
              <a:spcAft>
                <a:spcPts val="0"/>
              </a:spcAft>
              <a:buNone/>
              <a:defRPr b="0" i="0" sz="1200" u="none" cap="none" strike="noStrike">
                <a:solidFill>
                  <a:schemeClr val="dk1"/>
                </a:solidFill>
                <a:latin typeface="Times New Roman"/>
                <a:ea typeface="Times New Roman"/>
                <a:cs typeface="Times New Roman"/>
                <a:sym typeface="Times New Roman"/>
              </a:defRPr>
            </a:lvl9pPr>
          </a:lstStyle>
          <a:p>
            <a:pPr indent="0" lvl="0" marL="0" rtl="0" algn="r">
              <a:spcBef>
                <a:spcPts val="0"/>
              </a:spcBef>
              <a:spcAft>
                <a:spcPts val="0"/>
              </a:spcAft>
              <a:buNone/>
            </a:pPr>
            <a:fld id="{00000000-1234-1234-1234-123412341234}" type="slidenum">
              <a:rPr lang="en-US"/>
              <a:t>‹#›</a:t>
            </a:fld>
            <a:endParaRPr/>
          </a:p>
        </p:txBody>
      </p:sp>
      <p:sp>
        <p:nvSpPr>
          <p:cNvPr id="33" name="Google Shape;33;p41"/>
          <p:cNvSpPr/>
          <p:nvPr/>
        </p:nvSpPr>
        <p:spPr>
          <a:xfrm>
            <a:off x="-1" y="223299"/>
            <a:ext cx="5136303" cy="1912001"/>
          </a:xfrm>
          <a:prstGeom prst="rect">
            <a:avLst/>
          </a:prstGeom>
          <a:solidFill>
            <a:srgbClr val="212167"/>
          </a:solidFill>
          <a:ln cap="flat" cmpd="sng" w="9525">
            <a:solidFill>
              <a:srgbClr val="2E2E97"/>
            </a:solidFill>
            <a:prstDash val="solid"/>
            <a:round/>
            <a:headEnd len="sm" w="sm" type="none"/>
            <a:tailEnd len="sm" w="sm" type="none"/>
          </a:ln>
          <a:effectLst>
            <a:outerShdw blurRad="40000" rotWithShape="0" dir="5400000" dist="23000">
              <a:srgbClr val="000000">
                <a:alpha val="34901"/>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2400">
              <a:solidFill>
                <a:schemeClr val="lt1"/>
              </a:solidFill>
              <a:latin typeface="Times New Roman"/>
              <a:ea typeface="Times New Roman"/>
              <a:cs typeface="Times New Roman"/>
              <a:sym typeface="Times New Roman"/>
            </a:endParaRPr>
          </a:p>
        </p:txBody>
      </p:sp>
      <p:sp>
        <p:nvSpPr>
          <p:cNvPr id="34" name="Google Shape;34;p41"/>
          <p:cNvSpPr/>
          <p:nvPr/>
        </p:nvSpPr>
        <p:spPr>
          <a:xfrm>
            <a:off x="339363" y="226561"/>
            <a:ext cx="4741111" cy="1846659"/>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Clr>
                <a:schemeClr val="lt1"/>
              </a:buClr>
              <a:buSzPts val="3800"/>
              <a:buFont typeface="Noto Sans Symbols"/>
              <a:buNone/>
            </a:pPr>
            <a:r>
              <a:rPr b="1" lang="en-US" sz="3800">
                <a:solidFill>
                  <a:schemeClr val="lt1"/>
                </a:solidFill>
                <a:latin typeface="Arial"/>
                <a:ea typeface="Arial"/>
                <a:cs typeface="Arial"/>
                <a:sym typeface="Arial"/>
              </a:rPr>
              <a:t>Accounting for Governmental </a:t>
            </a:r>
            <a:endParaRPr/>
          </a:p>
          <a:p>
            <a:pPr indent="0" lvl="0" marL="0" marR="0" rtl="0" algn="l">
              <a:spcBef>
                <a:spcPts val="0"/>
              </a:spcBef>
              <a:spcAft>
                <a:spcPts val="0"/>
              </a:spcAft>
              <a:buClr>
                <a:schemeClr val="lt1"/>
              </a:buClr>
              <a:buSzPts val="3800"/>
              <a:buFont typeface="Noto Sans Symbols"/>
              <a:buNone/>
            </a:pPr>
            <a:r>
              <a:rPr b="1" lang="en-US" sz="3800">
                <a:solidFill>
                  <a:schemeClr val="lt1"/>
                </a:solidFill>
                <a:latin typeface="Arial"/>
                <a:ea typeface="Arial"/>
                <a:cs typeface="Arial"/>
                <a:sym typeface="Arial"/>
              </a:rPr>
              <a:t>&amp; Nonprofit Entities</a:t>
            </a:r>
            <a:endParaRPr b="1" sz="3800">
              <a:solidFill>
                <a:schemeClr val="lt1"/>
              </a:solidFill>
              <a:latin typeface="Arial"/>
              <a:ea typeface="Arial"/>
              <a:cs typeface="Arial"/>
              <a:sym typeface="Arial"/>
            </a:endParaRPr>
          </a:p>
        </p:txBody>
      </p:sp>
      <p:sp>
        <p:nvSpPr>
          <p:cNvPr id="35" name="Google Shape;35;p41"/>
          <p:cNvSpPr/>
          <p:nvPr/>
        </p:nvSpPr>
        <p:spPr>
          <a:xfrm>
            <a:off x="5292553" y="118895"/>
            <a:ext cx="3016157" cy="929485"/>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lang="en-US" sz="1600">
                <a:solidFill>
                  <a:srgbClr val="FFFFFF"/>
                </a:solidFill>
                <a:latin typeface="Arial"/>
                <a:ea typeface="Arial"/>
                <a:cs typeface="Arial"/>
                <a:sym typeface="Arial"/>
              </a:rPr>
              <a:t>JACQUELINE L. RECK</a:t>
            </a:r>
            <a:endParaRPr/>
          </a:p>
          <a:p>
            <a:pPr indent="0" lvl="0" marL="0" marR="0" rtl="0" algn="l">
              <a:spcBef>
                <a:spcPts val="320"/>
              </a:spcBef>
              <a:spcAft>
                <a:spcPts val="0"/>
              </a:spcAft>
              <a:buNone/>
            </a:pPr>
            <a:r>
              <a:rPr b="1" lang="en-US" sz="1600">
                <a:solidFill>
                  <a:srgbClr val="FFFFFF"/>
                </a:solidFill>
                <a:latin typeface="Arial"/>
                <a:ea typeface="Arial"/>
                <a:cs typeface="Arial"/>
                <a:sym typeface="Arial"/>
              </a:rPr>
              <a:t>SUZANNE L. LOWENSOHN</a:t>
            </a:r>
            <a:endParaRPr/>
          </a:p>
          <a:p>
            <a:pPr indent="0" lvl="0" marL="0" marR="0" rtl="0" algn="l">
              <a:spcBef>
                <a:spcPts val="320"/>
              </a:spcBef>
              <a:spcAft>
                <a:spcPts val="0"/>
              </a:spcAft>
              <a:buNone/>
            </a:pPr>
            <a:r>
              <a:rPr b="1" lang="en-US" sz="1600">
                <a:solidFill>
                  <a:srgbClr val="FFFFFF"/>
                </a:solidFill>
                <a:latin typeface="Arial"/>
                <a:ea typeface="Arial"/>
                <a:cs typeface="Arial"/>
                <a:sym typeface="Arial"/>
              </a:rPr>
              <a:t>DANIEL</a:t>
            </a:r>
            <a:r>
              <a:rPr b="1" lang="en-US" sz="1600">
                <a:solidFill>
                  <a:srgbClr val="FFFFFF"/>
                </a:solidFill>
                <a:latin typeface="Arial"/>
                <a:ea typeface="Arial"/>
                <a:cs typeface="Arial"/>
                <a:sym typeface="Arial"/>
              </a:rPr>
              <a:t> G. NEELY</a:t>
            </a:r>
            <a:endParaRPr b="1" sz="1600">
              <a:solidFill>
                <a:srgbClr val="FFFFFF"/>
              </a:solidFill>
              <a:latin typeface="Arial"/>
              <a:ea typeface="Arial"/>
              <a:cs typeface="Arial"/>
              <a:sym typeface="Arial"/>
            </a:endParaRPr>
          </a:p>
        </p:txBody>
      </p:sp>
      <p:sp>
        <p:nvSpPr>
          <p:cNvPr id="36" name="Google Shape;36;p41"/>
          <p:cNvSpPr txBox="1"/>
          <p:nvPr>
            <p:ph idx="1" type="subTitle"/>
          </p:nvPr>
        </p:nvSpPr>
        <p:spPr>
          <a:xfrm>
            <a:off x="4047630" y="2219037"/>
            <a:ext cx="837440" cy="516380"/>
          </a:xfrm>
          <a:prstGeom prst="rect">
            <a:avLst/>
          </a:prstGeom>
          <a:noFill/>
          <a:ln>
            <a:noFill/>
          </a:ln>
        </p:spPr>
        <p:txBody>
          <a:bodyPr anchorCtr="0" anchor="t" bIns="40475" lIns="80975" spcFirstLastPara="1" rIns="80975" wrap="square" tIns="40475">
            <a:noAutofit/>
          </a:bodyPr>
          <a:lstStyle>
            <a:lvl1pPr lvl="0" algn="ctr">
              <a:spcBef>
                <a:spcPts val="480"/>
              </a:spcBef>
              <a:spcAft>
                <a:spcPts val="0"/>
              </a:spcAft>
              <a:buClr>
                <a:srgbClr val="262673"/>
              </a:buClr>
              <a:buSzPts val="2400"/>
              <a:buFont typeface="Arial"/>
              <a:buNone/>
              <a:defRPr b="1" sz="2400">
                <a:solidFill>
                  <a:srgbClr val="262673"/>
                </a:solidFill>
              </a:defRPr>
            </a:lvl1pPr>
            <a:lvl2pPr lvl="1" algn="ctr">
              <a:spcBef>
                <a:spcPts val="500"/>
              </a:spcBef>
              <a:spcAft>
                <a:spcPts val="0"/>
              </a:spcAft>
              <a:buClr>
                <a:schemeClr val="dk1"/>
              </a:buClr>
              <a:buSzPts val="2500"/>
              <a:buFont typeface="Arial"/>
              <a:buNone/>
              <a:defRPr/>
            </a:lvl2pPr>
            <a:lvl3pPr lvl="2" algn="ctr">
              <a:spcBef>
                <a:spcPts val="420"/>
              </a:spcBef>
              <a:spcAft>
                <a:spcPts val="0"/>
              </a:spcAft>
              <a:buClr>
                <a:schemeClr val="dk1"/>
              </a:buClr>
              <a:buSzPts val="2100"/>
              <a:buFont typeface="Arial"/>
              <a:buNone/>
              <a:defRPr/>
            </a:lvl3pPr>
            <a:lvl4pPr lvl="3" algn="ctr">
              <a:spcBef>
                <a:spcPts val="360"/>
              </a:spcBef>
              <a:spcAft>
                <a:spcPts val="0"/>
              </a:spcAft>
              <a:buClr>
                <a:schemeClr val="dk1"/>
              </a:buClr>
              <a:buSzPts val="1800"/>
              <a:buFont typeface="Arial"/>
              <a:buNone/>
              <a:defRPr/>
            </a:lvl4pPr>
            <a:lvl5pPr lvl="4" algn="ctr">
              <a:spcBef>
                <a:spcPts val="360"/>
              </a:spcBef>
              <a:spcAft>
                <a:spcPts val="0"/>
              </a:spcAft>
              <a:buClr>
                <a:schemeClr val="dk1"/>
              </a:buClr>
              <a:buSzPts val="1800"/>
              <a:buFont typeface="Arial"/>
              <a:buNone/>
              <a:defRPr/>
            </a:lvl5pPr>
            <a:lvl6pPr lvl="5" algn="ctr">
              <a:spcBef>
                <a:spcPts val="360"/>
              </a:spcBef>
              <a:spcAft>
                <a:spcPts val="0"/>
              </a:spcAft>
              <a:buClr>
                <a:schemeClr val="dk1"/>
              </a:buClr>
              <a:buSzPts val="1800"/>
              <a:buFont typeface="Arial"/>
              <a:buNone/>
              <a:defRPr/>
            </a:lvl6pPr>
            <a:lvl7pPr lvl="6" algn="ctr">
              <a:spcBef>
                <a:spcPts val="360"/>
              </a:spcBef>
              <a:spcAft>
                <a:spcPts val="0"/>
              </a:spcAft>
              <a:buClr>
                <a:schemeClr val="dk1"/>
              </a:buClr>
              <a:buSzPts val="1800"/>
              <a:buFont typeface="Arial"/>
              <a:buNone/>
              <a:defRPr/>
            </a:lvl7pPr>
            <a:lvl8pPr lvl="7" algn="ctr">
              <a:spcBef>
                <a:spcPts val="360"/>
              </a:spcBef>
              <a:spcAft>
                <a:spcPts val="0"/>
              </a:spcAft>
              <a:buClr>
                <a:schemeClr val="dk1"/>
              </a:buClr>
              <a:buSzPts val="1800"/>
              <a:buFont typeface="Arial"/>
              <a:buNone/>
              <a:defRPr/>
            </a:lvl8pPr>
            <a:lvl9pPr lvl="8" algn="ctr">
              <a:spcBef>
                <a:spcPts val="360"/>
              </a:spcBef>
              <a:spcAft>
                <a:spcPts val="0"/>
              </a:spcAft>
              <a:buClr>
                <a:schemeClr val="dk1"/>
              </a:buClr>
              <a:buSzPts val="1800"/>
              <a:buFont typeface="Arial"/>
              <a:buNone/>
              <a:defRPr/>
            </a:lvl9pPr>
          </a:lstStyle>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with Caption" type="picTx">
  <p:cSld name="PICTURE_WITH_CAPTION_TEXT">
    <p:spTree>
      <p:nvGrpSpPr>
        <p:cNvPr id="91" name="Shape 91"/>
        <p:cNvGrpSpPr/>
        <p:nvPr/>
      </p:nvGrpSpPr>
      <p:grpSpPr>
        <a:xfrm>
          <a:off x="0" y="0"/>
          <a:ext cx="0" cy="0"/>
          <a:chOff x="0" y="0"/>
          <a:chExt cx="0" cy="0"/>
        </a:xfrm>
      </p:grpSpPr>
      <p:sp>
        <p:nvSpPr>
          <p:cNvPr id="92" name="Google Shape;92;p50"/>
          <p:cNvSpPr txBox="1"/>
          <p:nvPr>
            <p:ph type="title"/>
          </p:nvPr>
        </p:nvSpPr>
        <p:spPr>
          <a:xfrm>
            <a:off x="1613059" y="4160520"/>
            <a:ext cx="4937760" cy="491173"/>
          </a:xfrm>
          <a:prstGeom prst="rect">
            <a:avLst/>
          </a:prstGeom>
          <a:noFill/>
          <a:ln>
            <a:noFill/>
          </a:ln>
        </p:spPr>
        <p:txBody>
          <a:bodyPr anchorCtr="0" anchor="b" bIns="40475" lIns="80975" spcFirstLastPara="1" rIns="80975" wrap="square" tIns="40475">
            <a:noAutofit/>
          </a:bodyPr>
          <a:lstStyle>
            <a:lvl1pPr lvl="0" algn="l">
              <a:spcBef>
                <a:spcPts val="0"/>
              </a:spcBef>
              <a:spcAft>
                <a:spcPts val="0"/>
              </a:spcAft>
              <a:buSzPts val="1400"/>
              <a:buNone/>
              <a:defRPr b="1" sz="1800"/>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93" name="Google Shape;93;p50"/>
          <p:cNvSpPr/>
          <p:nvPr>
            <p:ph idx="2" type="pic"/>
          </p:nvPr>
        </p:nvSpPr>
        <p:spPr>
          <a:xfrm>
            <a:off x="1613059" y="531072"/>
            <a:ext cx="4937760" cy="3566160"/>
          </a:xfrm>
          <a:prstGeom prst="rect">
            <a:avLst/>
          </a:prstGeom>
          <a:noFill/>
          <a:ln>
            <a:noFill/>
          </a:ln>
        </p:spPr>
      </p:sp>
      <p:sp>
        <p:nvSpPr>
          <p:cNvPr id="94" name="Google Shape;94;p50"/>
          <p:cNvSpPr txBox="1"/>
          <p:nvPr>
            <p:ph idx="1" type="body"/>
          </p:nvPr>
        </p:nvSpPr>
        <p:spPr>
          <a:xfrm>
            <a:off x="1613059" y="4651693"/>
            <a:ext cx="4937760" cy="697547"/>
          </a:xfrm>
          <a:prstGeom prst="rect">
            <a:avLst/>
          </a:prstGeom>
          <a:noFill/>
          <a:ln>
            <a:noFill/>
          </a:ln>
        </p:spPr>
        <p:txBody>
          <a:bodyPr anchorCtr="0" anchor="t" bIns="40475" lIns="80975" spcFirstLastPara="1" rIns="80975" wrap="square" tIns="40475">
            <a:noAutofit/>
          </a:bodyPr>
          <a:lstStyle>
            <a:lvl1pPr indent="-228600" lvl="0" marL="457200" algn="l">
              <a:spcBef>
                <a:spcPts val="240"/>
              </a:spcBef>
              <a:spcAft>
                <a:spcPts val="0"/>
              </a:spcAft>
              <a:buClr>
                <a:schemeClr val="dk1"/>
              </a:buClr>
              <a:buSzPts val="1200"/>
              <a:buFont typeface="Arial"/>
              <a:buNone/>
              <a:defRPr sz="1200"/>
            </a:lvl1pPr>
            <a:lvl2pPr indent="-228600" lvl="1" marL="914400" algn="l">
              <a:spcBef>
                <a:spcPts val="220"/>
              </a:spcBef>
              <a:spcAft>
                <a:spcPts val="0"/>
              </a:spcAft>
              <a:buClr>
                <a:schemeClr val="dk1"/>
              </a:buClr>
              <a:buSzPts val="1100"/>
              <a:buFont typeface="Arial"/>
              <a:buNone/>
              <a:defRPr sz="1100"/>
            </a:lvl2pPr>
            <a:lvl3pPr indent="-228600" lvl="2" marL="1371600" algn="l">
              <a:spcBef>
                <a:spcPts val="180"/>
              </a:spcBef>
              <a:spcAft>
                <a:spcPts val="0"/>
              </a:spcAft>
              <a:buClr>
                <a:schemeClr val="dk1"/>
              </a:buClr>
              <a:buSzPts val="900"/>
              <a:buFont typeface="Arial"/>
              <a:buNone/>
              <a:defRPr sz="900"/>
            </a:lvl3pPr>
            <a:lvl4pPr indent="-228600" lvl="3" marL="1828800" algn="l">
              <a:spcBef>
                <a:spcPts val="160"/>
              </a:spcBef>
              <a:spcAft>
                <a:spcPts val="0"/>
              </a:spcAft>
              <a:buClr>
                <a:schemeClr val="dk1"/>
              </a:buClr>
              <a:buSzPts val="800"/>
              <a:buFont typeface="Arial"/>
              <a:buNone/>
              <a:defRPr sz="800"/>
            </a:lvl4pPr>
            <a:lvl5pPr indent="-228600" lvl="4" marL="2286000" algn="l">
              <a:spcBef>
                <a:spcPts val="160"/>
              </a:spcBef>
              <a:spcAft>
                <a:spcPts val="0"/>
              </a:spcAft>
              <a:buClr>
                <a:schemeClr val="dk1"/>
              </a:buClr>
              <a:buSzPts val="800"/>
              <a:buFont typeface="Arial"/>
              <a:buNone/>
              <a:defRPr sz="800"/>
            </a:lvl5pPr>
            <a:lvl6pPr indent="-228600" lvl="5" marL="2743200" algn="l">
              <a:spcBef>
                <a:spcPts val="160"/>
              </a:spcBef>
              <a:spcAft>
                <a:spcPts val="0"/>
              </a:spcAft>
              <a:buClr>
                <a:schemeClr val="dk1"/>
              </a:buClr>
              <a:buSzPts val="800"/>
              <a:buFont typeface="Arial"/>
              <a:buNone/>
              <a:defRPr sz="800"/>
            </a:lvl6pPr>
            <a:lvl7pPr indent="-228600" lvl="6" marL="3200400" algn="l">
              <a:spcBef>
                <a:spcPts val="160"/>
              </a:spcBef>
              <a:spcAft>
                <a:spcPts val="0"/>
              </a:spcAft>
              <a:buClr>
                <a:schemeClr val="dk1"/>
              </a:buClr>
              <a:buSzPts val="800"/>
              <a:buFont typeface="Arial"/>
              <a:buNone/>
              <a:defRPr sz="800"/>
            </a:lvl7pPr>
            <a:lvl8pPr indent="-228600" lvl="7" marL="3657600" algn="l">
              <a:spcBef>
                <a:spcPts val="160"/>
              </a:spcBef>
              <a:spcAft>
                <a:spcPts val="0"/>
              </a:spcAft>
              <a:buClr>
                <a:schemeClr val="dk1"/>
              </a:buClr>
              <a:buSzPts val="800"/>
              <a:buFont typeface="Arial"/>
              <a:buNone/>
              <a:defRPr sz="800"/>
            </a:lvl8pPr>
            <a:lvl9pPr indent="-228600" lvl="8" marL="4114800" algn="l">
              <a:spcBef>
                <a:spcPts val="160"/>
              </a:spcBef>
              <a:spcAft>
                <a:spcPts val="0"/>
              </a:spcAft>
              <a:buClr>
                <a:schemeClr val="dk1"/>
              </a:buClr>
              <a:buSzPts val="800"/>
              <a:buFont typeface="Arial"/>
              <a:buNone/>
              <a:defRPr sz="800"/>
            </a:lvl9pPr>
          </a:lstStyle>
          <a:p/>
        </p:txBody>
      </p:sp>
      <p:sp>
        <p:nvSpPr>
          <p:cNvPr id="95" name="Google Shape;95;p50"/>
          <p:cNvSpPr txBox="1"/>
          <p:nvPr>
            <p:ph idx="10" type="dt"/>
          </p:nvPr>
        </p:nvSpPr>
        <p:spPr>
          <a:xfrm>
            <a:off x="411163" y="5411788"/>
            <a:ext cx="1920875" cy="412750"/>
          </a:xfrm>
          <a:prstGeom prst="rect">
            <a:avLst/>
          </a:prstGeom>
          <a:noFill/>
          <a:ln>
            <a:noFill/>
          </a:ln>
        </p:spPr>
        <p:txBody>
          <a:bodyPr anchorCtr="0" anchor="t" bIns="40475" lIns="80975" spcFirstLastPara="1" rIns="80975" wrap="square" tIns="40475">
            <a:noAutofit/>
          </a:bodyPr>
          <a:lstStyle>
            <a:lvl1pPr lvl="0" algn="l">
              <a:spcBef>
                <a:spcPts val="240"/>
              </a:spcBef>
              <a:spcAft>
                <a:spcPts val="0"/>
              </a:spcAft>
              <a:buSzPts val="1400"/>
              <a:buNone/>
              <a:defRPr/>
            </a:lvl1pPr>
            <a:lvl2pPr lvl="1" algn="l">
              <a:spcBef>
                <a:spcPts val="360"/>
              </a:spcBef>
              <a:spcAft>
                <a:spcPts val="0"/>
              </a:spcAft>
              <a:buSzPts val="1400"/>
              <a:buNone/>
              <a:defRPr/>
            </a:lvl2pPr>
            <a:lvl3pPr lvl="2" algn="l">
              <a:spcBef>
                <a:spcPts val="360"/>
              </a:spcBef>
              <a:spcAft>
                <a:spcPts val="0"/>
              </a:spcAft>
              <a:buSzPts val="1400"/>
              <a:buNone/>
              <a:defRPr/>
            </a:lvl3pPr>
            <a:lvl4pPr lvl="3" algn="l">
              <a:spcBef>
                <a:spcPts val="360"/>
              </a:spcBef>
              <a:spcAft>
                <a:spcPts val="0"/>
              </a:spcAft>
              <a:buSzPts val="1400"/>
              <a:buNone/>
              <a:defRPr/>
            </a:lvl4pPr>
            <a:lvl5pPr lvl="4" algn="l">
              <a:spcBef>
                <a:spcPts val="36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96" name="Google Shape;96;p50"/>
          <p:cNvSpPr txBox="1"/>
          <p:nvPr>
            <p:ph idx="11" type="ftr"/>
          </p:nvPr>
        </p:nvSpPr>
        <p:spPr>
          <a:xfrm>
            <a:off x="2811463" y="5411788"/>
            <a:ext cx="2606675" cy="412750"/>
          </a:xfrm>
          <a:prstGeom prst="rect">
            <a:avLst/>
          </a:prstGeom>
          <a:noFill/>
          <a:ln>
            <a:noFill/>
          </a:ln>
        </p:spPr>
        <p:txBody>
          <a:bodyPr anchorCtr="0" anchor="t" bIns="40475" lIns="80975" spcFirstLastPara="1" rIns="80975" wrap="square" tIns="40475">
            <a:noAutofit/>
          </a:bodyPr>
          <a:lstStyle>
            <a:lvl1pPr lvl="0" algn="ctr">
              <a:spcBef>
                <a:spcPts val="240"/>
              </a:spcBef>
              <a:spcAft>
                <a:spcPts val="0"/>
              </a:spcAft>
              <a:buSzPts val="1400"/>
              <a:buNone/>
              <a:defRPr/>
            </a:lvl1pPr>
            <a:lvl2pPr lvl="1" algn="l">
              <a:spcBef>
                <a:spcPts val="360"/>
              </a:spcBef>
              <a:spcAft>
                <a:spcPts val="0"/>
              </a:spcAft>
              <a:buSzPts val="1400"/>
              <a:buNone/>
              <a:defRPr/>
            </a:lvl2pPr>
            <a:lvl3pPr lvl="2" algn="l">
              <a:spcBef>
                <a:spcPts val="360"/>
              </a:spcBef>
              <a:spcAft>
                <a:spcPts val="0"/>
              </a:spcAft>
              <a:buSzPts val="1400"/>
              <a:buNone/>
              <a:defRPr/>
            </a:lvl3pPr>
            <a:lvl4pPr lvl="3" algn="l">
              <a:spcBef>
                <a:spcPts val="360"/>
              </a:spcBef>
              <a:spcAft>
                <a:spcPts val="0"/>
              </a:spcAft>
              <a:buSzPts val="1400"/>
              <a:buNone/>
              <a:defRPr/>
            </a:lvl4pPr>
            <a:lvl5pPr lvl="4" algn="l">
              <a:spcBef>
                <a:spcPts val="36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97" name="Google Shape;97;p50"/>
          <p:cNvSpPr txBox="1"/>
          <p:nvPr>
            <p:ph idx="12" type="sldNum"/>
          </p:nvPr>
        </p:nvSpPr>
        <p:spPr>
          <a:xfrm>
            <a:off x="5268582" y="5448787"/>
            <a:ext cx="1920875" cy="412750"/>
          </a:xfrm>
          <a:prstGeom prst="rect">
            <a:avLst/>
          </a:prstGeom>
          <a:noFill/>
          <a:ln>
            <a:noFill/>
          </a:ln>
        </p:spPr>
        <p:txBody>
          <a:bodyPr anchorCtr="0" anchor="t" bIns="40475" lIns="80975" spcFirstLastPara="1" rIns="80975" wrap="square" tIns="40475">
            <a:noAutofit/>
          </a:bodyPr>
          <a:lstStyle>
            <a:lvl1pPr indent="0" lvl="0" marL="0" marR="0" algn="r">
              <a:spcBef>
                <a:spcPts val="0"/>
              </a:spcBef>
              <a:spcAft>
                <a:spcPts val="0"/>
              </a:spcAft>
              <a:buNone/>
              <a:defRPr sz="1200">
                <a:solidFill>
                  <a:schemeClr val="dk1"/>
                </a:solidFill>
                <a:latin typeface="Times New Roman"/>
                <a:ea typeface="Times New Roman"/>
                <a:cs typeface="Times New Roman"/>
                <a:sym typeface="Times New Roman"/>
              </a:defRPr>
            </a:lvl1pPr>
            <a:lvl2pPr indent="0" lvl="1" marL="0" marR="0" algn="r">
              <a:spcBef>
                <a:spcPts val="0"/>
              </a:spcBef>
              <a:spcAft>
                <a:spcPts val="0"/>
              </a:spcAft>
              <a:buNone/>
              <a:defRPr sz="1200">
                <a:solidFill>
                  <a:schemeClr val="dk1"/>
                </a:solidFill>
                <a:latin typeface="Times New Roman"/>
                <a:ea typeface="Times New Roman"/>
                <a:cs typeface="Times New Roman"/>
                <a:sym typeface="Times New Roman"/>
              </a:defRPr>
            </a:lvl2pPr>
            <a:lvl3pPr indent="0" lvl="2" marL="0" marR="0" algn="r">
              <a:spcBef>
                <a:spcPts val="0"/>
              </a:spcBef>
              <a:spcAft>
                <a:spcPts val="0"/>
              </a:spcAft>
              <a:buNone/>
              <a:defRPr sz="1200">
                <a:solidFill>
                  <a:schemeClr val="dk1"/>
                </a:solidFill>
                <a:latin typeface="Times New Roman"/>
                <a:ea typeface="Times New Roman"/>
                <a:cs typeface="Times New Roman"/>
                <a:sym typeface="Times New Roman"/>
              </a:defRPr>
            </a:lvl3pPr>
            <a:lvl4pPr indent="0" lvl="3" marL="0" marR="0" algn="r">
              <a:spcBef>
                <a:spcPts val="0"/>
              </a:spcBef>
              <a:spcAft>
                <a:spcPts val="0"/>
              </a:spcAft>
              <a:buNone/>
              <a:defRPr sz="1200">
                <a:solidFill>
                  <a:schemeClr val="dk1"/>
                </a:solidFill>
                <a:latin typeface="Times New Roman"/>
                <a:ea typeface="Times New Roman"/>
                <a:cs typeface="Times New Roman"/>
                <a:sym typeface="Times New Roman"/>
              </a:defRPr>
            </a:lvl4pPr>
            <a:lvl5pPr indent="0" lvl="4" marL="0" marR="0" algn="r">
              <a:spcBef>
                <a:spcPts val="0"/>
              </a:spcBef>
              <a:spcAft>
                <a:spcPts val="0"/>
              </a:spcAft>
              <a:buNone/>
              <a:defRPr sz="1200">
                <a:solidFill>
                  <a:schemeClr val="dk1"/>
                </a:solidFill>
                <a:latin typeface="Times New Roman"/>
                <a:ea typeface="Times New Roman"/>
                <a:cs typeface="Times New Roman"/>
                <a:sym typeface="Times New Roman"/>
              </a:defRPr>
            </a:lvl5pPr>
            <a:lvl6pPr indent="0" lvl="5" marL="0" marR="0" algn="r">
              <a:spcBef>
                <a:spcPts val="0"/>
              </a:spcBef>
              <a:spcAft>
                <a:spcPts val="0"/>
              </a:spcAft>
              <a:buNone/>
              <a:defRPr sz="1200">
                <a:solidFill>
                  <a:schemeClr val="dk1"/>
                </a:solidFill>
                <a:latin typeface="Times New Roman"/>
                <a:ea typeface="Times New Roman"/>
                <a:cs typeface="Times New Roman"/>
                <a:sym typeface="Times New Roman"/>
              </a:defRPr>
            </a:lvl6pPr>
            <a:lvl7pPr indent="0" lvl="6" marL="0" marR="0" algn="r">
              <a:spcBef>
                <a:spcPts val="0"/>
              </a:spcBef>
              <a:spcAft>
                <a:spcPts val="0"/>
              </a:spcAft>
              <a:buNone/>
              <a:defRPr sz="1200">
                <a:solidFill>
                  <a:schemeClr val="dk1"/>
                </a:solidFill>
                <a:latin typeface="Times New Roman"/>
                <a:ea typeface="Times New Roman"/>
                <a:cs typeface="Times New Roman"/>
                <a:sym typeface="Times New Roman"/>
              </a:defRPr>
            </a:lvl7pPr>
            <a:lvl8pPr indent="0" lvl="7" marL="0" marR="0" algn="r">
              <a:spcBef>
                <a:spcPts val="0"/>
              </a:spcBef>
              <a:spcAft>
                <a:spcPts val="0"/>
              </a:spcAft>
              <a:buNone/>
              <a:defRPr sz="1200">
                <a:solidFill>
                  <a:schemeClr val="dk1"/>
                </a:solidFill>
                <a:latin typeface="Times New Roman"/>
                <a:ea typeface="Times New Roman"/>
                <a:cs typeface="Times New Roman"/>
                <a:sym typeface="Times New Roman"/>
              </a:defRPr>
            </a:lvl8pPr>
            <a:lvl9pPr indent="0" lvl="8" marL="0" marR="0" algn="r">
              <a:spcBef>
                <a:spcPts val="0"/>
              </a:spcBef>
              <a:spcAft>
                <a:spcPts val="0"/>
              </a:spcAft>
              <a:buNone/>
              <a:defRPr sz="1200">
                <a:solidFill>
                  <a:schemeClr val="dk1"/>
                </a:solidFill>
                <a:latin typeface="Times New Roman"/>
                <a:ea typeface="Times New Roman"/>
                <a:cs typeface="Times New Roman"/>
                <a:sym typeface="Times New Roman"/>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Vertical Text" type="vertTx">
  <p:cSld name="VERTICAL_TEXT">
    <p:spTree>
      <p:nvGrpSpPr>
        <p:cNvPr id="98" name="Shape 98"/>
        <p:cNvGrpSpPr/>
        <p:nvPr/>
      </p:nvGrpSpPr>
      <p:grpSpPr>
        <a:xfrm>
          <a:off x="0" y="0"/>
          <a:ext cx="0" cy="0"/>
          <a:chOff x="0" y="0"/>
          <a:chExt cx="0" cy="0"/>
        </a:xfrm>
      </p:grpSpPr>
      <p:sp>
        <p:nvSpPr>
          <p:cNvPr id="99" name="Google Shape;99;p51"/>
          <p:cNvSpPr txBox="1"/>
          <p:nvPr>
            <p:ph type="title"/>
          </p:nvPr>
        </p:nvSpPr>
        <p:spPr>
          <a:xfrm>
            <a:off x="274319" y="0"/>
            <a:ext cx="7818120" cy="1124712"/>
          </a:xfrm>
          <a:prstGeom prst="rect">
            <a:avLst/>
          </a:prstGeom>
          <a:noFill/>
          <a:ln>
            <a:noFill/>
          </a:ln>
        </p:spPr>
        <p:txBody>
          <a:bodyPr anchorCtr="0" anchor="ctr" bIns="40475" lIns="80975" spcFirstLastPara="1" rIns="80975" wrap="square" tIns="40475">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100" name="Google Shape;100;p51"/>
          <p:cNvSpPr txBox="1"/>
          <p:nvPr>
            <p:ph idx="1" type="body"/>
          </p:nvPr>
        </p:nvSpPr>
        <p:spPr>
          <a:xfrm rot="5400000">
            <a:off x="2154238" y="-355600"/>
            <a:ext cx="3921125" cy="7407275"/>
          </a:xfrm>
          <a:prstGeom prst="rect">
            <a:avLst/>
          </a:prstGeom>
          <a:noFill/>
          <a:ln>
            <a:noFill/>
          </a:ln>
        </p:spPr>
        <p:txBody>
          <a:bodyPr anchorCtr="0" anchor="t" bIns="40475" lIns="80975" spcFirstLastPara="1" rIns="80975" wrap="square" tIns="40475">
            <a:noAutofit/>
          </a:bodyPr>
          <a:lstStyle>
            <a:lvl1pPr indent="-342900" lvl="0" marL="457200" algn="l">
              <a:spcBef>
                <a:spcPts val="360"/>
              </a:spcBef>
              <a:spcAft>
                <a:spcPts val="0"/>
              </a:spcAft>
              <a:buClr>
                <a:schemeClr val="dk1"/>
              </a:buClr>
              <a:buSzPts val="1800"/>
              <a:buChar char="•"/>
              <a:defRPr/>
            </a:lvl1pPr>
            <a:lvl2pPr indent="-342900" lvl="1" marL="914400" algn="l">
              <a:spcBef>
                <a:spcPts val="360"/>
              </a:spcBef>
              <a:spcAft>
                <a:spcPts val="0"/>
              </a:spcAft>
              <a:buClr>
                <a:schemeClr val="dk1"/>
              </a:buClr>
              <a:buSzPts val="1800"/>
              <a:buChar char="–"/>
              <a:defRPr/>
            </a:lvl2pPr>
            <a:lvl3pPr indent="-342900" lvl="2" marL="1371600" algn="l">
              <a:spcBef>
                <a:spcPts val="360"/>
              </a:spcBef>
              <a:spcAft>
                <a:spcPts val="0"/>
              </a:spcAft>
              <a:buClr>
                <a:schemeClr val="dk1"/>
              </a:buClr>
              <a:buSzPts val="1800"/>
              <a:buChar char="•"/>
              <a:defRPr/>
            </a:lvl3pPr>
            <a:lvl4pPr indent="-342900" lvl="3" marL="1828800" algn="l">
              <a:spcBef>
                <a:spcPts val="360"/>
              </a:spcBef>
              <a:spcAft>
                <a:spcPts val="0"/>
              </a:spcAft>
              <a:buClr>
                <a:schemeClr val="dk1"/>
              </a:buClr>
              <a:buSzPts val="1800"/>
              <a:buChar char="–"/>
              <a:defRPr/>
            </a:lvl4pPr>
            <a:lvl5pPr indent="-342900" lvl="4" marL="2286000" algn="l">
              <a:spcBef>
                <a:spcPts val="360"/>
              </a:spcBef>
              <a:spcAft>
                <a:spcPts val="0"/>
              </a:spcAft>
              <a:buClr>
                <a:schemeClr val="dk1"/>
              </a:buClr>
              <a:buSzPts val="1800"/>
              <a:buChar char="»"/>
              <a:defRPr/>
            </a:lvl5pPr>
            <a:lvl6pPr indent="-342900" lvl="5" marL="2743200" algn="l">
              <a:spcBef>
                <a:spcPts val="360"/>
              </a:spcBef>
              <a:spcAft>
                <a:spcPts val="0"/>
              </a:spcAft>
              <a:buClr>
                <a:schemeClr val="dk1"/>
              </a:buClr>
              <a:buSzPts val="1800"/>
              <a:buChar char="»"/>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
        <p:nvSpPr>
          <p:cNvPr id="101" name="Google Shape;101;p51"/>
          <p:cNvSpPr txBox="1"/>
          <p:nvPr>
            <p:ph idx="10" type="dt"/>
          </p:nvPr>
        </p:nvSpPr>
        <p:spPr>
          <a:xfrm>
            <a:off x="411163" y="5411788"/>
            <a:ext cx="1920875" cy="412750"/>
          </a:xfrm>
          <a:prstGeom prst="rect">
            <a:avLst/>
          </a:prstGeom>
          <a:noFill/>
          <a:ln>
            <a:noFill/>
          </a:ln>
        </p:spPr>
        <p:txBody>
          <a:bodyPr anchorCtr="0" anchor="t" bIns="40475" lIns="80975" spcFirstLastPara="1" rIns="80975" wrap="square" tIns="40475">
            <a:noAutofit/>
          </a:bodyPr>
          <a:lstStyle>
            <a:lvl1pPr lvl="0" algn="l">
              <a:spcBef>
                <a:spcPts val="240"/>
              </a:spcBef>
              <a:spcAft>
                <a:spcPts val="0"/>
              </a:spcAft>
              <a:buSzPts val="1400"/>
              <a:buNone/>
              <a:defRPr/>
            </a:lvl1pPr>
            <a:lvl2pPr lvl="1" algn="l">
              <a:spcBef>
                <a:spcPts val="360"/>
              </a:spcBef>
              <a:spcAft>
                <a:spcPts val="0"/>
              </a:spcAft>
              <a:buSzPts val="1400"/>
              <a:buNone/>
              <a:defRPr/>
            </a:lvl2pPr>
            <a:lvl3pPr lvl="2" algn="l">
              <a:spcBef>
                <a:spcPts val="360"/>
              </a:spcBef>
              <a:spcAft>
                <a:spcPts val="0"/>
              </a:spcAft>
              <a:buSzPts val="1400"/>
              <a:buNone/>
              <a:defRPr/>
            </a:lvl3pPr>
            <a:lvl4pPr lvl="3" algn="l">
              <a:spcBef>
                <a:spcPts val="360"/>
              </a:spcBef>
              <a:spcAft>
                <a:spcPts val="0"/>
              </a:spcAft>
              <a:buSzPts val="1400"/>
              <a:buNone/>
              <a:defRPr/>
            </a:lvl4pPr>
            <a:lvl5pPr lvl="4" algn="l">
              <a:spcBef>
                <a:spcPts val="36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02" name="Google Shape;102;p51"/>
          <p:cNvSpPr txBox="1"/>
          <p:nvPr>
            <p:ph idx="11" type="ftr"/>
          </p:nvPr>
        </p:nvSpPr>
        <p:spPr>
          <a:xfrm>
            <a:off x="2811463" y="5411788"/>
            <a:ext cx="2606675" cy="412750"/>
          </a:xfrm>
          <a:prstGeom prst="rect">
            <a:avLst/>
          </a:prstGeom>
          <a:noFill/>
          <a:ln>
            <a:noFill/>
          </a:ln>
        </p:spPr>
        <p:txBody>
          <a:bodyPr anchorCtr="0" anchor="t" bIns="40475" lIns="80975" spcFirstLastPara="1" rIns="80975" wrap="square" tIns="40475">
            <a:noAutofit/>
          </a:bodyPr>
          <a:lstStyle>
            <a:lvl1pPr lvl="0" algn="ctr">
              <a:spcBef>
                <a:spcPts val="240"/>
              </a:spcBef>
              <a:spcAft>
                <a:spcPts val="0"/>
              </a:spcAft>
              <a:buSzPts val="1400"/>
              <a:buNone/>
              <a:defRPr/>
            </a:lvl1pPr>
            <a:lvl2pPr lvl="1" algn="l">
              <a:spcBef>
                <a:spcPts val="360"/>
              </a:spcBef>
              <a:spcAft>
                <a:spcPts val="0"/>
              </a:spcAft>
              <a:buSzPts val="1400"/>
              <a:buNone/>
              <a:defRPr/>
            </a:lvl2pPr>
            <a:lvl3pPr lvl="2" algn="l">
              <a:spcBef>
                <a:spcPts val="360"/>
              </a:spcBef>
              <a:spcAft>
                <a:spcPts val="0"/>
              </a:spcAft>
              <a:buSzPts val="1400"/>
              <a:buNone/>
              <a:defRPr/>
            </a:lvl3pPr>
            <a:lvl4pPr lvl="3" algn="l">
              <a:spcBef>
                <a:spcPts val="360"/>
              </a:spcBef>
              <a:spcAft>
                <a:spcPts val="0"/>
              </a:spcAft>
              <a:buSzPts val="1400"/>
              <a:buNone/>
              <a:defRPr/>
            </a:lvl4pPr>
            <a:lvl5pPr lvl="4" algn="l">
              <a:spcBef>
                <a:spcPts val="36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03" name="Google Shape;103;p51"/>
          <p:cNvSpPr txBox="1"/>
          <p:nvPr>
            <p:ph idx="12" type="sldNum"/>
          </p:nvPr>
        </p:nvSpPr>
        <p:spPr>
          <a:xfrm>
            <a:off x="5897563" y="5411788"/>
            <a:ext cx="1920875" cy="412750"/>
          </a:xfrm>
          <a:prstGeom prst="rect">
            <a:avLst/>
          </a:prstGeom>
          <a:noFill/>
          <a:ln>
            <a:noFill/>
          </a:ln>
        </p:spPr>
        <p:txBody>
          <a:bodyPr anchorCtr="0" anchor="t" bIns="40475" lIns="80975" spcFirstLastPara="1" rIns="80975" wrap="square" tIns="40475">
            <a:noAutofit/>
          </a:bodyPr>
          <a:lstStyle>
            <a:lvl1pPr indent="0" lvl="0" marL="0" marR="0" algn="r">
              <a:spcBef>
                <a:spcPts val="0"/>
              </a:spcBef>
              <a:spcAft>
                <a:spcPts val="0"/>
              </a:spcAft>
              <a:buNone/>
              <a:defRPr sz="1200">
                <a:solidFill>
                  <a:schemeClr val="dk1"/>
                </a:solidFill>
                <a:latin typeface="Times New Roman"/>
                <a:ea typeface="Times New Roman"/>
                <a:cs typeface="Times New Roman"/>
                <a:sym typeface="Times New Roman"/>
              </a:defRPr>
            </a:lvl1pPr>
            <a:lvl2pPr indent="0" lvl="1" marL="0" marR="0" algn="r">
              <a:spcBef>
                <a:spcPts val="0"/>
              </a:spcBef>
              <a:spcAft>
                <a:spcPts val="0"/>
              </a:spcAft>
              <a:buNone/>
              <a:defRPr sz="1200">
                <a:solidFill>
                  <a:schemeClr val="dk1"/>
                </a:solidFill>
                <a:latin typeface="Times New Roman"/>
                <a:ea typeface="Times New Roman"/>
                <a:cs typeface="Times New Roman"/>
                <a:sym typeface="Times New Roman"/>
              </a:defRPr>
            </a:lvl2pPr>
            <a:lvl3pPr indent="0" lvl="2" marL="0" marR="0" algn="r">
              <a:spcBef>
                <a:spcPts val="0"/>
              </a:spcBef>
              <a:spcAft>
                <a:spcPts val="0"/>
              </a:spcAft>
              <a:buNone/>
              <a:defRPr sz="1200">
                <a:solidFill>
                  <a:schemeClr val="dk1"/>
                </a:solidFill>
                <a:latin typeface="Times New Roman"/>
                <a:ea typeface="Times New Roman"/>
                <a:cs typeface="Times New Roman"/>
                <a:sym typeface="Times New Roman"/>
              </a:defRPr>
            </a:lvl3pPr>
            <a:lvl4pPr indent="0" lvl="3" marL="0" marR="0" algn="r">
              <a:spcBef>
                <a:spcPts val="0"/>
              </a:spcBef>
              <a:spcAft>
                <a:spcPts val="0"/>
              </a:spcAft>
              <a:buNone/>
              <a:defRPr sz="1200">
                <a:solidFill>
                  <a:schemeClr val="dk1"/>
                </a:solidFill>
                <a:latin typeface="Times New Roman"/>
                <a:ea typeface="Times New Roman"/>
                <a:cs typeface="Times New Roman"/>
                <a:sym typeface="Times New Roman"/>
              </a:defRPr>
            </a:lvl4pPr>
            <a:lvl5pPr indent="0" lvl="4" marL="0" marR="0" algn="r">
              <a:spcBef>
                <a:spcPts val="0"/>
              </a:spcBef>
              <a:spcAft>
                <a:spcPts val="0"/>
              </a:spcAft>
              <a:buNone/>
              <a:defRPr sz="1200">
                <a:solidFill>
                  <a:schemeClr val="dk1"/>
                </a:solidFill>
                <a:latin typeface="Times New Roman"/>
                <a:ea typeface="Times New Roman"/>
                <a:cs typeface="Times New Roman"/>
                <a:sym typeface="Times New Roman"/>
              </a:defRPr>
            </a:lvl5pPr>
            <a:lvl6pPr indent="0" lvl="5" marL="0" marR="0" algn="r">
              <a:spcBef>
                <a:spcPts val="0"/>
              </a:spcBef>
              <a:spcAft>
                <a:spcPts val="0"/>
              </a:spcAft>
              <a:buNone/>
              <a:defRPr sz="1200">
                <a:solidFill>
                  <a:schemeClr val="dk1"/>
                </a:solidFill>
                <a:latin typeface="Times New Roman"/>
                <a:ea typeface="Times New Roman"/>
                <a:cs typeface="Times New Roman"/>
                <a:sym typeface="Times New Roman"/>
              </a:defRPr>
            </a:lvl6pPr>
            <a:lvl7pPr indent="0" lvl="6" marL="0" marR="0" algn="r">
              <a:spcBef>
                <a:spcPts val="0"/>
              </a:spcBef>
              <a:spcAft>
                <a:spcPts val="0"/>
              </a:spcAft>
              <a:buNone/>
              <a:defRPr sz="1200">
                <a:solidFill>
                  <a:schemeClr val="dk1"/>
                </a:solidFill>
                <a:latin typeface="Times New Roman"/>
                <a:ea typeface="Times New Roman"/>
                <a:cs typeface="Times New Roman"/>
                <a:sym typeface="Times New Roman"/>
              </a:defRPr>
            </a:lvl7pPr>
            <a:lvl8pPr indent="0" lvl="7" marL="0" marR="0" algn="r">
              <a:spcBef>
                <a:spcPts val="0"/>
              </a:spcBef>
              <a:spcAft>
                <a:spcPts val="0"/>
              </a:spcAft>
              <a:buNone/>
              <a:defRPr sz="1200">
                <a:solidFill>
                  <a:schemeClr val="dk1"/>
                </a:solidFill>
                <a:latin typeface="Times New Roman"/>
                <a:ea typeface="Times New Roman"/>
                <a:cs typeface="Times New Roman"/>
                <a:sym typeface="Times New Roman"/>
              </a:defRPr>
            </a:lvl8pPr>
            <a:lvl9pPr indent="0" lvl="8" marL="0" marR="0" algn="r">
              <a:spcBef>
                <a:spcPts val="0"/>
              </a:spcBef>
              <a:spcAft>
                <a:spcPts val="0"/>
              </a:spcAft>
              <a:buNone/>
              <a:defRPr sz="1200">
                <a:solidFill>
                  <a:schemeClr val="dk1"/>
                </a:solidFill>
                <a:latin typeface="Times New Roman"/>
                <a:ea typeface="Times New Roman"/>
                <a:cs typeface="Times New Roman"/>
                <a:sym typeface="Times New Roman"/>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ertical Title and Text" type="vertTitleAndTx">
  <p:cSld name="VERTICAL_TITLE_AND_VERTICAL_TEXT">
    <p:spTree>
      <p:nvGrpSpPr>
        <p:cNvPr id="104" name="Shape 104"/>
        <p:cNvGrpSpPr/>
        <p:nvPr/>
      </p:nvGrpSpPr>
      <p:grpSpPr>
        <a:xfrm>
          <a:off x="0" y="0"/>
          <a:ext cx="0" cy="0"/>
          <a:chOff x="0" y="0"/>
          <a:chExt cx="0" cy="0"/>
        </a:xfrm>
      </p:grpSpPr>
      <p:sp>
        <p:nvSpPr>
          <p:cNvPr id="105" name="Google Shape;105;p52"/>
          <p:cNvSpPr txBox="1"/>
          <p:nvPr>
            <p:ph type="title"/>
          </p:nvPr>
        </p:nvSpPr>
        <p:spPr>
          <a:xfrm rot="5400000">
            <a:off x="4356629" y="1847851"/>
            <a:ext cx="5071322" cy="1851660"/>
          </a:xfrm>
          <a:prstGeom prst="rect">
            <a:avLst/>
          </a:prstGeom>
          <a:noFill/>
          <a:ln>
            <a:noFill/>
          </a:ln>
        </p:spPr>
        <p:txBody>
          <a:bodyPr anchorCtr="0" anchor="ctr" bIns="40475" lIns="80975" spcFirstLastPara="1" rIns="80975" wrap="square" tIns="40475">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106" name="Google Shape;106;p52"/>
          <p:cNvSpPr txBox="1"/>
          <p:nvPr>
            <p:ph idx="1" type="body"/>
          </p:nvPr>
        </p:nvSpPr>
        <p:spPr>
          <a:xfrm rot="5400000">
            <a:off x="584729" y="64771"/>
            <a:ext cx="5071322" cy="5417820"/>
          </a:xfrm>
          <a:prstGeom prst="rect">
            <a:avLst/>
          </a:prstGeom>
          <a:noFill/>
          <a:ln>
            <a:noFill/>
          </a:ln>
        </p:spPr>
        <p:txBody>
          <a:bodyPr anchorCtr="0" anchor="t" bIns="40475" lIns="80975" spcFirstLastPara="1" rIns="80975" wrap="square" tIns="40475">
            <a:noAutofit/>
          </a:bodyPr>
          <a:lstStyle>
            <a:lvl1pPr indent="-342900" lvl="0" marL="457200" algn="l">
              <a:spcBef>
                <a:spcPts val="360"/>
              </a:spcBef>
              <a:spcAft>
                <a:spcPts val="0"/>
              </a:spcAft>
              <a:buClr>
                <a:schemeClr val="dk1"/>
              </a:buClr>
              <a:buSzPts val="1800"/>
              <a:buChar char="•"/>
              <a:defRPr/>
            </a:lvl1pPr>
            <a:lvl2pPr indent="-342900" lvl="1" marL="914400" algn="l">
              <a:spcBef>
                <a:spcPts val="360"/>
              </a:spcBef>
              <a:spcAft>
                <a:spcPts val="0"/>
              </a:spcAft>
              <a:buClr>
                <a:schemeClr val="dk1"/>
              </a:buClr>
              <a:buSzPts val="1800"/>
              <a:buChar char="–"/>
              <a:defRPr/>
            </a:lvl2pPr>
            <a:lvl3pPr indent="-342900" lvl="2" marL="1371600" algn="l">
              <a:spcBef>
                <a:spcPts val="360"/>
              </a:spcBef>
              <a:spcAft>
                <a:spcPts val="0"/>
              </a:spcAft>
              <a:buClr>
                <a:schemeClr val="dk1"/>
              </a:buClr>
              <a:buSzPts val="1800"/>
              <a:buChar char="•"/>
              <a:defRPr/>
            </a:lvl3pPr>
            <a:lvl4pPr indent="-342900" lvl="3" marL="1828800" algn="l">
              <a:spcBef>
                <a:spcPts val="360"/>
              </a:spcBef>
              <a:spcAft>
                <a:spcPts val="0"/>
              </a:spcAft>
              <a:buClr>
                <a:schemeClr val="dk1"/>
              </a:buClr>
              <a:buSzPts val="1800"/>
              <a:buChar char="–"/>
              <a:defRPr/>
            </a:lvl4pPr>
            <a:lvl5pPr indent="-342900" lvl="4" marL="2286000" algn="l">
              <a:spcBef>
                <a:spcPts val="360"/>
              </a:spcBef>
              <a:spcAft>
                <a:spcPts val="0"/>
              </a:spcAft>
              <a:buClr>
                <a:schemeClr val="dk1"/>
              </a:buClr>
              <a:buSzPts val="1800"/>
              <a:buChar char="»"/>
              <a:defRPr/>
            </a:lvl5pPr>
            <a:lvl6pPr indent="-342900" lvl="5" marL="2743200" algn="l">
              <a:spcBef>
                <a:spcPts val="360"/>
              </a:spcBef>
              <a:spcAft>
                <a:spcPts val="0"/>
              </a:spcAft>
              <a:buClr>
                <a:schemeClr val="dk1"/>
              </a:buClr>
              <a:buSzPts val="1800"/>
              <a:buChar char="»"/>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
        <p:nvSpPr>
          <p:cNvPr id="107" name="Google Shape;107;p52"/>
          <p:cNvSpPr txBox="1"/>
          <p:nvPr>
            <p:ph idx="10" type="dt"/>
          </p:nvPr>
        </p:nvSpPr>
        <p:spPr>
          <a:xfrm>
            <a:off x="411163" y="5411788"/>
            <a:ext cx="1920875" cy="412750"/>
          </a:xfrm>
          <a:prstGeom prst="rect">
            <a:avLst/>
          </a:prstGeom>
          <a:noFill/>
          <a:ln>
            <a:noFill/>
          </a:ln>
        </p:spPr>
        <p:txBody>
          <a:bodyPr anchorCtr="0" anchor="t" bIns="40475" lIns="80975" spcFirstLastPara="1" rIns="80975" wrap="square" tIns="40475">
            <a:noAutofit/>
          </a:bodyPr>
          <a:lstStyle>
            <a:lvl1pPr lvl="0" algn="l">
              <a:spcBef>
                <a:spcPts val="240"/>
              </a:spcBef>
              <a:spcAft>
                <a:spcPts val="0"/>
              </a:spcAft>
              <a:buSzPts val="1400"/>
              <a:buNone/>
              <a:defRPr/>
            </a:lvl1pPr>
            <a:lvl2pPr lvl="1" algn="l">
              <a:spcBef>
                <a:spcPts val="360"/>
              </a:spcBef>
              <a:spcAft>
                <a:spcPts val="0"/>
              </a:spcAft>
              <a:buSzPts val="1400"/>
              <a:buNone/>
              <a:defRPr/>
            </a:lvl2pPr>
            <a:lvl3pPr lvl="2" algn="l">
              <a:spcBef>
                <a:spcPts val="360"/>
              </a:spcBef>
              <a:spcAft>
                <a:spcPts val="0"/>
              </a:spcAft>
              <a:buSzPts val="1400"/>
              <a:buNone/>
              <a:defRPr/>
            </a:lvl3pPr>
            <a:lvl4pPr lvl="3" algn="l">
              <a:spcBef>
                <a:spcPts val="360"/>
              </a:spcBef>
              <a:spcAft>
                <a:spcPts val="0"/>
              </a:spcAft>
              <a:buSzPts val="1400"/>
              <a:buNone/>
              <a:defRPr/>
            </a:lvl4pPr>
            <a:lvl5pPr lvl="4" algn="l">
              <a:spcBef>
                <a:spcPts val="36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08" name="Google Shape;108;p52"/>
          <p:cNvSpPr txBox="1"/>
          <p:nvPr>
            <p:ph idx="11" type="ftr"/>
          </p:nvPr>
        </p:nvSpPr>
        <p:spPr>
          <a:xfrm>
            <a:off x="2811463" y="5411788"/>
            <a:ext cx="2606675" cy="412750"/>
          </a:xfrm>
          <a:prstGeom prst="rect">
            <a:avLst/>
          </a:prstGeom>
          <a:noFill/>
          <a:ln>
            <a:noFill/>
          </a:ln>
        </p:spPr>
        <p:txBody>
          <a:bodyPr anchorCtr="0" anchor="t" bIns="40475" lIns="80975" spcFirstLastPara="1" rIns="80975" wrap="square" tIns="40475">
            <a:noAutofit/>
          </a:bodyPr>
          <a:lstStyle>
            <a:lvl1pPr lvl="0" algn="ctr">
              <a:spcBef>
                <a:spcPts val="240"/>
              </a:spcBef>
              <a:spcAft>
                <a:spcPts val="0"/>
              </a:spcAft>
              <a:buSzPts val="1400"/>
              <a:buNone/>
              <a:defRPr/>
            </a:lvl1pPr>
            <a:lvl2pPr lvl="1" algn="l">
              <a:spcBef>
                <a:spcPts val="360"/>
              </a:spcBef>
              <a:spcAft>
                <a:spcPts val="0"/>
              </a:spcAft>
              <a:buSzPts val="1400"/>
              <a:buNone/>
              <a:defRPr/>
            </a:lvl2pPr>
            <a:lvl3pPr lvl="2" algn="l">
              <a:spcBef>
                <a:spcPts val="360"/>
              </a:spcBef>
              <a:spcAft>
                <a:spcPts val="0"/>
              </a:spcAft>
              <a:buSzPts val="1400"/>
              <a:buNone/>
              <a:defRPr/>
            </a:lvl3pPr>
            <a:lvl4pPr lvl="3" algn="l">
              <a:spcBef>
                <a:spcPts val="360"/>
              </a:spcBef>
              <a:spcAft>
                <a:spcPts val="0"/>
              </a:spcAft>
              <a:buSzPts val="1400"/>
              <a:buNone/>
              <a:defRPr/>
            </a:lvl4pPr>
            <a:lvl5pPr lvl="4" algn="l">
              <a:spcBef>
                <a:spcPts val="36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09" name="Google Shape;109;p52"/>
          <p:cNvSpPr txBox="1"/>
          <p:nvPr>
            <p:ph idx="12" type="sldNum"/>
          </p:nvPr>
        </p:nvSpPr>
        <p:spPr>
          <a:xfrm>
            <a:off x="4676688" y="5431884"/>
            <a:ext cx="1920875" cy="412750"/>
          </a:xfrm>
          <a:prstGeom prst="rect">
            <a:avLst/>
          </a:prstGeom>
          <a:noFill/>
          <a:ln>
            <a:noFill/>
          </a:ln>
        </p:spPr>
        <p:txBody>
          <a:bodyPr anchorCtr="0" anchor="t" bIns="40475" lIns="80975" spcFirstLastPara="1" rIns="80975" wrap="square" tIns="40475">
            <a:noAutofit/>
          </a:bodyPr>
          <a:lstStyle>
            <a:lvl1pPr indent="0" lvl="0" marL="0" marR="0" algn="r">
              <a:spcBef>
                <a:spcPts val="0"/>
              </a:spcBef>
              <a:spcAft>
                <a:spcPts val="0"/>
              </a:spcAft>
              <a:buNone/>
              <a:defRPr sz="1200">
                <a:solidFill>
                  <a:schemeClr val="dk1"/>
                </a:solidFill>
                <a:latin typeface="Times New Roman"/>
                <a:ea typeface="Times New Roman"/>
                <a:cs typeface="Times New Roman"/>
                <a:sym typeface="Times New Roman"/>
              </a:defRPr>
            </a:lvl1pPr>
            <a:lvl2pPr indent="0" lvl="1" marL="0" marR="0" algn="r">
              <a:spcBef>
                <a:spcPts val="0"/>
              </a:spcBef>
              <a:spcAft>
                <a:spcPts val="0"/>
              </a:spcAft>
              <a:buNone/>
              <a:defRPr sz="1200">
                <a:solidFill>
                  <a:schemeClr val="dk1"/>
                </a:solidFill>
                <a:latin typeface="Times New Roman"/>
                <a:ea typeface="Times New Roman"/>
                <a:cs typeface="Times New Roman"/>
                <a:sym typeface="Times New Roman"/>
              </a:defRPr>
            </a:lvl2pPr>
            <a:lvl3pPr indent="0" lvl="2" marL="0" marR="0" algn="r">
              <a:spcBef>
                <a:spcPts val="0"/>
              </a:spcBef>
              <a:spcAft>
                <a:spcPts val="0"/>
              </a:spcAft>
              <a:buNone/>
              <a:defRPr sz="1200">
                <a:solidFill>
                  <a:schemeClr val="dk1"/>
                </a:solidFill>
                <a:latin typeface="Times New Roman"/>
                <a:ea typeface="Times New Roman"/>
                <a:cs typeface="Times New Roman"/>
                <a:sym typeface="Times New Roman"/>
              </a:defRPr>
            </a:lvl3pPr>
            <a:lvl4pPr indent="0" lvl="3" marL="0" marR="0" algn="r">
              <a:spcBef>
                <a:spcPts val="0"/>
              </a:spcBef>
              <a:spcAft>
                <a:spcPts val="0"/>
              </a:spcAft>
              <a:buNone/>
              <a:defRPr sz="1200">
                <a:solidFill>
                  <a:schemeClr val="dk1"/>
                </a:solidFill>
                <a:latin typeface="Times New Roman"/>
                <a:ea typeface="Times New Roman"/>
                <a:cs typeface="Times New Roman"/>
                <a:sym typeface="Times New Roman"/>
              </a:defRPr>
            </a:lvl4pPr>
            <a:lvl5pPr indent="0" lvl="4" marL="0" marR="0" algn="r">
              <a:spcBef>
                <a:spcPts val="0"/>
              </a:spcBef>
              <a:spcAft>
                <a:spcPts val="0"/>
              </a:spcAft>
              <a:buNone/>
              <a:defRPr sz="1200">
                <a:solidFill>
                  <a:schemeClr val="dk1"/>
                </a:solidFill>
                <a:latin typeface="Times New Roman"/>
                <a:ea typeface="Times New Roman"/>
                <a:cs typeface="Times New Roman"/>
                <a:sym typeface="Times New Roman"/>
              </a:defRPr>
            </a:lvl5pPr>
            <a:lvl6pPr indent="0" lvl="5" marL="0" marR="0" algn="r">
              <a:spcBef>
                <a:spcPts val="0"/>
              </a:spcBef>
              <a:spcAft>
                <a:spcPts val="0"/>
              </a:spcAft>
              <a:buNone/>
              <a:defRPr sz="1200">
                <a:solidFill>
                  <a:schemeClr val="dk1"/>
                </a:solidFill>
                <a:latin typeface="Times New Roman"/>
                <a:ea typeface="Times New Roman"/>
                <a:cs typeface="Times New Roman"/>
                <a:sym typeface="Times New Roman"/>
              </a:defRPr>
            </a:lvl6pPr>
            <a:lvl7pPr indent="0" lvl="6" marL="0" marR="0" algn="r">
              <a:spcBef>
                <a:spcPts val="0"/>
              </a:spcBef>
              <a:spcAft>
                <a:spcPts val="0"/>
              </a:spcAft>
              <a:buNone/>
              <a:defRPr sz="1200">
                <a:solidFill>
                  <a:schemeClr val="dk1"/>
                </a:solidFill>
                <a:latin typeface="Times New Roman"/>
                <a:ea typeface="Times New Roman"/>
                <a:cs typeface="Times New Roman"/>
                <a:sym typeface="Times New Roman"/>
              </a:defRPr>
            </a:lvl7pPr>
            <a:lvl8pPr indent="0" lvl="7" marL="0" marR="0" algn="r">
              <a:spcBef>
                <a:spcPts val="0"/>
              </a:spcBef>
              <a:spcAft>
                <a:spcPts val="0"/>
              </a:spcAft>
              <a:buNone/>
              <a:defRPr sz="1200">
                <a:solidFill>
                  <a:schemeClr val="dk1"/>
                </a:solidFill>
                <a:latin typeface="Times New Roman"/>
                <a:ea typeface="Times New Roman"/>
                <a:cs typeface="Times New Roman"/>
                <a:sym typeface="Times New Roman"/>
              </a:defRPr>
            </a:lvl8pPr>
            <a:lvl9pPr indent="0" lvl="8" marL="0" marR="0" algn="r">
              <a:spcBef>
                <a:spcPts val="0"/>
              </a:spcBef>
              <a:spcAft>
                <a:spcPts val="0"/>
              </a:spcAft>
              <a:buNone/>
              <a:defRPr sz="1200">
                <a:solidFill>
                  <a:schemeClr val="dk1"/>
                </a:solidFill>
                <a:latin typeface="Times New Roman"/>
                <a:ea typeface="Times New Roman"/>
                <a:cs typeface="Times New Roman"/>
                <a:sym typeface="Times New Roman"/>
              </a:defRPr>
            </a:lvl9pPr>
          </a:lstStyle>
          <a:p>
            <a:pPr indent="0" lvl="0" marL="0" rtl="0" algn="r">
              <a:spcBef>
                <a:spcPts val="0"/>
              </a:spcBef>
              <a:spcAft>
                <a:spcPts val="0"/>
              </a:spcAft>
              <a:buNone/>
            </a:pPr>
            <a:r>
              <a:t/>
            </a:r>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37" name="Shape 37"/>
        <p:cNvGrpSpPr/>
        <p:nvPr/>
      </p:nvGrpSpPr>
      <p:grpSpPr>
        <a:xfrm>
          <a:off x="0" y="0"/>
          <a:ext cx="0" cy="0"/>
          <a:chOff x="0" y="0"/>
          <a:chExt cx="0" cy="0"/>
        </a:xfrm>
      </p:grpSpPr>
      <p:sp>
        <p:nvSpPr>
          <p:cNvPr id="38" name="Google Shape;38;p42"/>
          <p:cNvSpPr txBox="1"/>
          <p:nvPr>
            <p:ph type="title"/>
          </p:nvPr>
        </p:nvSpPr>
        <p:spPr>
          <a:xfrm>
            <a:off x="274319" y="0"/>
            <a:ext cx="7818120" cy="1124712"/>
          </a:xfrm>
          <a:prstGeom prst="rect">
            <a:avLst/>
          </a:prstGeom>
          <a:noFill/>
          <a:ln>
            <a:noFill/>
          </a:ln>
        </p:spPr>
        <p:txBody>
          <a:bodyPr anchorCtr="0" anchor="ctr" bIns="40475" lIns="80975" spcFirstLastPara="1" rIns="80975" wrap="square" tIns="40475">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39" name="Google Shape;39;p42"/>
          <p:cNvSpPr txBox="1"/>
          <p:nvPr>
            <p:ph idx="10" type="dt"/>
          </p:nvPr>
        </p:nvSpPr>
        <p:spPr>
          <a:xfrm>
            <a:off x="411163" y="5411788"/>
            <a:ext cx="1920875" cy="412750"/>
          </a:xfrm>
          <a:prstGeom prst="rect">
            <a:avLst/>
          </a:prstGeom>
          <a:noFill/>
          <a:ln>
            <a:noFill/>
          </a:ln>
        </p:spPr>
        <p:txBody>
          <a:bodyPr anchorCtr="0" anchor="t" bIns="40475" lIns="80975" spcFirstLastPara="1" rIns="80975" wrap="square" tIns="40475">
            <a:noAutofit/>
          </a:bodyPr>
          <a:lstStyle>
            <a:lvl1pPr lvl="0" algn="l">
              <a:spcBef>
                <a:spcPts val="360"/>
              </a:spcBef>
              <a:spcAft>
                <a:spcPts val="0"/>
              </a:spcAft>
              <a:buSzPts val="1400"/>
              <a:buNone/>
              <a:defRPr/>
            </a:lvl1pPr>
            <a:lvl2pPr lvl="1" algn="l">
              <a:spcBef>
                <a:spcPts val="360"/>
              </a:spcBef>
              <a:spcAft>
                <a:spcPts val="0"/>
              </a:spcAft>
              <a:buSzPts val="1400"/>
              <a:buNone/>
              <a:defRPr/>
            </a:lvl2pPr>
            <a:lvl3pPr lvl="2" algn="l">
              <a:spcBef>
                <a:spcPts val="360"/>
              </a:spcBef>
              <a:spcAft>
                <a:spcPts val="0"/>
              </a:spcAft>
              <a:buSzPts val="1400"/>
              <a:buNone/>
              <a:defRPr/>
            </a:lvl3pPr>
            <a:lvl4pPr lvl="3" algn="l">
              <a:spcBef>
                <a:spcPts val="360"/>
              </a:spcBef>
              <a:spcAft>
                <a:spcPts val="0"/>
              </a:spcAft>
              <a:buSzPts val="1400"/>
              <a:buNone/>
              <a:defRPr/>
            </a:lvl4pPr>
            <a:lvl5pPr lvl="4" algn="l">
              <a:spcBef>
                <a:spcPts val="36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0" name="Google Shape;40;p42"/>
          <p:cNvSpPr txBox="1"/>
          <p:nvPr>
            <p:ph idx="11" type="ftr"/>
          </p:nvPr>
        </p:nvSpPr>
        <p:spPr>
          <a:xfrm>
            <a:off x="2811463" y="5411788"/>
            <a:ext cx="2606675" cy="412750"/>
          </a:xfrm>
          <a:prstGeom prst="rect">
            <a:avLst/>
          </a:prstGeom>
          <a:noFill/>
          <a:ln>
            <a:noFill/>
          </a:ln>
        </p:spPr>
        <p:txBody>
          <a:bodyPr anchorCtr="0" anchor="t" bIns="40475" lIns="80975" spcFirstLastPara="1" rIns="80975" wrap="square" tIns="40475">
            <a:noAutofit/>
          </a:bodyPr>
          <a:lstStyle>
            <a:lvl1pPr lvl="0" algn="ctr">
              <a:spcBef>
                <a:spcPts val="360"/>
              </a:spcBef>
              <a:spcAft>
                <a:spcPts val="0"/>
              </a:spcAft>
              <a:buSzPts val="1400"/>
              <a:buNone/>
              <a:defRPr/>
            </a:lvl1pPr>
            <a:lvl2pPr lvl="1" algn="l">
              <a:spcBef>
                <a:spcPts val="360"/>
              </a:spcBef>
              <a:spcAft>
                <a:spcPts val="0"/>
              </a:spcAft>
              <a:buSzPts val="1400"/>
              <a:buNone/>
              <a:defRPr/>
            </a:lvl2pPr>
            <a:lvl3pPr lvl="2" algn="l">
              <a:spcBef>
                <a:spcPts val="360"/>
              </a:spcBef>
              <a:spcAft>
                <a:spcPts val="0"/>
              </a:spcAft>
              <a:buSzPts val="1400"/>
              <a:buNone/>
              <a:defRPr/>
            </a:lvl3pPr>
            <a:lvl4pPr lvl="3" algn="l">
              <a:spcBef>
                <a:spcPts val="360"/>
              </a:spcBef>
              <a:spcAft>
                <a:spcPts val="0"/>
              </a:spcAft>
              <a:buSzPts val="1400"/>
              <a:buNone/>
              <a:defRPr/>
            </a:lvl4pPr>
            <a:lvl5pPr lvl="4" algn="l">
              <a:spcBef>
                <a:spcPts val="36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1" name="Google Shape;41;p42"/>
          <p:cNvSpPr txBox="1"/>
          <p:nvPr>
            <p:ph idx="12" type="sldNum"/>
          </p:nvPr>
        </p:nvSpPr>
        <p:spPr>
          <a:xfrm>
            <a:off x="5897563" y="5411788"/>
            <a:ext cx="1920875" cy="412750"/>
          </a:xfrm>
          <a:prstGeom prst="rect">
            <a:avLst/>
          </a:prstGeom>
          <a:noFill/>
          <a:ln>
            <a:noFill/>
          </a:ln>
        </p:spPr>
        <p:txBody>
          <a:bodyPr anchorCtr="0" anchor="t" bIns="40475" lIns="80975" spcFirstLastPara="1" rIns="80975" wrap="square" tIns="40475">
            <a:noAutofit/>
          </a:bodyPr>
          <a:lstStyle>
            <a:lvl1pPr indent="0" lvl="0" marL="0" algn="r">
              <a:spcBef>
                <a:spcPts val="0"/>
              </a:spcBef>
              <a:spcAft>
                <a:spcPts val="0"/>
              </a:spcAft>
              <a:buNone/>
              <a:defRPr/>
            </a:lvl1pPr>
            <a:lvl2pPr indent="0" lvl="1" marL="0" algn="r">
              <a:spcBef>
                <a:spcPts val="0"/>
              </a:spcBef>
              <a:spcAft>
                <a:spcPts val="0"/>
              </a:spcAft>
              <a:buNone/>
              <a:defRPr/>
            </a:lvl2pPr>
            <a:lvl3pPr indent="0" lvl="2" marL="0" algn="r">
              <a:spcBef>
                <a:spcPts val="0"/>
              </a:spcBef>
              <a:spcAft>
                <a:spcPts val="0"/>
              </a:spcAft>
              <a:buNone/>
              <a:defRPr/>
            </a:lvl3pPr>
            <a:lvl4pPr indent="0" lvl="3" marL="0" algn="r">
              <a:spcBef>
                <a:spcPts val="0"/>
              </a:spcBef>
              <a:spcAft>
                <a:spcPts val="0"/>
              </a:spcAft>
              <a:buNone/>
              <a:defRPr/>
            </a:lvl4pPr>
            <a:lvl5pPr indent="0" lvl="4" marL="0" algn="r">
              <a:spcBef>
                <a:spcPts val="0"/>
              </a:spcBef>
              <a:spcAft>
                <a:spcPts val="0"/>
              </a:spcAft>
              <a:buNone/>
              <a:defRPr/>
            </a:lvl5pPr>
            <a:lvl6pPr indent="0" lvl="5" marL="0" algn="r">
              <a:spcBef>
                <a:spcPts val="0"/>
              </a:spcBef>
              <a:spcAft>
                <a:spcPts val="0"/>
              </a:spcAft>
              <a:buNone/>
              <a:defRPr/>
            </a:lvl6pPr>
            <a:lvl7pPr indent="0" lvl="6" marL="0" algn="r">
              <a:spcBef>
                <a:spcPts val="0"/>
              </a:spcBef>
              <a:spcAft>
                <a:spcPts val="0"/>
              </a:spcAft>
              <a:buNone/>
              <a:defRPr/>
            </a:lvl7pPr>
            <a:lvl8pPr indent="0" lvl="7" marL="0" algn="r">
              <a:spcBef>
                <a:spcPts val="0"/>
              </a:spcBef>
              <a:spcAft>
                <a:spcPts val="0"/>
              </a:spcAft>
              <a:buNone/>
              <a:defRPr/>
            </a:lvl8pPr>
            <a:lvl9pPr indent="0" lvl="8" marL="0" algn="r">
              <a:spcBef>
                <a:spcPts val="0"/>
              </a:spcBef>
              <a:spcAft>
                <a:spcPts val="0"/>
              </a:spcAft>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42" name="Shape 42"/>
        <p:cNvGrpSpPr/>
        <p:nvPr/>
      </p:nvGrpSpPr>
      <p:grpSpPr>
        <a:xfrm>
          <a:off x="0" y="0"/>
          <a:ext cx="0" cy="0"/>
          <a:chOff x="0" y="0"/>
          <a:chExt cx="0" cy="0"/>
        </a:xfrm>
      </p:grpSpPr>
      <p:sp>
        <p:nvSpPr>
          <p:cNvPr id="43" name="Google Shape;43;p43"/>
          <p:cNvSpPr txBox="1"/>
          <p:nvPr>
            <p:ph type="title"/>
          </p:nvPr>
        </p:nvSpPr>
        <p:spPr>
          <a:xfrm>
            <a:off x="274319" y="0"/>
            <a:ext cx="7818120" cy="1124712"/>
          </a:xfrm>
          <a:prstGeom prst="rect">
            <a:avLst/>
          </a:prstGeom>
          <a:noFill/>
          <a:ln>
            <a:noFill/>
          </a:ln>
        </p:spPr>
        <p:txBody>
          <a:bodyPr anchorCtr="0" anchor="ctr" bIns="40475" lIns="80975" spcFirstLastPara="1" rIns="80975" wrap="square" tIns="40475">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44" name="Google Shape;44;p43"/>
          <p:cNvSpPr txBox="1"/>
          <p:nvPr>
            <p:ph idx="1" type="body"/>
          </p:nvPr>
        </p:nvSpPr>
        <p:spPr>
          <a:xfrm>
            <a:off x="411163" y="1387475"/>
            <a:ext cx="7407275" cy="3921125"/>
          </a:xfrm>
          <a:prstGeom prst="rect">
            <a:avLst/>
          </a:prstGeom>
          <a:noFill/>
          <a:ln>
            <a:noFill/>
          </a:ln>
        </p:spPr>
        <p:txBody>
          <a:bodyPr anchorCtr="0" anchor="t" bIns="40475" lIns="80975" spcFirstLastPara="1" rIns="80975" wrap="square" tIns="40475">
            <a:noAutofit/>
          </a:bodyPr>
          <a:lstStyle>
            <a:lvl1pPr indent="-342900" lvl="0" marL="457200" algn="l">
              <a:spcBef>
                <a:spcPts val="360"/>
              </a:spcBef>
              <a:spcAft>
                <a:spcPts val="0"/>
              </a:spcAft>
              <a:buClr>
                <a:schemeClr val="dk1"/>
              </a:buClr>
              <a:buSzPts val="1800"/>
              <a:buChar char="•"/>
              <a:defRPr/>
            </a:lvl1pPr>
            <a:lvl2pPr indent="-342900" lvl="1" marL="914400" algn="l">
              <a:spcBef>
                <a:spcPts val="360"/>
              </a:spcBef>
              <a:spcAft>
                <a:spcPts val="0"/>
              </a:spcAft>
              <a:buClr>
                <a:schemeClr val="dk1"/>
              </a:buClr>
              <a:buSzPts val="1800"/>
              <a:buChar char="–"/>
              <a:defRPr/>
            </a:lvl2pPr>
            <a:lvl3pPr indent="-342900" lvl="2" marL="1371600" algn="l">
              <a:spcBef>
                <a:spcPts val="360"/>
              </a:spcBef>
              <a:spcAft>
                <a:spcPts val="0"/>
              </a:spcAft>
              <a:buClr>
                <a:schemeClr val="dk1"/>
              </a:buClr>
              <a:buSzPts val="1800"/>
              <a:buChar char="•"/>
              <a:defRPr/>
            </a:lvl3pPr>
            <a:lvl4pPr indent="-342900" lvl="3" marL="1828800" algn="l">
              <a:spcBef>
                <a:spcPts val="360"/>
              </a:spcBef>
              <a:spcAft>
                <a:spcPts val="0"/>
              </a:spcAft>
              <a:buClr>
                <a:schemeClr val="dk1"/>
              </a:buClr>
              <a:buSzPts val="1800"/>
              <a:buChar char="–"/>
              <a:defRPr/>
            </a:lvl4pPr>
            <a:lvl5pPr indent="-342900" lvl="4" marL="2286000" algn="l">
              <a:spcBef>
                <a:spcPts val="360"/>
              </a:spcBef>
              <a:spcAft>
                <a:spcPts val="0"/>
              </a:spcAft>
              <a:buClr>
                <a:schemeClr val="dk1"/>
              </a:buClr>
              <a:buSzPts val="1800"/>
              <a:buChar char="»"/>
              <a:defRPr/>
            </a:lvl5pPr>
            <a:lvl6pPr indent="-342900" lvl="5" marL="2743200" algn="l">
              <a:spcBef>
                <a:spcPts val="360"/>
              </a:spcBef>
              <a:spcAft>
                <a:spcPts val="0"/>
              </a:spcAft>
              <a:buClr>
                <a:schemeClr val="dk1"/>
              </a:buClr>
              <a:buSzPts val="1800"/>
              <a:buChar char="»"/>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
        <p:nvSpPr>
          <p:cNvPr id="45" name="Google Shape;45;p43"/>
          <p:cNvSpPr txBox="1"/>
          <p:nvPr>
            <p:ph idx="10" type="dt"/>
          </p:nvPr>
        </p:nvSpPr>
        <p:spPr>
          <a:xfrm>
            <a:off x="411163" y="5411788"/>
            <a:ext cx="1920875" cy="412750"/>
          </a:xfrm>
          <a:prstGeom prst="rect">
            <a:avLst/>
          </a:prstGeom>
          <a:noFill/>
          <a:ln>
            <a:noFill/>
          </a:ln>
        </p:spPr>
        <p:txBody>
          <a:bodyPr anchorCtr="0" anchor="t" bIns="40475" lIns="80975" spcFirstLastPara="1" rIns="80975" wrap="square" tIns="40475">
            <a:noAutofit/>
          </a:bodyPr>
          <a:lstStyle>
            <a:lvl1pPr lvl="0" algn="l">
              <a:spcBef>
                <a:spcPts val="240"/>
              </a:spcBef>
              <a:spcAft>
                <a:spcPts val="0"/>
              </a:spcAft>
              <a:buSzPts val="1400"/>
              <a:buNone/>
              <a:defRPr/>
            </a:lvl1pPr>
            <a:lvl2pPr lvl="1" algn="l">
              <a:spcBef>
                <a:spcPts val="360"/>
              </a:spcBef>
              <a:spcAft>
                <a:spcPts val="0"/>
              </a:spcAft>
              <a:buSzPts val="1400"/>
              <a:buNone/>
              <a:defRPr/>
            </a:lvl2pPr>
            <a:lvl3pPr lvl="2" algn="l">
              <a:spcBef>
                <a:spcPts val="360"/>
              </a:spcBef>
              <a:spcAft>
                <a:spcPts val="0"/>
              </a:spcAft>
              <a:buSzPts val="1400"/>
              <a:buNone/>
              <a:defRPr/>
            </a:lvl3pPr>
            <a:lvl4pPr lvl="3" algn="l">
              <a:spcBef>
                <a:spcPts val="360"/>
              </a:spcBef>
              <a:spcAft>
                <a:spcPts val="0"/>
              </a:spcAft>
              <a:buSzPts val="1400"/>
              <a:buNone/>
              <a:defRPr/>
            </a:lvl4pPr>
            <a:lvl5pPr lvl="4" algn="l">
              <a:spcBef>
                <a:spcPts val="36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6" name="Google Shape;46;p43"/>
          <p:cNvSpPr txBox="1"/>
          <p:nvPr>
            <p:ph idx="11" type="ftr"/>
          </p:nvPr>
        </p:nvSpPr>
        <p:spPr>
          <a:xfrm>
            <a:off x="2811463" y="5411788"/>
            <a:ext cx="2606675" cy="412750"/>
          </a:xfrm>
          <a:prstGeom prst="rect">
            <a:avLst/>
          </a:prstGeom>
          <a:noFill/>
          <a:ln>
            <a:noFill/>
          </a:ln>
        </p:spPr>
        <p:txBody>
          <a:bodyPr anchorCtr="0" anchor="t" bIns="40475" lIns="80975" spcFirstLastPara="1" rIns="80975" wrap="square" tIns="40475">
            <a:noAutofit/>
          </a:bodyPr>
          <a:lstStyle>
            <a:lvl1pPr lvl="0" algn="ctr">
              <a:spcBef>
                <a:spcPts val="240"/>
              </a:spcBef>
              <a:spcAft>
                <a:spcPts val="0"/>
              </a:spcAft>
              <a:buSzPts val="1400"/>
              <a:buNone/>
              <a:defRPr/>
            </a:lvl1pPr>
            <a:lvl2pPr lvl="1" algn="l">
              <a:spcBef>
                <a:spcPts val="360"/>
              </a:spcBef>
              <a:spcAft>
                <a:spcPts val="0"/>
              </a:spcAft>
              <a:buSzPts val="1400"/>
              <a:buNone/>
              <a:defRPr/>
            </a:lvl2pPr>
            <a:lvl3pPr lvl="2" algn="l">
              <a:spcBef>
                <a:spcPts val="360"/>
              </a:spcBef>
              <a:spcAft>
                <a:spcPts val="0"/>
              </a:spcAft>
              <a:buSzPts val="1400"/>
              <a:buNone/>
              <a:defRPr/>
            </a:lvl3pPr>
            <a:lvl4pPr lvl="3" algn="l">
              <a:spcBef>
                <a:spcPts val="360"/>
              </a:spcBef>
              <a:spcAft>
                <a:spcPts val="0"/>
              </a:spcAft>
              <a:buSzPts val="1400"/>
              <a:buNone/>
              <a:defRPr/>
            </a:lvl4pPr>
            <a:lvl5pPr lvl="4" algn="l">
              <a:spcBef>
                <a:spcPts val="36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7" name="Google Shape;47;p43"/>
          <p:cNvSpPr txBox="1"/>
          <p:nvPr>
            <p:ph idx="12" type="sldNum"/>
          </p:nvPr>
        </p:nvSpPr>
        <p:spPr>
          <a:xfrm>
            <a:off x="5897563" y="5411788"/>
            <a:ext cx="1920875" cy="412750"/>
          </a:xfrm>
          <a:prstGeom prst="rect">
            <a:avLst/>
          </a:prstGeom>
          <a:noFill/>
          <a:ln>
            <a:noFill/>
          </a:ln>
        </p:spPr>
        <p:txBody>
          <a:bodyPr anchorCtr="0" anchor="t" bIns="40475" lIns="80975" spcFirstLastPara="1" rIns="80975" wrap="square" tIns="40475">
            <a:noAutofit/>
          </a:bodyPr>
          <a:lstStyle>
            <a:lvl1pPr indent="0" lvl="0" marL="0" marR="0" algn="r">
              <a:spcBef>
                <a:spcPts val="0"/>
              </a:spcBef>
              <a:spcAft>
                <a:spcPts val="0"/>
              </a:spcAft>
              <a:buNone/>
              <a:defRPr sz="1200">
                <a:solidFill>
                  <a:schemeClr val="dk1"/>
                </a:solidFill>
                <a:latin typeface="Times New Roman"/>
                <a:ea typeface="Times New Roman"/>
                <a:cs typeface="Times New Roman"/>
                <a:sym typeface="Times New Roman"/>
              </a:defRPr>
            </a:lvl1pPr>
            <a:lvl2pPr indent="0" lvl="1" marL="0" marR="0" algn="r">
              <a:spcBef>
                <a:spcPts val="0"/>
              </a:spcBef>
              <a:spcAft>
                <a:spcPts val="0"/>
              </a:spcAft>
              <a:buNone/>
              <a:defRPr sz="1200">
                <a:solidFill>
                  <a:schemeClr val="dk1"/>
                </a:solidFill>
                <a:latin typeface="Times New Roman"/>
                <a:ea typeface="Times New Roman"/>
                <a:cs typeface="Times New Roman"/>
                <a:sym typeface="Times New Roman"/>
              </a:defRPr>
            </a:lvl2pPr>
            <a:lvl3pPr indent="0" lvl="2" marL="0" marR="0" algn="r">
              <a:spcBef>
                <a:spcPts val="0"/>
              </a:spcBef>
              <a:spcAft>
                <a:spcPts val="0"/>
              </a:spcAft>
              <a:buNone/>
              <a:defRPr sz="1200">
                <a:solidFill>
                  <a:schemeClr val="dk1"/>
                </a:solidFill>
                <a:latin typeface="Times New Roman"/>
                <a:ea typeface="Times New Roman"/>
                <a:cs typeface="Times New Roman"/>
                <a:sym typeface="Times New Roman"/>
              </a:defRPr>
            </a:lvl3pPr>
            <a:lvl4pPr indent="0" lvl="3" marL="0" marR="0" algn="r">
              <a:spcBef>
                <a:spcPts val="0"/>
              </a:spcBef>
              <a:spcAft>
                <a:spcPts val="0"/>
              </a:spcAft>
              <a:buNone/>
              <a:defRPr sz="1200">
                <a:solidFill>
                  <a:schemeClr val="dk1"/>
                </a:solidFill>
                <a:latin typeface="Times New Roman"/>
                <a:ea typeface="Times New Roman"/>
                <a:cs typeface="Times New Roman"/>
                <a:sym typeface="Times New Roman"/>
              </a:defRPr>
            </a:lvl4pPr>
            <a:lvl5pPr indent="0" lvl="4" marL="0" marR="0" algn="r">
              <a:spcBef>
                <a:spcPts val="0"/>
              </a:spcBef>
              <a:spcAft>
                <a:spcPts val="0"/>
              </a:spcAft>
              <a:buNone/>
              <a:defRPr sz="1200">
                <a:solidFill>
                  <a:schemeClr val="dk1"/>
                </a:solidFill>
                <a:latin typeface="Times New Roman"/>
                <a:ea typeface="Times New Roman"/>
                <a:cs typeface="Times New Roman"/>
                <a:sym typeface="Times New Roman"/>
              </a:defRPr>
            </a:lvl5pPr>
            <a:lvl6pPr indent="0" lvl="5" marL="0" marR="0" algn="r">
              <a:spcBef>
                <a:spcPts val="0"/>
              </a:spcBef>
              <a:spcAft>
                <a:spcPts val="0"/>
              </a:spcAft>
              <a:buNone/>
              <a:defRPr sz="1200">
                <a:solidFill>
                  <a:schemeClr val="dk1"/>
                </a:solidFill>
                <a:latin typeface="Times New Roman"/>
                <a:ea typeface="Times New Roman"/>
                <a:cs typeface="Times New Roman"/>
                <a:sym typeface="Times New Roman"/>
              </a:defRPr>
            </a:lvl6pPr>
            <a:lvl7pPr indent="0" lvl="6" marL="0" marR="0" algn="r">
              <a:spcBef>
                <a:spcPts val="0"/>
              </a:spcBef>
              <a:spcAft>
                <a:spcPts val="0"/>
              </a:spcAft>
              <a:buNone/>
              <a:defRPr sz="1200">
                <a:solidFill>
                  <a:schemeClr val="dk1"/>
                </a:solidFill>
                <a:latin typeface="Times New Roman"/>
                <a:ea typeface="Times New Roman"/>
                <a:cs typeface="Times New Roman"/>
                <a:sym typeface="Times New Roman"/>
              </a:defRPr>
            </a:lvl7pPr>
            <a:lvl8pPr indent="0" lvl="7" marL="0" marR="0" algn="r">
              <a:spcBef>
                <a:spcPts val="0"/>
              </a:spcBef>
              <a:spcAft>
                <a:spcPts val="0"/>
              </a:spcAft>
              <a:buNone/>
              <a:defRPr sz="1200">
                <a:solidFill>
                  <a:schemeClr val="dk1"/>
                </a:solidFill>
                <a:latin typeface="Times New Roman"/>
                <a:ea typeface="Times New Roman"/>
                <a:cs typeface="Times New Roman"/>
                <a:sym typeface="Times New Roman"/>
              </a:defRPr>
            </a:lvl8pPr>
            <a:lvl9pPr indent="0" lvl="8" marL="0" marR="0" algn="r">
              <a:spcBef>
                <a:spcPts val="0"/>
              </a:spcBef>
              <a:spcAft>
                <a:spcPts val="0"/>
              </a:spcAft>
              <a:buNone/>
              <a:defRPr sz="1200">
                <a:solidFill>
                  <a:schemeClr val="dk1"/>
                </a:solidFill>
                <a:latin typeface="Times New Roman"/>
                <a:ea typeface="Times New Roman"/>
                <a:cs typeface="Times New Roman"/>
                <a:sym typeface="Times New Roman"/>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p:cSld name="Title Slide">
    <p:spTree>
      <p:nvGrpSpPr>
        <p:cNvPr id="48" name="Shape 48"/>
        <p:cNvGrpSpPr/>
        <p:nvPr/>
      </p:nvGrpSpPr>
      <p:grpSpPr>
        <a:xfrm>
          <a:off x="0" y="0"/>
          <a:ext cx="0" cy="0"/>
          <a:chOff x="0" y="0"/>
          <a:chExt cx="0" cy="0"/>
        </a:xfrm>
      </p:grpSpPr>
      <p:sp>
        <p:nvSpPr>
          <p:cNvPr id="49" name="Google Shape;49;p44"/>
          <p:cNvSpPr/>
          <p:nvPr/>
        </p:nvSpPr>
        <p:spPr>
          <a:xfrm>
            <a:off x="-27432" y="-116992"/>
            <a:ext cx="8302752" cy="6108192"/>
          </a:xfrm>
          <a:prstGeom prst="rect">
            <a:avLst/>
          </a:prstGeom>
          <a:solidFill>
            <a:srgbClr val="18696F"/>
          </a:solidFill>
          <a:ln cap="flat" cmpd="sng" w="9525">
            <a:solidFill>
              <a:srgbClr val="B5DADD"/>
            </a:solidFill>
            <a:prstDash val="solid"/>
            <a:round/>
            <a:headEnd len="sm" w="sm" type="none"/>
            <a:tailEnd len="sm" w="sm" type="none"/>
          </a:ln>
          <a:effectLst>
            <a:outerShdw blurRad="40000" rotWithShape="0" dir="5400000" dist="23000">
              <a:srgbClr val="000000">
                <a:alpha val="34901"/>
              </a:srgbClr>
            </a:outerShdw>
          </a:effectLst>
        </p:spPr>
        <p:txBody>
          <a:bodyPr anchorCtr="0" anchor="t" bIns="45700" lIns="91425" spcFirstLastPara="1" rIns="91425" wrap="square" tIns="45700">
            <a:noAutofit/>
          </a:bodyPr>
          <a:lstStyle/>
          <a:p>
            <a:pPr indent="0" lvl="0" marL="0" marR="0" rtl="0" algn="l">
              <a:spcBef>
                <a:spcPts val="0"/>
              </a:spcBef>
              <a:spcAft>
                <a:spcPts val="0"/>
              </a:spcAft>
              <a:buNone/>
            </a:pPr>
            <a:r>
              <a:t/>
            </a:r>
            <a:endParaRPr sz="2400">
              <a:solidFill>
                <a:schemeClr val="lt1"/>
              </a:solidFill>
              <a:latin typeface="Times New Roman"/>
              <a:ea typeface="Times New Roman"/>
              <a:cs typeface="Times New Roman"/>
              <a:sym typeface="Times New Roman"/>
            </a:endParaRPr>
          </a:p>
        </p:txBody>
      </p:sp>
      <p:pic>
        <p:nvPicPr>
          <p:cNvPr id="50" name="Google Shape;50;p44"/>
          <p:cNvPicPr preferRelativeResize="0"/>
          <p:nvPr/>
        </p:nvPicPr>
        <p:blipFill rotWithShape="1">
          <a:blip r:embed="rId2">
            <a:alphaModFix/>
          </a:blip>
          <a:srcRect b="0" l="0" r="0" t="0"/>
          <a:stretch/>
        </p:blipFill>
        <p:spPr>
          <a:xfrm>
            <a:off x="0" y="1130453"/>
            <a:ext cx="8266176" cy="4233508"/>
          </a:xfrm>
          <a:prstGeom prst="rect">
            <a:avLst/>
          </a:prstGeom>
          <a:noFill/>
          <a:ln>
            <a:noFill/>
          </a:ln>
        </p:spPr>
      </p:pic>
      <p:sp>
        <p:nvSpPr>
          <p:cNvPr id="51" name="Google Shape;51;p44"/>
          <p:cNvSpPr txBox="1"/>
          <p:nvPr>
            <p:ph idx="10" type="dt"/>
          </p:nvPr>
        </p:nvSpPr>
        <p:spPr>
          <a:xfrm>
            <a:off x="411163" y="5411788"/>
            <a:ext cx="1920875" cy="412750"/>
          </a:xfrm>
          <a:prstGeom prst="rect">
            <a:avLst/>
          </a:prstGeom>
          <a:noFill/>
          <a:ln>
            <a:noFill/>
          </a:ln>
        </p:spPr>
        <p:txBody>
          <a:bodyPr anchorCtr="0" anchor="t" bIns="40475" lIns="80975" spcFirstLastPara="1" rIns="80975" wrap="square" tIns="40475">
            <a:noAutofit/>
          </a:bodyPr>
          <a:lstStyle>
            <a:lvl1pPr lvl="0" algn="l">
              <a:spcBef>
                <a:spcPts val="240"/>
              </a:spcBef>
              <a:spcAft>
                <a:spcPts val="0"/>
              </a:spcAft>
              <a:buSzPts val="1400"/>
              <a:buNone/>
              <a:defRPr/>
            </a:lvl1pPr>
            <a:lvl2pPr lvl="1" algn="l">
              <a:spcBef>
                <a:spcPts val="360"/>
              </a:spcBef>
              <a:spcAft>
                <a:spcPts val="0"/>
              </a:spcAft>
              <a:buSzPts val="1400"/>
              <a:buNone/>
              <a:defRPr/>
            </a:lvl2pPr>
            <a:lvl3pPr lvl="2" algn="l">
              <a:spcBef>
                <a:spcPts val="360"/>
              </a:spcBef>
              <a:spcAft>
                <a:spcPts val="0"/>
              </a:spcAft>
              <a:buSzPts val="1400"/>
              <a:buNone/>
              <a:defRPr/>
            </a:lvl3pPr>
            <a:lvl4pPr lvl="3" algn="l">
              <a:spcBef>
                <a:spcPts val="360"/>
              </a:spcBef>
              <a:spcAft>
                <a:spcPts val="0"/>
              </a:spcAft>
              <a:buSzPts val="1400"/>
              <a:buNone/>
              <a:defRPr/>
            </a:lvl4pPr>
            <a:lvl5pPr lvl="4" algn="l">
              <a:spcBef>
                <a:spcPts val="36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2" name="Google Shape;52;p44"/>
          <p:cNvSpPr txBox="1"/>
          <p:nvPr>
            <p:ph idx="11" type="ftr"/>
          </p:nvPr>
        </p:nvSpPr>
        <p:spPr>
          <a:xfrm>
            <a:off x="2811463" y="5411788"/>
            <a:ext cx="2606675" cy="412750"/>
          </a:xfrm>
          <a:prstGeom prst="rect">
            <a:avLst/>
          </a:prstGeom>
          <a:noFill/>
          <a:ln>
            <a:noFill/>
          </a:ln>
        </p:spPr>
        <p:txBody>
          <a:bodyPr anchorCtr="0" anchor="t" bIns="40475" lIns="80975" spcFirstLastPara="1" rIns="80975" wrap="square" tIns="40475">
            <a:noAutofit/>
          </a:bodyPr>
          <a:lstStyle>
            <a:lvl1pPr lvl="0" algn="ctr">
              <a:spcBef>
                <a:spcPts val="240"/>
              </a:spcBef>
              <a:spcAft>
                <a:spcPts val="0"/>
              </a:spcAft>
              <a:buSzPts val="1400"/>
              <a:buNone/>
              <a:defRPr/>
            </a:lvl1pPr>
            <a:lvl2pPr lvl="1" algn="l">
              <a:spcBef>
                <a:spcPts val="360"/>
              </a:spcBef>
              <a:spcAft>
                <a:spcPts val="0"/>
              </a:spcAft>
              <a:buSzPts val="1400"/>
              <a:buNone/>
              <a:defRPr/>
            </a:lvl2pPr>
            <a:lvl3pPr lvl="2" algn="l">
              <a:spcBef>
                <a:spcPts val="360"/>
              </a:spcBef>
              <a:spcAft>
                <a:spcPts val="0"/>
              </a:spcAft>
              <a:buSzPts val="1400"/>
              <a:buNone/>
              <a:defRPr/>
            </a:lvl3pPr>
            <a:lvl4pPr lvl="3" algn="l">
              <a:spcBef>
                <a:spcPts val="360"/>
              </a:spcBef>
              <a:spcAft>
                <a:spcPts val="0"/>
              </a:spcAft>
              <a:buSzPts val="1400"/>
              <a:buNone/>
              <a:defRPr/>
            </a:lvl4pPr>
            <a:lvl5pPr lvl="4" algn="l">
              <a:spcBef>
                <a:spcPts val="36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3" name="Google Shape;53;p44"/>
          <p:cNvSpPr txBox="1"/>
          <p:nvPr>
            <p:ph idx="12" type="sldNum"/>
          </p:nvPr>
        </p:nvSpPr>
        <p:spPr>
          <a:xfrm>
            <a:off x="5897563" y="5411788"/>
            <a:ext cx="1920875" cy="412750"/>
          </a:xfrm>
          <a:prstGeom prst="rect">
            <a:avLst/>
          </a:prstGeom>
          <a:noFill/>
          <a:ln>
            <a:noFill/>
          </a:ln>
        </p:spPr>
        <p:txBody>
          <a:bodyPr anchorCtr="0" anchor="t" bIns="40475" lIns="80975" spcFirstLastPara="1" rIns="80975" wrap="square" tIns="40475">
            <a:noAutofit/>
          </a:bodyPr>
          <a:lstStyle>
            <a:lvl1pPr indent="0" lvl="0" marL="0" marR="0" algn="r">
              <a:spcBef>
                <a:spcPts val="0"/>
              </a:spcBef>
              <a:spcAft>
                <a:spcPts val="0"/>
              </a:spcAft>
              <a:buNone/>
              <a:defRPr sz="1200">
                <a:solidFill>
                  <a:schemeClr val="dk1"/>
                </a:solidFill>
                <a:latin typeface="Times New Roman"/>
                <a:ea typeface="Times New Roman"/>
                <a:cs typeface="Times New Roman"/>
                <a:sym typeface="Times New Roman"/>
              </a:defRPr>
            </a:lvl1pPr>
            <a:lvl2pPr indent="0" lvl="1" marL="0" marR="0" algn="r">
              <a:spcBef>
                <a:spcPts val="0"/>
              </a:spcBef>
              <a:spcAft>
                <a:spcPts val="0"/>
              </a:spcAft>
              <a:buNone/>
              <a:defRPr sz="1200">
                <a:solidFill>
                  <a:schemeClr val="dk1"/>
                </a:solidFill>
                <a:latin typeface="Times New Roman"/>
                <a:ea typeface="Times New Roman"/>
                <a:cs typeface="Times New Roman"/>
                <a:sym typeface="Times New Roman"/>
              </a:defRPr>
            </a:lvl2pPr>
            <a:lvl3pPr indent="0" lvl="2" marL="0" marR="0" algn="r">
              <a:spcBef>
                <a:spcPts val="0"/>
              </a:spcBef>
              <a:spcAft>
                <a:spcPts val="0"/>
              </a:spcAft>
              <a:buNone/>
              <a:defRPr sz="1200">
                <a:solidFill>
                  <a:schemeClr val="dk1"/>
                </a:solidFill>
                <a:latin typeface="Times New Roman"/>
                <a:ea typeface="Times New Roman"/>
                <a:cs typeface="Times New Roman"/>
                <a:sym typeface="Times New Roman"/>
              </a:defRPr>
            </a:lvl3pPr>
            <a:lvl4pPr indent="0" lvl="3" marL="0" marR="0" algn="r">
              <a:spcBef>
                <a:spcPts val="0"/>
              </a:spcBef>
              <a:spcAft>
                <a:spcPts val="0"/>
              </a:spcAft>
              <a:buNone/>
              <a:defRPr sz="1200">
                <a:solidFill>
                  <a:schemeClr val="dk1"/>
                </a:solidFill>
                <a:latin typeface="Times New Roman"/>
                <a:ea typeface="Times New Roman"/>
                <a:cs typeface="Times New Roman"/>
                <a:sym typeface="Times New Roman"/>
              </a:defRPr>
            </a:lvl4pPr>
            <a:lvl5pPr indent="0" lvl="4" marL="0" marR="0" algn="r">
              <a:spcBef>
                <a:spcPts val="0"/>
              </a:spcBef>
              <a:spcAft>
                <a:spcPts val="0"/>
              </a:spcAft>
              <a:buNone/>
              <a:defRPr sz="1200">
                <a:solidFill>
                  <a:schemeClr val="dk1"/>
                </a:solidFill>
                <a:latin typeface="Times New Roman"/>
                <a:ea typeface="Times New Roman"/>
                <a:cs typeface="Times New Roman"/>
                <a:sym typeface="Times New Roman"/>
              </a:defRPr>
            </a:lvl5pPr>
            <a:lvl6pPr indent="0" lvl="5" marL="0" marR="0" algn="r">
              <a:spcBef>
                <a:spcPts val="0"/>
              </a:spcBef>
              <a:spcAft>
                <a:spcPts val="0"/>
              </a:spcAft>
              <a:buNone/>
              <a:defRPr sz="1200">
                <a:solidFill>
                  <a:schemeClr val="dk1"/>
                </a:solidFill>
                <a:latin typeface="Times New Roman"/>
                <a:ea typeface="Times New Roman"/>
                <a:cs typeface="Times New Roman"/>
                <a:sym typeface="Times New Roman"/>
              </a:defRPr>
            </a:lvl6pPr>
            <a:lvl7pPr indent="0" lvl="6" marL="0" marR="0" algn="r">
              <a:spcBef>
                <a:spcPts val="0"/>
              </a:spcBef>
              <a:spcAft>
                <a:spcPts val="0"/>
              </a:spcAft>
              <a:buNone/>
              <a:defRPr sz="1200">
                <a:solidFill>
                  <a:schemeClr val="dk1"/>
                </a:solidFill>
                <a:latin typeface="Times New Roman"/>
                <a:ea typeface="Times New Roman"/>
                <a:cs typeface="Times New Roman"/>
                <a:sym typeface="Times New Roman"/>
              </a:defRPr>
            </a:lvl7pPr>
            <a:lvl8pPr indent="0" lvl="7" marL="0" marR="0" algn="r">
              <a:spcBef>
                <a:spcPts val="0"/>
              </a:spcBef>
              <a:spcAft>
                <a:spcPts val="0"/>
              </a:spcAft>
              <a:buNone/>
              <a:defRPr sz="1200">
                <a:solidFill>
                  <a:schemeClr val="dk1"/>
                </a:solidFill>
                <a:latin typeface="Times New Roman"/>
                <a:ea typeface="Times New Roman"/>
                <a:cs typeface="Times New Roman"/>
                <a:sym typeface="Times New Roman"/>
              </a:defRPr>
            </a:lvl8pPr>
            <a:lvl9pPr indent="0" lvl="8" marL="0" marR="0" algn="r">
              <a:spcBef>
                <a:spcPts val="0"/>
              </a:spcBef>
              <a:spcAft>
                <a:spcPts val="0"/>
              </a:spcAft>
              <a:buNone/>
              <a:defRPr sz="1200">
                <a:solidFill>
                  <a:schemeClr val="dk1"/>
                </a:solidFill>
                <a:latin typeface="Times New Roman"/>
                <a:ea typeface="Times New Roman"/>
                <a:cs typeface="Times New Roman"/>
                <a:sym typeface="Times New Roman"/>
              </a:defRPr>
            </a:lvl9pPr>
          </a:lstStyle>
          <a:p>
            <a:pPr indent="0" lvl="0" marL="0" rtl="0" algn="r">
              <a:spcBef>
                <a:spcPts val="0"/>
              </a:spcBef>
              <a:spcAft>
                <a:spcPts val="0"/>
              </a:spcAft>
              <a:buNone/>
            </a:pPr>
            <a:fld id="{00000000-1234-1234-1234-123412341234}" type="slidenum">
              <a:rPr lang="en-US"/>
              <a:t>‹#›</a:t>
            </a:fld>
            <a:endParaRPr/>
          </a:p>
        </p:txBody>
      </p:sp>
      <p:sp>
        <p:nvSpPr>
          <p:cNvPr id="54" name="Google Shape;54;p44"/>
          <p:cNvSpPr/>
          <p:nvPr/>
        </p:nvSpPr>
        <p:spPr>
          <a:xfrm>
            <a:off x="-1" y="223299"/>
            <a:ext cx="5136303" cy="1912001"/>
          </a:xfrm>
          <a:prstGeom prst="rect">
            <a:avLst/>
          </a:prstGeom>
          <a:solidFill>
            <a:srgbClr val="212167"/>
          </a:solidFill>
          <a:ln cap="flat" cmpd="sng" w="9525">
            <a:solidFill>
              <a:srgbClr val="2E2E97"/>
            </a:solidFill>
            <a:prstDash val="solid"/>
            <a:round/>
            <a:headEnd len="sm" w="sm" type="none"/>
            <a:tailEnd len="sm" w="sm" type="none"/>
          </a:ln>
          <a:effectLst>
            <a:outerShdw blurRad="40000" rotWithShape="0" dir="5400000" dist="23000">
              <a:srgbClr val="000000">
                <a:alpha val="34901"/>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2400">
              <a:solidFill>
                <a:schemeClr val="lt1"/>
              </a:solidFill>
              <a:latin typeface="Times New Roman"/>
              <a:ea typeface="Times New Roman"/>
              <a:cs typeface="Times New Roman"/>
              <a:sym typeface="Times New Roman"/>
            </a:endParaRPr>
          </a:p>
        </p:txBody>
      </p:sp>
      <p:sp>
        <p:nvSpPr>
          <p:cNvPr id="55" name="Google Shape;55;p44"/>
          <p:cNvSpPr/>
          <p:nvPr/>
        </p:nvSpPr>
        <p:spPr>
          <a:xfrm>
            <a:off x="339363" y="226561"/>
            <a:ext cx="4741111" cy="1846659"/>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Clr>
                <a:schemeClr val="lt1"/>
              </a:buClr>
              <a:buSzPts val="3800"/>
              <a:buFont typeface="Noto Sans Symbols"/>
              <a:buNone/>
            </a:pPr>
            <a:r>
              <a:rPr b="1" lang="en-US" sz="3800">
                <a:solidFill>
                  <a:schemeClr val="lt1"/>
                </a:solidFill>
                <a:latin typeface="Arial"/>
                <a:ea typeface="Arial"/>
                <a:cs typeface="Arial"/>
                <a:sym typeface="Arial"/>
              </a:rPr>
              <a:t>Accounting for Governmental </a:t>
            </a:r>
            <a:endParaRPr/>
          </a:p>
          <a:p>
            <a:pPr indent="0" lvl="0" marL="0" marR="0" rtl="0" algn="l">
              <a:spcBef>
                <a:spcPts val="0"/>
              </a:spcBef>
              <a:spcAft>
                <a:spcPts val="0"/>
              </a:spcAft>
              <a:buClr>
                <a:schemeClr val="lt1"/>
              </a:buClr>
              <a:buSzPts val="3800"/>
              <a:buFont typeface="Noto Sans Symbols"/>
              <a:buNone/>
            </a:pPr>
            <a:r>
              <a:rPr b="1" lang="en-US" sz="3800">
                <a:solidFill>
                  <a:schemeClr val="lt1"/>
                </a:solidFill>
                <a:latin typeface="Arial"/>
                <a:ea typeface="Arial"/>
                <a:cs typeface="Arial"/>
                <a:sym typeface="Arial"/>
              </a:rPr>
              <a:t>&amp; Nonprofit Entities</a:t>
            </a:r>
            <a:endParaRPr b="1" sz="3800">
              <a:solidFill>
                <a:schemeClr val="lt1"/>
              </a:solidFill>
              <a:latin typeface="Arial"/>
              <a:ea typeface="Arial"/>
              <a:cs typeface="Arial"/>
              <a:sym typeface="Arial"/>
            </a:endParaRPr>
          </a:p>
        </p:txBody>
      </p:sp>
      <p:sp>
        <p:nvSpPr>
          <p:cNvPr id="56" name="Google Shape;56;p44"/>
          <p:cNvSpPr/>
          <p:nvPr/>
        </p:nvSpPr>
        <p:spPr>
          <a:xfrm>
            <a:off x="5292553" y="118895"/>
            <a:ext cx="3016157" cy="929485"/>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lang="en-US" sz="1600">
                <a:solidFill>
                  <a:srgbClr val="FFFFFF"/>
                </a:solidFill>
                <a:latin typeface="Arial"/>
                <a:ea typeface="Arial"/>
                <a:cs typeface="Arial"/>
                <a:sym typeface="Arial"/>
              </a:rPr>
              <a:t>JACQUELINE L. RECK</a:t>
            </a:r>
            <a:endParaRPr/>
          </a:p>
          <a:p>
            <a:pPr indent="0" lvl="0" marL="0" marR="0" rtl="0" algn="l">
              <a:spcBef>
                <a:spcPts val="320"/>
              </a:spcBef>
              <a:spcAft>
                <a:spcPts val="0"/>
              </a:spcAft>
              <a:buNone/>
            </a:pPr>
            <a:r>
              <a:rPr b="1" lang="en-US" sz="1600">
                <a:solidFill>
                  <a:srgbClr val="FFFFFF"/>
                </a:solidFill>
                <a:latin typeface="Arial"/>
                <a:ea typeface="Arial"/>
                <a:cs typeface="Arial"/>
                <a:sym typeface="Arial"/>
              </a:rPr>
              <a:t>SUZANNE L. LOWENSOHN</a:t>
            </a:r>
            <a:endParaRPr/>
          </a:p>
          <a:p>
            <a:pPr indent="0" lvl="0" marL="0" marR="0" rtl="0" algn="l">
              <a:spcBef>
                <a:spcPts val="320"/>
              </a:spcBef>
              <a:spcAft>
                <a:spcPts val="0"/>
              </a:spcAft>
              <a:buNone/>
            </a:pPr>
            <a:r>
              <a:rPr b="1" lang="en-US" sz="1600">
                <a:solidFill>
                  <a:srgbClr val="FFFFFF"/>
                </a:solidFill>
                <a:latin typeface="Arial"/>
                <a:ea typeface="Arial"/>
                <a:cs typeface="Arial"/>
                <a:sym typeface="Arial"/>
              </a:rPr>
              <a:t>DANIEL</a:t>
            </a:r>
            <a:r>
              <a:rPr b="1" lang="en-US" sz="1600">
                <a:solidFill>
                  <a:srgbClr val="FFFFFF"/>
                </a:solidFill>
                <a:latin typeface="Arial"/>
                <a:ea typeface="Arial"/>
                <a:cs typeface="Arial"/>
                <a:sym typeface="Arial"/>
              </a:rPr>
              <a:t> G. NEELY</a:t>
            </a:r>
            <a:endParaRPr b="1" sz="1600">
              <a:solidFill>
                <a:srgbClr val="FFFFFF"/>
              </a:solidFill>
              <a:latin typeface="Arial"/>
              <a:ea typeface="Arial"/>
              <a:cs typeface="Arial"/>
              <a:sym typeface="Arial"/>
            </a:endParaRPr>
          </a:p>
        </p:txBody>
      </p:sp>
      <p:sp>
        <p:nvSpPr>
          <p:cNvPr id="57" name="Google Shape;57;p44"/>
          <p:cNvSpPr txBox="1"/>
          <p:nvPr>
            <p:ph idx="1" type="subTitle"/>
          </p:nvPr>
        </p:nvSpPr>
        <p:spPr>
          <a:xfrm>
            <a:off x="4047630" y="2219037"/>
            <a:ext cx="837440" cy="516380"/>
          </a:xfrm>
          <a:prstGeom prst="rect">
            <a:avLst/>
          </a:prstGeom>
          <a:noFill/>
          <a:ln>
            <a:noFill/>
          </a:ln>
        </p:spPr>
        <p:txBody>
          <a:bodyPr anchorCtr="0" anchor="t" bIns="40475" lIns="80975" spcFirstLastPara="1" rIns="80975" wrap="square" tIns="40475">
            <a:noAutofit/>
          </a:bodyPr>
          <a:lstStyle>
            <a:lvl1pPr lvl="0" algn="ctr">
              <a:spcBef>
                <a:spcPts val="480"/>
              </a:spcBef>
              <a:spcAft>
                <a:spcPts val="0"/>
              </a:spcAft>
              <a:buClr>
                <a:srgbClr val="262673"/>
              </a:buClr>
              <a:buSzPts val="2400"/>
              <a:buFont typeface="Arial"/>
              <a:buNone/>
              <a:defRPr b="1" sz="2400">
                <a:solidFill>
                  <a:srgbClr val="262673"/>
                </a:solidFill>
              </a:defRPr>
            </a:lvl1pPr>
            <a:lvl2pPr lvl="1" algn="ctr">
              <a:spcBef>
                <a:spcPts val="500"/>
              </a:spcBef>
              <a:spcAft>
                <a:spcPts val="0"/>
              </a:spcAft>
              <a:buClr>
                <a:schemeClr val="dk1"/>
              </a:buClr>
              <a:buSzPts val="2500"/>
              <a:buFont typeface="Arial"/>
              <a:buNone/>
              <a:defRPr/>
            </a:lvl2pPr>
            <a:lvl3pPr lvl="2" algn="ctr">
              <a:spcBef>
                <a:spcPts val="420"/>
              </a:spcBef>
              <a:spcAft>
                <a:spcPts val="0"/>
              </a:spcAft>
              <a:buClr>
                <a:schemeClr val="dk1"/>
              </a:buClr>
              <a:buSzPts val="2100"/>
              <a:buFont typeface="Arial"/>
              <a:buNone/>
              <a:defRPr/>
            </a:lvl3pPr>
            <a:lvl4pPr lvl="3" algn="ctr">
              <a:spcBef>
                <a:spcPts val="360"/>
              </a:spcBef>
              <a:spcAft>
                <a:spcPts val="0"/>
              </a:spcAft>
              <a:buClr>
                <a:schemeClr val="dk1"/>
              </a:buClr>
              <a:buSzPts val="1800"/>
              <a:buFont typeface="Arial"/>
              <a:buNone/>
              <a:defRPr/>
            </a:lvl4pPr>
            <a:lvl5pPr lvl="4" algn="ctr">
              <a:spcBef>
                <a:spcPts val="360"/>
              </a:spcBef>
              <a:spcAft>
                <a:spcPts val="0"/>
              </a:spcAft>
              <a:buClr>
                <a:schemeClr val="dk1"/>
              </a:buClr>
              <a:buSzPts val="1800"/>
              <a:buFont typeface="Arial"/>
              <a:buNone/>
              <a:defRPr/>
            </a:lvl5pPr>
            <a:lvl6pPr lvl="5" algn="ctr">
              <a:spcBef>
                <a:spcPts val="360"/>
              </a:spcBef>
              <a:spcAft>
                <a:spcPts val="0"/>
              </a:spcAft>
              <a:buClr>
                <a:schemeClr val="dk1"/>
              </a:buClr>
              <a:buSzPts val="1800"/>
              <a:buFont typeface="Arial"/>
              <a:buNone/>
              <a:defRPr/>
            </a:lvl6pPr>
            <a:lvl7pPr lvl="6" algn="ctr">
              <a:spcBef>
                <a:spcPts val="360"/>
              </a:spcBef>
              <a:spcAft>
                <a:spcPts val="0"/>
              </a:spcAft>
              <a:buClr>
                <a:schemeClr val="dk1"/>
              </a:buClr>
              <a:buSzPts val="1800"/>
              <a:buFont typeface="Arial"/>
              <a:buNone/>
              <a:defRPr/>
            </a:lvl7pPr>
            <a:lvl8pPr lvl="7" algn="ctr">
              <a:spcBef>
                <a:spcPts val="360"/>
              </a:spcBef>
              <a:spcAft>
                <a:spcPts val="0"/>
              </a:spcAft>
              <a:buClr>
                <a:schemeClr val="dk1"/>
              </a:buClr>
              <a:buSzPts val="1800"/>
              <a:buFont typeface="Arial"/>
              <a:buNone/>
              <a:defRPr/>
            </a:lvl8pPr>
            <a:lvl9pPr lvl="8" algn="ctr">
              <a:spcBef>
                <a:spcPts val="360"/>
              </a:spcBef>
              <a:spcAft>
                <a:spcPts val="0"/>
              </a:spcAft>
              <a:buClr>
                <a:schemeClr val="dk1"/>
              </a:buClr>
              <a:buSzPts val="1800"/>
              <a:buFont typeface="Arial"/>
              <a:buNone/>
              <a:defRPr/>
            </a:lvl9pPr>
          </a:lstStyl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58" name="Shape 58"/>
        <p:cNvGrpSpPr/>
        <p:nvPr/>
      </p:nvGrpSpPr>
      <p:grpSpPr>
        <a:xfrm>
          <a:off x="0" y="0"/>
          <a:ext cx="0" cy="0"/>
          <a:chOff x="0" y="0"/>
          <a:chExt cx="0" cy="0"/>
        </a:xfrm>
      </p:grpSpPr>
      <p:sp>
        <p:nvSpPr>
          <p:cNvPr id="59" name="Google Shape;59;p45"/>
          <p:cNvSpPr txBox="1"/>
          <p:nvPr>
            <p:ph type="title"/>
          </p:nvPr>
        </p:nvSpPr>
        <p:spPr>
          <a:xfrm>
            <a:off x="650082" y="3819314"/>
            <a:ext cx="6995160" cy="1180465"/>
          </a:xfrm>
          <a:prstGeom prst="rect">
            <a:avLst/>
          </a:prstGeom>
          <a:noFill/>
          <a:ln>
            <a:noFill/>
          </a:ln>
        </p:spPr>
        <p:txBody>
          <a:bodyPr anchorCtr="0" anchor="t" bIns="40475" lIns="80975" spcFirstLastPara="1" rIns="80975" wrap="square" tIns="40475">
            <a:noAutofit/>
          </a:bodyPr>
          <a:lstStyle>
            <a:lvl1pPr lvl="0" algn="l">
              <a:spcBef>
                <a:spcPts val="0"/>
              </a:spcBef>
              <a:spcAft>
                <a:spcPts val="0"/>
              </a:spcAft>
              <a:buSzPts val="1400"/>
              <a:buNone/>
              <a:defRPr b="1" sz="3500" cap="none"/>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60" name="Google Shape;60;p45"/>
          <p:cNvSpPr txBox="1"/>
          <p:nvPr>
            <p:ph idx="1" type="body"/>
          </p:nvPr>
        </p:nvSpPr>
        <p:spPr>
          <a:xfrm>
            <a:off x="650082" y="2519152"/>
            <a:ext cx="6995160" cy="1300162"/>
          </a:xfrm>
          <a:prstGeom prst="rect">
            <a:avLst/>
          </a:prstGeom>
          <a:noFill/>
          <a:ln>
            <a:noFill/>
          </a:ln>
        </p:spPr>
        <p:txBody>
          <a:bodyPr anchorCtr="0" anchor="b" bIns="40475" lIns="80975" spcFirstLastPara="1" rIns="80975" wrap="square" tIns="40475">
            <a:noAutofit/>
          </a:bodyPr>
          <a:lstStyle>
            <a:lvl1pPr indent="-228600" lvl="0" marL="457200" algn="l">
              <a:spcBef>
                <a:spcPts val="360"/>
              </a:spcBef>
              <a:spcAft>
                <a:spcPts val="0"/>
              </a:spcAft>
              <a:buClr>
                <a:schemeClr val="dk1"/>
              </a:buClr>
              <a:buSzPts val="1800"/>
              <a:buFont typeface="Arial"/>
              <a:buNone/>
              <a:defRPr sz="1800"/>
            </a:lvl1pPr>
            <a:lvl2pPr indent="-228600" lvl="1" marL="914400" algn="l">
              <a:spcBef>
                <a:spcPts val="320"/>
              </a:spcBef>
              <a:spcAft>
                <a:spcPts val="0"/>
              </a:spcAft>
              <a:buClr>
                <a:schemeClr val="dk1"/>
              </a:buClr>
              <a:buSzPts val="1600"/>
              <a:buFont typeface="Arial"/>
              <a:buNone/>
              <a:defRPr sz="1600"/>
            </a:lvl2pPr>
            <a:lvl3pPr indent="-228600" lvl="2" marL="1371600" algn="l">
              <a:spcBef>
                <a:spcPts val="280"/>
              </a:spcBef>
              <a:spcAft>
                <a:spcPts val="0"/>
              </a:spcAft>
              <a:buClr>
                <a:schemeClr val="dk1"/>
              </a:buClr>
              <a:buSzPts val="1400"/>
              <a:buFont typeface="Arial"/>
              <a:buNone/>
              <a:defRPr sz="1400"/>
            </a:lvl3pPr>
            <a:lvl4pPr indent="-228600" lvl="3" marL="1828800" algn="l">
              <a:spcBef>
                <a:spcPts val="240"/>
              </a:spcBef>
              <a:spcAft>
                <a:spcPts val="0"/>
              </a:spcAft>
              <a:buClr>
                <a:schemeClr val="dk1"/>
              </a:buClr>
              <a:buSzPts val="1200"/>
              <a:buFont typeface="Arial"/>
              <a:buNone/>
              <a:defRPr sz="1200"/>
            </a:lvl4pPr>
            <a:lvl5pPr indent="-228600" lvl="4" marL="2286000" algn="l">
              <a:spcBef>
                <a:spcPts val="240"/>
              </a:spcBef>
              <a:spcAft>
                <a:spcPts val="0"/>
              </a:spcAft>
              <a:buClr>
                <a:schemeClr val="dk1"/>
              </a:buClr>
              <a:buSzPts val="1200"/>
              <a:buFont typeface="Arial"/>
              <a:buNone/>
              <a:defRPr sz="1200"/>
            </a:lvl5pPr>
            <a:lvl6pPr indent="-228600" lvl="5" marL="2743200" algn="l">
              <a:spcBef>
                <a:spcPts val="240"/>
              </a:spcBef>
              <a:spcAft>
                <a:spcPts val="0"/>
              </a:spcAft>
              <a:buClr>
                <a:schemeClr val="dk1"/>
              </a:buClr>
              <a:buSzPts val="1200"/>
              <a:buFont typeface="Arial"/>
              <a:buNone/>
              <a:defRPr sz="1200"/>
            </a:lvl6pPr>
            <a:lvl7pPr indent="-228600" lvl="6" marL="3200400" algn="l">
              <a:spcBef>
                <a:spcPts val="240"/>
              </a:spcBef>
              <a:spcAft>
                <a:spcPts val="0"/>
              </a:spcAft>
              <a:buClr>
                <a:schemeClr val="dk1"/>
              </a:buClr>
              <a:buSzPts val="1200"/>
              <a:buFont typeface="Arial"/>
              <a:buNone/>
              <a:defRPr sz="1200"/>
            </a:lvl7pPr>
            <a:lvl8pPr indent="-228600" lvl="7" marL="3657600" algn="l">
              <a:spcBef>
                <a:spcPts val="240"/>
              </a:spcBef>
              <a:spcAft>
                <a:spcPts val="0"/>
              </a:spcAft>
              <a:buClr>
                <a:schemeClr val="dk1"/>
              </a:buClr>
              <a:buSzPts val="1200"/>
              <a:buFont typeface="Arial"/>
              <a:buNone/>
              <a:defRPr sz="1200"/>
            </a:lvl8pPr>
            <a:lvl9pPr indent="-228600" lvl="8" marL="4114800" algn="l">
              <a:spcBef>
                <a:spcPts val="240"/>
              </a:spcBef>
              <a:spcAft>
                <a:spcPts val="0"/>
              </a:spcAft>
              <a:buClr>
                <a:schemeClr val="dk1"/>
              </a:buClr>
              <a:buSzPts val="1200"/>
              <a:buFont typeface="Arial"/>
              <a:buNone/>
              <a:defRPr sz="1200"/>
            </a:lvl9pPr>
          </a:lstStyle>
          <a:p/>
        </p:txBody>
      </p:sp>
      <p:sp>
        <p:nvSpPr>
          <p:cNvPr id="61" name="Google Shape;61;p45"/>
          <p:cNvSpPr txBox="1"/>
          <p:nvPr>
            <p:ph idx="10" type="dt"/>
          </p:nvPr>
        </p:nvSpPr>
        <p:spPr>
          <a:xfrm>
            <a:off x="411163" y="5411788"/>
            <a:ext cx="1920875" cy="412750"/>
          </a:xfrm>
          <a:prstGeom prst="rect">
            <a:avLst/>
          </a:prstGeom>
          <a:noFill/>
          <a:ln>
            <a:noFill/>
          </a:ln>
        </p:spPr>
        <p:txBody>
          <a:bodyPr anchorCtr="0" anchor="t" bIns="40475" lIns="80975" spcFirstLastPara="1" rIns="80975" wrap="square" tIns="40475">
            <a:noAutofit/>
          </a:bodyPr>
          <a:lstStyle>
            <a:lvl1pPr lvl="0" algn="l">
              <a:spcBef>
                <a:spcPts val="240"/>
              </a:spcBef>
              <a:spcAft>
                <a:spcPts val="0"/>
              </a:spcAft>
              <a:buSzPts val="1400"/>
              <a:buNone/>
              <a:defRPr/>
            </a:lvl1pPr>
            <a:lvl2pPr lvl="1" algn="l">
              <a:spcBef>
                <a:spcPts val="360"/>
              </a:spcBef>
              <a:spcAft>
                <a:spcPts val="0"/>
              </a:spcAft>
              <a:buSzPts val="1400"/>
              <a:buNone/>
              <a:defRPr/>
            </a:lvl2pPr>
            <a:lvl3pPr lvl="2" algn="l">
              <a:spcBef>
                <a:spcPts val="360"/>
              </a:spcBef>
              <a:spcAft>
                <a:spcPts val="0"/>
              </a:spcAft>
              <a:buSzPts val="1400"/>
              <a:buNone/>
              <a:defRPr/>
            </a:lvl3pPr>
            <a:lvl4pPr lvl="3" algn="l">
              <a:spcBef>
                <a:spcPts val="360"/>
              </a:spcBef>
              <a:spcAft>
                <a:spcPts val="0"/>
              </a:spcAft>
              <a:buSzPts val="1400"/>
              <a:buNone/>
              <a:defRPr/>
            </a:lvl4pPr>
            <a:lvl5pPr lvl="4" algn="l">
              <a:spcBef>
                <a:spcPts val="36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2" name="Google Shape;62;p45"/>
          <p:cNvSpPr txBox="1"/>
          <p:nvPr>
            <p:ph idx="11" type="ftr"/>
          </p:nvPr>
        </p:nvSpPr>
        <p:spPr>
          <a:xfrm>
            <a:off x="2811463" y="5411788"/>
            <a:ext cx="2606675" cy="412750"/>
          </a:xfrm>
          <a:prstGeom prst="rect">
            <a:avLst/>
          </a:prstGeom>
          <a:noFill/>
          <a:ln>
            <a:noFill/>
          </a:ln>
        </p:spPr>
        <p:txBody>
          <a:bodyPr anchorCtr="0" anchor="t" bIns="40475" lIns="80975" spcFirstLastPara="1" rIns="80975" wrap="square" tIns="40475">
            <a:noAutofit/>
          </a:bodyPr>
          <a:lstStyle>
            <a:lvl1pPr lvl="0" algn="ctr">
              <a:spcBef>
                <a:spcPts val="240"/>
              </a:spcBef>
              <a:spcAft>
                <a:spcPts val="0"/>
              </a:spcAft>
              <a:buSzPts val="1400"/>
              <a:buNone/>
              <a:defRPr/>
            </a:lvl1pPr>
            <a:lvl2pPr lvl="1" algn="l">
              <a:spcBef>
                <a:spcPts val="360"/>
              </a:spcBef>
              <a:spcAft>
                <a:spcPts val="0"/>
              </a:spcAft>
              <a:buSzPts val="1400"/>
              <a:buNone/>
              <a:defRPr/>
            </a:lvl2pPr>
            <a:lvl3pPr lvl="2" algn="l">
              <a:spcBef>
                <a:spcPts val="360"/>
              </a:spcBef>
              <a:spcAft>
                <a:spcPts val="0"/>
              </a:spcAft>
              <a:buSzPts val="1400"/>
              <a:buNone/>
              <a:defRPr/>
            </a:lvl3pPr>
            <a:lvl4pPr lvl="3" algn="l">
              <a:spcBef>
                <a:spcPts val="360"/>
              </a:spcBef>
              <a:spcAft>
                <a:spcPts val="0"/>
              </a:spcAft>
              <a:buSzPts val="1400"/>
              <a:buNone/>
              <a:defRPr/>
            </a:lvl4pPr>
            <a:lvl5pPr lvl="4" algn="l">
              <a:spcBef>
                <a:spcPts val="36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3" name="Google Shape;63;p45"/>
          <p:cNvSpPr txBox="1"/>
          <p:nvPr>
            <p:ph idx="12" type="sldNum"/>
          </p:nvPr>
        </p:nvSpPr>
        <p:spPr>
          <a:xfrm>
            <a:off x="5897563" y="5411788"/>
            <a:ext cx="1920875" cy="412750"/>
          </a:xfrm>
          <a:prstGeom prst="rect">
            <a:avLst/>
          </a:prstGeom>
          <a:noFill/>
          <a:ln>
            <a:noFill/>
          </a:ln>
        </p:spPr>
        <p:txBody>
          <a:bodyPr anchorCtr="0" anchor="t" bIns="40475" lIns="80975" spcFirstLastPara="1" rIns="80975" wrap="square" tIns="40475">
            <a:noAutofit/>
          </a:bodyPr>
          <a:lstStyle>
            <a:lvl1pPr indent="0" lvl="0" marL="0" marR="0" algn="r">
              <a:spcBef>
                <a:spcPts val="0"/>
              </a:spcBef>
              <a:spcAft>
                <a:spcPts val="0"/>
              </a:spcAft>
              <a:buNone/>
              <a:defRPr sz="1200">
                <a:solidFill>
                  <a:schemeClr val="dk1"/>
                </a:solidFill>
                <a:latin typeface="Times New Roman"/>
                <a:ea typeface="Times New Roman"/>
                <a:cs typeface="Times New Roman"/>
                <a:sym typeface="Times New Roman"/>
              </a:defRPr>
            </a:lvl1pPr>
            <a:lvl2pPr indent="0" lvl="1" marL="0" marR="0" algn="r">
              <a:spcBef>
                <a:spcPts val="0"/>
              </a:spcBef>
              <a:spcAft>
                <a:spcPts val="0"/>
              </a:spcAft>
              <a:buNone/>
              <a:defRPr sz="1200">
                <a:solidFill>
                  <a:schemeClr val="dk1"/>
                </a:solidFill>
                <a:latin typeface="Times New Roman"/>
                <a:ea typeface="Times New Roman"/>
                <a:cs typeface="Times New Roman"/>
                <a:sym typeface="Times New Roman"/>
              </a:defRPr>
            </a:lvl2pPr>
            <a:lvl3pPr indent="0" lvl="2" marL="0" marR="0" algn="r">
              <a:spcBef>
                <a:spcPts val="0"/>
              </a:spcBef>
              <a:spcAft>
                <a:spcPts val="0"/>
              </a:spcAft>
              <a:buNone/>
              <a:defRPr sz="1200">
                <a:solidFill>
                  <a:schemeClr val="dk1"/>
                </a:solidFill>
                <a:latin typeface="Times New Roman"/>
                <a:ea typeface="Times New Roman"/>
                <a:cs typeface="Times New Roman"/>
                <a:sym typeface="Times New Roman"/>
              </a:defRPr>
            </a:lvl3pPr>
            <a:lvl4pPr indent="0" lvl="3" marL="0" marR="0" algn="r">
              <a:spcBef>
                <a:spcPts val="0"/>
              </a:spcBef>
              <a:spcAft>
                <a:spcPts val="0"/>
              </a:spcAft>
              <a:buNone/>
              <a:defRPr sz="1200">
                <a:solidFill>
                  <a:schemeClr val="dk1"/>
                </a:solidFill>
                <a:latin typeface="Times New Roman"/>
                <a:ea typeface="Times New Roman"/>
                <a:cs typeface="Times New Roman"/>
                <a:sym typeface="Times New Roman"/>
              </a:defRPr>
            </a:lvl4pPr>
            <a:lvl5pPr indent="0" lvl="4" marL="0" marR="0" algn="r">
              <a:spcBef>
                <a:spcPts val="0"/>
              </a:spcBef>
              <a:spcAft>
                <a:spcPts val="0"/>
              </a:spcAft>
              <a:buNone/>
              <a:defRPr sz="1200">
                <a:solidFill>
                  <a:schemeClr val="dk1"/>
                </a:solidFill>
                <a:latin typeface="Times New Roman"/>
                <a:ea typeface="Times New Roman"/>
                <a:cs typeface="Times New Roman"/>
                <a:sym typeface="Times New Roman"/>
              </a:defRPr>
            </a:lvl5pPr>
            <a:lvl6pPr indent="0" lvl="5" marL="0" marR="0" algn="r">
              <a:spcBef>
                <a:spcPts val="0"/>
              </a:spcBef>
              <a:spcAft>
                <a:spcPts val="0"/>
              </a:spcAft>
              <a:buNone/>
              <a:defRPr sz="1200">
                <a:solidFill>
                  <a:schemeClr val="dk1"/>
                </a:solidFill>
                <a:latin typeface="Times New Roman"/>
                <a:ea typeface="Times New Roman"/>
                <a:cs typeface="Times New Roman"/>
                <a:sym typeface="Times New Roman"/>
              </a:defRPr>
            </a:lvl6pPr>
            <a:lvl7pPr indent="0" lvl="6" marL="0" marR="0" algn="r">
              <a:spcBef>
                <a:spcPts val="0"/>
              </a:spcBef>
              <a:spcAft>
                <a:spcPts val="0"/>
              </a:spcAft>
              <a:buNone/>
              <a:defRPr sz="1200">
                <a:solidFill>
                  <a:schemeClr val="dk1"/>
                </a:solidFill>
                <a:latin typeface="Times New Roman"/>
                <a:ea typeface="Times New Roman"/>
                <a:cs typeface="Times New Roman"/>
                <a:sym typeface="Times New Roman"/>
              </a:defRPr>
            </a:lvl7pPr>
            <a:lvl8pPr indent="0" lvl="7" marL="0" marR="0" algn="r">
              <a:spcBef>
                <a:spcPts val="0"/>
              </a:spcBef>
              <a:spcAft>
                <a:spcPts val="0"/>
              </a:spcAft>
              <a:buNone/>
              <a:defRPr sz="1200">
                <a:solidFill>
                  <a:schemeClr val="dk1"/>
                </a:solidFill>
                <a:latin typeface="Times New Roman"/>
                <a:ea typeface="Times New Roman"/>
                <a:cs typeface="Times New Roman"/>
                <a:sym typeface="Times New Roman"/>
              </a:defRPr>
            </a:lvl8pPr>
            <a:lvl9pPr indent="0" lvl="8" marL="0" marR="0" algn="r">
              <a:spcBef>
                <a:spcPts val="0"/>
              </a:spcBef>
              <a:spcAft>
                <a:spcPts val="0"/>
              </a:spcAft>
              <a:buNone/>
              <a:defRPr sz="1200">
                <a:solidFill>
                  <a:schemeClr val="dk1"/>
                </a:solidFill>
                <a:latin typeface="Times New Roman"/>
                <a:ea typeface="Times New Roman"/>
                <a:cs typeface="Times New Roman"/>
                <a:sym typeface="Times New Roman"/>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type="twoObj">
  <p:cSld name="TWO_OBJECTS">
    <p:spTree>
      <p:nvGrpSpPr>
        <p:cNvPr id="64" name="Shape 64"/>
        <p:cNvGrpSpPr/>
        <p:nvPr/>
      </p:nvGrpSpPr>
      <p:grpSpPr>
        <a:xfrm>
          <a:off x="0" y="0"/>
          <a:ext cx="0" cy="0"/>
          <a:chOff x="0" y="0"/>
          <a:chExt cx="0" cy="0"/>
        </a:xfrm>
      </p:grpSpPr>
      <p:sp>
        <p:nvSpPr>
          <p:cNvPr id="65" name="Google Shape;65;p46"/>
          <p:cNvSpPr txBox="1"/>
          <p:nvPr>
            <p:ph type="title"/>
          </p:nvPr>
        </p:nvSpPr>
        <p:spPr>
          <a:xfrm>
            <a:off x="274319" y="0"/>
            <a:ext cx="7818120" cy="1124712"/>
          </a:xfrm>
          <a:prstGeom prst="rect">
            <a:avLst/>
          </a:prstGeom>
          <a:noFill/>
          <a:ln>
            <a:noFill/>
          </a:ln>
        </p:spPr>
        <p:txBody>
          <a:bodyPr anchorCtr="0" anchor="ctr" bIns="40475" lIns="80975" spcFirstLastPara="1" rIns="80975" wrap="square" tIns="40475">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66" name="Google Shape;66;p46"/>
          <p:cNvSpPr txBox="1"/>
          <p:nvPr>
            <p:ph idx="1" type="body"/>
          </p:nvPr>
        </p:nvSpPr>
        <p:spPr>
          <a:xfrm>
            <a:off x="411480" y="1386841"/>
            <a:ext cx="3634740" cy="3922501"/>
          </a:xfrm>
          <a:prstGeom prst="rect">
            <a:avLst/>
          </a:prstGeom>
          <a:noFill/>
          <a:ln>
            <a:noFill/>
          </a:ln>
        </p:spPr>
        <p:txBody>
          <a:bodyPr anchorCtr="0" anchor="t" bIns="40475" lIns="80975" spcFirstLastPara="1" rIns="80975" wrap="square" tIns="40475">
            <a:noAutofit/>
          </a:bodyPr>
          <a:lstStyle>
            <a:lvl1pPr indent="-387350" lvl="0" marL="457200" algn="l">
              <a:spcBef>
                <a:spcPts val="500"/>
              </a:spcBef>
              <a:spcAft>
                <a:spcPts val="0"/>
              </a:spcAft>
              <a:buClr>
                <a:schemeClr val="dk1"/>
              </a:buClr>
              <a:buSzPts val="2500"/>
              <a:buFont typeface="Arial"/>
              <a:buChar char="•"/>
              <a:defRPr sz="2500"/>
            </a:lvl1pPr>
            <a:lvl2pPr indent="-361950" lvl="1" marL="914400" algn="l">
              <a:spcBef>
                <a:spcPts val="420"/>
              </a:spcBef>
              <a:spcAft>
                <a:spcPts val="0"/>
              </a:spcAft>
              <a:buClr>
                <a:schemeClr val="dk1"/>
              </a:buClr>
              <a:buSzPts val="2100"/>
              <a:buFont typeface="Arial"/>
              <a:buChar char="–"/>
              <a:defRPr sz="2100"/>
            </a:lvl2pPr>
            <a:lvl3pPr indent="-342900" lvl="2" marL="1371600" algn="l">
              <a:spcBef>
                <a:spcPts val="360"/>
              </a:spcBef>
              <a:spcAft>
                <a:spcPts val="0"/>
              </a:spcAft>
              <a:buClr>
                <a:schemeClr val="dk1"/>
              </a:buClr>
              <a:buSzPts val="1800"/>
              <a:buFont typeface="Arial"/>
              <a:buChar char="•"/>
              <a:defRPr sz="1800"/>
            </a:lvl3pPr>
            <a:lvl4pPr indent="-330200" lvl="3" marL="1828800" algn="l">
              <a:spcBef>
                <a:spcPts val="320"/>
              </a:spcBef>
              <a:spcAft>
                <a:spcPts val="0"/>
              </a:spcAft>
              <a:buClr>
                <a:schemeClr val="dk1"/>
              </a:buClr>
              <a:buSzPts val="1600"/>
              <a:buFont typeface="Arial"/>
              <a:buChar char="–"/>
              <a:defRPr sz="1600"/>
            </a:lvl4pPr>
            <a:lvl5pPr indent="-330200" lvl="4" marL="2286000" algn="l">
              <a:spcBef>
                <a:spcPts val="320"/>
              </a:spcBef>
              <a:spcAft>
                <a:spcPts val="0"/>
              </a:spcAft>
              <a:buClr>
                <a:schemeClr val="dk1"/>
              </a:buClr>
              <a:buSzPts val="1600"/>
              <a:buFont typeface="Arial"/>
              <a:buChar char="»"/>
              <a:defRPr sz="1600"/>
            </a:lvl5pPr>
            <a:lvl6pPr indent="-330200" lvl="5" marL="2743200" algn="l">
              <a:spcBef>
                <a:spcPts val="320"/>
              </a:spcBef>
              <a:spcAft>
                <a:spcPts val="0"/>
              </a:spcAft>
              <a:buClr>
                <a:schemeClr val="dk1"/>
              </a:buClr>
              <a:buSzPts val="1600"/>
              <a:buFont typeface="Arial"/>
              <a:buChar char="»"/>
              <a:defRPr sz="1600"/>
            </a:lvl6pPr>
            <a:lvl7pPr indent="-330200" lvl="6" marL="3200400" algn="l">
              <a:spcBef>
                <a:spcPts val="320"/>
              </a:spcBef>
              <a:spcAft>
                <a:spcPts val="0"/>
              </a:spcAft>
              <a:buClr>
                <a:schemeClr val="dk1"/>
              </a:buClr>
              <a:buSzPts val="1600"/>
              <a:buFont typeface="Arial"/>
              <a:buChar char="»"/>
              <a:defRPr sz="1600"/>
            </a:lvl7pPr>
            <a:lvl8pPr indent="-330200" lvl="7" marL="3657600" algn="l">
              <a:spcBef>
                <a:spcPts val="320"/>
              </a:spcBef>
              <a:spcAft>
                <a:spcPts val="0"/>
              </a:spcAft>
              <a:buClr>
                <a:schemeClr val="dk1"/>
              </a:buClr>
              <a:buSzPts val="1600"/>
              <a:buFont typeface="Arial"/>
              <a:buChar char="»"/>
              <a:defRPr sz="1600"/>
            </a:lvl8pPr>
            <a:lvl9pPr indent="-330200" lvl="8" marL="4114800" algn="l">
              <a:spcBef>
                <a:spcPts val="320"/>
              </a:spcBef>
              <a:spcAft>
                <a:spcPts val="0"/>
              </a:spcAft>
              <a:buClr>
                <a:schemeClr val="dk1"/>
              </a:buClr>
              <a:buSzPts val="1600"/>
              <a:buFont typeface="Arial"/>
              <a:buChar char="»"/>
              <a:defRPr sz="1600"/>
            </a:lvl9pPr>
          </a:lstStyle>
          <a:p/>
        </p:txBody>
      </p:sp>
      <p:sp>
        <p:nvSpPr>
          <p:cNvPr id="67" name="Google Shape;67;p46"/>
          <p:cNvSpPr txBox="1"/>
          <p:nvPr>
            <p:ph idx="2" type="body"/>
          </p:nvPr>
        </p:nvSpPr>
        <p:spPr>
          <a:xfrm>
            <a:off x="4183380" y="1386841"/>
            <a:ext cx="3634740" cy="3922501"/>
          </a:xfrm>
          <a:prstGeom prst="rect">
            <a:avLst/>
          </a:prstGeom>
          <a:noFill/>
          <a:ln>
            <a:noFill/>
          </a:ln>
        </p:spPr>
        <p:txBody>
          <a:bodyPr anchorCtr="0" anchor="t" bIns="40475" lIns="80975" spcFirstLastPara="1" rIns="80975" wrap="square" tIns="40475">
            <a:noAutofit/>
          </a:bodyPr>
          <a:lstStyle>
            <a:lvl1pPr indent="-387350" lvl="0" marL="457200" algn="l">
              <a:spcBef>
                <a:spcPts val="500"/>
              </a:spcBef>
              <a:spcAft>
                <a:spcPts val="0"/>
              </a:spcAft>
              <a:buClr>
                <a:schemeClr val="dk1"/>
              </a:buClr>
              <a:buSzPts val="2500"/>
              <a:buFont typeface="Arial"/>
              <a:buChar char="•"/>
              <a:defRPr sz="2500"/>
            </a:lvl1pPr>
            <a:lvl2pPr indent="-361950" lvl="1" marL="914400" algn="l">
              <a:spcBef>
                <a:spcPts val="420"/>
              </a:spcBef>
              <a:spcAft>
                <a:spcPts val="0"/>
              </a:spcAft>
              <a:buClr>
                <a:schemeClr val="dk1"/>
              </a:buClr>
              <a:buSzPts val="2100"/>
              <a:buFont typeface="Arial"/>
              <a:buChar char="–"/>
              <a:defRPr sz="2100"/>
            </a:lvl2pPr>
            <a:lvl3pPr indent="-342900" lvl="2" marL="1371600" algn="l">
              <a:spcBef>
                <a:spcPts val="360"/>
              </a:spcBef>
              <a:spcAft>
                <a:spcPts val="0"/>
              </a:spcAft>
              <a:buClr>
                <a:schemeClr val="dk1"/>
              </a:buClr>
              <a:buSzPts val="1800"/>
              <a:buFont typeface="Arial"/>
              <a:buChar char="•"/>
              <a:defRPr sz="1800"/>
            </a:lvl3pPr>
            <a:lvl4pPr indent="-330200" lvl="3" marL="1828800" algn="l">
              <a:spcBef>
                <a:spcPts val="320"/>
              </a:spcBef>
              <a:spcAft>
                <a:spcPts val="0"/>
              </a:spcAft>
              <a:buClr>
                <a:schemeClr val="dk1"/>
              </a:buClr>
              <a:buSzPts val="1600"/>
              <a:buFont typeface="Arial"/>
              <a:buChar char="–"/>
              <a:defRPr sz="1600"/>
            </a:lvl4pPr>
            <a:lvl5pPr indent="-330200" lvl="4" marL="2286000" algn="l">
              <a:spcBef>
                <a:spcPts val="320"/>
              </a:spcBef>
              <a:spcAft>
                <a:spcPts val="0"/>
              </a:spcAft>
              <a:buClr>
                <a:schemeClr val="dk1"/>
              </a:buClr>
              <a:buSzPts val="1600"/>
              <a:buFont typeface="Arial"/>
              <a:buChar char="»"/>
              <a:defRPr sz="1600"/>
            </a:lvl5pPr>
            <a:lvl6pPr indent="-330200" lvl="5" marL="2743200" algn="l">
              <a:spcBef>
                <a:spcPts val="320"/>
              </a:spcBef>
              <a:spcAft>
                <a:spcPts val="0"/>
              </a:spcAft>
              <a:buClr>
                <a:schemeClr val="dk1"/>
              </a:buClr>
              <a:buSzPts val="1600"/>
              <a:buFont typeface="Arial"/>
              <a:buChar char="»"/>
              <a:defRPr sz="1600"/>
            </a:lvl6pPr>
            <a:lvl7pPr indent="-330200" lvl="6" marL="3200400" algn="l">
              <a:spcBef>
                <a:spcPts val="320"/>
              </a:spcBef>
              <a:spcAft>
                <a:spcPts val="0"/>
              </a:spcAft>
              <a:buClr>
                <a:schemeClr val="dk1"/>
              </a:buClr>
              <a:buSzPts val="1600"/>
              <a:buFont typeface="Arial"/>
              <a:buChar char="»"/>
              <a:defRPr sz="1600"/>
            </a:lvl7pPr>
            <a:lvl8pPr indent="-330200" lvl="7" marL="3657600" algn="l">
              <a:spcBef>
                <a:spcPts val="320"/>
              </a:spcBef>
              <a:spcAft>
                <a:spcPts val="0"/>
              </a:spcAft>
              <a:buClr>
                <a:schemeClr val="dk1"/>
              </a:buClr>
              <a:buSzPts val="1600"/>
              <a:buFont typeface="Arial"/>
              <a:buChar char="»"/>
              <a:defRPr sz="1600"/>
            </a:lvl8pPr>
            <a:lvl9pPr indent="-330200" lvl="8" marL="4114800" algn="l">
              <a:spcBef>
                <a:spcPts val="320"/>
              </a:spcBef>
              <a:spcAft>
                <a:spcPts val="0"/>
              </a:spcAft>
              <a:buClr>
                <a:schemeClr val="dk1"/>
              </a:buClr>
              <a:buSzPts val="1600"/>
              <a:buFont typeface="Arial"/>
              <a:buChar char="»"/>
              <a:defRPr sz="1600"/>
            </a:lvl9pPr>
          </a:lstStyle>
          <a:p/>
        </p:txBody>
      </p:sp>
      <p:sp>
        <p:nvSpPr>
          <p:cNvPr id="68" name="Google Shape;68;p46"/>
          <p:cNvSpPr txBox="1"/>
          <p:nvPr>
            <p:ph idx="10" type="dt"/>
          </p:nvPr>
        </p:nvSpPr>
        <p:spPr>
          <a:xfrm>
            <a:off x="411163" y="5411788"/>
            <a:ext cx="1920875" cy="412750"/>
          </a:xfrm>
          <a:prstGeom prst="rect">
            <a:avLst/>
          </a:prstGeom>
          <a:noFill/>
          <a:ln>
            <a:noFill/>
          </a:ln>
        </p:spPr>
        <p:txBody>
          <a:bodyPr anchorCtr="0" anchor="t" bIns="40475" lIns="80975" spcFirstLastPara="1" rIns="80975" wrap="square" tIns="40475">
            <a:noAutofit/>
          </a:bodyPr>
          <a:lstStyle>
            <a:lvl1pPr lvl="0" algn="l">
              <a:spcBef>
                <a:spcPts val="240"/>
              </a:spcBef>
              <a:spcAft>
                <a:spcPts val="0"/>
              </a:spcAft>
              <a:buSzPts val="1400"/>
              <a:buNone/>
              <a:defRPr/>
            </a:lvl1pPr>
            <a:lvl2pPr lvl="1" algn="l">
              <a:spcBef>
                <a:spcPts val="360"/>
              </a:spcBef>
              <a:spcAft>
                <a:spcPts val="0"/>
              </a:spcAft>
              <a:buSzPts val="1400"/>
              <a:buNone/>
              <a:defRPr/>
            </a:lvl2pPr>
            <a:lvl3pPr lvl="2" algn="l">
              <a:spcBef>
                <a:spcPts val="360"/>
              </a:spcBef>
              <a:spcAft>
                <a:spcPts val="0"/>
              </a:spcAft>
              <a:buSzPts val="1400"/>
              <a:buNone/>
              <a:defRPr/>
            </a:lvl3pPr>
            <a:lvl4pPr lvl="3" algn="l">
              <a:spcBef>
                <a:spcPts val="360"/>
              </a:spcBef>
              <a:spcAft>
                <a:spcPts val="0"/>
              </a:spcAft>
              <a:buSzPts val="1400"/>
              <a:buNone/>
              <a:defRPr/>
            </a:lvl4pPr>
            <a:lvl5pPr lvl="4" algn="l">
              <a:spcBef>
                <a:spcPts val="36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9" name="Google Shape;69;p46"/>
          <p:cNvSpPr txBox="1"/>
          <p:nvPr>
            <p:ph idx="11" type="ftr"/>
          </p:nvPr>
        </p:nvSpPr>
        <p:spPr>
          <a:xfrm>
            <a:off x="2811463" y="5411788"/>
            <a:ext cx="2606675" cy="412750"/>
          </a:xfrm>
          <a:prstGeom prst="rect">
            <a:avLst/>
          </a:prstGeom>
          <a:noFill/>
          <a:ln>
            <a:noFill/>
          </a:ln>
        </p:spPr>
        <p:txBody>
          <a:bodyPr anchorCtr="0" anchor="t" bIns="40475" lIns="80975" spcFirstLastPara="1" rIns="80975" wrap="square" tIns="40475">
            <a:noAutofit/>
          </a:bodyPr>
          <a:lstStyle>
            <a:lvl1pPr lvl="0" algn="ctr">
              <a:spcBef>
                <a:spcPts val="240"/>
              </a:spcBef>
              <a:spcAft>
                <a:spcPts val="0"/>
              </a:spcAft>
              <a:buSzPts val="1400"/>
              <a:buNone/>
              <a:defRPr/>
            </a:lvl1pPr>
            <a:lvl2pPr lvl="1" algn="l">
              <a:spcBef>
                <a:spcPts val="360"/>
              </a:spcBef>
              <a:spcAft>
                <a:spcPts val="0"/>
              </a:spcAft>
              <a:buSzPts val="1400"/>
              <a:buNone/>
              <a:defRPr/>
            </a:lvl2pPr>
            <a:lvl3pPr lvl="2" algn="l">
              <a:spcBef>
                <a:spcPts val="360"/>
              </a:spcBef>
              <a:spcAft>
                <a:spcPts val="0"/>
              </a:spcAft>
              <a:buSzPts val="1400"/>
              <a:buNone/>
              <a:defRPr/>
            </a:lvl3pPr>
            <a:lvl4pPr lvl="3" algn="l">
              <a:spcBef>
                <a:spcPts val="360"/>
              </a:spcBef>
              <a:spcAft>
                <a:spcPts val="0"/>
              </a:spcAft>
              <a:buSzPts val="1400"/>
              <a:buNone/>
              <a:defRPr/>
            </a:lvl4pPr>
            <a:lvl5pPr lvl="4" algn="l">
              <a:spcBef>
                <a:spcPts val="36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0" name="Google Shape;70;p46"/>
          <p:cNvSpPr txBox="1"/>
          <p:nvPr>
            <p:ph idx="12" type="sldNum"/>
          </p:nvPr>
        </p:nvSpPr>
        <p:spPr>
          <a:xfrm>
            <a:off x="5897563" y="5411788"/>
            <a:ext cx="1920875" cy="412750"/>
          </a:xfrm>
          <a:prstGeom prst="rect">
            <a:avLst/>
          </a:prstGeom>
          <a:noFill/>
          <a:ln>
            <a:noFill/>
          </a:ln>
        </p:spPr>
        <p:txBody>
          <a:bodyPr anchorCtr="0" anchor="t" bIns="40475" lIns="80975" spcFirstLastPara="1" rIns="80975" wrap="square" tIns="40475">
            <a:noAutofit/>
          </a:bodyPr>
          <a:lstStyle>
            <a:lvl1pPr indent="0" lvl="0" marL="0" marR="0" algn="r">
              <a:spcBef>
                <a:spcPts val="0"/>
              </a:spcBef>
              <a:spcAft>
                <a:spcPts val="0"/>
              </a:spcAft>
              <a:buNone/>
              <a:defRPr sz="1200">
                <a:solidFill>
                  <a:schemeClr val="dk1"/>
                </a:solidFill>
                <a:latin typeface="Times New Roman"/>
                <a:ea typeface="Times New Roman"/>
                <a:cs typeface="Times New Roman"/>
                <a:sym typeface="Times New Roman"/>
              </a:defRPr>
            </a:lvl1pPr>
            <a:lvl2pPr indent="0" lvl="1" marL="0" marR="0" algn="r">
              <a:spcBef>
                <a:spcPts val="0"/>
              </a:spcBef>
              <a:spcAft>
                <a:spcPts val="0"/>
              </a:spcAft>
              <a:buNone/>
              <a:defRPr sz="1200">
                <a:solidFill>
                  <a:schemeClr val="dk1"/>
                </a:solidFill>
                <a:latin typeface="Times New Roman"/>
                <a:ea typeface="Times New Roman"/>
                <a:cs typeface="Times New Roman"/>
                <a:sym typeface="Times New Roman"/>
              </a:defRPr>
            </a:lvl2pPr>
            <a:lvl3pPr indent="0" lvl="2" marL="0" marR="0" algn="r">
              <a:spcBef>
                <a:spcPts val="0"/>
              </a:spcBef>
              <a:spcAft>
                <a:spcPts val="0"/>
              </a:spcAft>
              <a:buNone/>
              <a:defRPr sz="1200">
                <a:solidFill>
                  <a:schemeClr val="dk1"/>
                </a:solidFill>
                <a:latin typeface="Times New Roman"/>
                <a:ea typeface="Times New Roman"/>
                <a:cs typeface="Times New Roman"/>
                <a:sym typeface="Times New Roman"/>
              </a:defRPr>
            </a:lvl3pPr>
            <a:lvl4pPr indent="0" lvl="3" marL="0" marR="0" algn="r">
              <a:spcBef>
                <a:spcPts val="0"/>
              </a:spcBef>
              <a:spcAft>
                <a:spcPts val="0"/>
              </a:spcAft>
              <a:buNone/>
              <a:defRPr sz="1200">
                <a:solidFill>
                  <a:schemeClr val="dk1"/>
                </a:solidFill>
                <a:latin typeface="Times New Roman"/>
                <a:ea typeface="Times New Roman"/>
                <a:cs typeface="Times New Roman"/>
                <a:sym typeface="Times New Roman"/>
              </a:defRPr>
            </a:lvl4pPr>
            <a:lvl5pPr indent="0" lvl="4" marL="0" marR="0" algn="r">
              <a:spcBef>
                <a:spcPts val="0"/>
              </a:spcBef>
              <a:spcAft>
                <a:spcPts val="0"/>
              </a:spcAft>
              <a:buNone/>
              <a:defRPr sz="1200">
                <a:solidFill>
                  <a:schemeClr val="dk1"/>
                </a:solidFill>
                <a:latin typeface="Times New Roman"/>
                <a:ea typeface="Times New Roman"/>
                <a:cs typeface="Times New Roman"/>
                <a:sym typeface="Times New Roman"/>
              </a:defRPr>
            </a:lvl5pPr>
            <a:lvl6pPr indent="0" lvl="5" marL="0" marR="0" algn="r">
              <a:spcBef>
                <a:spcPts val="0"/>
              </a:spcBef>
              <a:spcAft>
                <a:spcPts val="0"/>
              </a:spcAft>
              <a:buNone/>
              <a:defRPr sz="1200">
                <a:solidFill>
                  <a:schemeClr val="dk1"/>
                </a:solidFill>
                <a:latin typeface="Times New Roman"/>
                <a:ea typeface="Times New Roman"/>
                <a:cs typeface="Times New Roman"/>
                <a:sym typeface="Times New Roman"/>
              </a:defRPr>
            </a:lvl6pPr>
            <a:lvl7pPr indent="0" lvl="6" marL="0" marR="0" algn="r">
              <a:spcBef>
                <a:spcPts val="0"/>
              </a:spcBef>
              <a:spcAft>
                <a:spcPts val="0"/>
              </a:spcAft>
              <a:buNone/>
              <a:defRPr sz="1200">
                <a:solidFill>
                  <a:schemeClr val="dk1"/>
                </a:solidFill>
                <a:latin typeface="Times New Roman"/>
                <a:ea typeface="Times New Roman"/>
                <a:cs typeface="Times New Roman"/>
                <a:sym typeface="Times New Roman"/>
              </a:defRPr>
            </a:lvl7pPr>
            <a:lvl8pPr indent="0" lvl="7" marL="0" marR="0" algn="r">
              <a:spcBef>
                <a:spcPts val="0"/>
              </a:spcBef>
              <a:spcAft>
                <a:spcPts val="0"/>
              </a:spcAft>
              <a:buNone/>
              <a:defRPr sz="1200">
                <a:solidFill>
                  <a:schemeClr val="dk1"/>
                </a:solidFill>
                <a:latin typeface="Times New Roman"/>
                <a:ea typeface="Times New Roman"/>
                <a:cs typeface="Times New Roman"/>
                <a:sym typeface="Times New Roman"/>
              </a:defRPr>
            </a:lvl8pPr>
            <a:lvl9pPr indent="0" lvl="8" marL="0" marR="0" algn="r">
              <a:spcBef>
                <a:spcPts val="0"/>
              </a:spcBef>
              <a:spcAft>
                <a:spcPts val="0"/>
              </a:spcAft>
              <a:buNone/>
              <a:defRPr sz="1200">
                <a:solidFill>
                  <a:schemeClr val="dk1"/>
                </a:solidFill>
                <a:latin typeface="Times New Roman"/>
                <a:ea typeface="Times New Roman"/>
                <a:cs typeface="Times New Roman"/>
                <a:sym typeface="Times New Roman"/>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type="twoTxTwoObj">
  <p:cSld name="TWO_OBJECTS_WITH_TEXT">
    <p:spTree>
      <p:nvGrpSpPr>
        <p:cNvPr id="71" name="Shape 71"/>
        <p:cNvGrpSpPr/>
        <p:nvPr/>
      </p:nvGrpSpPr>
      <p:grpSpPr>
        <a:xfrm>
          <a:off x="0" y="0"/>
          <a:ext cx="0" cy="0"/>
          <a:chOff x="0" y="0"/>
          <a:chExt cx="0" cy="0"/>
        </a:xfrm>
      </p:grpSpPr>
      <p:sp>
        <p:nvSpPr>
          <p:cNvPr id="72" name="Google Shape;72;p47"/>
          <p:cNvSpPr txBox="1"/>
          <p:nvPr>
            <p:ph type="title"/>
          </p:nvPr>
        </p:nvSpPr>
        <p:spPr>
          <a:xfrm>
            <a:off x="274319" y="0"/>
            <a:ext cx="7818120" cy="1124712"/>
          </a:xfrm>
          <a:prstGeom prst="rect">
            <a:avLst/>
          </a:prstGeom>
          <a:noFill/>
          <a:ln>
            <a:noFill/>
          </a:ln>
        </p:spPr>
        <p:txBody>
          <a:bodyPr anchorCtr="0" anchor="ctr" bIns="40475" lIns="80975" spcFirstLastPara="1" rIns="80975" wrap="square" tIns="40475">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73" name="Google Shape;73;p47"/>
          <p:cNvSpPr txBox="1"/>
          <p:nvPr>
            <p:ph idx="1" type="body"/>
          </p:nvPr>
        </p:nvSpPr>
        <p:spPr>
          <a:xfrm>
            <a:off x="411480" y="1330431"/>
            <a:ext cx="3636169" cy="554460"/>
          </a:xfrm>
          <a:prstGeom prst="rect">
            <a:avLst/>
          </a:prstGeom>
          <a:noFill/>
          <a:ln>
            <a:noFill/>
          </a:ln>
        </p:spPr>
        <p:txBody>
          <a:bodyPr anchorCtr="0" anchor="b" bIns="40475" lIns="80975" spcFirstLastPara="1" rIns="80975" wrap="square" tIns="40475">
            <a:noAutofit/>
          </a:bodyPr>
          <a:lstStyle>
            <a:lvl1pPr indent="-228600" lvl="0" marL="457200" algn="l">
              <a:spcBef>
                <a:spcPts val="420"/>
              </a:spcBef>
              <a:spcAft>
                <a:spcPts val="0"/>
              </a:spcAft>
              <a:buClr>
                <a:schemeClr val="dk1"/>
              </a:buClr>
              <a:buSzPts val="2100"/>
              <a:buFont typeface="Arial"/>
              <a:buNone/>
              <a:defRPr b="1" sz="2100"/>
            </a:lvl1pPr>
            <a:lvl2pPr indent="-228600" lvl="1" marL="914400" algn="l">
              <a:spcBef>
                <a:spcPts val="360"/>
              </a:spcBef>
              <a:spcAft>
                <a:spcPts val="0"/>
              </a:spcAft>
              <a:buClr>
                <a:schemeClr val="dk1"/>
              </a:buClr>
              <a:buSzPts val="1800"/>
              <a:buFont typeface="Arial"/>
              <a:buNone/>
              <a:defRPr b="1" sz="1800"/>
            </a:lvl2pPr>
            <a:lvl3pPr indent="-228600" lvl="2" marL="1371600" algn="l">
              <a:spcBef>
                <a:spcPts val="320"/>
              </a:spcBef>
              <a:spcAft>
                <a:spcPts val="0"/>
              </a:spcAft>
              <a:buClr>
                <a:schemeClr val="dk1"/>
              </a:buClr>
              <a:buSzPts val="1600"/>
              <a:buFont typeface="Arial"/>
              <a:buNone/>
              <a:defRPr b="1" sz="1600"/>
            </a:lvl3pPr>
            <a:lvl4pPr indent="-228600" lvl="3" marL="1828800" algn="l">
              <a:spcBef>
                <a:spcPts val="280"/>
              </a:spcBef>
              <a:spcAft>
                <a:spcPts val="0"/>
              </a:spcAft>
              <a:buClr>
                <a:schemeClr val="dk1"/>
              </a:buClr>
              <a:buSzPts val="1400"/>
              <a:buFont typeface="Arial"/>
              <a:buNone/>
              <a:defRPr b="1" sz="1400"/>
            </a:lvl4pPr>
            <a:lvl5pPr indent="-228600" lvl="4" marL="2286000" algn="l">
              <a:spcBef>
                <a:spcPts val="280"/>
              </a:spcBef>
              <a:spcAft>
                <a:spcPts val="0"/>
              </a:spcAft>
              <a:buClr>
                <a:schemeClr val="dk1"/>
              </a:buClr>
              <a:buSzPts val="1400"/>
              <a:buFont typeface="Arial"/>
              <a:buNone/>
              <a:defRPr b="1" sz="1400"/>
            </a:lvl5pPr>
            <a:lvl6pPr indent="-228600" lvl="5" marL="2743200" algn="l">
              <a:spcBef>
                <a:spcPts val="280"/>
              </a:spcBef>
              <a:spcAft>
                <a:spcPts val="0"/>
              </a:spcAft>
              <a:buClr>
                <a:schemeClr val="dk1"/>
              </a:buClr>
              <a:buSzPts val="1400"/>
              <a:buFont typeface="Arial"/>
              <a:buNone/>
              <a:defRPr b="1" sz="1400"/>
            </a:lvl6pPr>
            <a:lvl7pPr indent="-228600" lvl="6" marL="3200400" algn="l">
              <a:spcBef>
                <a:spcPts val="280"/>
              </a:spcBef>
              <a:spcAft>
                <a:spcPts val="0"/>
              </a:spcAft>
              <a:buClr>
                <a:schemeClr val="dk1"/>
              </a:buClr>
              <a:buSzPts val="1400"/>
              <a:buFont typeface="Arial"/>
              <a:buNone/>
              <a:defRPr b="1" sz="1400"/>
            </a:lvl7pPr>
            <a:lvl8pPr indent="-228600" lvl="7" marL="3657600" algn="l">
              <a:spcBef>
                <a:spcPts val="280"/>
              </a:spcBef>
              <a:spcAft>
                <a:spcPts val="0"/>
              </a:spcAft>
              <a:buClr>
                <a:schemeClr val="dk1"/>
              </a:buClr>
              <a:buSzPts val="1400"/>
              <a:buFont typeface="Arial"/>
              <a:buNone/>
              <a:defRPr b="1" sz="1400"/>
            </a:lvl8pPr>
            <a:lvl9pPr indent="-228600" lvl="8" marL="4114800" algn="l">
              <a:spcBef>
                <a:spcPts val="280"/>
              </a:spcBef>
              <a:spcAft>
                <a:spcPts val="0"/>
              </a:spcAft>
              <a:buClr>
                <a:schemeClr val="dk1"/>
              </a:buClr>
              <a:buSzPts val="1400"/>
              <a:buFont typeface="Arial"/>
              <a:buNone/>
              <a:defRPr b="1" sz="1400"/>
            </a:lvl9pPr>
          </a:lstStyle>
          <a:p/>
        </p:txBody>
      </p:sp>
      <p:sp>
        <p:nvSpPr>
          <p:cNvPr id="74" name="Google Shape;74;p47"/>
          <p:cNvSpPr txBox="1"/>
          <p:nvPr>
            <p:ph idx="2" type="body"/>
          </p:nvPr>
        </p:nvSpPr>
        <p:spPr>
          <a:xfrm>
            <a:off x="411480" y="1884891"/>
            <a:ext cx="3636169" cy="3424450"/>
          </a:xfrm>
          <a:prstGeom prst="rect">
            <a:avLst/>
          </a:prstGeom>
          <a:noFill/>
          <a:ln>
            <a:noFill/>
          </a:ln>
        </p:spPr>
        <p:txBody>
          <a:bodyPr anchorCtr="0" anchor="t" bIns="40475" lIns="80975" spcFirstLastPara="1" rIns="80975" wrap="square" tIns="40475">
            <a:noAutofit/>
          </a:bodyPr>
          <a:lstStyle>
            <a:lvl1pPr indent="-361950" lvl="0" marL="457200" algn="l">
              <a:spcBef>
                <a:spcPts val="420"/>
              </a:spcBef>
              <a:spcAft>
                <a:spcPts val="0"/>
              </a:spcAft>
              <a:buClr>
                <a:schemeClr val="dk1"/>
              </a:buClr>
              <a:buSzPts val="2100"/>
              <a:buFont typeface="Arial"/>
              <a:buChar char="•"/>
              <a:defRPr sz="2100"/>
            </a:lvl1pPr>
            <a:lvl2pPr indent="-342900" lvl="1" marL="914400" algn="l">
              <a:spcBef>
                <a:spcPts val="360"/>
              </a:spcBef>
              <a:spcAft>
                <a:spcPts val="0"/>
              </a:spcAft>
              <a:buClr>
                <a:schemeClr val="dk1"/>
              </a:buClr>
              <a:buSzPts val="1800"/>
              <a:buFont typeface="Arial"/>
              <a:buChar char="–"/>
              <a:defRPr sz="1800"/>
            </a:lvl2pPr>
            <a:lvl3pPr indent="-330200" lvl="2" marL="1371600" algn="l">
              <a:spcBef>
                <a:spcPts val="320"/>
              </a:spcBef>
              <a:spcAft>
                <a:spcPts val="0"/>
              </a:spcAft>
              <a:buClr>
                <a:schemeClr val="dk1"/>
              </a:buClr>
              <a:buSzPts val="1600"/>
              <a:buFont typeface="Arial"/>
              <a:buChar char="•"/>
              <a:defRPr sz="1600"/>
            </a:lvl3pPr>
            <a:lvl4pPr indent="-317500" lvl="3" marL="1828800" algn="l">
              <a:spcBef>
                <a:spcPts val="280"/>
              </a:spcBef>
              <a:spcAft>
                <a:spcPts val="0"/>
              </a:spcAft>
              <a:buClr>
                <a:schemeClr val="dk1"/>
              </a:buClr>
              <a:buSzPts val="1400"/>
              <a:buFont typeface="Arial"/>
              <a:buChar char="–"/>
              <a:defRPr sz="1400"/>
            </a:lvl4pPr>
            <a:lvl5pPr indent="-317500" lvl="4" marL="2286000" algn="l">
              <a:spcBef>
                <a:spcPts val="280"/>
              </a:spcBef>
              <a:spcAft>
                <a:spcPts val="0"/>
              </a:spcAft>
              <a:buClr>
                <a:schemeClr val="dk1"/>
              </a:buClr>
              <a:buSzPts val="1400"/>
              <a:buFont typeface="Arial"/>
              <a:buChar char="»"/>
              <a:defRPr sz="1400"/>
            </a:lvl5pPr>
            <a:lvl6pPr indent="-317500" lvl="5" marL="2743200" algn="l">
              <a:spcBef>
                <a:spcPts val="280"/>
              </a:spcBef>
              <a:spcAft>
                <a:spcPts val="0"/>
              </a:spcAft>
              <a:buClr>
                <a:schemeClr val="dk1"/>
              </a:buClr>
              <a:buSzPts val="1400"/>
              <a:buFont typeface="Arial"/>
              <a:buChar char="»"/>
              <a:defRPr sz="1400"/>
            </a:lvl6pPr>
            <a:lvl7pPr indent="-317500" lvl="6" marL="3200400" algn="l">
              <a:spcBef>
                <a:spcPts val="280"/>
              </a:spcBef>
              <a:spcAft>
                <a:spcPts val="0"/>
              </a:spcAft>
              <a:buClr>
                <a:schemeClr val="dk1"/>
              </a:buClr>
              <a:buSzPts val="1400"/>
              <a:buFont typeface="Arial"/>
              <a:buChar char="»"/>
              <a:defRPr sz="1400"/>
            </a:lvl7pPr>
            <a:lvl8pPr indent="-317500" lvl="7" marL="3657600" algn="l">
              <a:spcBef>
                <a:spcPts val="280"/>
              </a:spcBef>
              <a:spcAft>
                <a:spcPts val="0"/>
              </a:spcAft>
              <a:buClr>
                <a:schemeClr val="dk1"/>
              </a:buClr>
              <a:buSzPts val="1400"/>
              <a:buFont typeface="Arial"/>
              <a:buChar char="»"/>
              <a:defRPr sz="1400"/>
            </a:lvl8pPr>
            <a:lvl9pPr indent="-317500" lvl="8" marL="4114800" algn="l">
              <a:spcBef>
                <a:spcPts val="280"/>
              </a:spcBef>
              <a:spcAft>
                <a:spcPts val="0"/>
              </a:spcAft>
              <a:buClr>
                <a:schemeClr val="dk1"/>
              </a:buClr>
              <a:buSzPts val="1400"/>
              <a:buFont typeface="Arial"/>
              <a:buChar char="»"/>
              <a:defRPr sz="1400"/>
            </a:lvl9pPr>
          </a:lstStyle>
          <a:p/>
        </p:txBody>
      </p:sp>
      <p:sp>
        <p:nvSpPr>
          <p:cNvPr id="75" name="Google Shape;75;p47"/>
          <p:cNvSpPr txBox="1"/>
          <p:nvPr>
            <p:ph idx="3" type="body"/>
          </p:nvPr>
        </p:nvSpPr>
        <p:spPr>
          <a:xfrm>
            <a:off x="4180523" y="1330431"/>
            <a:ext cx="3637598" cy="554460"/>
          </a:xfrm>
          <a:prstGeom prst="rect">
            <a:avLst/>
          </a:prstGeom>
          <a:noFill/>
          <a:ln>
            <a:noFill/>
          </a:ln>
        </p:spPr>
        <p:txBody>
          <a:bodyPr anchorCtr="0" anchor="b" bIns="40475" lIns="80975" spcFirstLastPara="1" rIns="80975" wrap="square" tIns="40475">
            <a:noAutofit/>
          </a:bodyPr>
          <a:lstStyle>
            <a:lvl1pPr indent="-228600" lvl="0" marL="457200" algn="l">
              <a:spcBef>
                <a:spcPts val="420"/>
              </a:spcBef>
              <a:spcAft>
                <a:spcPts val="0"/>
              </a:spcAft>
              <a:buClr>
                <a:schemeClr val="dk1"/>
              </a:buClr>
              <a:buSzPts val="2100"/>
              <a:buFont typeface="Arial"/>
              <a:buNone/>
              <a:defRPr b="1" sz="2100"/>
            </a:lvl1pPr>
            <a:lvl2pPr indent="-228600" lvl="1" marL="914400" algn="l">
              <a:spcBef>
                <a:spcPts val="360"/>
              </a:spcBef>
              <a:spcAft>
                <a:spcPts val="0"/>
              </a:spcAft>
              <a:buClr>
                <a:schemeClr val="dk1"/>
              </a:buClr>
              <a:buSzPts val="1800"/>
              <a:buFont typeface="Arial"/>
              <a:buNone/>
              <a:defRPr b="1" sz="1800"/>
            </a:lvl2pPr>
            <a:lvl3pPr indent="-228600" lvl="2" marL="1371600" algn="l">
              <a:spcBef>
                <a:spcPts val="320"/>
              </a:spcBef>
              <a:spcAft>
                <a:spcPts val="0"/>
              </a:spcAft>
              <a:buClr>
                <a:schemeClr val="dk1"/>
              </a:buClr>
              <a:buSzPts val="1600"/>
              <a:buFont typeface="Arial"/>
              <a:buNone/>
              <a:defRPr b="1" sz="1600"/>
            </a:lvl3pPr>
            <a:lvl4pPr indent="-228600" lvl="3" marL="1828800" algn="l">
              <a:spcBef>
                <a:spcPts val="280"/>
              </a:spcBef>
              <a:spcAft>
                <a:spcPts val="0"/>
              </a:spcAft>
              <a:buClr>
                <a:schemeClr val="dk1"/>
              </a:buClr>
              <a:buSzPts val="1400"/>
              <a:buFont typeface="Arial"/>
              <a:buNone/>
              <a:defRPr b="1" sz="1400"/>
            </a:lvl4pPr>
            <a:lvl5pPr indent="-228600" lvl="4" marL="2286000" algn="l">
              <a:spcBef>
                <a:spcPts val="280"/>
              </a:spcBef>
              <a:spcAft>
                <a:spcPts val="0"/>
              </a:spcAft>
              <a:buClr>
                <a:schemeClr val="dk1"/>
              </a:buClr>
              <a:buSzPts val="1400"/>
              <a:buFont typeface="Arial"/>
              <a:buNone/>
              <a:defRPr b="1" sz="1400"/>
            </a:lvl5pPr>
            <a:lvl6pPr indent="-228600" lvl="5" marL="2743200" algn="l">
              <a:spcBef>
                <a:spcPts val="280"/>
              </a:spcBef>
              <a:spcAft>
                <a:spcPts val="0"/>
              </a:spcAft>
              <a:buClr>
                <a:schemeClr val="dk1"/>
              </a:buClr>
              <a:buSzPts val="1400"/>
              <a:buFont typeface="Arial"/>
              <a:buNone/>
              <a:defRPr b="1" sz="1400"/>
            </a:lvl6pPr>
            <a:lvl7pPr indent="-228600" lvl="6" marL="3200400" algn="l">
              <a:spcBef>
                <a:spcPts val="280"/>
              </a:spcBef>
              <a:spcAft>
                <a:spcPts val="0"/>
              </a:spcAft>
              <a:buClr>
                <a:schemeClr val="dk1"/>
              </a:buClr>
              <a:buSzPts val="1400"/>
              <a:buFont typeface="Arial"/>
              <a:buNone/>
              <a:defRPr b="1" sz="1400"/>
            </a:lvl7pPr>
            <a:lvl8pPr indent="-228600" lvl="7" marL="3657600" algn="l">
              <a:spcBef>
                <a:spcPts val="280"/>
              </a:spcBef>
              <a:spcAft>
                <a:spcPts val="0"/>
              </a:spcAft>
              <a:buClr>
                <a:schemeClr val="dk1"/>
              </a:buClr>
              <a:buSzPts val="1400"/>
              <a:buFont typeface="Arial"/>
              <a:buNone/>
              <a:defRPr b="1" sz="1400"/>
            </a:lvl8pPr>
            <a:lvl9pPr indent="-228600" lvl="8" marL="4114800" algn="l">
              <a:spcBef>
                <a:spcPts val="280"/>
              </a:spcBef>
              <a:spcAft>
                <a:spcPts val="0"/>
              </a:spcAft>
              <a:buClr>
                <a:schemeClr val="dk1"/>
              </a:buClr>
              <a:buSzPts val="1400"/>
              <a:buFont typeface="Arial"/>
              <a:buNone/>
              <a:defRPr b="1" sz="1400"/>
            </a:lvl9pPr>
          </a:lstStyle>
          <a:p/>
        </p:txBody>
      </p:sp>
      <p:sp>
        <p:nvSpPr>
          <p:cNvPr id="76" name="Google Shape;76;p47"/>
          <p:cNvSpPr txBox="1"/>
          <p:nvPr>
            <p:ph idx="4" type="body"/>
          </p:nvPr>
        </p:nvSpPr>
        <p:spPr>
          <a:xfrm>
            <a:off x="4180523" y="1884891"/>
            <a:ext cx="3637598" cy="3424450"/>
          </a:xfrm>
          <a:prstGeom prst="rect">
            <a:avLst/>
          </a:prstGeom>
          <a:noFill/>
          <a:ln>
            <a:noFill/>
          </a:ln>
        </p:spPr>
        <p:txBody>
          <a:bodyPr anchorCtr="0" anchor="t" bIns="40475" lIns="80975" spcFirstLastPara="1" rIns="80975" wrap="square" tIns="40475">
            <a:noAutofit/>
          </a:bodyPr>
          <a:lstStyle>
            <a:lvl1pPr indent="-361950" lvl="0" marL="457200" algn="l">
              <a:spcBef>
                <a:spcPts val="420"/>
              </a:spcBef>
              <a:spcAft>
                <a:spcPts val="0"/>
              </a:spcAft>
              <a:buClr>
                <a:schemeClr val="dk1"/>
              </a:buClr>
              <a:buSzPts val="2100"/>
              <a:buFont typeface="Arial"/>
              <a:buChar char="•"/>
              <a:defRPr sz="2100"/>
            </a:lvl1pPr>
            <a:lvl2pPr indent="-342900" lvl="1" marL="914400" algn="l">
              <a:spcBef>
                <a:spcPts val="360"/>
              </a:spcBef>
              <a:spcAft>
                <a:spcPts val="0"/>
              </a:spcAft>
              <a:buClr>
                <a:schemeClr val="dk1"/>
              </a:buClr>
              <a:buSzPts val="1800"/>
              <a:buFont typeface="Arial"/>
              <a:buChar char="–"/>
              <a:defRPr sz="1800"/>
            </a:lvl2pPr>
            <a:lvl3pPr indent="-330200" lvl="2" marL="1371600" algn="l">
              <a:spcBef>
                <a:spcPts val="320"/>
              </a:spcBef>
              <a:spcAft>
                <a:spcPts val="0"/>
              </a:spcAft>
              <a:buClr>
                <a:schemeClr val="dk1"/>
              </a:buClr>
              <a:buSzPts val="1600"/>
              <a:buFont typeface="Arial"/>
              <a:buChar char="•"/>
              <a:defRPr sz="1600"/>
            </a:lvl3pPr>
            <a:lvl4pPr indent="-317500" lvl="3" marL="1828800" algn="l">
              <a:spcBef>
                <a:spcPts val="280"/>
              </a:spcBef>
              <a:spcAft>
                <a:spcPts val="0"/>
              </a:spcAft>
              <a:buClr>
                <a:schemeClr val="dk1"/>
              </a:buClr>
              <a:buSzPts val="1400"/>
              <a:buFont typeface="Arial"/>
              <a:buChar char="–"/>
              <a:defRPr sz="1400"/>
            </a:lvl4pPr>
            <a:lvl5pPr indent="-317500" lvl="4" marL="2286000" algn="l">
              <a:spcBef>
                <a:spcPts val="280"/>
              </a:spcBef>
              <a:spcAft>
                <a:spcPts val="0"/>
              </a:spcAft>
              <a:buClr>
                <a:schemeClr val="dk1"/>
              </a:buClr>
              <a:buSzPts val="1400"/>
              <a:buFont typeface="Arial"/>
              <a:buChar char="»"/>
              <a:defRPr sz="1400"/>
            </a:lvl5pPr>
            <a:lvl6pPr indent="-317500" lvl="5" marL="2743200" algn="l">
              <a:spcBef>
                <a:spcPts val="280"/>
              </a:spcBef>
              <a:spcAft>
                <a:spcPts val="0"/>
              </a:spcAft>
              <a:buClr>
                <a:schemeClr val="dk1"/>
              </a:buClr>
              <a:buSzPts val="1400"/>
              <a:buFont typeface="Arial"/>
              <a:buChar char="»"/>
              <a:defRPr sz="1400"/>
            </a:lvl6pPr>
            <a:lvl7pPr indent="-317500" lvl="6" marL="3200400" algn="l">
              <a:spcBef>
                <a:spcPts val="280"/>
              </a:spcBef>
              <a:spcAft>
                <a:spcPts val="0"/>
              </a:spcAft>
              <a:buClr>
                <a:schemeClr val="dk1"/>
              </a:buClr>
              <a:buSzPts val="1400"/>
              <a:buFont typeface="Arial"/>
              <a:buChar char="»"/>
              <a:defRPr sz="1400"/>
            </a:lvl7pPr>
            <a:lvl8pPr indent="-317500" lvl="7" marL="3657600" algn="l">
              <a:spcBef>
                <a:spcPts val="280"/>
              </a:spcBef>
              <a:spcAft>
                <a:spcPts val="0"/>
              </a:spcAft>
              <a:buClr>
                <a:schemeClr val="dk1"/>
              </a:buClr>
              <a:buSzPts val="1400"/>
              <a:buFont typeface="Arial"/>
              <a:buChar char="»"/>
              <a:defRPr sz="1400"/>
            </a:lvl8pPr>
            <a:lvl9pPr indent="-317500" lvl="8" marL="4114800" algn="l">
              <a:spcBef>
                <a:spcPts val="280"/>
              </a:spcBef>
              <a:spcAft>
                <a:spcPts val="0"/>
              </a:spcAft>
              <a:buClr>
                <a:schemeClr val="dk1"/>
              </a:buClr>
              <a:buSzPts val="1400"/>
              <a:buFont typeface="Arial"/>
              <a:buChar char="»"/>
              <a:defRPr sz="1400"/>
            </a:lvl9pPr>
          </a:lstStyle>
          <a:p/>
        </p:txBody>
      </p:sp>
      <p:sp>
        <p:nvSpPr>
          <p:cNvPr id="77" name="Google Shape;77;p47"/>
          <p:cNvSpPr txBox="1"/>
          <p:nvPr>
            <p:ph idx="10" type="dt"/>
          </p:nvPr>
        </p:nvSpPr>
        <p:spPr>
          <a:xfrm>
            <a:off x="411163" y="5411788"/>
            <a:ext cx="1920875" cy="412750"/>
          </a:xfrm>
          <a:prstGeom prst="rect">
            <a:avLst/>
          </a:prstGeom>
          <a:noFill/>
          <a:ln>
            <a:noFill/>
          </a:ln>
        </p:spPr>
        <p:txBody>
          <a:bodyPr anchorCtr="0" anchor="t" bIns="40475" lIns="80975" spcFirstLastPara="1" rIns="80975" wrap="square" tIns="40475">
            <a:noAutofit/>
          </a:bodyPr>
          <a:lstStyle>
            <a:lvl1pPr lvl="0" algn="l">
              <a:spcBef>
                <a:spcPts val="240"/>
              </a:spcBef>
              <a:spcAft>
                <a:spcPts val="0"/>
              </a:spcAft>
              <a:buSzPts val="1400"/>
              <a:buNone/>
              <a:defRPr/>
            </a:lvl1pPr>
            <a:lvl2pPr lvl="1" algn="l">
              <a:spcBef>
                <a:spcPts val="360"/>
              </a:spcBef>
              <a:spcAft>
                <a:spcPts val="0"/>
              </a:spcAft>
              <a:buSzPts val="1400"/>
              <a:buNone/>
              <a:defRPr/>
            </a:lvl2pPr>
            <a:lvl3pPr lvl="2" algn="l">
              <a:spcBef>
                <a:spcPts val="360"/>
              </a:spcBef>
              <a:spcAft>
                <a:spcPts val="0"/>
              </a:spcAft>
              <a:buSzPts val="1400"/>
              <a:buNone/>
              <a:defRPr/>
            </a:lvl3pPr>
            <a:lvl4pPr lvl="3" algn="l">
              <a:spcBef>
                <a:spcPts val="360"/>
              </a:spcBef>
              <a:spcAft>
                <a:spcPts val="0"/>
              </a:spcAft>
              <a:buSzPts val="1400"/>
              <a:buNone/>
              <a:defRPr/>
            </a:lvl4pPr>
            <a:lvl5pPr lvl="4" algn="l">
              <a:spcBef>
                <a:spcPts val="36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8" name="Google Shape;78;p47"/>
          <p:cNvSpPr txBox="1"/>
          <p:nvPr>
            <p:ph idx="11" type="ftr"/>
          </p:nvPr>
        </p:nvSpPr>
        <p:spPr>
          <a:xfrm>
            <a:off x="2811463" y="5411788"/>
            <a:ext cx="2606675" cy="412750"/>
          </a:xfrm>
          <a:prstGeom prst="rect">
            <a:avLst/>
          </a:prstGeom>
          <a:noFill/>
          <a:ln>
            <a:noFill/>
          </a:ln>
        </p:spPr>
        <p:txBody>
          <a:bodyPr anchorCtr="0" anchor="t" bIns="40475" lIns="80975" spcFirstLastPara="1" rIns="80975" wrap="square" tIns="40475">
            <a:noAutofit/>
          </a:bodyPr>
          <a:lstStyle>
            <a:lvl1pPr lvl="0" algn="ctr">
              <a:spcBef>
                <a:spcPts val="240"/>
              </a:spcBef>
              <a:spcAft>
                <a:spcPts val="0"/>
              </a:spcAft>
              <a:buSzPts val="1400"/>
              <a:buNone/>
              <a:defRPr/>
            </a:lvl1pPr>
            <a:lvl2pPr lvl="1" algn="l">
              <a:spcBef>
                <a:spcPts val="360"/>
              </a:spcBef>
              <a:spcAft>
                <a:spcPts val="0"/>
              </a:spcAft>
              <a:buSzPts val="1400"/>
              <a:buNone/>
              <a:defRPr/>
            </a:lvl2pPr>
            <a:lvl3pPr lvl="2" algn="l">
              <a:spcBef>
                <a:spcPts val="360"/>
              </a:spcBef>
              <a:spcAft>
                <a:spcPts val="0"/>
              </a:spcAft>
              <a:buSzPts val="1400"/>
              <a:buNone/>
              <a:defRPr/>
            </a:lvl3pPr>
            <a:lvl4pPr lvl="3" algn="l">
              <a:spcBef>
                <a:spcPts val="360"/>
              </a:spcBef>
              <a:spcAft>
                <a:spcPts val="0"/>
              </a:spcAft>
              <a:buSzPts val="1400"/>
              <a:buNone/>
              <a:defRPr/>
            </a:lvl4pPr>
            <a:lvl5pPr lvl="4" algn="l">
              <a:spcBef>
                <a:spcPts val="36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9" name="Google Shape;79;p47"/>
          <p:cNvSpPr txBox="1"/>
          <p:nvPr>
            <p:ph idx="12" type="sldNum"/>
          </p:nvPr>
        </p:nvSpPr>
        <p:spPr>
          <a:xfrm>
            <a:off x="5897563" y="5411788"/>
            <a:ext cx="1920875" cy="412750"/>
          </a:xfrm>
          <a:prstGeom prst="rect">
            <a:avLst/>
          </a:prstGeom>
          <a:noFill/>
          <a:ln>
            <a:noFill/>
          </a:ln>
        </p:spPr>
        <p:txBody>
          <a:bodyPr anchorCtr="0" anchor="t" bIns="40475" lIns="80975" spcFirstLastPara="1" rIns="80975" wrap="square" tIns="40475">
            <a:noAutofit/>
          </a:bodyPr>
          <a:lstStyle>
            <a:lvl1pPr indent="0" lvl="0" marL="0" marR="0" algn="r">
              <a:spcBef>
                <a:spcPts val="0"/>
              </a:spcBef>
              <a:spcAft>
                <a:spcPts val="0"/>
              </a:spcAft>
              <a:buNone/>
              <a:defRPr sz="1200">
                <a:solidFill>
                  <a:schemeClr val="dk1"/>
                </a:solidFill>
                <a:latin typeface="Times New Roman"/>
                <a:ea typeface="Times New Roman"/>
                <a:cs typeface="Times New Roman"/>
                <a:sym typeface="Times New Roman"/>
              </a:defRPr>
            </a:lvl1pPr>
            <a:lvl2pPr indent="0" lvl="1" marL="0" marR="0" algn="r">
              <a:spcBef>
                <a:spcPts val="0"/>
              </a:spcBef>
              <a:spcAft>
                <a:spcPts val="0"/>
              </a:spcAft>
              <a:buNone/>
              <a:defRPr sz="1200">
                <a:solidFill>
                  <a:schemeClr val="dk1"/>
                </a:solidFill>
                <a:latin typeface="Times New Roman"/>
                <a:ea typeface="Times New Roman"/>
                <a:cs typeface="Times New Roman"/>
                <a:sym typeface="Times New Roman"/>
              </a:defRPr>
            </a:lvl2pPr>
            <a:lvl3pPr indent="0" lvl="2" marL="0" marR="0" algn="r">
              <a:spcBef>
                <a:spcPts val="0"/>
              </a:spcBef>
              <a:spcAft>
                <a:spcPts val="0"/>
              </a:spcAft>
              <a:buNone/>
              <a:defRPr sz="1200">
                <a:solidFill>
                  <a:schemeClr val="dk1"/>
                </a:solidFill>
                <a:latin typeface="Times New Roman"/>
                <a:ea typeface="Times New Roman"/>
                <a:cs typeface="Times New Roman"/>
                <a:sym typeface="Times New Roman"/>
              </a:defRPr>
            </a:lvl3pPr>
            <a:lvl4pPr indent="0" lvl="3" marL="0" marR="0" algn="r">
              <a:spcBef>
                <a:spcPts val="0"/>
              </a:spcBef>
              <a:spcAft>
                <a:spcPts val="0"/>
              </a:spcAft>
              <a:buNone/>
              <a:defRPr sz="1200">
                <a:solidFill>
                  <a:schemeClr val="dk1"/>
                </a:solidFill>
                <a:latin typeface="Times New Roman"/>
                <a:ea typeface="Times New Roman"/>
                <a:cs typeface="Times New Roman"/>
                <a:sym typeface="Times New Roman"/>
              </a:defRPr>
            </a:lvl4pPr>
            <a:lvl5pPr indent="0" lvl="4" marL="0" marR="0" algn="r">
              <a:spcBef>
                <a:spcPts val="0"/>
              </a:spcBef>
              <a:spcAft>
                <a:spcPts val="0"/>
              </a:spcAft>
              <a:buNone/>
              <a:defRPr sz="1200">
                <a:solidFill>
                  <a:schemeClr val="dk1"/>
                </a:solidFill>
                <a:latin typeface="Times New Roman"/>
                <a:ea typeface="Times New Roman"/>
                <a:cs typeface="Times New Roman"/>
                <a:sym typeface="Times New Roman"/>
              </a:defRPr>
            </a:lvl5pPr>
            <a:lvl6pPr indent="0" lvl="5" marL="0" marR="0" algn="r">
              <a:spcBef>
                <a:spcPts val="0"/>
              </a:spcBef>
              <a:spcAft>
                <a:spcPts val="0"/>
              </a:spcAft>
              <a:buNone/>
              <a:defRPr sz="1200">
                <a:solidFill>
                  <a:schemeClr val="dk1"/>
                </a:solidFill>
                <a:latin typeface="Times New Roman"/>
                <a:ea typeface="Times New Roman"/>
                <a:cs typeface="Times New Roman"/>
                <a:sym typeface="Times New Roman"/>
              </a:defRPr>
            </a:lvl6pPr>
            <a:lvl7pPr indent="0" lvl="6" marL="0" marR="0" algn="r">
              <a:spcBef>
                <a:spcPts val="0"/>
              </a:spcBef>
              <a:spcAft>
                <a:spcPts val="0"/>
              </a:spcAft>
              <a:buNone/>
              <a:defRPr sz="1200">
                <a:solidFill>
                  <a:schemeClr val="dk1"/>
                </a:solidFill>
                <a:latin typeface="Times New Roman"/>
                <a:ea typeface="Times New Roman"/>
                <a:cs typeface="Times New Roman"/>
                <a:sym typeface="Times New Roman"/>
              </a:defRPr>
            </a:lvl7pPr>
            <a:lvl8pPr indent="0" lvl="7" marL="0" marR="0" algn="r">
              <a:spcBef>
                <a:spcPts val="0"/>
              </a:spcBef>
              <a:spcAft>
                <a:spcPts val="0"/>
              </a:spcAft>
              <a:buNone/>
              <a:defRPr sz="1200">
                <a:solidFill>
                  <a:schemeClr val="dk1"/>
                </a:solidFill>
                <a:latin typeface="Times New Roman"/>
                <a:ea typeface="Times New Roman"/>
                <a:cs typeface="Times New Roman"/>
                <a:sym typeface="Times New Roman"/>
              </a:defRPr>
            </a:lvl8pPr>
            <a:lvl9pPr indent="0" lvl="8" marL="0" marR="0" algn="r">
              <a:spcBef>
                <a:spcPts val="0"/>
              </a:spcBef>
              <a:spcAft>
                <a:spcPts val="0"/>
              </a:spcAft>
              <a:buNone/>
              <a:defRPr sz="1200">
                <a:solidFill>
                  <a:schemeClr val="dk1"/>
                </a:solidFill>
                <a:latin typeface="Times New Roman"/>
                <a:ea typeface="Times New Roman"/>
                <a:cs typeface="Times New Roman"/>
                <a:sym typeface="Times New Roman"/>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80" name="Shape 80"/>
        <p:cNvGrpSpPr/>
        <p:nvPr/>
      </p:nvGrpSpPr>
      <p:grpSpPr>
        <a:xfrm>
          <a:off x="0" y="0"/>
          <a:ext cx="0" cy="0"/>
          <a:chOff x="0" y="0"/>
          <a:chExt cx="0" cy="0"/>
        </a:xfrm>
      </p:grpSpPr>
      <p:sp>
        <p:nvSpPr>
          <p:cNvPr id="81" name="Google Shape;81;p48"/>
          <p:cNvSpPr txBox="1"/>
          <p:nvPr>
            <p:ph idx="10" type="dt"/>
          </p:nvPr>
        </p:nvSpPr>
        <p:spPr>
          <a:xfrm>
            <a:off x="411163" y="5411788"/>
            <a:ext cx="1920875" cy="412750"/>
          </a:xfrm>
          <a:prstGeom prst="rect">
            <a:avLst/>
          </a:prstGeom>
          <a:noFill/>
          <a:ln>
            <a:noFill/>
          </a:ln>
        </p:spPr>
        <p:txBody>
          <a:bodyPr anchorCtr="0" anchor="t" bIns="40475" lIns="80975" spcFirstLastPara="1" rIns="80975" wrap="square" tIns="40475">
            <a:noAutofit/>
          </a:bodyPr>
          <a:lstStyle>
            <a:lvl1pPr lvl="0" algn="l">
              <a:spcBef>
                <a:spcPts val="240"/>
              </a:spcBef>
              <a:spcAft>
                <a:spcPts val="0"/>
              </a:spcAft>
              <a:buSzPts val="1400"/>
              <a:buNone/>
              <a:defRPr/>
            </a:lvl1pPr>
            <a:lvl2pPr lvl="1" algn="l">
              <a:spcBef>
                <a:spcPts val="360"/>
              </a:spcBef>
              <a:spcAft>
                <a:spcPts val="0"/>
              </a:spcAft>
              <a:buSzPts val="1400"/>
              <a:buNone/>
              <a:defRPr/>
            </a:lvl2pPr>
            <a:lvl3pPr lvl="2" algn="l">
              <a:spcBef>
                <a:spcPts val="360"/>
              </a:spcBef>
              <a:spcAft>
                <a:spcPts val="0"/>
              </a:spcAft>
              <a:buSzPts val="1400"/>
              <a:buNone/>
              <a:defRPr/>
            </a:lvl3pPr>
            <a:lvl4pPr lvl="3" algn="l">
              <a:spcBef>
                <a:spcPts val="360"/>
              </a:spcBef>
              <a:spcAft>
                <a:spcPts val="0"/>
              </a:spcAft>
              <a:buSzPts val="1400"/>
              <a:buNone/>
              <a:defRPr/>
            </a:lvl4pPr>
            <a:lvl5pPr lvl="4" algn="l">
              <a:spcBef>
                <a:spcPts val="36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2" name="Google Shape;82;p48"/>
          <p:cNvSpPr txBox="1"/>
          <p:nvPr>
            <p:ph idx="11" type="ftr"/>
          </p:nvPr>
        </p:nvSpPr>
        <p:spPr>
          <a:xfrm>
            <a:off x="2811463" y="5411788"/>
            <a:ext cx="2606675" cy="412750"/>
          </a:xfrm>
          <a:prstGeom prst="rect">
            <a:avLst/>
          </a:prstGeom>
          <a:noFill/>
          <a:ln>
            <a:noFill/>
          </a:ln>
        </p:spPr>
        <p:txBody>
          <a:bodyPr anchorCtr="0" anchor="t" bIns="40475" lIns="80975" spcFirstLastPara="1" rIns="80975" wrap="square" tIns="40475">
            <a:noAutofit/>
          </a:bodyPr>
          <a:lstStyle>
            <a:lvl1pPr lvl="0" algn="ctr">
              <a:spcBef>
                <a:spcPts val="240"/>
              </a:spcBef>
              <a:spcAft>
                <a:spcPts val="0"/>
              </a:spcAft>
              <a:buSzPts val="1400"/>
              <a:buNone/>
              <a:defRPr/>
            </a:lvl1pPr>
            <a:lvl2pPr lvl="1" algn="l">
              <a:spcBef>
                <a:spcPts val="360"/>
              </a:spcBef>
              <a:spcAft>
                <a:spcPts val="0"/>
              </a:spcAft>
              <a:buSzPts val="1400"/>
              <a:buNone/>
              <a:defRPr/>
            </a:lvl2pPr>
            <a:lvl3pPr lvl="2" algn="l">
              <a:spcBef>
                <a:spcPts val="360"/>
              </a:spcBef>
              <a:spcAft>
                <a:spcPts val="0"/>
              </a:spcAft>
              <a:buSzPts val="1400"/>
              <a:buNone/>
              <a:defRPr/>
            </a:lvl3pPr>
            <a:lvl4pPr lvl="3" algn="l">
              <a:spcBef>
                <a:spcPts val="360"/>
              </a:spcBef>
              <a:spcAft>
                <a:spcPts val="0"/>
              </a:spcAft>
              <a:buSzPts val="1400"/>
              <a:buNone/>
              <a:defRPr/>
            </a:lvl4pPr>
            <a:lvl5pPr lvl="4" algn="l">
              <a:spcBef>
                <a:spcPts val="36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3" name="Google Shape;83;p48"/>
          <p:cNvSpPr txBox="1"/>
          <p:nvPr>
            <p:ph idx="12" type="sldNum"/>
          </p:nvPr>
        </p:nvSpPr>
        <p:spPr>
          <a:xfrm>
            <a:off x="5897563" y="5411788"/>
            <a:ext cx="1920875" cy="412750"/>
          </a:xfrm>
          <a:prstGeom prst="rect">
            <a:avLst/>
          </a:prstGeom>
          <a:noFill/>
          <a:ln>
            <a:noFill/>
          </a:ln>
        </p:spPr>
        <p:txBody>
          <a:bodyPr anchorCtr="0" anchor="t" bIns="40475" lIns="80975" spcFirstLastPara="1" rIns="80975" wrap="square" tIns="40475">
            <a:noAutofit/>
          </a:bodyPr>
          <a:lstStyle>
            <a:lvl1pPr indent="0" lvl="0" marL="0" marR="0" algn="r">
              <a:spcBef>
                <a:spcPts val="0"/>
              </a:spcBef>
              <a:spcAft>
                <a:spcPts val="0"/>
              </a:spcAft>
              <a:buNone/>
              <a:defRPr sz="1200">
                <a:solidFill>
                  <a:schemeClr val="dk1"/>
                </a:solidFill>
                <a:latin typeface="Times New Roman"/>
                <a:ea typeface="Times New Roman"/>
                <a:cs typeface="Times New Roman"/>
                <a:sym typeface="Times New Roman"/>
              </a:defRPr>
            </a:lvl1pPr>
            <a:lvl2pPr indent="0" lvl="1" marL="0" marR="0" algn="r">
              <a:spcBef>
                <a:spcPts val="0"/>
              </a:spcBef>
              <a:spcAft>
                <a:spcPts val="0"/>
              </a:spcAft>
              <a:buNone/>
              <a:defRPr sz="1200">
                <a:solidFill>
                  <a:schemeClr val="dk1"/>
                </a:solidFill>
                <a:latin typeface="Times New Roman"/>
                <a:ea typeface="Times New Roman"/>
                <a:cs typeface="Times New Roman"/>
                <a:sym typeface="Times New Roman"/>
              </a:defRPr>
            </a:lvl2pPr>
            <a:lvl3pPr indent="0" lvl="2" marL="0" marR="0" algn="r">
              <a:spcBef>
                <a:spcPts val="0"/>
              </a:spcBef>
              <a:spcAft>
                <a:spcPts val="0"/>
              </a:spcAft>
              <a:buNone/>
              <a:defRPr sz="1200">
                <a:solidFill>
                  <a:schemeClr val="dk1"/>
                </a:solidFill>
                <a:latin typeface="Times New Roman"/>
                <a:ea typeface="Times New Roman"/>
                <a:cs typeface="Times New Roman"/>
                <a:sym typeface="Times New Roman"/>
              </a:defRPr>
            </a:lvl3pPr>
            <a:lvl4pPr indent="0" lvl="3" marL="0" marR="0" algn="r">
              <a:spcBef>
                <a:spcPts val="0"/>
              </a:spcBef>
              <a:spcAft>
                <a:spcPts val="0"/>
              </a:spcAft>
              <a:buNone/>
              <a:defRPr sz="1200">
                <a:solidFill>
                  <a:schemeClr val="dk1"/>
                </a:solidFill>
                <a:latin typeface="Times New Roman"/>
                <a:ea typeface="Times New Roman"/>
                <a:cs typeface="Times New Roman"/>
                <a:sym typeface="Times New Roman"/>
              </a:defRPr>
            </a:lvl4pPr>
            <a:lvl5pPr indent="0" lvl="4" marL="0" marR="0" algn="r">
              <a:spcBef>
                <a:spcPts val="0"/>
              </a:spcBef>
              <a:spcAft>
                <a:spcPts val="0"/>
              </a:spcAft>
              <a:buNone/>
              <a:defRPr sz="1200">
                <a:solidFill>
                  <a:schemeClr val="dk1"/>
                </a:solidFill>
                <a:latin typeface="Times New Roman"/>
                <a:ea typeface="Times New Roman"/>
                <a:cs typeface="Times New Roman"/>
                <a:sym typeface="Times New Roman"/>
              </a:defRPr>
            </a:lvl5pPr>
            <a:lvl6pPr indent="0" lvl="5" marL="0" marR="0" algn="r">
              <a:spcBef>
                <a:spcPts val="0"/>
              </a:spcBef>
              <a:spcAft>
                <a:spcPts val="0"/>
              </a:spcAft>
              <a:buNone/>
              <a:defRPr sz="1200">
                <a:solidFill>
                  <a:schemeClr val="dk1"/>
                </a:solidFill>
                <a:latin typeface="Times New Roman"/>
                <a:ea typeface="Times New Roman"/>
                <a:cs typeface="Times New Roman"/>
                <a:sym typeface="Times New Roman"/>
              </a:defRPr>
            </a:lvl6pPr>
            <a:lvl7pPr indent="0" lvl="6" marL="0" marR="0" algn="r">
              <a:spcBef>
                <a:spcPts val="0"/>
              </a:spcBef>
              <a:spcAft>
                <a:spcPts val="0"/>
              </a:spcAft>
              <a:buNone/>
              <a:defRPr sz="1200">
                <a:solidFill>
                  <a:schemeClr val="dk1"/>
                </a:solidFill>
                <a:latin typeface="Times New Roman"/>
                <a:ea typeface="Times New Roman"/>
                <a:cs typeface="Times New Roman"/>
                <a:sym typeface="Times New Roman"/>
              </a:defRPr>
            </a:lvl7pPr>
            <a:lvl8pPr indent="0" lvl="7" marL="0" marR="0" algn="r">
              <a:spcBef>
                <a:spcPts val="0"/>
              </a:spcBef>
              <a:spcAft>
                <a:spcPts val="0"/>
              </a:spcAft>
              <a:buNone/>
              <a:defRPr sz="1200">
                <a:solidFill>
                  <a:schemeClr val="dk1"/>
                </a:solidFill>
                <a:latin typeface="Times New Roman"/>
                <a:ea typeface="Times New Roman"/>
                <a:cs typeface="Times New Roman"/>
                <a:sym typeface="Times New Roman"/>
              </a:defRPr>
            </a:lvl8pPr>
            <a:lvl9pPr indent="0" lvl="8" marL="0" marR="0" algn="r">
              <a:spcBef>
                <a:spcPts val="0"/>
              </a:spcBef>
              <a:spcAft>
                <a:spcPts val="0"/>
              </a:spcAft>
              <a:buNone/>
              <a:defRPr sz="1200">
                <a:solidFill>
                  <a:schemeClr val="dk1"/>
                </a:solidFill>
                <a:latin typeface="Times New Roman"/>
                <a:ea typeface="Times New Roman"/>
                <a:cs typeface="Times New Roman"/>
                <a:sym typeface="Times New Roman"/>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type="objTx">
  <p:cSld name="OBJECT_WITH_CAPTION_TEXT">
    <p:spTree>
      <p:nvGrpSpPr>
        <p:cNvPr id="84" name="Shape 84"/>
        <p:cNvGrpSpPr/>
        <p:nvPr/>
      </p:nvGrpSpPr>
      <p:grpSpPr>
        <a:xfrm>
          <a:off x="0" y="0"/>
          <a:ext cx="0" cy="0"/>
          <a:chOff x="0" y="0"/>
          <a:chExt cx="0" cy="0"/>
        </a:xfrm>
      </p:grpSpPr>
      <p:sp>
        <p:nvSpPr>
          <p:cNvPr id="85" name="Google Shape;85;p49"/>
          <p:cNvSpPr txBox="1"/>
          <p:nvPr>
            <p:ph type="title"/>
          </p:nvPr>
        </p:nvSpPr>
        <p:spPr>
          <a:xfrm>
            <a:off x="411480" y="236643"/>
            <a:ext cx="2707482" cy="1007110"/>
          </a:xfrm>
          <a:prstGeom prst="rect">
            <a:avLst/>
          </a:prstGeom>
          <a:noFill/>
          <a:ln>
            <a:noFill/>
          </a:ln>
        </p:spPr>
        <p:txBody>
          <a:bodyPr anchorCtr="0" anchor="b" bIns="40475" lIns="80975" spcFirstLastPara="1" rIns="80975" wrap="square" tIns="40475">
            <a:noAutofit/>
          </a:bodyPr>
          <a:lstStyle>
            <a:lvl1pPr lvl="0" algn="l">
              <a:spcBef>
                <a:spcPts val="0"/>
              </a:spcBef>
              <a:spcAft>
                <a:spcPts val="0"/>
              </a:spcAft>
              <a:buSzPts val="1400"/>
              <a:buNone/>
              <a:defRPr b="1" sz="1800"/>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86" name="Google Shape;86;p49"/>
          <p:cNvSpPr txBox="1"/>
          <p:nvPr>
            <p:ph idx="1" type="body"/>
          </p:nvPr>
        </p:nvSpPr>
        <p:spPr>
          <a:xfrm>
            <a:off x="3217545" y="236644"/>
            <a:ext cx="4600575" cy="5072698"/>
          </a:xfrm>
          <a:prstGeom prst="rect">
            <a:avLst/>
          </a:prstGeom>
          <a:noFill/>
          <a:ln>
            <a:noFill/>
          </a:ln>
        </p:spPr>
        <p:txBody>
          <a:bodyPr anchorCtr="0" anchor="t" bIns="40475" lIns="80975" spcFirstLastPara="1" rIns="80975" wrap="square" tIns="40475">
            <a:noAutofit/>
          </a:bodyPr>
          <a:lstStyle>
            <a:lvl1pPr indent="-406400" lvl="0" marL="457200" algn="l">
              <a:spcBef>
                <a:spcPts val="560"/>
              </a:spcBef>
              <a:spcAft>
                <a:spcPts val="0"/>
              </a:spcAft>
              <a:buClr>
                <a:schemeClr val="dk1"/>
              </a:buClr>
              <a:buSzPts val="2800"/>
              <a:buFont typeface="Arial"/>
              <a:buChar char="•"/>
              <a:defRPr sz="2800"/>
            </a:lvl1pPr>
            <a:lvl2pPr indent="-387350" lvl="1" marL="914400" algn="l">
              <a:spcBef>
                <a:spcPts val="500"/>
              </a:spcBef>
              <a:spcAft>
                <a:spcPts val="0"/>
              </a:spcAft>
              <a:buClr>
                <a:schemeClr val="dk1"/>
              </a:buClr>
              <a:buSzPts val="2500"/>
              <a:buFont typeface="Arial"/>
              <a:buChar char="–"/>
              <a:defRPr sz="2500"/>
            </a:lvl2pPr>
            <a:lvl3pPr indent="-361950" lvl="2" marL="1371600" algn="l">
              <a:spcBef>
                <a:spcPts val="420"/>
              </a:spcBef>
              <a:spcAft>
                <a:spcPts val="0"/>
              </a:spcAft>
              <a:buClr>
                <a:schemeClr val="dk1"/>
              </a:buClr>
              <a:buSzPts val="2100"/>
              <a:buFont typeface="Arial"/>
              <a:buChar char="•"/>
              <a:defRPr sz="2100"/>
            </a:lvl3pPr>
            <a:lvl4pPr indent="-342900" lvl="3" marL="1828800" algn="l">
              <a:spcBef>
                <a:spcPts val="360"/>
              </a:spcBef>
              <a:spcAft>
                <a:spcPts val="0"/>
              </a:spcAft>
              <a:buClr>
                <a:schemeClr val="dk1"/>
              </a:buClr>
              <a:buSzPts val="1800"/>
              <a:buFont typeface="Arial"/>
              <a:buChar char="–"/>
              <a:defRPr sz="1800"/>
            </a:lvl4pPr>
            <a:lvl5pPr indent="-342900" lvl="4" marL="2286000" algn="l">
              <a:spcBef>
                <a:spcPts val="360"/>
              </a:spcBef>
              <a:spcAft>
                <a:spcPts val="0"/>
              </a:spcAft>
              <a:buClr>
                <a:schemeClr val="dk1"/>
              </a:buClr>
              <a:buSzPts val="1800"/>
              <a:buFont typeface="Arial"/>
              <a:buChar char="»"/>
              <a:defRPr sz="1800"/>
            </a:lvl5pPr>
            <a:lvl6pPr indent="-342900" lvl="5" marL="2743200" algn="l">
              <a:spcBef>
                <a:spcPts val="360"/>
              </a:spcBef>
              <a:spcAft>
                <a:spcPts val="0"/>
              </a:spcAft>
              <a:buClr>
                <a:schemeClr val="dk1"/>
              </a:buClr>
              <a:buSzPts val="1800"/>
              <a:buFont typeface="Arial"/>
              <a:buChar char="»"/>
              <a:defRPr sz="1800"/>
            </a:lvl6pPr>
            <a:lvl7pPr indent="-342900" lvl="6" marL="3200400" algn="l">
              <a:spcBef>
                <a:spcPts val="360"/>
              </a:spcBef>
              <a:spcAft>
                <a:spcPts val="0"/>
              </a:spcAft>
              <a:buClr>
                <a:schemeClr val="dk1"/>
              </a:buClr>
              <a:buSzPts val="1800"/>
              <a:buFont typeface="Arial"/>
              <a:buChar char="»"/>
              <a:defRPr sz="1800"/>
            </a:lvl7pPr>
            <a:lvl8pPr indent="-342900" lvl="7" marL="3657600" algn="l">
              <a:spcBef>
                <a:spcPts val="360"/>
              </a:spcBef>
              <a:spcAft>
                <a:spcPts val="0"/>
              </a:spcAft>
              <a:buClr>
                <a:schemeClr val="dk1"/>
              </a:buClr>
              <a:buSzPts val="1800"/>
              <a:buFont typeface="Arial"/>
              <a:buChar char="»"/>
              <a:defRPr sz="1800"/>
            </a:lvl8pPr>
            <a:lvl9pPr indent="-342900" lvl="8" marL="4114800" algn="l">
              <a:spcBef>
                <a:spcPts val="360"/>
              </a:spcBef>
              <a:spcAft>
                <a:spcPts val="0"/>
              </a:spcAft>
              <a:buClr>
                <a:schemeClr val="dk1"/>
              </a:buClr>
              <a:buSzPts val="1800"/>
              <a:buFont typeface="Arial"/>
              <a:buChar char="»"/>
              <a:defRPr sz="1800"/>
            </a:lvl9pPr>
          </a:lstStyle>
          <a:p/>
        </p:txBody>
      </p:sp>
      <p:sp>
        <p:nvSpPr>
          <p:cNvPr id="87" name="Google Shape;87;p49"/>
          <p:cNvSpPr txBox="1"/>
          <p:nvPr>
            <p:ph idx="2" type="body"/>
          </p:nvPr>
        </p:nvSpPr>
        <p:spPr>
          <a:xfrm>
            <a:off x="411480" y="1243754"/>
            <a:ext cx="2707482" cy="4065588"/>
          </a:xfrm>
          <a:prstGeom prst="rect">
            <a:avLst/>
          </a:prstGeom>
          <a:noFill/>
          <a:ln>
            <a:noFill/>
          </a:ln>
        </p:spPr>
        <p:txBody>
          <a:bodyPr anchorCtr="0" anchor="t" bIns="40475" lIns="80975" spcFirstLastPara="1" rIns="80975" wrap="square" tIns="40475">
            <a:noAutofit/>
          </a:bodyPr>
          <a:lstStyle>
            <a:lvl1pPr indent="-228600" lvl="0" marL="457200" algn="l">
              <a:spcBef>
                <a:spcPts val="240"/>
              </a:spcBef>
              <a:spcAft>
                <a:spcPts val="0"/>
              </a:spcAft>
              <a:buClr>
                <a:schemeClr val="dk1"/>
              </a:buClr>
              <a:buSzPts val="1200"/>
              <a:buFont typeface="Arial"/>
              <a:buNone/>
              <a:defRPr sz="1200"/>
            </a:lvl1pPr>
            <a:lvl2pPr indent="-228600" lvl="1" marL="914400" algn="l">
              <a:spcBef>
                <a:spcPts val="220"/>
              </a:spcBef>
              <a:spcAft>
                <a:spcPts val="0"/>
              </a:spcAft>
              <a:buClr>
                <a:schemeClr val="dk1"/>
              </a:buClr>
              <a:buSzPts val="1100"/>
              <a:buFont typeface="Arial"/>
              <a:buNone/>
              <a:defRPr sz="1100"/>
            </a:lvl2pPr>
            <a:lvl3pPr indent="-228600" lvl="2" marL="1371600" algn="l">
              <a:spcBef>
                <a:spcPts val="180"/>
              </a:spcBef>
              <a:spcAft>
                <a:spcPts val="0"/>
              </a:spcAft>
              <a:buClr>
                <a:schemeClr val="dk1"/>
              </a:buClr>
              <a:buSzPts val="900"/>
              <a:buFont typeface="Arial"/>
              <a:buNone/>
              <a:defRPr sz="900"/>
            </a:lvl3pPr>
            <a:lvl4pPr indent="-228600" lvl="3" marL="1828800" algn="l">
              <a:spcBef>
                <a:spcPts val="160"/>
              </a:spcBef>
              <a:spcAft>
                <a:spcPts val="0"/>
              </a:spcAft>
              <a:buClr>
                <a:schemeClr val="dk1"/>
              </a:buClr>
              <a:buSzPts val="800"/>
              <a:buFont typeface="Arial"/>
              <a:buNone/>
              <a:defRPr sz="800"/>
            </a:lvl4pPr>
            <a:lvl5pPr indent="-228600" lvl="4" marL="2286000" algn="l">
              <a:spcBef>
                <a:spcPts val="160"/>
              </a:spcBef>
              <a:spcAft>
                <a:spcPts val="0"/>
              </a:spcAft>
              <a:buClr>
                <a:schemeClr val="dk1"/>
              </a:buClr>
              <a:buSzPts val="800"/>
              <a:buFont typeface="Arial"/>
              <a:buNone/>
              <a:defRPr sz="800"/>
            </a:lvl5pPr>
            <a:lvl6pPr indent="-228600" lvl="5" marL="2743200" algn="l">
              <a:spcBef>
                <a:spcPts val="160"/>
              </a:spcBef>
              <a:spcAft>
                <a:spcPts val="0"/>
              </a:spcAft>
              <a:buClr>
                <a:schemeClr val="dk1"/>
              </a:buClr>
              <a:buSzPts val="800"/>
              <a:buFont typeface="Arial"/>
              <a:buNone/>
              <a:defRPr sz="800"/>
            </a:lvl6pPr>
            <a:lvl7pPr indent="-228600" lvl="6" marL="3200400" algn="l">
              <a:spcBef>
                <a:spcPts val="160"/>
              </a:spcBef>
              <a:spcAft>
                <a:spcPts val="0"/>
              </a:spcAft>
              <a:buClr>
                <a:schemeClr val="dk1"/>
              </a:buClr>
              <a:buSzPts val="800"/>
              <a:buFont typeface="Arial"/>
              <a:buNone/>
              <a:defRPr sz="800"/>
            </a:lvl7pPr>
            <a:lvl8pPr indent="-228600" lvl="7" marL="3657600" algn="l">
              <a:spcBef>
                <a:spcPts val="160"/>
              </a:spcBef>
              <a:spcAft>
                <a:spcPts val="0"/>
              </a:spcAft>
              <a:buClr>
                <a:schemeClr val="dk1"/>
              </a:buClr>
              <a:buSzPts val="800"/>
              <a:buFont typeface="Arial"/>
              <a:buNone/>
              <a:defRPr sz="800"/>
            </a:lvl8pPr>
            <a:lvl9pPr indent="-228600" lvl="8" marL="4114800" algn="l">
              <a:spcBef>
                <a:spcPts val="160"/>
              </a:spcBef>
              <a:spcAft>
                <a:spcPts val="0"/>
              </a:spcAft>
              <a:buClr>
                <a:schemeClr val="dk1"/>
              </a:buClr>
              <a:buSzPts val="800"/>
              <a:buFont typeface="Arial"/>
              <a:buNone/>
              <a:defRPr sz="800"/>
            </a:lvl9pPr>
          </a:lstStyle>
          <a:p/>
        </p:txBody>
      </p:sp>
      <p:sp>
        <p:nvSpPr>
          <p:cNvPr id="88" name="Google Shape;88;p49"/>
          <p:cNvSpPr txBox="1"/>
          <p:nvPr>
            <p:ph idx="10" type="dt"/>
          </p:nvPr>
        </p:nvSpPr>
        <p:spPr>
          <a:xfrm>
            <a:off x="411163" y="5411788"/>
            <a:ext cx="1920875" cy="412750"/>
          </a:xfrm>
          <a:prstGeom prst="rect">
            <a:avLst/>
          </a:prstGeom>
          <a:noFill/>
          <a:ln>
            <a:noFill/>
          </a:ln>
        </p:spPr>
        <p:txBody>
          <a:bodyPr anchorCtr="0" anchor="t" bIns="40475" lIns="80975" spcFirstLastPara="1" rIns="80975" wrap="square" tIns="40475">
            <a:noAutofit/>
          </a:bodyPr>
          <a:lstStyle>
            <a:lvl1pPr lvl="0" algn="l">
              <a:spcBef>
                <a:spcPts val="240"/>
              </a:spcBef>
              <a:spcAft>
                <a:spcPts val="0"/>
              </a:spcAft>
              <a:buSzPts val="1400"/>
              <a:buNone/>
              <a:defRPr/>
            </a:lvl1pPr>
            <a:lvl2pPr lvl="1" algn="l">
              <a:spcBef>
                <a:spcPts val="360"/>
              </a:spcBef>
              <a:spcAft>
                <a:spcPts val="0"/>
              </a:spcAft>
              <a:buSzPts val="1400"/>
              <a:buNone/>
              <a:defRPr/>
            </a:lvl2pPr>
            <a:lvl3pPr lvl="2" algn="l">
              <a:spcBef>
                <a:spcPts val="360"/>
              </a:spcBef>
              <a:spcAft>
                <a:spcPts val="0"/>
              </a:spcAft>
              <a:buSzPts val="1400"/>
              <a:buNone/>
              <a:defRPr/>
            </a:lvl3pPr>
            <a:lvl4pPr lvl="3" algn="l">
              <a:spcBef>
                <a:spcPts val="360"/>
              </a:spcBef>
              <a:spcAft>
                <a:spcPts val="0"/>
              </a:spcAft>
              <a:buSzPts val="1400"/>
              <a:buNone/>
              <a:defRPr/>
            </a:lvl4pPr>
            <a:lvl5pPr lvl="4" algn="l">
              <a:spcBef>
                <a:spcPts val="36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9" name="Google Shape;89;p49"/>
          <p:cNvSpPr txBox="1"/>
          <p:nvPr>
            <p:ph idx="11" type="ftr"/>
          </p:nvPr>
        </p:nvSpPr>
        <p:spPr>
          <a:xfrm>
            <a:off x="2811463" y="5411788"/>
            <a:ext cx="2606675" cy="412750"/>
          </a:xfrm>
          <a:prstGeom prst="rect">
            <a:avLst/>
          </a:prstGeom>
          <a:noFill/>
          <a:ln>
            <a:noFill/>
          </a:ln>
        </p:spPr>
        <p:txBody>
          <a:bodyPr anchorCtr="0" anchor="t" bIns="40475" lIns="80975" spcFirstLastPara="1" rIns="80975" wrap="square" tIns="40475">
            <a:noAutofit/>
          </a:bodyPr>
          <a:lstStyle>
            <a:lvl1pPr lvl="0" algn="ctr">
              <a:spcBef>
                <a:spcPts val="240"/>
              </a:spcBef>
              <a:spcAft>
                <a:spcPts val="0"/>
              </a:spcAft>
              <a:buSzPts val="1400"/>
              <a:buNone/>
              <a:defRPr/>
            </a:lvl1pPr>
            <a:lvl2pPr lvl="1" algn="l">
              <a:spcBef>
                <a:spcPts val="360"/>
              </a:spcBef>
              <a:spcAft>
                <a:spcPts val="0"/>
              </a:spcAft>
              <a:buSzPts val="1400"/>
              <a:buNone/>
              <a:defRPr/>
            </a:lvl2pPr>
            <a:lvl3pPr lvl="2" algn="l">
              <a:spcBef>
                <a:spcPts val="360"/>
              </a:spcBef>
              <a:spcAft>
                <a:spcPts val="0"/>
              </a:spcAft>
              <a:buSzPts val="1400"/>
              <a:buNone/>
              <a:defRPr/>
            </a:lvl3pPr>
            <a:lvl4pPr lvl="3" algn="l">
              <a:spcBef>
                <a:spcPts val="360"/>
              </a:spcBef>
              <a:spcAft>
                <a:spcPts val="0"/>
              </a:spcAft>
              <a:buSzPts val="1400"/>
              <a:buNone/>
              <a:defRPr/>
            </a:lvl4pPr>
            <a:lvl5pPr lvl="4" algn="l">
              <a:spcBef>
                <a:spcPts val="36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90" name="Google Shape;90;p49"/>
          <p:cNvSpPr txBox="1"/>
          <p:nvPr>
            <p:ph idx="12" type="sldNum"/>
          </p:nvPr>
        </p:nvSpPr>
        <p:spPr>
          <a:xfrm>
            <a:off x="5897563" y="5411788"/>
            <a:ext cx="1920875" cy="412750"/>
          </a:xfrm>
          <a:prstGeom prst="rect">
            <a:avLst/>
          </a:prstGeom>
          <a:noFill/>
          <a:ln>
            <a:noFill/>
          </a:ln>
        </p:spPr>
        <p:txBody>
          <a:bodyPr anchorCtr="0" anchor="t" bIns="40475" lIns="80975" spcFirstLastPara="1" rIns="80975" wrap="square" tIns="40475">
            <a:noAutofit/>
          </a:bodyPr>
          <a:lstStyle>
            <a:lvl1pPr indent="0" lvl="0" marL="0" marR="0" algn="r">
              <a:spcBef>
                <a:spcPts val="0"/>
              </a:spcBef>
              <a:spcAft>
                <a:spcPts val="0"/>
              </a:spcAft>
              <a:buNone/>
              <a:defRPr sz="1200">
                <a:solidFill>
                  <a:schemeClr val="dk1"/>
                </a:solidFill>
                <a:latin typeface="Times New Roman"/>
                <a:ea typeface="Times New Roman"/>
                <a:cs typeface="Times New Roman"/>
                <a:sym typeface="Times New Roman"/>
              </a:defRPr>
            </a:lvl1pPr>
            <a:lvl2pPr indent="0" lvl="1" marL="0" marR="0" algn="r">
              <a:spcBef>
                <a:spcPts val="0"/>
              </a:spcBef>
              <a:spcAft>
                <a:spcPts val="0"/>
              </a:spcAft>
              <a:buNone/>
              <a:defRPr sz="1200">
                <a:solidFill>
                  <a:schemeClr val="dk1"/>
                </a:solidFill>
                <a:latin typeface="Times New Roman"/>
                <a:ea typeface="Times New Roman"/>
                <a:cs typeface="Times New Roman"/>
                <a:sym typeface="Times New Roman"/>
              </a:defRPr>
            </a:lvl2pPr>
            <a:lvl3pPr indent="0" lvl="2" marL="0" marR="0" algn="r">
              <a:spcBef>
                <a:spcPts val="0"/>
              </a:spcBef>
              <a:spcAft>
                <a:spcPts val="0"/>
              </a:spcAft>
              <a:buNone/>
              <a:defRPr sz="1200">
                <a:solidFill>
                  <a:schemeClr val="dk1"/>
                </a:solidFill>
                <a:latin typeface="Times New Roman"/>
                <a:ea typeface="Times New Roman"/>
                <a:cs typeface="Times New Roman"/>
                <a:sym typeface="Times New Roman"/>
              </a:defRPr>
            </a:lvl3pPr>
            <a:lvl4pPr indent="0" lvl="3" marL="0" marR="0" algn="r">
              <a:spcBef>
                <a:spcPts val="0"/>
              </a:spcBef>
              <a:spcAft>
                <a:spcPts val="0"/>
              </a:spcAft>
              <a:buNone/>
              <a:defRPr sz="1200">
                <a:solidFill>
                  <a:schemeClr val="dk1"/>
                </a:solidFill>
                <a:latin typeface="Times New Roman"/>
                <a:ea typeface="Times New Roman"/>
                <a:cs typeface="Times New Roman"/>
                <a:sym typeface="Times New Roman"/>
              </a:defRPr>
            </a:lvl4pPr>
            <a:lvl5pPr indent="0" lvl="4" marL="0" marR="0" algn="r">
              <a:spcBef>
                <a:spcPts val="0"/>
              </a:spcBef>
              <a:spcAft>
                <a:spcPts val="0"/>
              </a:spcAft>
              <a:buNone/>
              <a:defRPr sz="1200">
                <a:solidFill>
                  <a:schemeClr val="dk1"/>
                </a:solidFill>
                <a:latin typeface="Times New Roman"/>
                <a:ea typeface="Times New Roman"/>
                <a:cs typeface="Times New Roman"/>
                <a:sym typeface="Times New Roman"/>
              </a:defRPr>
            </a:lvl5pPr>
            <a:lvl6pPr indent="0" lvl="5" marL="0" marR="0" algn="r">
              <a:spcBef>
                <a:spcPts val="0"/>
              </a:spcBef>
              <a:spcAft>
                <a:spcPts val="0"/>
              </a:spcAft>
              <a:buNone/>
              <a:defRPr sz="1200">
                <a:solidFill>
                  <a:schemeClr val="dk1"/>
                </a:solidFill>
                <a:latin typeface="Times New Roman"/>
                <a:ea typeface="Times New Roman"/>
                <a:cs typeface="Times New Roman"/>
                <a:sym typeface="Times New Roman"/>
              </a:defRPr>
            </a:lvl6pPr>
            <a:lvl7pPr indent="0" lvl="6" marL="0" marR="0" algn="r">
              <a:spcBef>
                <a:spcPts val="0"/>
              </a:spcBef>
              <a:spcAft>
                <a:spcPts val="0"/>
              </a:spcAft>
              <a:buNone/>
              <a:defRPr sz="1200">
                <a:solidFill>
                  <a:schemeClr val="dk1"/>
                </a:solidFill>
                <a:latin typeface="Times New Roman"/>
                <a:ea typeface="Times New Roman"/>
                <a:cs typeface="Times New Roman"/>
                <a:sym typeface="Times New Roman"/>
              </a:defRPr>
            </a:lvl7pPr>
            <a:lvl8pPr indent="0" lvl="7" marL="0" marR="0" algn="r">
              <a:spcBef>
                <a:spcPts val="0"/>
              </a:spcBef>
              <a:spcAft>
                <a:spcPts val="0"/>
              </a:spcAft>
              <a:buNone/>
              <a:defRPr sz="1200">
                <a:solidFill>
                  <a:schemeClr val="dk1"/>
                </a:solidFill>
                <a:latin typeface="Times New Roman"/>
                <a:ea typeface="Times New Roman"/>
                <a:cs typeface="Times New Roman"/>
                <a:sym typeface="Times New Roman"/>
              </a:defRPr>
            </a:lvl8pPr>
            <a:lvl9pPr indent="0" lvl="8" marL="0" marR="0" algn="r">
              <a:spcBef>
                <a:spcPts val="0"/>
              </a:spcBef>
              <a:spcAft>
                <a:spcPts val="0"/>
              </a:spcAft>
              <a:buNone/>
              <a:defRPr sz="1200">
                <a:solidFill>
                  <a:schemeClr val="dk1"/>
                </a:solidFill>
                <a:latin typeface="Times New Roman"/>
                <a:ea typeface="Times New Roman"/>
                <a:cs typeface="Times New Roman"/>
                <a:sym typeface="Times New Roman"/>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9.xml"/><Relationship Id="rId10" Type="http://schemas.openxmlformats.org/officeDocument/2006/relationships/slideLayout" Target="../slideLayouts/slideLayout8.xml"/><Relationship Id="rId13" Type="http://schemas.openxmlformats.org/officeDocument/2006/relationships/slideLayout" Target="../slideLayouts/slideLayout11.xml"/><Relationship Id="rId12" Type="http://schemas.openxmlformats.org/officeDocument/2006/relationships/slideLayout" Target="../slideLayouts/slideLayout10.xml"/><Relationship Id="rId1" Type="http://schemas.openxmlformats.org/officeDocument/2006/relationships/image" Target="../media/image1.jpg"/><Relationship Id="rId2" Type="http://schemas.openxmlformats.org/officeDocument/2006/relationships/image" Target="../media/image3.png"/><Relationship Id="rId3" Type="http://schemas.openxmlformats.org/officeDocument/2006/relationships/slideLayout" Target="../slideLayouts/slideLayout1.xml"/><Relationship Id="rId4" Type="http://schemas.openxmlformats.org/officeDocument/2006/relationships/slideLayout" Target="../slideLayouts/slideLayout2.xml"/><Relationship Id="rId9" Type="http://schemas.openxmlformats.org/officeDocument/2006/relationships/slideLayout" Target="../slideLayouts/slideLayout7.xml"/><Relationship Id="rId15" Type="http://schemas.openxmlformats.org/officeDocument/2006/relationships/theme" Target="../theme/theme1.xml"/><Relationship Id="rId14" Type="http://schemas.openxmlformats.org/officeDocument/2006/relationships/slideLayout" Target="../slideLayouts/slideLayout12.xml"/><Relationship Id="rId5" Type="http://schemas.openxmlformats.org/officeDocument/2006/relationships/slideLayout" Target="../slideLayouts/slideLayout3.xml"/><Relationship Id="rId6" Type="http://schemas.openxmlformats.org/officeDocument/2006/relationships/slideLayout" Target="../slideLayouts/slideLayout4.xml"/><Relationship Id="rId7" Type="http://schemas.openxmlformats.org/officeDocument/2006/relationships/slideLayout" Target="../slideLayouts/slideLayout5.xml"/><Relationship Id="rId8" Type="http://schemas.openxmlformats.org/officeDocument/2006/relationships/slideLayout" Target="../slideLayouts/slideLayout6.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blipFill>
          <a:blip r:embed="rId1">
            <a:alphaModFix/>
          </a:blip>
          <a:stretch>
            <a:fillRect/>
          </a:stretch>
        </a:blipFill>
      </p:bgPr>
    </p:bg>
    <p:spTree>
      <p:nvGrpSpPr>
        <p:cNvPr id="9" name="Shape 9"/>
        <p:cNvGrpSpPr/>
        <p:nvPr/>
      </p:nvGrpSpPr>
      <p:grpSpPr>
        <a:xfrm>
          <a:off x="0" y="0"/>
          <a:ext cx="0" cy="0"/>
          <a:chOff x="0" y="0"/>
          <a:chExt cx="0" cy="0"/>
        </a:xfrm>
      </p:grpSpPr>
      <p:sp>
        <p:nvSpPr>
          <p:cNvPr id="10" name="Google Shape;10;p40"/>
          <p:cNvSpPr txBox="1"/>
          <p:nvPr>
            <p:ph type="title"/>
          </p:nvPr>
        </p:nvSpPr>
        <p:spPr>
          <a:xfrm>
            <a:off x="274319" y="0"/>
            <a:ext cx="7818120" cy="1124712"/>
          </a:xfrm>
          <a:prstGeom prst="rect">
            <a:avLst/>
          </a:prstGeom>
          <a:noFill/>
          <a:ln>
            <a:noFill/>
          </a:ln>
        </p:spPr>
        <p:txBody>
          <a:bodyPr anchorCtr="0" anchor="ctr" bIns="40475" lIns="80975" spcFirstLastPara="1" rIns="80975" wrap="square" tIns="40475">
            <a:noAutofit/>
          </a:bodyPr>
          <a:lstStyle>
            <a:lvl1pPr lvl="0" marR="0" rtl="0" algn="ctr">
              <a:spcBef>
                <a:spcPts val="0"/>
              </a:spcBef>
              <a:spcAft>
                <a:spcPts val="0"/>
              </a:spcAft>
              <a:buSzPts val="1400"/>
              <a:buNone/>
              <a:defRPr b="0" i="0" sz="3900" u="none" cap="none" strike="noStrike">
                <a:solidFill>
                  <a:schemeClr val="dk2"/>
                </a:solidFill>
                <a:latin typeface="Arial"/>
                <a:ea typeface="Arial"/>
                <a:cs typeface="Arial"/>
                <a:sym typeface="Arial"/>
              </a:defRPr>
            </a:lvl1pPr>
            <a:lvl2pPr lvl="1" marR="0" rtl="0" algn="ctr">
              <a:spcBef>
                <a:spcPts val="0"/>
              </a:spcBef>
              <a:spcAft>
                <a:spcPts val="0"/>
              </a:spcAft>
              <a:buSzPts val="1400"/>
              <a:buNone/>
              <a:defRPr b="0" i="0" sz="3900" u="none" cap="none" strike="noStrike">
                <a:solidFill>
                  <a:schemeClr val="dk2"/>
                </a:solidFill>
                <a:latin typeface="Arial"/>
                <a:ea typeface="Arial"/>
                <a:cs typeface="Arial"/>
                <a:sym typeface="Arial"/>
              </a:defRPr>
            </a:lvl2pPr>
            <a:lvl3pPr lvl="2" marR="0" rtl="0" algn="ctr">
              <a:spcBef>
                <a:spcPts val="0"/>
              </a:spcBef>
              <a:spcAft>
                <a:spcPts val="0"/>
              </a:spcAft>
              <a:buSzPts val="1400"/>
              <a:buNone/>
              <a:defRPr b="0" i="0" sz="3900" u="none" cap="none" strike="noStrike">
                <a:solidFill>
                  <a:schemeClr val="dk2"/>
                </a:solidFill>
                <a:latin typeface="Arial"/>
                <a:ea typeface="Arial"/>
                <a:cs typeface="Arial"/>
                <a:sym typeface="Arial"/>
              </a:defRPr>
            </a:lvl3pPr>
            <a:lvl4pPr lvl="3" marR="0" rtl="0" algn="ctr">
              <a:spcBef>
                <a:spcPts val="0"/>
              </a:spcBef>
              <a:spcAft>
                <a:spcPts val="0"/>
              </a:spcAft>
              <a:buSzPts val="1400"/>
              <a:buNone/>
              <a:defRPr b="0" i="0" sz="3900" u="none" cap="none" strike="noStrike">
                <a:solidFill>
                  <a:schemeClr val="dk2"/>
                </a:solidFill>
                <a:latin typeface="Arial"/>
                <a:ea typeface="Arial"/>
                <a:cs typeface="Arial"/>
                <a:sym typeface="Arial"/>
              </a:defRPr>
            </a:lvl4pPr>
            <a:lvl5pPr lvl="4" marR="0" rtl="0" algn="ctr">
              <a:spcBef>
                <a:spcPts val="0"/>
              </a:spcBef>
              <a:spcAft>
                <a:spcPts val="0"/>
              </a:spcAft>
              <a:buSzPts val="1400"/>
              <a:buNone/>
              <a:defRPr b="0" i="0" sz="3900" u="none" cap="none" strike="noStrike">
                <a:solidFill>
                  <a:schemeClr val="dk2"/>
                </a:solidFill>
                <a:latin typeface="Arial"/>
                <a:ea typeface="Arial"/>
                <a:cs typeface="Arial"/>
                <a:sym typeface="Arial"/>
              </a:defRPr>
            </a:lvl5pPr>
            <a:lvl6pPr lvl="5" marR="0" rtl="0" algn="ctr">
              <a:spcBef>
                <a:spcPts val="0"/>
              </a:spcBef>
              <a:spcAft>
                <a:spcPts val="0"/>
              </a:spcAft>
              <a:buSzPts val="1400"/>
              <a:buNone/>
              <a:defRPr b="0" i="0" sz="3900" u="none" cap="none" strike="noStrike">
                <a:solidFill>
                  <a:schemeClr val="dk2"/>
                </a:solidFill>
                <a:latin typeface="Arial"/>
                <a:ea typeface="Arial"/>
                <a:cs typeface="Arial"/>
                <a:sym typeface="Arial"/>
              </a:defRPr>
            </a:lvl6pPr>
            <a:lvl7pPr lvl="6" marR="0" rtl="0" algn="ctr">
              <a:spcBef>
                <a:spcPts val="0"/>
              </a:spcBef>
              <a:spcAft>
                <a:spcPts val="0"/>
              </a:spcAft>
              <a:buSzPts val="1400"/>
              <a:buNone/>
              <a:defRPr b="0" i="0" sz="3900" u="none" cap="none" strike="noStrike">
                <a:solidFill>
                  <a:schemeClr val="dk2"/>
                </a:solidFill>
                <a:latin typeface="Arial"/>
                <a:ea typeface="Arial"/>
                <a:cs typeface="Arial"/>
                <a:sym typeface="Arial"/>
              </a:defRPr>
            </a:lvl7pPr>
            <a:lvl8pPr lvl="7" marR="0" rtl="0" algn="ctr">
              <a:spcBef>
                <a:spcPts val="0"/>
              </a:spcBef>
              <a:spcAft>
                <a:spcPts val="0"/>
              </a:spcAft>
              <a:buSzPts val="1400"/>
              <a:buNone/>
              <a:defRPr b="0" i="0" sz="3900" u="none" cap="none" strike="noStrike">
                <a:solidFill>
                  <a:schemeClr val="dk2"/>
                </a:solidFill>
                <a:latin typeface="Arial"/>
                <a:ea typeface="Arial"/>
                <a:cs typeface="Arial"/>
                <a:sym typeface="Arial"/>
              </a:defRPr>
            </a:lvl8pPr>
            <a:lvl9pPr lvl="8" marR="0" rtl="0" algn="ctr">
              <a:spcBef>
                <a:spcPts val="0"/>
              </a:spcBef>
              <a:spcAft>
                <a:spcPts val="0"/>
              </a:spcAft>
              <a:buSzPts val="1400"/>
              <a:buNone/>
              <a:defRPr b="0" i="0" sz="3900" u="none" cap="none" strike="noStrike">
                <a:solidFill>
                  <a:schemeClr val="dk2"/>
                </a:solidFill>
                <a:latin typeface="Arial"/>
                <a:ea typeface="Arial"/>
                <a:cs typeface="Arial"/>
                <a:sym typeface="Arial"/>
              </a:defRPr>
            </a:lvl9pPr>
          </a:lstStyle>
          <a:p/>
        </p:txBody>
      </p:sp>
      <p:sp>
        <p:nvSpPr>
          <p:cNvPr id="11" name="Google Shape;11;p40"/>
          <p:cNvSpPr txBox="1"/>
          <p:nvPr>
            <p:ph idx="1" type="body"/>
          </p:nvPr>
        </p:nvSpPr>
        <p:spPr>
          <a:xfrm>
            <a:off x="411163" y="1387475"/>
            <a:ext cx="7407275" cy="3921125"/>
          </a:xfrm>
          <a:prstGeom prst="rect">
            <a:avLst/>
          </a:prstGeom>
          <a:noFill/>
          <a:ln>
            <a:noFill/>
          </a:ln>
        </p:spPr>
        <p:txBody>
          <a:bodyPr anchorCtr="0" anchor="t" bIns="40475" lIns="80975" spcFirstLastPara="1" rIns="80975" wrap="square" tIns="40475">
            <a:noAutofit/>
          </a:bodyPr>
          <a:lstStyle>
            <a:lvl1pPr indent="-406400" lvl="0" marL="457200" marR="0" rtl="0" algn="l">
              <a:spcBef>
                <a:spcPts val="560"/>
              </a:spcBef>
              <a:spcAft>
                <a:spcPts val="0"/>
              </a:spcAft>
              <a:buClr>
                <a:schemeClr val="dk1"/>
              </a:buClr>
              <a:buSzPts val="2800"/>
              <a:buFont typeface="Arial"/>
              <a:buChar char="•"/>
              <a:defRPr b="0" i="0" sz="2800" u="none" cap="none" strike="noStrike">
                <a:solidFill>
                  <a:schemeClr val="dk1"/>
                </a:solidFill>
                <a:latin typeface="Arial"/>
                <a:ea typeface="Arial"/>
                <a:cs typeface="Arial"/>
                <a:sym typeface="Arial"/>
              </a:defRPr>
            </a:lvl1pPr>
            <a:lvl2pPr indent="-387350" lvl="1" marL="914400" marR="0" rtl="0" algn="l">
              <a:spcBef>
                <a:spcPts val="500"/>
              </a:spcBef>
              <a:spcAft>
                <a:spcPts val="0"/>
              </a:spcAft>
              <a:buClr>
                <a:schemeClr val="dk1"/>
              </a:buClr>
              <a:buSzPts val="2500"/>
              <a:buFont typeface="Arial"/>
              <a:buChar char="–"/>
              <a:defRPr b="0" i="0" sz="2500" u="none" cap="none" strike="noStrike">
                <a:solidFill>
                  <a:schemeClr val="dk1"/>
                </a:solidFill>
                <a:latin typeface="Arial"/>
                <a:ea typeface="Arial"/>
                <a:cs typeface="Arial"/>
                <a:sym typeface="Arial"/>
              </a:defRPr>
            </a:lvl2pPr>
            <a:lvl3pPr indent="-361950" lvl="2" marL="1371600" marR="0" rtl="0" algn="l">
              <a:spcBef>
                <a:spcPts val="420"/>
              </a:spcBef>
              <a:spcAft>
                <a:spcPts val="0"/>
              </a:spcAft>
              <a:buClr>
                <a:schemeClr val="dk1"/>
              </a:buClr>
              <a:buSzPts val="2100"/>
              <a:buFont typeface="Arial"/>
              <a:buChar char="•"/>
              <a:defRPr b="0" i="0" sz="2100" u="none" cap="none" strike="noStrike">
                <a:solidFill>
                  <a:schemeClr val="dk1"/>
                </a:solidFill>
                <a:latin typeface="Arial"/>
                <a:ea typeface="Arial"/>
                <a:cs typeface="Arial"/>
                <a:sym typeface="Arial"/>
              </a:defRPr>
            </a:lvl3pPr>
            <a:lvl4pPr indent="-342900" lvl="3" marL="1828800" marR="0" rtl="0" algn="l">
              <a:spcBef>
                <a:spcPts val="36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4pPr>
            <a:lvl5pPr indent="-342900" lvl="4" marL="2286000" marR="0" rtl="0" algn="l">
              <a:spcBef>
                <a:spcPts val="36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5pPr>
            <a:lvl6pPr indent="-342900" lvl="5" marL="2743200" marR="0" rtl="0" algn="l">
              <a:spcBef>
                <a:spcPts val="36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6pPr>
            <a:lvl7pPr indent="-342900" lvl="6" marL="3200400" marR="0" rtl="0" algn="l">
              <a:spcBef>
                <a:spcPts val="36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7pPr>
            <a:lvl8pPr indent="-342900" lvl="7" marL="3657600" marR="0" rtl="0" algn="l">
              <a:spcBef>
                <a:spcPts val="36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8pPr>
            <a:lvl9pPr indent="-342900" lvl="8" marL="4114800" marR="0" rtl="0" algn="l">
              <a:spcBef>
                <a:spcPts val="36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9pPr>
          </a:lstStyle>
          <a:p/>
        </p:txBody>
      </p:sp>
      <p:sp>
        <p:nvSpPr>
          <p:cNvPr id="12" name="Google Shape;12;p40"/>
          <p:cNvSpPr txBox="1"/>
          <p:nvPr>
            <p:ph idx="10" type="dt"/>
          </p:nvPr>
        </p:nvSpPr>
        <p:spPr>
          <a:xfrm>
            <a:off x="411163" y="5411788"/>
            <a:ext cx="1920875" cy="412750"/>
          </a:xfrm>
          <a:prstGeom prst="rect">
            <a:avLst/>
          </a:prstGeom>
          <a:noFill/>
          <a:ln>
            <a:noFill/>
          </a:ln>
        </p:spPr>
        <p:txBody>
          <a:bodyPr anchorCtr="0" anchor="t" bIns="40475" lIns="80975" spcFirstLastPara="1" rIns="80975" wrap="square" tIns="40475">
            <a:noAutofit/>
          </a:bodyPr>
          <a:lstStyle>
            <a:lvl1pPr lvl="0" marR="0" rtl="0" algn="l">
              <a:spcBef>
                <a:spcPts val="240"/>
              </a:spcBef>
              <a:spcAft>
                <a:spcPts val="0"/>
              </a:spcAft>
              <a:buSzPts val="1400"/>
              <a:buNone/>
              <a:defRPr b="0" i="0" sz="1200" u="none" cap="none" strike="noStrike">
                <a:solidFill>
                  <a:schemeClr val="dk1"/>
                </a:solidFill>
                <a:latin typeface="Times New Roman"/>
                <a:ea typeface="Times New Roman"/>
                <a:cs typeface="Times New Roman"/>
                <a:sym typeface="Times New Roman"/>
              </a:defRPr>
            </a:lvl1pPr>
            <a:lvl2pPr lvl="1" marR="0" rtl="0" algn="l">
              <a:spcBef>
                <a:spcPts val="48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2pPr>
            <a:lvl3pPr lvl="2" marR="0" rtl="0" algn="l">
              <a:spcBef>
                <a:spcPts val="48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3pPr>
            <a:lvl4pPr lvl="3" marR="0" rtl="0" algn="l">
              <a:spcBef>
                <a:spcPts val="48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4pPr>
            <a:lvl5pPr lvl="4" marR="0" rtl="0" algn="l">
              <a:spcBef>
                <a:spcPts val="48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5pPr>
            <a:lvl6pPr lvl="5" marR="0" rtl="0" algn="l">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6pPr>
            <a:lvl7pPr lvl="6" marR="0" rtl="0" algn="l">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7pPr>
            <a:lvl8pPr lvl="7" marR="0" rtl="0" algn="l">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8pPr>
            <a:lvl9pPr lvl="8" marR="0" rtl="0" algn="l">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9pPr>
          </a:lstStyle>
          <a:p/>
        </p:txBody>
      </p:sp>
      <p:sp>
        <p:nvSpPr>
          <p:cNvPr id="13" name="Google Shape;13;p40"/>
          <p:cNvSpPr txBox="1"/>
          <p:nvPr>
            <p:ph idx="11" type="ftr"/>
          </p:nvPr>
        </p:nvSpPr>
        <p:spPr>
          <a:xfrm>
            <a:off x="2811463" y="5411788"/>
            <a:ext cx="2606675" cy="412750"/>
          </a:xfrm>
          <a:prstGeom prst="rect">
            <a:avLst/>
          </a:prstGeom>
          <a:noFill/>
          <a:ln>
            <a:noFill/>
          </a:ln>
        </p:spPr>
        <p:txBody>
          <a:bodyPr anchorCtr="0" anchor="t" bIns="40475" lIns="80975" spcFirstLastPara="1" rIns="80975" wrap="square" tIns="40475">
            <a:noAutofit/>
          </a:bodyPr>
          <a:lstStyle>
            <a:lvl1pPr lvl="0" marR="0" rtl="0" algn="ctr">
              <a:spcBef>
                <a:spcPts val="240"/>
              </a:spcBef>
              <a:spcAft>
                <a:spcPts val="0"/>
              </a:spcAft>
              <a:buSzPts val="1400"/>
              <a:buNone/>
              <a:defRPr b="0" i="0" sz="1200" u="none" cap="none" strike="noStrike">
                <a:solidFill>
                  <a:schemeClr val="dk1"/>
                </a:solidFill>
                <a:latin typeface="Times New Roman"/>
                <a:ea typeface="Times New Roman"/>
                <a:cs typeface="Times New Roman"/>
                <a:sym typeface="Times New Roman"/>
              </a:defRPr>
            </a:lvl1pPr>
            <a:lvl2pPr lvl="1" marR="0" rtl="0" algn="l">
              <a:spcBef>
                <a:spcPts val="48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2pPr>
            <a:lvl3pPr lvl="2" marR="0" rtl="0" algn="l">
              <a:spcBef>
                <a:spcPts val="48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3pPr>
            <a:lvl4pPr lvl="3" marR="0" rtl="0" algn="l">
              <a:spcBef>
                <a:spcPts val="48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4pPr>
            <a:lvl5pPr lvl="4" marR="0" rtl="0" algn="l">
              <a:spcBef>
                <a:spcPts val="48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5pPr>
            <a:lvl6pPr lvl="5" marR="0" rtl="0" algn="l">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6pPr>
            <a:lvl7pPr lvl="6" marR="0" rtl="0" algn="l">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7pPr>
            <a:lvl8pPr lvl="7" marR="0" rtl="0" algn="l">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8pPr>
            <a:lvl9pPr lvl="8" marR="0" rtl="0" algn="l">
              <a:spcBef>
                <a:spcPts val="0"/>
              </a:spcBef>
              <a:spcAft>
                <a:spcPts val="0"/>
              </a:spcAft>
              <a:buSzPts val="1400"/>
              <a:buNone/>
              <a:defRPr b="0" i="0" sz="2400" u="none" cap="none" strike="noStrike">
                <a:solidFill>
                  <a:schemeClr val="dk1"/>
                </a:solidFill>
                <a:latin typeface="Times New Roman"/>
                <a:ea typeface="Times New Roman"/>
                <a:cs typeface="Times New Roman"/>
                <a:sym typeface="Times New Roman"/>
              </a:defRPr>
            </a:lvl9pPr>
          </a:lstStyle>
          <a:p/>
        </p:txBody>
      </p:sp>
      <p:sp>
        <p:nvSpPr>
          <p:cNvPr id="14" name="Google Shape;14;p40"/>
          <p:cNvSpPr txBox="1"/>
          <p:nvPr>
            <p:ph idx="12" type="sldNum"/>
          </p:nvPr>
        </p:nvSpPr>
        <p:spPr>
          <a:xfrm>
            <a:off x="5897563" y="5411788"/>
            <a:ext cx="1920875" cy="412750"/>
          </a:xfrm>
          <a:prstGeom prst="rect">
            <a:avLst/>
          </a:prstGeom>
          <a:noFill/>
          <a:ln>
            <a:noFill/>
          </a:ln>
        </p:spPr>
        <p:txBody>
          <a:bodyPr anchorCtr="0" anchor="t" bIns="40475" lIns="80975" spcFirstLastPara="1" rIns="80975" wrap="square" tIns="40475">
            <a:noAutofit/>
          </a:bodyPr>
          <a:lstStyle>
            <a:lvl1pPr indent="0" lvl="0" marL="0" marR="0" rtl="0" algn="r">
              <a:spcBef>
                <a:spcPts val="0"/>
              </a:spcBef>
              <a:spcAft>
                <a:spcPts val="0"/>
              </a:spcAft>
              <a:buNone/>
              <a:defRPr b="0" i="0" sz="1200" u="none" cap="none" strike="noStrike">
                <a:solidFill>
                  <a:schemeClr val="dk1"/>
                </a:solidFill>
                <a:latin typeface="Times New Roman"/>
                <a:ea typeface="Times New Roman"/>
                <a:cs typeface="Times New Roman"/>
                <a:sym typeface="Times New Roman"/>
              </a:defRPr>
            </a:lvl1pPr>
            <a:lvl2pPr indent="0" lvl="1" marL="0" marR="0" rtl="0" algn="r">
              <a:spcBef>
                <a:spcPts val="0"/>
              </a:spcBef>
              <a:spcAft>
                <a:spcPts val="0"/>
              </a:spcAft>
              <a:buNone/>
              <a:defRPr b="0" i="0" sz="1200" u="none" cap="none" strike="noStrike">
                <a:solidFill>
                  <a:schemeClr val="dk1"/>
                </a:solidFill>
                <a:latin typeface="Times New Roman"/>
                <a:ea typeface="Times New Roman"/>
                <a:cs typeface="Times New Roman"/>
                <a:sym typeface="Times New Roman"/>
              </a:defRPr>
            </a:lvl2pPr>
            <a:lvl3pPr indent="0" lvl="2" marL="0" marR="0" rtl="0" algn="r">
              <a:spcBef>
                <a:spcPts val="0"/>
              </a:spcBef>
              <a:spcAft>
                <a:spcPts val="0"/>
              </a:spcAft>
              <a:buNone/>
              <a:defRPr b="0" i="0" sz="1200" u="none" cap="none" strike="noStrike">
                <a:solidFill>
                  <a:schemeClr val="dk1"/>
                </a:solidFill>
                <a:latin typeface="Times New Roman"/>
                <a:ea typeface="Times New Roman"/>
                <a:cs typeface="Times New Roman"/>
                <a:sym typeface="Times New Roman"/>
              </a:defRPr>
            </a:lvl3pPr>
            <a:lvl4pPr indent="0" lvl="3" marL="0" marR="0" rtl="0" algn="r">
              <a:spcBef>
                <a:spcPts val="0"/>
              </a:spcBef>
              <a:spcAft>
                <a:spcPts val="0"/>
              </a:spcAft>
              <a:buNone/>
              <a:defRPr b="0" i="0" sz="1200" u="none" cap="none" strike="noStrike">
                <a:solidFill>
                  <a:schemeClr val="dk1"/>
                </a:solidFill>
                <a:latin typeface="Times New Roman"/>
                <a:ea typeface="Times New Roman"/>
                <a:cs typeface="Times New Roman"/>
                <a:sym typeface="Times New Roman"/>
              </a:defRPr>
            </a:lvl4pPr>
            <a:lvl5pPr indent="0" lvl="4" marL="0" marR="0" rtl="0" algn="r">
              <a:spcBef>
                <a:spcPts val="0"/>
              </a:spcBef>
              <a:spcAft>
                <a:spcPts val="0"/>
              </a:spcAft>
              <a:buNone/>
              <a:defRPr b="0" i="0" sz="1200" u="none" cap="none" strike="noStrike">
                <a:solidFill>
                  <a:schemeClr val="dk1"/>
                </a:solidFill>
                <a:latin typeface="Times New Roman"/>
                <a:ea typeface="Times New Roman"/>
                <a:cs typeface="Times New Roman"/>
                <a:sym typeface="Times New Roman"/>
              </a:defRPr>
            </a:lvl5pPr>
            <a:lvl6pPr indent="0" lvl="5" marL="0" marR="0" rtl="0" algn="r">
              <a:spcBef>
                <a:spcPts val="0"/>
              </a:spcBef>
              <a:spcAft>
                <a:spcPts val="0"/>
              </a:spcAft>
              <a:buNone/>
              <a:defRPr b="0" i="0" sz="1200" u="none" cap="none" strike="noStrike">
                <a:solidFill>
                  <a:schemeClr val="dk1"/>
                </a:solidFill>
                <a:latin typeface="Times New Roman"/>
                <a:ea typeface="Times New Roman"/>
                <a:cs typeface="Times New Roman"/>
                <a:sym typeface="Times New Roman"/>
              </a:defRPr>
            </a:lvl6pPr>
            <a:lvl7pPr indent="0" lvl="6" marL="0" marR="0" rtl="0" algn="r">
              <a:spcBef>
                <a:spcPts val="0"/>
              </a:spcBef>
              <a:spcAft>
                <a:spcPts val="0"/>
              </a:spcAft>
              <a:buNone/>
              <a:defRPr b="0" i="0" sz="1200" u="none" cap="none" strike="noStrike">
                <a:solidFill>
                  <a:schemeClr val="dk1"/>
                </a:solidFill>
                <a:latin typeface="Times New Roman"/>
                <a:ea typeface="Times New Roman"/>
                <a:cs typeface="Times New Roman"/>
                <a:sym typeface="Times New Roman"/>
              </a:defRPr>
            </a:lvl7pPr>
            <a:lvl8pPr indent="0" lvl="7" marL="0" marR="0" rtl="0" algn="r">
              <a:spcBef>
                <a:spcPts val="0"/>
              </a:spcBef>
              <a:spcAft>
                <a:spcPts val="0"/>
              </a:spcAft>
              <a:buNone/>
              <a:defRPr b="0" i="0" sz="1200" u="none" cap="none" strike="noStrike">
                <a:solidFill>
                  <a:schemeClr val="dk1"/>
                </a:solidFill>
                <a:latin typeface="Times New Roman"/>
                <a:ea typeface="Times New Roman"/>
                <a:cs typeface="Times New Roman"/>
                <a:sym typeface="Times New Roman"/>
              </a:defRPr>
            </a:lvl8pPr>
            <a:lvl9pPr indent="0" lvl="8" marL="0" marR="0" rtl="0" algn="r">
              <a:spcBef>
                <a:spcPts val="0"/>
              </a:spcBef>
              <a:spcAft>
                <a:spcPts val="0"/>
              </a:spcAft>
              <a:buNone/>
              <a:defRPr b="0" i="0" sz="1200" u="none" cap="none" strike="noStrike">
                <a:solidFill>
                  <a:schemeClr val="dk1"/>
                </a:solidFill>
                <a:latin typeface="Times New Roman"/>
                <a:ea typeface="Times New Roman"/>
                <a:cs typeface="Times New Roman"/>
                <a:sym typeface="Times New Roman"/>
              </a:defRPr>
            </a:lvl9pPr>
          </a:lstStyle>
          <a:p>
            <a:pPr indent="0" lvl="0" marL="0" rtl="0" algn="r">
              <a:spcBef>
                <a:spcPts val="0"/>
              </a:spcBef>
              <a:spcAft>
                <a:spcPts val="0"/>
              </a:spcAft>
              <a:buNone/>
            </a:pPr>
            <a:fld id="{00000000-1234-1234-1234-123412341234}" type="slidenum">
              <a:rPr lang="en-US"/>
              <a:t>‹#›</a:t>
            </a:fld>
            <a:endParaRPr/>
          </a:p>
        </p:txBody>
      </p:sp>
      <p:sp>
        <p:nvSpPr>
          <p:cNvPr id="15" name="Google Shape;15;p40"/>
          <p:cNvSpPr/>
          <p:nvPr/>
        </p:nvSpPr>
        <p:spPr>
          <a:xfrm>
            <a:off x="9525" y="1093788"/>
            <a:ext cx="8050213" cy="322262"/>
          </a:xfrm>
          <a:prstGeom prst="rect">
            <a:avLst/>
          </a:prstGeom>
          <a:solidFill>
            <a:srgbClr val="FFFFFF"/>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b="0" i="0" sz="2400" u="none" cap="none" strike="noStrike">
              <a:solidFill>
                <a:schemeClr val="dk1"/>
              </a:solidFill>
              <a:latin typeface="Times New Roman"/>
              <a:ea typeface="Times New Roman"/>
              <a:cs typeface="Times New Roman"/>
              <a:sym typeface="Times New Roman"/>
            </a:endParaRPr>
          </a:p>
        </p:txBody>
      </p:sp>
      <p:grpSp>
        <p:nvGrpSpPr>
          <p:cNvPr id="16" name="Google Shape;16;p40"/>
          <p:cNvGrpSpPr/>
          <p:nvPr/>
        </p:nvGrpSpPr>
        <p:grpSpPr>
          <a:xfrm rot="5400000">
            <a:off x="3088482" y="-1724819"/>
            <a:ext cx="234950" cy="5945188"/>
            <a:chOff x="-3" y="-3"/>
            <a:chExt cx="153" cy="3745"/>
          </a:xfrm>
        </p:grpSpPr>
        <p:sp>
          <p:nvSpPr>
            <p:cNvPr descr="Greenstone" id="17" name="Google Shape;17;p40"/>
            <p:cNvSpPr/>
            <p:nvPr/>
          </p:nvSpPr>
          <p:spPr>
            <a:xfrm>
              <a:off x="-2" y="-3"/>
              <a:ext cx="152" cy="3744"/>
            </a:xfrm>
            <a:prstGeom prst="rect">
              <a:avLst/>
            </a:prstGeom>
            <a:blipFill rotWithShape="1">
              <a:blip r:embed="rId2">
                <a:alphaModFix/>
              </a:blip>
              <a:tile algn="tl" flip="none" tx="0" sx="100000" ty="0" sy="100000"/>
            </a:blip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b="0" i="0" sz="2400" u="none" cap="none" strike="noStrike">
                <a:solidFill>
                  <a:schemeClr val="dk1"/>
                </a:solidFill>
                <a:latin typeface="Times New Roman"/>
                <a:ea typeface="Times New Roman"/>
                <a:cs typeface="Times New Roman"/>
                <a:sym typeface="Times New Roman"/>
              </a:endParaRPr>
            </a:p>
          </p:txBody>
        </p:sp>
        <p:sp>
          <p:nvSpPr>
            <p:cNvPr id="18" name="Google Shape;18;p40"/>
            <p:cNvSpPr/>
            <p:nvPr/>
          </p:nvSpPr>
          <p:spPr>
            <a:xfrm>
              <a:off x="-3" y="-2"/>
              <a:ext cx="152" cy="3744"/>
            </a:xfrm>
            <a:prstGeom prst="rect">
              <a:avLst/>
            </a:prstGeom>
            <a:solidFill>
              <a:srgbClr val="8BC5D9">
                <a:alpha val="43529"/>
              </a:srgbClr>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b="0" i="0" sz="2400" u="none" cap="none" strike="noStrike">
                <a:solidFill>
                  <a:schemeClr val="dk1"/>
                </a:solidFill>
                <a:latin typeface="Times New Roman"/>
                <a:ea typeface="Times New Roman"/>
                <a:cs typeface="Times New Roman"/>
                <a:sym typeface="Times New Roman"/>
              </a:endParaRPr>
            </a:p>
          </p:txBody>
        </p:sp>
      </p:grpSp>
      <p:grpSp>
        <p:nvGrpSpPr>
          <p:cNvPr id="19" name="Google Shape;19;p40"/>
          <p:cNvGrpSpPr/>
          <p:nvPr/>
        </p:nvGrpSpPr>
        <p:grpSpPr>
          <a:xfrm>
            <a:off x="0" y="7938"/>
            <a:ext cx="242888" cy="5945187"/>
            <a:chOff x="-3" y="0"/>
            <a:chExt cx="153" cy="3745"/>
          </a:xfrm>
        </p:grpSpPr>
        <p:sp>
          <p:nvSpPr>
            <p:cNvPr descr="Greenstone" id="20" name="Google Shape;20;p40"/>
            <p:cNvSpPr/>
            <p:nvPr/>
          </p:nvSpPr>
          <p:spPr>
            <a:xfrm>
              <a:off x="-2" y="0"/>
              <a:ext cx="152" cy="3744"/>
            </a:xfrm>
            <a:prstGeom prst="rect">
              <a:avLst/>
            </a:prstGeom>
            <a:blipFill rotWithShape="1">
              <a:blip r:embed="rId2">
                <a:alphaModFix/>
              </a:blip>
              <a:tile algn="tl" flip="none" tx="0" sx="100000" ty="0" sy="100000"/>
            </a:blip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b="0" i="0" sz="2400" u="none" cap="none" strike="noStrike">
                <a:solidFill>
                  <a:schemeClr val="dk1"/>
                </a:solidFill>
                <a:latin typeface="Times New Roman"/>
                <a:ea typeface="Times New Roman"/>
                <a:cs typeface="Times New Roman"/>
                <a:sym typeface="Times New Roman"/>
              </a:endParaRPr>
            </a:p>
          </p:txBody>
        </p:sp>
        <p:sp>
          <p:nvSpPr>
            <p:cNvPr id="21" name="Google Shape;21;p40"/>
            <p:cNvSpPr/>
            <p:nvPr/>
          </p:nvSpPr>
          <p:spPr>
            <a:xfrm>
              <a:off x="-3" y="1"/>
              <a:ext cx="152" cy="3744"/>
            </a:xfrm>
            <a:prstGeom prst="rect">
              <a:avLst/>
            </a:prstGeom>
            <a:solidFill>
              <a:srgbClr val="8BC5D9">
                <a:alpha val="43529"/>
              </a:srgbClr>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b="0" i="0" sz="2400" u="none" cap="none" strike="noStrike">
                <a:solidFill>
                  <a:schemeClr val="dk1"/>
                </a:solidFill>
                <a:latin typeface="Times New Roman"/>
                <a:ea typeface="Times New Roman"/>
                <a:cs typeface="Times New Roman"/>
                <a:sym typeface="Times New Roman"/>
              </a:endParaRPr>
            </a:p>
          </p:txBody>
        </p:sp>
      </p:grpSp>
      <p:sp>
        <p:nvSpPr>
          <p:cNvPr id="22" name="Google Shape;22;p40"/>
          <p:cNvSpPr/>
          <p:nvPr/>
        </p:nvSpPr>
        <p:spPr>
          <a:xfrm>
            <a:off x="9525" y="1184275"/>
            <a:ext cx="7829550" cy="106363"/>
          </a:xfrm>
          <a:prstGeom prst="rect">
            <a:avLst/>
          </a:prstGeom>
          <a:gradFill>
            <a:gsLst>
              <a:gs pos="0">
                <a:srgbClr val="18696F"/>
              </a:gs>
              <a:gs pos="100000">
                <a:schemeClr val="lt1"/>
              </a:gs>
            </a:gsLst>
            <a:lin ang="0" scaled="0"/>
          </a:gra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b="0" i="0" sz="2400" u="none" cap="none" strike="noStrike">
              <a:solidFill>
                <a:schemeClr val="dk1"/>
              </a:solidFill>
              <a:latin typeface="Times New Roman"/>
              <a:ea typeface="Times New Roman"/>
              <a:cs typeface="Times New Roman"/>
              <a:sym typeface="Times New Roman"/>
            </a:endParaRPr>
          </a:p>
        </p:txBody>
      </p:sp>
      <p:sp>
        <p:nvSpPr>
          <p:cNvPr id="23" name="Google Shape;23;p40"/>
          <p:cNvSpPr/>
          <p:nvPr/>
        </p:nvSpPr>
        <p:spPr>
          <a:xfrm rot="-5400000">
            <a:off x="-2317750" y="3509963"/>
            <a:ext cx="4751387" cy="115888"/>
          </a:xfrm>
          <a:prstGeom prst="rect">
            <a:avLst/>
          </a:prstGeom>
          <a:gradFill>
            <a:gsLst>
              <a:gs pos="0">
                <a:schemeClr val="lt1"/>
              </a:gs>
              <a:gs pos="100000">
                <a:srgbClr val="18696F"/>
              </a:gs>
            </a:gsLst>
            <a:lin ang="0" scaled="0"/>
          </a:gra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b="0" i="0" sz="2400" u="none" cap="none" strike="noStrike">
              <a:solidFill>
                <a:schemeClr val="dk1"/>
              </a:solidFill>
              <a:latin typeface="Times New Roman"/>
              <a:ea typeface="Times New Roman"/>
              <a:cs typeface="Times New Roman"/>
              <a:sym typeface="Times New Roman"/>
            </a:endParaRPr>
          </a:p>
        </p:txBody>
      </p:sp>
      <p:sp>
        <p:nvSpPr>
          <p:cNvPr id="24" name="Google Shape;24;p40"/>
          <p:cNvSpPr/>
          <p:nvPr/>
        </p:nvSpPr>
        <p:spPr>
          <a:xfrm flipH="1" rot="-5400000">
            <a:off x="-538163" y="538163"/>
            <a:ext cx="1192213" cy="115888"/>
          </a:xfrm>
          <a:prstGeom prst="rect">
            <a:avLst/>
          </a:prstGeom>
          <a:gradFill>
            <a:gsLst>
              <a:gs pos="0">
                <a:schemeClr val="lt1"/>
              </a:gs>
              <a:gs pos="100000">
                <a:srgbClr val="18696F"/>
              </a:gs>
            </a:gsLst>
            <a:lin ang="0" scaled="0"/>
          </a:gra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b="0" i="0" sz="2400" u="none" cap="none" strike="noStrike">
              <a:solidFill>
                <a:schemeClr val="dk1"/>
              </a:solidFill>
              <a:latin typeface="Times New Roman"/>
              <a:ea typeface="Times New Roman"/>
              <a:cs typeface="Times New Roman"/>
              <a:sym typeface="Times New Roman"/>
            </a:endParaRPr>
          </a:p>
        </p:txBody>
      </p:sp>
      <p:sp>
        <p:nvSpPr>
          <p:cNvPr id="25" name="Google Shape;25;p40"/>
          <p:cNvSpPr txBox="1"/>
          <p:nvPr/>
        </p:nvSpPr>
        <p:spPr>
          <a:xfrm>
            <a:off x="7754112" y="5550408"/>
            <a:ext cx="457200" cy="246221"/>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Clr>
                <a:schemeClr val="dk1"/>
              </a:buClr>
              <a:buSzPts val="1000"/>
              <a:buFont typeface="Noto Sans Symbols"/>
              <a:buNone/>
            </a:pPr>
            <a:r>
              <a:rPr b="0" i="0" lang="en-US" sz="1000" u="none" cap="none" strike="noStrike">
                <a:solidFill>
                  <a:schemeClr val="dk1"/>
                </a:solidFill>
                <a:latin typeface="Times New Roman"/>
                <a:ea typeface="Times New Roman"/>
                <a:cs typeface="Times New Roman"/>
                <a:sym typeface="Times New Roman"/>
              </a:rPr>
              <a:t>1-</a:t>
            </a:r>
            <a:fld id="{00000000-1234-1234-1234-123412341234}" type="slidenum">
              <a:rPr b="0" i="0" lang="en-US" sz="1000" u="none" cap="none" strike="noStrike">
                <a:solidFill>
                  <a:schemeClr val="dk1"/>
                </a:solidFill>
                <a:latin typeface="Times New Roman"/>
                <a:ea typeface="Times New Roman"/>
                <a:cs typeface="Times New Roman"/>
                <a:sym typeface="Times New Roman"/>
              </a:rPr>
              <a:t>‹#›</a:t>
            </a:fld>
            <a:endParaRPr b="0" i="0" sz="1000" u="none" cap="none" strike="noStrike">
              <a:solidFill>
                <a:schemeClr val="dk1"/>
              </a:solidFill>
              <a:latin typeface="Times New Roman"/>
              <a:ea typeface="Times New Roman"/>
              <a:cs typeface="Times New Roman"/>
              <a:sym typeface="Times New Roman"/>
            </a:endParaRPr>
          </a:p>
        </p:txBody>
      </p:sp>
      <p:sp>
        <p:nvSpPr>
          <p:cNvPr id="26" name="Google Shape;26;p40"/>
          <p:cNvSpPr txBox="1"/>
          <p:nvPr/>
        </p:nvSpPr>
        <p:spPr>
          <a:xfrm>
            <a:off x="195200" y="5731279"/>
            <a:ext cx="7966695" cy="202983"/>
          </a:xfrm>
          <a:prstGeom prst="rect">
            <a:avLst/>
          </a:prstGeom>
          <a:noFill/>
          <a:ln>
            <a:noFill/>
          </a:ln>
        </p:spPr>
        <p:txBody>
          <a:bodyPr anchorCtr="0" anchor="t" bIns="40475" lIns="80975" spcFirstLastPara="1" rIns="80975" wrap="square" tIns="40475">
            <a:noAutofit/>
          </a:bodyPr>
          <a:lstStyle/>
          <a:p>
            <a:pPr indent="0" lvl="0" marL="0" marR="0" rtl="0" algn="ctr">
              <a:spcBef>
                <a:spcPts val="0"/>
              </a:spcBef>
              <a:spcAft>
                <a:spcPts val="0"/>
              </a:spcAft>
              <a:buNone/>
            </a:pPr>
            <a:r>
              <a:rPr b="0" i="1" lang="en-US" sz="900" u="none" cap="none" strike="noStrike">
                <a:solidFill>
                  <a:schemeClr val="dk1"/>
                </a:solidFill>
                <a:latin typeface="Arial"/>
                <a:ea typeface="Arial"/>
                <a:cs typeface="Arial"/>
                <a:sym typeface="Arial"/>
              </a:rPr>
              <a:t>Copyright © 2019 McGraw-Hill Education. All rights reserved. No reproduction or distribution without the prior written consent of McGraw-Hill Education.</a:t>
            </a:r>
            <a:endParaRPr/>
          </a:p>
          <a:p>
            <a:pPr indent="0" lvl="0" marL="0" marR="0" rtl="0" algn="ctr">
              <a:spcBef>
                <a:spcPts val="160"/>
              </a:spcBef>
              <a:spcAft>
                <a:spcPts val="0"/>
              </a:spcAft>
              <a:buNone/>
            </a:pPr>
            <a:r>
              <a:t/>
            </a:r>
            <a:endParaRPr b="0" i="0" sz="800" u="none" cap="none" strike="noStrike">
              <a:solidFill>
                <a:srgbClr val="000000"/>
              </a:solidFill>
              <a:latin typeface="Times New Roman"/>
              <a:ea typeface="Times New Roman"/>
              <a:cs typeface="Times New Roman"/>
              <a:sym typeface="Times New Roman"/>
            </a:endParaRPr>
          </a:p>
        </p:txBody>
      </p:sp>
    </p:spTree>
  </p:cSld>
  <p:clrMap accent1="accent1" accent2="accent2" accent3="accent3" accent4="accent4" accent5="accent5" accent6="accent6" bg1="lt1" bg2="dk2" tx1="dk1" tx2="lt2" folHlink="folHlink" hlink="hlink"/>
  <p:sldLayoutIdLst>
    <p:sldLayoutId id="2147483649" r:id="rId3"/>
    <p:sldLayoutId id="2147483650" r:id="rId4"/>
    <p:sldLayoutId id="2147483651" r:id="rId5"/>
    <p:sldLayoutId id="2147483652" r:id="rId6"/>
    <p:sldLayoutId id="2147483653" r:id="rId7"/>
    <p:sldLayoutId id="2147483654" r:id="rId8"/>
    <p:sldLayoutId id="2147483655" r:id="rId9"/>
    <p:sldLayoutId id="2147483656" r:id="rId10"/>
    <p:sldLayoutId id="2147483657" r:id="rId11"/>
    <p:sldLayoutId id="2147483658" r:id="rId12"/>
    <p:sldLayoutId id="2147483659" r:id="rId13"/>
    <p:sldLayoutId id="2147483660" r:id="rId14"/>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5.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8.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0.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3.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4.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5.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6.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8.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9.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4" name="Shape 114"/>
        <p:cNvGrpSpPr/>
        <p:nvPr/>
      </p:nvGrpSpPr>
      <p:grpSpPr>
        <a:xfrm>
          <a:off x="0" y="0"/>
          <a:ext cx="0" cy="0"/>
          <a:chOff x="0" y="0"/>
          <a:chExt cx="0" cy="0"/>
        </a:xfrm>
      </p:grpSpPr>
      <p:sp>
        <p:nvSpPr>
          <p:cNvPr id="115" name="Google Shape;115;p1"/>
          <p:cNvSpPr txBox="1"/>
          <p:nvPr>
            <p:ph idx="11" type="ftr"/>
          </p:nvPr>
        </p:nvSpPr>
        <p:spPr>
          <a:xfrm>
            <a:off x="94574" y="5433833"/>
            <a:ext cx="7892733" cy="509767"/>
          </a:xfrm>
          <a:prstGeom prst="rect">
            <a:avLst/>
          </a:prstGeom>
          <a:noFill/>
          <a:ln>
            <a:noFill/>
          </a:ln>
        </p:spPr>
        <p:txBody>
          <a:bodyPr anchorCtr="0" anchor="t" bIns="40475" lIns="80975" spcFirstLastPara="1" rIns="80975" wrap="square" tIns="40475">
            <a:noAutofit/>
          </a:bodyPr>
          <a:lstStyle/>
          <a:p>
            <a:pPr indent="0" lvl="0" marL="0" rtl="0" algn="ctr">
              <a:spcBef>
                <a:spcPts val="0"/>
              </a:spcBef>
              <a:spcAft>
                <a:spcPts val="0"/>
              </a:spcAft>
              <a:buNone/>
            </a:pPr>
            <a:r>
              <a:rPr lang="en-US">
                <a:solidFill>
                  <a:schemeClr val="lt1"/>
                </a:solidFill>
                <a:latin typeface="Arial"/>
                <a:ea typeface="Arial"/>
                <a:cs typeface="Arial"/>
                <a:sym typeface="Arial"/>
              </a:rPr>
              <a:t>Copyright © 2019 McGraw-Hill Education. All rights reserved. No reproduction or distribution without the prior written consent of McGraw-Hill Education.</a:t>
            </a:r>
            <a:endParaRPr>
              <a:solidFill>
                <a:schemeClr val="lt1"/>
              </a:solidFill>
              <a:latin typeface="Arial"/>
              <a:ea typeface="Arial"/>
              <a:cs typeface="Arial"/>
              <a:sym typeface="Arial"/>
            </a:endParaRPr>
          </a:p>
        </p:txBody>
      </p:sp>
      <p:sp>
        <p:nvSpPr>
          <p:cNvPr id="116" name="Google Shape;116;p1"/>
          <p:cNvSpPr txBox="1"/>
          <p:nvPr/>
        </p:nvSpPr>
        <p:spPr>
          <a:xfrm>
            <a:off x="4821348" y="5943600"/>
            <a:ext cx="184731" cy="461665"/>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t/>
            </a:r>
            <a:endParaRPr sz="2400">
              <a:solidFill>
                <a:schemeClr val="dk1"/>
              </a:solidFill>
              <a:latin typeface="Times New Roman"/>
              <a:ea typeface="Times New Roman"/>
              <a:cs typeface="Times New Roman"/>
              <a:sym typeface="Times New Roman"/>
            </a:endParaRPr>
          </a:p>
        </p:txBody>
      </p:sp>
      <p:sp>
        <p:nvSpPr>
          <p:cNvPr id="117" name="Google Shape;117;p1"/>
          <p:cNvSpPr txBox="1"/>
          <p:nvPr/>
        </p:nvSpPr>
        <p:spPr>
          <a:xfrm>
            <a:off x="4060494" y="2155991"/>
            <a:ext cx="902331" cy="492443"/>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lang="en-US" sz="2600">
                <a:solidFill>
                  <a:srgbClr val="262672"/>
                </a:solidFill>
                <a:latin typeface="Arial"/>
                <a:ea typeface="Arial"/>
                <a:cs typeface="Arial"/>
                <a:sym typeface="Arial"/>
              </a:rPr>
              <a:t>18/e</a:t>
            </a:r>
            <a:endParaRPr b="1" sz="2600">
              <a:solidFill>
                <a:srgbClr val="262672"/>
              </a:solidFill>
              <a:latin typeface="Arial"/>
              <a:ea typeface="Arial"/>
              <a:cs typeface="Arial"/>
              <a:sym typeface="Arial"/>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74" name="Shape 274"/>
        <p:cNvGrpSpPr/>
        <p:nvPr/>
      </p:nvGrpSpPr>
      <p:grpSpPr>
        <a:xfrm>
          <a:off x="0" y="0"/>
          <a:ext cx="0" cy="0"/>
          <a:chOff x="0" y="0"/>
          <a:chExt cx="0" cy="0"/>
        </a:xfrm>
      </p:grpSpPr>
      <p:grpSp>
        <p:nvGrpSpPr>
          <p:cNvPr id="275" name="Google Shape;275;p10"/>
          <p:cNvGrpSpPr/>
          <p:nvPr/>
        </p:nvGrpSpPr>
        <p:grpSpPr>
          <a:xfrm>
            <a:off x="857391" y="1735335"/>
            <a:ext cx="6667218" cy="3654028"/>
            <a:chOff x="141" y="1785"/>
            <a:chExt cx="6667218" cy="3654028"/>
          </a:xfrm>
        </p:grpSpPr>
        <p:sp>
          <p:nvSpPr>
            <p:cNvPr id="276" name="Google Shape;276;p10"/>
            <p:cNvSpPr/>
            <p:nvPr/>
          </p:nvSpPr>
          <p:spPr>
            <a:xfrm rot="5400000">
              <a:off x="3653377" y="-1951349"/>
              <a:ext cx="942975" cy="5084988"/>
            </a:xfrm>
            <a:prstGeom prst="round2SameRect">
              <a:avLst>
                <a:gd fmla="val 16667" name="adj1"/>
                <a:gd fmla="val 0" name="adj2"/>
              </a:avLst>
            </a:prstGeom>
            <a:solidFill>
              <a:srgbClr val="E7F2F3">
                <a:alpha val="89803"/>
              </a:srgbClr>
            </a:solidFill>
            <a:ln cap="flat" cmpd="sng" w="25400">
              <a:solidFill>
                <a:srgbClr val="E7F2F3">
                  <a:alpha val="89803"/>
                </a:srgbClr>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77" name="Google Shape;277;p10"/>
            <p:cNvSpPr txBox="1"/>
            <p:nvPr/>
          </p:nvSpPr>
          <p:spPr>
            <a:xfrm>
              <a:off x="1582371" y="165689"/>
              <a:ext cx="5038956" cy="850911"/>
            </a:xfrm>
            <a:prstGeom prst="rect">
              <a:avLst/>
            </a:prstGeom>
            <a:noFill/>
            <a:ln>
              <a:noFill/>
            </a:ln>
          </p:spPr>
          <p:txBody>
            <a:bodyPr anchorCtr="0" anchor="ctr" bIns="123825" lIns="247650" spcFirstLastPara="1" rIns="247650" wrap="square" tIns="123825">
              <a:noAutofit/>
            </a:bodyPr>
            <a:lstStyle/>
            <a:p>
              <a:pPr indent="-228600" lvl="1" marL="228600" marR="0" rtl="0" algn="l">
                <a:lnSpc>
                  <a:spcPct val="90000"/>
                </a:lnSpc>
                <a:spcBef>
                  <a:spcPts val="0"/>
                </a:spcBef>
                <a:spcAft>
                  <a:spcPts val="0"/>
                </a:spcAft>
                <a:buClr>
                  <a:schemeClr val="hlink"/>
                </a:buClr>
                <a:buSzPts val="1400"/>
                <a:buFont typeface="Noto Sans Symbols"/>
                <a:buChar char="●"/>
              </a:pPr>
              <a:r>
                <a:rPr b="0" i="0" lang="en-US" sz="2000" u="none" cap="none" strike="noStrike">
                  <a:solidFill>
                    <a:schemeClr val="dk1"/>
                  </a:solidFill>
                  <a:latin typeface="Times New Roman"/>
                  <a:ea typeface="Times New Roman"/>
                  <a:cs typeface="Times New Roman"/>
                  <a:sym typeface="Times New Roman"/>
                </a:rPr>
                <a:t>Business organizations</a:t>
              </a:r>
              <a:endParaRPr b="0" i="0" sz="2000" u="none" cap="none" strike="noStrike">
                <a:solidFill>
                  <a:schemeClr val="dk1"/>
                </a:solidFill>
                <a:latin typeface="Times New Roman"/>
                <a:ea typeface="Times New Roman"/>
                <a:cs typeface="Times New Roman"/>
                <a:sym typeface="Times New Roman"/>
              </a:endParaRPr>
            </a:p>
            <a:p>
              <a:pPr indent="-228600" lvl="1" marL="228600" marR="0" rtl="0" algn="l">
                <a:lnSpc>
                  <a:spcPct val="90000"/>
                </a:lnSpc>
                <a:spcBef>
                  <a:spcPts val="300"/>
                </a:spcBef>
                <a:spcAft>
                  <a:spcPts val="0"/>
                </a:spcAft>
                <a:buClr>
                  <a:schemeClr val="hlink"/>
                </a:buClr>
                <a:buSzPts val="1400"/>
                <a:buFont typeface="Noto Sans Symbols"/>
                <a:buChar char="●"/>
              </a:pPr>
              <a:r>
                <a:rPr b="0" i="0" lang="en-US" sz="2000" u="none" cap="none" strike="noStrike">
                  <a:solidFill>
                    <a:schemeClr val="dk1"/>
                  </a:solidFill>
                  <a:latin typeface="Times New Roman"/>
                  <a:ea typeface="Times New Roman"/>
                  <a:cs typeface="Times New Roman"/>
                  <a:sym typeface="Times New Roman"/>
                </a:rPr>
                <a:t>Nongovernmental not-for-profits</a:t>
              </a:r>
              <a:endParaRPr b="0" i="0" sz="2000" u="none" cap="none" strike="noStrike">
                <a:solidFill>
                  <a:schemeClr val="dk1"/>
                </a:solidFill>
                <a:latin typeface="Times New Roman"/>
                <a:ea typeface="Times New Roman"/>
                <a:cs typeface="Times New Roman"/>
                <a:sym typeface="Times New Roman"/>
              </a:endParaRPr>
            </a:p>
          </p:txBody>
        </p:sp>
        <p:sp>
          <p:nvSpPr>
            <p:cNvPr id="278" name="Google Shape;278;p10"/>
            <p:cNvSpPr/>
            <p:nvPr/>
          </p:nvSpPr>
          <p:spPr>
            <a:xfrm>
              <a:off x="141" y="1785"/>
              <a:ext cx="1582229" cy="1178718"/>
            </a:xfrm>
            <a:prstGeom prst="roundRect">
              <a:avLst>
                <a:gd fmla="val 16667" name="adj"/>
              </a:avLst>
            </a:prstGeom>
            <a:solidFill>
              <a:srgbClr val="BFBFBF"/>
            </a:solidFill>
            <a:ln cap="flat" cmpd="sng" w="25400">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79" name="Google Shape;279;p10"/>
            <p:cNvSpPr txBox="1"/>
            <p:nvPr/>
          </p:nvSpPr>
          <p:spPr>
            <a:xfrm>
              <a:off x="57681" y="59325"/>
              <a:ext cx="1467149" cy="1063638"/>
            </a:xfrm>
            <a:prstGeom prst="rect">
              <a:avLst/>
            </a:prstGeom>
            <a:noFill/>
            <a:ln>
              <a:noFill/>
            </a:ln>
          </p:spPr>
          <p:txBody>
            <a:bodyPr anchorCtr="0" anchor="ctr" bIns="55225" lIns="110475" spcFirstLastPara="1" rIns="110475" wrap="square" tIns="55225">
              <a:noAutofit/>
            </a:bodyPr>
            <a:lstStyle/>
            <a:p>
              <a:pPr indent="0" lvl="0" marL="0" marR="0" rtl="0" algn="ctr">
                <a:lnSpc>
                  <a:spcPct val="90000"/>
                </a:lnSpc>
                <a:spcBef>
                  <a:spcPts val="0"/>
                </a:spcBef>
                <a:spcAft>
                  <a:spcPts val="0"/>
                </a:spcAft>
                <a:buNone/>
              </a:pPr>
              <a:r>
                <a:rPr lang="en-US" sz="2900">
                  <a:solidFill>
                    <a:schemeClr val="lt1"/>
                  </a:solidFill>
                  <a:latin typeface="Times New Roman"/>
                  <a:ea typeface="Times New Roman"/>
                  <a:cs typeface="Times New Roman"/>
                  <a:sym typeface="Times New Roman"/>
                </a:rPr>
                <a:t>FASB</a:t>
              </a:r>
              <a:endParaRPr sz="2900">
                <a:solidFill>
                  <a:schemeClr val="lt1"/>
                </a:solidFill>
                <a:latin typeface="Times New Roman"/>
                <a:ea typeface="Times New Roman"/>
                <a:cs typeface="Times New Roman"/>
                <a:sym typeface="Times New Roman"/>
              </a:endParaRPr>
            </a:p>
          </p:txBody>
        </p:sp>
        <p:sp>
          <p:nvSpPr>
            <p:cNvPr id="280" name="Google Shape;280;p10"/>
            <p:cNvSpPr/>
            <p:nvPr/>
          </p:nvSpPr>
          <p:spPr>
            <a:xfrm rot="5400000">
              <a:off x="3645005" y="-705874"/>
              <a:ext cx="942975" cy="5069348"/>
            </a:xfrm>
            <a:prstGeom prst="round2SameRect">
              <a:avLst>
                <a:gd fmla="val 16667" name="adj1"/>
                <a:gd fmla="val 0" name="adj2"/>
              </a:avLst>
            </a:prstGeom>
            <a:solidFill>
              <a:srgbClr val="E7F2F3">
                <a:alpha val="89803"/>
              </a:srgbClr>
            </a:solidFill>
            <a:ln cap="flat" cmpd="sng" w="25400">
              <a:solidFill>
                <a:srgbClr val="E7F2F3">
                  <a:alpha val="89803"/>
                </a:srgbClr>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81" name="Google Shape;281;p10"/>
            <p:cNvSpPr txBox="1"/>
            <p:nvPr/>
          </p:nvSpPr>
          <p:spPr>
            <a:xfrm>
              <a:off x="1581819" y="1403344"/>
              <a:ext cx="5023316" cy="850911"/>
            </a:xfrm>
            <a:prstGeom prst="rect">
              <a:avLst/>
            </a:prstGeom>
            <a:noFill/>
            <a:ln>
              <a:noFill/>
            </a:ln>
          </p:spPr>
          <p:txBody>
            <a:bodyPr anchorCtr="0" anchor="ctr" bIns="123825" lIns="247650" spcFirstLastPara="1" rIns="247650" wrap="square" tIns="123825">
              <a:noAutofit/>
            </a:bodyPr>
            <a:lstStyle/>
            <a:p>
              <a:pPr indent="-228600" lvl="1" marL="228600" marR="0" rtl="0" algn="l">
                <a:lnSpc>
                  <a:spcPct val="90000"/>
                </a:lnSpc>
                <a:spcBef>
                  <a:spcPts val="0"/>
                </a:spcBef>
                <a:spcAft>
                  <a:spcPts val="0"/>
                </a:spcAft>
                <a:buClr>
                  <a:schemeClr val="hlink"/>
                </a:buClr>
                <a:buSzPts val="1400"/>
                <a:buFont typeface="Noto Sans Symbols"/>
                <a:buChar char="●"/>
              </a:pPr>
              <a:r>
                <a:rPr b="0" i="0" lang="en-US" sz="2000" u="none" cap="none" strike="noStrike">
                  <a:solidFill>
                    <a:schemeClr val="dk1"/>
                  </a:solidFill>
                  <a:latin typeface="Times New Roman"/>
                  <a:ea typeface="Times New Roman"/>
                  <a:cs typeface="Times New Roman"/>
                  <a:sym typeface="Times New Roman"/>
                </a:rPr>
                <a:t>State and local government organizations</a:t>
              </a:r>
              <a:endParaRPr b="0" i="0" sz="2000" u="none" cap="none" strike="noStrike">
                <a:solidFill>
                  <a:schemeClr val="dk1"/>
                </a:solidFill>
                <a:latin typeface="Times New Roman"/>
                <a:ea typeface="Times New Roman"/>
                <a:cs typeface="Times New Roman"/>
                <a:sym typeface="Times New Roman"/>
              </a:endParaRPr>
            </a:p>
            <a:p>
              <a:pPr indent="-228600" lvl="1" marL="228600" marR="0" rtl="0" algn="l">
                <a:lnSpc>
                  <a:spcPct val="90000"/>
                </a:lnSpc>
                <a:spcBef>
                  <a:spcPts val="300"/>
                </a:spcBef>
                <a:spcAft>
                  <a:spcPts val="0"/>
                </a:spcAft>
                <a:buClr>
                  <a:schemeClr val="hlink"/>
                </a:buClr>
                <a:buSzPts val="1400"/>
                <a:buFont typeface="Noto Sans Symbols"/>
                <a:buChar char="●"/>
              </a:pPr>
              <a:r>
                <a:rPr b="0" i="0" lang="en-US" sz="2000" u="none" cap="none" strike="noStrike">
                  <a:solidFill>
                    <a:schemeClr val="dk1"/>
                  </a:solidFill>
                  <a:latin typeface="Times New Roman"/>
                  <a:ea typeface="Times New Roman"/>
                  <a:cs typeface="Times New Roman"/>
                  <a:sym typeface="Times New Roman"/>
                </a:rPr>
                <a:t>Governmental not-for-profits</a:t>
              </a:r>
              <a:endParaRPr b="0" i="0" sz="2000" u="none" cap="none" strike="noStrike">
                <a:solidFill>
                  <a:schemeClr val="dk1"/>
                </a:solidFill>
                <a:latin typeface="Times New Roman"/>
                <a:ea typeface="Times New Roman"/>
                <a:cs typeface="Times New Roman"/>
                <a:sym typeface="Times New Roman"/>
              </a:endParaRPr>
            </a:p>
          </p:txBody>
        </p:sp>
        <p:sp>
          <p:nvSpPr>
            <p:cNvPr id="282" name="Google Shape;282;p10"/>
            <p:cNvSpPr/>
            <p:nvPr/>
          </p:nvSpPr>
          <p:spPr>
            <a:xfrm>
              <a:off x="141" y="1239440"/>
              <a:ext cx="1581677" cy="1178718"/>
            </a:xfrm>
            <a:prstGeom prst="roundRect">
              <a:avLst>
                <a:gd fmla="val 16667" name="adj"/>
              </a:avLst>
            </a:prstGeom>
            <a:solidFill>
              <a:srgbClr val="A5A5A5"/>
            </a:solidFill>
            <a:ln cap="flat" cmpd="sng" w="25400">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83" name="Google Shape;283;p10"/>
            <p:cNvSpPr txBox="1"/>
            <p:nvPr/>
          </p:nvSpPr>
          <p:spPr>
            <a:xfrm>
              <a:off x="57681" y="1296980"/>
              <a:ext cx="1466597" cy="1063638"/>
            </a:xfrm>
            <a:prstGeom prst="rect">
              <a:avLst/>
            </a:prstGeom>
            <a:noFill/>
            <a:ln>
              <a:noFill/>
            </a:ln>
          </p:spPr>
          <p:txBody>
            <a:bodyPr anchorCtr="0" anchor="ctr" bIns="55225" lIns="110475" spcFirstLastPara="1" rIns="110475" wrap="square" tIns="55225">
              <a:noAutofit/>
            </a:bodyPr>
            <a:lstStyle/>
            <a:p>
              <a:pPr indent="0" lvl="0" marL="0" marR="0" rtl="0" algn="ctr">
                <a:lnSpc>
                  <a:spcPct val="90000"/>
                </a:lnSpc>
                <a:spcBef>
                  <a:spcPts val="0"/>
                </a:spcBef>
                <a:spcAft>
                  <a:spcPts val="0"/>
                </a:spcAft>
                <a:buNone/>
              </a:pPr>
              <a:r>
                <a:rPr lang="en-US" sz="2900">
                  <a:solidFill>
                    <a:schemeClr val="lt1"/>
                  </a:solidFill>
                  <a:latin typeface="Times New Roman"/>
                  <a:ea typeface="Times New Roman"/>
                  <a:cs typeface="Times New Roman"/>
                  <a:sym typeface="Times New Roman"/>
                </a:rPr>
                <a:t>GASB</a:t>
              </a:r>
              <a:endParaRPr sz="2900">
                <a:solidFill>
                  <a:schemeClr val="lt1"/>
                </a:solidFill>
                <a:latin typeface="Times New Roman"/>
                <a:ea typeface="Times New Roman"/>
                <a:cs typeface="Times New Roman"/>
                <a:sym typeface="Times New Roman"/>
              </a:endParaRPr>
            </a:p>
          </p:txBody>
        </p:sp>
        <p:sp>
          <p:nvSpPr>
            <p:cNvPr id="284" name="Google Shape;284;p10"/>
            <p:cNvSpPr/>
            <p:nvPr/>
          </p:nvSpPr>
          <p:spPr>
            <a:xfrm rot="5400000">
              <a:off x="3625098" y="551687"/>
              <a:ext cx="942975" cy="5029535"/>
            </a:xfrm>
            <a:prstGeom prst="round2SameRect">
              <a:avLst>
                <a:gd fmla="val 16667" name="adj1"/>
                <a:gd fmla="val 0" name="adj2"/>
              </a:avLst>
            </a:prstGeom>
            <a:solidFill>
              <a:srgbClr val="E7F2F3">
                <a:alpha val="89803"/>
              </a:srgbClr>
            </a:solidFill>
            <a:ln cap="flat" cmpd="sng" w="25400">
              <a:solidFill>
                <a:srgbClr val="E7F2F3">
                  <a:alpha val="89803"/>
                </a:srgbClr>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85" name="Google Shape;285;p10"/>
            <p:cNvSpPr txBox="1"/>
            <p:nvPr/>
          </p:nvSpPr>
          <p:spPr>
            <a:xfrm>
              <a:off x="1581818" y="2640999"/>
              <a:ext cx="4983503" cy="850911"/>
            </a:xfrm>
            <a:prstGeom prst="rect">
              <a:avLst/>
            </a:prstGeom>
            <a:noFill/>
            <a:ln>
              <a:noFill/>
            </a:ln>
          </p:spPr>
          <p:txBody>
            <a:bodyPr anchorCtr="0" anchor="ctr" bIns="123825" lIns="247650" spcFirstLastPara="1" rIns="247650" wrap="square" tIns="123825">
              <a:noAutofit/>
            </a:bodyPr>
            <a:lstStyle/>
            <a:p>
              <a:pPr indent="-228600" lvl="1" marL="228600" marR="0" rtl="0" algn="l">
                <a:lnSpc>
                  <a:spcPct val="90000"/>
                </a:lnSpc>
                <a:spcBef>
                  <a:spcPts val="0"/>
                </a:spcBef>
                <a:spcAft>
                  <a:spcPts val="0"/>
                </a:spcAft>
                <a:buClr>
                  <a:schemeClr val="hlink"/>
                </a:buClr>
                <a:buSzPts val="1400"/>
                <a:buFont typeface="Noto Sans Symbols"/>
                <a:buChar char="●"/>
              </a:pPr>
              <a:r>
                <a:rPr b="0" i="0" lang="en-US" sz="2000" u="none" cap="none" strike="noStrike">
                  <a:solidFill>
                    <a:schemeClr val="dk1"/>
                  </a:solidFill>
                  <a:latin typeface="Times New Roman"/>
                  <a:ea typeface="Times New Roman"/>
                  <a:cs typeface="Times New Roman"/>
                  <a:sym typeface="Times New Roman"/>
                </a:rPr>
                <a:t>Federal government and its agencies and departments</a:t>
              </a:r>
              <a:endParaRPr b="0" i="0" sz="2000" u="none" cap="none" strike="noStrike">
                <a:solidFill>
                  <a:schemeClr val="dk1"/>
                </a:solidFill>
                <a:latin typeface="Times New Roman"/>
                <a:ea typeface="Times New Roman"/>
                <a:cs typeface="Times New Roman"/>
                <a:sym typeface="Times New Roman"/>
              </a:endParaRPr>
            </a:p>
          </p:txBody>
        </p:sp>
        <p:sp>
          <p:nvSpPr>
            <p:cNvPr id="286" name="Google Shape;286;p10"/>
            <p:cNvSpPr/>
            <p:nvPr/>
          </p:nvSpPr>
          <p:spPr>
            <a:xfrm>
              <a:off x="141" y="2477095"/>
              <a:ext cx="1581677" cy="1178718"/>
            </a:xfrm>
            <a:prstGeom prst="roundRect">
              <a:avLst>
                <a:gd fmla="val 16667" name="adj"/>
              </a:avLst>
            </a:prstGeom>
            <a:solidFill>
              <a:srgbClr val="7F7F7F"/>
            </a:solidFill>
            <a:ln cap="flat" cmpd="sng" w="25400">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87" name="Google Shape;287;p10"/>
            <p:cNvSpPr txBox="1"/>
            <p:nvPr/>
          </p:nvSpPr>
          <p:spPr>
            <a:xfrm>
              <a:off x="57681" y="2534635"/>
              <a:ext cx="1466597" cy="1063638"/>
            </a:xfrm>
            <a:prstGeom prst="rect">
              <a:avLst/>
            </a:prstGeom>
            <a:noFill/>
            <a:ln>
              <a:noFill/>
            </a:ln>
          </p:spPr>
          <p:txBody>
            <a:bodyPr anchorCtr="0" anchor="ctr" bIns="55225" lIns="110475" spcFirstLastPara="1" rIns="110475" wrap="square" tIns="55225">
              <a:noAutofit/>
            </a:bodyPr>
            <a:lstStyle/>
            <a:p>
              <a:pPr indent="0" lvl="0" marL="0" marR="0" rtl="0" algn="ctr">
                <a:lnSpc>
                  <a:spcPct val="90000"/>
                </a:lnSpc>
                <a:spcBef>
                  <a:spcPts val="0"/>
                </a:spcBef>
                <a:spcAft>
                  <a:spcPts val="0"/>
                </a:spcAft>
                <a:buNone/>
              </a:pPr>
              <a:r>
                <a:rPr lang="en-US" sz="2900">
                  <a:solidFill>
                    <a:schemeClr val="lt1"/>
                  </a:solidFill>
                  <a:latin typeface="Times New Roman"/>
                  <a:ea typeface="Times New Roman"/>
                  <a:cs typeface="Times New Roman"/>
                  <a:sym typeface="Times New Roman"/>
                </a:rPr>
                <a:t>FASAB</a:t>
              </a:r>
              <a:endParaRPr sz="2900">
                <a:solidFill>
                  <a:schemeClr val="lt1"/>
                </a:solidFill>
                <a:latin typeface="Times New Roman"/>
                <a:ea typeface="Times New Roman"/>
                <a:cs typeface="Times New Roman"/>
                <a:sym typeface="Times New Roman"/>
              </a:endParaRPr>
            </a:p>
          </p:txBody>
        </p:sp>
      </p:grpSp>
      <p:sp>
        <p:nvSpPr>
          <p:cNvPr id="288" name="Google Shape;288;p10"/>
          <p:cNvSpPr txBox="1"/>
          <p:nvPr>
            <p:ph type="title"/>
          </p:nvPr>
        </p:nvSpPr>
        <p:spPr>
          <a:xfrm>
            <a:off x="274319" y="0"/>
            <a:ext cx="7818120" cy="1124712"/>
          </a:xfrm>
          <a:prstGeom prst="rect">
            <a:avLst/>
          </a:prstGeom>
          <a:noFill/>
          <a:ln>
            <a:noFill/>
          </a:ln>
        </p:spPr>
        <p:txBody>
          <a:bodyPr anchorCtr="0" anchor="ctr" bIns="40475" lIns="80975" spcFirstLastPara="1" rIns="80975" wrap="square" tIns="40475">
            <a:noAutofit/>
          </a:bodyPr>
          <a:lstStyle/>
          <a:p>
            <a:pPr indent="0" lvl="0" marL="0" rtl="0" algn="ctr">
              <a:spcBef>
                <a:spcPts val="0"/>
              </a:spcBef>
              <a:spcAft>
                <a:spcPts val="0"/>
              </a:spcAft>
              <a:buNone/>
            </a:pPr>
            <a:r>
              <a:rPr b="1" lang="en-US" sz="3200"/>
              <a:t>Sources of Financial Reporting Standards</a:t>
            </a:r>
            <a:endParaRPr sz="3200"/>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93" name="Shape 293"/>
        <p:cNvGrpSpPr/>
        <p:nvPr/>
      </p:nvGrpSpPr>
      <p:grpSpPr>
        <a:xfrm>
          <a:off x="0" y="0"/>
          <a:ext cx="0" cy="0"/>
          <a:chOff x="0" y="0"/>
          <a:chExt cx="0" cy="0"/>
        </a:xfrm>
      </p:grpSpPr>
      <p:sp>
        <p:nvSpPr>
          <p:cNvPr id="294" name="Google Shape;294;p11"/>
          <p:cNvSpPr txBox="1"/>
          <p:nvPr>
            <p:ph type="title"/>
          </p:nvPr>
        </p:nvSpPr>
        <p:spPr>
          <a:xfrm>
            <a:off x="274319" y="0"/>
            <a:ext cx="7818120" cy="1124712"/>
          </a:xfrm>
          <a:prstGeom prst="rect">
            <a:avLst/>
          </a:prstGeom>
          <a:noFill/>
          <a:ln>
            <a:noFill/>
          </a:ln>
        </p:spPr>
        <p:txBody>
          <a:bodyPr anchorCtr="0" anchor="ctr" bIns="40475" lIns="80975" spcFirstLastPara="1" rIns="80975" wrap="square" tIns="40475">
            <a:noAutofit/>
          </a:bodyPr>
          <a:lstStyle/>
          <a:p>
            <a:pPr indent="0" lvl="0" marL="0" rtl="0" algn="ctr">
              <a:spcBef>
                <a:spcPts val="0"/>
              </a:spcBef>
              <a:spcAft>
                <a:spcPts val="0"/>
              </a:spcAft>
              <a:buNone/>
            </a:pPr>
            <a:r>
              <a:rPr b="1" lang="en-US" sz="3200"/>
              <a:t>Objectives of Financial Reporting</a:t>
            </a:r>
            <a:br>
              <a:rPr b="1" lang="en-US" sz="3200"/>
            </a:br>
            <a:r>
              <a:rPr b="1" lang="en-US" sz="2400"/>
              <a:t>(1 of 2)</a:t>
            </a:r>
            <a:endParaRPr sz="2400"/>
          </a:p>
        </p:txBody>
      </p:sp>
      <p:sp>
        <p:nvSpPr>
          <p:cNvPr id="295" name="Google Shape;295;p11"/>
          <p:cNvSpPr txBox="1"/>
          <p:nvPr>
            <p:ph idx="1" type="body"/>
          </p:nvPr>
        </p:nvSpPr>
        <p:spPr>
          <a:xfrm>
            <a:off x="567442" y="2148411"/>
            <a:ext cx="7250996" cy="3160189"/>
          </a:xfrm>
          <a:prstGeom prst="rect">
            <a:avLst/>
          </a:prstGeom>
          <a:noFill/>
          <a:ln>
            <a:noFill/>
          </a:ln>
        </p:spPr>
        <p:txBody>
          <a:bodyPr anchorCtr="0" anchor="t" bIns="40750" lIns="81525" spcFirstLastPara="1" rIns="81525" wrap="square" tIns="40750">
            <a:noAutofit/>
          </a:bodyPr>
          <a:lstStyle/>
          <a:p>
            <a:pPr indent="-303707" lvl="1" marL="303707" rtl="0" algn="l">
              <a:lnSpc>
                <a:spcPct val="90000"/>
              </a:lnSpc>
              <a:spcBef>
                <a:spcPts val="0"/>
              </a:spcBef>
              <a:spcAft>
                <a:spcPts val="0"/>
              </a:spcAft>
              <a:buClr>
                <a:srgbClr val="000000"/>
              </a:buClr>
              <a:buSzPts val="2400"/>
              <a:buFont typeface="Arial"/>
              <a:buNone/>
            </a:pPr>
            <a:r>
              <a:rPr lang="en-US" sz="2400">
                <a:solidFill>
                  <a:srgbClr val="000000"/>
                </a:solidFill>
                <a:latin typeface="Arial"/>
                <a:ea typeface="Arial"/>
                <a:cs typeface="Arial"/>
                <a:sym typeface="Arial"/>
              </a:rPr>
              <a:t>“</a:t>
            </a:r>
            <a:r>
              <a:rPr b="1" i="1" lang="en-US" sz="2400">
                <a:latin typeface="Arial"/>
                <a:ea typeface="Arial"/>
                <a:cs typeface="Arial"/>
                <a:sym typeface="Arial"/>
              </a:rPr>
              <a:t>Accountability</a:t>
            </a:r>
            <a:r>
              <a:rPr b="1" lang="en-US" sz="2400">
                <a:solidFill>
                  <a:srgbClr val="44969F"/>
                </a:solidFill>
                <a:latin typeface="Arial"/>
                <a:ea typeface="Arial"/>
                <a:cs typeface="Arial"/>
                <a:sym typeface="Arial"/>
              </a:rPr>
              <a:t> </a:t>
            </a:r>
            <a:r>
              <a:rPr lang="en-US" sz="2400">
                <a:solidFill>
                  <a:srgbClr val="000000"/>
                </a:solidFill>
                <a:latin typeface="Arial"/>
                <a:ea typeface="Arial"/>
                <a:cs typeface="Arial"/>
                <a:sym typeface="Arial"/>
              </a:rPr>
              <a:t>is the cornerstone of all financial reporting in government.” </a:t>
            </a:r>
            <a:r>
              <a:rPr lang="en-US" sz="2400">
                <a:latin typeface="Arial"/>
                <a:ea typeface="Arial"/>
                <a:cs typeface="Arial"/>
                <a:sym typeface="Arial"/>
              </a:rPr>
              <a:t>–GASB, </a:t>
            </a:r>
            <a:r>
              <a:rPr i="1" lang="en-US" sz="2400">
                <a:latin typeface="Arial"/>
                <a:ea typeface="Arial"/>
                <a:cs typeface="Arial"/>
                <a:sym typeface="Arial"/>
              </a:rPr>
              <a:t>Concepts Statement No. 1</a:t>
            </a:r>
            <a:endParaRPr/>
          </a:p>
          <a:p>
            <a:pPr indent="-303707" lvl="0" marL="303707" rtl="0" algn="l">
              <a:lnSpc>
                <a:spcPct val="90000"/>
              </a:lnSpc>
              <a:spcBef>
                <a:spcPts val="2400"/>
              </a:spcBef>
              <a:spcAft>
                <a:spcPts val="0"/>
              </a:spcAft>
              <a:buClr>
                <a:srgbClr val="000000"/>
              </a:buClr>
              <a:buSzPts val="2400"/>
              <a:buFont typeface="Noto Sans Symbols"/>
              <a:buNone/>
            </a:pPr>
            <a:r>
              <a:rPr lang="en-US" sz="2400">
                <a:solidFill>
                  <a:srgbClr val="000000"/>
                </a:solidFill>
                <a:latin typeface="Arial"/>
                <a:ea typeface="Arial"/>
                <a:cs typeface="Arial"/>
                <a:sym typeface="Arial"/>
              </a:rPr>
              <a:t>Accountability requires governments to justify the raising and use of public resources, such as taxes.</a:t>
            </a:r>
            <a:endParaRPr sz="2400">
              <a:latin typeface="Arial"/>
              <a:ea typeface="Arial"/>
              <a:cs typeface="Arial"/>
              <a:sym typeface="Arial"/>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00" name="Shape 300"/>
        <p:cNvGrpSpPr/>
        <p:nvPr/>
      </p:nvGrpSpPr>
      <p:grpSpPr>
        <a:xfrm>
          <a:off x="0" y="0"/>
          <a:ext cx="0" cy="0"/>
          <a:chOff x="0" y="0"/>
          <a:chExt cx="0" cy="0"/>
        </a:xfrm>
      </p:grpSpPr>
      <p:sp>
        <p:nvSpPr>
          <p:cNvPr id="301" name="Google Shape;301;p12"/>
          <p:cNvSpPr txBox="1"/>
          <p:nvPr>
            <p:ph type="title"/>
          </p:nvPr>
        </p:nvSpPr>
        <p:spPr>
          <a:xfrm>
            <a:off x="274319" y="0"/>
            <a:ext cx="7818120" cy="1124712"/>
          </a:xfrm>
          <a:prstGeom prst="rect">
            <a:avLst/>
          </a:prstGeom>
          <a:noFill/>
          <a:ln>
            <a:noFill/>
          </a:ln>
        </p:spPr>
        <p:txBody>
          <a:bodyPr anchorCtr="0" anchor="ctr" bIns="40475" lIns="80975" spcFirstLastPara="1" rIns="80975" wrap="square" tIns="40475">
            <a:noAutofit/>
          </a:bodyPr>
          <a:lstStyle/>
          <a:p>
            <a:pPr indent="0" lvl="0" marL="0" rtl="0" algn="ctr">
              <a:spcBef>
                <a:spcPts val="0"/>
              </a:spcBef>
              <a:spcAft>
                <a:spcPts val="0"/>
              </a:spcAft>
              <a:buNone/>
            </a:pPr>
            <a:r>
              <a:rPr b="1" lang="en-US" sz="3200"/>
              <a:t>Objectives of Financial Reporting</a:t>
            </a:r>
            <a:br>
              <a:rPr b="1" lang="en-US" sz="3200"/>
            </a:br>
            <a:r>
              <a:rPr b="1" lang="en-US" sz="2400"/>
              <a:t>(2 of 2)</a:t>
            </a:r>
            <a:endParaRPr sz="2400"/>
          </a:p>
        </p:txBody>
      </p:sp>
      <p:sp>
        <p:nvSpPr>
          <p:cNvPr id="302" name="Google Shape;302;p12"/>
          <p:cNvSpPr txBox="1"/>
          <p:nvPr>
            <p:ph idx="1" type="body"/>
          </p:nvPr>
        </p:nvSpPr>
        <p:spPr>
          <a:xfrm>
            <a:off x="566928" y="2148840"/>
            <a:ext cx="7318548" cy="3687158"/>
          </a:xfrm>
          <a:prstGeom prst="rect">
            <a:avLst/>
          </a:prstGeom>
          <a:noFill/>
          <a:ln>
            <a:noFill/>
          </a:ln>
        </p:spPr>
        <p:txBody>
          <a:bodyPr anchorCtr="0" anchor="t" bIns="40475" lIns="80975" spcFirstLastPara="1" rIns="80975" wrap="square" tIns="40475">
            <a:noAutofit/>
          </a:bodyPr>
          <a:lstStyle/>
          <a:p>
            <a:pPr indent="0" lvl="0" marL="0" rtl="0" algn="l">
              <a:spcBef>
                <a:spcPts val="0"/>
              </a:spcBef>
              <a:spcAft>
                <a:spcPts val="0"/>
              </a:spcAft>
              <a:buClr>
                <a:schemeClr val="dk1"/>
              </a:buClr>
              <a:buSzPts val="2400"/>
              <a:buFont typeface="Arial"/>
              <a:buNone/>
            </a:pPr>
            <a:r>
              <a:rPr b="1" i="1" lang="en-US" sz="2400"/>
              <a:t>Interperiod equity </a:t>
            </a:r>
            <a:r>
              <a:rPr lang="en-US" sz="2400"/>
              <a:t>is a government’s obligation to disclose whether current-year revenues were sufficient to pay for current-year benefits—or will future taxpayers be required to pay for them instead? </a:t>
            </a:r>
            <a:endParaRPr sz="2400"/>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07" name="Shape 307"/>
        <p:cNvGrpSpPr/>
        <p:nvPr/>
      </p:nvGrpSpPr>
      <p:grpSpPr>
        <a:xfrm>
          <a:off x="0" y="0"/>
          <a:ext cx="0" cy="0"/>
          <a:chOff x="0" y="0"/>
          <a:chExt cx="0" cy="0"/>
        </a:xfrm>
      </p:grpSpPr>
      <p:grpSp>
        <p:nvGrpSpPr>
          <p:cNvPr id="308" name="Google Shape;308;p13"/>
          <p:cNvGrpSpPr/>
          <p:nvPr/>
        </p:nvGrpSpPr>
        <p:grpSpPr>
          <a:xfrm>
            <a:off x="435429" y="1509486"/>
            <a:ext cx="7489371" cy="4034970"/>
            <a:chOff x="0" y="0"/>
            <a:chExt cx="7489371" cy="4034970"/>
          </a:xfrm>
        </p:grpSpPr>
        <p:sp>
          <p:nvSpPr>
            <p:cNvPr id="309" name="Google Shape;309;p13"/>
            <p:cNvSpPr/>
            <p:nvPr/>
          </p:nvSpPr>
          <p:spPr>
            <a:xfrm>
              <a:off x="0" y="0"/>
              <a:ext cx="7489371" cy="1210491"/>
            </a:xfrm>
            <a:prstGeom prst="rect">
              <a:avLst/>
            </a:prstGeom>
            <a:solidFill>
              <a:srgbClr val="A8CACD"/>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10" name="Google Shape;310;p13"/>
            <p:cNvSpPr txBox="1"/>
            <p:nvPr/>
          </p:nvSpPr>
          <p:spPr>
            <a:xfrm>
              <a:off x="0" y="0"/>
              <a:ext cx="7489371" cy="1210491"/>
            </a:xfrm>
            <a:prstGeom prst="rect">
              <a:avLst/>
            </a:prstGeom>
            <a:noFill/>
            <a:ln>
              <a:noFill/>
            </a:ln>
          </p:spPr>
          <p:txBody>
            <a:bodyPr anchorCtr="0" anchor="ctr" bIns="129525" lIns="129525" spcFirstLastPara="1" rIns="129525" wrap="square" tIns="129525">
              <a:noAutofit/>
            </a:bodyPr>
            <a:lstStyle/>
            <a:p>
              <a:pPr indent="0" lvl="0" marL="0" marR="0" rtl="0" algn="ctr">
                <a:lnSpc>
                  <a:spcPct val="90000"/>
                </a:lnSpc>
                <a:spcBef>
                  <a:spcPts val="0"/>
                </a:spcBef>
                <a:spcAft>
                  <a:spcPts val="0"/>
                </a:spcAft>
                <a:buNone/>
              </a:pPr>
              <a:r>
                <a:rPr lang="en-US" sz="3400">
                  <a:solidFill>
                    <a:schemeClr val="dk1"/>
                  </a:solidFill>
                  <a:latin typeface="Times New Roman"/>
                  <a:ea typeface="Times New Roman"/>
                  <a:cs typeface="Times New Roman"/>
                  <a:sym typeface="Times New Roman"/>
                </a:rPr>
                <a:t>Government financial reports are used primarily to: </a:t>
              </a:r>
              <a:endParaRPr sz="3400">
                <a:solidFill>
                  <a:schemeClr val="dk1"/>
                </a:solidFill>
                <a:latin typeface="Times New Roman"/>
                <a:ea typeface="Times New Roman"/>
                <a:cs typeface="Times New Roman"/>
                <a:sym typeface="Times New Roman"/>
              </a:endParaRPr>
            </a:p>
          </p:txBody>
        </p:sp>
        <p:sp>
          <p:nvSpPr>
            <p:cNvPr id="311" name="Google Shape;311;p13"/>
            <p:cNvSpPr/>
            <p:nvPr/>
          </p:nvSpPr>
          <p:spPr>
            <a:xfrm>
              <a:off x="0" y="1210491"/>
              <a:ext cx="1872342" cy="2542031"/>
            </a:xfrm>
            <a:prstGeom prst="rect">
              <a:avLst/>
            </a:prstGeom>
            <a:solidFill>
              <a:schemeClr val="accent1"/>
            </a:solidFill>
            <a:ln cap="flat" cmpd="sng" w="25400">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12" name="Google Shape;312;p13"/>
            <p:cNvSpPr txBox="1"/>
            <p:nvPr/>
          </p:nvSpPr>
          <p:spPr>
            <a:xfrm>
              <a:off x="0" y="1210491"/>
              <a:ext cx="1872342" cy="2542031"/>
            </a:xfrm>
            <a:prstGeom prst="rect">
              <a:avLst/>
            </a:prstGeom>
            <a:noFill/>
            <a:ln>
              <a:noFill/>
            </a:ln>
          </p:spPr>
          <p:txBody>
            <a:bodyPr anchorCtr="0" anchor="ctr" bIns="83800" lIns="83800" spcFirstLastPara="1" rIns="83800" wrap="square" tIns="83800">
              <a:noAutofit/>
            </a:bodyPr>
            <a:lstStyle/>
            <a:p>
              <a:pPr indent="0" lvl="0" marL="0" marR="0" rtl="0" algn="ctr">
                <a:lnSpc>
                  <a:spcPct val="90000"/>
                </a:lnSpc>
                <a:spcBef>
                  <a:spcPts val="0"/>
                </a:spcBef>
                <a:spcAft>
                  <a:spcPts val="0"/>
                </a:spcAft>
                <a:buNone/>
              </a:pPr>
              <a:r>
                <a:rPr lang="en-US" sz="2200">
                  <a:solidFill>
                    <a:schemeClr val="dk1"/>
                  </a:solidFill>
                  <a:latin typeface="Times New Roman"/>
                  <a:ea typeface="Times New Roman"/>
                  <a:cs typeface="Times New Roman"/>
                  <a:sym typeface="Times New Roman"/>
                </a:rPr>
                <a:t>Compare actual financial results with the legally adopted budget.</a:t>
              </a:r>
              <a:endParaRPr sz="2200">
                <a:solidFill>
                  <a:schemeClr val="dk1"/>
                </a:solidFill>
                <a:latin typeface="Times New Roman"/>
                <a:ea typeface="Times New Roman"/>
                <a:cs typeface="Times New Roman"/>
                <a:sym typeface="Times New Roman"/>
              </a:endParaRPr>
            </a:p>
          </p:txBody>
        </p:sp>
        <p:sp>
          <p:nvSpPr>
            <p:cNvPr id="313" name="Google Shape;313;p13"/>
            <p:cNvSpPr/>
            <p:nvPr/>
          </p:nvSpPr>
          <p:spPr>
            <a:xfrm>
              <a:off x="1872342" y="1210491"/>
              <a:ext cx="1872342" cy="2542031"/>
            </a:xfrm>
            <a:prstGeom prst="rect">
              <a:avLst/>
            </a:prstGeom>
            <a:solidFill>
              <a:schemeClr val="accent1"/>
            </a:solidFill>
            <a:ln cap="flat" cmpd="sng" w="25400">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14" name="Google Shape;314;p13"/>
            <p:cNvSpPr txBox="1"/>
            <p:nvPr/>
          </p:nvSpPr>
          <p:spPr>
            <a:xfrm>
              <a:off x="1872342" y="1210491"/>
              <a:ext cx="1872342" cy="2542031"/>
            </a:xfrm>
            <a:prstGeom prst="rect">
              <a:avLst/>
            </a:prstGeom>
            <a:noFill/>
            <a:ln>
              <a:noFill/>
            </a:ln>
          </p:spPr>
          <p:txBody>
            <a:bodyPr anchorCtr="0" anchor="ctr" bIns="83800" lIns="83800" spcFirstLastPara="1" rIns="83800" wrap="square" tIns="83800">
              <a:noAutofit/>
            </a:bodyPr>
            <a:lstStyle/>
            <a:p>
              <a:pPr indent="0" lvl="0" marL="0" marR="0" rtl="0" algn="ctr">
                <a:lnSpc>
                  <a:spcPct val="90000"/>
                </a:lnSpc>
                <a:spcBef>
                  <a:spcPts val="0"/>
                </a:spcBef>
                <a:spcAft>
                  <a:spcPts val="0"/>
                </a:spcAft>
                <a:buNone/>
              </a:pPr>
              <a:r>
                <a:rPr lang="en-US" sz="2200">
                  <a:solidFill>
                    <a:schemeClr val="dk1"/>
                  </a:solidFill>
                  <a:latin typeface="Times New Roman"/>
                  <a:ea typeface="Times New Roman"/>
                  <a:cs typeface="Times New Roman"/>
                  <a:sym typeface="Times New Roman"/>
                </a:rPr>
                <a:t>Assess financial condition and results of operations.</a:t>
              </a:r>
              <a:endParaRPr sz="2200">
                <a:solidFill>
                  <a:schemeClr val="dk1"/>
                </a:solidFill>
                <a:latin typeface="Times New Roman"/>
                <a:ea typeface="Times New Roman"/>
                <a:cs typeface="Times New Roman"/>
                <a:sym typeface="Times New Roman"/>
              </a:endParaRPr>
            </a:p>
          </p:txBody>
        </p:sp>
        <p:sp>
          <p:nvSpPr>
            <p:cNvPr id="315" name="Google Shape;315;p13"/>
            <p:cNvSpPr/>
            <p:nvPr/>
          </p:nvSpPr>
          <p:spPr>
            <a:xfrm>
              <a:off x="3744685" y="1210491"/>
              <a:ext cx="1872342" cy="2542031"/>
            </a:xfrm>
            <a:prstGeom prst="rect">
              <a:avLst/>
            </a:prstGeom>
            <a:solidFill>
              <a:schemeClr val="accent1"/>
            </a:solidFill>
            <a:ln cap="flat" cmpd="sng" w="25400">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16" name="Google Shape;316;p13"/>
            <p:cNvSpPr txBox="1"/>
            <p:nvPr/>
          </p:nvSpPr>
          <p:spPr>
            <a:xfrm>
              <a:off x="3744685" y="1210491"/>
              <a:ext cx="1872342" cy="2542031"/>
            </a:xfrm>
            <a:prstGeom prst="rect">
              <a:avLst/>
            </a:prstGeom>
            <a:noFill/>
            <a:ln>
              <a:noFill/>
            </a:ln>
          </p:spPr>
          <p:txBody>
            <a:bodyPr anchorCtr="0" anchor="ctr" bIns="83800" lIns="83800" spcFirstLastPara="1" rIns="83800" wrap="square" tIns="83800">
              <a:noAutofit/>
            </a:bodyPr>
            <a:lstStyle/>
            <a:p>
              <a:pPr indent="0" lvl="0" marL="0" marR="0" rtl="0" algn="ctr">
                <a:lnSpc>
                  <a:spcPct val="90000"/>
                </a:lnSpc>
                <a:spcBef>
                  <a:spcPts val="0"/>
                </a:spcBef>
                <a:spcAft>
                  <a:spcPts val="0"/>
                </a:spcAft>
                <a:buNone/>
              </a:pPr>
              <a:r>
                <a:rPr lang="en-US" sz="2200">
                  <a:solidFill>
                    <a:schemeClr val="dk1"/>
                  </a:solidFill>
                  <a:latin typeface="Times New Roman"/>
                  <a:ea typeface="Times New Roman"/>
                  <a:cs typeface="Times New Roman"/>
                  <a:sym typeface="Times New Roman"/>
                </a:rPr>
                <a:t>Assist in determining compliance with finance-related laws, rules, and regulations.</a:t>
              </a:r>
              <a:endParaRPr sz="2200">
                <a:solidFill>
                  <a:schemeClr val="dk1"/>
                </a:solidFill>
                <a:latin typeface="Times New Roman"/>
                <a:ea typeface="Times New Roman"/>
                <a:cs typeface="Times New Roman"/>
                <a:sym typeface="Times New Roman"/>
              </a:endParaRPr>
            </a:p>
          </p:txBody>
        </p:sp>
        <p:sp>
          <p:nvSpPr>
            <p:cNvPr id="317" name="Google Shape;317;p13"/>
            <p:cNvSpPr/>
            <p:nvPr/>
          </p:nvSpPr>
          <p:spPr>
            <a:xfrm>
              <a:off x="5617028" y="1210491"/>
              <a:ext cx="1872342" cy="2542031"/>
            </a:xfrm>
            <a:prstGeom prst="rect">
              <a:avLst/>
            </a:prstGeom>
            <a:solidFill>
              <a:schemeClr val="accent1"/>
            </a:solidFill>
            <a:ln cap="flat" cmpd="sng" w="25400">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18" name="Google Shape;318;p13"/>
            <p:cNvSpPr txBox="1"/>
            <p:nvPr/>
          </p:nvSpPr>
          <p:spPr>
            <a:xfrm>
              <a:off x="5617028" y="1210491"/>
              <a:ext cx="1872342" cy="2542031"/>
            </a:xfrm>
            <a:prstGeom prst="rect">
              <a:avLst/>
            </a:prstGeom>
            <a:noFill/>
            <a:ln>
              <a:noFill/>
            </a:ln>
          </p:spPr>
          <p:txBody>
            <a:bodyPr anchorCtr="0" anchor="ctr" bIns="83800" lIns="83800" spcFirstLastPara="1" rIns="83800" wrap="square" tIns="83800">
              <a:noAutofit/>
            </a:bodyPr>
            <a:lstStyle/>
            <a:p>
              <a:pPr indent="0" lvl="0" marL="0" marR="0" rtl="0" algn="ctr">
                <a:lnSpc>
                  <a:spcPct val="90000"/>
                </a:lnSpc>
                <a:spcBef>
                  <a:spcPts val="0"/>
                </a:spcBef>
                <a:spcAft>
                  <a:spcPts val="0"/>
                </a:spcAft>
                <a:buNone/>
              </a:pPr>
              <a:r>
                <a:rPr lang="en-US" sz="2200">
                  <a:solidFill>
                    <a:schemeClr val="dk1"/>
                  </a:solidFill>
                  <a:latin typeface="Times New Roman"/>
                  <a:ea typeface="Times New Roman"/>
                  <a:cs typeface="Times New Roman"/>
                  <a:sym typeface="Times New Roman"/>
                </a:rPr>
                <a:t>Assist in evaluating efficiency and effectiveness.</a:t>
              </a:r>
              <a:endParaRPr sz="2200">
                <a:solidFill>
                  <a:schemeClr val="dk1"/>
                </a:solidFill>
                <a:latin typeface="Times New Roman"/>
                <a:ea typeface="Times New Roman"/>
                <a:cs typeface="Times New Roman"/>
                <a:sym typeface="Times New Roman"/>
              </a:endParaRPr>
            </a:p>
          </p:txBody>
        </p:sp>
        <p:sp>
          <p:nvSpPr>
            <p:cNvPr id="319" name="Google Shape;319;p13"/>
            <p:cNvSpPr/>
            <p:nvPr/>
          </p:nvSpPr>
          <p:spPr>
            <a:xfrm>
              <a:off x="0" y="3752523"/>
              <a:ext cx="7489371" cy="282447"/>
            </a:xfrm>
            <a:prstGeom prst="rect">
              <a:avLst/>
            </a:prstGeom>
            <a:solidFill>
              <a:srgbClr val="A8CACD"/>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320" name="Google Shape;320;p13"/>
          <p:cNvSpPr txBox="1"/>
          <p:nvPr>
            <p:ph type="title"/>
          </p:nvPr>
        </p:nvSpPr>
        <p:spPr>
          <a:xfrm>
            <a:off x="274319" y="0"/>
            <a:ext cx="7818120" cy="1124712"/>
          </a:xfrm>
          <a:prstGeom prst="rect">
            <a:avLst/>
          </a:prstGeom>
          <a:noFill/>
          <a:ln>
            <a:noFill/>
          </a:ln>
        </p:spPr>
        <p:txBody>
          <a:bodyPr anchorCtr="0" anchor="ctr" bIns="40475" lIns="80975" spcFirstLastPara="1" rIns="80975" wrap="square" tIns="40475">
            <a:noAutofit/>
          </a:bodyPr>
          <a:lstStyle/>
          <a:p>
            <a:pPr indent="0" lvl="0" marL="0" rtl="0" algn="ctr">
              <a:spcBef>
                <a:spcPts val="0"/>
              </a:spcBef>
              <a:spcAft>
                <a:spcPts val="0"/>
              </a:spcAft>
              <a:buNone/>
            </a:pPr>
            <a:r>
              <a:rPr b="1" lang="en-US" sz="3200"/>
              <a:t>Objectives of Financial Reporting for State and Local Governments</a:t>
            </a:r>
            <a:endParaRPr sz="3200"/>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25" name="Shape 325"/>
        <p:cNvGrpSpPr/>
        <p:nvPr/>
      </p:nvGrpSpPr>
      <p:grpSpPr>
        <a:xfrm>
          <a:off x="0" y="0"/>
          <a:ext cx="0" cy="0"/>
          <a:chOff x="0" y="0"/>
          <a:chExt cx="0" cy="0"/>
        </a:xfrm>
      </p:grpSpPr>
      <p:sp>
        <p:nvSpPr>
          <p:cNvPr id="326" name="Google Shape;326;p14"/>
          <p:cNvSpPr txBox="1"/>
          <p:nvPr>
            <p:ph type="title"/>
          </p:nvPr>
        </p:nvSpPr>
        <p:spPr>
          <a:xfrm>
            <a:off x="274319" y="0"/>
            <a:ext cx="7818120" cy="1124712"/>
          </a:xfrm>
          <a:prstGeom prst="rect">
            <a:avLst/>
          </a:prstGeom>
          <a:noFill/>
          <a:ln>
            <a:noFill/>
          </a:ln>
        </p:spPr>
        <p:txBody>
          <a:bodyPr anchorCtr="0" anchor="ctr" bIns="40475" lIns="80975" spcFirstLastPara="1" rIns="80975" wrap="square" tIns="40475">
            <a:noAutofit/>
          </a:bodyPr>
          <a:lstStyle/>
          <a:p>
            <a:pPr indent="0" lvl="0" marL="0" rtl="0" algn="ctr">
              <a:spcBef>
                <a:spcPts val="0"/>
              </a:spcBef>
              <a:spcAft>
                <a:spcPts val="0"/>
              </a:spcAft>
              <a:buNone/>
            </a:pPr>
            <a:r>
              <a:rPr b="1" lang="en-US" sz="3200"/>
              <a:t>Objectives of Financial Reporting for the Federal Government </a:t>
            </a:r>
            <a:endParaRPr sz="3200"/>
          </a:p>
        </p:txBody>
      </p:sp>
      <p:sp>
        <p:nvSpPr>
          <p:cNvPr id="327" name="Google Shape;327;p14"/>
          <p:cNvSpPr txBox="1"/>
          <p:nvPr>
            <p:ph idx="4294967295" type="body"/>
          </p:nvPr>
        </p:nvSpPr>
        <p:spPr>
          <a:xfrm>
            <a:off x="1098550" y="1393825"/>
            <a:ext cx="7131050" cy="4359275"/>
          </a:xfrm>
          <a:prstGeom prst="rect">
            <a:avLst/>
          </a:prstGeom>
          <a:noFill/>
          <a:ln>
            <a:noFill/>
          </a:ln>
        </p:spPr>
        <p:txBody>
          <a:bodyPr anchorCtr="0" anchor="ctr" bIns="40750" lIns="81525" spcFirstLastPara="1" rIns="81525" wrap="square" tIns="40750">
            <a:noAutofit/>
          </a:bodyPr>
          <a:lstStyle/>
          <a:p>
            <a:pPr indent="-252413" lvl="1" marL="657225" rtl="0" algn="l">
              <a:spcBef>
                <a:spcPts val="0"/>
              </a:spcBef>
              <a:spcAft>
                <a:spcPts val="0"/>
              </a:spcAft>
              <a:buClr>
                <a:schemeClr val="dk1"/>
              </a:buClr>
              <a:buSzPts val="2800"/>
              <a:buFont typeface="Noto Sans Symbols"/>
              <a:buNone/>
            </a:pPr>
            <a:r>
              <a:t/>
            </a:r>
            <a:endParaRPr sz="2800"/>
          </a:p>
        </p:txBody>
      </p:sp>
      <p:grpSp>
        <p:nvGrpSpPr>
          <p:cNvPr id="328" name="Google Shape;328;p14"/>
          <p:cNvGrpSpPr/>
          <p:nvPr/>
        </p:nvGrpSpPr>
        <p:grpSpPr>
          <a:xfrm>
            <a:off x="438912" y="1508760"/>
            <a:ext cx="7489371" cy="3657600"/>
            <a:chOff x="0" y="0"/>
            <a:chExt cx="7489371" cy="3657600"/>
          </a:xfrm>
        </p:grpSpPr>
        <p:sp>
          <p:nvSpPr>
            <p:cNvPr id="329" name="Google Shape;329;p14"/>
            <p:cNvSpPr/>
            <p:nvPr/>
          </p:nvSpPr>
          <p:spPr>
            <a:xfrm>
              <a:off x="0" y="0"/>
              <a:ext cx="7489371" cy="1097280"/>
            </a:xfrm>
            <a:prstGeom prst="rect">
              <a:avLst/>
            </a:prstGeom>
            <a:solidFill>
              <a:srgbClr val="A8CACD"/>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30" name="Google Shape;330;p14"/>
            <p:cNvSpPr txBox="1"/>
            <p:nvPr/>
          </p:nvSpPr>
          <p:spPr>
            <a:xfrm>
              <a:off x="0" y="0"/>
              <a:ext cx="7489371" cy="1097280"/>
            </a:xfrm>
            <a:prstGeom prst="rect">
              <a:avLst/>
            </a:prstGeom>
            <a:noFill/>
            <a:ln>
              <a:noFill/>
            </a:ln>
          </p:spPr>
          <p:txBody>
            <a:bodyPr anchorCtr="0" anchor="ctr" bIns="118100" lIns="118100" spcFirstLastPara="1" rIns="118100" wrap="square" tIns="118100">
              <a:noAutofit/>
            </a:bodyPr>
            <a:lstStyle/>
            <a:p>
              <a:pPr indent="0" lvl="0" marL="0" marR="0" rtl="0" algn="ctr">
                <a:lnSpc>
                  <a:spcPct val="90000"/>
                </a:lnSpc>
                <a:spcBef>
                  <a:spcPts val="0"/>
                </a:spcBef>
                <a:spcAft>
                  <a:spcPts val="0"/>
                </a:spcAft>
                <a:buNone/>
              </a:pPr>
              <a:r>
                <a:rPr lang="en-US" sz="3100">
                  <a:solidFill>
                    <a:schemeClr val="dk1"/>
                  </a:solidFill>
                  <a:latin typeface="Times New Roman"/>
                  <a:ea typeface="Times New Roman"/>
                  <a:cs typeface="Times New Roman"/>
                  <a:sym typeface="Times New Roman"/>
                </a:rPr>
                <a:t>Federal government financial reporting should assist report users in evaluating:</a:t>
              </a:r>
              <a:endParaRPr sz="3100">
                <a:solidFill>
                  <a:schemeClr val="dk1"/>
                </a:solidFill>
                <a:latin typeface="Times New Roman"/>
                <a:ea typeface="Times New Roman"/>
                <a:cs typeface="Times New Roman"/>
                <a:sym typeface="Times New Roman"/>
              </a:endParaRPr>
            </a:p>
          </p:txBody>
        </p:sp>
        <p:sp>
          <p:nvSpPr>
            <p:cNvPr id="331" name="Google Shape;331;p14"/>
            <p:cNvSpPr/>
            <p:nvPr/>
          </p:nvSpPr>
          <p:spPr>
            <a:xfrm>
              <a:off x="0" y="1097280"/>
              <a:ext cx="1872342" cy="2304288"/>
            </a:xfrm>
            <a:prstGeom prst="rect">
              <a:avLst/>
            </a:prstGeom>
            <a:solidFill>
              <a:schemeClr val="accent1"/>
            </a:solidFill>
            <a:ln cap="flat" cmpd="sng" w="25400">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32" name="Google Shape;332;p14"/>
            <p:cNvSpPr txBox="1"/>
            <p:nvPr/>
          </p:nvSpPr>
          <p:spPr>
            <a:xfrm>
              <a:off x="0" y="1097280"/>
              <a:ext cx="1872342" cy="2304288"/>
            </a:xfrm>
            <a:prstGeom prst="rect">
              <a:avLst/>
            </a:prstGeom>
            <a:noFill/>
            <a:ln>
              <a:noFill/>
            </a:ln>
          </p:spPr>
          <p:txBody>
            <a:bodyPr anchorCtr="0" anchor="ctr" bIns="83800" lIns="83800" spcFirstLastPara="1" rIns="83800" wrap="square" tIns="83800">
              <a:noAutofit/>
            </a:bodyPr>
            <a:lstStyle/>
            <a:p>
              <a:pPr indent="0" lvl="0" marL="0" marR="0" rtl="0" algn="ctr">
                <a:lnSpc>
                  <a:spcPct val="90000"/>
                </a:lnSpc>
                <a:spcBef>
                  <a:spcPts val="0"/>
                </a:spcBef>
                <a:spcAft>
                  <a:spcPts val="0"/>
                </a:spcAft>
                <a:buNone/>
              </a:pPr>
              <a:r>
                <a:rPr lang="en-US" sz="2200">
                  <a:solidFill>
                    <a:schemeClr val="dk1"/>
                  </a:solidFill>
                  <a:latin typeface="Times New Roman"/>
                  <a:ea typeface="Times New Roman"/>
                  <a:cs typeface="Times New Roman"/>
                  <a:sym typeface="Times New Roman"/>
                </a:rPr>
                <a:t>Budgetary integrity.</a:t>
              </a:r>
              <a:endParaRPr sz="2200">
                <a:solidFill>
                  <a:schemeClr val="dk1"/>
                </a:solidFill>
                <a:latin typeface="Times New Roman"/>
                <a:ea typeface="Times New Roman"/>
                <a:cs typeface="Times New Roman"/>
                <a:sym typeface="Times New Roman"/>
              </a:endParaRPr>
            </a:p>
          </p:txBody>
        </p:sp>
        <p:sp>
          <p:nvSpPr>
            <p:cNvPr id="333" name="Google Shape;333;p14"/>
            <p:cNvSpPr/>
            <p:nvPr/>
          </p:nvSpPr>
          <p:spPr>
            <a:xfrm>
              <a:off x="1872342" y="1097280"/>
              <a:ext cx="1872342" cy="2304288"/>
            </a:xfrm>
            <a:prstGeom prst="rect">
              <a:avLst/>
            </a:prstGeom>
            <a:solidFill>
              <a:schemeClr val="accent1"/>
            </a:solidFill>
            <a:ln cap="flat" cmpd="sng" w="25400">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34" name="Google Shape;334;p14"/>
            <p:cNvSpPr txBox="1"/>
            <p:nvPr/>
          </p:nvSpPr>
          <p:spPr>
            <a:xfrm>
              <a:off x="1872342" y="1097280"/>
              <a:ext cx="1872342" cy="2304288"/>
            </a:xfrm>
            <a:prstGeom prst="rect">
              <a:avLst/>
            </a:prstGeom>
            <a:noFill/>
            <a:ln>
              <a:noFill/>
            </a:ln>
          </p:spPr>
          <p:txBody>
            <a:bodyPr anchorCtr="0" anchor="ctr" bIns="83800" lIns="83800" spcFirstLastPara="1" rIns="83800" wrap="square" tIns="83800">
              <a:noAutofit/>
            </a:bodyPr>
            <a:lstStyle/>
            <a:p>
              <a:pPr indent="0" lvl="0" marL="0" marR="0" rtl="0" algn="ctr">
                <a:lnSpc>
                  <a:spcPct val="90000"/>
                </a:lnSpc>
                <a:spcBef>
                  <a:spcPts val="0"/>
                </a:spcBef>
                <a:spcAft>
                  <a:spcPts val="0"/>
                </a:spcAft>
                <a:buNone/>
              </a:pPr>
              <a:r>
                <a:rPr lang="en-US" sz="2200">
                  <a:solidFill>
                    <a:schemeClr val="dk1"/>
                  </a:solidFill>
                  <a:latin typeface="Times New Roman"/>
                  <a:ea typeface="Times New Roman"/>
                  <a:cs typeface="Times New Roman"/>
                  <a:sym typeface="Times New Roman"/>
                </a:rPr>
                <a:t>Operating performance.</a:t>
              </a:r>
              <a:endParaRPr sz="2200">
                <a:solidFill>
                  <a:schemeClr val="dk1"/>
                </a:solidFill>
                <a:latin typeface="Times New Roman"/>
                <a:ea typeface="Times New Roman"/>
                <a:cs typeface="Times New Roman"/>
                <a:sym typeface="Times New Roman"/>
              </a:endParaRPr>
            </a:p>
          </p:txBody>
        </p:sp>
        <p:sp>
          <p:nvSpPr>
            <p:cNvPr id="335" name="Google Shape;335;p14"/>
            <p:cNvSpPr/>
            <p:nvPr/>
          </p:nvSpPr>
          <p:spPr>
            <a:xfrm>
              <a:off x="3744685" y="1097280"/>
              <a:ext cx="1872342" cy="2304288"/>
            </a:xfrm>
            <a:prstGeom prst="rect">
              <a:avLst/>
            </a:prstGeom>
            <a:solidFill>
              <a:schemeClr val="accent1"/>
            </a:solidFill>
            <a:ln cap="flat" cmpd="sng" w="25400">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36" name="Google Shape;336;p14"/>
            <p:cNvSpPr txBox="1"/>
            <p:nvPr/>
          </p:nvSpPr>
          <p:spPr>
            <a:xfrm>
              <a:off x="3744685" y="1097280"/>
              <a:ext cx="1872342" cy="2304288"/>
            </a:xfrm>
            <a:prstGeom prst="rect">
              <a:avLst/>
            </a:prstGeom>
            <a:noFill/>
            <a:ln>
              <a:noFill/>
            </a:ln>
          </p:spPr>
          <p:txBody>
            <a:bodyPr anchorCtr="0" anchor="ctr" bIns="83800" lIns="83800" spcFirstLastPara="1" rIns="83800" wrap="square" tIns="83800">
              <a:noAutofit/>
            </a:bodyPr>
            <a:lstStyle/>
            <a:p>
              <a:pPr indent="0" lvl="0" marL="0" marR="0" rtl="0" algn="ctr">
                <a:lnSpc>
                  <a:spcPct val="90000"/>
                </a:lnSpc>
                <a:spcBef>
                  <a:spcPts val="0"/>
                </a:spcBef>
                <a:spcAft>
                  <a:spcPts val="0"/>
                </a:spcAft>
                <a:buNone/>
              </a:pPr>
              <a:r>
                <a:rPr lang="en-US" sz="2200">
                  <a:solidFill>
                    <a:schemeClr val="dk1"/>
                  </a:solidFill>
                  <a:latin typeface="Times New Roman"/>
                  <a:ea typeface="Times New Roman"/>
                  <a:cs typeface="Times New Roman"/>
                  <a:sym typeface="Times New Roman"/>
                </a:rPr>
                <a:t>Stewardship.</a:t>
              </a:r>
              <a:endParaRPr sz="2200">
                <a:solidFill>
                  <a:schemeClr val="dk1"/>
                </a:solidFill>
                <a:latin typeface="Times New Roman"/>
                <a:ea typeface="Times New Roman"/>
                <a:cs typeface="Times New Roman"/>
                <a:sym typeface="Times New Roman"/>
              </a:endParaRPr>
            </a:p>
          </p:txBody>
        </p:sp>
        <p:sp>
          <p:nvSpPr>
            <p:cNvPr id="337" name="Google Shape;337;p14"/>
            <p:cNvSpPr/>
            <p:nvPr/>
          </p:nvSpPr>
          <p:spPr>
            <a:xfrm>
              <a:off x="5617028" y="1097280"/>
              <a:ext cx="1872342" cy="2304288"/>
            </a:xfrm>
            <a:prstGeom prst="rect">
              <a:avLst/>
            </a:prstGeom>
            <a:solidFill>
              <a:schemeClr val="accent1"/>
            </a:solidFill>
            <a:ln cap="flat" cmpd="sng" w="25400">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38" name="Google Shape;338;p14"/>
            <p:cNvSpPr txBox="1"/>
            <p:nvPr/>
          </p:nvSpPr>
          <p:spPr>
            <a:xfrm>
              <a:off x="5617028" y="1097280"/>
              <a:ext cx="1872342" cy="2304288"/>
            </a:xfrm>
            <a:prstGeom prst="rect">
              <a:avLst/>
            </a:prstGeom>
            <a:noFill/>
            <a:ln>
              <a:noFill/>
            </a:ln>
          </p:spPr>
          <p:txBody>
            <a:bodyPr anchorCtr="0" anchor="ctr" bIns="83800" lIns="83800" spcFirstLastPara="1" rIns="83800" wrap="square" tIns="83800">
              <a:noAutofit/>
            </a:bodyPr>
            <a:lstStyle/>
            <a:p>
              <a:pPr indent="0" lvl="0" marL="0" marR="0" rtl="0" algn="ctr">
                <a:lnSpc>
                  <a:spcPct val="90000"/>
                </a:lnSpc>
                <a:spcBef>
                  <a:spcPts val="0"/>
                </a:spcBef>
                <a:spcAft>
                  <a:spcPts val="0"/>
                </a:spcAft>
                <a:buNone/>
              </a:pPr>
              <a:r>
                <a:rPr lang="en-US" sz="2200">
                  <a:solidFill>
                    <a:schemeClr val="dk1"/>
                  </a:solidFill>
                  <a:latin typeface="Times New Roman"/>
                  <a:ea typeface="Times New Roman"/>
                  <a:cs typeface="Times New Roman"/>
                  <a:sym typeface="Times New Roman"/>
                </a:rPr>
                <a:t>Adequacy of systems and controls.</a:t>
              </a:r>
              <a:endParaRPr sz="2200">
                <a:solidFill>
                  <a:schemeClr val="dk1"/>
                </a:solidFill>
                <a:latin typeface="Times New Roman"/>
                <a:ea typeface="Times New Roman"/>
                <a:cs typeface="Times New Roman"/>
                <a:sym typeface="Times New Roman"/>
              </a:endParaRPr>
            </a:p>
          </p:txBody>
        </p:sp>
        <p:sp>
          <p:nvSpPr>
            <p:cNvPr id="339" name="Google Shape;339;p14"/>
            <p:cNvSpPr/>
            <p:nvPr/>
          </p:nvSpPr>
          <p:spPr>
            <a:xfrm>
              <a:off x="0" y="3401568"/>
              <a:ext cx="7489371" cy="256032"/>
            </a:xfrm>
            <a:prstGeom prst="rect">
              <a:avLst/>
            </a:prstGeom>
            <a:solidFill>
              <a:srgbClr val="A8CACD"/>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44" name="Shape 344"/>
        <p:cNvGrpSpPr/>
        <p:nvPr/>
      </p:nvGrpSpPr>
      <p:grpSpPr>
        <a:xfrm>
          <a:off x="0" y="0"/>
          <a:ext cx="0" cy="0"/>
          <a:chOff x="0" y="0"/>
          <a:chExt cx="0" cy="0"/>
        </a:xfrm>
      </p:grpSpPr>
      <p:sp>
        <p:nvSpPr>
          <p:cNvPr id="345" name="Google Shape;345;p15"/>
          <p:cNvSpPr txBox="1"/>
          <p:nvPr>
            <p:ph type="title"/>
          </p:nvPr>
        </p:nvSpPr>
        <p:spPr>
          <a:xfrm>
            <a:off x="274319" y="0"/>
            <a:ext cx="7818120" cy="1124712"/>
          </a:xfrm>
          <a:prstGeom prst="rect">
            <a:avLst/>
          </a:prstGeom>
          <a:noFill/>
          <a:ln>
            <a:noFill/>
          </a:ln>
        </p:spPr>
        <p:txBody>
          <a:bodyPr anchorCtr="0" anchor="ctr" bIns="40475" lIns="80975" spcFirstLastPara="1" rIns="80975" wrap="square" tIns="40475">
            <a:noAutofit/>
          </a:bodyPr>
          <a:lstStyle/>
          <a:p>
            <a:pPr indent="0" lvl="0" marL="0" rtl="0" algn="ctr">
              <a:spcBef>
                <a:spcPts val="0"/>
              </a:spcBef>
              <a:spcAft>
                <a:spcPts val="0"/>
              </a:spcAft>
              <a:buNone/>
            </a:pPr>
            <a:r>
              <a:rPr b="1" lang="en-US" sz="3200"/>
              <a:t>Objectives of Financial Reporting for Not-for-Profit (NFP) Organizations</a:t>
            </a:r>
            <a:endParaRPr sz="3200"/>
          </a:p>
        </p:txBody>
      </p:sp>
      <p:sp>
        <p:nvSpPr>
          <p:cNvPr id="346" name="Google Shape;346;p15"/>
          <p:cNvSpPr txBox="1"/>
          <p:nvPr>
            <p:ph idx="4294967295" type="body"/>
          </p:nvPr>
        </p:nvSpPr>
        <p:spPr>
          <a:xfrm>
            <a:off x="1098550" y="1584325"/>
            <a:ext cx="7131050" cy="4359275"/>
          </a:xfrm>
          <a:prstGeom prst="rect">
            <a:avLst/>
          </a:prstGeom>
          <a:noFill/>
          <a:ln>
            <a:noFill/>
          </a:ln>
        </p:spPr>
        <p:txBody>
          <a:bodyPr anchorCtr="0" anchor="ctr" bIns="40750" lIns="81525" spcFirstLastPara="1" rIns="81525" wrap="square" tIns="40750">
            <a:noAutofit/>
          </a:bodyPr>
          <a:lstStyle/>
          <a:p>
            <a:pPr indent="-252413" lvl="1" marL="657225" rtl="0" algn="l">
              <a:spcBef>
                <a:spcPts val="0"/>
              </a:spcBef>
              <a:spcAft>
                <a:spcPts val="0"/>
              </a:spcAft>
              <a:buClr>
                <a:schemeClr val="dk1"/>
              </a:buClr>
              <a:buSzPts val="2800"/>
              <a:buFont typeface="Noto Sans Symbols"/>
              <a:buNone/>
            </a:pPr>
            <a:r>
              <a:t/>
            </a:r>
            <a:endParaRPr sz="2800"/>
          </a:p>
        </p:txBody>
      </p:sp>
      <p:grpSp>
        <p:nvGrpSpPr>
          <p:cNvPr id="347" name="Google Shape;347;p15"/>
          <p:cNvGrpSpPr/>
          <p:nvPr/>
        </p:nvGrpSpPr>
        <p:grpSpPr>
          <a:xfrm>
            <a:off x="438912" y="1508760"/>
            <a:ext cx="7547428" cy="3657600"/>
            <a:chOff x="0" y="0"/>
            <a:chExt cx="7547428" cy="3657600"/>
          </a:xfrm>
        </p:grpSpPr>
        <p:sp>
          <p:nvSpPr>
            <p:cNvPr id="348" name="Google Shape;348;p15"/>
            <p:cNvSpPr/>
            <p:nvPr/>
          </p:nvSpPr>
          <p:spPr>
            <a:xfrm>
              <a:off x="0" y="0"/>
              <a:ext cx="7547428" cy="1097280"/>
            </a:xfrm>
            <a:prstGeom prst="rect">
              <a:avLst/>
            </a:prstGeom>
            <a:solidFill>
              <a:srgbClr val="A8CACD"/>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49" name="Google Shape;349;p15"/>
            <p:cNvSpPr txBox="1"/>
            <p:nvPr/>
          </p:nvSpPr>
          <p:spPr>
            <a:xfrm>
              <a:off x="0" y="0"/>
              <a:ext cx="7547428" cy="1097280"/>
            </a:xfrm>
            <a:prstGeom prst="rect">
              <a:avLst/>
            </a:prstGeom>
            <a:noFill/>
            <a:ln>
              <a:noFill/>
            </a:ln>
          </p:spPr>
          <p:txBody>
            <a:bodyPr anchorCtr="0" anchor="ctr" bIns="118100" lIns="118100" spcFirstLastPara="1" rIns="118100" wrap="square" tIns="118100">
              <a:noAutofit/>
            </a:bodyPr>
            <a:lstStyle/>
            <a:p>
              <a:pPr indent="0" lvl="0" marL="0" marR="0" rtl="0" algn="ctr">
                <a:lnSpc>
                  <a:spcPct val="90000"/>
                </a:lnSpc>
                <a:spcBef>
                  <a:spcPts val="0"/>
                </a:spcBef>
                <a:spcAft>
                  <a:spcPts val="0"/>
                </a:spcAft>
                <a:buNone/>
              </a:pPr>
              <a:r>
                <a:rPr lang="en-US" sz="3100">
                  <a:solidFill>
                    <a:schemeClr val="dk1"/>
                  </a:solidFill>
                  <a:latin typeface="Times New Roman"/>
                  <a:ea typeface="Times New Roman"/>
                  <a:cs typeface="Times New Roman"/>
                  <a:sym typeface="Times New Roman"/>
                </a:rPr>
                <a:t>NFP financial reporting should provide information useful in:</a:t>
              </a:r>
              <a:endParaRPr sz="3100">
                <a:solidFill>
                  <a:schemeClr val="dk1"/>
                </a:solidFill>
                <a:latin typeface="Times New Roman"/>
                <a:ea typeface="Times New Roman"/>
                <a:cs typeface="Times New Roman"/>
                <a:sym typeface="Times New Roman"/>
              </a:endParaRPr>
            </a:p>
          </p:txBody>
        </p:sp>
        <p:sp>
          <p:nvSpPr>
            <p:cNvPr id="350" name="Google Shape;350;p15"/>
            <p:cNvSpPr/>
            <p:nvPr/>
          </p:nvSpPr>
          <p:spPr>
            <a:xfrm>
              <a:off x="0" y="1097280"/>
              <a:ext cx="1886857" cy="2304288"/>
            </a:xfrm>
            <a:prstGeom prst="rect">
              <a:avLst/>
            </a:prstGeom>
            <a:solidFill>
              <a:schemeClr val="accent1"/>
            </a:solidFill>
            <a:ln cap="flat" cmpd="sng" w="25400">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51" name="Google Shape;351;p15"/>
            <p:cNvSpPr txBox="1"/>
            <p:nvPr/>
          </p:nvSpPr>
          <p:spPr>
            <a:xfrm>
              <a:off x="0" y="1097280"/>
              <a:ext cx="1886857" cy="2304288"/>
            </a:xfrm>
            <a:prstGeom prst="rect">
              <a:avLst/>
            </a:prstGeom>
            <a:noFill/>
            <a:ln>
              <a:noFill/>
            </a:ln>
          </p:spPr>
          <p:txBody>
            <a:bodyPr anchorCtr="0" anchor="ctr" bIns="80000" lIns="80000" spcFirstLastPara="1" rIns="80000" wrap="square" tIns="80000">
              <a:noAutofit/>
            </a:bodyPr>
            <a:lstStyle/>
            <a:p>
              <a:pPr indent="0" lvl="0" marL="0" marR="0" rtl="0" algn="ctr">
                <a:lnSpc>
                  <a:spcPct val="90000"/>
                </a:lnSpc>
                <a:spcBef>
                  <a:spcPts val="0"/>
                </a:spcBef>
                <a:spcAft>
                  <a:spcPts val="0"/>
                </a:spcAft>
                <a:buNone/>
              </a:pPr>
              <a:r>
                <a:rPr lang="en-US" sz="2100">
                  <a:solidFill>
                    <a:schemeClr val="dk1"/>
                  </a:solidFill>
                  <a:latin typeface="Times New Roman"/>
                  <a:ea typeface="Times New Roman"/>
                  <a:cs typeface="Times New Roman"/>
                  <a:sym typeface="Times New Roman"/>
                </a:rPr>
                <a:t>Making resource allocation decisions.</a:t>
              </a:r>
              <a:endParaRPr sz="2100">
                <a:solidFill>
                  <a:schemeClr val="dk1"/>
                </a:solidFill>
                <a:latin typeface="Times New Roman"/>
                <a:ea typeface="Times New Roman"/>
                <a:cs typeface="Times New Roman"/>
                <a:sym typeface="Times New Roman"/>
              </a:endParaRPr>
            </a:p>
          </p:txBody>
        </p:sp>
        <p:sp>
          <p:nvSpPr>
            <p:cNvPr id="352" name="Google Shape;352;p15"/>
            <p:cNvSpPr/>
            <p:nvPr/>
          </p:nvSpPr>
          <p:spPr>
            <a:xfrm>
              <a:off x="1886857" y="1097280"/>
              <a:ext cx="1886857" cy="2304288"/>
            </a:xfrm>
            <a:prstGeom prst="rect">
              <a:avLst/>
            </a:prstGeom>
            <a:solidFill>
              <a:schemeClr val="accent1"/>
            </a:solidFill>
            <a:ln cap="flat" cmpd="sng" w="25400">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53" name="Google Shape;353;p15"/>
            <p:cNvSpPr txBox="1"/>
            <p:nvPr/>
          </p:nvSpPr>
          <p:spPr>
            <a:xfrm>
              <a:off x="1886857" y="1097280"/>
              <a:ext cx="1886857" cy="2304288"/>
            </a:xfrm>
            <a:prstGeom prst="rect">
              <a:avLst/>
            </a:prstGeom>
            <a:noFill/>
            <a:ln>
              <a:noFill/>
            </a:ln>
          </p:spPr>
          <p:txBody>
            <a:bodyPr anchorCtr="0" anchor="ctr" bIns="80000" lIns="80000" spcFirstLastPara="1" rIns="80000" wrap="square" tIns="80000">
              <a:noAutofit/>
            </a:bodyPr>
            <a:lstStyle/>
            <a:p>
              <a:pPr indent="0" lvl="0" marL="0" marR="0" rtl="0" algn="ctr">
                <a:lnSpc>
                  <a:spcPct val="90000"/>
                </a:lnSpc>
                <a:spcBef>
                  <a:spcPts val="0"/>
                </a:spcBef>
                <a:spcAft>
                  <a:spcPts val="0"/>
                </a:spcAft>
                <a:buNone/>
              </a:pPr>
              <a:r>
                <a:rPr lang="en-US" sz="2100">
                  <a:solidFill>
                    <a:schemeClr val="dk1"/>
                  </a:solidFill>
                  <a:latin typeface="Times New Roman"/>
                  <a:ea typeface="Times New Roman"/>
                  <a:cs typeface="Times New Roman"/>
                  <a:sym typeface="Times New Roman"/>
                </a:rPr>
                <a:t>Assessing services and the ability to provide services.</a:t>
              </a:r>
              <a:endParaRPr sz="2100">
                <a:solidFill>
                  <a:schemeClr val="dk1"/>
                </a:solidFill>
                <a:latin typeface="Times New Roman"/>
                <a:ea typeface="Times New Roman"/>
                <a:cs typeface="Times New Roman"/>
                <a:sym typeface="Times New Roman"/>
              </a:endParaRPr>
            </a:p>
          </p:txBody>
        </p:sp>
        <p:sp>
          <p:nvSpPr>
            <p:cNvPr id="354" name="Google Shape;354;p15"/>
            <p:cNvSpPr/>
            <p:nvPr/>
          </p:nvSpPr>
          <p:spPr>
            <a:xfrm>
              <a:off x="3773714" y="1097280"/>
              <a:ext cx="1886857" cy="2304288"/>
            </a:xfrm>
            <a:prstGeom prst="rect">
              <a:avLst/>
            </a:prstGeom>
            <a:solidFill>
              <a:schemeClr val="accent1"/>
            </a:solidFill>
            <a:ln cap="flat" cmpd="sng" w="25400">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55" name="Google Shape;355;p15"/>
            <p:cNvSpPr txBox="1"/>
            <p:nvPr/>
          </p:nvSpPr>
          <p:spPr>
            <a:xfrm>
              <a:off x="3773714" y="1097280"/>
              <a:ext cx="1886857" cy="2304288"/>
            </a:xfrm>
            <a:prstGeom prst="rect">
              <a:avLst/>
            </a:prstGeom>
            <a:noFill/>
            <a:ln>
              <a:noFill/>
            </a:ln>
          </p:spPr>
          <p:txBody>
            <a:bodyPr anchorCtr="0" anchor="ctr" bIns="80000" lIns="80000" spcFirstLastPara="1" rIns="80000" wrap="square" tIns="80000">
              <a:noAutofit/>
            </a:bodyPr>
            <a:lstStyle/>
            <a:p>
              <a:pPr indent="0" lvl="0" marL="0" marR="0" rtl="0" algn="ctr">
                <a:lnSpc>
                  <a:spcPct val="90000"/>
                </a:lnSpc>
                <a:spcBef>
                  <a:spcPts val="0"/>
                </a:spcBef>
                <a:spcAft>
                  <a:spcPts val="0"/>
                </a:spcAft>
                <a:buNone/>
              </a:pPr>
              <a:r>
                <a:rPr lang="en-US" sz="2100">
                  <a:solidFill>
                    <a:schemeClr val="dk1"/>
                  </a:solidFill>
                  <a:latin typeface="Times New Roman"/>
                  <a:ea typeface="Times New Roman"/>
                  <a:cs typeface="Times New Roman"/>
                  <a:sym typeface="Times New Roman"/>
                </a:rPr>
                <a:t>Assessing management stewardship and performance.</a:t>
              </a:r>
              <a:endParaRPr sz="2100">
                <a:solidFill>
                  <a:schemeClr val="dk1"/>
                </a:solidFill>
                <a:latin typeface="Times New Roman"/>
                <a:ea typeface="Times New Roman"/>
                <a:cs typeface="Times New Roman"/>
                <a:sym typeface="Times New Roman"/>
              </a:endParaRPr>
            </a:p>
          </p:txBody>
        </p:sp>
        <p:sp>
          <p:nvSpPr>
            <p:cNvPr id="356" name="Google Shape;356;p15"/>
            <p:cNvSpPr/>
            <p:nvPr/>
          </p:nvSpPr>
          <p:spPr>
            <a:xfrm>
              <a:off x="5660570" y="1097280"/>
              <a:ext cx="1886857" cy="2304288"/>
            </a:xfrm>
            <a:prstGeom prst="rect">
              <a:avLst/>
            </a:prstGeom>
            <a:solidFill>
              <a:schemeClr val="accent1"/>
            </a:solidFill>
            <a:ln cap="flat" cmpd="sng" w="25400">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57" name="Google Shape;357;p15"/>
            <p:cNvSpPr txBox="1"/>
            <p:nvPr/>
          </p:nvSpPr>
          <p:spPr>
            <a:xfrm>
              <a:off x="5660570" y="1097280"/>
              <a:ext cx="1886857" cy="2304288"/>
            </a:xfrm>
            <a:prstGeom prst="rect">
              <a:avLst/>
            </a:prstGeom>
            <a:noFill/>
            <a:ln>
              <a:noFill/>
            </a:ln>
          </p:spPr>
          <p:txBody>
            <a:bodyPr anchorCtr="0" anchor="ctr" bIns="80000" lIns="80000" spcFirstLastPara="1" rIns="80000" wrap="square" tIns="80000">
              <a:noAutofit/>
            </a:bodyPr>
            <a:lstStyle/>
            <a:p>
              <a:pPr indent="0" lvl="0" marL="0" marR="0" rtl="0" algn="ctr">
                <a:lnSpc>
                  <a:spcPct val="90000"/>
                </a:lnSpc>
                <a:spcBef>
                  <a:spcPts val="0"/>
                </a:spcBef>
                <a:spcAft>
                  <a:spcPts val="0"/>
                </a:spcAft>
                <a:buNone/>
              </a:pPr>
              <a:r>
                <a:rPr lang="en-US" sz="2100">
                  <a:solidFill>
                    <a:schemeClr val="dk1"/>
                  </a:solidFill>
                  <a:latin typeface="Times New Roman"/>
                  <a:ea typeface="Times New Roman"/>
                  <a:cs typeface="Times New Roman"/>
                  <a:sym typeface="Times New Roman"/>
                </a:rPr>
                <a:t>Assessing economic resources, obligations, net resources, and changes in them.</a:t>
              </a:r>
              <a:endParaRPr sz="2100">
                <a:solidFill>
                  <a:schemeClr val="dk1"/>
                </a:solidFill>
                <a:latin typeface="Times New Roman"/>
                <a:ea typeface="Times New Roman"/>
                <a:cs typeface="Times New Roman"/>
                <a:sym typeface="Times New Roman"/>
              </a:endParaRPr>
            </a:p>
          </p:txBody>
        </p:sp>
        <p:sp>
          <p:nvSpPr>
            <p:cNvPr id="358" name="Google Shape;358;p15"/>
            <p:cNvSpPr/>
            <p:nvPr/>
          </p:nvSpPr>
          <p:spPr>
            <a:xfrm>
              <a:off x="0" y="3401568"/>
              <a:ext cx="7547428" cy="256032"/>
            </a:xfrm>
            <a:prstGeom prst="rect">
              <a:avLst/>
            </a:prstGeom>
            <a:solidFill>
              <a:srgbClr val="A8CACD"/>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63" name="Shape 363"/>
        <p:cNvGrpSpPr/>
        <p:nvPr/>
      </p:nvGrpSpPr>
      <p:grpSpPr>
        <a:xfrm>
          <a:off x="0" y="0"/>
          <a:ext cx="0" cy="0"/>
          <a:chOff x="0" y="0"/>
          <a:chExt cx="0" cy="0"/>
        </a:xfrm>
      </p:grpSpPr>
      <p:sp>
        <p:nvSpPr>
          <p:cNvPr id="364" name="Google Shape;364;p16"/>
          <p:cNvSpPr txBox="1"/>
          <p:nvPr>
            <p:ph type="title"/>
          </p:nvPr>
        </p:nvSpPr>
        <p:spPr>
          <a:xfrm>
            <a:off x="274320" y="0"/>
            <a:ext cx="7818120" cy="1124712"/>
          </a:xfrm>
          <a:prstGeom prst="rect">
            <a:avLst/>
          </a:prstGeom>
          <a:noFill/>
          <a:ln>
            <a:noFill/>
          </a:ln>
        </p:spPr>
        <p:txBody>
          <a:bodyPr anchorCtr="0" anchor="ctr" bIns="40475" lIns="80975" spcFirstLastPara="1" rIns="80975" wrap="square" tIns="40475">
            <a:noAutofit/>
          </a:bodyPr>
          <a:lstStyle/>
          <a:p>
            <a:pPr indent="0" lvl="0" marL="0" rtl="0" algn="ctr">
              <a:spcBef>
                <a:spcPts val="0"/>
              </a:spcBef>
              <a:spcAft>
                <a:spcPts val="0"/>
              </a:spcAft>
              <a:buNone/>
            </a:pPr>
            <a:r>
              <a:rPr b="1" lang="en-US" sz="2800">
                <a:solidFill>
                  <a:schemeClr val="dk1"/>
                </a:solidFill>
              </a:rPr>
              <a:t>Minimum Requirements for General Purpose External Government Financial Reporting</a:t>
            </a:r>
            <a:endParaRPr/>
          </a:p>
        </p:txBody>
      </p:sp>
      <p:sp>
        <p:nvSpPr>
          <p:cNvPr id="365" name="Google Shape;365;p16"/>
          <p:cNvSpPr txBox="1"/>
          <p:nvPr>
            <p:ph idx="1" type="body"/>
          </p:nvPr>
        </p:nvSpPr>
        <p:spPr>
          <a:xfrm>
            <a:off x="617538" y="1301750"/>
            <a:ext cx="6994525" cy="3962400"/>
          </a:xfrm>
          <a:prstGeom prst="rect">
            <a:avLst/>
          </a:prstGeom>
          <a:noFill/>
          <a:ln>
            <a:noFill/>
          </a:ln>
        </p:spPr>
        <p:txBody>
          <a:bodyPr anchorCtr="0" anchor="ctr" bIns="40475" lIns="80975" spcFirstLastPara="1" rIns="80975" wrap="square" tIns="40475">
            <a:noAutofit/>
          </a:bodyPr>
          <a:lstStyle/>
          <a:p>
            <a:pPr indent="-303213" lvl="0" marL="303213" rtl="0" algn="ctr">
              <a:lnSpc>
                <a:spcPct val="80000"/>
              </a:lnSpc>
              <a:spcBef>
                <a:spcPts val="0"/>
              </a:spcBef>
              <a:spcAft>
                <a:spcPts val="0"/>
              </a:spcAft>
              <a:buClr>
                <a:schemeClr val="dk1"/>
              </a:buClr>
              <a:buSzPts val="1800"/>
              <a:buFont typeface="Noto Sans Symbols"/>
              <a:buNone/>
            </a:pPr>
            <a:r>
              <a:t/>
            </a:r>
            <a:endParaRPr sz="1800"/>
          </a:p>
          <a:p>
            <a:pPr indent="-303213" lvl="0" marL="303213" rtl="0" algn="ctr">
              <a:lnSpc>
                <a:spcPct val="80000"/>
              </a:lnSpc>
              <a:spcBef>
                <a:spcPts val="400"/>
              </a:spcBef>
              <a:spcAft>
                <a:spcPts val="0"/>
              </a:spcAft>
              <a:buClr>
                <a:schemeClr val="dk1"/>
              </a:buClr>
              <a:buSzPts val="2000"/>
              <a:buFont typeface="Noto Sans Symbols"/>
              <a:buNone/>
            </a:pPr>
            <a:r>
              <a:rPr b="1" lang="en-US" sz="2000"/>
              <a:t>Management’s discussion and analysis</a:t>
            </a:r>
            <a:endParaRPr/>
          </a:p>
          <a:p>
            <a:pPr indent="-303213" lvl="0" marL="303213" rtl="0" algn="ctr">
              <a:lnSpc>
                <a:spcPct val="80000"/>
              </a:lnSpc>
              <a:spcBef>
                <a:spcPts val="360"/>
              </a:spcBef>
              <a:spcAft>
                <a:spcPts val="0"/>
              </a:spcAft>
              <a:buClr>
                <a:schemeClr val="dk1"/>
              </a:buClr>
              <a:buSzPts val="1800"/>
              <a:buFont typeface="Noto Sans Symbols"/>
              <a:buNone/>
            </a:pPr>
            <a:r>
              <a:t/>
            </a:r>
            <a:endParaRPr sz="1800"/>
          </a:p>
          <a:p>
            <a:pPr indent="-303213" lvl="0" marL="303213" rtl="0" algn="ctr">
              <a:lnSpc>
                <a:spcPct val="80000"/>
              </a:lnSpc>
              <a:spcBef>
                <a:spcPts val="360"/>
              </a:spcBef>
              <a:spcAft>
                <a:spcPts val="0"/>
              </a:spcAft>
              <a:buClr>
                <a:schemeClr val="dk1"/>
              </a:buClr>
              <a:buSzPts val="1800"/>
              <a:buFont typeface="Noto Sans Symbols"/>
              <a:buNone/>
            </a:pPr>
            <a:r>
              <a:rPr lang="en-US" sz="1800"/>
              <a:t>	</a:t>
            </a:r>
            <a:endParaRPr/>
          </a:p>
          <a:p>
            <a:pPr indent="-303213" lvl="0" marL="303213" rtl="0" algn="ctr">
              <a:lnSpc>
                <a:spcPct val="80000"/>
              </a:lnSpc>
              <a:spcBef>
                <a:spcPts val="400"/>
              </a:spcBef>
              <a:spcAft>
                <a:spcPts val="0"/>
              </a:spcAft>
              <a:buClr>
                <a:schemeClr val="dk1"/>
              </a:buClr>
              <a:buSzPts val="2000"/>
              <a:buFont typeface="Noto Sans Symbols"/>
              <a:buNone/>
            </a:pPr>
            <a:r>
              <a:rPr b="1" lang="en-US" sz="2000"/>
              <a:t>Government-wide		Fund financial</a:t>
            </a:r>
            <a:endParaRPr/>
          </a:p>
          <a:p>
            <a:pPr indent="-303213" lvl="0" marL="303213" rtl="0" algn="l">
              <a:lnSpc>
                <a:spcPct val="80000"/>
              </a:lnSpc>
              <a:spcBef>
                <a:spcPts val="400"/>
              </a:spcBef>
              <a:spcAft>
                <a:spcPts val="0"/>
              </a:spcAft>
              <a:buClr>
                <a:schemeClr val="dk1"/>
              </a:buClr>
              <a:buSzPts val="2000"/>
              <a:buFont typeface="Noto Sans Symbols"/>
              <a:buNone/>
            </a:pPr>
            <a:r>
              <a:rPr b="1" lang="en-US" sz="2000"/>
              <a:t>	      financial statements		statements</a:t>
            </a:r>
            <a:endParaRPr/>
          </a:p>
          <a:p>
            <a:pPr indent="-303213" lvl="0" marL="303213" rtl="0" algn="ctr">
              <a:lnSpc>
                <a:spcPct val="80000"/>
              </a:lnSpc>
              <a:spcBef>
                <a:spcPts val="360"/>
              </a:spcBef>
              <a:spcAft>
                <a:spcPts val="0"/>
              </a:spcAft>
              <a:buClr>
                <a:schemeClr val="dk1"/>
              </a:buClr>
              <a:buSzPts val="1800"/>
              <a:buFont typeface="Noto Sans Symbols"/>
              <a:buNone/>
            </a:pPr>
            <a:r>
              <a:t/>
            </a:r>
            <a:endParaRPr sz="1800"/>
          </a:p>
          <a:p>
            <a:pPr indent="-303213" lvl="0" marL="303213" rtl="0" algn="ctr">
              <a:lnSpc>
                <a:spcPct val="80000"/>
              </a:lnSpc>
              <a:spcBef>
                <a:spcPts val="360"/>
              </a:spcBef>
              <a:spcAft>
                <a:spcPts val="0"/>
              </a:spcAft>
              <a:buClr>
                <a:schemeClr val="dk1"/>
              </a:buClr>
              <a:buSzPts val="1800"/>
              <a:buFont typeface="Noto Sans Symbols"/>
              <a:buNone/>
            </a:pPr>
            <a:r>
              <a:t/>
            </a:r>
            <a:endParaRPr sz="1800"/>
          </a:p>
          <a:p>
            <a:pPr indent="-303213" lvl="0" marL="303213" rtl="0" algn="ctr">
              <a:lnSpc>
                <a:spcPct val="80000"/>
              </a:lnSpc>
              <a:spcBef>
                <a:spcPts val="400"/>
              </a:spcBef>
              <a:spcAft>
                <a:spcPts val="0"/>
              </a:spcAft>
              <a:buClr>
                <a:schemeClr val="dk1"/>
              </a:buClr>
              <a:buSzPts val="2000"/>
              <a:buFont typeface="Noto Sans Symbols"/>
              <a:buNone/>
            </a:pPr>
            <a:r>
              <a:rPr b="1" lang="en-US" sz="2000"/>
              <a:t>Notes to the financial statements</a:t>
            </a:r>
            <a:endParaRPr/>
          </a:p>
          <a:p>
            <a:pPr indent="-303213" lvl="0" marL="303213" rtl="0" algn="ctr">
              <a:lnSpc>
                <a:spcPct val="80000"/>
              </a:lnSpc>
              <a:spcBef>
                <a:spcPts val="360"/>
              </a:spcBef>
              <a:spcAft>
                <a:spcPts val="0"/>
              </a:spcAft>
              <a:buClr>
                <a:schemeClr val="dk1"/>
              </a:buClr>
              <a:buSzPts val="1800"/>
              <a:buFont typeface="Noto Sans Symbols"/>
              <a:buNone/>
            </a:pPr>
            <a:r>
              <a:t/>
            </a:r>
            <a:endParaRPr sz="1800"/>
          </a:p>
          <a:p>
            <a:pPr indent="-303213" lvl="0" marL="303213" rtl="0" algn="ctr">
              <a:lnSpc>
                <a:spcPct val="80000"/>
              </a:lnSpc>
              <a:spcBef>
                <a:spcPts val="360"/>
              </a:spcBef>
              <a:spcAft>
                <a:spcPts val="0"/>
              </a:spcAft>
              <a:buClr>
                <a:schemeClr val="dk1"/>
              </a:buClr>
              <a:buSzPts val="1800"/>
              <a:buFont typeface="Noto Sans Symbols"/>
              <a:buNone/>
            </a:pPr>
            <a:r>
              <a:t/>
            </a:r>
            <a:endParaRPr sz="1800"/>
          </a:p>
          <a:p>
            <a:pPr indent="-303213" lvl="0" marL="303213" rtl="0" algn="ctr">
              <a:lnSpc>
                <a:spcPct val="80000"/>
              </a:lnSpc>
              <a:spcBef>
                <a:spcPts val="400"/>
              </a:spcBef>
              <a:spcAft>
                <a:spcPts val="0"/>
              </a:spcAft>
              <a:buClr>
                <a:schemeClr val="dk1"/>
              </a:buClr>
              <a:buSzPts val="2000"/>
              <a:buFont typeface="Noto Sans Symbols"/>
              <a:buNone/>
            </a:pPr>
            <a:r>
              <a:rPr b="1" lang="en-US" sz="2000"/>
              <a:t>Required supplementary information </a:t>
            </a:r>
            <a:endParaRPr/>
          </a:p>
          <a:p>
            <a:pPr indent="-303213" lvl="0" marL="303213" rtl="0" algn="ctr">
              <a:lnSpc>
                <a:spcPct val="80000"/>
              </a:lnSpc>
              <a:spcBef>
                <a:spcPts val="400"/>
              </a:spcBef>
              <a:spcAft>
                <a:spcPts val="0"/>
              </a:spcAft>
              <a:buClr>
                <a:schemeClr val="dk1"/>
              </a:buClr>
              <a:buSzPts val="2000"/>
              <a:buFont typeface="Noto Sans Symbols"/>
              <a:buNone/>
            </a:pPr>
            <a:r>
              <a:rPr b="1" lang="en-US" sz="2000"/>
              <a:t>(other than MD&amp;A)</a:t>
            </a:r>
            <a:endParaRPr/>
          </a:p>
        </p:txBody>
      </p:sp>
      <p:sp>
        <p:nvSpPr>
          <p:cNvPr id="366" name="Google Shape;366;p16"/>
          <p:cNvSpPr/>
          <p:nvPr/>
        </p:nvSpPr>
        <p:spPr>
          <a:xfrm>
            <a:off x="1555846" y="1585913"/>
            <a:ext cx="5172500" cy="658812"/>
          </a:xfrm>
          <a:prstGeom prst="rect">
            <a:avLst/>
          </a:prstGeom>
          <a:noFill/>
          <a:ln cap="flat" cmpd="sng" w="12700">
            <a:solidFill>
              <a:schemeClr val="dk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2400">
              <a:solidFill>
                <a:schemeClr val="dk1"/>
              </a:solidFill>
              <a:latin typeface="Times New Roman"/>
              <a:ea typeface="Times New Roman"/>
              <a:cs typeface="Times New Roman"/>
              <a:sym typeface="Times New Roman"/>
            </a:endParaRPr>
          </a:p>
        </p:txBody>
      </p:sp>
      <p:sp>
        <p:nvSpPr>
          <p:cNvPr id="367" name="Google Shape;367;p16"/>
          <p:cNvSpPr/>
          <p:nvPr/>
        </p:nvSpPr>
        <p:spPr>
          <a:xfrm>
            <a:off x="1196975" y="2509838"/>
            <a:ext cx="5897563" cy="725487"/>
          </a:xfrm>
          <a:prstGeom prst="rect">
            <a:avLst/>
          </a:prstGeom>
          <a:noFill/>
          <a:ln cap="flat" cmpd="sng" w="12700">
            <a:solidFill>
              <a:schemeClr val="dk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2400">
              <a:solidFill>
                <a:schemeClr val="dk1"/>
              </a:solidFill>
              <a:latin typeface="Times New Roman"/>
              <a:ea typeface="Times New Roman"/>
              <a:cs typeface="Times New Roman"/>
              <a:sym typeface="Times New Roman"/>
            </a:endParaRPr>
          </a:p>
        </p:txBody>
      </p:sp>
      <p:sp>
        <p:nvSpPr>
          <p:cNvPr id="368" name="Google Shape;368;p16"/>
          <p:cNvSpPr/>
          <p:nvPr/>
        </p:nvSpPr>
        <p:spPr>
          <a:xfrm>
            <a:off x="1920875" y="3632200"/>
            <a:ext cx="4457700" cy="461963"/>
          </a:xfrm>
          <a:prstGeom prst="rect">
            <a:avLst/>
          </a:prstGeom>
          <a:noFill/>
          <a:ln cap="flat" cmpd="sng" w="12700">
            <a:solidFill>
              <a:schemeClr val="dk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2400">
              <a:solidFill>
                <a:schemeClr val="dk1"/>
              </a:solidFill>
              <a:latin typeface="Times New Roman"/>
              <a:ea typeface="Times New Roman"/>
              <a:cs typeface="Times New Roman"/>
              <a:sym typeface="Times New Roman"/>
            </a:endParaRPr>
          </a:p>
        </p:txBody>
      </p:sp>
      <p:sp>
        <p:nvSpPr>
          <p:cNvPr id="369" name="Google Shape;369;p16"/>
          <p:cNvSpPr/>
          <p:nvPr/>
        </p:nvSpPr>
        <p:spPr>
          <a:xfrm>
            <a:off x="1733266" y="4424363"/>
            <a:ext cx="4776715" cy="858837"/>
          </a:xfrm>
          <a:prstGeom prst="rect">
            <a:avLst/>
          </a:prstGeom>
          <a:noFill/>
          <a:ln cap="flat" cmpd="sng" w="12700">
            <a:solidFill>
              <a:schemeClr val="dk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2400">
              <a:solidFill>
                <a:schemeClr val="dk1"/>
              </a:solidFill>
              <a:latin typeface="Times New Roman"/>
              <a:ea typeface="Times New Roman"/>
              <a:cs typeface="Times New Roman"/>
              <a:sym typeface="Times New Roman"/>
            </a:endParaRPr>
          </a:p>
        </p:txBody>
      </p:sp>
      <p:cxnSp>
        <p:nvCxnSpPr>
          <p:cNvPr id="370" name="Google Shape;370;p16"/>
          <p:cNvCxnSpPr/>
          <p:nvPr/>
        </p:nvCxnSpPr>
        <p:spPr>
          <a:xfrm>
            <a:off x="3862316" y="2840038"/>
            <a:ext cx="938284" cy="0"/>
          </a:xfrm>
          <a:prstGeom prst="straightConnector1">
            <a:avLst/>
          </a:prstGeom>
          <a:noFill/>
          <a:ln cap="flat" cmpd="sng" w="12700">
            <a:solidFill>
              <a:schemeClr val="dk1"/>
            </a:solidFill>
            <a:prstDash val="solid"/>
            <a:round/>
            <a:headEnd len="lg" w="lg" type="triangle"/>
            <a:tailEnd len="lg" w="lg" type="triangle"/>
          </a:ln>
        </p:spPr>
      </p:cxnSp>
      <p:cxnSp>
        <p:nvCxnSpPr>
          <p:cNvPr id="371" name="Google Shape;371;p16"/>
          <p:cNvCxnSpPr/>
          <p:nvPr/>
        </p:nvCxnSpPr>
        <p:spPr>
          <a:xfrm>
            <a:off x="4251325" y="2244725"/>
            <a:ext cx="0" cy="265113"/>
          </a:xfrm>
          <a:prstGeom prst="straightConnector1">
            <a:avLst/>
          </a:prstGeom>
          <a:noFill/>
          <a:ln cap="flat" cmpd="sng" w="12700">
            <a:solidFill>
              <a:schemeClr val="dk1"/>
            </a:solidFill>
            <a:prstDash val="solid"/>
            <a:round/>
            <a:headEnd len="sm" w="sm" type="none"/>
            <a:tailEnd len="sm" w="sm" type="none"/>
          </a:ln>
        </p:spPr>
      </p:cxnSp>
      <p:cxnSp>
        <p:nvCxnSpPr>
          <p:cNvPr id="372" name="Google Shape;372;p16"/>
          <p:cNvCxnSpPr/>
          <p:nvPr/>
        </p:nvCxnSpPr>
        <p:spPr>
          <a:xfrm>
            <a:off x="4251325" y="4094163"/>
            <a:ext cx="0" cy="330200"/>
          </a:xfrm>
          <a:prstGeom prst="straightConnector1">
            <a:avLst/>
          </a:prstGeom>
          <a:noFill/>
          <a:ln cap="flat" cmpd="sng" w="12700">
            <a:solidFill>
              <a:schemeClr val="dk1"/>
            </a:solidFill>
            <a:prstDash val="solid"/>
            <a:round/>
            <a:headEnd len="sm" w="sm" type="none"/>
            <a:tailEnd len="sm" w="sm" type="none"/>
          </a:ln>
        </p:spPr>
      </p:cxnSp>
      <p:cxnSp>
        <p:nvCxnSpPr>
          <p:cNvPr id="373" name="Google Shape;373;p16"/>
          <p:cNvCxnSpPr/>
          <p:nvPr/>
        </p:nvCxnSpPr>
        <p:spPr>
          <a:xfrm>
            <a:off x="4251325" y="3235325"/>
            <a:ext cx="0" cy="396875"/>
          </a:xfrm>
          <a:prstGeom prst="straightConnector1">
            <a:avLst/>
          </a:prstGeom>
          <a:noFill/>
          <a:ln cap="flat" cmpd="sng" w="12700">
            <a:solidFill>
              <a:schemeClr val="dk1"/>
            </a:solidFill>
            <a:prstDash val="solid"/>
            <a:round/>
            <a:headEnd len="sm" w="sm" type="none"/>
            <a:tailEnd len="sm" w="sm" type="none"/>
          </a:ln>
        </p:spPr>
      </p:cxnSp>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78" name="Shape 378"/>
        <p:cNvGrpSpPr/>
        <p:nvPr/>
      </p:nvGrpSpPr>
      <p:grpSpPr>
        <a:xfrm>
          <a:off x="0" y="0"/>
          <a:ext cx="0" cy="0"/>
          <a:chOff x="0" y="0"/>
          <a:chExt cx="0" cy="0"/>
        </a:xfrm>
      </p:grpSpPr>
      <p:sp>
        <p:nvSpPr>
          <p:cNvPr id="379" name="Google Shape;379;p17"/>
          <p:cNvSpPr txBox="1"/>
          <p:nvPr>
            <p:ph type="title"/>
          </p:nvPr>
        </p:nvSpPr>
        <p:spPr>
          <a:xfrm>
            <a:off x="274319" y="0"/>
            <a:ext cx="7818120" cy="1124712"/>
          </a:xfrm>
          <a:prstGeom prst="rect">
            <a:avLst/>
          </a:prstGeom>
          <a:noFill/>
          <a:ln>
            <a:noFill/>
          </a:ln>
        </p:spPr>
        <p:txBody>
          <a:bodyPr anchorCtr="0" anchor="ctr" bIns="40475" lIns="80975" spcFirstLastPara="1" rIns="80975" wrap="square" tIns="40475">
            <a:noAutofit/>
          </a:bodyPr>
          <a:lstStyle/>
          <a:p>
            <a:pPr indent="0" lvl="0" marL="0" rtl="0" algn="ctr">
              <a:spcBef>
                <a:spcPts val="0"/>
              </a:spcBef>
              <a:spcAft>
                <a:spcPts val="0"/>
              </a:spcAft>
              <a:buNone/>
            </a:pPr>
            <a:r>
              <a:rPr b="1" lang="en-US" sz="3200">
                <a:solidFill>
                  <a:schemeClr val="dk1"/>
                </a:solidFill>
              </a:rPr>
              <a:t>Government Financial Statements</a:t>
            </a:r>
            <a:endParaRPr/>
          </a:p>
        </p:txBody>
      </p:sp>
      <p:sp>
        <p:nvSpPr>
          <p:cNvPr id="380" name="Google Shape;380;p17"/>
          <p:cNvSpPr txBox="1"/>
          <p:nvPr>
            <p:ph idx="1" type="body"/>
          </p:nvPr>
        </p:nvSpPr>
        <p:spPr>
          <a:xfrm>
            <a:off x="598488" y="1468438"/>
            <a:ext cx="7405687" cy="4092575"/>
          </a:xfrm>
          <a:prstGeom prst="rect">
            <a:avLst/>
          </a:prstGeom>
          <a:noFill/>
          <a:ln>
            <a:noFill/>
          </a:ln>
        </p:spPr>
        <p:txBody>
          <a:bodyPr anchorCtr="0" anchor="t" bIns="40475" lIns="80975" spcFirstLastPara="1" rIns="80975" wrap="square" tIns="40475">
            <a:noAutofit/>
          </a:bodyPr>
          <a:lstStyle/>
          <a:p>
            <a:pPr indent="0" lvl="0" marL="0" rtl="0" algn="l">
              <a:spcBef>
                <a:spcPts val="0"/>
              </a:spcBef>
              <a:spcAft>
                <a:spcPts val="0"/>
              </a:spcAft>
              <a:buClr>
                <a:schemeClr val="dk1"/>
              </a:buClr>
              <a:buSzPts val="2400"/>
              <a:buFont typeface="Arial"/>
              <a:buNone/>
            </a:pPr>
            <a:r>
              <a:rPr lang="en-US" sz="2400"/>
              <a:t>There are two categories of basic government financial statements:</a:t>
            </a:r>
            <a:endParaRPr/>
          </a:p>
          <a:p>
            <a:pPr indent="0" lvl="0" marL="0" rtl="0" algn="l">
              <a:spcBef>
                <a:spcPts val="480"/>
              </a:spcBef>
              <a:spcAft>
                <a:spcPts val="0"/>
              </a:spcAft>
              <a:buClr>
                <a:schemeClr val="dk1"/>
              </a:buClr>
              <a:buSzPts val="2400"/>
              <a:buFont typeface="Arial"/>
              <a:buNone/>
            </a:pPr>
            <a:r>
              <a:t/>
            </a:r>
            <a:endParaRPr sz="2400"/>
          </a:p>
          <a:p>
            <a:pPr indent="0" lvl="0" marL="0" rtl="0" algn="l">
              <a:spcBef>
                <a:spcPts val="480"/>
              </a:spcBef>
              <a:spcAft>
                <a:spcPts val="0"/>
              </a:spcAft>
              <a:buClr>
                <a:schemeClr val="dk1"/>
              </a:buClr>
              <a:buSzPts val="2400"/>
              <a:buFont typeface="Arial"/>
              <a:buNone/>
            </a:pPr>
            <a:r>
              <a:rPr b="1" i="1" lang="en-US" sz="2400"/>
              <a:t>Government-wide financial statements</a:t>
            </a:r>
            <a:r>
              <a:rPr lang="en-US" sz="2400"/>
              <a:t>, which provide an aggregated overview of a government’s net position and changes in net position.</a:t>
            </a:r>
            <a:endParaRPr/>
          </a:p>
          <a:p>
            <a:pPr indent="0" lvl="0" marL="0" rtl="0" algn="l">
              <a:spcBef>
                <a:spcPts val="480"/>
              </a:spcBef>
              <a:spcAft>
                <a:spcPts val="0"/>
              </a:spcAft>
              <a:buClr>
                <a:schemeClr val="dk1"/>
              </a:buClr>
              <a:buSzPts val="2400"/>
              <a:buFont typeface="Arial"/>
              <a:buNone/>
            </a:pPr>
            <a:r>
              <a:t/>
            </a:r>
            <a:endParaRPr sz="2400"/>
          </a:p>
          <a:p>
            <a:pPr indent="0" lvl="0" marL="0" rtl="0" algn="l">
              <a:spcBef>
                <a:spcPts val="480"/>
              </a:spcBef>
              <a:spcAft>
                <a:spcPts val="0"/>
              </a:spcAft>
              <a:buClr>
                <a:schemeClr val="dk1"/>
              </a:buClr>
              <a:buSzPts val="2400"/>
              <a:buFont typeface="Arial"/>
              <a:buNone/>
            </a:pPr>
            <a:r>
              <a:rPr b="1" i="1" lang="en-US" sz="2400"/>
              <a:t>Fund financial statements</a:t>
            </a:r>
            <a:r>
              <a:rPr lang="en-US" sz="2400"/>
              <a:t>, which provide more detailed financial information about a government.</a:t>
            </a:r>
            <a:endParaRPr/>
          </a:p>
        </p:txBody>
      </p:sp>
    </p:spTree>
  </p:cSld>
  <p:clrMapOvr>
    <a:masterClrMapping/>
  </p:clrMapOvr>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85" name="Shape 385"/>
        <p:cNvGrpSpPr/>
        <p:nvPr/>
      </p:nvGrpSpPr>
      <p:grpSpPr>
        <a:xfrm>
          <a:off x="0" y="0"/>
          <a:ext cx="0" cy="0"/>
          <a:chOff x="0" y="0"/>
          <a:chExt cx="0" cy="0"/>
        </a:xfrm>
      </p:grpSpPr>
      <p:sp>
        <p:nvSpPr>
          <p:cNvPr id="386" name="Google Shape;386;p18"/>
          <p:cNvSpPr txBox="1"/>
          <p:nvPr>
            <p:ph type="title"/>
          </p:nvPr>
        </p:nvSpPr>
        <p:spPr>
          <a:xfrm>
            <a:off x="468313" y="142875"/>
            <a:ext cx="7407275" cy="990600"/>
          </a:xfrm>
          <a:prstGeom prst="rect">
            <a:avLst/>
          </a:prstGeom>
          <a:noFill/>
          <a:ln>
            <a:noFill/>
          </a:ln>
        </p:spPr>
        <p:txBody>
          <a:bodyPr anchorCtr="0" anchor="ctr" bIns="40475" lIns="80975" spcFirstLastPara="1" rIns="80975" wrap="square" tIns="40475">
            <a:noAutofit/>
          </a:bodyPr>
          <a:lstStyle/>
          <a:p>
            <a:pPr indent="0" lvl="0" marL="0" rtl="0" algn="ctr">
              <a:spcBef>
                <a:spcPts val="0"/>
              </a:spcBef>
              <a:spcAft>
                <a:spcPts val="0"/>
              </a:spcAft>
              <a:buNone/>
            </a:pPr>
            <a:r>
              <a:rPr b="1" lang="en-US" sz="3200">
                <a:solidFill>
                  <a:schemeClr val="dk1"/>
                </a:solidFill>
              </a:rPr>
              <a:t>Government-wide Financial Statements</a:t>
            </a:r>
            <a:endParaRPr/>
          </a:p>
        </p:txBody>
      </p:sp>
      <p:sp>
        <p:nvSpPr>
          <p:cNvPr id="387" name="Google Shape;387;p18"/>
          <p:cNvSpPr txBox="1"/>
          <p:nvPr>
            <p:ph idx="1" type="body"/>
          </p:nvPr>
        </p:nvSpPr>
        <p:spPr>
          <a:xfrm>
            <a:off x="628650" y="1619250"/>
            <a:ext cx="7443788" cy="4092575"/>
          </a:xfrm>
          <a:prstGeom prst="rect">
            <a:avLst/>
          </a:prstGeom>
          <a:noFill/>
          <a:ln>
            <a:noFill/>
          </a:ln>
        </p:spPr>
        <p:txBody>
          <a:bodyPr anchorCtr="0" anchor="t" bIns="40475" lIns="80975" spcFirstLastPara="1" rIns="80975" wrap="square" tIns="40475">
            <a:noAutofit/>
          </a:bodyPr>
          <a:lstStyle/>
          <a:p>
            <a:pPr indent="-303213" lvl="0" marL="303213" rtl="0" algn="l">
              <a:spcBef>
                <a:spcPts val="0"/>
              </a:spcBef>
              <a:spcAft>
                <a:spcPts val="0"/>
              </a:spcAft>
              <a:buClr>
                <a:schemeClr val="dk1"/>
              </a:buClr>
              <a:buSzPts val="2400"/>
              <a:buFont typeface="Arial"/>
              <a:buChar char="•"/>
            </a:pPr>
            <a:r>
              <a:rPr lang="en-US" sz="2400"/>
              <a:t>Assist in assessing </a:t>
            </a:r>
            <a:r>
              <a:rPr b="1" i="1" lang="en-US" sz="2400"/>
              <a:t>operational accountability</a:t>
            </a:r>
            <a:r>
              <a:rPr lang="en-US" sz="2400"/>
              <a:t>—whether a government has used its resources efficiently and effectively in meeting service objectives</a:t>
            </a:r>
            <a:endParaRPr/>
          </a:p>
          <a:p>
            <a:pPr indent="0" lvl="0" marL="0" rtl="0" algn="l">
              <a:spcBef>
                <a:spcPts val="480"/>
              </a:spcBef>
              <a:spcAft>
                <a:spcPts val="0"/>
              </a:spcAft>
              <a:buClr>
                <a:schemeClr val="dk1"/>
              </a:buClr>
              <a:buSzPts val="2400"/>
              <a:buFont typeface="Arial"/>
              <a:buNone/>
            </a:pPr>
            <a:r>
              <a:rPr lang="en-US" sz="2400"/>
              <a:t>	</a:t>
            </a:r>
            <a:endParaRPr/>
          </a:p>
          <a:p>
            <a:pPr indent="-303213" lvl="0" marL="303213" rtl="0" algn="l">
              <a:spcBef>
                <a:spcPts val="480"/>
              </a:spcBef>
              <a:spcAft>
                <a:spcPts val="0"/>
              </a:spcAft>
              <a:buClr>
                <a:schemeClr val="dk1"/>
              </a:buClr>
              <a:buSzPts val="2400"/>
              <a:buFont typeface="Arial"/>
              <a:buChar char="•"/>
            </a:pPr>
            <a:r>
              <a:rPr lang="en-US" sz="2400"/>
              <a:t>Focus on </a:t>
            </a:r>
            <a:r>
              <a:rPr b="1" i="1" lang="en-US" sz="2400"/>
              <a:t>flow of economic resources </a:t>
            </a:r>
            <a:endParaRPr/>
          </a:p>
          <a:p>
            <a:pPr indent="0" lvl="0" marL="0" rtl="0" algn="l">
              <a:spcBef>
                <a:spcPts val="480"/>
              </a:spcBef>
              <a:spcAft>
                <a:spcPts val="0"/>
              </a:spcAft>
              <a:buClr>
                <a:schemeClr val="dk1"/>
              </a:buClr>
              <a:buSzPts val="2400"/>
              <a:buFont typeface="Arial"/>
              <a:buNone/>
            </a:pPr>
            <a:r>
              <a:rPr lang="en-US" sz="2400"/>
              <a:t>	</a:t>
            </a:r>
            <a:endParaRPr/>
          </a:p>
          <a:p>
            <a:pPr indent="-303213" lvl="0" marL="303213" rtl="0" algn="l">
              <a:spcBef>
                <a:spcPts val="480"/>
              </a:spcBef>
              <a:spcAft>
                <a:spcPts val="0"/>
              </a:spcAft>
              <a:buClr>
                <a:schemeClr val="dk1"/>
              </a:buClr>
              <a:buSzPts val="2400"/>
              <a:buFont typeface="Arial"/>
              <a:buChar char="•"/>
            </a:pPr>
            <a:r>
              <a:rPr lang="en-US" sz="2400"/>
              <a:t>Use the </a:t>
            </a:r>
            <a:r>
              <a:rPr b="1" i="1" lang="en-US" sz="2400"/>
              <a:t>accrual basis of accounting</a:t>
            </a:r>
            <a:r>
              <a:rPr lang="en-US" sz="2400"/>
              <a:t>, like business organizations</a:t>
            </a:r>
            <a:endParaRPr/>
          </a:p>
        </p:txBody>
      </p:sp>
    </p:spTree>
  </p:cSld>
  <p:clrMapOvr>
    <a:masterClrMapping/>
  </p:clrMapOvr>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92" name="Shape 392"/>
        <p:cNvGrpSpPr/>
        <p:nvPr/>
      </p:nvGrpSpPr>
      <p:grpSpPr>
        <a:xfrm>
          <a:off x="0" y="0"/>
          <a:ext cx="0" cy="0"/>
          <a:chOff x="0" y="0"/>
          <a:chExt cx="0" cy="0"/>
        </a:xfrm>
      </p:grpSpPr>
      <p:sp>
        <p:nvSpPr>
          <p:cNvPr id="393" name="Google Shape;393;p19"/>
          <p:cNvSpPr txBox="1"/>
          <p:nvPr>
            <p:ph type="title"/>
          </p:nvPr>
        </p:nvSpPr>
        <p:spPr>
          <a:xfrm>
            <a:off x="274319" y="0"/>
            <a:ext cx="7818120" cy="1124712"/>
          </a:xfrm>
          <a:prstGeom prst="rect">
            <a:avLst/>
          </a:prstGeom>
          <a:noFill/>
          <a:ln>
            <a:noFill/>
          </a:ln>
        </p:spPr>
        <p:txBody>
          <a:bodyPr anchorCtr="0" anchor="ctr" bIns="40475" lIns="80975" spcFirstLastPara="1" rIns="80975" wrap="square" tIns="40475">
            <a:noAutofit/>
          </a:bodyPr>
          <a:lstStyle/>
          <a:p>
            <a:pPr indent="0" lvl="0" marL="0" rtl="0" algn="ctr">
              <a:spcBef>
                <a:spcPts val="0"/>
              </a:spcBef>
              <a:spcAft>
                <a:spcPts val="0"/>
              </a:spcAft>
              <a:buNone/>
            </a:pPr>
            <a:r>
              <a:rPr b="1" lang="en-US" sz="3200"/>
              <a:t>Fund Financial Statements</a:t>
            </a:r>
            <a:br>
              <a:rPr b="1" lang="en-US" sz="3200"/>
            </a:br>
            <a:r>
              <a:rPr b="1" lang="en-US" sz="2400"/>
              <a:t>(1 of 3)</a:t>
            </a:r>
            <a:endParaRPr sz="2400"/>
          </a:p>
        </p:txBody>
      </p:sp>
      <p:sp>
        <p:nvSpPr>
          <p:cNvPr id="394" name="Google Shape;394;p19"/>
          <p:cNvSpPr txBox="1"/>
          <p:nvPr>
            <p:ph idx="1" type="body"/>
          </p:nvPr>
        </p:nvSpPr>
        <p:spPr>
          <a:xfrm>
            <a:off x="411163" y="1959243"/>
            <a:ext cx="7407275" cy="3349357"/>
          </a:xfrm>
          <a:prstGeom prst="rect">
            <a:avLst/>
          </a:prstGeom>
          <a:noFill/>
          <a:ln>
            <a:noFill/>
          </a:ln>
        </p:spPr>
        <p:txBody>
          <a:bodyPr anchorCtr="0" anchor="t" bIns="40475" lIns="80975" spcFirstLastPara="1" rIns="80975" wrap="square" tIns="40475">
            <a:noAutofit/>
          </a:bodyPr>
          <a:lstStyle/>
          <a:p>
            <a:pPr indent="0" lvl="0" marL="0" rtl="0" algn="l">
              <a:spcBef>
                <a:spcPts val="0"/>
              </a:spcBef>
              <a:spcAft>
                <a:spcPts val="0"/>
              </a:spcAft>
              <a:buClr>
                <a:schemeClr val="dk1"/>
              </a:buClr>
              <a:buSzPts val="2800"/>
              <a:buFont typeface="Arial"/>
              <a:buNone/>
            </a:pPr>
            <a:r>
              <a:rPr lang="en-US"/>
              <a:t>For now, think of a </a:t>
            </a:r>
            <a:r>
              <a:rPr b="1" i="1" lang="en-US"/>
              <a:t>fund</a:t>
            </a:r>
            <a:r>
              <a:rPr lang="en-US"/>
              <a:t> as a separate set of accounts used to keep track of resources segregated for a particular purpose—there is more detail on funds in Chapter 2.</a:t>
            </a:r>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2" name="Shape 122"/>
        <p:cNvGrpSpPr/>
        <p:nvPr/>
      </p:nvGrpSpPr>
      <p:grpSpPr>
        <a:xfrm>
          <a:off x="0" y="0"/>
          <a:ext cx="0" cy="0"/>
          <a:chOff x="0" y="0"/>
          <a:chExt cx="0" cy="0"/>
        </a:xfrm>
      </p:grpSpPr>
      <p:sp>
        <p:nvSpPr>
          <p:cNvPr id="123" name="Google Shape;123;p2"/>
          <p:cNvSpPr txBox="1"/>
          <p:nvPr/>
        </p:nvSpPr>
        <p:spPr>
          <a:xfrm>
            <a:off x="6878472" y="201669"/>
            <a:ext cx="914399" cy="5312223"/>
          </a:xfrm>
          <a:prstGeom prst="rect">
            <a:avLst/>
          </a:prstGeom>
          <a:solidFill>
            <a:srgbClr val="262672"/>
          </a:solid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b="1" lang="en-US" sz="3200">
                <a:solidFill>
                  <a:schemeClr val="lt1"/>
                </a:solidFill>
                <a:latin typeface="Arial"/>
                <a:ea typeface="Arial"/>
                <a:cs typeface="Arial"/>
                <a:sym typeface="Arial"/>
              </a:rPr>
              <a:t>C</a:t>
            </a:r>
            <a:endParaRPr/>
          </a:p>
          <a:p>
            <a:pPr indent="0" lvl="0" marL="0" marR="0" rtl="0" algn="ctr">
              <a:spcBef>
                <a:spcPts val="640"/>
              </a:spcBef>
              <a:spcAft>
                <a:spcPts val="0"/>
              </a:spcAft>
              <a:buNone/>
            </a:pPr>
            <a:r>
              <a:rPr b="1" lang="en-US" sz="3200">
                <a:solidFill>
                  <a:schemeClr val="lt1"/>
                </a:solidFill>
                <a:latin typeface="Arial"/>
                <a:ea typeface="Arial"/>
                <a:cs typeface="Arial"/>
                <a:sym typeface="Arial"/>
              </a:rPr>
              <a:t>H</a:t>
            </a:r>
            <a:endParaRPr b="1" sz="3200">
              <a:solidFill>
                <a:schemeClr val="lt1"/>
              </a:solidFill>
              <a:latin typeface="Arial"/>
              <a:ea typeface="Arial"/>
              <a:cs typeface="Arial"/>
              <a:sym typeface="Arial"/>
            </a:endParaRPr>
          </a:p>
          <a:p>
            <a:pPr indent="0" lvl="0" marL="0" marR="0" rtl="0" algn="ctr">
              <a:spcBef>
                <a:spcPts val="640"/>
              </a:spcBef>
              <a:spcAft>
                <a:spcPts val="0"/>
              </a:spcAft>
              <a:buNone/>
            </a:pPr>
            <a:r>
              <a:rPr b="1" lang="en-US" sz="3200">
                <a:solidFill>
                  <a:schemeClr val="lt1"/>
                </a:solidFill>
                <a:latin typeface="Arial"/>
                <a:ea typeface="Arial"/>
                <a:cs typeface="Arial"/>
                <a:sym typeface="Arial"/>
              </a:rPr>
              <a:t>A</a:t>
            </a:r>
            <a:endParaRPr/>
          </a:p>
          <a:p>
            <a:pPr indent="0" lvl="0" marL="0" marR="0" rtl="0" algn="ctr">
              <a:spcBef>
                <a:spcPts val="640"/>
              </a:spcBef>
              <a:spcAft>
                <a:spcPts val="0"/>
              </a:spcAft>
              <a:buNone/>
            </a:pPr>
            <a:r>
              <a:rPr b="1" lang="en-US" sz="3200">
                <a:solidFill>
                  <a:schemeClr val="lt1"/>
                </a:solidFill>
                <a:latin typeface="Arial"/>
                <a:ea typeface="Arial"/>
                <a:cs typeface="Arial"/>
                <a:sym typeface="Arial"/>
              </a:rPr>
              <a:t>P</a:t>
            </a:r>
            <a:endParaRPr/>
          </a:p>
          <a:p>
            <a:pPr indent="0" lvl="0" marL="0" marR="0" rtl="0" algn="ctr">
              <a:spcBef>
                <a:spcPts val="640"/>
              </a:spcBef>
              <a:spcAft>
                <a:spcPts val="0"/>
              </a:spcAft>
              <a:buNone/>
            </a:pPr>
            <a:r>
              <a:rPr b="1" lang="en-US" sz="3200">
                <a:solidFill>
                  <a:schemeClr val="lt1"/>
                </a:solidFill>
                <a:latin typeface="Arial"/>
                <a:ea typeface="Arial"/>
                <a:cs typeface="Arial"/>
                <a:sym typeface="Arial"/>
              </a:rPr>
              <a:t>T</a:t>
            </a:r>
            <a:endParaRPr/>
          </a:p>
          <a:p>
            <a:pPr indent="0" lvl="0" marL="0" marR="0" rtl="0" algn="ctr">
              <a:spcBef>
                <a:spcPts val="640"/>
              </a:spcBef>
              <a:spcAft>
                <a:spcPts val="0"/>
              </a:spcAft>
              <a:buNone/>
            </a:pPr>
            <a:r>
              <a:rPr b="1" lang="en-US" sz="3200">
                <a:solidFill>
                  <a:schemeClr val="lt1"/>
                </a:solidFill>
                <a:latin typeface="Arial"/>
                <a:ea typeface="Arial"/>
                <a:cs typeface="Arial"/>
                <a:sym typeface="Arial"/>
              </a:rPr>
              <a:t>E</a:t>
            </a:r>
            <a:endParaRPr/>
          </a:p>
          <a:p>
            <a:pPr indent="0" lvl="0" marL="0" marR="0" rtl="0" algn="ctr">
              <a:spcBef>
                <a:spcPts val="640"/>
              </a:spcBef>
              <a:spcAft>
                <a:spcPts val="0"/>
              </a:spcAft>
              <a:buNone/>
            </a:pPr>
            <a:r>
              <a:rPr b="1" lang="en-US" sz="3200">
                <a:solidFill>
                  <a:schemeClr val="lt1"/>
                </a:solidFill>
                <a:latin typeface="Arial"/>
                <a:ea typeface="Arial"/>
                <a:cs typeface="Arial"/>
                <a:sym typeface="Arial"/>
              </a:rPr>
              <a:t>R</a:t>
            </a:r>
            <a:endParaRPr/>
          </a:p>
          <a:p>
            <a:pPr indent="0" lvl="0" marL="0" marR="0" rtl="0" algn="ctr">
              <a:spcBef>
                <a:spcPts val="640"/>
              </a:spcBef>
              <a:spcAft>
                <a:spcPts val="0"/>
              </a:spcAft>
              <a:buNone/>
            </a:pPr>
            <a:r>
              <a:t/>
            </a:r>
            <a:endParaRPr b="1" sz="3200">
              <a:solidFill>
                <a:schemeClr val="lt1"/>
              </a:solidFill>
              <a:latin typeface="Arial"/>
              <a:ea typeface="Arial"/>
              <a:cs typeface="Arial"/>
              <a:sym typeface="Arial"/>
            </a:endParaRPr>
          </a:p>
          <a:p>
            <a:pPr indent="0" lvl="0" marL="0" marR="0" rtl="0" algn="ctr">
              <a:spcBef>
                <a:spcPts val="640"/>
              </a:spcBef>
              <a:spcAft>
                <a:spcPts val="0"/>
              </a:spcAft>
              <a:buNone/>
            </a:pPr>
            <a:r>
              <a:rPr b="1" lang="en-US" sz="3200">
                <a:solidFill>
                  <a:schemeClr val="lt1"/>
                </a:solidFill>
                <a:latin typeface="Arial"/>
                <a:ea typeface="Arial"/>
                <a:cs typeface="Arial"/>
                <a:sym typeface="Arial"/>
              </a:rPr>
              <a:t>1</a:t>
            </a:r>
            <a:endParaRPr/>
          </a:p>
        </p:txBody>
      </p:sp>
      <p:sp>
        <p:nvSpPr>
          <p:cNvPr id="124" name="Google Shape;124;p2"/>
          <p:cNvSpPr txBox="1"/>
          <p:nvPr>
            <p:ph type="title"/>
          </p:nvPr>
        </p:nvSpPr>
        <p:spPr>
          <a:xfrm>
            <a:off x="1242969" y="2040315"/>
            <a:ext cx="5174532" cy="2959133"/>
          </a:xfrm>
          <a:prstGeom prst="rect">
            <a:avLst/>
          </a:prstGeom>
          <a:noFill/>
          <a:ln>
            <a:noFill/>
          </a:ln>
        </p:spPr>
        <p:txBody>
          <a:bodyPr anchorCtr="0" anchor="ctr" bIns="40475" lIns="80975" spcFirstLastPara="1" rIns="80975" wrap="square" tIns="40475">
            <a:noAutofit/>
          </a:bodyPr>
          <a:lstStyle/>
          <a:p>
            <a:pPr indent="0" lvl="0" marL="0" rtl="0" algn="ctr">
              <a:spcBef>
                <a:spcPts val="0"/>
              </a:spcBef>
              <a:spcAft>
                <a:spcPts val="0"/>
              </a:spcAft>
              <a:buNone/>
            </a:pPr>
            <a:r>
              <a:rPr b="1" lang="en-US" sz="2800"/>
              <a:t>Introduction to Accounting and Financial Reporting for Government and Not-for-Profit Entities</a:t>
            </a:r>
            <a:endParaRPr sz="2800"/>
          </a:p>
        </p:txBody>
      </p:sp>
    </p:spTree>
  </p:cSld>
  <p:clrMapOvr>
    <a:masterClrMapping/>
  </p:clrMapOvr>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99" name="Shape 399"/>
        <p:cNvGrpSpPr/>
        <p:nvPr/>
      </p:nvGrpSpPr>
      <p:grpSpPr>
        <a:xfrm>
          <a:off x="0" y="0"/>
          <a:ext cx="0" cy="0"/>
          <a:chOff x="0" y="0"/>
          <a:chExt cx="0" cy="0"/>
        </a:xfrm>
      </p:grpSpPr>
      <p:sp>
        <p:nvSpPr>
          <p:cNvPr id="400" name="Google Shape;400;p20"/>
          <p:cNvSpPr txBox="1"/>
          <p:nvPr>
            <p:ph type="title"/>
          </p:nvPr>
        </p:nvSpPr>
        <p:spPr>
          <a:xfrm>
            <a:off x="274319" y="0"/>
            <a:ext cx="7818120" cy="1124712"/>
          </a:xfrm>
          <a:prstGeom prst="rect">
            <a:avLst/>
          </a:prstGeom>
          <a:noFill/>
          <a:ln>
            <a:noFill/>
          </a:ln>
        </p:spPr>
        <p:txBody>
          <a:bodyPr anchorCtr="0" anchor="ctr" bIns="40475" lIns="80975" spcFirstLastPara="1" rIns="80975" wrap="square" tIns="40475">
            <a:noAutofit/>
          </a:bodyPr>
          <a:lstStyle/>
          <a:p>
            <a:pPr indent="0" lvl="0" marL="0" rtl="0" algn="ctr">
              <a:spcBef>
                <a:spcPts val="0"/>
              </a:spcBef>
              <a:spcAft>
                <a:spcPts val="0"/>
              </a:spcAft>
              <a:buNone/>
            </a:pPr>
            <a:r>
              <a:rPr b="1" lang="en-US" sz="3200"/>
              <a:t>Fund Financial Statements</a:t>
            </a:r>
            <a:br>
              <a:rPr b="1" lang="en-US" sz="3200"/>
            </a:br>
            <a:r>
              <a:rPr b="1" lang="en-US" sz="2400"/>
              <a:t>(2 of 3)</a:t>
            </a:r>
            <a:endParaRPr sz="2400"/>
          </a:p>
        </p:txBody>
      </p:sp>
      <p:sp>
        <p:nvSpPr>
          <p:cNvPr id="401" name="Google Shape;401;p20"/>
          <p:cNvSpPr txBox="1"/>
          <p:nvPr>
            <p:ph idx="1" type="body"/>
          </p:nvPr>
        </p:nvSpPr>
        <p:spPr>
          <a:xfrm>
            <a:off x="411163" y="1572768"/>
            <a:ext cx="7407275" cy="3876326"/>
          </a:xfrm>
          <a:prstGeom prst="rect">
            <a:avLst/>
          </a:prstGeom>
          <a:noFill/>
          <a:ln>
            <a:noFill/>
          </a:ln>
        </p:spPr>
        <p:txBody>
          <a:bodyPr anchorCtr="0" anchor="t" bIns="40475" lIns="80975" spcFirstLastPara="1" rIns="80975" wrap="square" tIns="40475">
            <a:noAutofit/>
          </a:bodyPr>
          <a:lstStyle/>
          <a:p>
            <a:pPr indent="-303213" lvl="0" marL="303213" rtl="0" algn="l">
              <a:lnSpc>
                <a:spcPct val="85000"/>
              </a:lnSpc>
              <a:spcBef>
                <a:spcPts val="0"/>
              </a:spcBef>
              <a:spcAft>
                <a:spcPts val="0"/>
              </a:spcAft>
              <a:buClr>
                <a:srgbClr val="000000"/>
              </a:buClr>
              <a:buSzPts val="2200"/>
              <a:buFont typeface="Arial"/>
              <a:buChar char="•"/>
            </a:pPr>
            <a:r>
              <a:rPr lang="en-US" sz="2200">
                <a:solidFill>
                  <a:srgbClr val="000000"/>
                </a:solidFill>
              </a:rPr>
              <a:t>Assist in assessing </a:t>
            </a:r>
            <a:r>
              <a:rPr b="1" i="1" lang="en-US" sz="2200">
                <a:solidFill>
                  <a:srgbClr val="000000"/>
                </a:solidFill>
              </a:rPr>
              <a:t>fiscal accountability</a:t>
            </a:r>
            <a:r>
              <a:rPr lang="en-US" sz="2200">
                <a:solidFill>
                  <a:srgbClr val="000000"/>
                </a:solidFill>
              </a:rPr>
              <a:t>—</a:t>
            </a:r>
            <a:r>
              <a:rPr lang="en-US" sz="2200"/>
              <a:t>whether the government raised and spent financial resources in accordance with budgetary, legal, and regulatory constraints</a:t>
            </a:r>
            <a:r>
              <a:rPr lang="en-US" sz="2200">
                <a:solidFill>
                  <a:srgbClr val="000000"/>
                </a:solidFill>
              </a:rPr>
              <a:t>	</a:t>
            </a:r>
            <a:endParaRPr/>
          </a:p>
          <a:p>
            <a:pPr indent="-303213" lvl="0" marL="303213" rtl="0" algn="l">
              <a:spcBef>
                <a:spcPts val="1640"/>
              </a:spcBef>
              <a:spcAft>
                <a:spcPts val="0"/>
              </a:spcAft>
              <a:buClr>
                <a:srgbClr val="000000"/>
              </a:buClr>
              <a:buSzPts val="2200"/>
              <a:buFont typeface="Arial"/>
              <a:buChar char="•"/>
            </a:pPr>
            <a:r>
              <a:rPr lang="en-US" sz="2200">
                <a:solidFill>
                  <a:srgbClr val="000000"/>
                </a:solidFill>
              </a:rPr>
              <a:t>Focus on </a:t>
            </a:r>
            <a:r>
              <a:rPr b="1" i="1" lang="en-US" sz="2200">
                <a:solidFill>
                  <a:srgbClr val="000000"/>
                </a:solidFill>
              </a:rPr>
              <a:t>short-term flow of current financial resources </a:t>
            </a:r>
            <a:r>
              <a:rPr lang="en-US" sz="2200">
                <a:solidFill>
                  <a:srgbClr val="000000"/>
                </a:solidFill>
              </a:rPr>
              <a:t>	</a:t>
            </a:r>
            <a:endParaRPr/>
          </a:p>
          <a:p>
            <a:pPr indent="-303213" lvl="0" marL="303213" rtl="0" algn="l">
              <a:spcBef>
                <a:spcPts val="1640"/>
              </a:spcBef>
              <a:spcAft>
                <a:spcPts val="0"/>
              </a:spcAft>
              <a:buClr>
                <a:srgbClr val="000000"/>
              </a:buClr>
              <a:buSzPts val="2200"/>
              <a:buFont typeface="Arial"/>
              <a:buChar char="•"/>
            </a:pPr>
            <a:r>
              <a:rPr lang="en-US" sz="2200">
                <a:solidFill>
                  <a:srgbClr val="000000"/>
                </a:solidFill>
              </a:rPr>
              <a:t>Use the </a:t>
            </a:r>
            <a:r>
              <a:rPr b="1" i="1" lang="en-US" sz="2200"/>
              <a:t>modified accrual basis</a:t>
            </a:r>
            <a:r>
              <a:rPr lang="en-US" sz="2200"/>
              <a:t>—revenues recognized when measurable and available for spending; expenditures recognized when an obligation is incurred that will be paid from currently available financial resources</a:t>
            </a:r>
            <a:endParaRPr sz="2200"/>
          </a:p>
        </p:txBody>
      </p:sp>
    </p:spTree>
  </p:cSld>
  <p:clrMapOvr>
    <a:masterClrMapping/>
  </p:clrMapOvr>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06" name="Shape 406"/>
        <p:cNvGrpSpPr/>
        <p:nvPr/>
      </p:nvGrpSpPr>
      <p:grpSpPr>
        <a:xfrm>
          <a:off x="0" y="0"/>
          <a:ext cx="0" cy="0"/>
          <a:chOff x="0" y="0"/>
          <a:chExt cx="0" cy="0"/>
        </a:xfrm>
      </p:grpSpPr>
      <p:sp>
        <p:nvSpPr>
          <p:cNvPr id="407" name="Google Shape;407;p21"/>
          <p:cNvSpPr txBox="1"/>
          <p:nvPr>
            <p:ph type="title"/>
          </p:nvPr>
        </p:nvSpPr>
        <p:spPr>
          <a:xfrm>
            <a:off x="274319" y="0"/>
            <a:ext cx="7818120" cy="1124712"/>
          </a:xfrm>
          <a:prstGeom prst="rect">
            <a:avLst/>
          </a:prstGeom>
          <a:noFill/>
          <a:ln>
            <a:noFill/>
          </a:ln>
        </p:spPr>
        <p:txBody>
          <a:bodyPr anchorCtr="0" anchor="ctr" bIns="40475" lIns="80975" spcFirstLastPara="1" rIns="80975" wrap="square" tIns="40475">
            <a:noAutofit/>
          </a:bodyPr>
          <a:lstStyle/>
          <a:p>
            <a:pPr indent="0" lvl="0" marL="0" rtl="0" algn="ctr">
              <a:spcBef>
                <a:spcPts val="0"/>
              </a:spcBef>
              <a:spcAft>
                <a:spcPts val="0"/>
              </a:spcAft>
              <a:buNone/>
            </a:pPr>
            <a:r>
              <a:rPr b="1" lang="en-US" sz="3200"/>
              <a:t>Fund Financial Statements</a:t>
            </a:r>
            <a:br>
              <a:rPr b="1" lang="en-US" sz="3200"/>
            </a:br>
            <a:r>
              <a:rPr b="1" lang="en-US" sz="2400"/>
              <a:t>(3 of 3)</a:t>
            </a:r>
            <a:endParaRPr sz="2400"/>
          </a:p>
        </p:txBody>
      </p:sp>
      <p:sp>
        <p:nvSpPr>
          <p:cNvPr id="408" name="Google Shape;408;p21"/>
          <p:cNvSpPr txBox="1"/>
          <p:nvPr>
            <p:ph idx="1" type="body"/>
          </p:nvPr>
        </p:nvSpPr>
        <p:spPr>
          <a:xfrm>
            <a:off x="411163" y="1486322"/>
            <a:ext cx="7407275" cy="3053717"/>
          </a:xfrm>
          <a:prstGeom prst="rect">
            <a:avLst/>
          </a:prstGeom>
          <a:noFill/>
          <a:ln>
            <a:noFill/>
          </a:ln>
        </p:spPr>
        <p:txBody>
          <a:bodyPr anchorCtr="0" anchor="ctr" bIns="40750" lIns="81525" spcFirstLastPara="1" rIns="81525" wrap="square" tIns="40750">
            <a:noAutofit/>
          </a:bodyPr>
          <a:lstStyle/>
          <a:p>
            <a:pPr indent="-341313" lvl="0" marL="395288" rtl="0" algn="l">
              <a:spcBef>
                <a:spcPts val="0"/>
              </a:spcBef>
              <a:spcAft>
                <a:spcPts val="0"/>
              </a:spcAft>
              <a:buClr>
                <a:schemeClr val="accent1"/>
              </a:buClr>
              <a:buSzPts val="2400"/>
              <a:buFont typeface="Noto Sans Symbols"/>
              <a:buNone/>
            </a:pPr>
            <a:r>
              <a:rPr lang="en-US" sz="2400"/>
              <a:t>Other fund categories (see Chapter 2):</a:t>
            </a:r>
            <a:endParaRPr/>
          </a:p>
          <a:p>
            <a:pPr indent="-341313" lvl="0" marL="395288" rtl="0" algn="l">
              <a:spcBef>
                <a:spcPts val="1680"/>
              </a:spcBef>
              <a:spcAft>
                <a:spcPts val="0"/>
              </a:spcAft>
              <a:buClr>
                <a:schemeClr val="dk1"/>
              </a:buClr>
              <a:buSzPts val="2400"/>
              <a:buFont typeface="Arial"/>
              <a:buChar char="•"/>
            </a:pPr>
            <a:r>
              <a:rPr b="1" i="1" lang="en-US" sz="2400"/>
              <a:t>Proprietary</a:t>
            </a:r>
            <a:r>
              <a:rPr i="1" lang="en-US" sz="2400"/>
              <a:t> </a:t>
            </a:r>
            <a:r>
              <a:rPr b="1" i="1" lang="en-US" sz="2400"/>
              <a:t>funds </a:t>
            </a:r>
            <a:r>
              <a:rPr lang="en-US" sz="2400"/>
              <a:t>report on business-like activities of the government. </a:t>
            </a:r>
            <a:endParaRPr i="1" sz="2400"/>
          </a:p>
          <a:p>
            <a:pPr indent="-341313" lvl="0" marL="395288" rtl="0" algn="l">
              <a:spcBef>
                <a:spcPts val="480"/>
              </a:spcBef>
              <a:spcAft>
                <a:spcPts val="0"/>
              </a:spcAft>
              <a:buClr>
                <a:schemeClr val="dk1"/>
              </a:buClr>
              <a:buSzPts val="2400"/>
              <a:buFont typeface="Arial"/>
              <a:buChar char="•"/>
            </a:pPr>
            <a:r>
              <a:rPr b="1" i="1" lang="en-US" sz="2400"/>
              <a:t>Fiduciary funds</a:t>
            </a:r>
            <a:r>
              <a:rPr b="1" lang="en-US" sz="2400"/>
              <a:t> </a:t>
            </a:r>
            <a:r>
              <a:rPr lang="en-US" sz="2400"/>
              <a:t>report on fiduciary (trust and agency) activities of the government.</a:t>
            </a:r>
            <a:endParaRPr/>
          </a:p>
          <a:p>
            <a:pPr indent="-341313" lvl="0" marL="395288" rtl="0" algn="l">
              <a:spcBef>
                <a:spcPts val="480"/>
              </a:spcBef>
              <a:spcAft>
                <a:spcPts val="0"/>
              </a:spcAft>
              <a:buClr>
                <a:schemeClr val="dk1"/>
              </a:buClr>
              <a:buSzPts val="2400"/>
              <a:buFont typeface="Arial"/>
              <a:buChar char="•"/>
            </a:pPr>
            <a:r>
              <a:rPr lang="en-US" sz="2400"/>
              <a:t>Both categories follow accounting principles similar to businesses.</a:t>
            </a:r>
            <a:endParaRPr/>
          </a:p>
        </p:txBody>
      </p:sp>
    </p:spTree>
  </p:cSld>
  <p:clrMapOvr>
    <a:masterClrMapping/>
  </p:clrMapOvr>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13" name="Shape 413"/>
        <p:cNvGrpSpPr/>
        <p:nvPr/>
      </p:nvGrpSpPr>
      <p:grpSpPr>
        <a:xfrm>
          <a:off x="0" y="0"/>
          <a:ext cx="0" cy="0"/>
          <a:chOff x="0" y="0"/>
          <a:chExt cx="0" cy="0"/>
        </a:xfrm>
      </p:grpSpPr>
      <p:sp>
        <p:nvSpPr>
          <p:cNvPr id="414" name="Google Shape;414;p22"/>
          <p:cNvSpPr txBox="1"/>
          <p:nvPr>
            <p:ph type="title"/>
          </p:nvPr>
        </p:nvSpPr>
        <p:spPr>
          <a:xfrm>
            <a:off x="274320" y="0"/>
            <a:ext cx="7818120" cy="1124712"/>
          </a:xfrm>
          <a:prstGeom prst="rect">
            <a:avLst/>
          </a:prstGeom>
          <a:noFill/>
          <a:ln>
            <a:noFill/>
          </a:ln>
        </p:spPr>
        <p:txBody>
          <a:bodyPr anchorCtr="0" anchor="ctr" bIns="40475" lIns="80975" spcFirstLastPara="1" rIns="80975" wrap="square" tIns="40475">
            <a:noAutofit/>
          </a:bodyPr>
          <a:lstStyle/>
          <a:p>
            <a:pPr indent="0" lvl="0" marL="0" rtl="0" algn="ctr">
              <a:lnSpc>
                <a:spcPct val="85000"/>
              </a:lnSpc>
              <a:spcBef>
                <a:spcPts val="0"/>
              </a:spcBef>
              <a:spcAft>
                <a:spcPts val="0"/>
              </a:spcAft>
              <a:buNone/>
            </a:pPr>
            <a:r>
              <a:rPr b="1" lang="en-US" sz="3200">
                <a:solidFill>
                  <a:schemeClr val="dk1"/>
                </a:solidFill>
              </a:rPr>
              <a:t>Comprehensive Annual Financial Report (CAFR)</a:t>
            </a:r>
            <a:endParaRPr b="1" sz="3200">
              <a:latin typeface="Times New Roman"/>
              <a:ea typeface="Times New Roman"/>
              <a:cs typeface="Times New Roman"/>
              <a:sym typeface="Times New Roman"/>
            </a:endParaRPr>
          </a:p>
        </p:txBody>
      </p:sp>
      <p:sp>
        <p:nvSpPr>
          <p:cNvPr id="415" name="Google Shape;415;p22"/>
          <p:cNvSpPr txBox="1"/>
          <p:nvPr>
            <p:ph idx="1" type="body"/>
          </p:nvPr>
        </p:nvSpPr>
        <p:spPr>
          <a:xfrm>
            <a:off x="244475" y="1619250"/>
            <a:ext cx="7827963" cy="3798888"/>
          </a:xfrm>
          <a:prstGeom prst="rect">
            <a:avLst/>
          </a:prstGeom>
          <a:noFill/>
          <a:ln>
            <a:noFill/>
          </a:ln>
        </p:spPr>
        <p:txBody>
          <a:bodyPr anchorCtr="0" anchor="t" bIns="40475" lIns="80975" spcFirstLastPara="1" rIns="80975" wrap="square" tIns="40475">
            <a:noAutofit/>
          </a:bodyPr>
          <a:lstStyle/>
          <a:p>
            <a:pPr indent="-252413" lvl="1" marL="657225" rtl="0" algn="l">
              <a:spcBef>
                <a:spcPts val="0"/>
              </a:spcBef>
              <a:spcAft>
                <a:spcPts val="0"/>
              </a:spcAft>
              <a:buClr>
                <a:schemeClr val="dk1"/>
              </a:buClr>
              <a:buSzPts val="2400"/>
              <a:buFont typeface="Noto Sans Symbols"/>
              <a:buNone/>
            </a:pPr>
            <a:r>
              <a:rPr lang="en-US" sz="2400"/>
              <a:t>A </a:t>
            </a:r>
            <a:r>
              <a:rPr b="1" i="1" lang="en-US" sz="2400"/>
              <a:t>Comprehensive Annual Financial Report (CAFR) </a:t>
            </a:r>
            <a:r>
              <a:rPr lang="en-US" sz="2400"/>
              <a:t>provides more detail than the minimum requirements for general purpose financial reporting. </a:t>
            </a:r>
            <a:endParaRPr/>
          </a:p>
          <a:p>
            <a:pPr indent="-252413" lvl="1" marL="657225" rtl="0" algn="l">
              <a:spcBef>
                <a:spcPts val="400"/>
              </a:spcBef>
              <a:spcAft>
                <a:spcPts val="0"/>
              </a:spcAft>
              <a:buClr>
                <a:schemeClr val="dk1"/>
              </a:buClr>
              <a:buSzPts val="2000"/>
              <a:buFont typeface="Noto Sans Symbols"/>
              <a:buNone/>
            </a:pPr>
            <a:r>
              <a:t/>
            </a:r>
            <a:endParaRPr sz="2000"/>
          </a:p>
          <a:p>
            <a:pPr indent="-252413" lvl="1" marL="657225" rtl="0" algn="l">
              <a:spcBef>
                <a:spcPts val="480"/>
              </a:spcBef>
              <a:spcAft>
                <a:spcPts val="0"/>
              </a:spcAft>
              <a:buClr>
                <a:schemeClr val="dk1"/>
              </a:buClr>
              <a:buSzPts val="2400"/>
              <a:buFont typeface="Noto Sans Symbols"/>
              <a:buNone/>
            </a:pPr>
            <a:r>
              <a:rPr lang="en-US" sz="2400"/>
              <a:t>While not required to prepare a CAFR, most governments do so.</a:t>
            </a:r>
            <a:endParaRPr/>
          </a:p>
          <a:p>
            <a:pPr indent="-252413" lvl="1" marL="657225" rtl="0" algn="l">
              <a:spcBef>
                <a:spcPts val="400"/>
              </a:spcBef>
              <a:spcAft>
                <a:spcPts val="0"/>
              </a:spcAft>
              <a:buClr>
                <a:schemeClr val="dk1"/>
              </a:buClr>
              <a:buSzPts val="2000"/>
              <a:buFont typeface="Noto Sans Symbols"/>
              <a:buNone/>
            </a:pPr>
            <a:r>
              <a:t/>
            </a:r>
            <a:endParaRPr sz="2000"/>
          </a:p>
          <a:p>
            <a:pPr indent="-252413" lvl="1" marL="657225" rtl="0" algn="l">
              <a:spcBef>
                <a:spcPts val="480"/>
              </a:spcBef>
              <a:spcAft>
                <a:spcPts val="0"/>
              </a:spcAft>
              <a:buClr>
                <a:schemeClr val="dk1"/>
              </a:buClr>
              <a:buSzPts val="2400"/>
              <a:buFont typeface="Noto Sans Symbols"/>
              <a:buNone/>
            </a:pPr>
            <a:r>
              <a:rPr lang="en-US" sz="2400"/>
              <a:t>CAFR is prepared in conformity with GASB standards.</a:t>
            </a:r>
            <a:endParaRPr/>
          </a:p>
        </p:txBody>
      </p:sp>
    </p:spTree>
  </p:cSld>
  <p:clrMapOvr>
    <a:masterClrMapping/>
  </p:clrMapOvr>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20" name="Shape 420"/>
        <p:cNvGrpSpPr/>
        <p:nvPr/>
      </p:nvGrpSpPr>
      <p:grpSpPr>
        <a:xfrm>
          <a:off x="0" y="0"/>
          <a:ext cx="0" cy="0"/>
          <a:chOff x="0" y="0"/>
          <a:chExt cx="0" cy="0"/>
        </a:xfrm>
      </p:grpSpPr>
      <p:sp>
        <p:nvSpPr>
          <p:cNvPr id="421" name="Google Shape;421;p23"/>
          <p:cNvSpPr txBox="1"/>
          <p:nvPr>
            <p:ph idx="1" type="body"/>
          </p:nvPr>
        </p:nvSpPr>
        <p:spPr>
          <a:xfrm>
            <a:off x="464458" y="1619250"/>
            <a:ext cx="7286172" cy="3798888"/>
          </a:xfrm>
          <a:prstGeom prst="rect">
            <a:avLst/>
          </a:prstGeom>
          <a:noFill/>
          <a:ln>
            <a:noFill/>
          </a:ln>
        </p:spPr>
        <p:txBody>
          <a:bodyPr anchorCtr="0" anchor="t" bIns="40475" lIns="80975" spcFirstLastPara="1" rIns="80975" wrap="square" tIns="40475">
            <a:noAutofit/>
          </a:bodyPr>
          <a:lstStyle/>
          <a:p>
            <a:pPr indent="-252413" lvl="1" marL="657225" rtl="0" algn="ctr">
              <a:spcBef>
                <a:spcPts val="0"/>
              </a:spcBef>
              <a:spcAft>
                <a:spcPts val="0"/>
              </a:spcAft>
              <a:buClr>
                <a:schemeClr val="dk1"/>
              </a:buClr>
              <a:buSzPts val="2800"/>
              <a:buFont typeface="Noto Sans Symbols"/>
              <a:buNone/>
            </a:pPr>
            <a:r>
              <a:rPr lang="en-US" sz="2800"/>
              <a:t>A CAFR prepared according to GASB standards should contain three sections:</a:t>
            </a:r>
            <a:endParaRPr/>
          </a:p>
        </p:txBody>
      </p:sp>
      <p:grpSp>
        <p:nvGrpSpPr>
          <p:cNvPr id="422" name="Google Shape;422;p23"/>
          <p:cNvGrpSpPr/>
          <p:nvPr/>
        </p:nvGrpSpPr>
        <p:grpSpPr>
          <a:xfrm>
            <a:off x="1487715" y="2801707"/>
            <a:ext cx="5486400" cy="2549984"/>
            <a:chOff x="0" y="450"/>
            <a:chExt cx="5486400" cy="2549984"/>
          </a:xfrm>
        </p:grpSpPr>
        <p:sp>
          <p:nvSpPr>
            <p:cNvPr id="423" name="Google Shape;423;p23"/>
            <p:cNvSpPr/>
            <p:nvPr/>
          </p:nvSpPr>
          <p:spPr>
            <a:xfrm>
              <a:off x="0" y="1920186"/>
              <a:ext cx="5486400" cy="630248"/>
            </a:xfrm>
            <a:prstGeom prst="rect">
              <a:avLst/>
            </a:prstGeom>
            <a:solidFill>
              <a:schemeClr val="accent1"/>
            </a:solidFill>
            <a:ln cap="flat" cmpd="sng" w="25400">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24" name="Google Shape;424;p23"/>
            <p:cNvSpPr txBox="1"/>
            <p:nvPr/>
          </p:nvSpPr>
          <p:spPr>
            <a:xfrm>
              <a:off x="0" y="1920186"/>
              <a:ext cx="5486400" cy="630248"/>
            </a:xfrm>
            <a:prstGeom prst="rect">
              <a:avLst/>
            </a:prstGeom>
            <a:noFill/>
            <a:ln>
              <a:noFill/>
            </a:ln>
          </p:spPr>
          <p:txBody>
            <a:bodyPr anchorCtr="0" anchor="ctr" bIns="156450" lIns="156450" spcFirstLastPara="1" rIns="156450" wrap="square" tIns="156450">
              <a:noAutofit/>
            </a:bodyPr>
            <a:lstStyle/>
            <a:p>
              <a:pPr indent="0" lvl="0" marL="0" marR="0" rtl="0" algn="ctr">
                <a:lnSpc>
                  <a:spcPct val="90000"/>
                </a:lnSpc>
                <a:spcBef>
                  <a:spcPts val="0"/>
                </a:spcBef>
                <a:spcAft>
                  <a:spcPts val="0"/>
                </a:spcAft>
                <a:buNone/>
              </a:pPr>
              <a:r>
                <a:rPr lang="en-US" sz="2200">
                  <a:solidFill>
                    <a:schemeClr val="dk1"/>
                  </a:solidFill>
                  <a:latin typeface="Times New Roman"/>
                  <a:ea typeface="Times New Roman"/>
                  <a:cs typeface="Times New Roman"/>
                  <a:sym typeface="Times New Roman"/>
                </a:rPr>
                <a:t>Statistical Section</a:t>
              </a:r>
              <a:endParaRPr sz="2200">
                <a:solidFill>
                  <a:schemeClr val="dk1"/>
                </a:solidFill>
                <a:latin typeface="Times New Roman"/>
                <a:ea typeface="Times New Roman"/>
                <a:cs typeface="Times New Roman"/>
                <a:sym typeface="Times New Roman"/>
              </a:endParaRPr>
            </a:p>
          </p:txBody>
        </p:sp>
        <p:sp>
          <p:nvSpPr>
            <p:cNvPr id="425" name="Google Shape;425;p23"/>
            <p:cNvSpPr/>
            <p:nvPr/>
          </p:nvSpPr>
          <p:spPr>
            <a:xfrm rot="10800000">
              <a:off x="0" y="960318"/>
              <a:ext cx="5486400" cy="969321"/>
            </a:xfrm>
            <a:prstGeom prst="upArrowCallout">
              <a:avLst>
                <a:gd fmla="val 25000" name="adj1"/>
                <a:gd fmla="val 25000" name="adj2"/>
                <a:gd fmla="val 25000" name="adj3"/>
                <a:gd fmla="val 64977" name="adj4"/>
              </a:avLst>
            </a:prstGeom>
            <a:solidFill>
              <a:schemeClr val="accent1"/>
            </a:solidFill>
            <a:ln cap="flat" cmpd="sng" w="25400">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26" name="Google Shape;426;p23"/>
            <p:cNvSpPr txBox="1"/>
            <p:nvPr/>
          </p:nvSpPr>
          <p:spPr>
            <a:xfrm>
              <a:off x="0" y="960318"/>
              <a:ext cx="5486400" cy="629836"/>
            </a:xfrm>
            <a:prstGeom prst="rect">
              <a:avLst/>
            </a:prstGeom>
            <a:noFill/>
            <a:ln>
              <a:noFill/>
            </a:ln>
          </p:spPr>
          <p:txBody>
            <a:bodyPr anchorCtr="0" anchor="ctr" bIns="156450" lIns="156450" spcFirstLastPara="1" rIns="156450" wrap="square" tIns="156450">
              <a:noAutofit/>
            </a:bodyPr>
            <a:lstStyle/>
            <a:p>
              <a:pPr indent="0" lvl="0" marL="0" marR="0" rtl="0" algn="ctr">
                <a:lnSpc>
                  <a:spcPct val="90000"/>
                </a:lnSpc>
                <a:spcBef>
                  <a:spcPts val="0"/>
                </a:spcBef>
                <a:spcAft>
                  <a:spcPts val="0"/>
                </a:spcAft>
                <a:buNone/>
              </a:pPr>
              <a:r>
                <a:rPr lang="en-US" sz="2200">
                  <a:solidFill>
                    <a:schemeClr val="dk1"/>
                  </a:solidFill>
                  <a:latin typeface="Times New Roman"/>
                  <a:ea typeface="Times New Roman"/>
                  <a:cs typeface="Times New Roman"/>
                  <a:sym typeface="Times New Roman"/>
                </a:rPr>
                <a:t>Financial Section</a:t>
              </a:r>
              <a:endParaRPr sz="2200">
                <a:solidFill>
                  <a:schemeClr val="dk1"/>
                </a:solidFill>
                <a:latin typeface="Times New Roman"/>
                <a:ea typeface="Times New Roman"/>
                <a:cs typeface="Times New Roman"/>
                <a:sym typeface="Times New Roman"/>
              </a:endParaRPr>
            </a:p>
          </p:txBody>
        </p:sp>
        <p:sp>
          <p:nvSpPr>
            <p:cNvPr id="427" name="Google Shape;427;p23"/>
            <p:cNvSpPr/>
            <p:nvPr/>
          </p:nvSpPr>
          <p:spPr>
            <a:xfrm rot="10800000">
              <a:off x="0" y="450"/>
              <a:ext cx="5486400" cy="969321"/>
            </a:xfrm>
            <a:prstGeom prst="upArrowCallout">
              <a:avLst>
                <a:gd fmla="val 25000" name="adj1"/>
                <a:gd fmla="val 25000" name="adj2"/>
                <a:gd fmla="val 25000" name="adj3"/>
                <a:gd fmla="val 64977" name="adj4"/>
              </a:avLst>
            </a:prstGeom>
            <a:solidFill>
              <a:schemeClr val="accent1"/>
            </a:solidFill>
            <a:ln cap="flat" cmpd="sng" w="25400">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28" name="Google Shape;428;p23"/>
            <p:cNvSpPr txBox="1"/>
            <p:nvPr/>
          </p:nvSpPr>
          <p:spPr>
            <a:xfrm>
              <a:off x="0" y="450"/>
              <a:ext cx="5486400" cy="629836"/>
            </a:xfrm>
            <a:prstGeom prst="rect">
              <a:avLst/>
            </a:prstGeom>
            <a:noFill/>
            <a:ln>
              <a:noFill/>
            </a:ln>
          </p:spPr>
          <p:txBody>
            <a:bodyPr anchorCtr="0" anchor="ctr" bIns="156450" lIns="156450" spcFirstLastPara="1" rIns="156450" wrap="square" tIns="156450">
              <a:noAutofit/>
            </a:bodyPr>
            <a:lstStyle/>
            <a:p>
              <a:pPr indent="0" lvl="0" marL="0" marR="0" rtl="0" algn="ctr">
                <a:lnSpc>
                  <a:spcPct val="90000"/>
                </a:lnSpc>
                <a:spcBef>
                  <a:spcPts val="0"/>
                </a:spcBef>
                <a:spcAft>
                  <a:spcPts val="0"/>
                </a:spcAft>
                <a:buNone/>
              </a:pPr>
              <a:r>
                <a:rPr lang="en-US" sz="2200">
                  <a:solidFill>
                    <a:schemeClr val="dk1"/>
                  </a:solidFill>
                  <a:latin typeface="Times New Roman"/>
                  <a:ea typeface="Times New Roman"/>
                  <a:cs typeface="Times New Roman"/>
                  <a:sym typeface="Times New Roman"/>
                </a:rPr>
                <a:t>Introductory Section</a:t>
              </a:r>
              <a:endParaRPr sz="2200">
                <a:solidFill>
                  <a:schemeClr val="dk1"/>
                </a:solidFill>
                <a:latin typeface="Times New Roman"/>
                <a:ea typeface="Times New Roman"/>
                <a:cs typeface="Times New Roman"/>
                <a:sym typeface="Times New Roman"/>
              </a:endParaRPr>
            </a:p>
          </p:txBody>
        </p:sp>
      </p:grpSp>
      <p:sp>
        <p:nvSpPr>
          <p:cNvPr id="429" name="Google Shape;429;p23"/>
          <p:cNvSpPr txBox="1"/>
          <p:nvPr>
            <p:ph type="title"/>
          </p:nvPr>
        </p:nvSpPr>
        <p:spPr>
          <a:xfrm>
            <a:off x="274319" y="0"/>
            <a:ext cx="7818120" cy="1124712"/>
          </a:xfrm>
          <a:prstGeom prst="rect">
            <a:avLst/>
          </a:prstGeom>
          <a:noFill/>
          <a:ln>
            <a:noFill/>
          </a:ln>
        </p:spPr>
        <p:txBody>
          <a:bodyPr anchorCtr="0" anchor="ctr" bIns="40475" lIns="80975" spcFirstLastPara="1" rIns="80975" wrap="square" tIns="40475">
            <a:noAutofit/>
          </a:bodyPr>
          <a:lstStyle/>
          <a:p>
            <a:pPr indent="0" lvl="0" marL="0" rtl="0" algn="ctr">
              <a:spcBef>
                <a:spcPts val="0"/>
              </a:spcBef>
              <a:spcAft>
                <a:spcPts val="0"/>
              </a:spcAft>
              <a:buNone/>
            </a:pPr>
            <a:r>
              <a:rPr b="1" lang="en-US" sz="3200">
                <a:solidFill>
                  <a:schemeClr val="dk1"/>
                </a:solidFill>
              </a:rPr>
              <a:t>CAFR Sections</a:t>
            </a:r>
            <a:endParaRPr sz="3200"/>
          </a:p>
        </p:txBody>
      </p:sp>
    </p:spTree>
  </p:cSld>
  <p:clrMapOvr>
    <a:masterClrMapping/>
  </p:clrMapOvr>
</p:sld>
</file>

<file path=ppt/slides/slide2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34" name="Shape 434"/>
        <p:cNvGrpSpPr/>
        <p:nvPr/>
      </p:nvGrpSpPr>
      <p:grpSpPr>
        <a:xfrm>
          <a:off x="0" y="0"/>
          <a:ext cx="0" cy="0"/>
          <a:chOff x="0" y="0"/>
          <a:chExt cx="0" cy="0"/>
        </a:xfrm>
      </p:grpSpPr>
      <p:grpSp>
        <p:nvGrpSpPr>
          <p:cNvPr id="435" name="Google Shape;435;p24"/>
          <p:cNvGrpSpPr/>
          <p:nvPr/>
        </p:nvGrpSpPr>
        <p:grpSpPr>
          <a:xfrm>
            <a:off x="986971" y="1681272"/>
            <a:ext cx="6299198" cy="3655113"/>
            <a:chOff x="0" y="1243"/>
            <a:chExt cx="6299198" cy="3655113"/>
          </a:xfrm>
        </p:grpSpPr>
        <p:sp>
          <p:nvSpPr>
            <p:cNvPr id="436" name="Google Shape;436;p24"/>
            <p:cNvSpPr/>
            <p:nvPr/>
          </p:nvSpPr>
          <p:spPr>
            <a:xfrm>
              <a:off x="0" y="3000024"/>
              <a:ext cx="6299198" cy="656332"/>
            </a:xfrm>
            <a:prstGeom prst="rect">
              <a:avLst/>
            </a:prstGeom>
            <a:solidFill>
              <a:schemeClr val="accent1"/>
            </a:solidFill>
            <a:ln cap="flat" cmpd="sng" w="25400">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37" name="Google Shape;437;p24"/>
            <p:cNvSpPr txBox="1"/>
            <p:nvPr/>
          </p:nvSpPr>
          <p:spPr>
            <a:xfrm>
              <a:off x="0" y="3000024"/>
              <a:ext cx="6299198" cy="656332"/>
            </a:xfrm>
            <a:prstGeom prst="rect">
              <a:avLst/>
            </a:prstGeom>
            <a:noFill/>
            <a:ln>
              <a:noFill/>
            </a:ln>
          </p:spPr>
          <p:txBody>
            <a:bodyPr anchorCtr="0" anchor="ctr" bIns="163575" lIns="163575" spcFirstLastPara="1" rIns="163575" wrap="square" tIns="163575">
              <a:noAutofit/>
            </a:bodyPr>
            <a:lstStyle/>
            <a:p>
              <a:pPr indent="0" lvl="0" marL="0" marR="0" rtl="0" algn="ctr">
                <a:lnSpc>
                  <a:spcPct val="90000"/>
                </a:lnSpc>
                <a:spcBef>
                  <a:spcPts val="0"/>
                </a:spcBef>
                <a:spcAft>
                  <a:spcPts val="0"/>
                </a:spcAft>
                <a:buNone/>
              </a:pPr>
              <a:r>
                <a:rPr lang="en-US" sz="2300">
                  <a:solidFill>
                    <a:schemeClr val="dk1"/>
                  </a:solidFill>
                  <a:latin typeface="Times New Roman"/>
                  <a:ea typeface="Times New Roman"/>
                  <a:cs typeface="Times New Roman"/>
                  <a:sym typeface="Times New Roman"/>
                </a:rPr>
                <a:t>Other (as desired by management)</a:t>
              </a:r>
              <a:endParaRPr sz="2300">
                <a:solidFill>
                  <a:schemeClr val="dk1"/>
                </a:solidFill>
                <a:latin typeface="Times New Roman"/>
                <a:ea typeface="Times New Roman"/>
                <a:cs typeface="Times New Roman"/>
                <a:sym typeface="Times New Roman"/>
              </a:endParaRPr>
            </a:p>
          </p:txBody>
        </p:sp>
        <p:sp>
          <p:nvSpPr>
            <p:cNvPr id="438" name="Google Shape;438;p24"/>
            <p:cNvSpPr/>
            <p:nvPr/>
          </p:nvSpPr>
          <p:spPr>
            <a:xfrm rot="10800000">
              <a:off x="0" y="2000430"/>
              <a:ext cx="6299198" cy="1009438"/>
            </a:xfrm>
            <a:prstGeom prst="upArrowCallout">
              <a:avLst>
                <a:gd fmla="val 25000" name="adj1"/>
                <a:gd fmla="val 25000" name="adj2"/>
                <a:gd fmla="val 25000" name="adj3"/>
                <a:gd fmla="val 64977" name="adj4"/>
              </a:avLst>
            </a:prstGeom>
            <a:solidFill>
              <a:schemeClr val="accent1"/>
            </a:solidFill>
            <a:ln cap="flat" cmpd="sng" w="25400">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39" name="Google Shape;439;p24"/>
            <p:cNvSpPr txBox="1"/>
            <p:nvPr/>
          </p:nvSpPr>
          <p:spPr>
            <a:xfrm>
              <a:off x="0" y="2000430"/>
              <a:ext cx="6299198" cy="655903"/>
            </a:xfrm>
            <a:prstGeom prst="rect">
              <a:avLst/>
            </a:prstGeom>
            <a:noFill/>
            <a:ln>
              <a:noFill/>
            </a:ln>
          </p:spPr>
          <p:txBody>
            <a:bodyPr anchorCtr="0" anchor="ctr" bIns="163575" lIns="163575" spcFirstLastPara="1" rIns="163575" wrap="square" tIns="163575">
              <a:noAutofit/>
            </a:bodyPr>
            <a:lstStyle/>
            <a:p>
              <a:pPr indent="0" lvl="0" marL="0" marR="0" rtl="0" algn="ctr">
                <a:lnSpc>
                  <a:spcPct val="90000"/>
                </a:lnSpc>
                <a:spcBef>
                  <a:spcPts val="0"/>
                </a:spcBef>
                <a:spcAft>
                  <a:spcPts val="0"/>
                </a:spcAft>
                <a:buNone/>
              </a:pPr>
              <a:r>
                <a:rPr lang="en-US" sz="2300">
                  <a:solidFill>
                    <a:schemeClr val="dk1"/>
                  </a:solidFill>
                  <a:latin typeface="Times New Roman"/>
                  <a:ea typeface="Times New Roman"/>
                  <a:cs typeface="Times New Roman"/>
                  <a:sym typeface="Times New Roman"/>
                </a:rPr>
                <a:t>Letter of transmittal</a:t>
              </a:r>
              <a:endParaRPr sz="2300">
                <a:solidFill>
                  <a:schemeClr val="dk1"/>
                </a:solidFill>
                <a:latin typeface="Times New Roman"/>
                <a:ea typeface="Times New Roman"/>
                <a:cs typeface="Times New Roman"/>
                <a:sym typeface="Times New Roman"/>
              </a:endParaRPr>
            </a:p>
          </p:txBody>
        </p:sp>
        <p:sp>
          <p:nvSpPr>
            <p:cNvPr id="440" name="Google Shape;440;p24"/>
            <p:cNvSpPr/>
            <p:nvPr/>
          </p:nvSpPr>
          <p:spPr>
            <a:xfrm rot="10800000">
              <a:off x="0" y="1000837"/>
              <a:ext cx="6299198" cy="1009438"/>
            </a:xfrm>
            <a:prstGeom prst="upArrowCallout">
              <a:avLst>
                <a:gd fmla="val 25000" name="adj1"/>
                <a:gd fmla="val 25000" name="adj2"/>
                <a:gd fmla="val 25000" name="adj3"/>
                <a:gd fmla="val 64977" name="adj4"/>
              </a:avLst>
            </a:prstGeom>
            <a:solidFill>
              <a:schemeClr val="accent1"/>
            </a:solidFill>
            <a:ln cap="flat" cmpd="sng" w="25400">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41" name="Google Shape;441;p24"/>
            <p:cNvSpPr txBox="1"/>
            <p:nvPr/>
          </p:nvSpPr>
          <p:spPr>
            <a:xfrm>
              <a:off x="0" y="1000837"/>
              <a:ext cx="6299198" cy="655903"/>
            </a:xfrm>
            <a:prstGeom prst="rect">
              <a:avLst/>
            </a:prstGeom>
            <a:noFill/>
            <a:ln>
              <a:noFill/>
            </a:ln>
          </p:spPr>
          <p:txBody>
            <a:bodyPr anchorCtr="0" anchor="ctr" bIns="163575" lIns="163575" spcFirstLastPara="1" rIns="163575" wrap="square" tIns="163575">
              <a:noAutofit/>
            </a:bodyPr>
            <a:lstStyle/>
            <a:p>
              <a:pPr indent="0" lvl="0" marL="0" marR="0" rtl="0" algn="ctr">
                <a:lnSpc>
                  <a:spcPct val="90000"/>
                </a:lnSpc>
                <a:spcBef>
                  <a:spcPts val="0"/>
                </a:spcBef>
                <a:spcAft>
                  <a:spcPts val="0"/>
                </a:spcAft>
                <a:buNone/>
              </a:pPr>
              <a:r>
                <a:rPr lang="en-US" sz="2300">
                  <a:solidFill>
                    <a:schemeClr val="dk1"/>
                  </a:solidFill>
                  <a:latin typeface="Times New Roman"/>
                  <a:ea typeface="Times New Roman"/>
                  <a:cs typeface="Times New Roman"/>
                  <a:sym typeface="Times New Roman"/>
                </a:rPr>
                <a:t>Contents page</a:t>
              </a:r>
              <a:endParaRPr sz="2300">
                <a:solidFill>
                  <a:schemeClr val="dk1"/>
                </a:solidFill>
                <a:latin typeface="Times New Roman"/>
                <a:ea typeface="Times New Roman"/>
                <a:cs typeface="Times New Roman"/>
                <a:sym typeface="Times New Roman"/>
              </a:endParaRPr>
            </a:p>
          </p:txBody>
        </p:sp>
        <p:sp>
          <p:nvSpPr>
            <p:cNvPr id="442" name="Google Shape;442;p24"/>
            <p:cNvSpPr/>
            <p:nvPr/>
          </p:nvSpPr>
          <p:spPr>
            <a:xfrm rot="10800000">
              <a:off x="0" y="1243"/>
              <a:ext cx="6299198" cy="1009438"/>
            </a:xfrm>
            <a:prstGeom prst="upArrowCallout">
              <a:avLst>
                <a:gd fmla="val 25000" name="adj1"/>
                <a:gd fmla="val 25000" name="adj2"/>
                <a:gd fmla="val 25000" name="adj3"/>
                <a:gd fmla="val 64977" name="adj4"/>
              </a:avLst>
            </a:prstGeom>
            <a:solidFill>
              <a:schemeClr val="accent1"/>
            </a:solidFill>
            <a:ln cap="flat" cmpd="sng" w="25400">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43" name="Google Shape;443;p24"/>
            <p:cNvSpPr txBox="1"/>
            <p:nvPr/>
          </p:nvSpPr>
          <p:spPr>
            <a:xfrm>
              <a:off x="0" y="1243"/>
              <a:ext cx="6299198" cy="655903"/>
            </a:xfrm>
            <a:prstGeom prst="rect">
              <a:avLst/>
            </a:prstGeom>
            <a:noFill/>
            <a:ln>
              <a:noFill/>
            </a:ln>
          </p:spPr>
          <p:txBody>
            <a:bodyPr anchorCtr="0" anchor="ctr" bIns="163575" lIns="163575" spcFirstLastPara="1" rIns="163575" wrap="square" tIns="163575">
              <a:noAutofit/>
            </a:bodyPr>
            <a:lstStyle/>
            <a:p>
              <a:pPr indent="0" lvl="0" marL="0" marR="0" rtl="0" algn="ctr">
                <a:lnSpc>
                  <a:spcPct val="90000"/>
                </a:lnSpc>
                <a:spcBef>
                  <a:spcPts val="0"/>
                </a:spcBef>
                <a:spcAft>
                  <a:spcPts val="0"/>
                </a:spcAft>
                <a:buNone/>
              </a:pPr>
              <a:r>
                <a:rPr lang="en-US" sz="2300">
                  <a:solidFill>
                    <a:schemeClr val="dk1"/>
                  </a:solidFill>
                  <a:latin typeface="Times New Roman"/>
                  <a:ea typeface="Times New Roman"/>
                  <a:cs typeface="Times New Roman"/>
                  <a:sym typeface="Times New Roman"/>
                </a:rPr>
                <a:t>Title page</a:t>
              </a:r>
              <a:endParaRPr sz="2300">
                <a:solidFill>
                  <a:schemeClr val="dk1"/>
                </a:solidFill>
                <a:latin typeface="Times New Roman"/>
                <a:ea typeface="Times New Roman"/>
                <a:cs typeface="Times New Roman"/>
                <a:sym typeface="Times New Roman"/>
              </a:endParaRPr>
            </a:p>
          </p:txBody>
        </p:sp>
      </p:grpSp>
      <p:sp>
        <p:nvSpPr>
          <p:cNvPr id="444" name="Google Shape;444;p24"/>
          <p:cNvSpPr txBox="1"/>
          <p:nvPr>
            <p:ph type="title"/>
          </p:nvPr>
        </p:nvSpPr>
        <p:spPr>
          <a:xfrm>
            <a:off x="274319" y="0"/>
            <a:ext cx="7818120" cy="1124712"/>
          </a:xfrm>
          <a:prstGeom prst="rect">
            <a:avLst/>
          </a:prstGeom>
          <a:noFill/>
          <a:ln>
            <a:noFill/>
          </a:ln>
        </p:spPr>
        <p:txBody>
          <a:bodyPr anchorCtr="0" anchor="ctr" bIns="40475" lIns="80975" spcFirstLastPara="1" rIns="80975" wrap="square" tIns="40475">
            <a:noAutofit/>
          </a:bodyPr>
          <a:lstStyle/>
          <a:p>
            <a:pPr indent="0" lvl="0" marL="0" rtl="0" algn="ctr">
              <a:spcBef>
                <a:spcPts val="0"/>
              </a:spcBef>
              <a:spcAft>
                <a:spcPts val="0"/>
              </a:spcAft>
              <a:buNone/>
            </a:pPr>
            <a:r>
              <a:rPr b="1" lang="en-US" sz="3200"/>
              <a:t>CAFR—Introductory Section  </a:t>
            </a:r>
            <a:endParaRPr sz="3200"/>
          </a:p>
        </p:txBody>
      </p:sp>
    </p:spTree>
  </p:cSld>
  <p:clrMapOvr>
    <a:masterClrMapping/>
  </p:clrMapOvr>
</p:sld>
</file>

<file path=ppt/slides/slide2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49" name="Shape 449"/>
        <p:cNvGrpSpPr/>
        <p:nvPr/>
      </p:nvGrpSpPr>
      <p:grpSpPr>
        <a:xfrm>
          <a:off x="0" y="0"/>
          <a:ext cx="0" cy="0"/>
          <a:chOff x="0" y="0"/>
          <a:chExt cx="0" cy="0"/>
        </a:xfrm>
      </p:grpSpPr>
      <p:sp>
        <p:nvSpPr>
          <p:cNvPr id="450" name="Google Shape;450;p25"/>
          <p:cNvSpPr txBox="1"/>
          <p:nvPr>
            <p:ph type="title"/>
          </p:nvPr>
        </p:nvSpPr>
        <p:spPr>
          <a:xfrm>
            <a:off x="274319" y="0"/>
            <a:ext cx="7818120" cy="1124712"/>
          </a:xfrm>
          <a:prstGeom prst="rect">
            <a:avLst/>
          </a:prstGeom>
          <a:noFill/>
          <a:ln>
            <a:noFill/>
          </a:ln>
        </p:spPr>
        <p:txBody>
          <a:bodyPr anchorCtr="0" anchor="ctr" bIns="40475" lIns="80975" spcFirstLastPara="1" rIns="80975" wrap="square" tIns="40475">
            <a:noAutofit/>
          </a:bodyPr>
          <a:lstStyle/>
          <a:p>
            <a:pPr indent="0" lvl="0" marL="0" rtl="0" algn="ctr">
              <a:spcBef>
                <a:spcPts val="0"/>
              </a:spcBef>
              <a:spcAft>
                <a:spcPts val="0"/>
              </a:spcAft>
              <a:buNone/>
            </a:pPr>
            <a:r>
              <a:rPr b="1" lang="en-US" sz="3200"/>
              <a:t>CAFR—Financial Section</a:t>
            </a:r>
            <a:endParaRPr sz="3200"/>
          </a:p>
        </p:txBody>
      </p:sp>
      <p:sp>
        <p:nvSpPr>
          <p:cNvPr id="451" name="Google Shape;451;p25"/>
          <p:cNvSpPr txBox="1"/>
          <p:nvPr>
            <p:ph idx="1" type="body"/>
          </p:nvPr>
        </p:nvSpPr>
        <p:spPr>
          <a:xfrm>
            <a:off x="411163" y="1472810"/>
            <a:ext cx="7407275" cy="4470790"/>
          </a:xfrm>
          <a:prstGeom prst="rect">
            <a:avLst/>
          </a:prstGeom>
          <a:noFill/>
          <a:ln>
            <a:noFill/>
          </a:ln>
        </p:spPr>
        <p:txBody>
          <a:bodyPr anchorCtr="0" anchor="t" bIns="40750" lIns="81525" spcFirstLastPara="1" rIns="81525" wrap="square" tIns="40750">
            <a:noAutofit/>
          </a:bodyPr>
          <a:lstStyle/>
          <a:p>
            <a:pPr indent="0" lvl="0" marL="0" rtl="0" algn="l">
              <a:spcBef>
                <a:spcPts val="0"/>
              </a:spcBef>
              <a:spcAft>
                <a:spcPts val="0"/>
              </a:spcAft>
              <a:buClr>
                <a:schemeClr val="dk1"/>
              </a:buClr>
              <a:buSzPts val="2400"/>
              <a:buFont typeface="Arial"/>
              <a:buNone/>
            </a:pPr>
            <a:r>
              <a:rPr lang="en-US" sz="2400"/>
              <a:t>The financial section should contain sufficient information to disclose fully and present fairly the financial position and results of financial operations during the fiscal year. Items included in the financial section are:</a:t>
            </a:r>
            <a:endParaRPr sz="2400"/>
          </a:p>
          <a:p>
            <a:pPr indent="-342900" lvl="2" marL="571500" rtl="0" algn="l">
              <a:spcBef>
                <a:spcPts val="0"/>
              </a:spcBef>
              <a:spcAft>
                <a:spcPts val="0"/>
              </a:spcAft>
              <a:buClr>
                <a:schemeClr val="dk1"/>
              </a:buClr>
              <a:buSzPts val="2160"/>
              <a:buFont typeface="Noto Sans Symbols"/>
              <a:buChar char="▪"/>
            </a:pPr>
            <a:r>
              <a:rPr lang="en-US" sz="2000"/>
              <a:t>Auditor’s report</a:t>
            </a:r>
            <a:endParaRPr/>
          </a:p>
          <a:p>
            <a:pPr indent="-342900" lvl="2" marL="571500" rtl="0" algn="l">
              <a:spcBef>
                <a:spcPts val="0"/>
              </a:spcBef>
              <a:spcAft>
                <a:spcPts val="0"/>
              </a:spcAft>
              <a:buClr>
                <a:schemeClr val="dk1"/>
              </a:buClr>
              <a:buSzPts val="2160"/>
              <a:buFont typeface="Noto Sans Symbols"/>
              <a:buChar char="▪"/>
            </a:pPr>
            <a:r>
              <a:rPr lang="en-US" sz="2000"/>
              <a:t>Management’s discussion and analysis (MD&amp;A)</a:t>
            </a:r>
            <a:endParaRPr/>
          </a:p>
          <a:p>
            <a:pPr indent="-342900" lvl="2" marL="571500" rtl="0" algn="l">
              <a:spcBef>
                <a:spcPts val="0"/>
              </a:spcBef>
              <a:spcAft>
                <a:spcPts val="0"/>
              </a:spcAft>
              <a:buClr>
                <a:schemeClr val="dk1"/>
              </a:buClr>
              <a:buSzPts val="2160"/>
              <a:buFont typeface="Noto Sans Symbols"/>
              <a:buChar char="▪"/>
            </a:pPr>
            <a:r>
              <a:rPr lang="en-US" sz="2000"/>
              <a:t>Basic financial statements (and related notes)</a:t>
            </a:r>
            <a:endParaRPr/>
          </a:p>
          <a:p>
            <a:pPr indent="-342900" lvl="2" marL="571500" rtl="0" algn="l">
              <a:spcBef>
                <a:spcPts val="0"/>
              </a:spcBef>
              <a:spcAft>
                <a:spcPts val="0"/>
              </a:spcAft>
              <a:buClr>
                <a:schemeClr val="dk1"/>
              </a:buClr>
              <a:buSzPts val="2160"/>
              <a:buFont typeface="Noto Sans Symbols"/>
              <a:buChar char="▪"/>
            </a:pPr>
            <a:r>
              <a:rPr lang="en-US" sz="2000"/>
              <a:t>Required supplementary information (RSI; other than MD&amp;A)</a:t>
            </a:r>
            <a:endParaRPr/>
          </a:p>
          <a:p>
            <a:pPr indent="-342900" lvl="2" marL="571500" rtl="0" algn="l">
              <a:spcBef>
                <a:spcPts val="0"/>
              </a:spcBef>
              <a:spcAft>
                <a:spcPts val="0"/>
              </a:spcAft>
              <a:buClr>
                <a:schemeClr val="dk1"/>
              </a:buClr>
              <a:buSzPts val="2160"/>
              <a:buFont typeface="Noto Sans Symbols"/>
              <a:buChar char="▪"/>
            </a:pPr>
            <a:r>
              <a:rPr lang="en-US" sz="2000"/>
              <a:t>Other supplementary information, such as combining statements and individual fund statements and schedules</a:t>
            </a:r>
            <a:endParaRPr/>
          </a:p>
        </p:txBody>
      </p:sp>
    </p:spTree>
  </p:cSld>
  <p:clrMapOvr>
    <a:masterClrMapping/>
  </p:clrMapOvr>
</p:sld>
</file>

<file path=ppt/slides/slide2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56" name="Shape 456"/>
        <p:cNvGrpSpPr/>
        <p:nvPr/>
      </p:nvGrpSpPr>
      <p:grpSpPr>
        <a:xfrm>
          <a:off x="0" y="0"/>
          <a:ext cx="0" cy="0"/>
          <a:chOff x="0" y="0"/>
          <a:chExt cx="0" cy="0"/>
        </a:xfrm>
      </p:grpSpPr>
      <p:sp>
        <p:nvSpPr>
          <p:cNvPr id="457" name="Google Shape;457;p26"/>
          <p:cNvSpPr txBox="1"/>
          <p:nvPr>
            <p:ph type="title"/>
          </p:nvPr>
        </p:nvSpPr>
        <p:spPr>
          <a:xfrm>
            <a:off x="274319" y="0"/>
            <a:ext cx="7818120" cy="1124712"/>
          </a:xfrm>
          <a:prstGeom prst="rect">
            <a:avLst/>
          </a:prstGeom>
          <a:noFill/>
          <a:ln>
            <a:noFill/>
          </a:ln>
        </p:spPr>
        <p:txBody>
          <a:bodyPr anchorCtr="0" anchor="ctr" bIns="40475" lIns="80975" spcFirstLastPara="1" rIns="80975" wrap="square" tIns="40475">
            <a:noAutofit/>
          </a:bodyPr>
          <a:lstStyle/>
          <a:p>
            <a:pPr indent="0" lvl="0" marL="0" rtl="0" algn="ctr">
              <a:spcBef>
                <a:spcPts val="0"/>
              </a:spcBef>
              <a:spcAft>
                <a:spcPts val="0"/>
              </a:spcAft>
              <a:buNone/>
            </a:pPr>
            <a:r>
              <a:rPr b="1" lang="en-US" sz="3200"/>
              <a:t>CAFR—Statistical Section </a:t>
            </a:r>
            <a:endParaRPr sz="3200"/>
          </a:p>
        </p:txBody>
      </p:sp>
      <p:sp>
        <p:nvSpPr>
          <p:cNvPr id="458" name="Google Shape;458;p26"/>
          <p:cNvSpPr txBox="1"/>
          <p:nvPr>
            <p:ph idx="1" type="body"/>
          </p:nvPr>
        </p:nvSpPr>
        <p:spPr>
          <a:xfrm>
            <a:off x="411163" y="1689002"/>
            <a:ext cx="7407275" cy="3619597"/>
          </a:xfrm>
          <a:prstGeom prst="rect">
            <a:avLst/>
          </a:prstGeom>
          <a:noFill/>
          <a:ln>
            <a:noFill/>
          </a:ln>
        </p:spPr>
        <p:txBody>
          <a:bodyPr anchorCtr="0" anchor="t" bIns="40750" lIns="81525" spcFirstLastPara="1" rIns="81525" wrap="square" tIns="40750">
            <a:noAutofit/>
          </a:bodyPr>
          <a:lstStyle/>
          <a:p>
            <a:pPr indent="0" lvl="0" marL="0" rtl="0" algn="l">
              <a:spcBef>
                <a:spcPts val="0"/>
              </a:spcBef>
              <a:spcAft>
                <a:spcPts val="0"/>
              </a:spcAft>
              <a:buClr>
                <a:schemeClr val="dk1"/>
              </a:buClr>
              <a:buSzPts val="2400"/>
              <a:buFont typeface="Arial"/>
              <a:buNone/>
            </a:pPr>
            <a:r>
              <a:rPr lang="en-US" sz="2400"/>
              <a:t>The statistical section typically presents tables and charts showing demographic and economic data, financial trends, fiscal capacity, and operating information of the government in the detail needed by readers who are more than casually interested in the activities of the government.</a:t>
            </a:r>
            <a:endParaRPr/>
          </a:p>
        </p:txBody>
      </p:sp>
    </p:spTree>
  </p:cSld>
  <p:clrMapOvr>
    <a:masterClrMapping/>
  </p:clrMapOvr>
</p:sld>
</file>

<file path=ppt/slides/slide2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62" name="Shape 462"/>
        <p:cNvGrpSpPr/>
        <p:nvPr/>
      </p:nvGrpSpPr>
      <p:grpSpPr>
        <a:xfrm>
          <a:off x="0" y="0"/>
          <a:ext cx="0" cy="0"/>
          <a:chOff x="0" y="0"/>
          <a:chExt cx="0" cy="0"/>
        </a:xfrm>
      </p:grpSpPr>
      <p:sp>
        <p:nvSpPr>
          <p:cNvPr id="463" name="Google Shape;463;p27"/>
          <p:cNvSpPr txBox="1"/>
          <p:nvPr>
            <p:ph type="title"/>
          </p:nvPr>
        </p:nvSpPr>
        <p:spPr>
          <a:xfrm>
            <a:off x="274319" y="0"/>
            <a:ext cx="7772400" cy="1124712"/>
          </a:xfrm>
          <a:prstGeom prst="rect">
            <a:avLst/>
          </a:prstGeom>
          <a:noFill/>
          <a:ln>
            <a:noFill/>
          </a:ln>
        </p:spPr>
        <p:txBody>
          <a:bodyPr anchorCtr="0" anchor="ctr" bIns="40475" lIns="80975" spcFirstLastPara="1" rIns="80975" wrap="square" tIns="40475">
            <a:noAutofit/>
          </a:bodyPr>
          <a:lstStyle/>
          <a:p>
            <a:pPr indent="0" lvl="0" marL="0" rtl="0" algn="ctr">
              <a:spcBef>
                <a:spcPts val="0"/>
              </a:spcBef>
              <a:spcAft>
                <a:spcPts val="0"/>
              </a:spcAft>
              <a:buNone/>
            </a:pPr>
            <a:r>
              <a:rPr b="1" lang="en-US" sz="3200">
                <a:solidFill>
                  <a:schemeClr val="dk1"/>
                </a:solidFill>
              </a:rPr>
              <a:t>Overview of Federal Government Financial Reporting</a:t>
            </a:r>
            <a:endParaRPr/>
          </a:p>
        </p:txBody>
      </p:sp>
      <p:sp>
        <p:nvSpPr>
          <p:cNvPr id="464" name="Google Shape;464;p27"/>
          <p:cNvSpPr txBox="1"/>
          <p:nvPr>
            <p:ph idx="1" type="body"/>
          </p:nvPr>
        </p:nvSpPr>
        <p:spPr>
          <a:xfrm>
            <a:off x="411163" y="1677988"/>
            <a:ext cx="7407275" cy="3630612"/>
          </a:xfrm>
          <a:prstGeom prst="rect">
            <a:avLst/>
          </a:prstGeom>
          <a:noFill/>
          <a:ln>
            <a:noFill/>
          </a:ln>
        </p:spPr>
        <p:txBody>
          <a:bodyPr anchorCtr="0" anchor="t" bIns="40475" lIns="80975" spcFirstLastPara="1" rIns="80975" wrap="square" tIns="40475">
            <a:noAutofit/>
          </a:bodyPr>
          <a:lstStyle/>
          <a:p>
            <a:pPr indent="-303213" lvl="0" marL="303213" rtl="0" algn="l">
              <a:spcBef>
                <a:spcPts val="0"/>
              </a:spcBef>
              <a:spcAft>
                <a:spcPts val="0"/>
              </a:spcAft>
              <a:buClr>
                <a:schemeClr val="dk1"/>
              </a:buClr>
              <a:buSzPts val="2800"/>
              <a:buFont typeface="Noto Sans Symbols"/>
              <a:buNone/>
            </a:pPr>
            <a:r>
              <a:rPr lang="en-US"/>
              <a:t>Federal financial reporting occurs at two levels:</a:t>
            </a:r>
            <a:endParaRPr/>
          </a:p>
        </p:txBody>
      </p:sp>
      <p:grpSp>
        <p:nvGrpSpPr>
          <p:cNvPr id="465" name="Google Shape;465;p27"/>
          <p:cNvGrpSpPr/>
          <p:nvPr/>
        </p:nvGrpSpPr>
        <p:grpSpPr>
          <a:xfrm>
            <a:off x="508000" y="2709109"/>
            <a:ext cx="7300685" cy="2651724"/>
            <a:chOff x="0" y="154595"/>
            <a:chExt cx="7300685" cy="2651724"/>
          </a:xfrm>
        </p:grpSpPr>
        <p:sp>
          <p:nvSpPr>
            <p:cNvPr id="466" name="Google Shape;466;p27"/>
            <p:cNvSpPr/>
            <p:nvPr/>
          </p:nvSpPr>
          <p:spPr>
            <a:xfrm>
              <a:off x="0" y="154595"/>
              <a:ext cx="7300685" cy="839348"/>
            </a:xfrm>
            <a:prstGeom prst="roundRect">
              <a:avLst>
                <a:gd fmla="val 16667" name="adj"/>
              </a:avLst>
            </a:prstGeom>
            <a:solidFill>
              <a:schemeClr val="accent1"/>
            </a:solidFill>
            <a:ln cap="flat" cmpd="sng" w="25400">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67" name="Google Shape;467;p27"/>
            <p:cNvSpPr txBox="1"/>
            <p:nvPr/>
          </p:nvSpPr>
          <p:spPr>
            <a:xfrm>
              <a:off x="40974" y="195569"/>
              <a:ext cx="7218737" cy="757400"/>
            </a:xfrm>
            <a:prstGeom prst="rect">
              <a:avLst/>
            </a:prstGeom>
            <a:noFill/>
            <a:ln>
              <a:noFill/>
            </a:ln>
          </p:spPr>
          <p:txBody>
            <a:bodyPr anchorCtr="0" anchor="ctr" bIns="91425" lIns="91425" spcFirstLastPara="1" rIns="91425" wrap="square" tIns="91425">
              <a:noAutofit/>
            </a:bodyPr>
            <a:lstStyle/>
            <a:p>
              <a:pPr indent="0" lvl="0" marL="0" marR="0" rtl="0" algn="l">
                <a:lnSpc>
                  <a:spcPct val="90000"/>
                </a:lnSpc>
                <a:spcBef>
                  <a:spcPts val="0"/>
                </a:spcBef>
                <a:spcAft>
                  <a:spcPts val="0"/>
                </a:spcAft>
                <a:buNone/>
              </a:pPr>
              <a:r>
                <a:rPr lang="en-US" sz="2400">
                  <a:solidFill>
                    <a:schemeClr val="dk1"/>
                  </a:solidFill>
                  <a:latin typeface="Times New Roman"/>
                  <a:ea typeface="Times New Roman"/>
                  <a:cs typeface="Times New Roman"/>
                  <a:sym typeface="Times New Roman"/>
                </a:rPr>
                <a:t>U.S. government-wide – prepared by U.S. Treasury</a:t>
              </a:r>
              <a:endParaRPr sz="2400">
                <a:solidFill>
                  <a:schemeClr val="dk1"/>
                </a:solidFill>
                <a:latin typeface="Times New Roman"/>
                <a:ea typeface="Times New Roman"/>
                <a:cs typeface="Times New Roman"/>
                <a:sym typeface="Times New Roman"/>
              </a:endParaRPr>
            </a:p>
          </p:txBody>
        </p:sp>
        <p:sp>
          <p:nvSpPr>
            <p:cNvPr id="468" name="Google Shape;468;p27"/>
            <p:cNvSpPr/>
            <p:nvPr/>
          </p:nvSpPr>
          <p:spPr>
            <a:xfrm>
              <a:off x="0" y="1065944"/>
              <a:ext cx="7300685" cy="1740375"/>
            </a:xfrm>
            <a:prstGeom prst="roundRect">
              <a:avLst>
                <a:gd fmla="val 16667" name="adj"/>
              </a:avLst>
            </a:prstGeom>
            <a:solidFill>
              <a:schemeClr val="accent1"/>
            </a:solidFill>
            <a:ln cap="flat" cmpd="sng" w="25400">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69" name="Google Shape;469;p27"/>
            <p:cNvSpPr txBox="1"/>
            <p:nvPr/>
          </p:nvSpPr>
          <p:spPr>
            <a:xfrm>
              <a:off x="84958" y="1150902"/>
              <a:ext cx="7130769" cy="1570459"/>
            </a:xfrm>
            <a:prstGeom prst="rect">
              <a:avLst/>
            </a:prstGeom>
            <a:noFill/>
            <a:ln>
              <a:noFill/>
            </a:ln>
          </p:spPr>
          <p:txBody>
            <a:bodyPr anchorCtr="0" anchor="ctr" bIns="91425" lIns="91425" spcFirstLastPara="1" rIns="91425" wrap="square" tIns="91425">
              <a:noAutofit/>
            </a:bodyPr>
            <a:lstStyle/>
            <a:p>
              <a:pPr indent="0" lvl="0" marL="0" marR="0" rtl="0" algn="l">
                <a:lnSpc>
                  <a:spcPct val="90000"/>
                </a:lnSpc>
                <a:spcBef>
                  <a:spcPts val="0"/>
                </a:spcBef>
                <a:spcAft>
                  <a:spcPts val="0"/>
                </a:spcAft>
                <a:buNone/>
              </a:pPr>
              <a:r>
                <a:rPr lang="en-US" sz="2400">
                  <a:solidFill>
                    <a:schemeClr val="dk1"/>
                  </a:solidFill>
                  <a:latin typeface="Times New Roman"/>
                  <a:ea typeface="Times New Roman"/>
                  <a:cs typeface="Times New Roman"/>
                  <a:sym typeface="Times New Roman"/>
                </a:rPr>
                <a:t>Major agencies and departments – prepared by major agencies and departments following requirements established in the Office of Management and Budget’s (OMB) </a:t>
              </a:r>
              <a:r>
                <a:rPr i="1" lang="en-US" sz="2400">
                  <a:solidFill>
                    <a:schemeClr val="dk1"/>
                  </a:solidFill>
                  <a:latin typeface="Times New Roman"/>
                  <a:ea typeface="Times New Roman"/>
                  <a:cs typeface="Times New Roman"/>
                  <a:sym typeface="Times New Roman"/>
                </a:rPr>
                <a:t>Circular A-136</a:t>
              </a:r>
              <a:endParaRPr i="1" sz="2400">
                <a:solidFill>
                  <a:schemeClr val="dk1"/>
                </a:solidFill>
                <a:latin typeface="Times New Roman"/>
                <a:ea typeface="Times New Roman"/>
                <a:cs typeface="Times New Roman"/>
                <a:sym typeface="Times New Roman"/>
              </a:endParaRPr>
            </a:p>
          </p:txBody>
        </p:sp>
      </p:grpSp>
    </p:spTree>
  </p:cSld>
  <p:clrMapOvr>
    <a:masterClrMapping/>
  </p:clrMapOvr>
</p:sld>
</file>

<file path=ppt/slides/slide2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73" name="Shape 473"/>
        <p:cNvGrpSpPr/>
        <p:nvPr/>
      </p:nvGrpSpPr>
      <p:grpSpPr>
        <a:xfrm>
          <a:off x="0" y="0"/>
          <a:ext cx="0" cy="0"/>
          <a:chOff x="0" y="0"/>
          <a:chExt cx="0" cy="0"/>
        </a:xfrm>
      </p:grpSpPr>
      <p:sp>
        <p:nvSpPr>
          <p:cNvPr id="474" name="Google Shape;474;p28"/>
          <p:cNvSpPr txBox="1"/>
          <p:nvPr>
            <p:ph type="title"/>
          </p:nvPr>
        </p:nvSpPr>
        <p:spPr>
          <a:xfrm>
            <a:off x="274320" y="0"/>
            <a:ext cx="7818120" cy="1124712"/>
          </a:xfrm>
          <a:prstGeom prst="rect">
            <a:avLst/>
          </a:prstGeom>
          <a:noFill/>
          <a:ln>
            <a:noFill/>
          </a:ln>
        </p:spPr>
        <p:txBody>
          <a:bodyPr anchorCtr="0" anchor="ctr" bIns="40475" lIns="80975" spcFirstLastPara="1" rIns="80975" wrap="square" tIns="40475">
            <a:noAutofit/>
          </a:bodyPr>
          <a:lstStyle/>
          <a:p>
            <a:pPr indent="0" lvl="0" marL="0" rtl="0" algn="ctr">
              <a:spcBef>
                <a:spcPts val="0"/>
              </a:spcBef>
              <a:spcAft>
                <a:spcPts val="0"/>
              </a:spcAft>
              <a:buNone/>
            </a:pPr>
            <a:r>
              <a:rPr b="1" lang="en-US" sz="3200">
                <a:solidFill>
                  <a:schemeClr val="dk1"/>
                </a:solidFill>
              </a:rPr>
              <a:t>U.S. Government-wide Financial Reporting</a:t>
            </a:r>
            <a:endParaRPr/>
          </a:p>
        </p:txBody>
      </p:sp>
      <p:sp>
        <p:nvSpPr>
          <p:cNvPr id="475" name="Google Shape;475;p28"/>
          <p:cNvSpPr txBox="1"/>
          <p:nvPr>
            <p:ph idx="1" type="body"/>
          </p:nvPr>
        </p:nvSpPr>
        <p:spPr>
          <a:xfrm>
            <a:off x="411163" y="1621442"/>
            <a:ext cx="7407275" cy="3687158"/>
          </a:xfrm>
          <a:prstGeom prst="rect">
            <a:avLst/>
          </a:prstGeom>
          <a:noFill/>
          <a:ln>
            <a:noFill/>
          </a:ln>
        </p:spPr>
        <p:txBody>
          <a:bodyPr anchorCtr="0" anchor="t" bIns="40475" lIns="80975" spcFirstLastPara="1" rIns="80975" wrap="square" tIns="40475">
            <a:noAutofit/>
          </a:bodyPr>
          <a:lstStyle/>
          <a:p>
            <a:pPr indent="0" lvl="0" marL="0" rtl="0" algn="l">
              <a:spcBef>
                <a:spcPts val="0"/>
              </a:spcBef>
              <a:spcAft>
                <a:spcPts val="0"/>
              </a:spcAft>
              <a:buClr>
                <a:schemeClr val="dk1"/>
              </a:buClr>
              <a:buSzPts val="2600"/>
              <a:buFont typeface="Arial"/>
              <a:buNone/>
            </a:pPr>
            <a:r>
              <a:rPr lang="en-US" sz="2600"/>
              <a:t>Despite the enormous dollar amounts involved, the U.S. Comptroller General has never been able to issue an audit opinion on the federal government’s consolidated financial statements.</a:t>
            </a:r>
            <a:endParaRPr/>
          </a:p>
          <a:p>
            <a:pPr indent="0" lvl="0" marL="0" rtl="0" algn="l">
              <a:spcBef>
                <a:spcPts val="520"/>
              </a:spcBef>
              <a:spcAft>
                <a:spcPts val="0"/>
              </a:spcAft>
              <a:buClr>
                <a:schemeClr val="dk1"/>
              </a:buClr>
              <a:buSzPts val="2600"/>
              <a:buFont typeface="Arial"/>
              <a:buNone/>
            </a:pPr>
            <a:r>
              <a:t/>
            </a:r>
            <a:endParaRPr sz="2600"/>
          </a:p>
          <a:p>
            <a:pPr indent="0" lvl="0" marL="0" rtl="0" algn="l">
              <a:spcBef>
                <a:spcPts val="520"/>
              </a:spcBef>
              <a:spcAft>
                <a:spcPts val="0"/>
              </a:spcAft>
              <a:buClr>
                <a:schemeClr val="dk1"/>
              </a:buClr>
              <a:buSzPts val="2600"/>
              <a:buFont typeface="Arial"/>
              <a:buNone/>
            </a:pPr>
            <a:r>
              <a:rPr lang="en-US" sz="2600"/>
              <a:t>In general, serious financial management and data deficiencies are cited for the Comptroller General’s continuing disclaimer of opinion.</a:t>
            </a:r>
            <a:endParaRPr sz="2600"/>
          </a:p>
        </p:txBody>
      </p:sp>
    </p:spTree>
  </p:cSld>
  <p:clrMapOvr>
    <a:masterClrMapping/>
  </p:clrMapOvr>
</p:sld>
</file>

<file path=ppt/slides/slide2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79" name="Shape 479"/>
        <p:cNvGrpSpPr/>
        <p:nvPr/>
      </p:nvGrpSpPr>
      <p:grpSpPr>
        <a:xfrm>
          <a:off x="0" y="0"/>
          <a:ext cx="0" cy="0"/>
          <a:chOff x="0" y="0"/>
          <a:chExt cx="0" cy="0"/>
        </a:xfrm>
      </p:grpSpPr>
      <p:sp>
        <p:nvSpPr>
          <p:cNvPr id="480" name="Google Shape;480;p29"/>
          <p:cNvSpPr txBox="1"/>
          <p:nvPr>
            <p:ph type="title"/>
          </p:nvPr>
        </p:nvSpPr>
        <p:spPr>
          <a:xfrm>
            <a:off x="274320" y="0"/>
            <a:ext cx="7818120" cy="1124712"/>
          </a:xfrm>
          <a:prstGeom prst="rect">
            <a:avLst/>
          </a:prstGeom>
          <a:noFill/>
          <a:ln>
            <a:noFill/>
          </a:ln>
        </p:spPr>
        <p:txBody>
          <a:bodyPr anchorCtr="0" anchor="ctr" bIns="40475" lIns="80975" spcFirstLastPara="1" rIns="80975" wrap="square" tIns="40475">
            <a:noAutofit/>
          </a:bodyPr>
          <a:lstStyle/>
          <a:p>
            <a:pPr indent="0" lvl="0" marL="0" rtl="0" algn="ctr">
              <a:spcBef>
                <a:spcPts val="0"/>
              </a:spcBef>
              <a:spcAft>
                <a:spcPts val="0"/>
              </a:spcAft>
              <a:buNone/>
            </a:pPr>
            <a:r>
              <a:rPr b="1" lang="en-US" sz="3200">
                <a:solidFill>
                  <a:schemeClr val="dk1"/>
                </a:solidFill>
              </a:rPr>
              <a:t>U.S. Government-wide Consolidated Report</a:t>
            </a:r>
            <a:endParaRPr/>
          </a:p>
        </p:txBody>
      </p:sp>
      <p:sp>
        <p:nvSpPr>
          <p:cNvPr id="481" name="Google Shape;481;p29"/>
          <p:cNvSpPr txBox="1"/>
          <p:nvPr>
            <p:ph idx="1" type="body"/>
          </p:nvPr>
        </p:nvSpPr>
        <p:spPr>
          <a:xfrm>
            <a:off x="324078" y="1401989"/>
            <a:ext cx="7407275" cy="3921125"/>
          </a:xfrm>
          <a:prstGeom prst="rect">
            <a:avLst/>
          </a:prstGeom>
          <a:noFill/>
          <a:ln>
            <a:noFill/>
          </a:ln>
        </p:spPr>
        <p:txBody>
          <a:bodyPr anchorCtr="0" anchor="t" bIns="40475" lIns="80975" spcFirstLastPara="1" rIns="80975" wrap="square" tIns="40475">
            <a:noAutofit/>
          </a:bodyPr>
          <a:lstStyle/>
          <a:p>
            <a:pPr indent="0" lvl="0" marL="0" rtl="0" algn="l">
              <a:spcBef>
                <a:spcPts val="0"/>
              </a:spcBef>
              <a:spcAft>
                <a:spcPts val="0"/>
              </a:spcAft>
              <a:buClr>
                <a:schemeClr val="dk1"/>
              </a:buClr>
              <a:buSzPts val="2800"/>
              <a:buFont typeface="Arial"/>
              <a:buNone/>
            </a:pPr>
            <a:r>
              <a:rPr lang="en-US"/>
              <a:t>The consolidated report includes:</a:t>
            </a:r>
            <a:endParaRPr/>
          </a:p>
        </p:txBody>
      </p:sp>
      <p:grpSp>
        <p:nvGrpSpPr>
          <p:cNvPr id="482" name="Google Shape;482;p29"/>
          <p:cNvGrpSpPr/>
          <p:nvPr/>
        </p:nvGrpSpPr>
        <p:grpSpPr>
          <a:xfrm>
            <a:off x="508000" y="2029682"/>
            <a:ext cx="7721600" cy="3467603"/>
            <a:chOff x="0" y="59368"/>
            <a:chExt cx="7721600" cy="3467603"/>
          </a:xfrm>
        </p:grpSpPr>
        <p:sp>
          <p:nvSpPr>
            <p:cNvPr id="483" name="Google Shape;483;p29"/>
            <p:cNvSpPr/>
            <p:nvPr/>
          </p:nvSpPr>
          <p:spPr>
            <a:xfrm>
              <a:off x="0" y="221928"/>
              <a:ext cx="7721600" cy="201600"/>
            </a:xfrm>
            <a:prstGeom prst="rect">
              <a:avLst/>
            </a:prstGeom>
            <a:solidFill>
              <a:schemeClr val="lt1">
                <a:alpha val="89803"/>
              </a:schemeClr>
            </a:solidFill>
            <a:ln cap="flat" cmpd="sng" w="25400">
              <a:solidFill>
                <a:schemeClr val="accen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84" name="Google Shape;484;p29"/>
            <p:cNvSpPr/>
            <p:nvPr/>
          </p:nvSpPr>
          <p:spPr>
            <a:xfrm>
              <a:off x="475120" y="59368"/>
              <a:ext cx="6848619" cy="501865"/>
            </a:xfrm>
            <a:prstGeom prst="roundRect">
              <a:avLst>
                <a:gd fmla="val 16667" name="adj"/>
              </a:avLst>
            </a:prstGeom>
            <a:solidFill>
              <a:schemeClr val="accent1"/>
            </a:solidFill>
            <a:ln cap="flat" cmpd="sng" w="25400">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85" name="Google Shape;485;p29"/>
            <p:cNvSpPr txBox="1"/>
            <p:nvPr/>
          </p:nvSpPr>
          <p:spPr>
            <a:xfrm>
              <a:off x="499619" y="83867"/>
              <a:ext cx="6799621" cy="452867"/>
            </a:xfrm>
            <a:prstGeom prst="rect">
              <a:avLst/>
            </a:prstGeom>
            <a:noFill/>
            <a:ln>
              <a:noFill/>
            </a:ln>
          </p:spPr>
          <p:txBody>
            <a:bodyPr anchorCtr="0" anchor="ctr" bIns="0" lIns="204300" spcFirstLastPara="1" rIns="204300" wrap="square" tIns="0">
              <a:noAutofit/>
            </a:bodyPr>
            <a:lstStyle/>
            <a:p>
              <a:pPr indent="0" lvl="0" marL="0" marR="0" rtl="0" algn="l">
                <a:lnSpc>
                  <a:spcPct val="90000"/>
                </a:lnSpc>
                <a:spcBef>
                  <a:spcPts val="0"/>
                </a:spcBef>
                <a:spcAft>
                  <a:spcPts val="0"/>
                </a:spcAft>
                <a:buNone/>
              </a:pPr>
              <a:r>
                <a:rPr lang="en-US" sz="2000">
                  <a:solidFill>
                    <a:schemeClr val="dk1"/>
                  </a:solidFill>
                  <a:latin typeface="Times New Roman"/>
                  <a:ea typeface="Times New Roman"/>
                  <a:cs typeface="Times New Roman"/>
                  <a:sym typeface="Times New Roman"/>
                </a:rPr>
                <a:t>A “plain language” </a:t>
              </a:r>
              <a:r>
                <a:rPr i="1" lang="en-US" sz="2000">
                  <a:solidFill>
                    <a:schemeClr val="dk1"/>
                  </a:solidFill>
                  <a:latin typeface="Times New Roman"/>
                  <a:ea typeface="Times New Roman"/>
                  <a:cs typeface="Times New Roman"/>
                  <a:sym typeface="Times New Roman"/>
                </a:rPr>
                <a:t>Citizen’s Guide</a:t>
              </a:r>
              <a:endParaRPr i="1" sz="2000">
                <a:solidFill>
                  <a:schemeClr val="dk1"/>
                </a:solidFill>
                <a:latin typeface="Times New Roman"/>
                <a:ea typeface="Times New Roman"/>
                <a:cs typeface="Times New Roman"/>
                <a:sym typeface="Times New Roman"/>
              </a:endParaRPr>
            </a:p>
          </p:txBody>
        </p:sp>
        <p:sp>
          <p:nvSpPr>
            <p:cNvPr id="486" name="Google Shape;486;p29"/>
            <p:cNvSpPr/>
            <p:nvPr/>
          </p:nvSpPr>
          <p:spPr>
            <a:xfrm>
              <a:off x="0" y="829491"/>
              <a:ext cx="7721600" cy="201600"/>
            </a:xfrm>
            <a:prstGeom prst="rect">
              <a:avLst/>
            </a:prstGeom>
            <a:solidFill>
              <a:schemeClr val="lt1">
                <a:alpha val="89803"/>
              </a:schemeClr>
            </a:solidFill>
            <a:ln cap="flat" cmpd="sng" w="25400">
              <a:solidFill>
                <a:schemeClr val="accen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87" name="Google Shape;487;p29"/>
            <p:cNvSpPr/>
            <p:nvPr/>
          </p:nvSpPr>
          <p:spPr>
            <a:xfrm>
              <a:off x="443758" y="700757"/>
              <a:ext cx="6924162" cy="510710"/>
            </a:xfrm>
            <a:prstGeom prst="roundRect">
              <a:avLst>
                <a:gd fmla="val 16667" name="adj"/>
              </a:avLst>
            </a:prstGeom>
            <a:solidFill>
              <a:schemeClr val="accent1"/>
            </a:solidFill>
            <a:ln cap="flat" cmpd="sng" w="25400">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88" name="Google Shape;488;p29"/>
            <p:cNvSpPr txBox="1"/>
            <p:nvPr/>
          </p:nvSpPr>
          <p:spPr>
            <a:xfrm>
              <a:off x="468689" y="725688"/>
              <a:ext cx="6874300" cy="460848"/>
            </a:xfrm>
            <a:prstGeom prst="rect">
              <a:avLst/>
            </a:prstGeom>
            <a:noFill/>
            <a:ln>
              <a:noFill/>
            </a:ln>
          </p:spPr>
          <p:txBody>
            <a:bodyPr anchorCtr="0" anchor="ctr" bIns="0" lIns="204300" spcFirstLastPara="1" rIns="204300" wrap="square" tIns="0">
              <a:noAutofit/>
            </a:bodyPr>
            <a:lstStyle/>
            <a:p>
              <a:pPr indent="0" lvl="0" marL="0" marR="0" rtl="0" algn="l">
                <a:lnSpc>
                  <a:spcPct val="90000"/>
                </a:lnSpc>
                <a:spcBef>
                  <a:spcPts val="0"/>
                </a:spcBef>
                <a:spcAft>
                  <a:spcPts val="0"/>
                </a:spcAft>
                <a:buNone/>
              </a:pPr>
              <a:r>
                <a:rPr lang="en-US" sz="2000">
                  <a:solidFill>
                    <a:schemeClr val="lt1"/>
                  </a:solidFill>
                  <a:latin typeface="Times New Roman"/>
                  <a:ea typeface="Times New Roman"/>
                  <a:cs typeface="Times New Roman"/>
                  <a:sym typeface="Times New Roman"/>
                </a:rPr>
                <a:t> </a:t>
              </a:r>
              <a:r>
                <a:rPr lang="en-US" sz="2000">
                  <a:solidFill>
                    <a:schemeClr val="dk1"/>
                  </a:solidFill>
                  <a:latin typeface="Times New Roman"/>
                  <a:ea typeface="Times New Roman"/>
                  <a:cs typeface="Times New Roman"/>
                  <a:sym typeface="Times New Roman"/>
                </a:rPr>
                <a:t>Management’s Discussion and Analysis (MD&amp;A)</a:t>
              </a:r>
              <a:endParaRPr sz="2000">
                <a:solidFill>
                  <a:schemeClr val="dk1"/>
                </a:solidFill>
                <a:latin typeface="Times New Roman"/>
                <a:ea typeface="Times New Roman"/>
                <a:cs typeface="Times New Roman"/>
                <a:sym typeface="Times New Roman"/>
              </a:endParaRPr>
            </a:p>
          </p:txBody>
        </p:sp>
        <p:sp>
          <p:nvSpPr>
            <p:cNvPr id="489" name="Google Shape;489;p29"/>
            <p:cNvSpPr/>
            <p:nvPr/>
          </p:nvSpPr>
          <p:spPr>
            <a:xfrm>
              <a:off x="0" y="1496635"/>
              <a:ext cx="7721600" cy="201600"/>
            </a:xfrm>
            <a:prstGeom prst="rect">
              <a:avLst/>
            </a:prstGeom>
            <a:solidFill>
              <a:schemeClr val="lt1">
                <a:alpha val="89803"/>
              </a:schemeClr>
            </a:solidFill>
            <a:ln cap="flat" cmpd="sng" w="25400">
              <a:solidFill>
                <a:schemeClr val="accen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90" name="Google Shape;490;p29"/>
            <p:cNvSpPr/>
            <p:nvPr/>
          </p:nvSpPr>
          <p:spPr>
            <a:xfrm>
              <a:off x="461019" y="1369589"/>
              <a:ext cx="6940092" cy="462840"/>
            </a:xfrm>
            <a:prstGeom prst="roundRect">
              <a:avLst>
                <a:gd fmla="val 16667" name="adj"/>
              </a:avLst>
            </a:prstGeom>
            <a:solidFill>
              <a:schemeClr val="accent1"/>
            </a:solidFill>
            <a:ln cap="flat" cmpd="sng" w="25400">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91" name="Google Shape;491;p29"/>
            <p:cNvSpPr txBox="1"/>
            <p:nvPr/>
          </p:nvSpPr>
          <p:spPr>
            <a:xfrm>
              <a:off x="483613" y="1392183"/>
              <a:ext cx="6894904" cy="417652"/>
            </a:xfrm>
            <a:prstGeom prst="rect">
              <a:avLst/>
            </a:prstGeom>
            <a:noFill/>
            <a:ln>
              <a:noFill/>
            </a:ln>
          </p:spPr>
          <p:txBody>
            <a:bodyPr anchorCtr="0" anchor="ctr" bIns="0" lIns="204300" spcFirstLastPara="1" rIns="204300" wrap="square" tIns="0">
              <a:noAutofit/>
            </a:bodyPr>
            <a:lstStyle/>
            <a:p>
              <a:pPr indent="0" lvl="0" marL="0" marR="0" rtl="0" algn="l">
                <a:lnSpc>
                  <a:spcPct val="90000"/>
                </a:lnSpc>
                <a:spcBef>
                  <a:spcPts val="0"/>
                </a:spcBef>
                <a:spcAft>
                  <a:spcPts val="0"/>
                </a:spcAft>
                <a:buNone/>
              </a:pPr>
              <a:r>
                <a:rPr lang="en-US" sz="2000">
                  <a:solidFill>
                    <a:schemeClr val="dk1"/>
                  </a:solidFill>
                  <a:latin typeface="Times New Roman"/>
                  <a:ea typeface="Times New Roman"/>
                  <a:cs typeface="Times New Roman"/>
                  <a:sym typeface="Times New Roman"/>
                </a:rPr>
                <a:t>Performance information </a:t>
              </a:r>
              <a:endParaRPr sz="2000">
                <a:solidFill>
                  <a:schemeClr val="dk1"/>
                </a:solidFill>
                <a:latin typeface="Times New Roman"/>
                <a:ea typeface="Times New Roman"/>
                <a:cs typeface="Times New Roman"/>
                <a:sym typeface="Times New Roman"/>
              </a:endParaRPr>
            </a:p>
          </p:txBody>
        </p:sp>
        <p:sp>
          <p:nvSpPr>
            <p:cNvPr id="492" name="Google Shape;492;p29"/>
            <p:cNvSpPr/>
            <p:nvPr/>
          </p:nvSpPr>
          <p:spPr>
            <a:xfrm>
              <a:off x="0" y="2213909"/>
              <a:ext cx="7721600" cy="201600"/>
            </a:xfrm>
            <a:prstGeom prst="rect">
              <a:avLst/>
            </a:prstGeom>
            <a:solidFill>
              <a:schemeClr val="lt1">
                <a:alpha val="89803"/>
              </a:schemeClr>
            </a:solidFill>
            <a:ln cap="flat" cmpd="sng" w="25400">
              <a:solidFill>
                <a:schemeClr val="accen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93" name="Google Shape;493;p29"/>
            <p:cNvSpPr/>
            <p:nvPr/>
          </p:nvSpPr>
          <p:spPr>
            <a:xfrm>
              <a:off x="472790" y="2002957"/>
              <a:ext cx="6891601" cy="624333"/>
            </a:xfrm>
            <a:prstGeom prst="roundRect">
              <a:avLst>
                <a:gd fmla="val 16667" name="adj"/>
              </a:avLst>
            </a:prstGeom>
            <a:solidFill>
              <a:schemeClr val="accent1"/>
            </a:solidFill>
            <a:ln cap="flat" cmpd="sng" w="25400">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94" name="Google Shape;494;p29"/>
            <p:cNvSpPr txBox="1"/>
            <p:nvPr/>
          </p:nvSpPr>
          <p:spPr>
            <a:xfrm>
              <a:off x="503267" y="2033434"/>
              <a:ext cx="6830647" cy="563379"/>
            </a:xfrm>
            <a:prstGeom prst="rect">
              <a:avLst/>
            </a:prstGeom>
            <a:noFill/>
            <a:ln>
              <a:noFill/>
            </a:ln>
          </p:spPr>
          <p:txBody>
            <a:bodyPr anchorCtr="0" anchor="ctr" bIns="0" lIns="204300" spcFirstLastPara="1" rIns="204300" wrap="square" tIns="0">
              <a:noAutofit/>
            </a:bodyPr>
            <a:lstStyle/>
            <a:p>
              <a:pPr indent="0" lvl="0" marL="0" marR="0" rtl="0" algn="l">
                <a:lnSpc>
                  <a:spcPct val="90000"/>
                </a:lnSpc>
                <a:spcBef>
                  <a:spcPts val="0"/>
                </a:spcBef>
                <a:spcAft>
                  <a:spcPts val="0"/>
                </a:spcAft>
                <a:buNone/>
              </a:pPr>
              <a:r>
                <a:rPr lang="en-US" sz="2000">
                  <a:solidFill>
                    <a:schemeClr val="dk1"/>
                  </a:solidFill>
                  <a:latin typeface="Times New Roman"/>
                  <a:ea typeface="Times New Roman"/>
                  <a:cs typeface="Times New Roman"/>
                  <a:sym typeface="Times New Roman"/>
                </a:rPr>
                <a:t>Several financial statements (see Chapter 17)</a:t>
              </a:r>
              <a:endParaRPr sz="2000">
                <a:solidFill>
                  <a:schemeClr val="dk1"/>
                </a:solidFill>
                <a:latin typeface="Times New Roman"/>
                <a:ea typeface="Times New Roman"/>
                <a:cs typeface="Times New Roman"/>
                <a:sym typeface="Times New Roman"/>
              </a:endParaRPr>
            </a:p>
          </p:txBody>
        </p:sp>
        <p:sp>
          <p:nvSpPr>
            <p:cNvPr id="495" name="Google Shape;495;p29"/>
            <p:cNvSpPr/>
            <p:nvPr/>
          </p:nvSpPr>
          <p:spPr>
            <a:xfrm>
              <a:off x="0" y="2984292"/>
              <a:ext cx="7721600" cy="201600"/>
            </a:xfrm>
            <a:prstGeom prst="rect">
              <a:avLst/>
            </a:prstGeom>
            <a:solidFill>
              <a:schemeClr val="lt1">
                <a:alpha val="89803"/>
              </a:schemeClr>
            </a:solidFill>
            <a:ln cap="flat" cmpd="sng" w="25400">
              <a:solidFill>
                <a:schemeClr val="accen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96" name="Google Shape;496;p29"/>
            <p:cNvSpPr/>
            <p:nvPr/>
          </p:nvSpPr>
          <p:spPr>
            <a:xfrm>
              <a:off x="487304" y="2737640"/>
              <a:ext cx="6880262" cy="789331"/>
            </a:xfrm>
            <a:prstGeom prst="roundRect">
              <a:avLst>
                <a:gd fmla="val 16667" name="adj"/>
              </a:avLst>
            </a:prstGeom>
            <a:solidFill>
              <a:schemeClr val="accent1"/>
            </a:solidFill>
            <a:ln cap="flat" cmpd="sng" w="25400">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97" name="Google Shape;497;p29"/>
            <p:cNvSpPr txBox="1"/>
            <p:nvPr/>
          </p:nvSpPr>
          <p:spPr>
            <a:xfrm>
              <a:off x="525836" y="2776172"/>
              <a:ext cx="6803198" cy="712267"/>
            </a:xfrm>
            <a:prstGeom prst="rect">
              <a:avLst/>
            </a:prstGeom>
            <a:noFill/>
            <a:ln>
              <a:noFill/>
            </a:ln>
          </p:spPr>
          <p:txBody>
            <a:bodyPr anchorCtr="0" anchor="ctr" bIns="0" lIns="204300" spcFirstLastPara="1" rIns="204300" wrap="square" tIns="0">
              <a:noAutofit/>
            </a:bodyPr>
            <a:lstStyle/>
            <a:p>
              <a:pPr indent="0" lvl="0" marL="0" marR="0" rtl="0" algn="l">
                <a:lnSpc>
                  <a:spcPct val="90000"/>
                </a:lnSpc>
                <a:spcBef>
                  <a:spcPts val="0"/>
                </a:spcBef>
                <a:spcAft>
                  <a:spcPts val="0"/>
                </a:spcAft>
                <a:buNone/>
              </a:pPr>
              <a:r>
                <a:rPr lang="en-US" sz="2000">
                  <a:solidFill>
                    <a:schemeClr val="dk1"/>
                  </a:solidFill>
                  <a:latin typeface="Times New Roman"/>
                  <a:ea typeface="Times New Roman"/>
                  <a:cs typeface="Times New Roman"/>
                  <a:sym typeface="Times New Roman"/>
                </a:rPr>
                <a:t>Supplemental information reporting on both budgetary and proprietary (operating) financial activities, as well as reconciliation of the two activities</a:t>
              </a:r>
              <a:endParaRPr sz="2000">
                <a:solidFill>
                  <a:schemeClr val="dk1"/>
                </a:solidFill>
                <a:latin typeface="Times New Roman"/>
                <a:ea typeface="Times New Roman"/>
                <a:cs typeface="Times New Roman"/>
                <a:sym typeface="Times New Roman"/>
              </a:endParaRPr>
            </a:p>
          </p:txBody>
        </p:sp>
      </p:gr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3" name="Shape 133"/>
        <p:cNvGrpSpPr/>
        <p:nvPr/>
      </p:nvGrpSpPr>
      <p:grpSpPr>
        <a:xfrm>
          <a:off x="0" y="0"/>
          <a:ext cx="0" cy="0"/>
          <a:chOff x="0" y="0"/>
          <a:chExt cx="0" cy="0"/>
        </a:xfrm>
      </p:grpSpPr>
      <p:sp>
        <p:nvSpPr>
          <p:cNvPr id="134" name="Google Shape;134;p3"/>
          <p:cNvSpPr/>
          <p:nvPr/>
        </p:nvSpPr>
        <p:spPr>
          <a:xfrm>
            <a:off x="2057400" y="0"/>
            <a:ext cx="5965825" cy="104140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2400">
              <a:solidFill>
                <a:schemeClr val="dk1"/>
              </a:solidFill>
              <a:latin typeface="Times New Roman"/>
              <a:ea typeface="Times New Roman"/>
              <a:cs typeface="Times New Roman"/>
              <a:sym typeface="Times New Roman"/>
            </a:endParaRPr>
          </a:p>
        </p:txBody>
      </p:sp>
      <p:sp>
        <p:nvSpPr>
          <p:cNvPr id="135" name="Google Shape;135;p3"/>
          <p:cNvSpPr/>
          <p:nvPr/>
        </p:nvSpPr>
        <p:spPr>
          <a:xfrm>
            <a:off x="0" y="0"/>
            <a:ext cx="8229600" cy="594360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2400">
              <a:solidFill>
                <a:schemeClr val="dk1"/>
              </a:solidFill>
              <a:latin typeface="Times New Roman"/>
              <a:ea typeface="Times New Roman"/>
              <a:cs typeface="Times New Roman"/>
              <a:sym typeface="Times New Roman"/>
            </a:endParaRPr>
          </a:p>
        </p:txBody>
      </p:sp>
      <p:sp>
        <p:nvSpPr>
          <p:cNvPr id="136" name="Google Shape;136;p3"/>
          <p:cNvSpPr/>
          <p:nvPr/>
        </p:nvSpPr>
        <p:spPr>
          <a:xfrm>
            <a:off x="1646238" y="0"/>
            <a:ext cx="6583362" cy="594360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2400">
              <a:solidFill>
                <a:schemeClr val="dk1"/>
              </a:solidFill>
              <a:latin typeface="Times New Roman"/>
              <a:ea typeface="Times New Roman"/>
              <a:cs typeface="Times New Roman"/>
              <a:sym typeface="Times New Roman"/>
            </a:endParaRPr>
          </a:p>
        </p:txBody>
      </p:sp>
      <p:sp>
        <p:nvSpPr>
          <p:cNvPr id="137" name="Google Shape;137;p3"/>
          <p:cNvSpPr/>
          <p:nvPr/>
        </p:nvSpPr>
        <p:spPr>
          <a:xfrm>
            <a:off x="206375" y="0"/>
            <a:ext cx="7916863" cy="1108075"/>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2400">
              <a:solidFill>
                <a:schemeClr val="dk1"/>
              </a:solidFill>
              <a:latin typeface="Times New Roman"/>
              <a:ea typeface="Times New Roman"/>
              <a:cs typeface="Times New Roman"/>
              <a:sym typeface="Times New Roman"/>
            </a:endParaRPr>
          </a:p>
        </p:txBody>
      </p:sp>
      <p:sp>
        <p:nvSpPr>
          <p:cNvPr id="138" name="Google Shape;138;p3"/>
          <p:cNvSpPr/>
          <p:nvPr/>
        </p:nvSpPr>
        <p:spPr>
          <a:xfrm>
            <a:off x="288925" y="39688"/>
            <a:ext cx="7750175" cy="102870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2400">
              <a:solidFill>
                <a:schemeClr val="dk1"/>
              </a:solidFill>
              <a:latin typeface="Times New Roman"/>
              <a:ea typeface="Times New Roman"/>
              <a:cs typeface="Times New Roman"/>
              <a:sym typeface="Times New Roman"/>
            </a:endParaRPr>
          </a:p>
        </p:txBody>
      </p:sp>
      <p:sp>
        <p:nvSpPr>
          <p:cNvPr id="139" name="Google Shape;139;p3"/>
          <p:cNvSpPr/>
          <p:nvPr/>
        </p:nvSpPr>
        <p:spPr>
          <a:xfrm>
            <a:off x="0" y="0"/>
            <a:ext cx="8023225" cy="104140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2400">
              <a:solidFill>
                <a:schemeClr val="dk1"/>
              </a:solidFill>
              <a:latin typeface="Times New Roman"/>
              <a:ea typeface="Times New Roman"/>
              <a:cs typeface="Times New Roman"/>
              <a:sym typeface="Times New Roman"/>
            </a:endParaRPr>
          </a:p>
        </p:txBody>
      </p:sp>
      <p:sp>
        <p:nvSpPr>
          <p:cNvPr id="140" name="Google Shape;140;p3"/>
          <p:cNvSpPr txBox="1"/>
          <p:nvPr>
            <p:ph type="title"/>
          </p:nvPr>
        </p:nvSpPr>
        <p:spPr>
          <a:xfrm>
            <a:off x="274319" y="0"/>
            <a:ext cx="7818120" cy="1124712"/>
          </a:xfrm>
          <a:prstGeom prst="rect">
            <a:avLst/>
          </a:prstGeom>
          <a:noFill/>
          <a:ln>
            <a:noFill/>
          </a:ln>
        </p:spPr>
        <p:txBody>
          <a:bodyPr anchorCtr="0" anchor="ctr" bIns="40475" lIns="80975" spcFirstLastPara="1" rIns="80975" wrap="square" tIns="40475">
            <a:noAutofit/>
          </a:bodyPr>
          <a:lstStyle/>
          <a:p>
            <a:pPr indent="0" lvl="0" marL="0" rtl="0" algn="ctr">
              <a:spcBef>
                <a:spcPts val="0"/>
              </a:spcBef>
              <a:spcAft>
                <a:spcPts val="0"/>
              </a:spcAft>
              <a:buNone/>
            </a:pPr>
            <a:r>
              <a:rPr b="1" lang="en-US" sz="3200"/>
              <a:t>Learning Objectives</a:t>
            </a:r>
            <a:br>
              <a:rPr b="1" lang="en-US" sz="3200"/>
            </a:br>
            <a:r>
              <a:rPr b="1" lang="en-US" sz="2400"/>
              <a:t>(1 of 2)</a:t>
            </a:r>
            <a:endParaRPr sz="2400"/>
          </a:p>
        </p:txBody>
      </p:sp>
      <p:sp>
        <p:nvSpPr>
          <p:cNvPr id="141" name="Google Shape;141;p3"/>
          <p:cNvSpPr txBox="1"/>
          <p:nvPr>
            <p:ph idx="1" type="body"/>
          </p:nvPr>
        </p:nvSpPr>
        <p:spPr>
          <a:xfrm>
            <a:off x="411163" y="1572768"/>
            <a:ext cx="7818437" cy="4556125"/>
          </a:xfrm>
          <a:prstGeom prst="rect">
            <a:avLst/>
          </a:prstGeom>
          <a:noFill/>
          <a:ln>
            <a:noFill/>
          </a:ln>
        </p:spPr>
        <p:txBody>
          <a:bodyPr anchorCtr="0" anchor="t" bIns="40475" lIns="80975" spcFirstLastPara="1" rIns="80975" wrap="square" tIns="40475">
            <a:noAutofit/>
          </a:bodyPr>
          <a:lstStyle/>
          <a:p>
            <a:pPr indent="0" lvl="0" marL="0" rtl="0" algn="l">
              <a:spcBef>
                <a:spcPts val="0"/>
              </a:spcBef>
              <a:spcAft>
                <a:spcPts val="0"/>
              </a:spcAft>
              <a:buClr>
                <a:schemeClr val="dk1"/>
              </a:buClr>
              <a:buSzPts val="2200"/>
              <a:buFont typeface="Arial"/>
              <a:buNone/>
            </a:pPr>
            <a:r>
              <a:rPr lang="en-US" sz="2200"/>
              <a:t>1-1	Identify and explain the characteristics that</a:t>
            </a:r>
            <a:endParaRPr/>
          </a:p>
          <a:p>
            <a:pPr indent="0" lvl="0" marL="0" rtl="0" algn="l">
              <a:spcBef>
                <a:spcPts val="0"/>
              </a:spcBef>
              <a:spcAft>
                <a:spcPts val="0"/>
              </a:spcAft>
              <a:buClr>
                <a:schemeClr val="dk1"/>
              </a:buClr>
              <a:buSzPts val="2200"/>
              <a:buFont typeface="Arial"/>
              <a:buNone/>
            </a:pPr>
            <a:r>
              <a:rPr lang="en-US" sz="2200"/>
              <a:t>	distinguish government and not-for-profit entities</a:t>
            </a:r>
            <a:endParaRPr/>
          </a:p>
          <a:p>
            <a:pPr indent="0" lvl="0" marL="0" rtl="0" algn="l">
              <a:spcBef>
                <a:spcPts val="0"/>
              </a:spcBef>
              <a:spcAft>
                <a:spcPts val="0"/>
              </a:spcAft>
              <a:buClr>
                <a:schemeClr val="dk1"/>
              </a:buClr>
              <a:buSzPts val="2200"/>
              <a:buFont typeface="Arial"/>
              <a:buNone/>
            </a:pPr>
            <a:r>
              <a:rPr lang="en-US" sz="2200"/>
              <a:t>	from for-profit entities.</a:t>
            </a:r>
            <a:endParaRPr/>
          </a:p>
          <a:p>
            <a:pPr indent="0" lvl="0" marL="0" rtl="0" algn="l">
              <a:spcBef>
                <a:spcPts val="1200"/>
              </a:spcBef>
              <a:spcAft>
                <a:spcPts val="0"/>
              </a:spcAft>
              <a:buClr>
                <a:schemeClr val="dk1"/>
              </a:buClr>
              <a:buSzPts val="2200"/>
              <a:buFont typeface="Arial"/>
              <a:buNone/>
            </a:pPr>
            <a:r>
              <a:rPr lang="en-US" sz="2200"/>
              <a:t>1-2	Identify the authoritative bodies responsible for</a:t>
            </a:r>
            <a:endParaRPr/>
          </a:p>
          <a:p>
            <a:pPr indent="0" lvl="0" marL="0" rtl="0" algn="l">
              <a:spcBef>
                <a:spcPts val="0"/>
              </a:spcBef>
              <a:spcAft>
                <a:spcPts val="0"/>
              </a:spcAft>
              <a:buClr>
                <a:schemeClr val="dk1"/>
              </a:buClr>
              <a:buSzPts val="2200"/>
              <a:buFont typeface="Arial"/>
              <a:buNone/>
            </a:pPr>
            <a:r>
              <a:rPr lang="en-US" sz="2200"/>
              <a:t>	setting financial reporting standards for </a:t>
            </a:r>
            <a:endParaRPr/>
          </a:p>
          <a:p>
            <a:pPr indent="0" lvl="0" marL="0" rtl="0" algn="l">
              <a:spcBef>
                <a:spcPts val="0"/>
              </a:spcBef>
              <a:spcAft>
                <a:spcPts val="0"/>
              </a:spcAft>
              <a:buClr>
                <a:schemeClr val="dk1"/>
              </a:buClr>
              <a:buSzPts val="2200"/>
              <a:buFont typeface="Arial"/>
              <a:buNone/>
            </a:pPr>
            <a:r>
              <a:rPr lang="en-US" sz="2200"/>
              <a:t>	(1) state and local governments, (2) the federal</a:t>
            </a:r>
            <a:endParaRPr/>
          </a:p>
          <a:p>
            <a:pPr indent="0" lvl="0" marL="0" rtl="0" algn="l">
              <a:spcBef>
                <a:spcPts val="0"/>
              </a:spcBef>
              <a:spcAft>
                <a:spcPts val="0"/>
              </a:spcAft>
              <a:buClr>
                <a:schemeClr val="dk1"/>
              </a:buClr>
              <a:buSzPts val="2200"/>
              <a:buFont typeface="Arial"/>
              <a:buNone/>
            </a:pPr>
            <a:r>
              <a:rPr lang="en-US" sz="2200"/>
              <a:t>	government, and (3) not-for-profit organizations.</a:t>
            </a:r>
            <a:endParaRPr/>
          </a:p>
          <a:p>
            <a:pPr indent="0" lvl="0" marL="0" rtl="0" algn="l">
              <a:spcBef>
                <a:spcPts val="1200"/>
              </a:spcBef>
              <a:spcAft>
                <a:spcPts val="0"/>
              </a:spcAft>
              <a:buClr>
                <a:schemeClr val="dk1"/>
              </a:buClr>
              <a:buSzPts val="2200"/>
              <a:buFont typeface="Arial"/>
              <a:buNone/>
            </a:pPr>
            <a:r>
              <a:rPr lang="en-US" sz="2200"/>
              <a:t>1-3	Contrast and compare the objectives of financial</a:t>
            </a:r>
            <a:endParaRPr/>
          </a:p>
          <a:p>
            <a:pPr indent="0" lvl="0" marL="0" rtl="0" algn="l">
              <a:spcBef>
                <a:spcPts val="0"/>
              </a:spcBef>
              <a:spcAft>
                <a:spcPts val="0"/>
              </a:spcAft>
              <a:buClr>
                <a:schemeClr val="dk1"/>
              </a:buClr>
              <a:buSzPts val="2200"/>
              <a:buFont typeface="Arial"/>
              <a:buNone/>
            </a:pPr>
            <a:r>
              <a:rPr lang="en-US" sz="2200"/>
              <a:t>	reporting for (1) state and local governments, (2)</a:t>
            </a:r>
            <a:endParaRPr/>
          </a:p>
          <a:p>
            <a:pPr indent="0" lvl="0" marL="0" rtl="0" algn="l">
              <a:spcBef>
                <a:spcPts val="0"/>
              </a:spcBef>
              <a:spcAft>
                <a:spcPts val="0"/>
              </a:spcAft>
              <a:buClr>
                <a:schemeClr val="dk1"/>
              </a:buClr>
              <a:buSzPts val="2200"/>
              <a:buFont typeface="Arial"/>
              <a:buNone/>
            </a:pPr>
            <a:r>
              <a:rPr lang="en-US" sz="2200"/>
              <a:t>	the federal government, (3) and not-for-profit</a:t>
            </a:r>
            <a:endParaRPr/>
          </a:p>
          <a:p>
            <a:pPr indent="0" lvl="0" marL="0" rtl="0" algn="l">
              <a:spcBef>
                <a:spcPts val="0"/>
              </a:spcBef>
              <a:spcAft>
                <a:spcPts val="0"/>
              </a:spcAft>
              <a:buClr>
                <a:schemeClr val="dk1"/>
              </a:buClr>
              <a:buSzPts val="2200"/>
              <a:buFont typeface="Arial"/>
              <a:buNone/>
            </a:pPr>
            <a:r>
              <a:rPr lang="en-US" sz="2200"/>
              <a:t>	organizations.</a:t>
            </a:r>
            <a:endParaRPr sz="2200"/>
          </a:p>
        </p:txBody>
      </p:sp>
    </p:spTree>
  </p:cSld>
  <p:clrMapOvr>
    <a:masterClrMapping/>
  </p:clrMapOvr>
</p:sld>
</file>

<file path=ppt/slides/slide3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01" name="Shape 501"/>
        <p:cNvGrpSpPr/>
        <p:nvPr/>
      </p:nvGrpSpPr>
      <p:grpSpPr>
        <a:xfrm>
          <a:off x="0" y="0"/>
          <a:ext cx="0" cy="0"/>
          <a:chOff x="0" y="0"/>
          <a:chExt cx="0" cy="0"/>
        </a:xfrm>
      </p:grpSpPr>
      <p:sp>
        <p:nvSpPr>
          <p:cNvPr id="502" name="Google Shape;502;p30"/>
          <p:cNvSpPr txBox="1"/>
          <p:nvPr>
            <p:ph type="title"/>
          </p:nvPr>
        </p:nvSpPr>
        <p:spPr>
          <a:xfrm>
            <a:off x="274319" y="0"/>
            <a:ext cx="7818120" cy="1124712"/>
          </a:xfrm>
          <a:prstGeom prst="rect">
            <a:avLst/>
          </a:prstGeom>
          <a:noFill/>
          <a:ln>
            <a:noFill/>
          </a:ln>
        </p:spPr>
        <p:txBody>
          <a:bodyPr anchorCtr="0" anchor="ctr" bIns="40475" lIns="80975" spcFirstLastPara="1" rIns="80975" wrap="square" tIns="40475">
            <a:noAutofit/>
          </a:bodyPr>
          <a:lstStyle/>
          <a:p>
            <a:pPr indent="0" lvl="0" marL="0" rtl="0" algn="ctr">
              <a:spcBef>
                <a:spcPts val="0"/>
              </a:spcBef>
              <a:spcAft>
                <a:spcPts val="0"/>
              </a:spcAft>
              <a:buNone/>
            </a:pPr>
            <a:r>
              <a:rPr b="1" lang="en-US" sz="3200">
                <a:solidFill>
                  <a:schemeClr val="dk1"/>
                </a:solidFill>
              </a:rPr>
              <a:t>Federal Agency and Department Financial Reporting</a:t>
            </a:r>
            <a:endParaRPr/>
          </a:p>
        </p:txBody>
      </p:sp>
      <p:sp>
        <p:nvSpPr>
          <p:cNvPr id="503" name="Google Shape;503;p30"/>
          <p:cNvSpPr txBox="1"/>
          <p:nvPr>
            <p:ph idx="1" type="body"/>
          </p:nvPr>
        </p:nvSpPr>
        <p:spPr>
          <a:xfrm>
            <a:off x="411163" y="1824123"/>
            <a:ext cx="7407275" cy="3237734"/>
          </a:xfrm>
          <a:prstGeom prst="rect">
            <a:avLst/>
          </a:prstGeom>
          <a:noFill/>
          <a:ln>
            <a:noFill/>
          </a:ln>
        </p:spPr>
        <p:txBody>
          <a:bodyPr anchorCtr="0" anchor="t" bIns="40475" lIns="80975" spcFirstLastPara="1" rIns="80975" wrap="square" tIns="40475">
            <a:noAutofit/>
          </a:bodyPr>
          <a:lstStyle/>
          <a:p>
            <a:pPr indent="0" lvl="0" marL="0" rtl="0" algn="l">
              <a:spcBef>
                <a:spcPts val="0"/>
              </a:spcBef>
              <a:spcAft>
                <a:spcPts val="0"/>
              </a:spcAft>
              <a:buClr>
                <a:schemeClr val="dk1"/>
              </a:buClr>
              <a:buSzPts val="2400"/>
              <a:buFont typeface="Arial"/>
              <a:buNone/>
            </a:pPr>
            <a:r>
              <a:rPr lang="en-US" sz="2400"/>
              <a:t>Major federal agencies and departments must prepare a </a:t>
            </a:r>
            <a:r>
              <a:rPr b="1" i="1" lang="en-US" sz="2400"/>
              <a:t>performance and accountability report</a:t>
            </a:r>
            <a:r>
              <a:rPr b="1" lang="en-US" sz="2400"/>
              <a:t> (</a:t>
            </a:r>
            <a:r>
              <a:rPr b="1" i="1" lang="en-US" sz="2400"/>
              <a:t>PAR</a:t>
            </a:r>
            <a:r>
              <a:rPr b="1" lang="en-US" sz="2400"/>
              <a:t>) </a:t>
            </a:r>
            <a:r>
              <a:rPr lang="en-US" sz="2400"/>
              <a:t>that includes an </a:t>
            </a:r>
            <a:r>
              <a:rPr b="1" i="1" lang="en-US" sz="2400"/>
              <a:t>annual performance report (APR)</a:t>
            </a:r>
            <a:r>
              <a:rPr lang="en-US" sz="2400"/>
              <a:t>, annual financial statements, and a variety of management reports on internal control and other accountability issues.</a:t>
            </a:r>
            <a:endParaRPr b="1" sz="2400"/>
          </a:p>
        </p:txBody>
      </p:sp>
    </p:spTree>
  </p:cSld>
  <p:clrMapOvr>
    <a:masterClrMapping/>
  </p:clrMapOvr>
</p:sld>
</file>

<file path=ppt/slides/slide3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07" name="Shape 507"/>
        <p:cNvGrpSpPr/>
        <p:nvPr/>
      </p:nvGrpSpPr>
      <p:grpSpPr>
        <a:xfrm>
          <a:off x="0" y="0"/>
          <a:ext cx="0" cy="0"/>
          <a:chOff x="0" y="0"/>
          <a:chExt cx="0" cy="0"/>
        </a:xfrm>
      </p:grpSpPr>
      <p:sp>
        <p:nvSpPr>
          <p:cNvPr id="508" name="Google Shape;508;p31"/>
          <p:cNvSpPr txBox="1"/>
          <p:nvPr>
            <p:ph type="title"/>
          </p:nvPr>
        </p:nvSpPr>
        <p:spPr>
          <a:xfrm>
            <a:off x="274320" y="0"/>
            <a:ext cx="7818120" cy="1124712"/>
          </a:xfrm>
          <a:prstGeom prst="rect">
            <a:avLst/>
          </a:prstGeom>
          <a:noFill/>
          <a:ln>
            <a:noFill/>
          </a:ln>
        </p:spPr>
        <p:txBody>
          <a:bodyPr anchorCtr="0" anchor="ctr" bIns="40475" lIns="80975" spcFirstLastPara="1" rIns="80975" wrap="square" tIns="40475">
            <a:noAutofit/>
          </a:bodyPr>
          <a:lstStyle/>
          <a:p>
            <a:pPr indent="0" lvl="0" marL="0" rtl="0" algn="ctr">
              <a:spcBef>
                <a:spcPts val="0"/>
              </a:spcBef>
              <a:spcAft>
                <a:spcPts val="0"/>
              </a:spcAft>
              <a:buNone/>
            </a:pPr>
            <a:r>
              <a:rPr b="1" lang="en-US" sz="3200">
                <a:solidFill>
                  <a:schemeClr val="dk1"/>
                </a:solidFill>
              </a:rPr>
              <a:t>Performance and Accountability Report (PAR) </a:t>
            </a:r>
            <a:r>
              <a:rPr b="1" lang="en-US" sz="2800">
                <a:solidFill>
                  <a:schemeClr val="dk1"/>
                </a:solidFill>
              </a:rPr>
              <a:t>(1 of 2)</a:t>
            </a:r>
            <a:endParaRPr/>
          </a:p>
        </p:txBody>
      </p:sp>
      <p:sp>
        <p:nvSpPr>
          <p:cNvPr id="509" name="Google Shape;509;p31"/>
          <p:cNvSpPr txBox="1"/>
          <p:nvPr>
            <p:ph idx="1" type="body"/>
          </p:nvPr>
        </p:nvSpPr>
        <p:spPr>
          <a:xfrm>
            <a:off x="411163" y="1567394"/>
            <a:ext cx="7407275" cy="3741207"/>
          </a:xfrm>
          <a:prstGeom prst="rect">
            <a:avLst/>
          </a:prstGeom>
          <a:noFill/>
          <a:ln>
            <a:noFill/>
          </a:ln>
        </p:spPr>
        <p:txBody>
          <a:bodyPr anchorCtr="0" anchor="t" bIns="40475" lIns="80975" spcFirstLastPara="1" rIns="80975" wrap="square" tIns="40475">
            <a:noAutofit/>
          </a:bodyPr>
          <a:lstStyle/>
          <a:p>
            <a:pPr indent="0" lvl="0" marL="0" rtl="0" algn="l">
              <a:spcBef>
                <a:spcPts val="0"/>
              </a:spcBef>
              <a:spcAft>
                <a:spcPts val="0"/>
              </a:spcAft>
              <a:buClr>
                <a:schemeClr val="dk1"/>
              </a:buClr>
              <a:buSzPts val="2400"/>
              <a:buFont typeface="Arial"/>
              <a:buNone/>
            </a:pPr>
            <a:r>
              <a:rPr lang="en-US" sz="2400"/>
              <a:t>The PAR should include four sections:</a:t>
            </a:r>
            <a:endParaRPr/>
          </a:p>
          <a:p>
            <a:pPr indent="-515938" lvl="1" marL="919163" rtl="0" algn="l">
              <a:spcBef>
                <a:spcPts val="1800"/>
              </a:spcBef>
              <a:spcAft>
                <a:spcPts val="0"/>
              </a:spcAft>
              <a:buClr>
                <a:schemeClr val="dk1"/>
              </a:buClr>
              <a:buSzPts val="2592"/>
              <a:buFont typeface="Arial"/>
              <a:buNone/>
            </a:pPr>
            <a:r>
              <a:rPr lang="en-US" sz="2400"/>
              <a:t>1.	An MD&amp;A, providing an overview of PAR and a clear description of the department or agency’s mission.</a:t>
            </a:r>
            <a:endParaRPr/>
          </a:p>
          <a:p>
            <a:pPr indent="-515938" lvl="1" marL="919163" rtl="0" algn="l">
              <a:spcBef>
                <a:spcPts val="480"/>
              </a:spcBef>
              <a:spcAft>
                <a:spcPts val="0"/>
              </a:spcAft>
              <a:buClr>
                <a:schemeClr val="dk1"/>
              </a:buClr>
              <a:buSzPts val="2592"/>
              <a:buFont typeface="Arial"/>
              <a:buNone/>
            </a:pPr>
            <a:r>
              <a:rPr lang="en-US" sz="2400"/>
              <a:t>2.	Performance section containing the APR, which provides information about the agency’s performance and progress in achieving its performance goals.</a:t>
            </a:r>
            <a:endParaRPr/>
          </a:p>
        </p:txBody>
      </p:sp>
    </p:spTree>
  </p:cSld>
  <p:clrMapOvr>
    <a:masterClrMapping/>
  </p:clrMapOvr>
</p:sld>
</file>

<file path=ppt/slides/slide3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13" name="Shape 513"/>
        <p:cNvGrpSpPr/>
        <p:nvPr/>
      </p:nvGrpSpPr>
      <p:grpSpPr>
        <a:xfrm>
          <a:off x="0" y="0"/>
          <a:ext cx="0" cy="0"/>
          <a:chOff x="0" y="0"/>
          <a:chExt cx="0" cy="0"/>
        </a:xfrm>
      </p:grpSpPr>
      <p:sp>
        <p:nvSpPr>
          <p:cNvPr id="514" name="Google Shape;514;p32"/>
          <p:cNvSpPr txBox="1"/>
          <p:nvPr>
            <p:ph type="title"/>
          </p:nvPr>
        </p:nvSpPr>
        <p:spPr>
          <a:xfrm>
            <a:off x="274319" y="-1"/>
            <a:ext cx="7818120" cy="1124712"/>
          </a:xfrm>
          <a:prstGeom prst="rect">
            <a:avLst/>
          </a:prstGeom>
          <a:noFill/>
          <a:ln>
            <a:noFill/>
          </a:ln>
        </p:spPr>
        <p:txBody>
          <a:bodyPr anchorCtr="0" anchor="ctr" bIns="40475" lIns="80975" spcFirstLastPara="1" rIns="80975" wrap="square" tIns="40475">
            <a:noAutofit/>
          </a:bodyPr>
          <a:lstStyle/>
          <a:p>
            <a:pPr indent="0" lvl="0" marL="0" rtl="0" algn="ctr">
              <a:spcBef>
                <a:spcPts val="0"/>
              </a:spcBef>
              <a:spcAft>
                <a:spcPts val="0"/>
              </a:spcAft>
              <a:buNone/>
            </a:pPr>
            <a:r>
              <a:rPr b="1" lang="en-US" sz="3200">
                <a:solidFill>
                  <a:schemeClr val="dk1"/>
                </a:solidFill>
              </a:rPr>
              <a:t>Performance and Accountability Report (PAR) </a:t>
            </a:r>
            <a:r>
              <a:rPr b="1" lang="en-US" sz="2800">
                <a:solidFill>
                  <a:schemeClr val="dk1"/>
                </a:solidFill>
              </a:rPr>
              <a:t>(2 of 2)</a:t>
            </a:r>
            <a:endParaRPr/>
          </a:p>
        </p:txBody>
      </p:sp>
      <p:sp>
        <p:nvSpPr>
          <p:cNvPr id="515" name="Google Shape;515;p32"/>
          <p:cNvSpPr txBox="1"/>
          <p:nvPr>
            <p:ph idx="1" type="body"/>
          </p:nvPr>
        </p:nvSpPr>
        <p:spPr>
          <a:xfrm>
            <a:off x="411163" y="1594418"/>
            <a:ext cx="7407275" cy="3714182"/>
          </a:xfrm>
          <a:prstGeom prst="rect">
            <a:avLst/>
          </a:prstGeom>
          <a:noFill/>
          <a:ln>
            <a:noFill/>
          </a:ln>
        </p:spPr>
        <p:txBody>
          <a:bodyPr anchorCtr="0" anchor="t" bIns="40475" lIns="80975" spcFirstLastPara="1" rIns="80975" wrap="square" tIns="40475">
            <a:noAutofit/>
          </a:bodyPr>
          <a:lstStyle/>
          <a:p>
            <a:pPr indent="-457200" lvl="1" marL="862012" rtl="0" algn="l">
              <a:lnSpc>
                <a:spcPct val="90000"/>
              </a:lnSpc>
              <a:spcBef>
                <a:spcPts val="0"/>
              </a:spcBef>
              <a:spcAft>
                <a:spcPts val="0"/>
              </a:spcAft>
              <a:buClr>
                <a:schemeClr val="dk1"/>
              </a:buClr>
              <a:buSzPts val="2592"/>
              <a:buFont typeface="Arial"/>
              <a:buAutoNum type="arabicPeriod" startAt="3"/>
            </a:pPr>
            <a:r>
              <a:rPr lang="en-US" sz="2400"/>
              <a:t>Basic financial statements: balance sheet, statement of net cost, statement of changes in net position, statement of budgetary resources, statement of custodial activity, and statement of social insurance.</a:t>
            </a:r>
            <a:endParaRPr/>
          </a:p>
          <a:p>
            <a:pPr indent="0" lvl="1" marL="404812" rtl="0" algn="l">
              <a:lnSpc>
                <a:spcPct val="90000"/>
              </a:lnSpc>
              <a:spcBef>
                <a:spcPts val="0"/>
              </a:spcBef>
              <a:spcAft>
                <a:spcPts val="0"/>
              </a:spcAft>
              <a:buClr>
                <a:schemeClr val="dk1"/>
              </a:buClr>
              <a:buSzPts val="2592"/>
              <a:buFont typeface="Arial"/>
              <a:buNone/>
            </a:pPr>
            <a:r>
              <a:rPr lang="en-US" sz="2400"/>
              <a:t> </a:t>
            </a:r>
            <a:endParaRPr/>
          </a:p>
          <a:p>
            <a:pPr indent="-447675" lvl="1" marL="850900" rtl="0" algn="l">
              <a:lnSpc>
                <a:spcPct val="90000"/>
              </a:lnSpc>
              <a:spcBef>
                <a:spcPts val="480"/>
              </a:spcBef>
              <a:spcAft>
                <a:spcPts val="0"/>
              </a:spcAft>
              <a:buClr>
                <a:schemeClr val="dk1"/>
              </a:buClr>
              <a:buSzPts val="2592"/>
              <a:buFont typeface="Arial"/>
              <a:buNone/>
            </a:pPr>
            <a:r>
              <a:rPr lang="en-US" sz="2400"/>
              <a:t>4.	Other accompanying information such as information about tax burden, tax gap, challenges facing management, and revenue forgone.</a:t>
            </a:r>
            <a:endParaRPr/>
          </a:p>
        </p:txBody>
      </p:sp>
    </p:spTree>
  </p:cSld>
  <p:clrMapOvr>
    <a:masterClrMapping/>
  </p:clrMapOvr>
</p:sld>
</file>

<file path=ppt/slides/slide3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19" name="Shape 519"/>
        <p:cNvGrpSpPr/>
        <p:nvPr/>
      </p:nvGrpSpPr>
      <p:grpSpPr>
        <a:xfrm>
          <a:off x="0" y="0"/>
          <a:ext cx="0" cy="0"/>
          <a:chOff x="0" y="0"/>
          <a:chExt cx="0" cy="0"/>
        </a:xfrm>
      </p:grpSpPr>
      <p:sp>
        <p:nvSpPr>
          <p:cNvPr id="520" name="Google Shape;520;p33"/>
          <p:cNvSpPr txBox="1"/>
          <p:nvPr>
            <p:ph type="title"/>
          </p:nvPr>
        </p:nvSpPr>
        <p:spPr>
          <a:xfrm>
            <a:off x="274320" y="0"/>
            <a:ext cx="7818120" cy="1124712"/>
          </a:xfrm>
          <a:prstGeom prst="rect">
            <a:avLst/>
          </a:prstGeom>
          <a:noFill/>
          <a:ln>
            <a:noFill/>
          </a:ln>
        </p:spPr>
        <p:txBody>
          <a:bodyPr anchorCtr="0" anchor="ctr" bIns="40475" lIns="80975" spcFirstLastPara="1" rIns="80975" wrap="square" tIns="40475">
            <a:noAutofit/>
          </a:bodyPr>
          <a:lstStyle/>
          <a:p>
            <a:pPr indent="0" lvl="0" marL="0" rtl="0" algn="ctr">
              <a:spcBef>
                <a:spcPts val="0"/>
              </a:spcBef>
              <a:spcAft>
                <a:spcPts val="0"/>
              </a:spcAft>
              <a:buNone/>
            </a:pPr>
            <a:r>
              <a:rPr b="1" lang="en-US" sz="3200">
                <a:solidFill>
                  <a:schemeClr val="dk1"/>
                </a:solidFill>
              </a:rPr>
              <a:t>Not-for-Profit (NFP) Organizations Financial Reporting </a:t>
            </a:r>
            <a:r>
              <a:rPr b="1" lang="en-US" sz="2800">
                <a:solidFill>
                  <a:schemeClr val="dk1"/>
                </a:solidFill>
              </a:rPr>
              <a:t>(1 of 3)</a:t>
            </a:r>
            <a:endParaRPr/>
          </a:p>
        </p:txBody>
      </p:sp>
      <p:sp>
        <p:nvSpPr>
          <p:cNvPr id="521" name="Google Shape;521;p33"/>
          <p:cNvSpPr txBox="1"/>
          <p:nvPr>
            <p:ph idx="1" type="body"/>
          </p:nvPr>
        </p:nvSpPr>
        <p:spPr>
          <a:xfrm>
            <a:off x="475796" y="1503589"/>
            <a:ext cx="7818120" cy="1124712"/>
          </a:xfrm>
          <a:prstGeom prst="rect">
            <a:avLst/>
          </a:prstGeom>
          <a:noFill/>
          <a:ln>
            <a:noFill/>
          </a:ln>
        </p:spPr>
        <p:txBody>
          <a:bodyPr anchorCtr="0" anchor="t" bIns="40475" lIns="80975" spcFirstLastPara="1" rIns="80975" wrap="square" tIns="40475">
            <a:noAutofit/>
          </a:bodyPr>
          <a:lstStyle/>
          <a:p>
            <a:pPr indent="0" lvl="0" marL="0" rtl="0" algn="l">
              <a:spcBef>
                <a:spcPts val="0"/>
              </a:spcBef>
              <a:spcAft>
                <a:spcPts val="0"/>
              </a:spcAft>
              <a:buClr>
                <a:schemeClr val="dk1"/>
              </a:buClr>
              <a:buSzPts val="2400"/>
              <a:buFont typeface="Arial"/>
              <a:buNone/>
            </a:pPr>
            <a:r>
              <a:rPr lang="en-US" sz="2400"/>
              <a:t>The primary purpose of NFP financial statements is to provide decision-useful financial information to resource providers, such as donors, members, and creditors.</a:t>
            </a:r>
            <a:endParaRPr/>
          </a:p>
          <a:p>
            <a:pPr indent="0" lvl="0" marL="0" rtl="0" algn="l">
              <a:spcBef>
                <a:spcPts val="2880"/>
              </a:spcBef>
              <a:spcAft>
                <a:spcPts val="0"/>
              </a:spcAft>
              <a:buClr>
                <a:schemeClr val="dk1"/>
              </a:buClr>
              <a:buSzPts val="2400"/>
              <a:buFont typeface="Arial"/>
              <a:buNone/>
            </a:pPr>
            <a:r>
              <a:rPr lang="en-US" sz="2400"/>
              <a:t>These resource providers need information to assess the services provided by an NFP and the ability of the NFP to continue to provide those services, as well as management’s performance and stewardship of resources.</a:t>
            </a:r>
            <a:endParaRPr/>
          </a:p>
        </p:txBody>
      </p:sp>
    </p:spTree>
  </p:cSld>
  <p:clrMapOvr>
    <a:masterClrMapping/>
  </p:clrMapOvr>
</p:sld>
</file>

<file path=ppt/slides/slide3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25" name="Shape 525"/>
        <p:cNvGrpSpPr/>
        <p:nvPr/>
      </p:nvGrpSpPr>
      <p:grpSpPr>
        <a:xfrm>
          <a:off x="0" y="0"/>
          <a:ext cx="0" cy="0"/>
          <a:chOff x="0" y="0"/>
          <a:chExt cx="0" cy="0"/>
        </a:xfrm>
      </p:grpSpPr>
      <p:grpSp>
        <p:nvGrpSpPr>
          <p:cNvPr id="526" name="Google Shape;526;p34"/>
          <p:cNvGrpSpPr/>
          <p:nvPr/>
        </p:nvGrpSpPr>
        <p:grpSpPr>
          <a:xfrm>
            <a:off x="493486" y="1562344"/>
            <a:ext cx="7489371" cy="3978055"/>
            <a:chOff x="0" y="-88656"/>
            <a:chExt cx="7489371" cy="3978055"/>
          </a:xfrm>
        </p:grpSpPr>
        <p:sp>
          <p:nvSpPr>
            <p:cNvPr id="527" name="Google Shape;527;p34"/>
            <p:cNvSpPr/>
            <p:nvPr/>
          </p:nvSpPr>
          <p:spPr>
            <a:xfrm>
              <a:off x="0" y="-88656"/>
              <a:ext cx="7489371" cy="2494379"/>
            </a:xfrm>
            <a:prstGeom prst="rect">
              <a:avLst/>
            </a:prstGeom>
            <a:solidFill>
              <a:srgbClr val="A8CACD"/>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28" name="Google Shape;528;p34"/>
            <p:cNvSpPr txBox="1"/>
            <p:nvPr/>
          </p:nvSpPr>
          <p:spPr>
            <a:xfrm>
              <a:off x="0" y="-88656"/>
              <a:ext cx="7489371" cy="2494379"/>
            </a:xfrm>
            <a:prstGeom prst="rect">
              <a:avLst/>
            </a:prstGeom>
            <a:noFill/>
            <a:ln>
              <a:noFill/>
            </a:ln>
          </p:spPr>
          <p:txBody>
            <a:bodyPr anchorCtr="0" anchor="ctr" bIns="106675" lIns="106675" spcFirstLastPara="1" rIns="106675" wrap="square" tIns="106675">
              <a:noAutofit/>
            </a:bodyPr>
            <a:lstStyle/>
            <a:p>
              <a:pPr indent="0" lvl="0" marL="0" marR="0" rtl="0" algn="ctr">
                <a:lnSpc>
                  <a:spcPct val="90000"/>
                </a:lnSpc>
                <a:spcBef>
                  <a:spcPts val="0"/>
                </a:spcBef>
                <a:spcAft>
                  <a:spcPts val="0"/>
                </a:spcAft>
                <a:buNone/>
              </a:pPr>
              <a:r>
                <a:rPr lang="en-US" sz="2800">
                  <a:solidFill>
                    <a:schemeClr val="dk1"/>
                  </a:solidFill>
                  <a:latin typeface="Times New Roman"/>
                  <a:ea typeface="Times New Roman"/>
                  <a:cs typeface="Times New Roman"/>
                  <a:sym typeface="Times New Roman"/>
                </a:rPr>
                <a:t>Those NFP organizations that are nongovernmental in nature are required to follow FASB accounting and financial reporting standards. These standards require presentation of a:</a:t>
              </a:r>
              <a:endParaRPr/>
            </a:p>
          </p:txBody>
        </p:sp>
        <p:sp>
          <p:nvSpPr>
            <p:cNvPr id="529" name="Google Shape;529;p34"/>
            <p:cNvSpPr/>
            <p:nvPr/>
          </p:nvSpPr>
          <p:spPr>
            <a:xfrm>
              <a:off x="35074" y="2249949"/>
              <a:ext cx="2467625" cy="1280650"/>
            </a:xfrm>
            <a:prstGeom prst="rect">
              <a:avLst/>
            </a:prstGeom>
            <a:solidFill>
              <a:schemeClr val="accent1"/>
            </a:solidFill>
            <a:ln cap="flat" cmpd="sng" w="25400">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30" name="Google Shape;530;p34"/>
            <p:cNvSpPr txBox="1"/>
            <p:nvPr/>
          </p:nvSpPr>
          <p:spPr>
            <a:xfrm>
              <a:off x="35074" y="2249949"/>
              <a:ext cx="2467625" cy="1280650"/>
            </a:xfrm>
            <a:prstGeom prst="rect">
              <a:avLst/>
            </a:prstGeom>
            <a:noFill/>
            <a:ln>
              <a:noFill/>
            </a:ln>
          </p:spPr>
          <p:txBody>
            <a:bodyPr anchorCtr="0" anchor="ctr" bIns="91425" lIns="91425" spcFirstLastPara="1" rIns="91425" wrap="square" tIns="91425">
              <a:noAutofit/>
            </a:bodyPr>
            <a:lstStyle/>
            <a:p>
              <a:pPr indent="0" lvl="0" marL="0" marR="0" rtl="0" algn="ctr">
                <a:lnSpc>
                  <a:spcPct val="90000"/>
                </a:lnSpc>
                <a:spcBef>
                  <a:spcPts val="0"/>
                </a:spcBef>
                <a:spcAft>
                  <a:spcPts val="0"/>
                </a:spcAft>
                <a:buNone/>
              </a:pPr>
              <a:r>
                <a:rPr lang="en-US" sz="2400">
                  <a:solidFill>
                    <a:schemeClr val="dk1"/>
                  </a:solidFill>
                  <a:latin typeface="Times New Roman"/>
                  <a:ea typeface="Times New Roman"/>
                  <a:cs typeface="Times New Roman"/>
                  <a:sym typeface="Times New Roman"/>
                </a:rPr>
                <a:t>Statement of financial position (balance sheet).</a:t>
              </a:r>
              <a:endParaRPr sz="2400">
                <a:solidFill>
                  <a:schemeClr val="dk1"/>
                </a:solidFill>
                <a:latin typeface="Times New Roman"/>
                <a:ea typeface="Times New Roman"/>
                <a:cs typeface="Times New Roman"/>
                <a:sym typeface="Times New Roman"/>
              </a:endParaRPr>
            </a:p>
          </p:txBody>
        </p:sp>
        <p:sp>
          <p:nvSpPr>
            <p:cNvPr id="531" name="Google Shape;531;p34"/>
            <p:cNvSpPr/>
            <p:nvPr/>
          </p:nvSpPr>
          <p:spPr>
            <a:xfrm>
              <a:off x="2534268" y="2252629"/>
              <a:ext cx="2696475" cy="1248954"/>
            </a:xfrm>
            <a:prstGeom prst="rect">
              <a:avLst/>
            </a:prstGeom>
            <a:solidFill>
              <a:schemeClr val="accent1"/>
            </a:solidFill>
            <a:ln cap="flat" cmpd="sng" w="25400">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32" name="Google Shape;532;p34"/>
            <p:cNvSpPr txBox="1"/>
            <p:nvPr/>
          </p:nvSpPr>
          <p:spPr>
            <a:xfrm>
              <a:off x="2534268" y="2252629"/>
              <a:ext cx="2696475" cy="1248954"/>
            </a:xfrm>
            <a:prstGeom prst="rect">
              <a:avLst/>
            </a:prstGeom>
            <a:noFill/>
            <a:ln>
              <a:noFill/>
            </a:ln>
          </p:spPr>
          <p:txBody>
            <a:bodyPr anchorCtr="0" anchor="ctr" bIns="91425" lIns="91425" spcFirstLastPara="1" rIns="91425" wrap="square" tIns="91425">
              <a:noAutofit/>
            </a:bodyPr>
            <a:lstStyle/>
            <a:p>
              <a:pPr indent="0" lvl="0" marL="0" marR="0" rtl="0" algn="ctr">
                <a:lnSpc>
                  <a:spcPct val="90000"/>
                </a:lnSpc>
                <a:spcBef>
                  <a:spcPts val="0"/>
                </a:spcBef>
                <a:spcAft>
                  <a:spcPts val="0"/>
                </a:spcAft>
                <a:buNone/>
              </a:pPr>
              <a:r>
                <a:rPr lang="en-US" sz="2400">
                  <a:solidFill>
                    <a:schemeClr val="dk1"/>
                  </a:solidFill>
                  <a:latin typeface="Times New Roman"/>
                  <a:ea typeface="Times New Roman"/>
                  <a:cs typeface="Times New Roman"/>
                  <a:sym typeface="Times New Roman"/>
                </a:rPr>
                <a:t>Statement of activities (income statement).</a:t>
              </a:r>
              <a:endParaRPr sz="2400">
                <a:solidFill>
                  <a:schemeClr val="dk1"/>
                </a:solidFill>
                <a:latin typeface="Times New Roman"/>
                <a:ea typeface="Times New Roman"/>
                <a:cs typeface="Times New Roman"/>
                <a:sym typeface="Times New Roman"/>
              </a:endParaRPr>
            </a:p>
          </p:txBody>
        </p:sp>
        <p:sp>
          <p:nvSpPr>
            <p:cNvPr id="533" name="Google Shape;533;p34"/>
            <p:cNvSpPr/>
            <p:nvPr/>
          </p:nvSpPr>
          <p:spPr>
            <a:xfrm>
              <a:off x="5149559" y="2258224"/>
              <a:ext cx="2321275" cy="1272375"/>
            </a:xfrm>
            <a:prstGeom prst="rect">
              <a:avLst/>
            </a:prstGeom>
            <a:solidFill>
              <a:schemeClr val="accent1"/>
            </a:solidFill>
            <a:ln cap="flat" cmpd="sng" w="25400">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34" name="Google Shape;534;p34"/>
            <p:cNvSpPr txBox="1"/>
            <p:nvPr/>
          </p:nvSpPr>
          <p:spPr>
            <a:xfrm>
              <a:off x="5149559" y="2258224"/>
              <a:ext cx="2321275" cy="1272375"/>
            </a:xfrm>
            <a:prstGeom prst="rect">
              <a:avLst/>
            </a:prstGeom>
            <a:noFill/>
            <a:ln>
              <a:noFill/>
            </a:ln>
          </p:spPr>
          <p:txBody>
            <a:bodyPr anchorCtr="0" anchor="ctr" bIns="91425" lIns="91425" spcFirstLastPara="1" rIns="91425" wrap="square" tIns="91425">
              <a:noAutofit/>
            </a:bodyPr>
            <a:lstStyle/>
            <a:p>
              <a:pPr indent="0" lvl="0" marL="0" marR="0" rtl="0" algn="ctr">
                <a:lnSpc>
                  <a:spcPct val="90000"/>
                </a:lnSpc>
                <a:spcBef>
                  <a:spcPts val="0"/>
                </a:spcBef>
                <a:spcAft>
                  <a:spcPts val="0"/>
                </a:spcAft>
                <a:buNone/>
              </a:pPr>
              <a:r>
                <a:rPr lang="en-US" sz="2400">
                  <a:solidFill>
                    <a:schemeClr val="dk1"/>
                  </a:solidFill>
                  <a:latin typeface="Times New Roman"/>
                  <a:ea typeface="Times New Roman"/>
                  <a:cs typeface="Times New Roman"/>
                  <a:sym typeface="Times New Roman"/>
                </a:rPr>
                <a:t>Statement of cash flows.</a:t>
              </a:r>
              <a:endParaRPr sz="2400">
                <a:solidFill>
                  <a:schemeClr val="dk1"/>
                </a:solidFill>
                <a:latin typeface="Times New Roman"/>
                <a:ea typeface="Times New Roman"/>
                <a:cs typeface="Times New Roman"/>
                <a:sym typeface="Times New Roman"/>
              </a:endParaRPr>
            </a:p>
          </p:txBody>
        </p:sp>
        <p:sp>
          <p:nvSpPr>
            <p:cNvPr id="535" name="Google Shape;535;p34"/>
            <p:cNvSpPr/>
            <p:nvPr/>
          </p:nvSpPr>
          <p:spPr>
            <a:xfrm>
              <a:off x="0" y="3642257"/>
              <a:ext cx="7489371" cy="247142"/>
            </a:xfrm>
            <a:prstGeom prst="rect">
              <a:avLst/>
            </a:prstGeom>
            <a:solidFill>
              <a:srgbClr val="A8CACD"/>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536" name="Google Shape;536;p34"/>
          <p:cNvSpPr txBox="1"/>
          <p:nvPr>
            <p:ph type="title"/>
          </p:nvPr>
        </p:nvSpPr>
        <p:spPr>
          <a:xfrm>
            <a:off x="274319" y="0"/>
            <a:ext cx="7818120" cy="1124712"/>
          </a:xfrm>
          <a:prstGeom prst="rect">
            <a:avLst/>
          </a:prstGeom>
          <a:noFill/>
          <a:ln>
            <a:noFill/>
          </a:ln>
        </p:spPr>
        <p:txBody>
          <a:bodyPr anchorCtr="0" anchor="ctr" bIns="40475" lIns="80975" spcFirstLastPara="1" rIns="80975" wrap="square" tIns="40475">
            <a:noAutofit/>
          </a:bodyPr>
          <a:lstStyle/>
          <a:p>
            <a:pPr indent="0" lvl="0" marL="0" rtl="0" algn="ctr">
              <a:spcBef>
                <a:spcPts val="0"/>
              </a:spcBef>
              <a:spcAft>
                <a:spcPts val="0"/>
              </a:spcAft>
              <a:buNone/>
            </a:pPr>
            <a:r>
              <a:rPr b="1" lang="en-US" sz="3200">
                <a:solidFill>
                  <a:srgbClr val="000000"/>
                </a:solidFill>
              </a:rPr>
              <a:t>Not-for-Profit (NFP) Organizations</a:t>
            </a:r>
            <a:br>
              <a:rPr b="1" lang="en-US" sz="3200">
                <a:solidFill>
                  <a:srgbClr val="000000"/>
                </a:solidFill>
              </a:rPr>
            </a:br>
            <a:r>
              <a:rPr b="1" lang="en-US" sz="3200">
                <a:solidFill>
                  <a:srgbClr val="000000"/>
                </a:solidFill>
              </a:rPr>
              <a:t>Financial Reporting </a:t>
            </a:r>
            <a:r>
              <a:rPr b="1" lang="en-US" sz="2800">
                <a:solidFill>
                  <a:srgbClr val="000000"/>
                </a:solidFill>
              </a:rPr>
              <a:t>(2 of 3)</a:t>
            </a:r>
            <a:endParaRPr sz="2800"/>
          </a:p>
        </p:txBody>
      </p:sp>
    </p:spTree>
  </p:cSld>
  <p:clrMapOvr>
    <a:masterClrMapping/>
  </p:clrMapOvr>
</p:sld>
</file>

<file path=ppt/slides/slide3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40" name="Shape 540"/>
        <p:cNvGrpSpPr/>
        <p:nvPr/>
      </p:nvGrpSpPr>
      <p:grpSpPr>
        <a:xfrm>
          <a:off x="0" y="0"/>
          <a:ext cx="0" cy="0"/>
          <a:chOff x="0" y="0"/>
          <a:chExt cx="0" cy="0"/>
        </a:xfrm>
      </p:grpSpPr>
      <p:sp>
        <p:nvSpPr>
          <p:cNvPr id="541" name="Google Shape;541;p35"/>
          <p:cNvSpPr txBox="1"/>
          <p:nvPr>
            <p:ph type="title"/>
          </p:nvPr>
        </p:nvSpPr>
        <p:spPr>
          <a:xfrm>
            <a:off x="274319" y="-1"/>
            <a:ext cx="7818120" cy="1124712"/>
          </a:xfrm>
          <a:prstGeom prst="rect">
            <a:avLst/>
          </a:prstGeom>
          <a:noFill/>
          <a:ln>
            <a:noFill/>
          </a:ln>
        </p:spPr>
        <p:txBody>
          <a:bodyPr anchorCtr="0" anchor="ctr" bIns="40475" lIns="80975" spcFirstLastPara="1" rIns="80975" wrap="square" tIns="40475">
            <a:noAutofit/>
          </a:bodyPr>
          <a:lstStyle/>
          <a:p>
            <a:pPr indent="0" lvl="0" marL="0" rtl="0" algn="ctr">
              <a:spcBef>
                <a:spcPts val="0"/>
              </a:spcBef>
              <a:spcAft>
                <a:spcPts val="0"/>
              </a:spcAft>
              <a:buNone/>
            </a:pPr>
            <a:r>
              <a:rPr b="1" lang="en-US" sz="3200">
                <a:solidFill>
                  <a:srgbClr val="000000"/>
                </a:solidFill>
              </a:rPr>
              <a:t>Not-for-Profit (NFP) Organizations Financial Reporting </a:t>
            </a:r>
            <a:r>
              <a:rPr b="1" lang="en-US" sz="2800">
                <a:solidFill>
                  <a:srgbClr val="000000"/>
                </a:solidFill>
              </a:rPr>
              <a:t>(3 of 3)</a:t>
            </a:r>
            <a:endParaRPr b="1" sz="2800">
              <a:solidFill>
                <a:schemeClr val="dk1"/>
              </a:solidFill>
            </a:endParaRPr>
          </a:p>
        </p:txBody>
      </p:sp>
      <p:sp>
        <p:nvSpPr>
          <p:cNvPr id="542" name="Google Shape;542;p35"/>
          <p:cNvSpPr txBox="1"/>
          <p:nvPr>
            <p:ph idx="1" type="body"/>
          </p:nvPr>
        </p:nvSpPr>
        <p:spPr>
          <a:xfrm>
            <a:off x="558800" y="1567393"/>
            <a:ext cx="7362825" cy="4076169"/>
          </a:xfrm>
          <a:prstGeom prst="rect">
            <a:avLst/>
          </a:prstGeom>
          <a:noFill/>
          <a:ln>
            <a:noFill/>
          </a:ln>
        </p:spPr>
        <p:txBody>
          <a:bodyPr anchorCtr="0" anchor="t" bIns="40475" lIns="80975" spcFirstLastPara="1" rIns="80975" wrap="square" tIns="40475">
            <a:noAutofit/>
          </a:bodyPr>
          <a:lstStyle/>
          <a:p>
            <a:pPr indent="0" lvl="0" marL="0" rtl="0" algn="l">
              <a:spcBef>
                <a:spcPts val="0"/>
              </a:spcBef>
              <a:spcAft>
                <a:spcPts val="0"/>
              </a:spcAft>
              <a:buClr>
                <a:schemeClr val="dk1"/>
              </a:buClr>
              <a:buSzPts val="2400"/>
              <a:buFont typeface="Arial"/>
              <a:buNone/>
            </a:pPr>
            <a:r>
              <a:rPr lang="en-US" sz="2400"/>
              <a:t>In addition to these statements, NFPs are required to present information showing the relationship between functional expenses and natural expenses.</a:t>
            </a:r>
            <a:endParaRPr/>
          </a:p>
          <a:p>
            <a:pPr indent="0" lvl="0" marL="0" rtl="0" algn="l">
              <a:spcBef>
                <a:spcPts val="480"/>
              </a:spcBef>
              <a:spcAft>
                <a:spcPts val="0"/>
              </a:spcAft>
              <a:buClr>
                <a:schemeClr val="dk1"/>
              </a:buClr>
              <a:buSzPts val="2400"/>
              <a:buFont typeface="Arial"/>
              <a:buNone/>
            </a:pPr>
            <a:r>
              <a:rPr lang="en-US" sz="2400"/>
              <a:t> </a:t>
            </a:r>
            <a:endParaRPr/>
          </a:p>
          <a:p>
            <a:pPr indent="0" lvl="0" marL="0" rtl="0" algn="l">
              <a:spcBef>
                <a:spcPts val="480"/>
              </a:spcBef>
              <a:spcAft>
                <a:spcPts val="0"/>
              </a:spcAft>
              <a:buClr>
                <a:schemeClr val="dk1"/>
              </a:buClr>
              <a:buSzPts val="2400"/>
              <a:buFont typeface="Arial"/>
              <a:buNone/>
            </a:pPr>
            <a:r>
              <a:rPr lang="en-US" sz="2400"/>
              <a:t>This information can be presented as one of the following:</a:t>
            </a:r>
            <a:endParaRPr/>
          </a:p>
          <a:p>
            <a:pPr indent="-303213" lvl="0" marL="303213" rtl="0" algn="l">
              <a:spcBef>
                <a:spcPts val="480"/>
              </a:spcBef>
              <a:spcAft>
                <a:spcPts val="0"/>
              </a:spcAft>
              <a:buClr>
                <a:schemeClr val="dk1"/>
              </a:buClr>
              <a:buSzPts val="2400"/>
              <a:buFont typeface="Noto Sans Symbols"/>
              <a:buChar char="▪"/>
            </a:pPr>
            <a:r>
              <a:rPr lang="en-US" sz="2400"/>
              <a:t>Part of the statement of activities</a:t>
            </a:r>
            <a:endParaRPr/>
          </a:p>
          <a:p>
            <a:pPr indent="-303213" lvl="0" marL="303213" rtl="0" algn="l">
              <a:spcBef>
                <a:spcPts val="480"/>
              </a:spcBef>
              <a:spcAft>
                <a:spcPts val="0"/>
              </a:spcAft>
              <a:buClr>
                <a:schemeClr val="dk1"/>
              </a:buClr>
              <a:buSzPts val="2400"/>
              <a:buFont typeface="Noto Sans Symbols"/>
              <a:buChar char="▪"/>
            </a:pPr>
            <a:r>
              <a:rPr lang="en-US" sz="2400"/>
              <a:t>A schedule in the notes to the financial statements</a:t>
            </a:r>
            <a:endParaRPr/>
          </a:p>
          <a:p>
            <a:pPr indent="-303213" lvl="0" marL="303213" rtl="0" algn="l">
              <a:spcBef>
                <a:spcPts val="480"/>
              </a:spcBef>
              <a:spcAft>
                <a:spcPts val="0"/>
              </a:spcAft>
              <a:buClr>
                <a:schemeClr val="dk1"/>
              </a:buClr>
              <a:buSzPts val="2400"/>
              <a:buFont typeface="Noto Sans Symbols"/>
              <a:buChar char="▪"/>
            </a:pPr>
            <a:r>
              <a:rPr lang="en-US" sz="2400"/>
              <a:t>A separate financial statement</a:t>
            </a:r>
            <a:endParaRPr/>
          </a:p>
        </p:txBody>
      </p:sp>
    </p:spTree>
  </p:cSld>
  <p:clrMapOvr>
    <a:masterClrMapping/>
  </p:clrMapOvr>
</p:sld>
</file>

<file path=ppt/slides/slide3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46" name="Shape 546"/>
        <p:cNvGrpSpPr/>
        <p:nvPr/>
      </p:nvGrpSpPr>
      <p:grpSpPr>
        <a:xfrm>
          <a:off x="0" y="0"/>
          <a:ext cx="0" cy="0"/>
          <a:chOff x="0" y="0"/>
          <a:chExt cx="0" cy="0"/>
        </a:xfrm>
      </p:grpSpPr>
      <p:sp>
        <p:nvSpPr>
          <p:cNvPr id="547" name="Google Shape;547;p36"/>
          <p:cNvSpPr txBox="1"/>
          <p:nvPr>
            <p:ph type="title"/>
          </p:nvPr>
        </p:nvSpPr>
        <p:spPr>
          <a:xfrm>
            <a:off x="274320" y="0"/>
            <a:ext cx="7818120" cy="1124712"/>
          </a:xfrm>
          <a:prstGeom prst="rect">
            <a:avLst/>
          </a:prstGeom>
          <a:noFill/>
          <a:ln>
            <a:noFill/>
          </a:ln>
        </p:spPr>
        <p:txBody>
          <a:bodyPr anchorCtr="0" anchor="ctr" bIns="40475" lIns="80975" spcFirstLastPara="1" rIns="80975" wrap="square" tIns="40475">
            <a:noAutofit/>
          </a:bodyPr>
          <a:lstStyle/>
          <a:p>
            <a:pPr indent="0" lvl="0" marL="0" rtl="0" algn="ctr">
              <a:spcBef>
                <a:spcPts val="0"/>
              </a:spcBef>
              <a:spcAft>
                <a:spcPts val="0"/>
              </a:spcAft>
              <a:buNone/>
            </a:pPr>
            <a:r>
              <a:rPr b="1" lang="en-US" sz="3200">
                <a:solidFill>
                  <a:schemeClr val="dk1"/>
                </a:solidFill>
              </a:rPr>
              <a:t>Reporting Requirements Unique to Not-for-Profit Organizations</a:t>
            </a:r>
            <a:endParaRPr/>
          </a:p>
        </p:txBody>
      </p:sp>
      <p:sp>
        <p:nvSpPr>
          <p:cNvPr id="548" name="Google Shape;548;p36"/>
          <p:cNvSpPr txBox="1"/>
          <p:nvPr>
            <p:ph idx="1" type="body"/>
          </p:nvPr>
        </p:nvSpPr>
        <p:spPr>
          <a:xfrm>
            <a:off x="425677" y="1503590"/>
            <a:ext cx="7407275" cy="3921125"/>
          </a:xfrm>
          <a:prstGeom prst="rect">
            <a:avLst/>
          </a:prstGeom>
          <a:noFill/>
          <a:ln>
            <a:noFill/>
          </a:ln>
        </p:spPr>
        <p:txBody>
          <a:bodyPr anchorCtr="0" anchor="t" bIns="40475" lIns="80975" spcFirstLastPara="1" rIns="80975" wrap="square" tIns="40475">
            <a:noAutofit/>
          </a:bodyPr>
          <a:lstStyle/>
          <a:p>
            <a:pPr indent="-303213" lvl="0" marL="303213" rtl="0" algn="l">
              <a:spcBef>
                <a:spcPts val="0"/>
              </a:spcBef>
              <a:spcAft>
                <a:spcPts val="0"/>
              </a:spcAft>
              <a:buClr>
                <a:schemeClr val="dk1"/>
              </a:buClr>
              <a:buSzPts val="2700"/>
              <a:buFont typeface="Noto Sans Symbols"/>
              <a:buChar char="▪"/>
            </a:pPr>
            <a:r>
              <a:rPr lang="en-US" sz="2500"/>
              <a:t>Demonstrating accountability for donor-imposed restrictions by reporting net assets and changes in net assets in one of two categories: (1) net assets without donor restrictions or (2) net assets with donor restrictions.</a:t>
            </a:r>
            <a:endParaRPr/>
          </a:p>
          <a:p>
            <a:pPr indent="-303213" lvl="0" marL="303213" rtl="0" algn="l">
              <a:spcBef>
                <a:spcPts val="500"/>
              </a:spcBef>
              <a:spcAft>
                <a:spcPts val="0"/>
              </a:spcAft>
              <a:buClr>
                <a:schemeClr val="dk1"/>
              </a:buClr>
              <a:buSzPts val="2700"/>
              <a:buFont typeface="Noto Sans Symbols"/>
              <a:buChar char="▪"/>
            </a:pPr>
            <a:r>
              <a:rPr lang="en-US" sz="2500"/>
              <a:t>Reporting program service expenses separately from supporting service expenses. The latter include overhead (such as, non-program management and general expenses) and fund-raising expenses.</a:t>
            </a:r>
            <a:endParaRPr/>
          </a:p>
        </p:txBody>
      </p:sp>
    </p:spTree>
  </p:cSld>
  <p:clrMapOvr>
    <a:masterClrMapping/>
  </p:clrMapOvr>
</p:sld>
</file>

<file path=ppt/slides/slide3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52" name="Shape 552"/>
        <p:cNvGrpSpPr/>
        <p:nvPr/>
      </p:nvGrpSpPr>
      <p:grpSpPr>
        <a:xfrm>
          <a:off x="0" y="0"/>
          <a:ext cx="0" cy="0"/>
          <a:chOff x="0" y="0"/>
          <a:chExt cx="0" cy="0"/>
        </a:xfrm>
      </p:grpSpPr>
      <p:sp>
        <p:nvSpPr>
          <p:cNvPr id="553" name="Google Shape;553;p37"/>
          <p:cNvSpPr txBox="1"/>
          <p:nvPr>
            <p:ph type="title"/>
          </p:nvPr>
        </p:nvSpPr>
        <p:spPr>
          <a:xfrm>
            <a:off x="274319" y="0"/>
            <a:ext cx="7818120" cy="1124712"/>
          </a:xfrm>
          <a:prstGeom prst="rect">
            <a:avLst/>
          </a:prstGeom>
          <a:noFill/>
          <a:ln>
            <a:noFill/>
          </a:ln>
        </p:spPr>
        <p:txBody>
          <a:bodyPr anchorCtr="0" anchor="ctr" bIns="40475" lIns="80975" spcFirstLastPara="1" rIns="80975" wrap="square" tIns="40475">
            <a:noAutofit/>
          </a:bodyPr>
          <a:lstStyle/>
          <a:p>
            <a:pPr indent="0" lvl="0" marL="0" rtl="0" algn="ctr">
              <a:spcBef>
                <a:spcPts val="0"/>
              </a:spcBef>
              <a:spcAft>
                <a:spcPts val="0"/>
              </a:spcAft>
              <a:buNone/>
            </a:pPr>
            <a:r>
              <a:rPr b="1" lang="en-US" sz="3200"/>
              <a:t>Other Accountability Reporting</a:t>
            </a:r>
            <a:endParaRPr/>
          </a:p>
        </p:txBody>
      </p:sp>
      <p:sp>
        <p:nvSpPr>
          <p:cNvPr id="554" name="Google Shape;554;p37"/>
          <p:cNvSpPr txBox="1"/>
          <p:nvPr>
            <p:ph idx="1" type="body"/>
          </p:nvPr>
        </p:nvSpPr>
        <p:spPr>
          <a:xfrm>
            <a:off x="411163" y="1677988"/>
            <a:ext cx="7407275" cy="3630612"/>
          </a:xfrm>
          <a:prstGeom prst="rect">
            <a:avLst/>
          </a:prstGeom>
          <a:noFill/>
          <a:ln>
            <a:noFill/>
          </a:ln>
        </p:spPr>
        <p:txBody>
          <a:bodyPr anchorCtr="0" anchor="t" bIns="40475" lIns="80975" spcFirstLastPara="1" rIns="80975" wrap="square" tIns="40475">
            <a:noAutofit/>
          </a:bodyPr>
          <a:lstStyle/>
          <a:p>
            <a:pPr indent="-303213" lvl="0" marL="303213" rtl="0" algn="l">
              <a:spcBef>
                <a:spcPts val="0"/>
              </a:spcBef>
              <a:spcAft>
                <a:spcPts val="0"/>
              </a:spcAft>
              <a:buClr>
                <a:schemeClr val="dk1"/>
              </a:buClr>
              <a:buSzPts val="3024"/>
              <a:buFont typeface="Noto Sans Symbols"/>
              <a:buChar char="▪"/>
            </a:pPr>
            <a:r>
              <a:rPr lang="en-US"/>
              <a:t>Popular Reports – highly condensed and unaudited</a:t>
            </a:r>
            <a:endParaRPr/>
          </a:p>
          <a:p>
            <a:pPr indent="-303213" lvl="0" marL="303213" rtl="0" algn="l">
              <a:spcBef>
                <a:spcPts val="560"/>
              </a:spcBef>
              <a:spcAft>
                <a:spcPts val="0"/>
              </a:spcAft>
              <a:buClr>
                <a:schemeClr val="dk1"/>
              </a:buClr>
              <a:buSzPts val="3024"/>
              <a:buFont typeface="Noto Sans Symbols"/>
              <a:buChar char="▪"/>
            </a:pPr>
            <a:r>
              <a:rPr lang="en-US"/>
              <a:t>Service Efforts and Accomplishments (SEA) – include both financial and nonfinancial measures of service efforts and service accomplishments</a:t>
            </a:r>
            <a:endParaRPr/>
          </a:p>
        </p:txBody>
      </p:sp>
    </p:spTree>
  </p:cSld>
  <p:clrMapOvr>
    <a:masterClrMapping/>
  </p:clrMapOvr>
</p:sld>
</file>

<file path=ppt/slides/slide3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59" name="Shape 559"/>
        <p:cNvGrpSpPr/>
        <p:nvPr/>
      </p:nvGrpSpPr>
      <p:grpSpPr>
        <a:xfrm>
          <a:off x="0" y="0"/>
          <a:ext cx="0" cy="0"/>
          <a:chOff x="0" y="0"/>
          <a:chExt cx="0" cy="0"/>
        </a:xfrm>
      </p:grpSpPr>
      <p:grpSp>
        <p:nvGrpSpPr>
          <p:cNvPr id="560" name="Google Shape;560;p38"/>
          <p:cNvGrpSpPr/>
          <p:nvPr/>
        </p:nvGrpSpPr>
        <p:grpSpPr>
          <a:xfrm>
            <a:off x="478971" y="1541433"/>
            <a:ext cx="7315198" cy="3654028"/>
            <a:chOff x="0" y="1785"/>
            <a:chExt cx="7315198" cy="3654028"/>
          </a:xfrm>
        </p:grpSpPr>
        <p:sp>
          <p:nvSpPr>
            <p:cNvPr id="561" name="Google Shape;561;p38"/>
            <p:cNvSpPr/>
            <p:nvPr/>
          </p:nvSpPr>
          <p:spPr>
            <a:xfrm rot="5400000">
              <a:off x="4419983" y="-1749718"/>
              <a:ext cx="1108702" cy="4681727"/>
            </a:xfrm>
            <a:prstGeom prst="round2SameRect">
              <a:avLst>
                <a:gd fmla="val 16667" name="adj1"/>
                <a:gd fmla="val 0" name="adj2"/>
              </a:avLst>
            </a:prstGeom>
            <a:solidFill>
              <a:srgbClr val="E7F2F3">
                <a:alpha val="89803"/>
              </a:srgbClr>
            </a:solidFill>
            <a:ln cap="flat" cmpd="sng" w="25400">
              <a:solidFill>
                <a:srgbClr val="E7F2F3">
                  <a:alpha val="89803"/>
                </a:srgbClr>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62" name="Google Shape;562;p38"/>
            <p:cNvSpPr txBox="1"/>
            <p:nvPr/>
          </p:nvSpPr>
          <p:spPr>
            <a:xfrm>
              <a:off x="2633471" y="90916"/>
              <a:ext cx="4627605" cy="1000458"/>
            </a:xfrm>
            <a:prstGeom prst="rect">
              <a:avLst/>
            </a:prstGeom>
            <a:noFill/>
            <a:ln>
              <a:noFill/>
            </a:ln>
          </p:spPr>
          <p:txBody>
            <a:bodyPr anchorCtr="0" anchor="ctr" bIns="123825" lIns="247650" spcFirstLastPara="1" rIns="247650" wrap="square" tIns="123825">
              <a:noAutofit/>
            </a:bodyPr>
            <a:lstStyle/>
            <a:p>
              <a:pPr indent="-228600" lvl="1" marL="228600" marR="0" rtl="0" algn="l">
                <a:lnSpc>
                  <a:spcPct val="90000"/>
                </a:lnSpc>
                <a:spcBef>
                  <a:spcPts val="0"/>
                </a:spcBef>
                <a:spcAft>
                  <a:spcPts val="0"/>
                </a:spcAft>
                <a:buClr>
                  <a:schemeClr val="hlink"/>
                </a:buClr>
                <a:buSzPts val="1400"/>
                <a:buFont typeface="Noto Sans Symbols"/>
                <a:buChar char="●"/>
              </a:pPr>
              <a:r>
                <a:rPr b="0" i="0" lang="en-US" sz="2000" u="none" cap="none" strike="noStrike">
                  <a:solidFill>
                    <a:schemeClr val="dk1"/>
                  </a:solidFill>
                  <a:latin typeface="Times New Roman"/>
                  <a:ea typeface="Times New Roman"/>
                  <a:cs typeface="Times New Roman"/>
                  <a:sym typeface="Times New Roman"/>
                </a:rPr>
                <a:t>Discuss in detail GASB principles, standards, and financial reporting, focusing on state and local governments.</a:t>
              </a:r>
              <a:endParaRPr b="0" i="0" sz="2000" u="none" cap="none" strike="noStrike">
                <a:solidFill>
                  <a:schemeClr val="dk1"/>
                </a:solidFill>
                <a:latin typeface="Times New Roman"/>
                <a:ea typeface="Times New Roman"/>
                <a:cs typeface="Times New Roman"/>
                <a:sym typeface="Times New Roman"/>
              </a:endParaRPr>
            </a:p>
          </p:txBody>
        </p:sp>
        <p:sp>
          <p:nvSpPr>
            <p:cNvPr id="563" name="Google Shape;563;p38"/>
            <p:cNvSpPr/>
            <p:nvPr/>
          </p:nvSpPr>
          <p:spPr>
            <a:xfrm>
              <a:off x="0" y="1785"/>
              <a:ext cx="2633471" cy="1178718"/>
            </a:xfrm>
            <a:prstGeom prst="roundRect">
              <a:avLst>
                <a:gd fmla="val 16667" name="adj"/>
              </a:avLst>
            </a:prstGeom>
            <a:solidFill>
              <a:schemeClr val="accent1"/>
            </a:solidFill>
            <a:ln cap="flat" cmpd="sng" w="25400">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64" name="Google Shape;564;p38"/>
            <p:cNvSpPr txBox="1"/>
            <p:nvPr/>
          </p:nvSpPr>
          <p:spPr>
            <a:xfrm>
              <a:off x="57540" y="59325"/>
              <a:ext cx="2518391" cy="1063638"/>
            </a:xfrm>
            <a:prstGeom prst="rect">
              <a:avLst/>
            </a:prstGeom>
            <a:noFill/>
            <a:ln>
              <a:noFill/>
            </a:ln>
          </p:spPr>
          <p:txBody>
            <a:bodyPr anchorCtr="0" anchor="ctr" bIns="53325" lIns="106675" spcFirstLastPara="1" rIns="106675" wrap="square" tIns="53325">
              <a:noAutofit/>
            </a:bodyPr>
            <a:lstStyle/>
            <a:p>
              <a:pPr indent="0" lvl="0" marL="0" marR="0" rtl="0" algn="ctr">
                <a:lnSpc>
                  <a:spcPct val="90000"/>
                </a:lnSpc>
                <a:spcBef>
                  <a:spcPts val="0"/>
                </a:spcBef>
                <a:spcAft>
                  <a:spcPts val="0"/>
                </a:spcAft>
                <a:buNone/>
              </a:pPr>
              <a:r>
                <a:rPr lang="en-US" sz="2800">
                  <a:solidFill>
                    <a:schemeClr val="dk1"/>
                  </a:solidFill>
                  <a:latin typeface="Times New Roman"/>
                  <a:ea typeface="Times New Roman"/>
                  <a:cs typeface="Times New Roman"/>
                  <a:sym typeface="Times New Roman"/>
                </a:rPr>
                <a:t>Chapters </a:t>
              </a:r>
              <a:endParaRPr/>
            </a:p>
            <a:p>
              <a:pPr indent="0" lvl="0" marL="0" marR="0" rtl="0" algn="ctr">
                <a:lnSpc>
                  <a:spcPct val="90000"/>
                </a:lnSpc>
                <a:spcBef>
                  <a:spcPts val="980"/>
                </a:spcBef>
                <a:spcAft>
                  <a:spcPts val="0"/>
                </a:spcAft>
                <a:buNone/>
              </a:pPr>
              <a:r>
                <a:rPr lang="en-US" sz="2800">
                  <a:solidFill>
                    <a:schemeClr val="dk1"/>
                  </a:solidFill>
                  <a:latin typeface="Times New Roman"/>
                  <a:ea typeface="Times New Roman"/>
                  <a:cs typeface="Times New Roman"/>
                  <a:sym typeface="Times New Roman"/>
                </a:rPr>
                <a:t>2 - 9</a:t>
              </a:r>
              <a:endParaRPr sz="2800">
                <a:solidFill>
                  <a:schemeClr val="dk1"/>
                </a:solidFill>
                <a:latin typeface="Times New Roman"/>
                <a:ea typeface="Times New Roman"/>
                <a:cs typeface="Times New Roman"/>
                <a:sym typeface="Times New Roman"/>
              </a:endParaRPr>
            </a:p>
          </p:txBody>
        </p:sp>
        <p:sp>
          <p:nvSpPr>
            <p:cNvPr id="565" name="Google Shape;565;p38"/>
            <p:cNvSpPr/>
            <p:nvPr/>
          </p:nvSpPr>
          <p:spPr>
            <a:xfrm rot="5400000">
              <a:off x="4502847" y="-512063"/>
              <a:ext cx="942975" cy="4681727"/>
            </a:xfrm>
            <a:prstGeom prst="round2SameRect">
              <a:avLst>
                <a:gd fmla="val 16667" name="adj1"/>
                <a:gd fmla="val 0" name="adj2"/>
              </a:avLst>
            </a:prstGeom>
            <a:solidFill>
              <a:srgbClr val="E7F2F3">
                <a:alpha val="89803"/>
              </a:srgbClr>
            </a:solidFill>
            <a:ln cap="flat" cmpd="sng" w="25400">
              <a:solidFill>
                <a:srgbClr val="E7F2F3">
                  <a:alpha val="89803"/>
                </a:srgbClr>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66" name="Google Shape;566;p38"/>
            <p:cNvSpPr txBox="1"/>
            <p:nvPr/>
          </p:nvSpPr>
          <p:spPr>
            <a:xfrm>
              <a:off x="2633471" y="1403345"/>
              <a:ext cx="4635695" cy="850911"/>
            </a:xfrm>
            <a:prstGeom prst="rect">
              <a:avLst/>
            </a:prstGeom>
            <a:noFill/>
            <a:ln>
              <a:noFill/>
            </a:ln>
          </p:spPr>
          <p:txBody>
            <a:bodyPr anchorCtr="0" anchor="ctr" bIns="123825" lIns="247650" spcFirstLastPara="1" rIns="247650" wrap="square" tIns="123825">
              <a:noAutofit/>
            </a:bodyPr>
            <a:lstStyle/>
            <a:p>
              <a:pPr indent="-228600" lvl="1" marL="228600" marR="0" rtl="0" algn="l">
                <a:lnSpc>
                  <a:spcPct val="90000"/>
                </a:lnSpc>
                <a:spcBef>
                  <a:spcPts val="0"/>
                </a:spcBef>
                <a:spcAft>
                  <a:spcPts val="0"/>
                </a:spcAft>
                <a:buClr>
                  <a:schemeClr val="hlink"/>
                </a:buClr>
                <a:buSzPts val="1400"/>
                <a:buFont typeface="Noto Sans Symbols"/>
                <a:buChar char="●"/>
              </a:pPr>
              <a:r>
                <a:rPr b="0" i="0" lang="en-US" sz="2000" u="none" cap="none" strike="noStrike">
                  <a:solidFill>
                    <a:schemeClr val="dk1"/>
                  </a:solidFill>
                  <a:latin typeface="Times New Roman"/>
                  <a:ea typeface="Times New Roman"/>
                  <a:cs typeface="Times New Roman"/>
                  <a:sym typeface="Times New Roman"/>
                </a:rPr>
                <a:t>Describe ways that public financial managers provide accountability over funds entrusted to them.</a:t>
              </a:r>
              <a:endParaRPr b="0" i="0" sz="2000" u="none" cap="none" strike="noStrike">
                <a:solidFill>
                  <a:schemeClr val="dk1"/>
                </a:solidFill>
                <a:latin typeface="Times New Roman"/>
                <a:ea typeface="Times New Roman"/>
                <a:cs typeface="Times New Roman"/>
                <a:sym typeface="Times New Roman"/>
              </a:endParaRPr>
            </a:p>
          </p:txBody>
        </p:sp>
        <p:sp>
          <p:nvSpPr>
            <p:cNvPr id="567" name="Google Shape;567;p38"/>
            <p:cNvSpPr/>
            <p:nvPr/>
          </p:nvSpPr>
          <p:spPr>
            <a:xfrm>
              <a:off x="0" y="1239440"/>
              <a:ext cx="2633471" cy="1178718"/>
            </a:xfrm>
            <a:prstGeom prst="roundRect">
              <a:avLst>
                <a:gd fmla="val 16667" name="adj"/>
              </a:avLst>
            </a:prstGeom>
            <a:solidFill>
              <a:schemeClr val="accent1"/>
            </a:solidFill>
            <a:ln cap="flat" cmpd="sng" w="25400">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68" name="Google Shape;568;p38"/>
            <p:cNvSpPr txBox="1"/>
            <p:nvPr/>
          </p:nvSpPr>
          <p:spPr>
            <a:xfrm>
              <a:off x="57540" y="1296980"/>
              <a:ext cx="2518391" cy="1063638"/>
            </a:xfrm>
            <a:prstGeom prst="rect">
              <a:avLst/>
            </a:prstGeom>
            <a:noFill/>
            <a:ln>
              <a:noFill/>
            </a:ln>
          </p:spPr>
          <p:txBody>
            <a:bodyPr anchorCtr="0" anchor="ctr" bIns="53325" lIns="106675" spcFirstLastPara="1" rIns="106675" wrap="square" tIns="53325">
              <a:noAutofit/>
            </a:bodyPr>
            <a:lstStyle/>
            <a:p>
              <a:pPr indent="0" lvl="0" marL="0" marR="0" rtl="0" algn="ctr">
                <a:lnSpc>
                  <a:spcPct val="90000"/>
                </a:lnSpc>
                <a:spcBef>
                  <a:spcPts val="0"/>
                </a:spcBef>
                <a:spcAft>
                  <a:spcPts val="0"/>
                </a:spcAft>
                <a:buNone/>
              </a:pPr>
              <a:r>
                <a:rPr lang="en-US" sz="2800">
                  <a:solidFill>
                    <a:schemeClr val="dk1"/>
                  </a:solidFill>
                  <a:latin typeface="Times New Roman"/>
                  <a:ea typeface="Times New Roman"/>
                  <a:cs typeface="Times New Roman"/>
                  <a:sym typeface="Times New Roman"/>
                </a:rPr>
                <a:t>Chapters </a:t>
              </a:r>
              <a:endParaRPr/>
            </a:p>
            <a:p>
              <a:pPr indent="0" lvl="0" marL="0" marR="0" rtl="0" algn="ctr">
                <a:lnSpc>
                  <a:spcPct val="90000"/>
                </a:lnSpc>
                <a:spcBef>
                  <a:spcPts val="980"/>
                </a:spcBef>
                <a:spcAft>
                  <a:spcPts val="0"/>
                </a:spcAft>
                <a:buNone/>
              </a:pPr>
              <a:r>
                <a:rPr lang="en-US" sz="2800">
                  <a:solidFill>
                    <a:schemeClr val="dk1"/>
                  </a:solidFill>
                  <a:latin typeface="Times New Roman"/>
                  <a:ea typeface="Times New Roman"/>
                  <a:cs typeface="Times New Roman"/>
                  <a:sym typeface="Times New Roman"/>
                </a:rPr>
                <a:t>10 - 12</a:t>
              </a:r>
              <a:endParaRPr sz="2800">
                <a:solidFill>
                  <a:schemeClr val="dk1"/>
                </a:solidFill>
                <a:latin typeface="Times New Roman"/>
                <a:ea typeface="Times New Roman"/>
                <a:cs typeface="Times New Roman"/>
                <a:sym typeface="Times New Roman"/>
              </a:endParaRPr>
            </a:p>
          </p:txBody>
        </p:sp>
        <p:sp>
          <p:nvSpPr>
            <p:cNvPr id="569" name="Google Shape;569;p38"/>
            <p:cNvSpPr/>
            <p:nvPr/>
          </p:nvSpPr>
          <p:spPr>
            <a:xfrm rot="5400000">
              <a:off x="4502847" y="725591"/>
              <a:ext cx="942975" cy="4681727"/>
            </a:xfrm>
            <a:prstGeom prst="round2SameRect">
              <a:avLst>
                <a:gd fmla="val 16667" name="adj1"/>
                <a:gd fmla="val 0" name="adj2"/>
              </a:avLst>
            </a:prstGeom>
            <a:solidFill>
              <a:srgbClr val="E7F2F3">
                <a:alpha val="89803"/>
              </a:srgbClr>
            </a:solidFill>
            <a:ln cap="flat" cmpd="sng" w="25400">
              <a:solidFill>
                <a:srgbClr val="E7F2F3">
                  <a:alpha val="89803"/>
                </a:srgbClr>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70" name="Google Shape;570;p38"/>
            <p:cNvSpPr txBox="1"/>
            <p:nvPr/>
          </p:nvSpPr>
          <p:spPr>
            <a:xfrm>
              <a:off x="2633471" y="2640999"/>
              <a:ext cx="4635695" cy="850911"/>
            </a:xfrm>
            <a:prstGeom prst="rect">
              <a:avLst/>
            </a:prstGeom>
            <a:noFill/>
            <a:ln>
              <a:noFill/>
            </a:ln>
          </p:spPr>
          <p:txBody>
            <a:bodyPr anchorCtr="0" anchor="ctr" bIns="123825" lIns="247650" spcFirstLastPara="1" rIns="247650" wrap="square" tIns="123825">
              <a:noAutofit/>
            </a:bodyPr>
            <a:lstStyle/>
            <a:p>
              <a:pPr indent="-228600" lvl="1" marL="228600" marR="0" rtl="0" algn="l">
                <a:lnSpc>
                  <a:spcPct val="90000"/>
                </a:lnSpc>
                <a:spcBef>
                  <a:spcPts val="0"/>
                </a:spcBef>
                <a:spcAft>
                  <a:spcPts val="0"/>
                </a:spcAft>
                <a:buClr>
                  <a:schemeClr val="hlink"/>
                </a:buClr>
                <a:buSzPts val="1400"/>
                <a:buFont typeface="Noto Sans Symbols"/>
                <a:buChar char="●"/>
              </a:pPr>
              <a:r>
                <a:rPr b="0" i="0" lang="en-US" sz="2000" u="none" cap="none" strike="noStrike">
                  <a:solidFill>
                    <a:schemeClr val="dk1"/>
                  </a:solidFill>
                  <a:latin typeface="Times New Roman"/>
                  <a:ea typeface="Times New Roman"/>
                  <a:cs typeface="Times New Roman"/>
                  <a:sym typeface="Times New Roman"/>
                </a:rPr>
                <a:t>Focus on not-for-profit organizations and federal government accounting and reporting.</a:t>
              </a:r>
              <a:endParaRPr b="0" i="0" sz="2000" u="none" cap="none" strike="noStrike">
                <a:solidFill>
                  <a:schemeClr val="dk1"/>
                </a:solidFill>
                <a:latin typeface="Times New Roman"/>
                <a:ea typeface="Times New Roman"/>
                <a:cs typeface="Times New Roman"/>
                <a:sym typeface="Times New Roman"/>
              </a:endParaRPr>
            </a:p>
          </p:txBody>
        </p:sp>
        <p:sp>
          <p:nvSpPr>
            <p:cNvPr id="571" name="Google Shape;571;p38"/>
            <p:cNvSpPr/>
            <p:nvPr/>
          </p:nvSpPr>
          <p:spPr>
            <a:xfrm>
              <a:off x="0" y="2477095"/>
              <a:ext cx="2633471" cy="1178718"/>
            </a:xfrm>
            <a:prstGeom prst="roundRect">
              <a:avLst>
                <a:gd fmla="val 16667" name="adj"/>
              </a:avLst>
            </a:prstGeom>
            <a:solidFill>
              <a:schemeClr val="accent1"/>
            </a:solidFill>
            <a:ln cap="flat" cmpd="sng" w="25400">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72" name="Google Shape;572;p38"/>
            <p:cNvSpPr txBox="1"/>
            <p:nvPr/>
          </p:nvSpPr>
          <p:spPr>
            <a:xfrm>
              <a:off x="57540" y="2534635"/>
              <a:ext cx="2518391" cy="1063638"/>
            </a:xfrm>
            <a:prstGeom prst="rect">
              <a:avLst/>
            </a:prstGeom>
            <a:noFill/>
            <a:ln>
              <a:noFill/>
            </a:ln>
          </p:spPr>
          <p:txBody>
            <a:bodyPr anchorCtr="0" anchor="ctr" bIns="53325" lIns="106675" spcFirstLastPara="1" rIns="106675" wrap="square" tIns="53325">
              <a:noAutofit/>
            </a:bodyPr>
            <a:lstStyle/>
            <a:p>
              <a:pPr indent="0" lvl="0" marL="0" marR="0" rtl="0" algn="ctr">
                <a:lnSpc>
                  <a:spcPct val="90000"/>
                </a:lnSpc>
                <a:spcBef>
                  <a:spcPts val="0"/>
                </a:spcBef>
                <a:spcAft>
                  <a:spcPts val="0"/>
                </a:spcAft>
                <a:buNone/>
              </a:pPr>
              <a:r>
                <a:rPr lang="en-US" sz="2800">
                  <a:solidFill>
                    <a:schemeClr val="dk1"/>
                  </a:solidFill>
                  <a:latin typeface="Times New Roman"/>
                  <a:ea typeface="Times New Roman"/>
                  <a:cs typeface="Times New Roman"/>
                  <a:sym typeface="Times New Roman"/>
                </a:rPr>
                <a:t>Chapters</a:t>
              </a:r>
              <a:endParaRPr/>
            </a:p>
            <a:p>
              <a:pPr indent="0" lvl="0" marL="0" marR="0" rtl="0" algn="ctr">
                <a:lnSpc>
                  <a:spcPct val="90000"/>
                </a:lnSpc>
                <a:spcBef>
                  <a:spcPts val="980"/>
                </a:spcBef>
                <a:spcAft>
                  <a:spcPts val="0"/>
                </a:spcAft>
                <a:buNone/>
              </a:pPr>
              <a:r>
                <a:rPr lang="en-US" sz="2800">
                  <a:solidFill>
                    <a:schemeClr val="dk1"/>
                  </a:solidFill>
                  <a:latin typeface="Times New Roman"/>
                  <a:ea typeface="Times New Roman"/>
                  <a:cs typeface="Times New Roman"/>
                  <a:sym typeface="Times New Roman"/>
                </a:rPr>
                <a:t>13 - 17</a:t>
              </a:r>
              <a:endParaRPr sz="2800">
                <a:solidFill>
                  <a:schemeClr val="dk1"/>
                </a:solidFill>
                <a:latin typeface="Times New Roman"/>
                <a:ea typeface="Times New Roman"/>
                <a:cs typeface="Times New Roman"/>
                <a:sym typeface="Times New Roman"/>
              </a:endParaRPr>
            </a:p>
          </p:txBody>
        </p:sp>
      </p:grpSp>
      <p:sp>
        <p:nvSpPr>
          <p:cNvPr id="573" name="Google Shape;573;p38"/>
          <p:cNvSpPr txBox="1"/>
          <p:nvPr>
            <p:ph type="title"/>
          </p:nvPr>
        </p:nvSpPr>
        <p:spPr>
          <a:xfrm>
            <a:off x="274319" y="0"/>
            <a:ext cx="7818120" cy="1124712"/>
          </a:xfrm>
          <a:prstGeom prst="rect">
            <a:avLst/>
          </a:prstGeom>
          <a:noFill/>
          <a:ln>
            <a:noFill/>
          </a:ln>
        </p:spPr>
        <p:txBody>
          <a:bodyPr anchorCtr="0" anchor="ctr" bIns="40475" lIns="80975" spcFirstLastPara="1" rIns="80975" wrap="square" tIns="40475">
            <a:noAutofit/>
          </a:bodyPr>
          <a:lstStyle/>
          <a:p>
            <a:pPr indent="0" lvl="0" marL="0" rtl="0" algn="ctr">
              <a:spcBef>
                <a:spcPts val="0"/>
              </a:spcBef>
              <a:spcAft>
                <a:spcPts val="0"/>
              </a:spcAft>
              <a:buNone/>
            </a:pPr>
            <a:r>
              <a:rPr b="1" lang="en-US" sz="3200"/>
              <a:t>Looking Ahead</a:t>
            </a:r>
            <a:endParaRPr b="1" sz="3200"/>
          </a:p>
        </p:txBody>
      </p:sp>
    </p:spTree>
  </p:cSld>
  <p:clrMapOvr>
    <a:masterClrMapping/>
  </p:clrMapOvr>
</p:sld>
</file>

<file path=ppt/slides/slide3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78" name="Shape 578"/>
        <p:cNvGrpSpPr/>
        <p:nvPr/>
      </p:nvGrpSpPr>
      <p:grpSpPr>
        <a:xfrm>
          <a:off x="0" y="0"/>
          <a:ext cx="0" cy="0"/>
          <a:chOff x="0" y="0"/>
          <a:chExt cx="0" cy="0"/>
        </a:xfrm>
      </p:grpSpPr>
      <p:sp>
        <p:nvSpPr>
          <p:cNvPr id="579" name="Google Shape;579;p39"/>
          <p:cNvSpPr txBox="1"/>
          <p:nvPr>
            <p:ph type="title"/>
          </p:nvPr>
        </p:nvSpPr>
        <p:spPr>
          <a:xfrm>
            <a:off x="274320" y="0"/>
            <a:ext cx="7818120" cy="1124712"/>
          </a:xfrm>
          <a:prstGeom prst="rect">
            <a:avLst/>
          </a:prstGeom>
          <a:noFill/>
          <a:ln>
            <a:noFill/>
          </a:ln>
        </p:spPr>
        <p:txBody>
          <a:bodyPr anchorCtr="0" anchor="ctr" bIns="40475" lIns="80975" spcFirstLastPara="1" rIns="80975" wrap="square" tIns="40475">
            <a:noAutofit/>
          </a:bodyPr>
          <a:lstStyle/>
          <a:p>
            <a:pPr indent="0" lvl="0" marL="0" rtl="0" algn="ctr">
              <a:spcBef>
                <a:spcPts val="0"/>
              </a:spcBef>
              <a:spcAft>
                <a:spcPts val="0"/>
              </a:spcAft>
              <a:buNone/>
            </a:pPr>
            <a:r>
              <a:rPr b="1" lang="en-US" sz="3200">
                <a:solidFill>
                  <a:schemeClr val="dk1"/>
                </a:solidFill>
              </a:rPr>
              <a:t>A Quote from the Original Author</a:t>
            </a:r>
            <a:endParaRPr/>
          </a:p>
        </p:txBody>
      </p:sp>
      <p:sp>
        <p:nvSpPr>
          <p:cNvPr id="580" name="Google Shape;580;p39"/>
          <p:cNvSpPr txBox="1"/>
          <p:nvPr>
            <p:ph idx="1" type="body"/>
          </p:nvPr>
        </p:nvSpPr>
        <p:spPr>
          <a:xfrm>
            <a:off x="688975" y="1675491"/>
            <a:ext cx="7005638" cy="3829959"/>
          </a:xfrm>
          <a:prstGeom prst="rect">
            <a:avLst/>
          </a:prstGeom>
          <a:noFill/>
          <a:ln>
            <a:noFill/>
          </a:ln>
        </p:spPr>
        <p:txBody>
          <a:bodyPr anchorCtr="0" anchor="t" bIns="40475" lIns="80975" spcFirstLastPara="1" rIns="80975" wrap="square" tIns="40475">
            <a:noAutofit/>
          </a:bodyPr>
          <a:lstStyle/>
          <a:p>
            <a:pPr indent="0" lvl="0" marL="0" rtl="0" algn="l">
              <a:spcBef>
                <a:spcPts val="0"/>
              </a:spcBef>
              <a:spcAft>
                <a:spcPts val="0"/>
              </a:spcAft>
              <a:buClr>
                <a:schemeClr val="dk1"/>
              </a:buClr>
              <a:buSzPts val="2800"/>
              <a:buFont typeface="Noto Sans Symbols"/>
              <a:buNone/>
            </a:pPr>
            <a:r>
              <a:rPr lang="en-US"/>
              <a:t>“Even when developed to the ultimate stage of perfection, governmental accounting cannot become a guaranty of good government. At best, it can never be more than a valuable tool for promotion of sound financial management. . . .”</a:t>
            </a:r>
            <a:endParaRPr/>
          </a:p>
          <a:p>
            <a:pPr indent="-303213" lvl="0" marL="303213" rtl="0" algn="l">
              <a:spcBef>
                <a:spcPts val="560"/>
              </a:spcBef>
              <a:spcAft>
                <a:spcPts val="0"/>
              </a:spcAft>
              <a:buClr>
                <a:schemeClr val="dk1"/>
              </a:buClr>
              <a:buSzPts val="2800"/>
              <a:buFont typeface="Noto Sans Symbols"/>
              <a:buNone/>
            </a:pPr>
            <a:r>
              <a:rPr lang="en-US"/>
              <a:t>			</a:t>
            </a:r>
            <a:r>
              <a:rPr i="1" lang="en-US"/>
              <a:t>Professor R. M. Mikesell, 1951</a:t>
            </a:r>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0" name="Shape 150"/>
        <p:cNvGrpSpPr/>
        <p:nvPr/>
      </p:nvGrpSpPr>
      <p:grpSpPr>
        <a:xfrm>
          <a:off x="0" y="0"/>
          <a:ext cx="0" cy="0"/>
          <a:chOff x="0" y="0"/>
          <a:chExt cx="0" cy="0"/>
        </a:xfrm>
      </p:grpSpPr>
      <p:sp>
        <p:nvSpPr>
          <p:cNvPr id="151" name="Google Shape;151;p4"/>
          <p:cNvSpPr/>
          <p:nvPr/>
        </p:nvSpPr>
        <p:spPr>
          <a:xfrm>
            <a:off x="0" y="0"/>
            <a:ext cx="8229600" cy="594360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2400">
              <a:solidFill>
                <a:schemeClr val="dk1"/>
              </a:solidFill>
              <a:latin typeface="Times New Roman"/>
              <a:ea typeface="Times New Roman"/>
              <a:cs typeface="Times New Roman"/>
              <a:sym typeface="Times New Roman"/>
            </a:endParaRPr>
          </a:p>
        </p:txBody>
      </p:sp>
      <p:sp>
        <p:nvSpPr>
          <p:cNvPr id="152" name="Google Shape;152;p4"/>
          <p:cNvSpPr/>
          <p:nvPr/>
        </p:nvSpPr>
        <p:spPr>
          <a:xfrm>
            <a:off x="1646238" y="0"/>
            <a:ext cx="6583362" cy="594360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2400">
              <a:solidFill>
                <a:schemeClr val="dk1"/>
              </a:solidFill>
              <a:latin typeface="Times New Roman"/>
              <a:ea typeface="Times New Roman"/>
              <a:cs typeface="Times New Roman"/>
              <a:sym typeface="Times New Roman"/>
            </a:endParaRPr>
          </a:p>
        </p:txBody>
      </p:sp>
      <p:sp>
        <p:nvSpPr>
          <p:cNvPr id="153" name="Google Shape;153;p4"/>
          <p:cNvSpPr/>
          <p:nvPr/>
        </p:nvSpPr>
        <p:spPr>
          <a:xfrm>
            <a:off x="206375" y="0"/>
            <a:ext cx="7916863" cy="1108075"/>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2400">
              <a:solidFill>
                <a:schemeClr val="dk1"/>
              </a:solidFill>
              <a:latin typeface="Times New Roman"/>
              <a:ea typeface="Times New Roman"/>
              <a:cs typeface="Times New Roman"/>
              <a:sym typeface="Times New Roman"/>
            </a:endParaRPr>
          </a:p>
        </p:txBody>
      </p:sp>
      <p:sp>
        <p:nvSpPr>
          <p:cNvPr id="154" name="Google Shape;154;p4"/>
          <p:cNvSpPr/>
          <p:nvPr/>
        </p:nvSpPr>
        <p:spPr>
          <a:xfrm>
            <a:off x="288925" y="39688"/>
            <a:ext cx="7750175" cy="102870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2400">
              <a:solidFill>
                <a:schemeClr val="dk1"/>
              </a:solidFill>
              <a:latin typeface="Times New Roman"/>
              <a:ea typeface="Times New Roman"/>
              <a:cs typeface="Times New Roman"/>
              <a:sym typeface="Times New Roman"/>
            </a:endParaRPr>
          </a:p>
        </p:txBody>
      </p:sp>
      <p:sp>
        <p:nvSpPr>
          <p:cNvPr id="155" name="Google Shape;155;p4"/>
          <p:cNvSpPr/>
          <p:nvPr/>
        </p:nvSpPr>
        <p:spPr>
          <a:xfrm>
            <a:off x="0" y="0"/>
            <a:ext cx="8023225" cy="1041400"/>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2400">
              <a:solidFill>
                <a:schemeClr val="dk1"/>
              </a:solidFill>
              <a:latin typeface="Times New Roman"/>
              <a:ea typeface="Times New Roman"/>
              <a:cs typeface="Times New Roman"/>
              <a:sym typeface="Times New Roman"/>
            </a:endParaRPr>
          </a:p>
        </p:txBody>
      </p:sp>
      <p:sp>
        <p:nvSpPr>
          <p:cNvPr id="156" name="Google Shape;156;p4"/>
          <p:cNvSpPr txBox="1"/>
          <p:nvPr>
            <p:ph type="title"/>
          </p:nvPr>
        </p:nvSpPr>
        <p:spPr>
          <a:xfrm>
            <a:off x="274319" y="0"/>
            <a:ext cx="7818120" cy="1124712"/>
          </a:xfrm>
          <a:prstGeom prst="rect">
            <a:avLst/>
          </a:prstGeom>
          <a:noFill/>
          <a:ln>
            <a:noFill/>
          </a:ln>
        </p:spPr>
        <p:txBody>
          <a:bodyPr anchorCtr="0" anchor="ctr" bIns="40475" lIns="80975" spcFirstLastPara="1" rIns="80975" wrap="square" tIns="40475">
            <a:noAutofit/>
          </a:bodyPr>
          <a:lstStyle/>
          <a:p>
            <a:pPr indent="0" lvl="0" marL="0" rtl="0" algn="ctr">
              <a:spcBef>
                <a:spcPts val="0"/>
              </a:spcBef>
              <a:spcAft>
                <a:spcPts val="0"/>
              </a:spcAft>
              <a:buNone/>
            </a:pPr>
            <a:r>
              <a:rPr b="1" lang="en-US" sz="3200"/>
              <a:t>Learning Objectives</a:t>
            </a:r>
            <a:br>
              <a:rPr b="1" lang="en-US" sz="3200"/>
            </a:br>
            <a:r>
              <a:rPr b="1" lang="en-US" sz="2400"/>
              <a:t>(2 of 2)</a:t>
            </a:r>
            <a:endParaRPr sz="2400"/>
          </a:p>
        </p:txBody>
      </p:sp>
      <p:sp>
        <p:nvSpPr>
          <p:cNvPr id="157" name="Google Shape;157;p4"/>
          <p:cNvSpPr txBox="1"/>
          <p:nvPr>
            <p:ph idx="1" type="body"/>
          </p:nvPr>
        </p:nvSpPr>
        <p:spPr>
          <a:xfrm>
            <a:off x="411163" y="1572768"/>
            <a:ext cx="7407275" cy="3921125"/>
          </a:xfrm>
          <a:prstGeom prst="rect">
            <a:avLst/>
          </a:prstGeom>
          <a:noFill/>
          <a:ln>
            <a:noFill/>
          </a:ln>
        </p:spPr>
        <p:txBody>
          <a:bodyPr anchorCtr="0" anchor="t" bIns="40475" lIns="80975" spcFirstLastPara="1" rIns="80975" wrap="square" tIns="40475">
            <a:noAutofit/>
          </a:bodyPr>
          <a:lstStyle/>
          <a:p>
            <a:pPr indent="0" lvl="0" marL="0" rtl="0" algn="l">
              <a:spcBef>
                <a:spcPts val="0"/>
              </a:spcBef>
              <a:spcAft>
                <a:spcPts val="0"/>
              </a:spcAft>
              <a:buClr>
                <a:schemeClr val="dk1"/>
              </a:buClr>
              <a:buSzPts val="2200"/>
              <a:buFont typeface="Arial"/>
              <a:buNone/>
            </a:pPr>
            <a:r>
              <a:rPr lang="en-US" sz="2200"/>
              <a:t>1-4	Explain the minimum requirements for general</a:t>
            </a:r>
            <a:endParaRPr/>
          </a:p>
          <a:p>
            <a:pPr indent="0" lvl="0" marL="0" rtl="0" algn="l">
              <a:spcBef>
                <a:spcPts val="0"/>
              </a:spcBef>
              <a:spcAft>
                <a:spcPts val="0"/>
              </a:spcAft>
              <a:buClr>
                <a:schemeClr val="dk1"/>
              </a:buClr>
              <a:buSzPts val="2200"/>
              <a:buFont typeface="Arial"/>
              <a:buNone/>
            </a:pPr>
            <a:r>
              <a:rPr lang="en-US" sz="2200"/>
              <a:t>	purpose external financial reporting for state and</a:t>
            </a:r>
            <a:endParaRPr/>
          </a:p>
          <a:p>
            <a:pPr indent="0" lvl="0" marL="0" rtl="0" algn="l">
              <a:spcBef>
                <a:spcPts val="0"/>
              </a:spcBef>
              <a:spcAft>
                <a:spcPts val="0"/>
              </a:spcAft>
              <a:buClr>
                <a:schemeClr val="dk1"/>
              </a:buClr>
              <a:buSzPts val="2200"/>
              <a:buFont typeface="Arial"/>
              <a:buNone/>
            </a:pPr>
            <a:r>
              <a:rPr lang="en-US" sz="2200"/>
              <a:t>	local governments and how they relate to</a:t>
            </a:r>
            <a:endParaRPr/>
          </a:p>
          <a:p>
            <a:pPr indent="0" lvl="0" marL="0" rtl="0" algn="l">
              <a:spcBef>
                <a:spcPts val="0"/>
              </a:spcBef>
              <a:spcAft>
                <a:spcPts val="0"/>
              </a:spcAft>
              <a:buClr>
                <a:schemeClr val="dk1"/>
              </a:buClr>
              <a:buSzPts val="2200"/>
              <a:buFont typeface="Arial"/>
              <a:buNone/>
            </a:pPr>
            <a:r>
              <a:rPr lang="en-US" sz="2200"/>
              <a:t>	comprehensive annual financial reports.</a:t>
            </a:r>
            <a:endParaRPr/>
          </a:p>
          <a:p>
            <a:pPr indent="0" lvl="0" marL="0" rtl="0" algn="l">
              <a:spcBef>
                <a:spcPts val="1200"/>
              </a:spcBef>
              <a:spcAft>
                <a:spcPts val="0"/>
              </a:spcAft>
              <a:buClr>
                <a:schemeClr val="dk1"/>
              </a:buClr>
              <a:buSzPts val="2200"/>
              <a:buFont typeface="Arial"/>
              <a:buNone/>
            </a:pPr>
            <a:r>
              <a:rPr lang="en-US" sz="2200"/>
              <a:t>1-5	Identify and describe the required financial</a:t>
            </a:r>
            <a:endParaRPr/>
          </a:p>
          <a:p>
            <a:pPr indent="0" lvl="0" marL="0" rtl="0" algn="l">
              <a:spcBef>
                <a:spcPts val="0"/>
              </a:spcBef>
              <a:spcAft>
                <a:spcPts val="0"/>
              </a:spcAft>
              <a:buClr>
                <a:schemeClr val="dk1"/>
              </a:buClr>
              <a:buSzPts val="2200"/>
              <a:buFont typeface="Arial"/>
              <a:buNone/>
            </a:pPr>
            <a:r>
              <a:rPr lang="en-US" sz="2200"/>
              <a:t>	statements for the federal government.</a:t>
            </a:r>
            <a:endParaRPr/>
          </a:p>
          <a:p>
            <a:pPr indent="0" lvl="0" marL="0" rtl="0" algn="l">
              <a:spcBef>
                <a:spcPts val="1200"/>
              </a:spcBef>
              <a:spcAft>
                <a:spcPts val="0"/>
              </a:spcAft>
              <a:buClr>
                <a:schemeClr val="dk1"/>
              </a:buClr>
              <a:buSzPts val="2200"/>
              <a:buFont typeface="Arial"/>
              <a:buNone/>
            </a:pPr>
            <a:r>
              <a:rPr lang="en-US" sz="2200"/>
              <a:t>1-6	Identify and describe the required financial</a:t>
            </a:r>
            <a:endParaRPr/>
          </a:p>
          <a:p>
            <a:pPr indent="0" lvl="0" marL="0" rtl="0" algn="l">
              <a:spcBef>
                <a:spcPts val="0"/>
              </a:spcBef>
              <a:spcAft>
                <a:spcPts val="0"/>
              </a:spcAft>
              <a:buClr>
                <a:schemeClr val="dk1"/>
              </a:buClr>
              <a:buSzPts val="2200"/>
              <a:buFont typeface="Arial"/>
              <a:buNone/>
            </a:pPr>
            <a:r>
              <a:rPr lang="en-US" sz="2200"/>
              <a:t>	statements for not-for-profit organizations.</a:t>
            </a:r>
            <a:endParaRPr sz="2200"/>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2" name="Shape 162"/>
        <p:cNvGrpSpPr/>
        <p:nvPr/>
      </p:nvGrpSpPr>
      <p:grpSpPr>
        <a:xfrm>
          <a:off x="0" y="0"/>
          <a:ext cx="0" cy="0"/>
          <a:chOff x="0" y="0"/>
          <a:chExt cx="0" cy="0"/>
        </a:xfrm>
      </p:grpSpPr>
      <p:sp>
        <p:nvSpPr>
          <p:cNvPr id="163" name="Google Shape;163;p5"/>
          <p:cNvSpPr txBox="1"/>
          <p:nvPr>
            <p:ph type="title"/>
          </p:nvPr>
        </p:nvSpPr>
        <p:spPr>
          <a:xfrm>
            <a:off x="274320" y="0"/>
            <a:ext cx="7818120" cy="1124712"/>
          </a:xfrm>
          <a:prstGeom prst="rect">
            <a:avLst/>
          </a:prstGeom>
          <a:noFill/>
          <a:ln>
            <a:noFill/>
          </a:ln>
        </p:spPr>
        <p:txBody>
          <a:bodyPr anchorCtr="0" anchor="ctr" bIns="40475" lIns="80975" spcFirstLastPara="1" rIns="80975" wrap="square" tIns="40475">
            <a:noAutofit/>
          </a:bodyPr>
          <a:lstStyle/>
          <a:p>
            <a:pPr indent="0" lvl="0" marL="0" rtl="0" algn="ctr">
              <a:spcBef>
                <a:spcPts val="0"/>
              </a:spcBef>
              <a:spcAft>
                <a:spcPts val="0"/>
              </a:spcAft>
              <a:buNone/>
            </a:pPr>
            <a:r>
              <a:rPr b="1" lang="en-US" sz="3000">
                <a:solidFill>
                  <a:schemeClr val="dk1"/>
                </a:solidFill>
              </a:rPr>
              <a:t>Government &amp; Not-for-Profit Accounting Practices Differ from Business</a:t>
            </a:r>
            <a:endParaRPr/>
          </a:p>
        </p:txBody>
      </p:sp>
      <p:grpSp>
        <p:nvGrpSpPr>
          <p:cNvPr id="164" name="Google Shape;164;p5"/>
          <p:cNvGrpSpPr/>
          <p:nvPr/>
        </p:nvGrpSpPr>
        <p:grpSpPr>
          <a:xfrm>
            <a:off x="1081225" y="1446664"/>
            <a:ext cx="6113578" cy="4268921"/>
            <a:chOff x="-344966" y="0"/>
            <a:chExt cx="6113578" cy="4268921"/>
          </a:xfrm>
        </p:grpSpPr>
        <p:sp>
          <p:nvSpPr>
            <p:cNvPr id="165" name="Google Shape;165;p5"/>
            <p:cNvSpPr/>
            <p:nvPr/>
          </p:nvSpPr>
          <p:spPr>
            <a:xfrm>
              <a:off x="-344966" y="0"/>
              <a:ext cx="3705764" cy="2560926"/>
            </a:xfrm>
            <a:prstGeom prst="ellipse">
              <a:avLst/>
            </a:prstGeom>
            <a:solidFill>
              <a:schemeClr val="accent1">
                <a:alpha val="49803"/>
              </a:schemeClr>
            </a:solidFill>
            <a:ln cap="flat" cmpd="sng" w="25400">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6" name="Google Shape;166;p5"/>
            <p:cNvSpPr txBox="1"/>
            <p:nvPr/>
          </p:nvSpPr>
          <p:spPr>
            <a:xfrm>
              <a:off x="197731" y="375039"/>
              <a:ext cx="2620370" cy="1810848"/>
            </a:xfrm>
            <a:prstGeom prst="rect">
              <a:avLst/>
            </a:prstGeom>
            <a:noFill/>
            <a:ln>
              <a:noFill/>
            </a:ln>
          </p:spPr>
          <p:txBody>
            <a:bodyPr anchorCtr="0" anchor="ctr" bIns="76200" lIns="76200" spcFirstLastPara="1" rIns="76200" wrap="square" tIns="76200">
              <a:noAutofit/>
            </a:bodyPr>
            <a:lstStyle/>
            <a:p>
              <a:pPr indent="0" lvl="0" marL="0" marR="0" rtl="0" algn="l">
                <a:lnSpc>
                  <a:spcPct val="90000"/>
                </a:lnSpc>
                <a:spcBef>
                  <a:spcPts val="0"/>
                </a:spcBef>
                <a:spcAft>
                  <a:spcPts val="0"/>
                </a:spcAft>
                <a:buNone/>
              </a:pPr>
              <a:r>
                <a:rPr lang="en-US" sz="2000">
                  <a:solidFill>
                    <a:schemeClr val="dk1"/>
                  </a:solidFill>
                  <a:latin typeface="Times New Roman"/>
                  <a:ea typeface="Times New Roman"/>
                  <a:cs typeface="Times New Roman"/>
                  <a:sym typeface="Times New Roman"/>
                </a:rPr>
                <a:t>They have different purposes in society.</a:t>
              </a:r>
              <a:r>
                <a:rPr lang="en-US" sz="1600">
                  <a:solidFill>
                    <a:schemeClr val="dk1"/>
                  </a:solidFill>
                  <a:latin typeface="Times New Roman"/>
                  <a:ea typeface="Times New Roman"/>
                  <a:cs typeface="Times New Roman"/>
                  <a:sym typeface="Times New Roman"/>
                </a:rPr>
                <a:t>	</a:t>
              </a:r>
              <a:endParaRPr sz="1600">
                <a:solidFill>
                  <a:schemeClr val="dk1"/>
                </a:solidFill>
                <a:latin typeface="Times New Roman"/>
                <a:ea typeface="Times New Roman"/>
                <a:cs typeface="Times New Roman"/>
                <a:sym typeface="Times New Roman"/>
              </a:endParaRPr>
            </a:p>
          </p:txBody>
        </p:sp>
        <p:sp>
          <p:nvSpPr>
            <p:cNvPr id="167" name="Google Shape;167;p5"/>
            <p:cNvSpPr/>
            <p:nvPr/>
          </p:nvSpPr>
          <p:spPr>
            <a:xfrm>
              <a:off x="590370" y="1707995"/>
              <a:ext cx="4471390" cy="2560926"/>
            </a:xfrm>
            <a:prstGeom prst="ellipse">
              <a:avLst/>
            </a:prstGeom>
            <a:solidFill>
              <a:schemeClr val="accent1">
                <a:alpha val="49803"/>
              </a:schemeClr>
            </a:solidFill>
            <a:ln cap="flat" cmpd="sng" w="25400">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8" name="Google Shape;168;p5"/>
            <p:cNvSpPr txBox="1"/>
            <p:nvPr/>
          </p:nvSpPr>
          <p:spPr>
            <a:xfrm>
              <a:off x="1245190" y="2083034"/>
              <a:ext cx="3161750" cy="1810848"/>
            </a:xfrm>
            <a:prstGeom prst="rect">
              <a:avLst/>
            </a:prstGeom>
            <a:noFill/>
            <a:ln>
              <a:noFill/>
            </a:ln>
          </p:spPr>
          <p:txBody>
            <a:bodyPr anchorCtr="0" anchor="ctr" bIns="76200" lIns="76200" spcFirstLastPara="1" rIns="76200" wrap="square" tIns="76200">
              <a:noAutofit/>
            </a:bodyPr>
            <a:lstStyle/>
            <a:p>
              <a:pPr indent="0" lvl="0" marL="0" marR="0" rtl="0" algn="ctr">
                <a:lnSpc>
                  <a:spcPct val="90000"/>
                </a:lnSpc>
                <a:spcBef>
                  <a:spcPts val="0"/>
                </a:spcBef>
                <a:spcAft>
                  <a:spcPts val="0"/>
                </a:spcAft>
                <a:buNone/>
              </a:pPr>
              <a:r>
                <a:t/>
              </a:r>
              <a:endParaRPr sz="2000">
                <a:solidFill>
                  <a:schemeClr val="dk1"/>
                </a:solidFill>
                <a:latin typeface="Times New Roman"/>
                <a:ea typeface="Times New Roman"/>
                <a:cs typeface="Times New Roman"/>
                <a:sym typeface="Times New Roman"/>
              </a:endParaRPr>
            </a:p>
            <a:p>
              <a:pPr indent="0" lvl="0" marL="0" marR="0" rtl="0" algn="ctr">
                <a:lnSpc>
                  <a:spcPct val="90000"/>
                </a:lnSpc>
                <a:spcBef>
                  <a:spcPts val="700"/>
                </a:spcBef>
                <a:spcAft>
                  <a:spcPts val="0"/>
                </a:spcAft>
                <a:buNone/>
              </a:pPr>
              <a:r>
                <a:rPr lang="en-US" sz="2000">
                  <a:solidFill>
                    <a:schemeClr val="dk1"/>
                  </a:solidFill>
                  <a:latin typeface="Times New Roman"/>
                  <a:ea typeface="Times New Roman"/>
                  <a:cs typeface="Times New Roman"/>
                  <a:sym typeface="Times New Roman"/>
                </a:rPr>
                <a:t>They are financed by resource providers who do not expect benefits proportional to the resources they provide.</a:t>
              </a:r>
              <a:endParaRPr sz="2000">
                <a:solidFill>
                  <a:schemeClr val="dk1"/>
                </a:solidFill>
                <a:latin typeface="Times New Roman"/>
                <a:ea typeface="Times New Roman"/>
                <a:cs typeface="Times New Roman"/>
                <a:sym typeface="Times New Roman"/>
              </a:endParaRPr>
            </a:p>
          </p:txBody>
        </p:sp>
        <p:sp>
          <p:nvSpPr>
            <p:cNvPr id="169" name="Google Shape;169;p5"/>
            <p:cNvSpPr/>
            <p:nvPr/>
          </p:nvSpPr>
          <p:spPr>
            <a:xfrm>
              <a:off x="2516702" y="0"/>
              <a:ext cx="3251910" cy="2560926"/>
            </a:xfrm>
            <a:prstGeom prst="ellipse">
              <a:avLst/>
            </a:prstGeom>
            <a:solidFill>
              <a:schemeClr val="accent1">
                <a:alpha val="49803"/>
              </a:schemeClr>
            </a:solidFill>
            <a:ln cap="flat" cmpd="sng" w="25400">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0" name="Google Shape;170;p5"/>
            <p:cNvSpPr txBox="1"/>
            <p:nvPr/>
          </p:nvSpPr>
          <p:spPr>
            <a:xfrm>
              <a:off x="2992933" y="375039"/>
              <a:ext cx="2299448" cy="1810848"/>
            </a:xfrm>
            <a:prstGeom prst="rect">
              <a:avLst/>
            </a:prstGeom>
            <a:noFill/>
            <a:ln>
              <a:noFill/>
            </a:ln>
          </p:spPr>
          <p:txBody>
            <a:bodyPr anchorCtr="0" anchor="ctr" bIns="76200" lIns="76200" spcFirstLastPara="1" rIns="76200" wrap="square" tIns="76200">
              <a:noAutofit/>
            </a:bodyPr>
            <a:lstStyle/>
            <a:p>
              <a:pPr indent="0" lvl="0" marL="0" marR="0" rtl="0" algn="ctr">
                <a:lnSpc>
                  <a:spcPct val="90000"/>
                </a:lnSpc>
                <a:spcBef>
                  <a:spcPts val="0"/>
                </a:spcBef>
                <a:spcAft>
                  <a:spcPts val="0"/>
                </a:spcAft>
                <a:buNone/>
              </a:pPr>
              <a:r>
                <a:rPr lang="en-US" sz="2000">
                  <a:solidFill>
                    <a:schemeClr val="dk1"/>
                  </a:solidFill>
                  <a:latin typeface="Times New Roman"/>
                  <a:ea typeface="Times New Roman"/>
                  <a:cs typeface="Times New Roman"/>
                  <a:sym typeface="Times New Roman"/>
                </a:rPr>
                <a:t>Management has a special duty to be accountable for how resources are used in providing services.</a:t>
              </a:r>
              <a:endParaRPr sz="2000">
                <a:solidFill>
                  <a:schemeClr val="dk1"/>
                </a:solidFill>
                <a:latin typeface="Times New Roman"/>
                <a:ea typeface="Times New Roman"/>
                <a:cs typeface="Times New Roman"/>
                <a:sym typeface="Times New Roman"/>
              </a:endParaRPr>
            </a:p>
          </p:txBody>
        </p:sp>
      </p:gr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5" name="Shape 175"/>
        <p:cNvGrpSpPr/>
        <p:nvPr/>
      </p:nvGrpSpPr>
      <p:grpSpPr>
        <a:xfrm>
          <a:off x="0" y="0"/>
          <a:ext cx="0" cy="0"/>
          <a:chOff x="0" y="0"/>
          <a:chExt cx="0" cy="0"/>
        </a:xfrm>
      </p:grpSpPr>
      <p:sp>
        <p:nvSpPr>
          <p:cNvPr id="176" name="Google Shape;176;p6"/>
          <p:cNvSpPr txBox="1"/>
          <p:nvPr>
            <p:ph type="title"/>
          </p:nvPr>
        </p:nvSpPr>
        <p:spPr>
          <a:xfrm>
            <a:off x="274319" y="0"/>
            <a:ext cx="7818120" cy="1124712"/>
          </a:xfrm>
          <a:prstGeom prst="rect">
            <a:avLst/>
          </a:prstGeom>
          <a:noFill/>
          <a:ln>
            <a:noFill/>
          </a:ln>
        </p:spPr>
        <p:txBody>
          <a:bodyPr anchorCtr="0" anchor="ctr" bIns="40475" lIns="80975" spcFirstLastPara="1" rIns="80975" wrap="square" tIns="40475">
            <a:noAutofit/>
          </a:bodyPr>
          <a:lstStyle/>
          <a:p>
            <a:pPr indent="0" lvl="0" marL="0" rtl="0" algn="ctr">
              <a:spcBef>
                <a:spcPts val="0"/>
              </a:spcBef>
              <a:spcAft>
                <a:spcPts val="0"/>
              </a:spcAft>
              <a:buNone/>
            </a:pPr>
            <a:r>
              <a:rPr b="1" lang="en-US" sz="3200">
                <a:solidFill>
                  <a:schemeClr val="dk1"/>
                </a:solidFill>
              </a:rPr>
              <a:t>Types of Governments</a:t>
            </a:r>
            <a:endParaRPr sz="3200"/>
          </a:p>
        </p:txBody>
      </p:sp>
      <p:grpSp>
        <p:nvGrpSpPr>
          <p:cNvPr id="177" name="Google Shape;177;p6"/>
          <p:cNvGrpSpPr/>
          <p:nvPr/>
        </p:nvGrpSpPr>
        <p:grpSpPr>
          <a:xfrm>
            <a:off x="1385248" y="1689356"/>
            <a:ext cx="5486399" cy="3656707"/>
            <a:chOff x="0" y="446"/>
            <a:chExt cx="5486399" cy="3656707"/>
          </a:xfrm>
        </p:grpSpPr>
        <p:sp>
          <p:nvSpPr>
            <p:cNvPr id="178" name="Google Shape;178;p6"/>
            <p:cNvSpPr/>
            <p:nvPr/>
          </p:nvSpPr>
          <p:spPr>
            <a:xfrm>
              <a:off x="2194559" y="446"/>
              <a:ext cx="3291840" cy="1741289"/>
            </a:xfrm>
            <a:prstGeom prst="rightArrow">
              <a:avLst>
                <a:gd fmla="val 75000" name="adj1"/>
                <a:gd fmla="val 50000" name="adj2"/>
              </a:avLst>
            </a:prstGeom>
            <a:solidFill>
              <a:srgbClr val="E7F2F3">
                <a:alpha val="89803"/>
              </a:srgbClr>
            </a:solidFill>
            <a:ln cap="flat" cmpd="sng" w="25400">
              <a:solidFill>
                <a:srgbClr val="E7F2F3">
                  <a:alpha val="89803"/>
                </a:srgbClr>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9" name="Google Shape;179;p6"/>
            <p:cNvSpPr txBox="1"/>
            <p:nvPr/>
          </p:nvSpPr>
          <p:spPr>
            <a:xfrm>
              <a:off x="2194559" y="218107"/>
              <a:ext cx="2638857" cy="1305967"/>
            </a:xfrm>
            <a:prstGeom prst="rect">
              <a:avLst/>
            </a:prstGeom>
            <a:noFill/>
            <a:ln>
              <a:noFill/>
            </a:ln>
          </p:spPr>
          <p:txBody>
            <a:bodyPr anchorCtr="0" anchor="t" bIns="10150" lIns="10150" spcFirstLastPara="1" rIns="10150" wrap="square" tIns="10150">
              <a:noAutofit/>
            </a:bodyPr>
            <a:lstStyle/>
            <a:p>
              <a:pPr indent="-171450" lvl="1" marL="171450" marR="0" rtl="0" algn="l">
                <a:lnSpc>
                  <a:spcPct val="90000"/>
                </a:lnSpc>
                <a:spcBef>
                  <a:spcPts val="0"/>
                </a:spcBef>
                <a:spcAft>
                  <a:spcPts val="0"/>
                </a:spcAft>
                <a:buClr>
                  <a:schemeClr val="hlink"/>
                </a:buClr>
                <a:buSzPts val="1120"/>
                <a:buFont typeface="Noto Sans Symbols"/>
                <a:buChar char="●"/>
              </a:pPr>
              <a:r>
                <a:rPr b="0" i="0" lang="en-US" sz="1600" u="none" cap="none" strike="noStrike">
                  <a:solidFill>
                    <a:schemeClr val="dk1"/>
                  </a:solidFill>
                  <a:latin typeface="Times New Roman"/>
                  <a:ea typeface="Times New Roman"/>
                  <a:cs typeface="Times New Roman"/>
                  <a:sym typeface="Times New Roman"/>
                </a:rPr>
                <a:t>Federal government, state governments, cities, towns, townships, villages, counties, boroughs, and parishes</a:t>
              </a:r>
              <a:endParaRPr b="0" i="0" sz="1600" u="none" cap="none" strike="noStrike">
                <a:solidFill>
                  <a:schemeClr val="dk1"/>
                </a:solidFill>
                <a:latin typeface="Times New Roman"/>
                <a:ea typeface="Times New Roman"/>
                <a:cs typeface="Times New Roman"/>
                <a:sym typeface="Times New Roman"/>
              </a:endParaRPr>
            </a:p>
          </p:txBody>
        </p:sp>
        <p:sp>
          <p:nvSpPr>
            <p:cNvPr id="180" name="Google Shape;180;p6"/>
            <p:cNvSpPr/>
            <p:nvPr/>
          </p:nvSpPr>
          <p:spPr>
            <a:xfrm>
              <a:off x="0" y="446"/>
              <a:ext cx="2194560" cy="1741289"/>
            </a:xfrm>
            <a:prstGeom prst="roundRect">
              <a:avLst>
                <a:gd fmla="val 16667" name="adj"/>
              </a:avLst>
            </a:prstGeom>
            <a:solidFill>
              <a:schemeClr val="accent1"/>
            </a:solidFill>
            <a:ln cap="flat" cmpd="sng" w="25400">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1" name="Google Shape;181;p6"/>
            <p:cNvSpPr txBox="1"/>
            <p:nvPr/>
          </p:nvSpPr>
          <p:spPr>
            <a:xfrm>
              <a:off x="85003" y="85449"/>
              <a:ext cx="2024554" cy="1571283"/>
            </a:xfrm>
            <a:prstGeom prst="rect">
              <a:avLst/>
            </a:prstGeom>
            <a:noFill/>
            <a:ln>
              <a:noFill/>
            </a:ln>
          </p:spPr>
          <p:txBody>
            <a:bodyPr anchorCtr="0" anchor="ctr" bIns="34275" lIns="68575" spcFirstLastPara="1" rIns="68575" wrap="square" tIns="34275">
              <a:noAutofit/>
            </a:bodyPr>
            <a:lstStyle/>
            <a:p>
              <a:pPr indent="0" lvl="0" marL="0" marR="0" rtl="0" algn="ctr">
                <a:lnSpc>
                  <a:spcPct val="90000"/>
                </a:lnSpc>
                <a:spcBef>
                  <a:spcPts val="0"/>
                </a:spcBef>
                <a:spcAft>
                  <a:spcPts val="0"/>
                </a:spcAft>
                <a:buNone/>
              </a:pPr>
              <a:r>
                <a:rPr lang="en-US" sz="1800">
                  <a:solidFill>
                    <a:schemeClr val="dk1"/>
                  </a:solidFill>
                  <a:latin typeface="Times New Roman"/>
                  <a:ea typeface="Times New Roman"/>
                  <a:cs typeface="Times New Roman"/>
                  <a:sym typeface="Times New Roman"/>
                </a:rPr>
                <a:t>General purpose governments provide a broad array of services. </a:t>
              </a:r>
              <a:endParaRPr/>
            </a:p>
          </p:txBody>
        </p:sp>
        <p:sp>
          <p:nvSpPr>
            <p:cNvPr id="182" name="Google Shape;182;p6"/>
            <p:cNvSpPr/>
            <p:nvPr/>
          </p:nvSpPr>
          <p:spPr>
            <a:xfrm>
              <a:off x="2194559" y="1915864"/>
              <a:ext cx="3291840" cy="1741289"/>
            </a:xfrm>
            <a:prstGeom prst="rightArrow">
              <a:avLst>
                <a:gd fmla="val 75000" name="adj1"/>
                <a:gd fmla="val 50000" name="adj2"/>
              </a:avLst>
            </a:prstGeom>
            <a:solidFill>
              <a:srgbClr val="E7F2F3">
                <a:alpha val="89803"/>
              </a:srgbClr>
            </a:solidFill>
            <a:ln cap="flat" cmpd="sng" w="25400">
              <a:solidFill>
                <a:srgbClr val="E7F2F3">
                  <a:alpha val="89803"/>
                </a:srgbClr>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3" name="Google Shape;183;p6"/>
            <p:cNvSpPr txBox="1"/>
            <p:nvPr/>
          </p:nvSpPr>
          <p:spPr>
            <a:xfrm>
              <a:off x="2194559" y="2133525"/>
              <a:ext cx="2638857" cy="1305967"/>
            </a:xfrm>
            <a:prstGeom prst="rect">
              <a:avLst/>
            </a:prstGeom>
            <a:noFill/>
            <a:ln>
              <a:noFill/>
            </a:ln>
          </p:spPr>
          <p:txBody>
            <a:bodyPr anchorCtr="0" anchor="t" bIns="10150" lIns="10150" spcFirstLastPara="1" rIns="10150" wrap="square" tIns="10150">
              <a:noAutofit/>
            </a:bodyPr>
            <a:lstStyle/>
            <a:p>
              <a:pPr indent="-171450" lvl="1" marL="171450" marR="0" rtl="0" algn="l">
                <a:lnSpc>
                  <a:spcPct val="90000"/>
                </a:lnSpc>
                <a:spcBef>
                  <a:spcPts val="0"/>
                </a:spcBef>
                <a:spcAft>
                  <a:spcPts val="0"/>
                </a:spcAft>
                <a:buClr>
                  <a:schemeClr val="hlink"/>
                </a:buClr>
                <a:buSzPts val="1120"/>
                <a:buFont typeface="Noto Sans Symbols"/>
                <a:buChar char="●"/>
              </a:pPr>
              <a:r>
                <a:rPr b="0" i="0" lang="en-US" sz="1600" u="none" cap="none" strike="noStrike">
                  <a:solidFill>
                    <a:schemeClr val="dk1"/>
                  </a:solidFill>
                  <a:latin typeface="Times New Roman"/>
                  <a:ea typeface="Times New Roman"/>
                  <a:cs typeface="Times New Roman"/>
                  <a:sym typeface="Times New Roman"/>
                </a:rPr>
                <a:t>Independent school systems, public colleges and universities, public hospitals, fire protection districts, and many others</a:t>
              </a:r>
              <a:endParaRPr b="0" i="0" sz="1600" u="none" cap="none" strike="noStrike">
                <a:solidFill>
                  <a:schemeClr val="dk1"/>
                </a:solidFill>
                <a:latin typeface="Times New Roman"/>
                <a:ea typeface="Times New Roman"/>
                <a:cs typeface="Times New Roman"/>
                <a:sym typeface="Times New Roman"/>
              </a:endParaRPr>
            </a:p>
          </p:txBody>
        </p:sp>
        <p:sp>
          <p:nvSpPr>
            <p:cNvPr id="184" name="Google Shape;184;p6"/>
            <p:cNvSpPr/>
            <p:nvPr/>
          </p:nvSpPr>
          <p:spPr>
            <a:xfrm>
              <a:off x="0" y="1915864"/>
              <a:ext cx="2194560" cy="1741289"/>
            </a:xfrm>
            <a:prstGeom prst="roundRect">
              <a:avLst>
                <a:gd fmla="val 16667" name="adj"/>
              </a:avLst>
            </a:prstGeom>
            <a:solidFill>
              <a:schemeClr val="accent1"/>
            </a:solidFill>
            <a:ln cap="flat" cmpd="sng" w="25400">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5" name="Google Shape;185;p6"/>
            <p:cNvSpPr txBox="1"/>
            <p:nvPr/>
          </p:nvSpPr>
          <p:spPr>
            <a:xfrm>
              <a:off x="85003" y="2000867"/>
              <a:ext cx="2024554" cy="1571283"/>
            </a:xfrm>
            <a:prstGeom prst="rect">
              <a:avLst/>
            </a:prstGeom>
            <a:noFill/>
            <a:ln>
              <a:noFill/>
            </a:ln>
          </p:spPr>
          <p:txBody>
            <a:bodyPr anchorCtr="0" anchor="ctr" bIns="34275" lIns="68575" spcFirstLastPara="1" rIns="68575" wrap="square" tIns="34275">
              <a:noAutofit/>
            </a:bodyPr>
            <a:lstStyle/>
            <a:p>
              <a:pPr indent="0" lvl="0" marL="0" marR="0" rtl="0" algn="ctr">
                <a:lnSpc>
                  <a:spcPct val="90000"/>
                </a:lnSpc>
                <a:spcBef>
                  <a:spcPts val="0"/>
                </a:spcBef>
                <a:spcAft>
                  <a:spcPts val="0"/>
                </a:spcAft>
                <a:buNone/>
              </a:pPr>
              <a:r>
                <a:rPr lang="en-US" sz="1800">
                  <a:solidFill>
                    <a:schemeClr val="dk1"/>
                  </a:solidFill>
                  <a:latin typeface="Times New Roman"/>
                  <a:ea typeface="Times New Roman"/>
                  <a:cs typeface="Times New Roman"/>
                  <a:sym typeface="Times New Roman"/>
                </a:rPr>
                <a:t>Special purpose governments usually provide only a single or just a few services. </a:t>
              </a:r>
              <a:endParaRPr/>
            </a:p>
          </p:txBody>
        </p:sp>
      </p:gr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0" name="Shape 190"/>
        <p:cNvGrpSpPr/>
        <p:nvPr/>
      </p:nvGrpSpPr>
      <p:grpSpPr>
        <a:xfrm>
          <a:off x="0" y="0"/>
          <a:ext cx="0" cy="0"/>
          <a:chOff x="0" y="0"/>
          <a:chExt cx="0" cy="0"/>
        </a:xfrm>
      </p:grpSpPr>
      <p:sp>
        <p:nvSpPr>
          <p:cNvPr id="191" name="Google Shape;191;p7"/>
          <p:cNvSpPr txBox="1"/>
          <p:nvPr>
            <p:ph type="title"/>
          </p:nvPr>
        </p:nvSpPr>
        <p:spPr>
          <a:xfrm>
            <a:off x="274319" y="0"/>
            <a:ext cx="7818120" cy="1124712"/>
          </a:xfrm>
          <a:prstGeom prst="rect">
            <a:avLst/>
          </a:prstGeom>
          <a:noFill/>
          <a:ln>
            <a:noFill/>
          </a:ln>
        </p:spPr>
        <p:txBody>
          <a:bodyPr anchorCtr="0" anchor="ctr" bIns="40475" lIns="80975" spcFirstLastPara="1" rIns="80975" wrap="square" tIns="40475">
            <a:noAutofit/>
          </a:bodyPr>
          <a:lstStyle/>
          <a:p>
            <a:pPr indent="0" lvl="0" marL="0" rtl="0" algn="ctr">
              <a:spcBef>
                <a:spcPts val="0"/>
              </a:spcBef>
              <a:spcAft>
                <a:spcPts val="0"/>
              </a:spcAft>
              <a:buNone/>
            </a:pPr>
            <a:r>
              <a:rPr b="1" lang="en-US" sz="3200">
                <a:solidFill>
                  <a:schemeClr val="dk1"/>
                </a:solidFill>
              </a:rPr>
              <a:t>Not-for-Profit Organizations</a:t>
            </a:r>
            <a:endParaRPr/>
          </a:p>
        </p:txBody>
      </p:sp>
      <p:sp>
        <p:nvSpPr>
          <p:cNvPr id="192" name="Google Shape;192;p7"/>
          <p:cNvSpPr txBox="1"/>
          <p:nvPr>
            <p:ph idx="1" type="body"/>
          </p:nvPr>
        </p:nvSpPr>
        <p:spPr>
          <a:xfrm>
            <a:off x="459358" y="1837634"/>
            <a:ext cx="7359080" cy="3470965"/>
          </a:xfrm>
          <a:prstGeom prst="rect">
            <a:avLst/>
          </a:prstGeom>
          <a:noFill/>
          <a:ln>
            <a:noFill/>
          </a:ln>
        </p:spPr>
        <p:txBody>
          <a:bodyPr anchorCtr="0" anchor="t" bIns="40475" lIns="80975" spcFirstLastPara="1" rIns="80975" wrap="square" tIns="40475">
            <a:noAutofit/>
          </a:bodyPr>
          <a:lstStyle/>
          <a:p>
            <a:pPr indent="0" lvl="0" marL="0" rtl="0" algn="l">
              <a:spcBef>
                <a:spcPts val="0"/>
              </a:spcBef>
              <a:spcAft>
                <a:spcPts val="0"/>
              </a:spcAft>
              <a:buClr>
                <a:schemeClr val="dk1"/>
              </a:buClr>
              <a:buSzPts val="2800"/>
              <a:buFont typeface="Arial"/>
              <a:buNone/>
            </a:pPr>
            <a:r>
              <a:rPr lang="en-US"/>
              <a:t>Not-for-profit organizations are legally separate organizations which are usually exempt from federal, state, and local taxation.</a:t>
            </a:r>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7" name="Shape 197"/>
        <p:cNvGrpSpPr/>
        <p:nvPr/>
      </p:nvGrpSpPr>
      <p:grpSpPr>
        <a:xfrm>
          <a:off x="0" y="0"/>
          <a:ext cx="0" cy="0"/>
          <a:chOff x="0" y="0"/>
          <a:chExt cx="0" cy="0"/>
        </a:xfrm>
      </p:grpSpPr>
      <p:grpSp>
        <p:nvGrpSpPr>
          <p:cNvPr id="198" name="Google Shape;198;p8"/>
          <p:cNvGrpSpPr/>
          <p:nvPr/>
        </p:nvGrpSpPr>
        <p:grpSpPr>
          <a:xfrm>
            <a:off x="747078" y="2178355"/>
            <a:ext cx="6590300" cy="3011237"/>
            <a:chOff x="369706" y="323181"/>
            <a:chExt cx="6590300" cy="3011237"/>
          </a:xfrm>
        </p:grpSpPr>
        <p:sp>
          <p:nvSpPr>
            <p:cNvPr id="199" name="Google Shape;199;p8"/>
            <p:cNvSpPr/>
            <p:nvPr/>
          </p:nvSpPr>
          <p:spPr>
            <a:xfrm>
              <a:off x="369706" y="323181"/>
              <a:ext cx="6590300" cy="599118"/>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0" name="Google Shape;200;p8"/>
            <p:cNvSpPr txBox="1"/>
            <p:nvPr/>
          </p:nvSpPr>
          <p:spPr>
            <a:xfrm>
              <a:off x="369706" y="323181"/>
              <a:ext cx="6590300" cy="599118"/>
            </a:xfrm>
            <a:prstGeom prst="rect">
              <a:avLst/>
            </a:prstGeom>
            <a:noFill/>
            <a:ln>
              <a:noFill/>
            </a:ln>
          </p:spPr>
          <p:txBody>
            <a:bodyPr anchorCtr="0" anchor="b" bIns="91425" lIns="91425" spcFirstLastPara="1" rIns="91425" wrap="square" tIns="91425">
              <a:noAutofit/>
            </a:bodyPr>
            <a:lstStyle/>
            <a:p>
              <a:pPr indent="0" lvl="0" marL="0" marR="0" rtl="0" algn="l">
                <a:lnSpc>
                  <a:spcPct val="90000"/>
                </a:lnSpc>
                <a:spcBef>
                  <a:spcPts val="0"/>
                </a:spcBef>
                <a:spcAft>
                  <a:spcPts val="0"/>
                </a:spcAft>
                <a:buNone/>
              </a:pPr>
              <a:r>
                <a:rPr lang="en-US" sz="2400">
                  <a:solidFill>
                    <a:schemeClr val="dk1"/>
                  </a:solidFill>
                  <a:latin typeface="Times New Roman"/>
                  <a:ea typeface="Times New Roman"/>
                  <a:cs typeface="Times New Roman"/>
                  <a:sym typeface="Times New Roman"/>
                </a:rPr>
                <a:t>Unlike for-profit organizations, resource providers do not expect to receive repayment or proportional benefits.</a:t>
              </a:r>
              <a:endParaRPr sz="2400">
                <a:solidFill>
                  <a:schemeClr val="dk1"/>
                </a:solidFill>
                <a:latin typeface="Times New Roman"/>
                <a:ea typeface="Times New Roman"/>
                <a:cs typeface="Times New Roman"/>
                <a:sym typeface="Times New Roman"/>
              </a:endParaRPr>
            </a:p>
          </p:txBody>
        </p:sp>
        <p:sp>
          <p:nvSpPr>
            <p:cNvPr id="201" name="Google Shape;201;p8"/>
            <p:cNvSpPr/>
            <p:nvPr/>
          </p:nvSpPr>
          <p:spPr>
            <a:xfrm>
              <a:off x="369706" y="922300"/>
              <a:ext cx="878706" cy="146451"/>
            </a:xfrm>
            <a:prstGeom prst="parallelogram">
              <a:avLst>
                <a:gd fmla="val 140840" name="adj"/>
              </a:avLst>
            </a:prstGeom>
            <a:solidFill>
              <a:schemeClr val="accent1"/>
            </a:solidFill>
            <a:ln cap="flat" cmpd="sng" w="25400">
              <a:solidFill>
                <a:schemeClr val="accen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2" name="Google Shape;202;p8"/>
            <p:cNvSpPr/>
            <p:nvPr/>
          </p:nvSpPr>
          <p:spPr>
            <a:xfrm>
              <a:off x="1299671" y="922300"/>
              <a:ext cx="878706" cy="146451"/>
            </a:xfrm>
            <a:prstGeom prst="parallelogram">
              <a:avLst>
                <a:gd fmla="val 140840" name="adj"/>
              </a:avLst>
            </a:prstGeom>
            <a:solidFill>
              <a:schemeClr val="accent1"/>
            </a:solidFill>
            <a:ln cap="flat" cmpd="sng" w="25400">
              <a:solidFill>
                <a:schemeClr val="accen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3" name="Google Shape;203;p8"/>
            <p:cNvSpPr/>
            <p:nvPr/>
          </p:nvSpPr>
          <p:spPr>
            <a:xfrm>
              <a:off x="2229636" y="922300"/>
              <a:ext cx="878706" cy="146451"/>
            </a:xfrm>
            <a:prstGeom prst="parallelogram">
              <a:avLst>
                <a:gd fmla="val 140840" name="adj"/>
              </a:avLst>
            </a:prstGeom>
            <a:solidFill>
              <a:schemeClr val="accent1"/>
            </a:solidFill>
            <a:ln cap="flat" cmpd="sng" w="25400">
              <a:solidFill>
                <a:schemeClr val="accen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4" name="Google Shape;204;p8"/>
            <p:cNvSpPr/>
            <p:nvPr/>
          </p:nvSpPr>
          <p:spPr>
            <a:xfrm>
              <a:off x="3159600" y="922300"/>
              <a:ext cx="878706" cy="146451"/>
            </a:xfrm>
            <a:prstGeom prst="parallelogram">
              <a:avLst>
                <a:gd fmla="val 140840" name="adj"/>
              </a:avLst>
            </a:prstGeom>
            <a:solidFill>
              <a:schemeClr val="accent1"/>
            </a:solidFill>
            <a:ln cap="flat" cmpd="sng" w="25400">
              <a:solidFill>
                <a:schemeClr val="accen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5" name="Google Shape;205;p8"/>
            <p:cNvSpPr/>
            <p:nvPr/>
          </p:nvSpPr>
          <p:spPr>
            <a:xfrm>
              <a:off x="4089565" y="922300"/>
              <a:ext cx="878706" cy="146451"/>
            </a:xfrm>
            <a:prstGeom prst="parallelogram">
              <a:avLst>
                <a:gd fmla="val 140840" name="adj"/>
              </a:avLst>
            </a:prstGeom>
            <a:solidFill>
              <a:schemeClr val="accent1"/>
            </a:solidFill>
            <a:ln cap="flat" cmpd="sng" w="25400">
              <a:solidFill>
                <a:schemeClr val="accen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6" name="Google Shape;206;p8"/>
            <p:cNvSpPr/>
            <p:nvPr/>
          </p:nvSpPr>
          <p:spPr>
            <a:xfrm>
              <a:off x="5019529" y="922300"/>
              <a:ext cx="878706" cy="146451"/>
            </a:xfrm>
            <a:prstGeom prst="parallelogram">
              <a:avLst>
                <a:gd fmla="val 140840" name="adj"/>
              </a:avLst>
            </a:prstGeom>
            <a:solidFill>
              <a:schemeClr val="accent1"/>
            </a:solidFill>
            <a:ln cap="flat" cmpd="sng" w="25400">
              <a:solidFill>
                <a:schemeClr val="accen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7" name="Google Shape;207;p8"/>
            <p:cNvSpPr/>
            <p:nvPr/>
          </p:nvSpPr>
          <p:spPr>
            <a:xfrm>
              <a:off x="5949494" y="922300"/>
              <a:ext cx="878706" cy="146451"/>
            </a:xfrm>
            <a:prstGeom prst="parallelogram">
              <a:avLst>
                <a:gd fmla="val 140840" name="adj"/>
              </a:avLst>
            </a:prstGeom>
            <a:solidFill>
              <a:schemeClr val="accent1"/>
            </a:solidFill>
            <a:ln cap="flat" cmpd="sng" w="25400">
              <a:solidFill>
                <a:schemeClr val="accen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8" name="Google Shape;208;p8"/>
            <p:cNvSpPr/>
            <p:nvPr/>
          </p:nvSpPr>
          <p:spPr>
            <a:xfrm>
              <a:off x="369706" y="1141831"/>
              <a:ext cx="6590300" cy="876785"/>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9" name="Google Shape;209;p8"/>
            <p:cNvSpPr txBox="1"/>
            <p:nvPr/>
          </p:nvSpPr>
          <p:spPr>
            <a:xfrm>
              <a:off x="369706" y="1141831"/>
              <a:ext cx="6590300" cy="876785"/>
            </a:xfrm>
            <a:prstGeom prst="rect">
              <a:avLst/>
            </a:prstGeom>
            <a:noFill/>
            <a:ln>
              <a:noFill/>
            </a:ln>
          </p:spPr>
          <p:txBody>
            <a:bodyPr anchorCtr="0" anchor="b" bIns="91425" lIns="91425" spcFirstLastPara="1" rIns="91425" wrap="square" tIns="91425">
              <a:noAutofit/>
            </a:bodyPr>
            <a:lstStyle/>
            <a:p>
              <a:pPr indent="0" lvl="0" marL="0" marR="0" rtl="0" algn="l">
                <a:lnSpc>
                  <a:spcPct val="90000"/>
                </a:lnSpc>
                <a:spcBef>
                  <a:spcPts val="0"/>
                </a:spcBef>
                <a:spcAft>
                  <a:spcPts val="0"/>
                </a:spcAft>
                <a:buNone/>
              </a:pPr>
              <a:r>
                <a:rPr lang="en-US" sz="2400">
                  <a:solidFill>
                    <a:schemeClr val="dk1"/>
                  </a:solidFill>
                  <a:latin typeface="Times New Roman"/>
                  <a:ea typeface="Times New Roman"/>
                  <a:cs typeface="Times New Roman"/>
                  <a:sym typeface="Times New Roman"/>
                </a:rPr>
                <a:t>The organization lacks a profit motive.</a:t>
              </a:r>
              <a:endParaRPr sz="2400">
                <a:solidFill>
                  <a:schemeClr val="dk1"/>
                </a:solidFill>
                <a:latin typeface="Times New Roman"/>
                <a:ea typeface="Times New Roman"/>
                <a:cs typeface="Times New Roman"/>
                <a:sym typeface="Times New Roman"/>
              </a:endParaRPr>
            </a:p>
          </p:txBody>
        </p:sp>
        <p:sp>
          <p:nvSpPr>
            <p:cNvPr id="210" name="Google Shape;210;p8"/>
            <p:cNvSpPr/>
            <p:nvPr/>
          </p:nvSpPr>
          <p:spPr>
            <a:xfrm>
              <a:off x="369706" y="2018617"/>
              <a:ext cx="878706" cy="146451"/>
            </a:xfrm>
            <a:prstGeom prst="parallelogram">
              <a:avLst>
                <a:gd fmla="val 140840" name="adj"/>
              </a:avLst>
            </a:prstGeom>
            <a:solidFill>
              <a:schemeClr val="accent1"/>
            </a:solidFill>
            <a:ln cap="flat" cmpd="sng" w="25400">
              <a:solidFill>
                <a:schemeClr val="accen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1" name="Google Shape;211;p8"/>
            <p:cNvSpPr/>
            <p:nvPr/>
          </p:nvSpPr>
          <p:spPr>
            <a:xfrm>
              <a:off x="1299671" y="2018617"/>
              <a:ext cx="878706" cy="146451"/>
            </a:xfrm>
            <a:prstGeom prst="parallelogram">
              <a:avLst>
                <a:gd fmla="val 140840" name="adj"/>
              </a:avLst>
            </a:prstGeom>
            <a:solidFill>
              <a:schemeClr val="accent1"/>
            </a:solidFill>
            <a:ln cap="flat" cmpd="sng" w="25400">
              <a:solidFill>
                <a:schemeClr val="accen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2" name="Google Shape;212;p8"/>
            <p:cNvSpPr/>
            <p:nvPr/>
          </p:nvSpPr>
          <p:spPr>
            <a:xfrm>
              <a:off x="2229636" y="2018617"/>
              <a:ext cx="878706" cy="146451"/>
            </a:xfrm>
            <a:prstGeom prst="parallelogram">
              <a:avLst>
                <a:gd fmla="val 140840" name="adj"/>
              </a:avLst>
            </a:prstGeom>
            <a:solidFill>
              <a:schemeClr val="accent1"/>
            </a:solidFill>
            <a:ln cap="flat" cmpd="sng" w="25400">
              <a:solidFill>
                <a:schemeClr val="accen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3" name="Google Shape;213;p8"/>
            <p:cNvSpPr/>
            <p:nvPr/>
          </p:nvSpPr>
          <p:spPr>
            <a:xfrm>
              <a:off x="3159600" y="2018617"/>
              <a:ext cx="878706" cy="146451"/>
            </a:xfrm>
            <a:prstGeom prst="parallelogram">
              <a:avLst>
                <a:gd fmla="val 140840" name="adj"/>
              </a:avLst>
            </a:prstGeom>
            <a:solidFill>
              <a:schemeClr val="accent1"/>
            </a:solidFill>
            <a:ln cap="flat" cmpd="sng" w="25400">
              <a:solidFill>
                <a:schemeClr val="accen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4" name="Google Shape;214;p8"/>
            <p:cNvSpPr/>
            <p:nvPr/>
          </p:nvSpPr>
          <p:spPr>
            <a:xfrm>
              <a:off x="4089565" y="2018617"/>
              <a:ext cx="878706" cy="146451"/>
            </a:xfrm>
            <a:prstGeom prst="parallelogram">
              <a:avLst>
                <a:gd fmla="val 140840" name="adj"/>
              </a:avLst>
            </a:prstGeom>
            <a:solidFill>
              <a:schemeClr val="accent1"/>
            </a:solidFill>
            <a:ln cap="flat" cmpd="sng" w="25400">
              <a:solidFill>
                <a:schemeClr val="accen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5" name="Google Shape;215;p8"/>
            <p:cNvSpPr/>
            <p:nvPr/>
          </p:nvSpPr>
          <p:spPr>
            <a:xfrm>
              <a:off x="5019529" y="2018617"/>
              <a:ext cx="878706" cy="146451"/>
            </a:xfrm>
            <a:prstGeom prst="parallelogram">
              <a:avLst>
                <a:gd fmla="val 140840" name="adj"/>
              </a:avLst>
            </a:prstGeom>
            <a:solidFill>
              <a:schemeClr val="accent1"/>
            </a:solidFill>
            <a:ln cap="flat" cmpd="sng" w="25400">
              <a:solidFill>
                <a:schemeClr val="accen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6" name="Google Shape;216;p8"/>
            <p:cNvSpPr/>
            <p:nvPr/>
          </p:nvSpPr>
          <p:spPr>
            <a:xfrm>
              <a:off x="5949494" y="2018617"/>
              <a:ext cx="878706" cy="146451"/>
            </a:xfrm>
            <a:prstGeom prst="parallelogram">
              <a:avLst>
                <a:gd fmla="val 140840" name="adj"/>
              </a:avLst>
            </a:prstGeom>
            <a:solidFill>
              <a:schemeClr val="accent1"/>
            </a:solidFill>
            <a:ln cap="flat" cmpd="sng" w="25400">
              <a:solidFill>
                <a:schemeClr val="accen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7" name="Google Shape;217;p8"/>
            <p:cNvSpPr/>
            <p:nvPr/>
          </p:nvSpPr>
          <p:spPr>
            <a:xfrm>
              <a:off x="369706" y="2238148"/>
              <a:ext cx="6590300" cy="949818"/>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8" name="Google Shape;218;p8"/>
            <p:cNvSpPr txBox="1"/>
            <p:nvPr/>
          </p:nvSpPr>
          <p:spPr>
            <a:xfrm>
              <a:off x="369706" y="2238148"/>
              <a:ext cx="6590300" cy="949818"/>
            </a:xfrm>
            <a:prstGeom prst="rect">
              <a:avLst/>
            </a:prstGeom>
            <a:noFill/>
            <a:ln>
              <a:noFill/>
            </a:ln>
          </p:spPr>
          <p:txBody>
            <a:bodyPr anchorCtr="0" anchor="b" bIns="91425" lIns="91425" spcFirstLastPara="1" rIns="91425" wrap="square" tIns="91425">
              <a:noAutofit/>
            </a:bodyPr>
            <a:lstStyle/>
            <a:p>
              <a:pPr indent="0" lvl="0" marL="0" marR="0" rtl="0" algn="l">
                <a:lnSpc>
                  <a:spcPct val="90000"/>
                </a:lnSpc>
                <a:spcBef>
                  <a:spcPts val="0"/>
                </a:spcBef>
                <a:spcAft>
                  <a:spcPts val="0"/>
                </a:spcAft>
                <a:buNone/>
              </a:pPr>
              <a:r>
                <a:rPr lang="en-US" sz="2400">
                  <a:solidFill>
                    <a:schemeClr val="dk1"/>
                  </a:solidFill>
                  <a:latin typeface="Times New Roman"/>
                  <a:ea typeface="Times New Roman"/>
                  <a:cs typeface="Times New Roman"/>
                  <a:sym typeface="Times New Roman"/>
                </a:rPr>
                <a:t>There is an absence of transferable ownership rights.</a:t>
              </a:r>
              <a:endParaRPr sz="2400">
                <a:solidFill>
                  <a:schemeClr val="dk1"/>
                </a:solidFill>
                <a:latin typeface="Times New Roman"/>
                <a:ea typeface="Times New Roman"/>
                <a:cs typeface="Times New Roman"/>
                <a:sym typeface="Times New Roman"/>
              </a:endParaRPr>
            </a:p>
          </p:txBody>
        </p:sp>
        <p:sp>
          <p:nvSpPr>
            <p:cNvPr id="219" name="Google Shape;219;p8"/>
            <p:cNvSpPr/>
            <p:nvPr/>
          </p:nvSpPr>
          <p:spPr>
            <a:xfrm>
              <a:off x="369706" y="3187967"/>
              <a:ext cx="878706" cy="146451"/>
            </a:xfrm>
            <a:prstGeom prst="parallelogram">
              <a:avLst>
                <a:gd fmla="val 140840" name="adj"/>
              </a:avLst>
            </a:prstGeom>
            <a:solidFill>
              <a:schemeClr val="accent1"/>
            </a:solidFill>
            <a:ln cap="flat" cmpd="sng" w="25400">
              <a:solidFill>
                <a:schemeClr val="accen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0" name="Google Shape;220;p8"/>
            <p:cNvSpPr/>
            <p:nvPr/>
          </p:nvSpPr>
          <p:spPr>
            <a:xfrm>
              <a:off x="1299671" y="3187967"/>
              <a:ext cx="878706" cy="146451"/>
            </a:xfrm>
            <a:prstGeom prst="parallelogram">
              <a:avLst>
                <a:gd fmla="val 140840" name="adj"/>
              </a:avLst>
            </a:prstGeom>
            <a:solidFill>
              <a:schemeClr val="accent1"/>
            </a:solidFill>
            <a:ln cap="flat" cmpd="sng" w="25400">
              <a:solidFill>
                <a:schemeClr val="accen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1" name="Google Shape;221;p8"/>
            <p:cNvSpPr/>
            <p:nvPr/>
          </p:nvSpPr>
          <p:spPr>
            <a:xfrm>
              <a:off x="2229636" y="3187967"/>
              <a:ext cx="878706" cy="146451"/>
            </a:xfrm>
            <a:prstGeom prst="parallelogram">
              <a:avLst>
                <a:gd fmla="val 140840" name="adj"/>
              </a:avLst>
            </a:prstGeom>
            <a:solidFill>
              <a:schemeClr val="accent1"/>
            </a:solidFill>
            <a:ln cap="flat" cmpd="sng" w="25400">
              <a:solidFill>
                <a:schemeClr val="accen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2" name="Google Shape;222;p8"/>
            <p:cNvSpPr/>
            <p:nvPr/>
          </p:nvSpPr>
          <p:spPr>
            <a:xfrm>
              <a:off x="3159600" y="3187967"/>
              <a:ext cx="878706" cy="146451"/>
            </a:xfrm>
            <a:prstGeom prst="parallelogram">
              <a:avLst>
                <a:gd fmla="val 140840" name="adj"/>
              </a:avLst>
            </a:prstGeom>
            <a:solidFill>
              <a:schemeClr val="accent1"/>
            </a:solidFill>
            <a:ln cap="flat" cmpd="sng" w="25400">
              <a:solidFill>
                <a:schemeClr val="accen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3" name="Google Shape;223;p8"/>
            <p:cNvSpPr/>
            <p:nvPr/>
          </p:nvSpPr>
          <p:spPr>
            <a:xfrm>
              <a:off x="4089565" y="3187967"/>
              <a:ext cx="878706" cy="146451"/>
            </a:xfrm>
            <a:prstGeom prst="parallelogram">
              <a:avLst>
                <a:gd fmla="val 140840" name="adj"/>
              </a:avLst>
            </a:prstGeom>
            <a:solidFill>
              <a:schemeClr val="accent1"/>
            </a:solidFill>
            <a:ln cap="flat" cmpd="sng" w="25400">
              <a:solidFill>
                <a:schemeClr val="accen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4" name="Google Shape;224;p8"/>
            <p:cNvSpPr/>
            <p:nvPr/>
          </p:nvSpPr>
          <p:spPr>
            <a:xfrm>
              <a:off x="5019529" y="3187967"/>
              <a:ext cx="878706" cy="146451"/>
            </a:xfrm>
            <a:prstGeom prst="parallelogram">
              <a:avLst>
                <a:gd fmla="val 140840" name="adj"/>
              </a:avLst>
            </a:prstGeom>
            <a:solidFill>
              <a:schemeClr val="accent1"/>
            </a:solidFill>
            <a:ln cap="flat" cmpd="sng" w="25400">
              <a:solidFill>
                <a:schemeClr val="accen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5" name="Google Shape;225;p8"/>
            <p:cNvSpPr/>
            <p:nvPr/>
          </p:nvSpPr>
          <p:spPr>
            <a:xfrm>
              <a:off x="5949494" y="3187967"/>
              <a:ext cx="878706" cy="146451"/>
            </a:xfrm>
            <a:prstGeom prst="parallelogram">
              <a:avLst>
                <a:gd fmla="val 140840" name="adj"/>
              </a:avLst>
            </a:prstGeom>
            <a:solidFill>
              <a:schemeClr val="accent1"/>
            </a:solidFill>
            <a:ln cap="flat" cmpd="sng" w="25400">
              <a:solidFill>
                <a:schemeClr val="accen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226" name="Google Shape;226;p8"/>
          <p:cNvSpPr txBox="1"/>
          <p:nvPr>
            <p:ph type="title"/>
          </p:nvPr>
        </p:nvSpPr>
        <p:spPr>
          <a:xfrm>
            <a:off x="274319" y="0"/>
            <a:ext cx="7818120" cy="1124712"/>
          </a:xfrm>
          <a:prstGeom prst="rect">
            <a:avLst/>
          </a:prstGeom>
          <a:noFill/>
          <a:ln>
            <a:noFill/>
          </a:ln>
        </p:spPr>
        <p:txBody>
          <a:bodyPr anchorCtr="0" anchor="ctr" bIns="40475" lIns="80975" spcFirstLastPara="1" rIns="80975" wrap="square" tIns="40475">
            <a:noAutofit/>
          </a:bodyPr>
          <a:lstStyle/>
          <a:p>
            <a:pPr indent="0" lvl="0" marL="0" rtl="0" algn="ctr">
              <a:spcBef>
                <a:spcPts val="0"/>
              </a:spcBef>
              <a:spcAft>
                <a:spcPts val="0"/>
              </a:spcAft>
              <a:buNone/>
            </a:pPr>
            <a:r>
              <a:rPr b="1" lang="en-US" sz="3200"/>
              <a:t>Characteristics of Government and Not-for-Profit Organizations</a:t>
            </a:r>
            <a:endParaRPr sz="3200"/>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31" name="Shape 231"/>
        <p:cNvGrpSpPr/>
        <p:nvPr/>
      </p:nvGrpSpPr>
      <p:grpSpPr>
        <a:xfrm>
          <a:off x="0" y="0"/>
          <a:ext cx="0" cy="0"/>
          <a:chOff x="0" y="0"/>
          <a:chExt cx="0" cy="0"/>
        </a:xfrm>
      </p:grpSpPr>
      <p:grpSp>
        <p:nvGrpSpPr>
          <p:cNvPr id="232" name="Google Shape;232;p9"/>
          <p:cNvGrpSpPr/>
          <p:nvPr/>
        </p:nvGrpSpPr>
        <p:grpSpPr>
          <a:xfrm>
            <a:off x="846822" y="1886023"/>
            <a:ext cx="6830545" cy="3303666"/>
            <a:chOff x="367851" y="176966"/>
            <a:chExt cx="6830545" cy="3303666"/>
          </a:xfrm>
        </p:grpSpPr>
        <p:sp>
          <p:nvSpPr>
            <p:cNvPr id="233" name="Google Shape;233;p9"/>
            <p:cNvSpPr/>
            <p:nvPr/>
          </p:nvSpPr>
          <p:spPr>
            <a:xfrm>
              <a:off x="382369" y="176966"/>
              <a:ext cx="6816027" cy="619638"/>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4" name="Google Shape;234;p9"/>
            <p:cNvSpPr txBox="1"/>
            <p:nvPr/>
          </p:nvSpPr>
          <p:spPr>
            <a:xfrm>
              <a:off x="382369" y="176966"/>
              <a:ext cx="6816027" cy="619638"/>
            </a:xfrm>
            <a:prstGeom prst="rect">
              <a:avLst/>
            </a:prstGeom>
            <a:noFill/>
            <a:ln>
              <a:noFill/>
            </a:ln>
          </p:spPr>
          <p:txBody>
            <a:bodyPr anchorCtr="0" anchor="b" bIns="91425" lIns="91425" spcFirstLastPara="1" rIns="91425" wrap="square" tIns="91425">
              <a:noAutofit/>
            </a:bodyPr>
            <a:lstStyle/>
            <a:p>
              <a:pPr indent="0" lvl="0" marL="0" marR="0" rtl="0" algn="l">
                <a:lnSpc>
                  <a:spcPct val="90000"/>
                </a:lnSpc>
                <a:spcBef>
                  <a:spcPts val="0"/>
                </a:spcBef>
                <a:spcAft>
                  <a:spcPts val="0"/>
                </a:spcAft>
                <a:buNone/>
              </a:pPr>
              <a:r>
                <a:rPr lang="en-US" sz="2400">
                  <a:solidFill>
                    <a:schemeClr val="dk1"/>
                  </a:solidFill>
                  <a:latin typeface="Times New Roman"/>
                  <a:ea typeface="Times New Roman"/>
                  <a:cs typeface="Times New Roman"/>
                  <a:sym typeface="Times New Roman"/>
                </a:rPr>
                <a:t>Power ultimately rests in the hands of the people.</a:t>
              </a:r>
              <a:endParaRPr sz="2400">
                <a:solidFill>
                  <a:schemeClr val="dk1"/>
                </a:solidFill>
                <a:latin typeface="Times New Roman"/>
                <a:ea typeface="Times New Roman"/>
                <a:cs typeface="Times New Roman"/>
                <a:sym typeface="Times New Roman"/>
              </a:endParaRPr>
            </a:p>
          </p:txBody>
        </p:sp>
        <p:sp>
          <p:nvSpPr>
            <p:cNvPr id="235" name="Google Shape;235;p9"/>
            <p:cNvSpPr/>
            <p:nvPr/>
          </p:nvSpPr>
          <p:spPr>
            <a:xfrm>
              <a:off x="382369" y="796605"/>
              <a:ext cx="908803" cy="151467"/>
            </a:xfrm>
            <a:prstGeom prst="parallelogram">
              <a:avLst>
                <a:gd fmla="val 140840" name="adj"/>
              </a:avLst>
            </a:prstGeom>
            <a:solidFill>
              <a:schemeClr val="accent1"/>
            </a:solidFill>
            <a:ln cap="flat" cmpd="sng" w="25400">
              <a:solidFill>
                <a:schemeClr val="accen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6" name="Google Shape;236;p9"/>
            <p:cNvSpPr/>
            <p:nvPr/>
          </p:nvSpPr>
          <p:spPr>
            <a:xfrm>
              <a:off x="1344186" y="796605"/>
              <a:ext cx="908803" cy="151467"/>
            </a:xfrm>
            <a:prstGeom prst="parallelogram">
              <a:avLst>
                <a:gd fmla="val 140840" name="adj"/>
              </a:avLst>
            </a:prstGeom>
            <a:solidFill>
              <a:schemeClr val="accent1"/>
            </a:solidFill>
            <a:ln cap="flat" cmpd="sng" w="25400">
              <a:solidFill>
                <a:schemeClr val="accen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7" name="Google Shape;237;p9"/>
            <p:cNvSpPr/>
            <p:nvPr/>
          </p:nvSpPr>
          <p:spPr>
            <a:xfrm>
              <a:off x="2306004" y="796605"/>
              <a:ext cx="908803" cy="151467"/>
            </a:xfrm>
            <a:prstGeom prst="parallelogram">
              <a:avLst>
                <a:gd fmla="val 140840" name="adj"/>
              </a:avLst>
            </a:prstGeom>
            <a:solidFill>
              <a:schemeClr val="accent1"/>
            </a:solidFill>
            <a:ln cap="flat" cmpd="sng" w="25400">
              <a:solidFill>
                <a:schemeClr val="accen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8" name="Google Shape;238;p9"/>
            <p:cNvSpPr/>
            <p:nvPr/>
          </p:nvSpPr>
          <p:spPr>
            <a:xfrm>
              <a:off x="3267821" y="796605"/>
              <a:ext cx="908803" cy="151467"/>
            </a:xfrm>
            <a:prstGeom prst="parallelogram">
              <a:avLst>
                <a:gd fmla="val 140840" name="adj"/>
              </a:avLst>
            </a:prstGeom>
            <a:solidFill>
              <a:schemeClr val="accent1"/>
            </a:solidFill>
            <a:ln cap="flat" cmpd="sng" w="25400">
              <a:solidFill>
                <a:schemeClr val="accen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9" name="Google Shape;239;p9"/>
            <p:cNvSpPr/>
            <p:nvPr/>
          </p:nvSpPr>
          <p:spPr>
            <a:xfrm>
              <a:off x="4229638" y="796605"/>
              <a:ext cx="908803" cy="151467"/>
            </a:xfrm>
            <a:prstGeom prst="parallelogram">
              <a:avLst>
                <a:gd fmla="val 140840" name="adj"/>
              </a:avLst>
            </a:prstGeom>
            <a:solidFill>
              <a:schemeClr val="accent1"/>
            </a:solidFill>
            <a:ln cap="flat" cmpd="sng" w="25400">
              <a:solidFill>
                <a:schemeClr val="accen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0" name="Google Shape;240;p9"/>
            <p:cNvSpPr/>
            <p:nvPr/>
          </p:nvSpPr>
          <p:spPr>
            <a:xfrm>
              <a:off x="5191455" y="796605"/>
              <a:ext cx="908803" cy="151467"/>
            </a:xfrm>
            <a:prstGeom prst="parallelogram">
              <a:avLst>
                <a:gd fmla="val 140840" name="adj"/>
              </a:avLst>
            </a:prstGeom>
            <a:solidFill>
              <a:schemeClr val="accent1"/>
            </a:solidFill>
            <a:ln cap="flat" cmpd="sng" w="25400">
              <a:solidFill>
                <a:schemeClr val="accen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1" name="Google Shape;241;p9"/>
            <p:cNvSpPr/>
            <p:nvPr/>
          </p:nvSpPr>
          <p:spPr>
            <a:xfrm>
              <a:off x="6153273" y="796605"/>
              <a:ext cx="908803" cy="151467"/>
            </a:xfrm>
            <a:prstGeom prst="parallelogram">
              <a:avLst>
                <a:gd fmla="val 140840" name="adj"/>
              </a:avLst>
            </a:prstGeom>
            <a:solidFill>
              <a:schemeClr val="accent1"/>
            </a:solidFill>
            <a:ln cap="flat" cmpd="sng" w="25400">
              <a:solidFill>
                <a:schemeClr val="accen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2" name="Google Shape;242;p9"/>
            <p:cNvSpPr/>
            <p:nvPr/>
          </p:nvSpPr>
          <p:spPr>
            <a:xfrm>
              <a:off x="382369" y="1093725"/>
              <a:ext cx="6816027" cy="619638"/>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3" name="Google Shape;243;p9"/>
            <p:cNvSpPr txBox="1"/>
            <p:nvPr/>
          </p:nvSpPr>
          <p:spPr>
            <a:xfrm>
              <a:off x="382369" y="1093725"/>
              <a:ext cx="6816027" cy="619638"/>
            </a:xfrm>
            <a:prstGeom prst="rect">
              <a:avLst/>
            </a:prstGeom>
            <a:noFill/>
            <a:ln>
              <a:noFill/>
            </a:ln>
          </p:spPr>
          <p:txBody>
            <a:bodyPr anchorCtr="0" anchor="b" bIns="91425" lIns="91425" spcFirstLastPara="1" rIns="91425" wrap="square" tIns="91425">
              <a:noAutofit/>
            </a:bodyPr>
            <a:lstStyle/>
            <a:p>
              <a:pPr indent="0" lvl="0" marL="0" marR="0" rtl="0" algn="l">
                <a:lnSpc>
                  <a:spcPct val="90000"/>
                </a:lnSpc>
                <a:spcBef>
                  <a:spcPts val="0"/>
                </a:spcBef>
                <a:spcAft>
                  <a:spcPts val="0"/>
                </a:spcAft>
                <a:buNone/>
              </a:pPr>
              <a:r>
                <a:rPr lang="en-US" sz="2400">
                  <a:solidFill>
                    <a:schemeClr val="dk1"/>
                  </a:solidFill>
                  <a:latin typeface="Times New Roman"/>
                  <a:ea typeface="Times New Roman"/>
                  <a:cs typeface="Times New Roman"/>
                  <a:sym typeface="Times New Roman"/>
                </a:rPr>
                <a:t>People delegate power to public officials through the election process.</a:t>
              </a:r>
              <a:endParaRPr sz="2400">
                <a:solidFill>
                  <a:schemeClr val="dk1"/>
                </a:solidFill>
                <a:latin typeface="Times New Roman"/>
                <a:ea typeface="Times New Roman"/>
                <a:cs typeface="Times New Roman"/>
                <a:sym typeface="Times New Roman"/>
              </a:endParaRPr>
            </a:p>
          </p:txBody>
        </p:sp>
        <p:sp>
          <p:nvSpPr>
            <p:cNvPr id="244" name="Google Shape;244;p9"/>
            <p:cNvSpPr/>
            <p:nvPr/>
          </p:nvSpPr>
          <p:spPr>
            <a:xfrm>
              <a:off x="382369" y="1640792"/>
              <a:ext cx="908803" cy="151467"/>
            </a:xfrm>
            <a:prstGeom prst="parallelogram">
              <a:avLst>
                <a:gd fmla="val 140840" name="adj"/>
              </a:avLst>
            </a:prstGeom>
            <a:solidFill>
              <a:schemeClr val="accent1"/>
            </a:solidFill>
            <a:ln cap="flat" cmpd="sng" w="25400">
              <a:solidFill>
                <a:schemeClr val="accen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5" name="Google Shape;245;p9"/>
            <p:cNvSpPr/>
            <p:nvPr/>
          </p:nvSpPr>
          <p:spPr>
            <a:xfrm>
              <a:off x="1344186" y="1640792"/>
              <a:ext cx="908803" cy="151467"/>
            </a:xfrm>
            <a:prstGeom prst="parallelogram">
              <a:avLst>
                <a:gd fmla="val 140840" name="adj"/>
              </a:avLst>
            </a:prstGeom>
            <a:solidFill>
              <a:schemeClr val="accent1"/>
            </a:solidFill>
            <a:ln cap="flat" cmpd="sng" w="25400">
              <a:solidFill>
                <a:schemeClr val="accen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6" name="Google Shape;246;p9"/>
            <p:cNvSpPr/>
            <p:nvPr/>
          </p:nvSpPr>
          <p:spPr>
            <a:xfrm>
              <a:off x="2306004" y="1640792"/>
              <a:ext cx="908803" cy="151467"/>
            </a:xfrm>
            <a:prstGeom prst="parallelogram">
              <a:avLst>
                <a:gd fmla="val 140840" name="adj"/>
              </a:avLst>
            </a:prstGeom>
            <a:solidFill>
              <a:schemeClr val="accent1"/>
            </a:solidFill>
            <a:ln cap="flat" cmpd="sng" w="25400">
              <a:solidFill>
                <a:schemeClr val="accen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7" name="Google Shape;247;p9"/>
            <p:cNvSpPr/>
            <p:nvPr/>
          </p:nvSpPr>
          <p:spPr>
            <a:xfrm>
              <a:off x="3267821" y="1640792"/>
              <a:ext cx="908803" cy="151467"/>
            </a:xfrm>
            <a:prstGeom prst="parallelogram">
              <a:avLst>
                <a:gd fmla="val 140840" name="adj"/>
              </a:avLst>
            </a:prstGeom>
            <a:solidFill>
              <a:schemeClr val="accent1"/>
            </a:solidFill>
            <a:ln cap="flat" cmpd="sng" w="25400">
              <a:solidFill>
                <a:schemeClr val="accen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8" name="Google Shape;248;p9"/>
            <p:cNvSpPr/>
            <p:nvPr/>
          </p:nvSpPr>
          <p:spPr>
            <a:xfrm>
              <a:off x="4229638" y="1640792"/>
              <a:ext cx="908803" cy="151467"/>
            </a:xfrm>
            <a:prstGeom prst="parallelogram">
              <a:avLst>
                <a:gd fmla="val 140840" name="adj"/>
              </a:avLst>
            </a:prstGeom>
            <a:solidFill>
              <a:schemeClr val="accent1"/>
            </a:solidFill>
            <a:ln cap="flat" cmpd="sng" w="25400">
              <a:solidFill>
                <a:schemeClr val="accen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9" name="Google Shape;249;p9"/>
            <p:cNvSpPr/>
            <p:nvPr/>
          </p:nvSpPr>
          <p:spPr>
            <a:xfrm>
              <a:off x="5191455" y="1640792"/>
              <a:ext cx="908803" cy="151467"/>
            </a:xfrm>
            <a:prstGeom prst="parallelogram">
              <a:avLst>
                <a:gd fmla="val 140840" name="adj"/>
              </a:avLst>
            </a:prstGeom>
            <a:solidFill>
              <a:schemeClr val="accent1"/>
            </a:solidFill>
            <a:ln cap="flat" cmpd="sng" w="25400">
              <a:solidFill>
                <a:schemeClr val="accen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50" name="Google Shape;250;p9"/>
            <p:cNvSpPr/>
            <p:nvPr/>
          </p:nvSpPr>
          <p:spPr>
            <a:xfrm>
              <a:off x="6153273" y="1640792"/>
              <a:ext cx="908803" cy="151467"/>
            </a:xfrm>
            <a:prstGeom prst="parallelogram">
              <a:avLst>
                <a:gd fmla="val 140840" name="adj"/>
              </a:avLst>
            </a:prstGeom>
            <a:solidFill>
              <a:schemeClr val="accent1"/>
            </a:solidFill>
            <a:ln cap="flat" cmpd="sng" w="25400">
              <a:solidFill>
                <a:schemeClr val="accen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51" name="Google Shape;251;p9"/>
            <p:cNvSpPr/>
            <p:nvPr/>
          </p:nvSpPr>
          <p:spPr>
            <a:xfrm>
              <a:off x="367851" y="1923394"/>
              <a:ext cx="6816027" cy="619638"/>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52" name="Google Shape;252;p9"/>
            <p:cNvSpPr txBox="1"/>
            <p:nvPr/>
          </p:nvSpPr>
          <p:spPr>
            <a:xfrm>
              <a:off x="367851" y="1923394"/>
              <a:ext cx="6816027" cy="619638"/>
            </a:xfrm>
            <a:prstGeom prst="rect">
              <a:avLst/>
            </a:prstGeom>
            <a:noFill/>
            <a:ln>
              <a:noFill/>
            </a:ln>
          </p:spPr>
          <p:txBody>
            <a:bodyPr anchorCtr="0" anchor="b" bIns="91425" lIns="91425" spcFirstLastPara="1" rIns="91425" wrap="square" tIns="91425">
              <a:noAutofit/>
            </a:bodyPr>
            <a:lstStyle/>
            <a:p>
              <a:pPr indent="0" lvl="0" marL="0" marR="0" rtl="0" algn="l">
                <a:lnSpc>
                  <a:spcPct val="90000"/>
                </a:lnSpc>
                <a:spcBef>
                  <a:spcPts val="0"/>
                </a:spcBef>
                <a:spcAft>
                  <a:spcPts val="0"/>
                </a:spcAft>
                <a:buNone/>
              </a:pPr>
              <a:r>
                <a:rPr lang="en-US" sz="2400">
                  <a:solidFill>
                    <a:schemeClr val="dk1"/>
                  </a:solidFill>
                  <a:latin typeface="Times New Roman"/>
                  <a:ea typeface="Times New Roman"/>
                  <a:cs typeface="Times New Roman"/>
                  <a:sym typeface="Times New Roman"/>
                </a:rPr>
                <a:t>Empowered by and accountable to a higher level government.</a:t>
              </a:r>
              <a:endParaRPr sz="2400">
                <a:solidFill>
                  <a:schemeClr val="dk1"/>
                </a:solidFill>
                <a:latin typeface="Times New Roman"/>
                <a:ea typeface="Times New Roman"/>
                <a:cs typeface="Times New Roman"/>
                <a:sym typeface="Times New Roman"/>
              </a:endParaRPr>
            </a:p>
          </p:txBody>
        </p:sp>
        <p:sp>
          <p:nvSpPr>
            <p:cNvPr id="253" name="Google Shape;253;p9"/>
            <p:cNvSpPr/>
            <p:nvPr/>
          </p:nvSpPr>
          <p:spPr>
            <a:xfrm>
              <a:off x="382369" y="2484979"/>
              <a:ext cx="908803" cy="151467"/>
            </a:xfrm>
            <a:prstGeom prst="parallelogram">
              <a:avLst>
                <a:gd fmla="val 140840" name="adj"/>
              </a:avLst>
            </a:prstGeom>
            <a:solidFill>
              <a:schemeClr val="accent1"/>
            </a:solidFill>
            <a:ln cap="flat" cmpd="sng" w="25400">
              <a:solidFill>
                <a:schemeClr val="accen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54" name="Google Shape;254;p9"/>
            <p:cNvSpPr/>
            <p:nvPr/>
          </p:nvSpPr>
          <p:spPr>
            <a:xfrm>
              <a:off x="1344186" y="2484979"/>
              <a:ext cx="908803" cy="151467"/>
            </a:xfrm>
            <a:prstGeom prst="parallelogram">
              <a:avLst>
                <a:gd fmla="val 140840" name="adj"/>
              </a:avLst>
            </a:prstGeom>
            <a:solidFill>
              <a:schemeClr val="accent1"/>
            </a:solidFill>
            <a:ln cap="flat" cmpd="sng" w="25400">
              <a:solidFill>
                <a:schemeClr val="accen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55" name="Google Shape;255;p9"/>
            <p:cNvSpPr/>
            <p:nvPr/>
          </p:nvSpPr>
          <p:spPr>
            <a:xfrm>
              <a:off x="2306004" y="2484979"/>
              <a:ext cx="908803" cy="151467"/>
            </a:xfrm>
            <a:prstGeom prst="parallelogram">
              <a:avLst>
                <a:gd fmla="val 140840" name="adj"/>
              </a:avLst>
            </a:prstGeom>
            <a:solidFill>
              <a:schemeClr val="accent1"/>
            </a:solidFill>
            <a:ln cap="flat" cmpd="sng" w="25400">
              <a:solidFill>
                <a:schemeClr val="accen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56" name="Google Shape;256;p9"/>
            <p:cNvSpPr/>
            <p:nvPr/>
          </p:nvSpPr>
          <p:spPr>
            <a:xfrm>
              <a:off x="3267821" y="2484979"/>
              <a:ext cx="908803" cy="151467"/>
            </a:xfrm>
            <a:prstGeom prst="parallelogram">
              <a:avLst>
                <a:gd fmla="val 140840" name="adj"/>
              </a:avLst>
            </a:prstGeom>
            <a:solidFill>
              <a:schemeClr val="accent1"/>
            </a:solidFill>
            <a:ln cap="flat" cmpd="sng" w="25400">
              <a:solidFill>
                <a:schemeClr val="accen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57" name="Google Shape;257;p9"/>
            <p:cNvSpPr/>
            <p:nvPr/>
          </p:nvSpPr>
          <p:spPr>
            <a:xfrm>
              <a:off x="4229638" y="2484979"/>
              <a:ext cx="908803" cy="151467"/>
            </a:xfrm>
            <a:prstGeom prst="parallelogram">
              <a:avLst>
                <a:gd fmla="val 140840" name="adj"/>
              </a:avLst>
            </a:prstGeom>
            <a:solidFill>
              <a:schemeClr val="accent1"/>
            </a:solidFill>
            <a:ln cap="flat" cmpd="sng" w="25400">
              <a:solidFill>
                <a:schemeClr val="accen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58" name="Google Shape;258;p9"/>
            <p:cNvSpPr/>
            <p:nvPr/>
          </p:nvSpPr>
          <p:spPr>
            <a:xfrm>
              <a:off x="5191455" y="2484979"/>
              <a:ext cx="908803" cy="151467"/>
            </a:xfrm>
            <a:prstGeom prst="parallelogram">
              <a:avLst>
                <a:gd fmla="val 140840" name="adj"/>
              </a:avLst>
            </a:prstGeom>
            <a:solidFill>
              <a:schemeClr val="accent1"/>
            </a:solidFill>
            <a:ln cap="flat" cmpd="sng" w="25400">
              <a:solidFill>
                <a:schemeClr val="accen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59" name="Google Shape;259;p9"/>
            <p:cNvSpPr/>
            <p:nvPr/>
          </p:nvSpPr>
          <p:spPr>
            <a:xfrm>
              <a:off x="6153273" y="2484979"/>
              <a:ext cx="908803" cy="151467"/>
            </a:xfrm>
            <a:prstGeom prst="parallelogram">
              <a:avLst>
                <a:gd fmla="val 140840" name="adj"/>
              </a:avLst>
            </a:prstGeom>
            <a:solidFill>
              <a:schemeClr val="accent1"/>
            </a:solidFill>
            <a:ln cap="flat" cmpd="sng" w="25400">
              <a:solidFill>
                <a:schemeClr val="accen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60" name="Google Shape;260;p9"/>
            <p:cNvSpPr/>
            <p:nvPr/>
          </p:nvSpPr>
          <p:spPr>
            <a:xfrm>
              <a:off x="382369" y="2578900"/>
              <a:ext cx="6816027" cy="619638"/>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61" name="Google Shape;261;p9"/>
            <p:cNvSpPr txBox="1"/>
            <p:nvPr/>
          </p:nvSpPr>
          <p:spPr>
            <a:xfrm>
              <a:off x="382369" y="2578900"/>
              <a:ext cx="6816027" cy="619638"/>
            </a:xfrm>
            <a:prstGeom prst="rect">
              <a:avLst/>
            </a:prstGeom>
            <a:noFill/>
            <a:ln>
              <a:noFill/>
            </a:ln>
          </p:spPr>
          <p:txBody>
            <a:bodyPr anchorCtr="0" anchor="b" bIns="91425" lIns="91425" spcFirstLastPara="1" rIns="91425" wrap="square" tIns="91425">
              <a:noAutofit/>
            </a:bodyPr>
            <a:lstStyle/>
            <a:p>
              <a:pPr indent="0" lvl="0" marL="0" marR="0" rtl="0" algn="l">
                <a:lnSpc>
                  <a:spcPct val="90000"/>
                </a:lnSpc>
                <a:spcBef>
                  <a:spcPts val="0"/>
                </a:spcBef>
                <a:spcAft>
                  <a:spcPts val="0"/>
                </a:spcAft>
                <a:buNone/>
              </a:pPr>
              <a:r>
                <a:rPr lang="en-US" sz="2400">
                  <a:solidFill>
                    <a:schemeClr val="dk1"/>
                  </a:solidFill>
                  <a:latin typeface="Times New Roman"/>
                  <a:ea typeface="Times New Roman"/>
                  <a:cs typeface="Times New Roman"/>
                  <a:sym typeface="Times New Roman"/>
                </a:rPr>
                <a:t>The organization has the power to tax.</a:t>
              </a:r>
              <a:endParaRPr sz="2400">
                <a:solidFill>
                  <a:schemeClr val="dk1"/>
                </a:solidFill>
                <a:latin typeface="Times New Roman"/>
                <a:ea typeface="Times New Roman"/>
                <a:cs typeface="Times New Roman"/>
                <a:sym typeface="Times New Roman"/>
              </a:endParaRPr>
            </a:p>
          </p:txBody>
        </p:sp>
        <p:sp>
          <p:nvSpPr>
            <p:cNvPr id="262" name="Google Shape;262;p9"/>
            <p:cNvSpPr/>
            <p:nvPr/>
          </p:nvSpPr>
          <p:spPr>
            <a:xfrm>
              <a:off x="382369" y="3329165"/>
              <a:ext cx="908803" cy="151467"/>
            </a:xfrm>
            <a:prstGeom prst="parallelogram">
              <a:avLst>
                <a:gd fmla="val 140840" name="adj"/>
              </a:avLst>
            </a:prstGeom>
            <a:solidFill>
              <a:schemeClr val="accent1"/>
            </a:solidFill>
            <a:ln cap="flat" cmpd="sng" w="25400">
              <a:solidFill>
                <a:schemeClr val="accen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63" name="Google Shape;263;p9"/>
            <p:cNvSpPr/>
            <p:nvPr/>
          </p:nvSpPr>
          <p:spPr>
            <a:xfrm>
              <a:off x="1344186" y="3329165"/>
              <a:ext cx="908803" cy="151467"/>
            </a:xfrm>
            <a:prstGeom prst="parallelogram">
              <a:avLst>
                <a:gd fmla="val 140840" name="adj"/>
              </a:avLst>
            </a:prstGeom>
            <a:solidFill>
              <a:schemeClr val="accent1"/>
            </a:solidFill>
            <a:ln cap="flat" cmpd="sng" w="25400">
              <a:solidFill>
                <a:schemeClr val="accen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64" name="Google Shape;264;p9"/>
            <p:cNvSpPr/>
            <p:nvPr/>
          </p:nvSpPr>
          <p:spPr>
            <a:xfrm>
              <a:off x="2306004" y="3329165"/>
              <a:ext cx="908803" cy="151467"/>
            </a:xfrm>
            <a:prstGeom prst="parallelogram">
              <a:avLst>
                <a:gd fmla="val 140840" name="adj"/>
              </a:avLst>
            </a:prstGeom>
            <a:solidFill>
              <a:schemeClr val="accent1"/>
            </a:solidFill>
            <a:ln cap="flat" cmpd="sng" w="25400">
              <a:solidFill>
                <a:schemeClr val="accen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65" name="Google Shape;265;p9"/>
            <p:cNvSpPr/>
            <p:nvPr/>
          </p:nvSpPr>
          <p:spPr>
            <a:xfrm>
              <a:off x="3267821" y="3329165"/>
              <a:ext cx="908803" cy="151467"/>
            </a:xfrm>
            <a:prstGeom prst="parallelogram">
              <a:avLst>
                <a:gd fmla="val 140840" name="adj"/>
              </a:avLst>
            </a:prstGeom>
            <a:solidFill>
              <a:schemeClr val="accent1"/>
            </a:solidFill>
            <a:ln cap="flat" cmpd="sng" w="25400">
              <a:solidFill>
                <a:schemeClr val="accen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66" name="Google Shape;266;p9"/>
            <p:cNvSpPr/>
            <p:nvPr/>
          </p:nvSpPr>
          <p:spPr>
            <a:xfrm>
              <a:off x="4229638" y="3329165"/>
              <a:ext cx="908803" cy="151467"/>
            </a:xfrm>
            <a:prstGeom prst="parallelogram">
              <a:avLst>
                <a:gd fmla="val 140840" name="adj"/>
              </a:avLst>
            </a:prstGeom>
            <a:solidFill>
              <a:schemeClr val="accent1"/>
            </a:solidFill>
            <a:ln cap="flat" cmpd="sng" w="25400">
              <a:solidFill>
                <a:schemeClr val="accen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67" name="Google Shape;267;p9"/>
            <p:cNvSpPr/>
            <p:nvPr/>
          </p:nvSpPr>
          <p:spPr>
            <a:xfrm>
              <a:off x="5191455" y="3329165"/>
              <a:ext cx="908803" cy="151467"/>
            </a:xfrm>
            <a:prstGeom prst="parallelogram">
              <a:avLst>
                <a:gd fmla="val 140840" name="adj"/>
              </a:avLst>
            </a:prstGeom>
            <a:solidFill>
              <a:schemeClr val="accent1"/>
            </a:solidFill>
            <a:ln cap="flat" cmpd="sng" w="25400">
              <a:solidFill>
                <a:schemeClr val="accen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68" name="Google Shape;268;p9"/>
            <p:cNvSpPr/>
            <p:nvPr/>
          </p:nvSpPr>
          <p:spPr>
            <a:xfrm>
              <a:off x="6153273" y="3329165"/>
              <a:ext cx="908803" cy="151467"/>
            </a:xfrm>
            <a:prstGeom prst="parallelogram">
              <a:avLst>
                <a:gd fmla="val 140840" name="adj"/>
              </a:avLst>
            </a:prstGeom>
            <a:solidFill>
              <a:schemeClr val="accent1"/>
            </a:solidFill>
            <a:ln cap="flat" cmpd="sng" w="25400">
              <a:solidFill>
                <a:schemeClr val="accen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269" name="Google Shape;269;p9"/>
          <p:cNvSpPr txBox="1"/>
          <p:nvPr>
            <p:ph type="title"/>
          </p:nvPr>
        </p:nvSpPr>
        <p:spPr>
          <a:xfrm>
            <a:off x="274319" y="0"/>
            <a:ext cx="7818120" cy="1124712"/>
          </a:xfrm>
          <a:prstGeom prst="rect">
            <a:avLst/>
          </a:prstGeom>
          <a:noFill/>
          <a:ln>
            <a:noFill/>
          </a:ln>
        </p:spPr>
        <p:txBody>
          <a:bodyPr anchorCtr="0" anchor="ctr" bIns="40475" lIns="80975" spcFirstLastPara="1" rIns="80975" wrap="square" tIns="40475">
            <a:noAutofit/>
          </a:bodyPr>
          <a:lstStyle/>
          <a:p>
            <a:pPr indent="0" lvl="0" marL="0" rtl="0" algn="ctr">
              <a:spcBef>
                <a:spcPts val="0"/>
              </a:spcBef>
              <a:spcAft>
                <a:spcPts val="0"/>
              </a:spcAft>
              <a:buNone/>
            </a:pPr>
            <a:r>
              <a:rPr b="1" lang="en-US" sz="3200"/>
              <a:t>Characteristics of Government Organizations</a:t>
            </a:r>
            <a:endParaRPr sz="3200"/>
          </a:p>
        </p:txBody>
      </p:sp>
    </p:spTree>
  </p:cSld>
  <p:clrMapOvr>
    <a:masterClrMapping/>
  </p:clrMapOvr>
</p:sld>
</file>

<file path=ppt/theme/theme1.xml><?xml version="1.0" encoding="utf-8"?>
<a:theme xmlns:a="http://schemas.openxmlformats.org/drawingml/2006/main" xmlns:r="http://schemas.openxmlformats.org/officeDocument/2006/relationships" name="1_Diseño predeterminado">
  <a:themeElements>
    <a:clrScheme name="Diseño predeterminad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2005-07-29T18:32:25Z</dcterms:created>
  <dc:creator>jreck</dc:creator>
</cp:coreProperties>
</file>