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رابط مستقيم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عنوان 28"/>
          <p:cNvSpPr>
            <a:spLocks noGrp="1"/>
          </p:cNvSpPr>
          <p:nvPr>
            <p:ph type="ctrTitle"/>
          </p:nvPr>
        </p:nvSpPr>
        <p:spPr>
          <a:xfrm>
            <a:off x="381000" y="4853411"/>
            <a:ext cx="8458200" cy="1222375"/>
          </a:xfrm>
        </p:spPr>
        <p:txBody>
          <a:bodyPr anchor="t"/>
          <a:lstStyle/>
          <a:p>
            <a:r>
              <a:rPr lang="ar-SA" smtClean="0"/>
              <a:t>انقر لتحرير نمط العنوان الرئيسي</a:t>
            </a:r>
            <a:endParaRPr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5" name="عنصر نائب للتاريخ 15"/>
          <p:cNvSpPr>
            <a:spLocks noGrp="1"/>
          </p:cNvSpPr>
          <p:nvPr>
            <p:ph type="dt" sz="half" idx="10"/>
          </p:nvPr>
        </p:nvSpPr>
        <p:spPr/>
        <p:txBody>
          <a:bodyPr/>
          <a:lstStyle>
            <a:lvl1pPr>
              <a:defRPr/>
            </a:lvl1pPr>
          </a:lstStyle>
          <a:p>
            <a:pPr>
              <a:defRPr/>
            </a:pPr>
            <a:fld id="{138F81E7-5546-4E66-9E60-E35FADC1DA75}" type="datetimeFigureOut">
              <a:rPr lang="en-US"/>
              <a:pPr>
                <a:defRPr/>
              </a:pPr>
              <a:t>3/11/2012</a:t>
            </a:fld>
            <a:endParaRPr lang="en-US"/>
          </a:p>
        </p:txBody>
      </p:sp>
      <p:sp>
        <p:nvSpPr>
          <p:cNvPr id="6" name="عنصر نائب للتذييل 1"/>
          <p:cNvSpPr>
            <a:spLocks noGrp="1"/>
          </p:cNvSpPr>
          <p:nvPr>
            <p:ph type="ftr" sz="quarter" idx="11"/>
          </p:nvPr>
        </p:nvSpPr>
        <p:spPr/>
        <p:txBody>
          <a:bodyPr/>
          <a:lstStyle>
            <a:lvl1pPr>
              <a:defRPr/>
            </a:lvl1pPr>
          </a:lstStyle>
          <a:p>
            <a:pPr>
              <a:defRPr/>
            </a:pPr>
            <a:endParaRPr lang="en-US"/>
          </a:p>
        </p:txBody>
      </p:sp>
      <p:sp>
        <p:nvSpPr>
          <p:cNvPr id="7" name="عنصر نائب لرقم الشريحة 14"/>
          <p:cNvSpPr>
            <a:spLocks noGrp="1"/>
          </p:cNvSpPr>
          <p:nvPr>
            <p:ph type="sldNum" sz="quarter" idx="12"/>
          </p:nvPr>
        </p:nvSpPr>
        <p:spPr>
          <a:xfrm>
            <a:off x="8229600" y="6473825"/>
            <a:ext cx="758825" cy="247650"/>
          </a:xfrm>
        </p:spPr>
        <p:txBody>
          <a:bodyPr/>
          <a:lstStyle>
            <a:lvl1pPr>
              <a:defRPr/>
            </a:lvl1pPr>
          </a:lstStyle>
          <a:p>
            <a:pPr>
              <a:defRPr/>
            </a:pPr>
            <a:fld id="{0E5C1F25-CA8D-4350-9F0A-EC3ADA60140B}" type="slidenum">
              <a:rPr lang="en-US"/>
              <a:pPr>
                <a:defRPr/>
              </a:pPr>
              <a:t>‹#›</a:t>
            </a:fld>
            <a:endParaRPr lang="en-US"/>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10"/>
          <p:cNvSpPr>
            <a:spLocks noGrp="1"/>
          </p:cNvSpPr>
          <p:nvPr>
            <p:ph type="dt" sz="half" idx="10"/>
          </p:nvPr>
        </p:nvSpPr>
        <p:spPr/>
        <p:txBody>
          <a:bodyPr/>
          <a:lstStyle>
            <a:lvl1pPr>
              <a:defRPr/>
            </a:lvl1pPr>
          </a:lstStyle>
          <a:p>
            <a:pPr>
              <a:defRPr/>
            </a:pPr>
            <a:fld id="{B895C03B-D54D-4E04-A452-5E7DBA4F71A3}" type="datetimeFigureOut">
              <a:rPr lang="en-US"/>
              <a:pPr>
                <a:defRPr/>
              </a:pPr>
              <a:t>3/11/2012</a:t>
            </a:fld>
            <a:endParaRPr lang="en-US"/>
          </a:p>
        </p:txBody>
      </p:sp>
      <p:sp>
        <p:nvSpPr>
          <p:cNvPr id="5" name="عنصر نائب للتذييل 27"/>
          <p:cNvSpPr>
            <a:spLocks noGrp="1"/>
          </p:cNvSpPr>
          <p:nvPr>
            <p:ph type="ftr" sz="quarter" idx="11"/>
          </p:nvPr>
        </p:nvSpPr>
        <p:spPr/>
        <p:txBody>
          <a:bodyPr/>
          <a:lstStyle>
            <a:lvl1pPr>
              <a:defRPr/>
            </a:lvl1pPr>
          </a:lstStyle>
          <a:p>
            <a:pPr>
              <a:defRPr/>
            </a:pPr>
            <a:endParaRPr lang="en-US"/>
          </a:p>
        </p:txBody>
      </p:sp>
      <p:sp>
        <p:nvSpPr>
          <p:cNvPr id="6" name="عنصر نائب لرقم الشريحة 4"/>
          <p:cNvSpPr>
            <a:spLocks noGrp="1"/>
          </p:cNvSpPr>
          <p:nvPr>
            <p:ph type="sldNum" sz="quarter" idx="12"/>
          </p:nvPr>
        </p:nvSpPr>
        <p:spPr/>
        <p:txBody>
          <a:bodyPr/>
          <a:lstStyle>
            <a:lvl1pPr>
              <a:defRPr/>
            </a:lvl1pPr>
          </a:lstStyle>
          <a:p>
            <a:pPr>
              <a:defRPr/>
            </a:pPr>
            <a:fld id="{17F2A834-071F-4FE6-8794-D7094AC1D14B}" type="slidenum">
              <a:rPr lang="en-US"/>
              <a:pPr>
                <a:defRPr/>
              </a:pPr>
              <a:t>‹#›</a:t>
            </a:fld>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10"/>
          <p:cNvSpPr>
            <a:spLocks noGrp="1"/>
          </p:cNvSpPr>
          <p:nvPr>
            <p:ph type="dt" sz="half" idx="10"/>
          </p:nvPr>
        </p:nvSpPr>
        <p:spPr/>
        <p:txBody>
          <a:bodyPr/>
          <a:lstStyle>
            <a:lvl1pPr>
              <a:defRPr/>
            </a:lvl1pPr>
          </a:lstStyle>
          <a:p>
            <a:pPr>
              <a:defRPr/>
            </a:pPr>
            <a:fld id="{6B2CB25E-CFCB-4886-AC8A-E76E9596EBBF}" type="datetimeFigureOut">
              <a:rPr lang="en-US"/>
              <a:pPr>
                <a:defRPr/>
              </a:pPr>
              <a:t>3/11/2012</a:t>
            </a:fld>
            <a:endParaRPr lang="en-US"/>
          </a:p>
        </p:txBody>
      </p:sp>
      <p:sp>
        <p:nvSpPr>
          <p:cNvPr id="5" name="عنصر نائب للتذييل 27"/>
          <p:cNvSpPr>
            <a:spLocks noGrp="1"/>
          </p:cNvSpPr>
          <p:nvPr>
            <p:ph type="ftr" sz="quarter" idx="11"/>
          </p:nvPr>
        </p:nvSpPr>
        <p:spPr/>
        <p:txBody>
          <a:bodyPr/>
          <a:lstStyle>
            <a:lvl1pPr>
              <a:defRPr/>
            </a:lvl1pPr>
          </a:lstStyle>
          <a:p>
            <a:pPr>
              <a:defRPr/>
            </a:pPr>
            <a:endParaRPr lang="en-US"/>
          </a:p>
        </p:txBody>
      </p:sp>
      <p:sp>
        <p:nvSpPr>
          <p:cNvPr id="6" name="عنصر نائب لرقم الشريحة 4"/>
          <p:cNvSpPr>
            <a:spLocks noGrp="1"/>
          </p:cNvSpPr>
          <p:nvPr>
            <p:ph type="sldNum" sz="quarter" idx="12"/>
          </p:nvPr>
        </p:nvSpPr>
        <p:spPr/>
        <p:txBody>
          <a:bodyPr/>
          <a:lstStyle>
            <a:lvl1pPr>
              <a:defRPr/>
            </a:lvl1pPr>
          </a:lstStyle>
          <a:p>
            <a:pPr>
              <a:defRPr/>
            </a:pPr>
            <a:fld id="{A6089C8C-C50B-4AF1-8723-CD3244989CDE}" type="slidenum">
              <a:rPr lang="en-US"/>
              <a:pPr>
                <a:defRPr/>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lang="ar-SA" smtClean="0"/>
              <a:t>انقر لتحرير نمط العنوان الرئيسي</a:t>
            </a:r>
            <a:endParaRPr lang="en-US"/>
          </a:p>
        </p:txBody>
      </p:sp>
      <p:sp>
        <p:nvSpPr>
          <p:cNvPr id="27" name="عنصر نائب للمحتوى 26"/>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4"/>
          <p:cNvSpPr>
            <a:spLocks noGrp="1"/>
          </p:cNvSpPr>
          <p:nvPr>
            <p:ph type="dt" sz="half" idx="10"/>
          </p:nvPr>
        </p:nvSpPr>
        <p:spPr/>
        <p:txBody>
          <a:bodyPr/>
          <a:lstStyle>
            <a:lvl1pPr>
              <a:defRPr/>
            </a:lvl1pPr>
          </a:lstStyle>
          <a:p>
            <a:pPr>
              <a:defRPr/>
            </a:pPr>
            <a:fld id="{7F7B2B21-E52F-4E55-B4C0-4B98654765EE}" type="datetimeFigureOut">
              <a:rPr lang="en-US"/>
              <a:pPr>
                <a:defRPr/>
              </a:pPr>
              <a:t>3/11/2012</a:t>
            </a:fld>
            <a:endParaRPr lang="en-US"/>
          </a:p>
        </p:txBody>
      </p:sp>
      <p:sp>
        <p:nvSpPr>
          <p:cNvPr id="5" name="عنصر نائب للتذييل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عنصر نائب لرقم الشريحة 15"/>
          <p:cNvSpPr>
            <a:spLocks noGrp="1"/>
          </p:cNvSpPr>
          <p:nvPr>
            <p:ph type="sldNum" sz="quarter" idx="12"/>
          </p:nvPr>
        </p:nvSpPr>
        <p:spPr>
          <a:xfrm>
            <a:off x="8229600" y="6473825"/>
            <a:ext cx="758825" cy="247650"/>
          </a:xfrm>
        </p:spPr>
        <p:txBody>
          <a:bodyPr/>
          <a:lstStyle>
            <a:lvl1pPr>
              <a:defRPr/>
            </a:lvl1pPr>
          </a:lstStyle>
          <a:p>
            <a:pPr>
              <a:defRPr/>
            </a:pPr>
            <a:fld id="{A2D22FCA-1E57-4326-B046-F0A3B4448B68}" type="slidenum">
              <a:rPr lang="en-US"/>
              <a:pPr>
                <a:defRPr/>
              </a:pPr>
              <a:t>‹#›</a:t>
            </a:fld>
            <a:endParaRPr 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رابط مستقيم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lang="ar-SA" smtClean="0"/>
              <a:t>انقر لتحرير نمط العنوان الرئيسي</a:t>
            </a:r>
            <a:endParaRPr lang="en-US"/>
          </a:p>
        </p:txBody>
      </p:sp>
      <p:sp>
        <p:nvSpPr>
          <p:cNvPr id="5" name="عنصر نائب للتاريخ 18"/>
          <p:cNvSpPr>
            <a:spLocks noGrp="1"/>
          </p:cNvSpPr>
          <p:nvPr>
            <p:ph type="dt" sz="half" idx="10"/>
          </p:nvPr>
        </p:nvSpPr>
        <p:spPr/>
        <p:txBody>
          <a:bodyPr/>
          <a:lstStyle>
            <a:lvl1pPr>
              <a:defRPr/>
            </a:lvl1pPr>
          </a:lstStyle>
          <a:p>
            <a:pPr>
              <a:defRPr/>
            </a:pPr>
            <a:fld id="{4D5D7849-13B9-4914-9BCA-C5F66E064E32}" type="datetimeFigureOut">
              <a:rPr lang="en-US"/>
              <a:pPr>
                <a:defRPr/>
              </a:pPr>
              <a:t>3/11/2012</a:t>
            </a:fld>
            <a:endParaRPr lang="en-US"/>
          </a:p>
        </p:txBody>
      </p:sp>
      <p:sp>
        <p:nvSpPr>
          <p:cNvPr id="7" name="عنصر نائب للتذييل 10"/>
          <p:cNvSpPr>
            <a:spLocks noGrp="1"/>
          </p:cNvSpPr>
          <p:nvPr>
            <p:ph type="ftr" sz="quarter" idx="11"/>
          </p:nvPr>
        </p:nvSpPr>
        <p:spPr/>
        <p:txBody>
          <a:bodyPr/>
          <a:lstStyle>
            <a:lvl1pPr>
              <a:defRPr/>
            </a:lvl1pPr>
          </a:lstStyle>
          <a:p>
            <a:pPr>
              <a:defRPr/>
            </a:pPr>
            <a:endParaRPr lang="en-US"/>
          </a:p>
        </p:txBody>
      </p:sp>
      <p:sp>
        <p:nvSpPr>
          <p:cNvPr id="9" name="عنصر نائب لرقم الشريحة 15"/>
          <p:cNvSpPr>
            <a:spLocks noGrp="1"/>
          </p:cNvSpPr>
          <p:nvPr>
            <p:ph type="sldNum" sz="quarter" idx="12"/>
          </p:nvPr>
        </p:nvSpPr>
        <p:spPr/>
        <p:txBody>
          <a:bodyPr/>
          <a:lstStyle>
            <a:lvl1pPr>
              <a:defRPr/>
            </a:lvl1pPr>
          </a:lstStyle>
          <a:p>
            <a:pPr>
              <a:defRPr/>
            </a:pPr>
            <a:fld id="{484512CE-FA7C-4582-9480-71E0E1208B8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lang="ar-SA" smtClean="0"/>
              <a:t>انقر لتحرير نمط العنوان الرئيسي</a:t>
            </a:r>
            <a:endParaRPr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10"/>
          <p:cNvSpPr>
            <a:spLocks noGrp="1"/>
          </p:cNvSpPr>
          <p:nvPr>
            <p:ph type="dt" sz="half" idx="10"/>
          </p:nvPr>
        </p:nvSpPr>
        <p:spPr/>
        <p:txBody>
          <a:bodyPr/>
          <a:lstStyle>
            <a:lvl1pPr>
              <a:defRPr/>
            </a:lvl1pPr>
          </a:lstStyle>
          <a:p>
            <a:pPr>
              <a:defRPr/>
            </a:pPr>
            <a:fld id="{65A80EA0-C7E7-4B9B-AA5A-621DC506231D}" type="datetimeFigureOut">
              <a:rPr lang="en-US"/>
              <a:pPr>
                <a:defRPr/>
              </a:pPr>
              <a:t>3/11/2012</a:t>
            </a:fld>
            <a:endParaRPr lang="en-US"/>
          </a:p>
        </p:txBody>
      </p:sp>
      <p:sp>
        <p:nvSpPr>
          <p:cNvPr id="6" name="عنصر نائب للتذييل 27"/>
          <p:cNvSpPr>
            <a:spLocks noGrp="1"/>
          </p:cNvSpPr>
          <p:nvPr>
            <p:ph type="ftr" sz="quarter" idx="11"/>
          </p:nvPr>
        </p:nvSpPr>
        <p:spPr/>
        <p:txBody>
          <a:bodyPr/>
          <a:lstStyle>
            <a:lvl1pPr>
              <a:defRPr/>
            </a:lvl1pPr>
          </a:lstStyle>
          <a:p>
            <a:pPr>
              <a:defRPr/>
            </a:pPr>
            <a:endParaRPr lang="en-US"/>
          </a:p>
        </p:txBody>
      </p:sp>
      <p:sp>
        <p:nvSpPr>
          <p:cNvPr id="7" name="عنصر نائب لرقم الشريحة 4"/>
          <p:cNvSpPr>
            <a:spLocks noGrp="1"/>
          </p:cNvSpPr>
          <p:nvPr>
            <p:ph type="sldNum" sz="quarter" idx="12"/>
          </p:nvPr>
        </p:nvSpPr>
        <p:spPr/>
        <p:txBody>
          <a:bodyPr/>
          <a:lstStyle>
            <a:lvl1pPr>
              <a:defRPr/>
            </a:lvl1pPr>
          </a:lstStyle>
          <a:p>
            <a:pPr>
              <a:defRPr/>
            </a:pPr>
            <a:fld id="{B5DC4E3C-7553-4219-BF3B-337ACFB43B84}" type="slidenum">
              <a:rPr lang="en-US"/>
              <a:pPr>
                <a:defRPr/>
              </a:pPr>
              <a:t>‹#›</a:t>
            </a:fld>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عنوان 28"/>
          <p:cNvSpPr>
            <a:spLocks noGrp="1"/>
          </p:cNvSpPr>
          <p:nvPr>
            <p:ph type="title"/>
          </p:nvPr>
        </p:nvSpPr>
        <p:spPr>
          <a:xfrm>
            <a:off x="304800" y="5410200"/>
            <a:ext cx="8610600" cy="882650"/>
          </a:xfrm>
        </p:spPr>
        <p:txBody>
          <a:bodyPr/>
          <a:lstStyle>
            <a:lvl1pPr>
              <a:defRPr/>
            </a:lvl1pPr>
          </a:lstStyle>
          <a:p>
            <a:r>
              <a:rPr lang="ar-SA" smtClean="0"/>
              <a:t>انقر لتحرير نمط العنوان الرئيسي</a:t>
            </a:r>
            <a:endParaRPr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8" name="عنصر نائب للتاريخ 9"/>
          <p:cNvSpPr>
            <a:spLocks noGrp="1"/>
          </p:cNvSpPr>
          <p:nvPr>
            <p:ph type="dt" sz="half" idx="10"/>
          </p:nvPr>
        </p:nvSpPr>
        <p:spPr/>
        <p:txBody>
          <a:bodyPr/>
          <a:lstStyle>
            <a:lvl1pPr>
              <a:defRPr/>
            </a:lvl1pPr>
          </a:lstStyle>
          <a:p>
            <a:pPr>
              <a:defRPr/>
            </a:pPr>
            <a:fld id="{8D3AA5DB-C343-4B41-BC4F-AA9E4D66C371}" type="datetimeFigureOut">
              <a:rPr lang="en-US"/>
              <a:pPr>
                <a:defRPr/>
              </a:pPr>
              <a:t>3/11/2012</a:t>
            </a:fld>
            <a:endParaRPr lang="en-US"/>
          </a:p>
        </p:txBody>
      </p:sp>
      <p:sp>
        <p:nvSpPr>
          <p:cNvPr id="9" name="عنصر نائب للتذييل 5"/>
          <p:cNvSpPr>
            <a:spLocks noGrp="1"/>
          </p:cNvSpPr>
          <p:nvPr>
            <p:ph type="ftr" sz="quarter" idx="11"/>
          </p:nvPr>
        </p:nvSpPr>
        <p:spPr/>
        <p:txBody>
          <a:bodyPr/>
          <a:lstStyle>
            <a:lvl1pPr>
              <a:defRPr/>
            </a:lvl1pPr>
          </a:lstStyle>
          <a:p>
            <a:pPr>
              <a:defRPr/>
            </a:pPr>
            <a:endParaRPr lang="en-US"/>
          </a:p>
        </p:txBody>
      </p:sp>
      <p:sp>
        <p:nvSpPr>
          <p:cNvPr id="10" name="عنصر نائب لرقم الشريحة 6"/>
          <p:cNvSpPr>
            <a:spLocks noGrp="1"/>
          </p:cNvSpPr>
          <p:nvPr>
            <p:ph type="sldNum" sz="quarter" idx="12"/>
          </p:nvPr>
        </p:nvSpPr>
        <p:spPr>
          <a:xfrm>
            <a:off x="8229600" y="6477000"/>
            <a:ext cx="762000" cy="247650"/>
          </a:xfrm>
        </p:spPr>
        <p:txBody>
          <a:bodyPr/>
          <a:lstStyle>
            <a:lvl1pPr>
              <a:defRPr/>
            </a:lvl1pPr>
          </a:lstStyle>
          <a:p>
            <a:pPr>
              <a:defRPr/>
            </a:pPr>
            <a:fld id="{403FBFAF-EE02-4AA1-8F1B-C146F4CDDB94}" type="slidenum">
              <a:rPr lang="en-US"/>
              <a:pPr>
                <a:defRPr/>
              </a:pPr>
              <a:t>‹#›</a:t>
            </a:fld>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lang="ar-SA" smtClean="0"/>
              <a:t>انقر لتحرير نمط العنوان الرئيسي</a:t>
            </a:r>
            <a:endParaRPr lang="en-US"/>
          </a:p>
        </p:txBody>
      </p:sp>
      <p:sp>
        <p:nvSpPr>
          <p:cNvPr id="3" name="عنصر نائب للتاريخ 10"/>
          <p:cNvSpPr>
            <a:spLocks noGrp="1"/>
          </p:cNvSpPr>
          <p:nvPr>
            <p:ph type="dt" sz="half" idx="10"/>
          </p:nvPr>
        </p:nvSpPr>
        <p:spPr/>
        <p:txBody>
          <a:bodyPr/>
          <a:lstStyle>
            <a:lvl1pPr>
              <a:defRPr/>
            </a:lvl1pPr>
          </a:lstStyle>
          <a:p>
            <a:pPr>
              <a:defRPr/>
            </a:pPr>
            <a:fld id="{DD0CB771-6141-4D74-B77F-F97876FDE726}" type="datetimeFigureOut">
              <a:rPr lang="en-US"/>
              <a:pPr>
                <a:defRPr/>
              </a:pPr>
              <a:t>3/11/2012</a:t>
            </a:fld>
            <a:endParaRPr lang="en-US"/>
          </a:p>
        </p:txBody>
      </p:sp>
      <p:sp>
        <p:nvSpPr>
          <p:cNvPr id="4" name="عنصر نائب للتذييل 27"/>
          <p:cNvSpPr>
            <a:spLocks noGrp="1"/>
          </p:cNvSpPr>
          <p:nvPr>
            <p:ph type="ftr" sz="quarter" idx="11"/>
          </p:nvPr>
        </p:nvSpPr>
        <p:spPr/>
        <p:txBody>
          <a:bodyPr/>
          <a:lstStyle>
            <a:lvl1pPr>
              <a:defRPr/>
            </a:lvl1pPr>
          </a:lstStyle>
          <a:p>
            <a:pPr>
              <a:defRPr/>
            </a:pPr>
            <a:endParaRPr lang="en-US"/>
          </a:p>
        </p:txBody>
      </p:sp>
      <p:sp>
        <p:nvSpPr>
          <p:cNvPr id="5" name="عنصر نائب لرقم الشريحة 4"/>
          <p:cNvSpPr>
            <a:spLocks noGrp="1"/>
          </p:cNvSpPr>
          <p:nvPr>
            <p:ph type="sldNum" sz="quarter" idx="12"/>
          </p:nvPr>
        </p:nvSpPr>
        <p:spPr/>
        <p:txBody>
          <a:bodyPr/>
          <a:lstStyle>
            <a:lvl1pPr>
              <a:defRPr/>
            </a:lvl1pPr>
          </a:lstStyle>
          <a:p>
            <a:pPr>
              <a:defRPr/>
            </a:pPr>
            <a:fld id="{D159D9EB-8293-4218-96E4-C3B3A043FDD9}" type="slidenum">
              <a:rPr lang="en-US"/>
              <a:pPr>
                <a:defRPr/>
              </a:pPr>
              <a:t>‹#›</a:t>
            </a:fld>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0"/>
          <p:cNvSpPr>
            <a:spLocks noGrp="1"/>
          </p:cNvSpPr>
          <p:nvPr>
            <p:ph type="dt" sz="half" idx="10"/>
          </p:nvPr>
        </p:nvSpPr>
        <p:spPr/>
        <p:txBody>
          <a:bodyPr/>
          <a:lstStyle>
            <a:lvl1pPr>
              <a:defRPr/>
            </a:lvl1pPr>
          </a:lstStyle>
          <a:p>
            <a:pPr>
              <a:defRPr/>
            </a:pPr>
            <a:fld id="{BF2CFF24-0524-4B77-AC10-6E7D3EE3317D}" type="datetimeFigureOut">
              <a:rPr lang="en-US"/>
              <a:pPr>
                <a:defRPr/>
              </a:pPr>
              <a:t>3/11/2012</a:t>
            </a:fld>
            <a:endParaRPr lang="en-US"/>
          </a:p>
        </p:txBody>
      </p:sp>
      <p:sp>
        <p:nvSpPr>
          <p:cNvPr id="3" name="عنصر نائب للتذييل 27"/>
          <p:cNvSpPr>
            <a:spLocks noGrp="1"/>
          </p:cNvSpPr>
          <p:nvPr>
            <p:ph type="ftr" sz="quarter" idx="11"/>
          </p:nvPr>
        </p:nvSpPr>
        <p:spPr/>
        <p:txBody>
          <a:bodyPr/>
          <a:lstStyle>
            <a:lvl1pPr>
              <a:defRPr/>
            </a:lvl1pPr>
          </a:lstStyle>
          <a:p>
            <a:pPr>
              <a:defRPr/>
            </a:pPr>
            <a:endParaRPr lang="en-US"/>
          </a:p>
        </p:txBody>
      </p:sp>
      <p:sp>
        <p:nvSpPr>
          <p:cNvPr id="4" name="عنصر نائب لرقم الشريحة 4"/>
          <p:cNvSpPr>
            <a:spLocks noGrp="1"/>
          </p:cNvSpPr>
          <p:nvPr>
            <p:ph type="sldNum" sz="quarter" idx="12"/>
          </p:nvPr>
        </p:nvSpPr>
        <p:spPr/>
        <p:txBody>
          <a:bodyPr/>
          <a:lstStyle>
            <a:lvl1pPr>
              <a:defRPr/>
            </a:lvl1pPr>
          </a:lstStyle>
          <a:p>
            <a:pPr>
              <a:defRPr/>
            </a:pPr>
            <a:fld id="{F5ADC1F8-63B1-4055-ACBA-22863736E72E}" type="slidenum">
              <a:rPr lang="en-US"/>
              <a:pPr>
                <a:defRPr/>
              </a:pPr>
              <a:t>‹#›</a:t>
            </a:fld>
            <a:endParaRPr 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5" name="رابط مستقيم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عنوان 11"/>
          <p:cNvSpPr>
            <a:spLocks noGrp="1"/>
          </p:cNvSpPr>
          <p:nvPr>
            <p:ph type="title"/>
          </p:nvPr>
        </p:nvSpPr>
        <p:spPr>
          <a:xfrm>
            <a:off x="457200" y="5486400"/>
            <a:ext cx="8458200" cy="520700"/>
          </a:xfrm>
        </p:spPr>
        <p:txBody>
          <a:bodyPr/>
          <a:lstStyle>
            <a:lvl1pPr algn="l">
              <a:buNone/>
              <a:defRPr sz="2000" b="1"/>
            </a:lvl1pPr>
          </a:lstStyle>
          <a:p>
            <a:r>
              <a:rPr lang="ar-SA" smtClean="0"/>
              <a:t>انقر لتحرير نمط العنوان الرئيسي</a:t>
            </a:r>
            <a:endParaRPr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اريخ 24"/>
          <p:cNvSpPr>
            <a:spLocks noGrp="1"/>
          </p:cNvSpPr>
          <p:nvPr>
            <p:ph type="dt" sz="half" idx="10"/>
          </p:nvPr>
        </p:nvSpPr>
        <p:spPr/>
        <p:txBody>
          <a:bodyPr/>
          <a:lstStyle>
            <a:lvl1pPr>
              <a:defRPr/>
            </a:lvl1pPr>
          </a:lstStyle>
          <a:p>
            <a:pPr>
              <a:defRPr/>
            </a:pPr>
            <a:fld id="{C5BCEDB0-0F73-4766-A6AA-8B0E4577B292}" type="datetimeFigureOut">
              <a:rPr lang="en-US"/>
              <a:pPr>
                <a:defRPr/>
              </a:pPr>
              <a:t>3/11/2012</a:t>
            </a:fld>
            <a:endParaRPr lang="en-US"/>
          </a:p>
        </p:txBody>
      </p:sp>
      <p:sp>
        <p:nvSpPr>
          <p:cNvPr id="7" name="عنصر نائب للتذييل 28"/>
          <p:cNvSpPr>
            <a:spLocks noGrp="1"/>
          </p:cNvSpPr>
          <p:nvPr>
            <p:ph type="ftr" sz="quarter" idx="11"/>
          </p:nvPr>
        </p:nvSpPr>
        <p:spPr/>
        <p:txBody>
          <a:bodyPr/>
          <a:lstStyle>
            <a:lvl1pPr>
              <a:defRPr/>
            </a:lvl1pPr>
          </a:lstStyle>
          <a:p>
            <a:pPr>
              <a:defRPr/>
            </a:pPr>
            <a:endParaRPr lang="en-US"/>
          </a:p>
        </p:txBody>
      </p:sp>
      <p:sp>
        <p:nvSpPr>
          <p:cNvPr id="8" name="عنصر نائب لرقم الشريحة 6"/>
          <p:cNvSpPr>
            <a:spLocks noGrp="1"/>
          </p:cNvSpPr>
          <p:nvPr>
            <p:ph type="sldNum" sz="quarter" idx="12"/>
          </p:nvPr>
        </p:nvSpPr>
        <p:spPr/>
        <p:txBody>
          <a:bodyPr/>
          <a:lstStyle>
            <a:lvl1pPr>
              <a:defRPr/>
            </a:lvl1pPr>
          </a:lstStyle>
          <a:p>
            <a:pPr>
              <a:defRPr/>
            </a:pPr>
            <a:fld id="{2D3A5665-2D6E-4964-A99D-3DE034BC510F}" type="slidenum">
              <a:rPr lang="en-US"/>
              <a:pPr>
                <a:defRPr/>
              </a:pPr>
              <a:t>‹#›</a:t>
            </a:fld>
            <a:endParaRPr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ar-SA" noProof="0" smtClean="0"/>
              <a:t>انقر فوق الرمز لإضافة صورة</a:t>
            </a:r>
            <a:endParaRPr lang="en-US" noProof="0" dirty="0"/>
          </a:p>
        </p:txBody>
      </p:sp>
      <p:sp>
        <p:nvSpPr>
          <p:cNvPr id="17" name="عنوان 16"/>
          <p:cNvSpPr>
            <a:spLocks noGrp="1"/>
          </p:cNvSpPr>
          <p:nvPr>
            <p:ph type="title"/>
          </p:nvPr>
        </p:nvSpPr>
        <p:spPr>
          <a:xfrm>
            <a:off x="381000" y="4993760"/>
            <a:ext cx="5867400" cy="522288"/>
          </a:xfrm>
        </p:spPr>
        <p:txBody>
          <a:bodyPr/>
          <a:lstStyle>
            <a:lvl1pPr algn="l">
              <a:buNone/>
              <a:defRPr sz="2000" b="1"/>
            </a:lvl1pPr>
          </a:lstStyle>
          <a:p>
            <a:r>
              <a:rPr lang="ar-SA" smtClean="0"/>
              <a:t>انقر لتحرير نمط العنوان الرئيسي</a:t>
            </a:r>
            <a:endParaRPr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ar-SA" smtClean="0"/>
              <a:t>انقر لتحرير أنماط النص الرئيسي</a:t>
            </a:r>
          </a:p>
        </p:txBody>
      </p:sp>
      <p:sp>
        <p:nvSpPr>
          <p:cNvPr id="5" name="عنصر نائب للتاريخ 10"/>
          <p:cNvSpPr>
            <a:spLocks noGrp="1"/>
          </p:cNvSpPr>
          <p:nvPr>
            <p:ph type="dt" sz="half" idx="10"/>
          </p:nvPr>
        </p:nvSpPr>
        <p:spPr/>
        <p:txBody>
          <a:bodyPr/>
          <a:lstStyle>
            <a:lvl1pPr>
              <a:defRPr/>
            </a:lvl1pPr>
          </a:lstStyle>
          <a:p>
            <a:pPr>
              <a:defRPr/>
            </a:pPr>
            <a:fld id="{C0BF1180-66BC-4C3B-AFDA-4BDB654CF3B9}" type="datetimeFigureOut">
              <a:rPr lang="en-US"/>
              <a:pPr>
                <a:defRPr/>
              </a:pPr>
              <a:t>3/11/2012</a:t>
            </a:fld>
            <a:endParaRPr lang="en-US"/>
          </a:p>
        </p:txBody>
      </p:sp>
      <p:sp>
        <p:nvSpPr>
          <p:cNvPr id="6" name="عنصر نائب للتذييل 27"/>
          <p:cNvSpPr>
            <a:spLocks noGrp="1"/>
          </p:cNvSpPr>
          <p:nvPr>
            <p:ph type="ftr" sz="quarter" idx="11"/>
          </p:nvPr>
        </p:nvSpPr>
        <p:spPr/>
        <p:txBody>
          <a:bodyPr/>
          <a:lstStyle>
            <a:lvl1pPr>
              <a:defRPr/>
            </a:lvl1pPr>
          </a:lstStyle>
          <a:p>
            <a:pPr>
              <a:defRPr/>
            </a:pPr>
            <a:endParaRPr lang="en-US"/>
          </a:p>
        </p:txBody>
      </p:sp>
      <p:sp>
        <p:nvSpPr>
          <p:cNvPr id="7" name="عنصر نائب لرقم الشريحة 4"/>
          <p:cNvSpPr>
            <a:spLocks noGrp="1"/>
          </p:cNvSpPr>
          <p:nvPr>
            <p:ph type="sldNum" sz="quarter" idx="12"/>
          </p:nvPr>
        </p:nvSpPr>
        <p:spPr/>
        <p:txBody>
          <a:bodyPr/>
          <a:lstStyle>
            <a:lvl1pPr>
              <a:defRPr/>
            </a:lvl1pPr>
          </a:lstStyle>
          <a:p>
            <a:pPr>
              <a:defRPr/>
            </a:pPr>
            <a:fld id="{3A3C93B2-2E0D-47FB-B471-BB3B148FAF73}" type="slidenum">
              <a:rPr lang="en-US"/>
              <a:pPr>
                <a:defRPr/>
              </a:pPr>
              <a:t>‹#›</a:t>
            </a:fld>
            <a:endParaRPr 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bright="64000" contrast="-56000"/>
          </a:blip>
          <a:srcRect/>
          <a:stretch>
            <a:fillRect/>
          </a:stretch>
        </a:blipFill>
        <a:effectLst/>
      </p:bgPr>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9" name="عنصر نائب للنص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8FA2C424-A922-4FD7-8B15-6A74C0A8551F}" type="datetimeFigureOut">
              <a:rPr lang="en-US"/>
              <a:pPr>
                <a:defRPr/>
              </a:pPr>
              <a:t>3/11/2012</a:t>
            </a:fld>
            <a:endParaRPr lang="en-US"/>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en-US"/>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341D454C-834A-4F7F-8FDD-2D011093D817}" type="slidenum">
              <a:rPr lang="en-US"/>
              <a:pPr>
                <a:defRPr/>
              </a:pPr>
              <a:t>‹#›</a:t>
            </a:fld>
            <a:endParaRPr lang="en-US"/>
          </a:p>
        </p:txBody>
      </p:sp>
      <p:sp>
        <p:nvSpPr>
          <p:cNvPr id="10" name="عنصر نائب للعنوان 9"/>
          <p:cNvSpPr>
            <a:spLocks noGrp="1"/>
          </p:cNvSpPr>
          <p:nvPr>
            <p:ph type="title"/>
          </p:nvPr>
        </p:nvSpPr>
        <p:spPr>
          <a:xfrm>
            <a:off x="304800" y="457200"/>
            <a:ext cx="8686800" cy="838200"/>
          </a:xfrm>
          <a:prstGeom prst="rect">
            <a:avLst/>
          </a:prstGeom>
        </p:spPr>
        <p:txBody>
          <a:bodyPr vert="horz" wrap="square" lIns="91440" tIns="45720" rIns="91440" bIns="45720" numCol="1" anchor="ctr" anchorCtr="0" compatLnSpc="1">
            <a:prstTxWarp prst="textNoShape">
              <a:avLst/>
            </a:prstTxWarp>
            <a:normAutofit/>
          </a:bodyPr>
          <a:lstStyle/>
          <a:p>
            <a:pPr lvl="0"/>
            <a:r>
              <a:rPr lang="ar-SA" smtClean="0"/>
              <a:t>انقر لتحرير نمط العنوان الرئيسي</a:t>
            </a:r>
            <a:endParaRPr lang="en-US" smtClean="0"/>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696" r:id="rId4"/>
    <p:sldLayoutId id="2147483705" r:id="rId5"/>
    <p:sldLayoutId id="2147483697" r:id="rId6"/>
    <p:sldLayoutId id="2147483698" r:id="rId7"/>
    <p:sldLayoutId id="2147483706" r:id="rId8"/>
    <p:sldLayoutId id="2147483699" r:id="rId9"/>
    <p:sldLayoutId id="2147483700" r:id="rId10"/>
    <p:sldLayoutId id="2147483701" r:id="rId11"/>
  </p:sldLayoutIdLst>
  <p:transition>
    <p:random/>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Arial" charset="0"/>
        </a:defRPr>
      </a:lvl1pPr>
      <a:lvl2pPr algn="l" rtl="0" eaLnBrk="0" fontAlgn="base" hangingPunct="0">
        <a:spcBef>
          <a:spcPct val="0"/>
        </a:spcBef>
        <a:spcAft>
          <a:spcPct val="0"/>
        </a:spcAft>
        <a:defRPr sz="3600">
          <a:solidFill>
            <a:schemeClr val="tx2"/>
          </a:solidFill>
          <a:latin typeface="Franklin Gothic Medium" pitchFamily="34" charset="0"/>
          <a:cs typeface="Arial" charset="0"/>
        </a:defRPr>
      </a:lvl2pPr>
      <a:lvl3pPr algn="l" rtl="0" eaLnBrk="0" fontAlgn="base" hangingPunct="0">
        <a:spcBef>
          <a:spcPct val="0"/>
        </a:spcBef>
        <a:spcAft>
          <a:spcPct val="0"/>
        </a:spcAft>
        <a:defRPr sz="3600">
          <a:solidFill>
            <a:schemeClr val="tx2"/>
          </a:solidFill>
          <a:latin typeface="Franklin Gothic Medium" pitchFamily="34" charset="0"/>
          <a:cs typeface="Arial" charset="0"/>
        </a:defRPr>
      </a:lvl3pPr>
      <a:lvl4pPr algn="l" rtl="0" eaLnBrk="0" fontAlgn="base" hangingPunct="0">
        <a:spcBef>
          <a:spcPct val="0"/>
        </a:spcBef>
        <a:spcAft>
          <a:spcPct val="0"/>
        </a:spcAft>
        <a:defRPr sz="3600">
          <a:solidFill>
            <a:schemeClr val="tx2"/>
          </a:solidFill>
          <a:latin typeface="Franklin Gothic Medium" pitchFamily="34" charset="0"/>
          <a:cs typeface="Arial" charset="0"/>
        </a:defRPr>
      </a:lvl4pPr>
      <a:lvl5pPr algn="l" rtl="0" eaLnBrk="0" fontAlgn="base" hangingPunct="0">
        <a:spcBef>
          <a:spcPct val="0"/>
        </a:spcBef>
        <a:spcAft>
          <a:spcPct val="0"/>
        </a:spcAft>
        <a:defRPr sz="3600">
          <a:solidFill>
            <a:schemeClr val="tx2"/>
          </a:solidFill>
          <a:latin typeface="Franklin Gothic Medium" pitchFamily="34" charset="0"/>
          <a:cs typeface="Arial" charset="0"/>
        </a:defRPr>
      </a:lvl5pPr>
      <a:lvl6pPr marL="457200" algn="l" rtl="0" fontAlgn="base">
        <a:spcBef>
          <a:spcPct val="0"/>
        </a:spcBef>
        <a:spcAft>
          <a:spcPct val="0"/>
        </a:spcAft>
        <a:defRPr sz="3600">
          <a:solidFill>
            <a:schemeClr val="tx2"/>
          </a:solidFill>
          <a:latin typeface="Franklin Gothic Medium" pitchFamily="34" charset="0"/>
          <a:cs typeface="Arial" charset="0"/>
        </a:defRPr>
      </a:lvl6pPr>
      <a:lvl7pPr marL="914400" algn="l" rtl="0" fontAlgn="base">
        <a:spcBef>
          <a:spcPct val="0"/>
        </a:spcBef>
        <a:spcAft>
          <a:spcPct val="0"/>
        </a:spcAft>
        <a:defRPr sz="3600">
          <a:solidFill>
            <a:schemeClr val="tx2"/>
          </a:solidFill>
          <a:latin typeface="Franklin Gothic Medium" pitchFamily="34" charset="0"/>
          <a:cs typeface="Arial" charset="0"/>
        </a:defRPr>
      </a:lvl7pPr>
      <a:lvl8pPr marL="1371600" algn="l" rtl="0" fontAlgn="base">
        <a:spcBef>
          <a:spcPct val="0"/>
        </a:spcBef>
        <a:spcAft>
          <a:spcPct val="0"/>
        </a:spcAft>
        <a:defRPr sz="3600">
          <a:solidFill>
            <a:schemeClr val="tx2"/>
          </a:solidFill>
          <a:latin typeface="Franklin Gothic Medium" pitchFamily="34" charset="0"/>
          <a:cs typeface="Arial" charset="0"/>
        </a:defRPr>
      </a:lvl8pPr>
      <a:lvl9pPr marL="1828800" algn="l" rtl="0" fontAlgn="base">
        <a:spcBef>
          <a:spcPct val="0"/>
        </a:spcBef>
        <a:spcAft>
          <a:spcPct val="0"/>
        </a:spcAft>
        <a:defRPr sz="3600">
          <a:solidFill>
            <a:schemeClr val="tx2"/>
          </a:solidFill>
          <a:latin typeface="Franklin Gothic Medium" pitchFamily="34" charset="0"/>
          <a:cs typeface="Arial"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Arial" charset="0"/>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Arial" charset="0"/>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Arial" charset="0"/>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Arial" charset="0"/>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Arial" charset="0"/>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file:///C:\Users\HP\Desktop\Untitled%201.wav" TargetMode="External"/><Relationship Id="rId1" Type="http://schemas.openxmlformats.org/officeDocument/2006/relationships/audio" Target="../media/audio1.wav"/><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eaLnBrk="1" fontAlgn="auto" hangingPunct="1">
              <a:spcAft>
                <a:spcPts val="0"/>
              </a:spcAft>
              <a:defRPr/>
            </a:pPr>
            <a:r>
              <a:rPr lang="en-US" dirty="0" smtClean="0">
                <a:cs typeface="+mj-cs"/>
              </a:rPr>
              <a:t>SOUND WAVES</a:t>
            </a:r>
            <a:endParaRPr lang="en-US" dirty="0">
              <a:cs typeface="+mj-cs"/>
            </a:endParaRPr>
          </a:p>
        </p:txBody>
      </p:sp>
      <p:sp>
        <p:nvSpPr>
          <p:cNvPr id="7171" name="عنصر نائب للمحتوى 2"/>
          <p:cNvSpPr>
            <a:spLocks noGrp="1"/>
          </p:cNvSpPr>
          <p:nvPr>
            <p:ph idx="1"/>
          </p:nvPr>
        </p:nvSpPr>
        <p:spPr/>
        <p:txBody>
          <a:bodyPr/>
          <a:lstStyle/>
          <a:p>
            <a:pPr eaLnBrk="1" hangingPunct="1">
              <a:buFont typeface="Wingdings 2" pitchFamily="18" charset="2"/>
              <a:buNone/>
            </a:pPr>
            <a:r>
              <a:rPr lang="en-US" dirty="0" smtClean="0"/>
              <a:t>BY</a:t>
            </a:r>
          </a:p>
          <a:p>
            <a:pPr eaLnBrk="1" hangingPunct="1">
              <a:buFontTx/>
              <a:buChar char="-"/>
            </a:pPr>
            <a:r>
              <a:rPr lang="en-US" dirty="0" err="1" smtClean="0"/>
              <a:t>A.Hammouri</a:t>
            </a:r>
            <a:endParaRPr lang="en-US" dirty="0" smtClean="0"/>
          </a:p>
          <a:p>
            <a:pPr eaLnBrk="1" hangingPunct="1">
              <a:buFontTx/>
              <a:buChar char="-"/>
            </a:pPr>
            <a:r>
              <a:rPr lang="en-US" dirty="0" err="1" smtClean="0"/>
              <a:t>M.Musallam</a:t>
            </a:r>
            <a:endParaRPr lang="en-US" dirty="0" smtClean="0"/>
          </a:p>
          <a:p>
            <a:pPr eaLnBrk="1" hangingPunct="1">
              <a:buFontTx/>
              <a:buChar char="-"/>
            </a:pPr>
            <a:r>
              <a:rPr lang="en-US" dirty="0" err="1" smtClean="0"/>
              <a:t>A.Hallaweh</a:t>
            </a:r>
            <a:r>
              <a:rPr lang="en-US" dirty="0" smtClean="0"/>
              <a:t> </a:t>
            </a:r>
          </a:p>
          <a:p>
            <a:pPr eaLnBrk="1" hangingPunct="1">
              <a:buFontTx/>
              <a:buChar char="-"/>
            </a:pPr>
            <a:r>
              <a:rPr lang="en-US" dirty="0" smtClean="0"/>
              <a:t>Supervised by Dr. </a:t>
            </a:r>
            <a:r>
              <a:rPr lang="en-US" dirty="0" err="1" smtClean="0"/>
              <a:t>W.Karaen</a:t>
            </a:r>
            <a:endParaRPr lang="en-US" dirty="0" smtClean="0"/>
          </a:p>
          <a:p>
            <a:pPr eaLnBrk="1" hangingPunct="1">
              <a:buFontTx/>
              <a:buChar char="-"/>
            </a:pPr>
            <a:endParaRPr lang="en-US" dirty="0" smtClean="0"/>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16000"/>
            <a:lum/>
          </a:blip>
          <a:srcRect/>
          <a:stretch>
            <a:fillRect l="-2000" r="-2000"/>
          </a:stretch>
        </a:blip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762000" y="0"/>
            <a:ext cx="7772400" cy="1470025"/>
          </a:xfrm>
        </p:spPr>
        <p:txBody>
          <a:bodyPr/>
          <a:lstStyle/>
          <a:p>
            <a:pPr eaLnBrk="1" fontAlgn="auto" hangingPunct="1">
              <a:spcAft>
                <a:spcPts val="0"/>
              </a:spcAft>
              <a:defRPr/>
            </a:pPr>
            <a:r>
              <a:rPr lang="en-US" b="1" dirty="0">
                <a:cs typeface="+mj-cs"/>
              </a:rPr>
              <a:t>Short history of sound waves </a:t>
            </a:r>
            <a:endParaRPr lang="en-US" dirty="0">
              <a:cs typeface="+mj-cs"/>
            </a:endParaRPr>
          </a:p>
        </p:txBody>
      </p:sp>
      <p:sp>
        <p:nvSpPr>
          <p:cNvPr id="8195" name="عنوان فرعي 2"/>
          <p:cNvSpPr>
            <a:spLocks noGrp="1"/>
          </p:cNvSpPr>
          <p:nvPr>
            <p:ph type="subTitle" idx="1"/>
          </p:nvPr>
        </p:nvSpPr>
        <p:spPr>
          <a:xfrm>
            <a:off x="304800" y="1219200"/>
            <a:ext cx="8610600" cy="5410200"/>
          </a:xfrm>
        </p:spPr>
        <p:txBody>
          <a:bodyPr/>
          <a:lstStyle/>
          <a:p>
            <a:pPr eaLnBrk="1" hangingPunct="1"/>
            <a:r>
              <a:rPr lang="en-US" dirty="0" smtClean="0">
                <a:solidFill>
                  <a:schemeClr val="tx1"/>
                </a:solidFill>
              </a:rPr>
              <a:t>Sound waves created in air was first described by the greatest painter in history ,Leonardo </a:t>
            </a:r>
            <a:r>
              <a:rPr lang="en-US" dirty="0" err="1" smtClean="0">
                <a:solidFill>
                  <a:schemeClr val="tx1"/>
                </a:solidFill>
              </a:rPr>
              <a:t>Da</a:t>
            </a:r>
            <a:r>
              <a:rPr lang="en-US" dirty="0" smtClean="0">
                <a:solidFill>
                  <a:schemeClr val="tx1"/>
                </a:solidFill>
              </a:rPr>
              <a:t> Vinci around 1500 A.D . </a:t>
            </a:r>
          </a:p>
          <a:p>
            <a:pPr eaLnBrk="1" hangingPunct="1"/>
            <a:r>
              <a:rPr lang="en-US" dirty="0" smtClean="0">
                <a:solidFill>
                  <a:schemeClr val="tx1"/>
                </a:solidFill>
              </a:rPr>
              <a:t>Then the concept of sound waves developed by other people such as Galileo who demonstrated that pitch of sound depends on its frequency .</a:t>
            </a:r>
          </a:p>
          <a:p>
            <a:pPr eaLnBrk="1" hangingPunct="1"/>
            <a:r>
              <a:rPr lang="en-US" dirty="0" smtClean="0">
                <a:solidFill>
                  <a:schemeClr val="tx1"/>
                </a:solidFill>
              </a:rPr>
              <a:t> Around 1640 Marin </a:t>
            </a:r>
            <a:r>
              <a:rPr lang="en-US" dirty="0" err="1" smtClean="0">
                <a:solidFill>
                  <a:schemeClr val="tx1"/>
                </a:solidFill>
              </a:rPr>
              <a:t>Mersenne</a:t>
            </a:r>
            <a:r>
              <a:rPr lang="en-US" dirty="0" smtClean="0">
                <a:solidFill>
                  <a:schemeClr val="tx1"/>
                </a:solidFill>
              </a:rPr>
              <a:t> , a French mathematician , measured speed of sound in air .</a:t>
            </a:r>
          </a:p>
          <a:p>
            <a:pPr eaLnBrk="1" hangingPunct="1"/>
            <a:r>
              <a:rPr lang="en-US" dirty="0" smtClean="0">
                <a:solidFill>
                  <a:schemeClr val="tx1"/>
                </a:solidFill>
              </a:rPr>
              <a:t> Twenty years later, Robert Boyle established that sound can`t travel without medium . </a:t>
            </a:r>
          </a:p>
          <a:p>
            <a:pPr eaLnBrk="1" hangingPunct="1"/>
            <a:r>
              <a:rPr lang="en-US" dirty="0" smtClean="0">
                <a:solidFill>
                  <a:schemeClr val="tx1"/>
                </a:solidFill>
              </a:rPr>
              <a:t>Later  the correct relationship between speed of sound in a medium and the density and compressibility of the medium was established by Isaac Newton . </a:t>
            </a: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11000"/>
            <a:lum/>
          </a:blip>
          <a:srcRect/>
          <a:stretch>
            <a:fillRect l="-1000" r="-1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eaLnBrk="1" fontAlgn="auto" hangingPunct="1">
              <a:spcAft>
                <a:spcPts val="0"/>
              </a:spcAft>
              <a:defRPr/>
            </a:pPr>
            <a:r>
              <a:rPr lang="en-US" b="1" dirty="0">
                <a:cs typeface="+mj-cs"/>
              </a:rPr>
              <a:t>Development and applications of the theory throw the years</a:t>
            </a:r>
            <a:endParaRPr lang="en-US" dirty="0">
              <a:cs typeface="+mj-cs"/>
            </a:endParaRPr>
          </a:p>
        </p:txBody>
      </p:sp>
      <p:sp>
        <p:nvSpPr>
          <p:cNvPr id="3" name="عنصر نائب للمحتوى 2"/>
          <p:cNvSpPr>
            <a:spLocks noGrp="1"/>
          </p:cNvSpPr>
          <p:nvPr>
            <p:ph idx="1"/>
          </p:nvPr>
        </p:nvSpPr>
        <p:spPr/>
        <p:txBody>
          <a:bodyPr>
            <a:normAutofit fontScale="55000" lnSpcReduction="20000"/>
          </a:bodyPr>
          <a:lstStyle/>
          <a:p>
            <a:pPr eaLnBrk="1" fontAlgn="auto" hangingPunct="1">
              <a:spcAft>
                <a:spcPts val="0"/>
              </a:spcAft>
              <a:buFont typeface="Wingdings 2"/>
              <a:buChar char=""/>
              <a:defRPr/>
            </a:pPr>
            <a:r>
              <a:rPr lang="en-US" dirty="0">
                <a:cs typeface="+mn-cs"/>
              </a:rPr>
              <a:t>1490 - Leonardo </a:t>
            </a:r>
            <a:r>
              <a:rPr lang="en-US" dirty="0" err="1">
                <a:cs typeface="+mn-cs"/>
              </a:rPr>
              <a:t>da</a:t>
            </a:r>
            <a:r>
              <a:rPr lang="en-US" dirty="0">
                <a:cs typeface="+mn-cs"/>
              </a:rPr>
              <a:t> Vinci notes how the sound of air travels great distances .</a:t>
            </a:r>
          </a:p>
          <a:p>
            <a:pPr eaLnBrk="1" fontAlgn="auto" hangingPunct="1">
              <a:spcAft>
                <a:spcPts val="0"/>
              </a:spcAft>
              <a:buFont typeface="Wingdings 2"/>
              <a:buNone/>
              <a:defRPr/>
            </a:pPr>
            <a:endParaRPr lang="en-US" dirty="0">
              <a:cs typeface="+mn-cs"/>
            </a:endParaRPr>
          </a:p>
          <a:p>
            <a:pPr eaLnBrk="1" fontAlgn="auto" hangingPunct="1">
              <a:spcAft>
                <a:spcPts val="0"/>
              </a:spcAft>
              <a:buFont typeface="Wingdings 2"/>
              <a:buChar char=""/>
              <a:defRPr/>
            </a:pPr>
            <a:r>
              <a:rPr lang="en-US" dirty="0">
                <a:cs typeface="+mn-cs"/>
              </a:rPr>
              <a:t>1687 - Sir Isaac Newton publishes the first mathematical theory of sound.</a:t>
            </a:r>
          </a:p>
          <a:p>
            <a:pPr eaLnBrk="1" fontAlgn="auto" hangingPunct="1">
              <a:spcAft>
                <a:spcPts val="0"/>
              </a:spcAft>
              <a:buFont typeface="Wingdings 2"/>
              <a:buNone/>
              <a:defRPr/>
            </a:pPr>
            <a:endParaRPr lang="en-US" dirty="0">
              <a:cs typeface="+mn-cs"/>
            </a:endParaRPr>
          </a:p>
          <a:p>
            <a:pPr eaLnBrk="1" fontAlgn="auto" hangingPunct="1">
              <a:spcAft>
                <a:spcPts val="0"/>
              </a:spcAft>
              <a:buFont typeface="Wingdings 2"/>
              <a:buChar char=""/>
              <a:defRPr/>
            </a:pPr>
            <a:r>
              <a:rPr lang="en-US" dirty="0">
                <a:cs typeface="+mn-cs"/>
              </a:rPr>
              <a:t>1826 - Swiss physicist Daniel </a:t>
            </a:r>
            <a:r>
              <a:rPr lang="en-US" dirty="0" err="1">
                <a:cs typeface="+mn-cs"/>
              </a:rPr>
              <a:t>Colladon</a:t>
            </a:r>
            <a:r>
              <a:rPr lang="en-US" dirty="0">
                <a:cs typeface="+mn-cs"/>
              </a:rPr>
              <a:t> and French mathematician Charles Sturm measure the speed of sound in Lake Geneva at 1,435 meters per second--nearly five times faster than the speed of sound in air.</a:t>
            </a:r>
          </a:p>
          <a:p>
            <a:pPr eaLnBrk="1" fontAlgn="auto" hangingPunct="1">
              <a:spcAft>
                <a:spcPts val="0"/>
              </a:spcAft>
              <a:buFont typeface="Wingdings 2"/>
              <a:buNone/>
              <a:defRPr/>
            </a:pPr>
            <a:endParaRPr lang="en-US" dirty="0">
              <a:cs typeface="+mn-cs"/>
            </a:endParaRPr>
          </a:p>
          <a:p>
            <a:pPr eaLnBrk="1" fontAlgn="auto" hangingPunct="1">
              <a:spcAft>
                <a:spcPts val="0"/>
              </a:spcAft>
              <a:buFont typeface="Wingdings 2"/>
              <a:buChar char=""/>
              <a:defRPr/>
            </a:pPr>
            <a:r>
              <a:rPr lang="en-US" dirty="0">
                <a:cs typeface="+mn-cs"/>
              </a:rPr>
              <a:t>1877 - Lord Rayleigh publishes Theory of Sound, laying the theoretical groundwork for modern sound studies .</a:t>
            </a:r>
          </a:p>
          <a:p>
            <a:pPr eaLnBrk="1" fontAlgn="auto" hangingPunct="1">
              <a:spcAft>
                <a:spcPts val="0"/>
              </a:spcAft>
              <a:buFont typeface="Wingdings 2"/>
              <a:buNone/>
              <a:defRPr/>
            </a:pPr>
            <a:endParaRPr lang="en-US" dirty="0">
              <a:cs typeface="+mn-cs"/>
            </a:endParaRPr>
          </a:p>
          <a:p>
            <a:pPr eaLnBrk="1" fontAlgn="auto" hangingPunct="1">
              <a:spcAft>
                <a:spcPts val="0"/>
              </a:spcAft>
              <a:buFont typeface="Wingdings 2"/>
              <a:buChar char=""/>
              <a:defRPr/>
            </a:pPr>
            <a:r>
              <a:rPr lang="en-US" dirty="0">
                <a:cs typeface="+mn-cs"/>
              </a:rPr>
              <a:t>1919 - German scientist H. </a:t>
            </a:r>
            <a:r>
              <a:rPr lang="en-US" dirty="0" err="1">
                <a:cs typeface="+mn-cs"/>
              </a:rPr>
              <a:t>Lichte</a:t>
            </a:r>
            <a:r>
              <a:rPr lang="en-US" dirty="0">
                <a:cs typeface="+mn-cs"/>
              </a:rPr>
              <a:t> theorizes that sound waves in water will refract upward or downward on encountering slight differences in temperature, the amount of salt in the water , and pressure.</a:t>
            </a:r>
          </a:p>
          <a:p>
            <a:pPr eaLnBrk="1" fontAlgn="auto" hangingPunct="1">
              <a:spcAft>
                <a:spcPts val="0"/>
              </a:spcAft>
              <a:buFont typeface="Wingdings 2"/>
              <a:buNone/>
              <a:defRPr/>
            </a:pPr>
            <a:endParaRPr lang="en-US" dirty="0">
              <a:cs typeface="+mn-cs"/>
            </a:endParaRPr>
          </a:p>
          <a:p>
            <a:pPr eaLnBrk="1" fontAlgn="auto" hangingPunct="1">
              <a:spcAft>
                <a:spcPts val="0"/>
              </a:spcAft>
              <a:buFont typeface="Wingdings 2"/>
              <a:buChar char=""/>
              <a:defRPr/>
            </a:pPr>
            <a:r>
              <a:rPr lang="en-US" dirty="0">
                <a:cs typeface="+mn-cs"/>
              </a:rPr>
              <a:t>1937 - Athelstan </a:t>
            </a:r>
            <a:r>
              <a:rPr lang="en-US" dirty="0" err="1">
                <a:cs typeface="+mn-cs"/>
              </a:rPr>
              <a:t>Spilhaus</a:t>
            </a:r>
            <a:r>
              <a:rPr lang="en-US" dirty="0">
                <a:cs typeface="+mn-cs"/>
              </a:rPr>
              <a:t> builds the bathythermograph (BT) which is  study of heat of water using sound.</a:t>
            </a:r>
          </a:p>
          <a:p>
            <a:pPr eaLnBrk="1" fontAlgn="auto" hangingPunct="1">
              <a:spcAft>
                <a:spcPts val="0"/>
              </a:spcAft>
              <a:buFont typeface="Wingdings 2"/>
              <a:buChar char=""/>
              <a:defRPr/>
            </a:pPr>
            <a:endParaRPr lang="en-US" dirty="0">
              <a:cs typeface="+mn-cs"/>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9000"/>
            <a:lum/>
          </a:blip>
          <a:srcRect/>
          <a:stretch>
            <a:fillRect t="-5000" b="-5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eaLnBrk="1" fontAlgn="auto" hangingPunct="1">
              <a:spcAft>
                <a:spcPts val="0"/>
              </a:spcAft>
              <a:defRPr/>
            </a:pPr>
            <a:r>
              <a:rPr lang="en-US" b="1" dirty="0" smtClean="0">
                <a:cs typeface="+mj-cs"/>
              </a:rPr>
              <a:t>Development and applications of the theory throw the years</a:t>
            </a:r>
            <a:endParaRPr lang="en-US" dirty="0">
              <a:cs typeface="+mj-cs"/>
            </a:endParaRPr>
          </a:p>
        </p:txBody>
      </p:sp>
      <p:sp>
        <p:nvSpPr>
          <p:cNvPr id="3" name="عنصر نائب للمحتوى 2"/>
          <p:cNvSpPr>
            <a:spLocks noGrp="1"/>
          </p:cNvSpPr>
          <p:nvPr>
            <p:ph idx="1"/>
          </p:nvPr>
        </p:nvSpPr>
        <p:spPr/>
        <p:txBody>
          <a:bodyPr>
            <a:normAutofit fontScale="55000" lnSpcReduction="20000"/>
          </a:bodyPr>
          <a:lstStyle/>
          <a:p>
            <a:pPr eaLnBrk="1" fontAlgn="auto" hangingPunct="1">
              <a:spcAft>
                <a:spcPts val="0"/>
              </a:spcAft>
              <a:buFont typeface="Wingdings 2"/>
              <a:buNone/>
              <a:defRPr/>
            </a:pPr>
            <a:r>
              <a:rPr lang="en-US" dirty="0">
                <a:cs typeface="+mn-cs"/>
              </a:rPr>
              <a:t> </a:t>
            </a:r>
          </a:p>
          <a:p>
            <a:pPr eaLnBrk="1" fontAlgn="auto" hangingPunct="1">
              <a:spcAft>
                <a:spcPts val="0"/>
              </a:spcAft>
              <a:buFont typeface="Wingdings 2"/>
              <a:buChar char=""/>
              <a:defRPr/>
            </a:pPr>
            <a:r>
              <a:rPr lang="en-US" dirty="0">
                <a:cs typeface="+mn-cs"/>
              </a:rPr>
              <a:t>1954 - Between 1954-1955, the U.S. Navy activates the first-generation ocean-bottom listening devices in an array that eventually is called the Sound Surveillance System (SOSUS).</a:t>
            </a:r>
          </a:p>
          <a:p>
            <a:pPr eaLnBrk="1" fontAlgn="auto" hangingPunct="1">
              <a:spcAft>
                <a:spcPts val="0"/>
              </a:spcAft>
              <a:buFont typeface="Wingdings 2"/>
              <a:buNone/>
              <a:defRPr/>
            </a:pPr>
            <a:r>
              <a:rPr lang="en-US" dirty="0" smtClean="0">
                <a:cs typeface="+mn-cs"/>
              </a:rPr>
              <a:t> </a:t>
            </a:r>
          </a:p>
          <a:p>
            <a:pPr eaLnBrk="1" fontAlgn="auto" hangingPunct="1">
              <a:spcAft>
                <a:spcPts val="0"/>
              </a:spcAft>
              <a:buFont typeface="Wingdings 2"/>
              <a:buChar char=""/>
              <a:defRPr/>
            </a:pPr>
            <a:r>
              <a:rPr lang="en-US" dirty="0" smtClean="0">
                <a:cs typeface="+mn-cs"/>
              </a:rPr>
              <a:t>1978 </a:t>
            </a:r>
            <a:r>
              <a:rPr lang="en-US" dirty="0">
                <a:cs typeface="+mn-cs"/>
              </a:rPr>
              <a:t>- Walter </a:t>
            </a:r>
            <a:r>
              <a:rPr lang="en-US" dirty="0" err="1">
                <a:cs typeface="+mn-cs"/>
              </a:rPr>
              <a:t>Munk</a:t>
            </a:r>
            <a:r>
              <a:rPr lang="en-US" dirty="0">
                <a:cs typeface="+mn-cs"/>
              </a:rPr>
              <a:t> of the Scripps Institution of Oceanography and Carl </a:t>
            </a:r>
            <a:r>
              <a:rPr lang="en-US" dirty="0" err="1">
                <a:cs typeface="+mn-cs"/>
              </a:rPr>
              <a:t>Wunsch</a:t>
            </a:r>
            <a:r>
              <a:rPr lang="en-US" dirty="0">
                <a:cs typeface="+mn-cs"/>
              </a:rPr>
              <a:t> of the Massachusetts Institute of Technology suggest mapping ocean temperatures three-dimensionally with sound.</a:t>
            </a:r>
          </a:p>
          <a:p>
            <a:pPr eaLnBrk="1" fontAlgn="auto" hangingPunct="1">
              <a:spcAft>
                <a:spcPts val="0"/>
              </a:spcAft>
              <a:buFont typeface="Wingdings 2"/>
              <a:buNone/>
              <a:defRPr/>
            </a:pPr>
            <a:r>
              <a:rPr lang="en-US" dirty="0">
                <a:cs typeface="+mn-cs"/>
              </a:rPr>
              <a:t> </a:t>
            </a:r>
          </a:p>
          <a:p>
            <a:pPr eaLnBrk="1" fontAlgn="auto" hangingPunct="1">
              <a:spcAft>
                <a:spcPts val="0"/>
              </a:spcAft>
              <a:buFont typeface="Wingdings 2"/>
              <a:buChar char=""/>
              <a:defRPr/>
            </a:pPr>
            <a:r>
              <a:rPr lang="en-US" dirty="0">
                <a:cs typeface="+mn-cs"/>
              </a:rPr>
              <a:t>1992 - Scientists begin to track whales in real time with sound waves .</a:t>
            </a:r>
          </a:p>
          <a:p>
            <a:pPr eaLnBrk="1" fontAlgn="auto" hangingPunct="1">
              <a:spcAft>
                <a:spcPts val="0"/>
              </a:spcAft>
              <a:buFont typeface="Wingdings 2"/>
              <a:buNone/>
              <a:defRPr/>
            </a:pPr>
            <a:r>
              <a:rPr lang="en-US" dirty="0">
                <a:cs typeface="+mn-cs"/>
              </a:rPr>
              <a:t> </a:t>
            </a:r>
          </a:p>
          <a:p>
            <a:pPr eaLnBrk="1" fontAlgn="auto" hangingPunct="1">
              <a:spcAft>
                <a:spcPts val="0"/>
              </a:spcAft>
              <a:buFont typeface="Wingdings 2"/>
              <a:buChar char=""/>
              <a:defRPr/>
            </a:pPr>
            <a:r>
              <a:rPr lang="en-US" dirty="0">
                <a:cs typeface="+mn-cs"/>
              </a:rPr>
              <a:t>1993 - Using SOSUS, scientists make the first remote detection of an underwater volcanic eruption.</a:t>
            </a:r>
          </a:p>
          <a:p>
            <a:pPr eaLnBrk="1" fontAlgn="auto" hangingPunct="1">
              <a:spcAft>
                <a:spcPts val="0"/>
              </a:spcAft>
              <a:buFont typeface="Wingdings 2"/>
              <a:buNone/>
              <a:defRPr/>
            </a:pPr>
            <a:r>
              <a:rPr lang="en-US" dirty="0">
                <a:cs typeface="+mn-cs"/>
              </a:rPr>
              <a:t> </a:t>
            </a:r>
          </a:p>
          <a:p>
            <a:pPr eaLnBrk="1" fontAlgn="auto" hangingPunct="1">
              <a:spcAft>
                <a:spcPts val="0"/>
              </a:spcAft>
              <a:buFont typeface="Wingdings 2"/>
              <a:buChar char=""/>
              <a:defRPr/>
            </a:pPr>
            <a:r>
              <a:rPr lang="en-US" dirty="0">
                <a:cs typeface="+mn-cs"/>
              </a:rPr>
              <a:t>1996 - The Acoustic Thermometry of Ocean Climate (ATOC) experiment begins to transmit sound in the northern Pacific Ocean.</a:t>
            </a:r>
          </a:p>
          <a:p>
            <a:pPr eaLnBrk="1" fontAlgn="auto" hangingPunct="1">
              <a:spcAft>
                <a:spcPts val="0"/>
              </a:spcAft>
              <a:buFont typeface="Wingdings 2"/>
              <a:buChar char=""/>
              <a:defRPr/>
            </a:pPr>
            <a:endParaRPr lang="en-US" dirty="0">
              <a:cs typeface="+mn-cs"/>
            </a:endParaRP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5000"/>
            <a:lum/>
          </a:blip>
          <a:srcRect/>
          <a:stretch>
            <a:fillRect t="-6000" b="-6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eaLnBrk="1" fontAlgn="auto" hangingPunct="1">
              <a:spcAft>
                <a:spcPts val="0"/>
              </a:spcAft>
              <a:defRPr/>
            </a:pPr>
            <a:r>
              <a:rPr lang="en-US" b="1" dirty="0">
                <a:cs typeface="+mj-cs"/>
              </a:rPr>
              <a:t>The basics of sound waves </a:t>
            </a:r>
            <a:endParaRPr lang="en-US" dirty="0">
              <a:cs typeface="+mj-cs"/>
            </a:endParaRPr>
          </a:p>
        </p:txBody>
      </p:sp>
      <p:sp>
        <p:nvSpPr>
          <p:cNvPr id="3" name="عنصر نائب للمحتوى 2"/>
          <p:cNvSpPr>
            <a:spLocks noGrp="1"/>
          </p:cNvSpPr>
          <p:nvPr>
            <p:ph idx="1"/>
          </p:nvPr>
        </p:nvSpPr>
        <p:spPr/>
        <p:txBody>
          <a:bodyPr>
            <a:normAutofit fontScale="77500" lnSpcReduction="20000"/>
          </a:bodyPr>
          <a:lstStyle/>
          <a:p>
            <a:pPr eaLnBrk="1" fontAlgn="auto" hangingPunct="1">
              <a:spcAft>
                <a:spcPts val="0"/>
              </a:spcAft>
              <a:buFont typeface="Wingdings 2"/>
              <a:buChar char=""/>
              <a:defRPr/>
            </a:pPr>
            <a:r>
              <a:rPr lang="en-US" dirty="0">
                <a:cs typeface="+mn-cs"/>
              </a:rPr>
              <a:t>Sound waves are a series of longitudinal or compression waves that move through air or other materials so it doesn`t travel through vacuums i.e. it needs a medium to travel in it .</a:t>
            </a:r>
          </a:p>
          <a:p>
            <a:pPr eaLnBrk="1" fontAlgn="auto" hangingPunct="1">
              <a:spcAft>
                <a:spcPts val="0"/>
              </a:spcAft>
              <a:buFont typeface="Wingdings 2"/>
              <a:buChar char=""/>
              <a:defRPr/>
            </a:pPr>
            <a:r>
              <a:rPr lang="en-US" dirty="0">
                <a:cs typeface="+mn-cs"/>
              </a:rPr>
              <a:t> Vibration of an object create sound waves .</a:t>
            </a:r>
          </a:p>
          <a:p>
            <a:pPr eaLnBrk="1" fontAlgn="auto" hangingPunct="1">
              <a:spcAft>
                <a:spcPts val="0"/>
              </a:spcAft>
              <a:buFont typeface="Wingdings 2"/>
              <a:buChar char=""/>
              <a:defRPr/>
            </a:pPr>
            <a:r>
              <a:rPr lang="en-US" dirty="0">
                <a:cs typeface="+mn-cs"/>
              </a:rPr>
              <a:t> the speed of sound depends on the mediums density, sound is about 4 times faster in liquids than solids . It`s also faster in higher temperatures than in lower ones since the density is lower which makes it easier  for    the waves to travel with loosing less energy to the medium’s molecules  . Moreover ,  the substance of a medium that sound goes through is the main cause for it to slow down / get faster .</a:t>
            </a:r>
          </a:p>
          <a:p>
            <a:pPr eaLnBrk="1" fontAlgn="auto" hangingPunct="1">
              <a:spcAft>
                <a:spcPts val="0"/>
              </a:spcAft>
              <a:buFont typeface="Wingdings 2"/>
              <a:buChar char=""/>
              <a:defRPr/>
            </a:pPr>
            <a:endParaRPr lang="en-US" dirty="0">
              <a:cs typeface="+mn-cs"/>
            </a:endParaRP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4" cstate="print">
            <a:alphaModFix amt="14000"/>
            <a:lum/>
          </a:blip>
          <a:srcRect/>
          <a:stretch>
            <a:fillRect l="-3000" r="-3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eaLnBrk="1" fontAlgn="auto" hangingPunct="1">
              <a:spcAft>
                <a:spcPts val="0"/>
              </a:spcAft>
              <a:defRPr/>
            </a:pPr>
            <a:r>
              <a:rPr lang="en-US" b="1" dirty="0">
                <a:cs typeface="+mj-cs"/>
              </a:rPr>
              <a:t>Terms used in sound waves </a:t>
            </a:r>
            <a:endParaRPr lang="en-US" dirty="0">
              <a:cs typeface="+mj-cs"/>
            </a:endParaRPr>
          </a:p>
        </p:txBody>
      </p:sp>
      <p:sp>
        <p:nvSpPr>
          <p:cNvPr id="3" name="عنصر نائب للمحتوى 2"/>
          <p:cNvSpPr>
            <a:spLocks noGrp="1"/>
          </p:cNvSpPr>
          <p:nvPr>
            <p:ph idx="1"/>
          </p:nvPr>
        </p:nvSpPr>
        <p:spPr/>
        <p:txBody>
          <a:bodyPr>
            <a:normAutofit fontScale="92500" lnSpcReduction="20000"/>
          </a:bodyPr>
          <a:lstStyle/>
          <a:p>
            <a:pPr eaLnBrk="1" fontAlgn="auto" hangingPunct="1">
              <a:spcAft>
                <a:spcPts val="0"/>
              </a:spcAft>
              <a:buFont typeface="Wingdings 2"/>
              <a:buChar char=""/>
              <a:defRPr/>
            </a:pPr>
            <a:r>
              <a:rPr lang="en-US" dirty="0">
                <a:cs typeface="+mn-cs"/>
              </a:rPr>
              <a:t>Length vary according to sound waves frequency . A sound having a long wavelength is heard at a low pitch (low frequency) </a:t>
            </a:r>
            <a:r>
              <a:rPr lang="en-US" dirty="0" smtClean="0">
                <a:cs typeface="+mn-cs"/>
              </a:rPr>
              <a:t>.</a:t>
            </a:r>
          </a:p>
          <a:p>
            <a:pPr eaLnBrk="1" fontAlgn="auto" hangingPunct="1">
              <a:spcAft>
                <a:spcPts val="0"/>
              </a:spcAft>
              <a:buFont typeface="Wingdings 2"/>
              <a:buChar char=""/>
              <a:defRPr/>
            </a:pPr>
            <a:r>
              <a:rPr lang="en-US" dirty="0" smtClean="0">
                <a:cs typeface="+mn-cs"/>
              </a:rPr>
              <a:t>On </a:t>
            </a:r>
            <a:r>
              <a:rPr lang="en-US" dirty="0">
                <a:cs typeface="+mn-cs"/>
              </a:rPr>
              <a:t>the other hand ,  short wave length is hears at high pitch ( high frequency ) </a:t>
            </a:r>
            <a:r>
              <a:rPr lang="en-US" dirty="0" smtClean="0">
                <a:cs typeface="+mn-cs"/>
              </a:rPr>
              <a:t>.</a:t>
            </a:r>
          </a:p>
          <a:p>
            <a:pPr eaLnBrk="1" fontAlgn="auto" hangingPunct="1">
              <a:spcAft>
                <a:spcPts val="0"/>
              </a:spcAft>
              <a:buFont typeface="Wingdings 2"/>
              <a:buChar char=""/>
              <a:defRPr/>
            </a:pPr>
            <a:r>
              <a:rPr lang="en-US" dirty="0" smtClean="0">
                <a:cs typeface="+mn-cs"/>
              </a:rPr>
              <a:t> </a:t>
            </a:r>
            <a:r>
              <a:rPr lang="en-US" dirty="0">
                <a:cs typeface="+mn-cs"/>
              </a:rPr>
              <a:t>wave length is the distance from one point on a wave to the corresponding point on the next wave . The number of waves per second (hertz) is the frequency of the sound. The frequency of a sound wave is also the number of vibrations</a:t>
            </a:r>
            <a:r>
              <a:rPr lang="en-US" u="sng" dirty="0">
                <a:cs typeface="+mn-cs"/>
              </a:rPr>
              <a:t> </a:t>
            </a:r>
            <a:r>
              <a:rPr lang="en-US" dirty="0">
                <a:cs typeface="+mn-cs"/>
              </a:rPr>
              <a:t> per second produced by the sound source.</a:t>
            </a:r>
          </a:p>
          <a:p>
            <a:pPr eaLnBrk="1" fontAlgn="auto" hangingPunct="1">
              <a:spcAft>
                <a:spcPts val="0"/>
              </a:spcAft>
              <a:buFont typeface="Wingdings 2"/>
              <a:buNone/>
              <a:defRPr/>
            </a:pPr>
            <a:endParaRPr lang="en-US" dirty="0">
              <a:cs typeface="+mn-cs"/>
            </a:endParaRPr>
          </a:p>
        </p:txBody>
      </p:sp>
      <p:pic>
        <p:nvPicPr>
          <p:cNvPr id="5" name="Untitled 1.wav">
            <a:hlinkClick r:id="" action="ppaction://media"/>
          </p:cNvPr>
          <p:cNvPicPr>
            <a:picLocks noRot="1" noChangeAspect="1"/>
          </p:cNvPicPr>
          <p:nvPr>
            <a:wavAudioFile r:embed="rId1" name="Untitled 1.wav"/>
          </p:nvPr>
        </p:nvPicPr>
        <p:blipFill>
          <a:blip r:embed="rId5" cstate="print"/>
          <a:srcRect/>
          <a:stretch>
            <a:fillRect/>
          </a:stretch>
        </p:blipFill>
        <p:spPr bwMode="auto">
          <a:xfrm>
            <a:off x="5105400" y="2514600"/>
            <a:ext cx="304800" cy="304800"/>
          </a:xfrm>
          <a:prstGeom prst="rect">
            <a:avLst/>
          </a:prstGeom>
          <a:noFill/>
          <a:ln w="9525">
            <a:noFill/>
            <a:miter lim="800000"/>
            <a:headEnd/>
            <a:tailEnd/>
          </a:ln>
        </p:spPr>
      </p:pic>
      <p:pic>
        <p:nvPicPr>
          <p:cNvPr id="6" name="Untitled 1.wav">
            <a:hlinkClick r:id="" action="ppaction://media"/>
          </p:cNvPr>
          <p:cNvPicPr>
            <a:picLocks noRot="1" noChangeAspect="1"/>
          </p:cNvPicPr>
          <p:nvPr>
            <a:audioFile r:link="rId2"/>
          </p:nvPr>
        </p:nvPicPr>
        <p:blipFill>
          <a:blip r:embed="rId6" cstate="print"/>
          <a:srcRect/>
          <a:stretch>
            <a:fillRect/>
          </a:stretch>
        </p:blipFill>
        <p:spPr bwMode="auto">
          <a:xfrm>
            <a:off x="5562600" y="3276600"/>
            <a:ext cx="304800" cy="304800"/>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250"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251" fill="hold"/>
                                        <p:tgtEl>
                                          <p:spTgt spid="6"/>
                                        </p:tgtEl>
                                      </p:cBhvr>
                                    </p:cmd>
                                  </p:childTnLst>
                                </p:cTn>
                              </p:par>
                            </p:childTnLst>
                          </p:cTn>
                        </p:par>
                      </p:childTnLst>
                    </p:cTn>
                  </p:par>
                </p:childTnLst>
              </p:cTn>
              <p:nextCondLst>
                <p:cond evt="onClick" delay="0">
                  <p:tgtEl>
                    <p:spTgt spid="6"/>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8000"/>
            <a:lum/>
          </a:blip>
          <a:srcRect/>
          <a:stretch>
            <a:fillRect l="-13000" r="-13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eaLnBrk="1" fontAlgn="auto" hangingPunct="1">
              <a:spcAft>
                <a:spcPts val="0"/>
              </a:spcAft>
              <a:defRPr/>
            </a:pPr>
            <a:r>
              <a:rPr lang="en-US" b="1" dirty="0">
                <a:cs typeface="+mj-cs"/>
              </a:rPr>
              <a:t>What`s sound ?</a:t>
            </a:r>
            <a:endParaRPr lang="en-US" dirty="0">
              <a:cs typeface="+mj-cs"/>
            </a:endParaRPr>
          </a:p>
        </p:txBody>
      </p:sp>
      <p:sp>
        <p:nvSpPr>
          <p:cNvPr id="13315" name="عنصر نائب للمحتوى 4"/>
          <p:cNvSpPr>
            <a:spLocks noGrp="1"/>
          </p:cNvSpPr>
          <p:nvPr>
            <p:ph idx="1"/>
          </p:nvPr>
        </p:nvSpPr>
        <p:spPr/>
        <p:txBody>
          <a:bodyPr/>
          <a:lstStyle/>
          <a:p>
            <a:pPr eaLnBrk="1" hangingPunct="1">
              <a:lnSpc>
                <a:spcPct val="80000"/>
              </a:lnSpc>
            </a:pPr>
            <a:r>
              <a:rPr lang="en-US" sz="2200" smtClean="0"/>
              <a:t>Sound `s defined a range of compression- wave frequencies to which the human ear is   sensitive .  Sounds that can heard by the human ears called Sonics which the hearing range extends from 20-20,000 Hz , sounds below 20Hz known as Infrasonic and ones over 20000Hz called ultrasonic .   Sinusoidal plane waves is a term of description of the sound waves which  characterized (as in the below equation )  by frequency , wavelength  , wave number , amplitude , sound pressure , sound intensity , speed of sound and direction . </a:t>
            </a:r>
          </a:p>
          <a:p>
            <a:pPr eaLnBrk="1" hangingPunct="1">
              <a:lnSpc>
                <a:spcPct val="80000"/>
              </a:lnSpc>
            </a:pPr>
            <a:r>
              <a:rPr lang="en-US" sz="2200" b="1" smtClean="0"/>
              <a:t> Y (x, y ) = A . sin (ωt ± κx +φ )</a:t>
            </a:r>
            <a:endParaRPr lang="en-US" sz="2200" smtClean="0"/>
          </a:p>
          <a:p>
            <a:pPr eaLnBrk="1" hangingPunct="1">
              <a:lnSpc>
                <a:spcPct val="80000"/>
              </a:lnSpc>
            </a:pPr>
            <a:r>
              <a:rPr lang="en-US" sz="2200" smtClean="0"/>
              <a:t>The wave number is related to the angular frequency by</a:t>
            </a:r>
            <a:r>
              <a:rPr lang="en-US" sz="2200" b="1" smtClean="0"/>
              <a:t>:</a:t>
            </a:r>
            <a:r>
              <a:rPr lang="en-US" sz="2200" smtClean="0"/>
              <a:t>.</a:t>
            </a:r>
          </a:p>
          <a:p>
            <a:pPr eaLnBrk="1" hangingPunct="1">
              <a:lnSpc>
                <a:spcPct val="80000"/>
              </a:lnSpc>
            </a:pPr>
            <a:r>
              <a:rPr lang="en-US" sz="2200" smtClean="0"/>
              <a:t>where λ is the wavelength , </a:t>
            </a:r>
            <a:r>
              <a:rPr lang="en-US" sz="2200" i="1" smtClean="0"/>
              <a:t>f</a:t>
            </a:r>
            <a:r>
              <a:rPr lang="en-US" sz="2200" smtClean="0"/>
              <a:t> is the frequency , and </a:t>
            </a:r>
            <a:r>
              <a:rPr lang="en-US" sz="2200" i="1" smtClean="0"/>
              <a:t>c</a:t>
            </a:r>
            <a:r>
              <a:rPr lang="en-US" sz="2200" smtClean="0"/>
              <a:t> is the speed of propagation .</a:t>
            </a:r>
          </a:p>
          <a:p>
            <a:pPr eaLnBrk="1" hangingPunct="1">
              <a:lnSpc>
                <a:spcPct val="80000"/>
              </a:lnSpc>
              <a:buFont typeface="Wingdings 2" pitchFamily="18" charset="2"/>
              <a:buNone/>
            </a:pPr>
            <a:r>
              <a:rPr lang="en-US" sz="2200" smtClean="0"/>
              <a:t> </a:t>
            </a:r>
          </a:p>
          <a:p>
            <a:pPr eaLnBrk="1" hangingPunct="1">
              <a:lnSpc>
                <a:spcPct val="80000"/>
              </a:lnSpc>
            </a:pPr>
            <a:endParaRPr lang="en-US" sz="2200" smtClean="0"/>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50000"/>
            <a:lum/>
          </a:blip>
          <a:srcRect/>
          <a:stretch>
            <a:fillRect t="-25000" b="-25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eaLnBrk="1" fontAlgn="auto" hangingPunct="1">
              <a:spcAft>
                <a:spcPts val="0"/>
              </a:spcAft>
              <a:defRPr/>
            </a:pPr>
            <a:r>
              <a:rPr lang="en-US" b="1" dirty="0" smtClean="0">
                <a:cs typeface="+mj-cs"/>
              </a:rPr>
              <a:t>Propagation of sound</a:t>
            </a:r>
            <a:r>
              <a:rPr lang="en-US" dirty="0" smtClean="0">
                <a:cs typeface="+mj-cs"/>
              </a:rPr>
              <a:t/>
            </a:r>
            <a:br>
              <a:rPr lang="en-US" dirty="0" smtClean="0">
                <a:cs typeface="+mj-cs"/>
              </a:rPr>
            </a:br>
            <a:endParaRPr lang="en-US" dirty="0">
              <a:cs typeface="+mj-cs"/>
            </a:endParaRPr>
          </a:p>
        </p:txBody>
      </p:sp>
      <p:sp>
        <p:nvSpPr>
          <p:cNvPr id="3" name="عنصر نائب للمحتوى 2"/>
          <p:cNvSpPr>
            <a:spLocks noGrp="1"/>
          </p:cNvSpPr>
          <p:nvPr>
            <p:ph idx="1"/>
          </p:nvPr>
        </p:nvSpPr>
        <p:spPr/>
        <p:txBody>
          <a:bodyPr>
            <a:normAutofit fontScale="92500" lnSpcReduction="10000"/>
          </a:bodyPr>
          <a:lstStyle/>
          <a:p>
            <a:pPr eaLnBrk="1" fontAlgn="auto" hangingPunct="1">
              <a:spcAft>
                <a:spcPts val="0"/>
              </a:spcAft>
              <a:buFont typeface="Wingdings 2"/>
              <a:buChar char=""/>
              <a:defRPr/>
            </a:pPr>
            <a:r>
              <a:rPr lang="en-US" dirty="0" smtClean="0">
                <a:cs typeface="+mn-cs"/>
              </a:rPr>
              <a:t>During </a:t>
            </a:r>
            <a:r>
              <a:rPr lang="en-US" dirty="0">
                <a:cs typeface="+mn-cs"/>
              </a:rPr>
              <a:t>propagation , waves can be reflected , refracted or attenuated by the medium . </a:t>
            </a:r>
            <a:br>
              <a:rPr lang="en-US" dirty="0">
                <a:cs typeface="+mn-cs"/>
              </a:rPr>
            </a:br>
            <a:r>
              <a:rPr lang="en-US" dirty="0">
                <a:cs typeface="+mn-cs"/>
              </a:rPr>
              <a:t>Three things affect the behavior of sound propagation :</a:t>
            </a:r>
          </a:p>
          <a:p>
            <a:pPr eaLnBrk="1" fontAlgn="auto" hangingPunct="1">
              <a:spcAft>
                <a:spcPts val="0"/>
              </a:spcAft>
              <a:buFont typeface="Wingdings 2"/>
              <a:buChar char=""/>
              <a:defRPr/>
            </a:pPr>
            <a:r>
              <a:rPr lang="en-US" dirty="0">
                <a:cs typeface="+mn-cs"/>
              </a:rPr>
              <a:t>Relationship between density and pressure , the relationship affected by temperature, determines the speed of sound within the medium.</a:t>
            </a:r>
          </a:p>
          <a:p>
            <a:pPr eaLnBrk="1" fontAlgn="auto" hangingPunct="1">
              <a:spcAft>
                <a:spcPts val="0"/>
              </a:spcAft>
              <a:buFont typeface="Wingdings 2"/>
              <a:buChar char=""/>
              <a:defRPr/>
            </a:pPr>
            <a:r>
              <a:rPr lang="en-US" dirty="0">
                <a:cs typeface="+mn-cs"/>
              </a:rPr>
              <a:t>Motion of the medium itself affect the propagation </a:t>
            </a:r>
          </a:p>
          <a:p>
            <a:pPr eaLnBrk="1" fontAlgn="auto" hangingPunct="1">
              <a:spcAft>
                <a:spcPts val="0"/>
              </a:spcAft>
              <a:buFont typeface="Wingdings 2"/>
              <a:buChar char=""/>
              <a:defRPr/>
            </a:pPr>
            <a:r>
              <a:rPr lang="en-US" dirty="0">
                <a:cs typeface="+mn-cs"/>
              </a:rPr>
              <a:t>The motion of the sound wave  also affected by the viscosity of the medium .</a:t>
            </a:r>
          </a:p>
          <a:p>
            <a:pPr eaLnBrk="1" fontAlgn="auto" hangingPunct="1">
              <a:spcAft>
                <a:spcPts val="0"/>
              </a:spcAft>
              <a:buNone/>
              <a:defRPr/>
            </a:pPr>
            <a:endParaRPr lang="en-US" dirty="0">
              <a:cs typeface="+mn-cs"/>
            </a:endParaRP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37000"/>
            <a:lum bright="-18000" contrast="-23000"/>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eaLnBrk="1" fontAlgn="auto" hangingPunct="1">
              <a:spcAft>
                <a:spcPts val="0"/>
              </a:spcAft>
              <a:defRPr/>
            </a:pPr>
            <a:r>
              <a:rPr lang="en-US" b="1" dirty="0">
                <a:cs typeface="+mj-cs"/>
              </a:rPr>
              <a:t>Resonance frequency</a:t>
            </a:r>
            <a:endParaRPr lang="en-US" dirty="0">
              <a:cs typeface="+mj-cs"/>
            </a:endParaRPr>
          </a:p>
        </p:txBody>
      </p:sp>
      <p:sp>
        <p:nvSpPr>
          <p:cNvPr id="3" name="عنصر نائب للمحتوى 2"/>
          <p:cNvSpPr>
            <a:spLocks noGrp="1"/>
          </p:cNvSpPr>
          <p:nvPr>
            <p:ph idx="1"/>
          </p:nvPr>
        </p:nvSpPr>
        <p:spPr/>
        <p:txBody>
          <a:bodyPr>
            <a:normAutofit fontScale="92500" lnSpcReduction="10000"/>
          </a:bodyPr>
          <a:lstStyle/>
          <a:p>
            <a:pPr eaLnBrk="1" fontAlgn="auto" hangingPunct="1">
              <a:spcAft>
                <a:spcPts val="0"/>
              </a:spcAft>
              <a:buFont typeface="Wingdings 2"/>
              <a:buChar char=""/>
              <a:defRPr/>
            </a:pPr>
            <a:r>
              <a:rPr lang="en-US" dirty="0">
                <a:cs typeface="+mn-cs"/>
              </a:rPr>
              <a:t>A resonant frequency is a natural frequency of vibration </a:t>
            </a:r>
            <a:r>
              <a:rPr lang="en-US" dirty="0" smtClean="0">
                <a:cs typeface="+mn-cs"/>
              </a:rPr>
              <a:t>determined by the physical parameters of the vibrating object. Some </a:t>
            </a:r>
            <a:r>
              <a:rPr lang="en-US" dirty="0">
                <a:cs typeface="+mn-cs"/>
              </a:rPr>
              <a:t>of the implications of resonant frequencies are:</a:t>
            </a:r>
          </a:p>
          <a:p>
            <a:pPr eaLnBrk="1" fontAlgn="auto" hangingPunct="1">
              <a:spcAft>
                <a:spcPts val="0"/>
              </a:spcAft>
              <a:buFont typeface="Wingdings 2"/>
              <a:buChar char=""/>
              <a:defRPr/>
            </a:pPr>
            <a:r>
              <a:rPr lang="en-US" dirty="0">
                <a:cs typeface="+mn-cs"/>
              </a:rPr>
              <a:t>It`s easy to get an object to vibrate at its resonance frequencies , hard to get it to vibrate at other frequencies </a:t>
            </a:r>
          </a:p>
          <a:p>
            <a:pPr eaLnBrk="1" fontAlgn="auto" hangingPunct="1">
              <a:spcAft>
                <a:spcPts val="0"/>
              </a:spcAft>
              <a:buFont typeface="Wingdings 2"/>
              <a:buChar char=""/>
              <a:defRPr/>
            </a:pPr>
            <a:r>
              <a:rPr lang="en-US" dirty="0">
                <a:cs typeface="+mn-cs"/>
              </a:rPr>
              <a:t>Vibration object will </a:t>
            </a:r>
            <a:r>
              <a:rPr lang="en-US" dirty="0" err="1">
                <a:cs typeface="+mn-cs"/>
              </a:rPr>
              <a:t>oick</a:t>
            </a:r>
            <a:r>
              <a:rPr lang="en-US" dirty="0">
                <a:cs typeface="+mn-cs"/>
              </a:rPr>
              <a:t> its resonant frequencies from a </a:t>
            </a:r>
            <a:r>
              <a:rPr lang="en-US" dirty="0" smtClean="0">
                <a:cs typeface="+mn-cs"/>
              </a:rPr>
              <a:t>complex </a:t>
            </a:r>
            <a:r>
              <a:rPr lang="en-US" dirty="0">
                <a:cs typeface="+mn-cs"/>
              </a:rPr>
              <a:t>excitation and vibrate at those frequencies </a:t>
            </a:r>
          </a:p>
        </p:txBody>
      </p:sp>
    </p:spTree>
  </p:cSld>
  <p:clrMapOvr>
    <a:masterClrMapping/>
  </p:clrMapOvr>
  <p:transition>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73</TotalTime>
  <Words>738</Words>
  <Application>Microsoft Office PowerPoint</Application>
  <PresentationFormat>عرض على الشاشة (3:4)‏</PresentationFormat>
  <Paragraphs>58</Paragraphs>
  <Slides>9</Slides>
  <Notes>0</Notes>
  <HiddenSlides>0</HiddenSlides>
  <MMClips>2</MMClips>
  <ScaleCrop>false</ScaleCrop>
  <HeadingPairs>
    <vt:vector size="6" baseType="variant">
      <vt:variant>
        <vt:lpstr>الخطوط المستخدمة</vt:lpstr>
      </vt:variant>
      <vt:variant>
        <vt:i4>5</vt:i4>
      </vt:variant>
      <vt:variant>
        <vt:lpstr>سمة</vt:lpstr>
      </vt:variant>
      <vt:variant>
        <vt:i4>1</vt:i4>
      </vt:variant>
      <vt:variant>
        <vt:lpstr>عناوين الشرائح</vt:lpstr>
      </vt:variant>
      <vt:variant>
        <vt:i4>9</vt:i4>
      </vt:variant>
    </vt:vector>
  </HeadingPairs>
  <TitlesOfParts>
    <vt:vector size="15" baseType="lpstr">
      <vt:lpstr>Arial</vt:lpstr>
      <vt:lpstr>Franklin Gothic Medium</vt:lpstr>
      <vt:lpstr>Franklin Gothic Book</vt:lpstr>
      <vt:lpstr>Wingdings 2</vt:lpstr>
      <vt:lpstr>Calibri</vt:lpstr>
      <vt:lpstr>رحلة</vt:lpstr>
      <vt:lpstr>SOUND WAVES</vt:lpstr>
      <vt:lpstr>Short history of sound waves </vt:lpstr>
      <vt:lpstr>Development and applications of the theory throw the years</vt:lpstr>
      <vt:lpstr>Development and applications of the theory throw the years</vt:lpstr>
      <vt:lpstr>The basics of sound waves </vt:lpstr>
      <vt:lpstr>Terms used in sound waves </vt:lpstr>
      <vt:lpstr>What`s sound ?</vt:lpstr>
      <vt:lpstr>Propagation of sound </vt:lpstr>
      <vt:lpstr>Resonance frequency</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history of sound waves</dc:title>
  <dc:creator>HP</dc:creator>
  <cp:lastModifiedBy>HP</cp:lastModifiedBy>
  <cp:revision>9</cp:revision>
  <dcterms:created xsi:type="dcterms:W3CDTF">2012-03-11T18:53:43Z</dcterms:created>
  <dcterms:modified xsi:type="dcterms:W3CDTF">2012-03-11T20:27:33Z</dcterms:modified>
</cp:coreProperties>
</file>