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9" r:id="rId2"/>
  </p:sldMasterIdLst>
  <p:notesMasterIdLst>
    <p:notesMasterId r:id="rId37"/>
  </p:notesMasterIdLst>
  <p:sldIdLst>
    <p:sldId id="256" r:id="rId3"/>
    <p:sldId id="293" r:id="rId4"/>
    <p:sldId id="294" r:id="rId5"/>
    <p:sldId id="295" r:id="rId6"/>
    <p:sldId id="296" r:id="rId7"/>
    <p:sldId id="277" r:id="rId8"/>
    <p:sldId id="278" r:id="rId9"/>
    <p:sldId id="258" r:id="rId10"/>
    <p:sldId id="279" r:id="rId11"/>
    <p:sldId id="280" r:id="rId12"/>
    <p:sldId id="281" r:id="rId13"/>
    <p:sldId id="290" r:id="rId14"/>
    <p:sldId id="291" r:id="rId15"/>
    <p:sldId id="292" r:id="rId16"/>
    <p:sldId id="282" r:id="rId17"/>
    <p:sldId id="262" r:id="rId18"/>
    <p:sldId id="263" r:id="rId19"/>
    <p:sldId id="266" r:id="rId20"/>
    <p:sldId id="264" r:id="rId21"/>
    <p:sldId id="265" r:id="rId22"/>
    <p:sldId id="283" r:id="rId23"/>
    <p:sldId id="285" r:id="rId24"/>
    <p:sldId id="284" r:id="rId25"/>
    <p:sldId id="267" r:id="rId26"/>
    <p:sldId id="268" r:id="rId27"/>
    <p:sldId id="270" r:id="rId28"/>
    <p:sldId id="271" r:id="rId29"/>
    <p:sldId id="272" r:id="rId30"/>
    <p:sldId id="273" r:id="rId31"/>
    <p:sldId id="276" r:id="rId32"/>
    <p:sldId id="286" r:id="rId33"/>
    <p:sldId id="287" r:id="rId34"/>
    <p:sldId id="288" r:id="rId35"/>
    <p:sldId id="289" r:id="rId36"/>
  </p:sldIdLst>
  <p:sldSz cx="9144000" cy="6858000" type="screen4x3"/>
  <p:notesSz cx="6858000" cy="9144000"/>
  <p:defaultTextStyle>
    <a:defPPr>
      <a:defRPr lang="en-US"/>
    </a:defPPr>
    <a:lvl1pPr algn="l" rtl="0" fontAlgn="base">
      <a:lnSpc>
        <a:spcPct val="80000"/>
      </a:lnSpc>
      <a:spcBef>
        <a:spcPct val="20000"/>
      </a:spcBef>
      <a:spcAft>
        <a:spcPct val="0"/>
      </a:spcAft>
      <a:defRPr sz="1400" kern="1200">
        <a:solidFill>
          <a:schemeClr val="tx1"/>
        </a:solidFill>
        <a:latin typeface="Courier New" panose="02070309020205020404" pitchFamily="49" charset="0"/>
        <a:ea typeface="ＭＳ Ｐゴシック" panose="020B0600070205080204" pitchFamily="34" charset="-128"/>
        <a:cs typeface="+mn-cs"/>
      </a:defRPr>
    </a:lvl1pPr>
    <a:lvl2pPr marL="457200" algn="l" rtl="0" fontAlgn="base">
      <a:lnSpc>
        <a:spcPct val="80000"/>
      </a:lnSpc>
      <a:spcBef>
        <a:spcPct val="20000"/>
      </a:spcBef>
      <a:spcAft>
        <a:spcPct val="0"/>
      </a:spcAft>
      <a:defRPr sz="1400" kern="1200">
        <a:solidFill>
          <a:schemeClr val="tx1"/>
        </a:solidFill>
        <a:latin typeface="Courier New" panose="02070309020205020404" pitchFamily="49" charset="0"/>
        <a:ea typeface="ＭＳ Ｐゴシック" panose="020B0600070205080204" pitchFamily="34" charset="-128"/>
        <a:cs typeface="+mn-cs"/>
      </a:defRPr>
    </a:lvl2pPr>
    <a:lvl3pPr marL="914400" algn="l" rtl="0" fontAlgn="base">
      <a:lnSpc>
        <a:spcPct val="80000"/>
      </a:lnSpc>
      <a:spcBef>
        <a:spcPct val="20000"/>
      </a:spcBef>
      <a:spcAft>
        <a:spcPct val="0"/>
      </a:spcAft>
      <a:defRPr sz="1400" kern="1200">
        <a:solidFill>
          <a:schemeClr val="tx1"/>
        </a:solidFill>
        <a:latin typeface="Courier New" panose="02070309020205020404" pitchFamily="49" charset="0"/>
        <a:ea typeface="ＭＳ Ｐゴシック" panose="020B0600070205080204" pitchFamily="34" charset="-128"/>
        <a:cs typeface="+mn-cs"/>
      </a:defRPr>
    </a:lvl3pPr>
    <a:lvl4pPr marL="1371600" algn="l" rtl="0" fontAlgn="base">
      <a:lnSpc>
        <a:spcPct val="80000"/>
      </a:lnSpc>
      <a:spcBef>
        <a:spcPct val="20000"/>
      </a:spcBef>
      <a:spcAft>
        <a:spcPct val="0"/>
      </a:spcAft>
      <a:defRPr sz="1400" kern="1200">
        <a:solidFill>
          <a:schemeClr val="tx1"/>
        </a:solidFill>
        <a:latin typeface="Courier New" panose="02070309020205020404" pitchFamily="49" charset="0"/>
        <a:ea typeface="ＭＳ Ｐゴシック" panose="020B0600070205080204" pitchFamily="34" charset="-128"/>
        <a:cs typeface="+mn-cs"/>
      </a:defRPr>
    </a:lvl4pPr>
    <a:lvl5pPr marL="1828800" algn="l" rtl="0" fontAlgn="base">
      <a:lnSpc>
        <a:spcPct val="80000"/>
      </a:lnSpc>
      <a:spcBef>
        <a:spcPct val="20000"/>
      </a:spcBef>
      <a:spcAft>
        <a:spcPct val="0"/>
      </a:spcAft>
      <a:defRPr sz="1400" kern="1200">
        <a:solidFill>
          <a:schemeClr val="tx1"/>
        </a:solidFill>
        <a:latin typeface="Courier New" panose="02070309020205020404" pitchFamily="49"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Courier New" panose="02070309020205020404" pitchFamily="49"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Courier New" panose="02070309020205020404" pitchFamily="49"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Courier New" panose="02070309020205020404" pitchFamily="49"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Courier New" panose="02070309020205020404" pitchFamily="49"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4"/>
  </p:normalViewPr>
  <p:slideViewPr>
    <p:cSldViewPr>
      <p:cViewPr varScale="1">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E08DCB84-2870-BF4B-8054-448C830B00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Arial"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xmlns="" id="{AE0D7ECB-8739-DF47-A24A-BC36E17DA2D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xmlns="" id="{C3DC6BAF-A8A5-5F47-B718-956F1FE8EAE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xmlns="" id="{4B774D64-AEF4-F348-876A-EBC0EE2BC62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xmlns="" id="{EDBCC82C-8997-EB47-B274-5C5F6E29587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Arial"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xmlns="" id="{8A2A333D-8CD8-964F-9A6F-D7F6D584D04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panose="020B0604020202020204" pitchFamily="34" charset="0"/>
              </a:defRPr>
            </a:lvl1pPr>
          </a:lstStyle>
          <a:p>
            <a:fld id="{AF42706A-FCE8-1D4E-8513-3276177B5048}" type="slidenum">
              <a:rPr lang="en-US" altLang="en-US"/>
              <a:pPr/>
              <a:t>‹#›</a:t>
            </a:fld>
            <a:endParaRPr lang="en-US" altLang="en-US"/>
          </a:p>
        </p:txBody>
      </p:sp>
    </p:spTree>
    <p:extLst>
      <p:ext uri="{BB962C8B-B14F-4D97-AF65-F5344CB8AC3E}">
        <p14:creationId xmlns:p14="http://schemas.microsoft.com/office/powerpoint/2010/main" val="2547505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xmlns="" id="{ADC1A102-CABA-C640-AC98-806AC735FD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2F28E76D-4FB4-5B43-83D1-78F118BDA903}"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5122" name="Rectangle 2">
            <a:extLst>
              <a:ext uri="{FF2B5EF4-FFF2-40B4-BE49-F238E27FC236}">
                <a16:creationId xmlns:a16="http://schemas.microsoft.com/office/drawing/2014/main" xmlns="" id="{0CF01CD4-6E8A-1D42-B78A-2F29387F2ED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xmlns="" id="{64118542-ACA5-434C-A4AA-A4C879011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909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xmlns="" id="{D6A23789-DE56-BB4D-A131-E7AE1ECCD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FFFDFF41-3F17-854A-B0A1-6F8AC1D507D7}"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
        <p:nvSpPr>
          <p:cNvPr id="17410" name="Rectangle 2">
            <a:extLst>
              <a:ext uri="{FF2B5EF4-FFF2-40B4-BE49-F238E27FC236}">
                <a16:creationId xmlns:a16="http://schemas.microsoft.com/office/drawing/2014/main" xmlns="" id="{9ADD19F7-F977-9045-BD96-2353F2923E5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xmlns="" id="{BBD5E5DB-43E3-3845-8D20-EB175B96F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323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21F5B578-0326-A046-9E47-6B9C7EE6809F}"/>
              </a:ext>
            </a:extLst>
          </p:cNvPr>
          <p:cNvSpPr>
            <a:spLocks noGrp="1" noRot="1" noChangeAspect="1"/>
          </p:cNvSpPr>
          <p:nvPr>
            <p:ph type="sldImg"/>
          </p:nvPr>
        </p:nvSpPr>
        <p:spPr>
          <a:ln/>
        </p:spPr>
      </p:sp>
      <p:sp>
        <p:nvSpPr>
          <p:cNvPr id="20482" name="Notes Placeholder 2">
            <a:extLst>
              <a:ext uri="{FF2B5EF4-FFF2-40B4-BE49-F238E27FC236}">
                <a16:creationId xmlns:a16="http://schemas.microsoft.com/office/drawing/2014/main" xmlns="" id="{23BD1B0A-D2D5-074C-955A-C5253BADF0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xmlns="" id="{B49B08FD-6DB7-A24A-8089-A8FA79A1185A}"/>
              </a:ext>
            </a:extLst>
          </p:cNvPr>
          <p:cNvSpPr>
            <a:spLocks noGrp="1"/>
          </p:cNvSpPr>
          <p:nvPr>
            <p:ph type="sldNum" sz="quarter" idx="5"/>
          </p:nvPr>
        </p:nvSpPr>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9C90A8E0-30DF-FE4E-BF77-043206762DC3}"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Tree>
    <p:extLst>
      <p:ext uri="{BB962C8B-B14F-4D97-AF65-F5344CB8AC3E}">
        <p14:creationId xmlns:p14="http://schemas.microsoft.com/office/powerpoint/2010/main" val="364828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xmlns="" id="{6771FA61-BD66-7847-A3D3-A2314BA946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DF36FCC3-4392-C04F-909F-D63D1878D02A}"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
        <p:nvSpPr>
          <p:cNvPr id="23554" name="Rectangle 2">
            <a:extLst>
              <a:ext uri="{FF2B5EF4-FFF2-40B4-BE49-F238E27FC236}">
                <a16:creationId xmlns:a16="http://schemas.microsoft.com/office/drawing/2014/main" xmlns="" id="{1B481553-C300-B645-8038-A2849B0E604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xmlns="" id="{E4AA3299-3DC2-2F4C-B3EB-1BD3CD2C4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1206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xmlns="" id="{2DF36EB8-4367-0042-B85F-E49D899FA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7B5483E5-695D-DF4D-A57D-B15108487969}"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
        <p:nvSpPr>
          <p:cNvPr id="25602" name="Rectangle 2">
            <a:extLst>
              <a:ext uri="{FF2B5EF4-FFF2-40B4-BE49-F238E27FC236}">
                <a16:creationId xmlns:a16="http://schemas.microsoft.com/office/drawing/2014/main" xmlns="" id="{3FDFBBB1-9D34-5E41-AF54-DABB0BF5152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xmlns="" id="{ED4353CC-E5C0-EB42-B4D8-92210E3CB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539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xmlns="" id="{DC731932-E3C2-DC41-8228-5050FFBA5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42137857-F227-7E4F-B5FD-B921CD717122}"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
        <p:nvSpPr>
          <p:cNvPr id="27650" name="Rectangle 2">
            <a:extLst>
              <a:ext uri="{FF2B5EF4-FFF2-40B4-BE49-F238E27FC236}">
                <a16:creationId xmlns:a16="http://schemas.microsoft.com/office/drawing/2014/main" xmlns="" id="{00C988F0-C0E5-AA47-81B6-060DB052C5A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xmlns="" id="{7DB2FD88-F3C4-5744-B288-E14EC51F6E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411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xmlns="" id="{434D5032-6E75-E646-891D-D0EA2A94D1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C8A49149-A538-2641-B25E-03F55C150A8D}"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xmlns="" id="{764E8BD5-3BDE-A546-BE0F-520554491CD1}"/>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xmlns="" id="{043464F5-71AE-5543-A507-3581ADDB5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6836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xmlns="" id="{4781E179-8A02-4547-9632-073833D25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F34A7FB3-6168-8D48-A7AE-0331302B8B4D}"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
        <p:nvSpPr>
          <p:cNvPr id="31746" name="Rectangle 2">
            <a:extLst>
              <a:ext uri="{FF2B5EF4-FFF2-40B4-BE49-F238E27FC236}">
                <a16:creationId xmlns:a16="http://schemas.microsoft.com/office/drawing/2014/main" xmlns="" id="{3FD627C9-99A7-524D-9B67-620F21D5D43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xmlns="" id="{6C64B9EF-924F-8E47-90D6-BABFC3DECD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48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xmlns="" id="{E08649DE-F737-FB46-8370-6E132670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D463FF33-B420-994C-92E2-2189174D25A2}"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
        <p:nvSpPr>
          <p:cNvPr id="33794" name="Rectangle 2">
            <a:extLst>
              <a:ext uri="{FF2B5EF4-FFF2-40B4-BE49-F238E27FC236}">
                <a16:creationId xmlns:a16="http://schemas.microsoft.com/office/drawing/2014/main" xmlns="" id="{C81CCB06-9A40-9A44-BE75-BB899924985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xmlns="" id="{862D36E4-529B-0B41-BF3B-C3B7DA23EB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976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xmlns="" id="{40057722-1E49-4F49-930F-600337C25D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A01F0AD6-0951-7340-8590-E29762E296E1}"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
        <p:nvSpPr>
          <p:cNvPr id="35842" name="Rectangle 2">
            <a:extLst>
              <a:ext uri="{FF2B5EF4-FFF2-40B4-BE49-F238E27FC236}">
                <a16:creationId xmlns:a16="http://schemas.microsoft.com/office/drawing/2014/main" xmlns="" id="{9DD1141E-D815-1F4A-80F9-BFE0547B2F0B}"/>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xmlns="" id="{434F8275-2441-A145-861B-77CCA6A83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39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xmlns="" id="{42A1191E-492C-5749-8446-4633C0C7E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586C34BB-0B99-334C-B714-82F0256FFABE}"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
        <p:nvSpPr>
          <p:cNvPr id="37890" name="Rectangle 2">
            <a:extLst>
              <a:ext uri="{FF2B5EF4-FFF2-40B4-BE49-F238E27FC236}">
                <a16:creationId xmlns:a16="http://schemas.microsoft.com/office/drawing/2014/main" xmlns="" id="{64265B59-3DDD-7441-80EA-2BB7FFB4562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xmlns="" id="{56572388-2890-6844-84F5-31201BD09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641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Apache is the most widely used web server software. Developed and maintained by Apache Software Foundation, Apache is an open source software available for free. It runs on 67% of all webservers in the world. It is fast, reliable, and secure. It can be highly customized to meet the needs of many different environments by using extensions and modules. Most WordPress hosting providers use Apache as their web server software. However, WordPress can run on other web server software as well. </a:t>
            </a:r>
          </a:p>
          <a:p>
            <a:r>
              <a:rPr lang="en-US" sz="1200" b="1" i="0" u="none" strike="noStrike" kern="1200" dirty="0">
                <a:solidFill>
                  <a:schemeClr val="tx1"/>
                </a:solidFill>
                <a:effectLst/>
                <a:latin typeface="+mn-lt"/>
                <a:ea typeface="+mn-ea"/>
                <a:cs typeface="+mn-cs"/>
              </a:rPr>
              <a:t>What is a Web Server?</a:t>
            </a:r>
          </a:p>
          <a:p>
            <a:r>
              <a:rPr lang="en-US" sz="1200" b="0" i="0" u="none" strike="noStrike" kern="1200" dirty="0">
                <a:solidFill>
                  <a:schemeClr val="tx1"/>
                </a:solidFill>
                <a:effectLst/>
                <a:latin typeface="+mn-lt"/>
                <a:ea typeface="+mn-ea"/>
                <a:cs typeface="+mn-cs"/>
              </a:rPr>
              <a:t>Wondering what the heck is a web server? Well a web server is like a restaurant host. When you arrive in a restaurant, the host greets you, checks your booking information and takes you to your table. Similar to the restaurant host, the web server checks for the web page you have requested and fetches it for your viewing pleasure. However, A web server is not just your host but also your server. Once it has found the web page you requested, it also serves you the web page. A web server like Apache, is also the </a:t>
            </a:r>
            <a:r>
              <a:rPr lang="en-US" sz="1200" b="0" i="0" u="none" strike="noStrike" kern="1200" dirty="0" err="1">
                <a:solidFill>
                  <a:schemeClr val="tx1"/>
                </a:solidFill>
                <a:effectLst/>
                <a:latin typeface="+mn-lt"/>
                <a:ea typeface="+mn-ea"/>
                <a:cs typeface="+mn-cs"/>
              </a:rPr>
              <a:t>Maitre</a:t>
            </a:r>
            <a:r>
              <a:rPr lang="en-US" sz="1200" b="0" i="0" u="none" strike="noStrike" kern="1200" dirty="0">
                <a:solidFill>
                  <a:schemeClr val="tx1"/>
                </a:solidFill>
                <a:effectLst/>
                <a:latin typeface="+mn-lt"/>
                <a:ea typeface="+mn-ea"/>
                <a:cs typeface="+mn-cs"/>
              </a:rPr>
              <a:t> D’ of the restaurant. It handles your communications with the website (the kitchen), handles your requests, makes sure that other staff (modules) are ready to serve you. It is also the bus boy, as it cleans the tables (memory, cache, modules) and clears them for new customers. </a:t>
            </a:r>
          </a:p>
          <a:p>
            <a:r>
              <a:rPr lang="en-US" sz="1200" b="0" i="0" u="none" strike="noStrike" kern="1200" dirty="0">
                <a:solidFill>
                  <a:schemeClr val="tx1"/>
                </a:solidFill>
                <a:effectLst/>
                <a:latin typeface="+mn-lt"/>
                <a:ea typeface="+mn-ea"/>
                <a:cs typeface="+mn-cs"/>
              </a:rPr>
              <a:t>So basically a web server is the software that receives your request to access a web page. It runs a few security checks on your HTTP request and takes you to the web page. Depending on the page you have requested, the page may ask the server to run a few extra modules while generating the document to serve you. It then serves you the document you requested. Pretty awesome isn’t it</a:t>
            </a:r>
          </a:p>
          <a:p>
            <a:endParaRPr lang="en-US" dirty="0"/>
          </a:p>
        </p:txBody>
      </p:sp>
      <p:sp>
        <p:nvSpPr>
          <p:cNvPr id="4" name="Slide Number Placeholder 3"/>
          <p:cNvSpPr>
            <a:spLocks noGrp="1"/>
          </p:cNvSpPr>
          <p:nvPr>
            <p:ph type="sldNum" sz="quarter" idx="10"/>
          </p:nvPr>
        </p:nvSpPr>
        <p:spPr/>
        <p:txBody>
          <a:bodyPr/>
          <a:lstStyle/>
          <a:p>
            <a:fld id="{D18B7626-2D30-4714-A3E6-BFF5D238636E}" type="slidenum">
              <a:rPr lang="en-US" smtClean="0"/>
              <a:t>2</a:t>
            </a:fld>
            <a:endParaRPr lang="en-US"/>
          </a:p>
        </p:txBody>
      </p:sp>
    </p:spTree>
    <p:extLst>
      <p:ext uri="{BB962C8B-B14F-4D97-AF65-F5344CB8AC3E}">
        <p14:creationId xmlns:p14="http://schemas.microsoft.com/office/powerpoint/2010/main" val="410350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xmlns="" id="{90212296-2D18-8A4C-8DCD-4EBA8716D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668C0A90-8DFB-6C41-9BDC-86D9760FFACD}"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
        <p:nvSpPr>
          <p:cNvPr id="39938" name="Rectangle 2">
            <a:extLst>
              <a:ext uri="{FF2B5EF4-FFF2-40B4-BE49-F238E27FC236}">
                <a16:creationId xmlns:a16="http://schemas.microsoft.com/office/drawing/2014/main" xmlns="" id="{9519325A-7F82-5040-8AD9-454C282CF0F9}"/>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xmlns="" id="{CBD61101-F6D2-C64C-BDBA-96C22C55AC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2658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xmlns="" id="{79520C02-460F-894B-A5CE-088E2E36E8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AF4342E7-F2F7-4447-87F7-4D705A70C00D}"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
        <p:nvSpPr>
          <p:cNvPr id="41986" name="Rectangle 2">
            <a:extLst>
              <a:ext uri="{FF2B5EF4-FFF2-40B4-BE49-F238E27FC236}">
                <a16:creationId xmlns:a16="http://schemas.microsoft.com/office/drawing/2014/main" xmlns="" id="{31EC3C3B-991F-4E4E-AD73-D3E6595C2EEA}"/>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xmlns="" id="{5E090411-BE8F-B04F-A5C4-BD7123FFD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65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xmlns="" id="{C34D6B61-59B2-B541-B6E7-CF9F22FEC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424157EC-137A-8044-B21F-A3CB5128E06A}"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
        <p:nvSpPr>
          <p:cNvPr id="44034" name="Rectangle 2">
            <a:extLst>
              <a:ext uri="{FF2B5EF4-FFF2-40B4-BE49-F238E27FC236}">
                <a16:creationId xmlns:a16="http://schemas.microsoft.com/office/drawing/2014/main" xmlns="" id="{265A01B2-CD8A-C749-B53F-184F895E4E1D}"/>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xmlns="" id="{7E6117EE-DC80-7643-A85C-85581A306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6172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xmlns="" id="{1AFAF381-EAC4-4342-9DB2-B3BF049EB6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F2B766BC-8E7B-684E-AAEB-F4F7F2D8BE45}"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
        <p:nvSpPr>
          <p:cNvPr id="46082" name="Rectangle 2">
            <a:extLst>
              <a:ext uri="{FF2B5EF4-FFF2-40B4-BE49-F238E27FC236}">
                <a16:creationId xmlns:a16="http://schemas.microsoft.com/office/drawing/2014/main" xmlns="" id="{1ED20C0A-9FA3-A646-A1BD-3DCDD1E5949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xmlns="" id="{BE07246D-9EAE-B04B-818C-88D4CB3E7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204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xmlns="" id="{D5F94C90-2485-414F-9369-9A76A9275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4BC3284C-BB39-764E-BC23-3F22E7CEA0F9}"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
        <p:nvSpPr>
          <p:cNvPr id="48130" name="Rectangle 2">
            <a:extLst>
              <a:ext uri="{FF2B5EF4-FFF2-40B4-BE49-F238E27FC236}">
                <a16:creationId xmlns:a16="http://schemas.microsoft.com/office/drawing/2014/main" xmlns="" id="{BB7D3210-7C06-C84A-92B4-75F62786B588}"/>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xmlns="" id="{B7508083-8C9A-CF41-9078-0C1F48BD9F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3250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xmlns="" id="{D96A772E-42C1-F049-9A54-1465B6A1B0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9432654E-DAA4-D94F-B4E9-2A2957E2A08F}"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
        <p:nvSpPr>
          <p:cNvPr id="50178" name="Rectangle 2">
            <a:extLst>
              <a:ext uri="{FF2B5EF4-FFF2-40B4-BE49-F238E27FC236}">
                <a16:creationId xmlns:a16="http://schemas.microsoft.com/office/drawing/2014/main" xmlns="" id="{4ABCA5EA-059F-8E44-BAAE-AF6BB8FDF1E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94E7D5D0-3F20-BE4D-A040-410DF1037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614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xmlns="" id="{217E90AC-0D08-5349-B25C-108BE71F22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9D62DC61-99BB-2849-B213-26330B080663}"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
        <p:nvSpPr>
          <p:cNvPr id="52226" name="Rectangle 2">
            <a:extLst>
              <a:ext uri="{FF2B5EF4-FFF2-40B4-BE49-F238E27FC236}">
                <a16:creationId xmlns:a16="http://schemas.microsoft.com/office/drawing/2014/main" xmlns="" id="{5B91AC19-4358-A44E-9BF2-6373E3F8B65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xmlns="" id="{FAA92D1C-7735-4A42-9513-CFB225832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4093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xmlns="" id="{67974149-08B4-374E-83FE-EFEABB7188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D71048D0-A2D7-BB49-8FFC-02B7AACDE2D6}"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
        <p:nvSpPr>
          <p:cNvPr id="54274" name="Rectangle 2">
            <a:extLst>
              <a:ext uri="{FF2B5EF4-FFF2-40B4-BE49-F238E27FC236}">
                <a16:creationId xmlns:a16="http://schemas.microsoft.com/office/drawing/2014/main" xmlns="" id="{8264C4C1-740D-3541-8311-232B30A5289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xmlns="" id="{1E7545B7-D9DE-C743-A69C-5A6F79A0C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276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xmlns="" id="{7415975C-B021-C44A-B197-1F07ABDCC4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9AAEB196-B5BB-E648-B00A-45449F2C7CB9}"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
        <p:nvSpPr>
          <p:cNvPr id="56322" name="Rectangle 2">
            <a:extLst>
              <a:ext uri="{FF2B5EF4-FFF2-40B4-BE49-F238E27FC236}">
                <a16:creationId xmlns:a16="http://schemas.microsoft.com/office/drawing/2014/main" xmlns="" id="{01082262-3B9A-D34A-B747-42ED48F46CB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xmlns="" id="{35A698BC-6378-484B-8D24-81CC40BCB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3812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xmlns="" id="{CFB2CCA5-C690-1943-99C2-B94AD9A810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200A66F1-ACDD-0A49-8F22-4A3518CBBFD2}"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
        <p:nvSpPr>
          <p:cNvPr id="58370" name="Rectangle 2">
            <a:extLst>
              <a:ext uri="{FF2B5EF4-FFF2-40B4-BE49-F238E27FC236}">
                <a16:creationId xmlns:a16="http://schemas.microsoft.com/office/drawing/2014/main" xmlns="" id="{E569E729-9018-6347-ACA1-FB1682A5968A}"/>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15D3B5CF-EA9F-AE44-8156-53E5EC0A52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31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server-side script can access any resources made available to it by the server. These resources can be categorized as data storage resources, web services, and software applications, </a:t>
            </a:r>
          </a:p>
          <a:p>
            <a:endParaRPr lang="en-US" dirty="0"/>
          </a:p>
          <a:p>
            <a:r>
              <a:rPr lang="en-US" dirty="0"/>
              <a:t>, server applications can send and receive email, access user authentication services, and use network accessible storage. You could connect a web application to the regular telephone network to send texts or make calls.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web server is </a:t>
            </a:r>
            <a:r>
              <a:rPr lang="en-US" sz="1200" b="1" i="0" u="none" strike="noStrike" kern="1200" dirty="0">
                <a:solidFill>
                  <a:schemeClr val="tx1"/>
                </a:solidFill>
                <a:effectLst/>
                <a:latin typeface="+mn-lt"/>
                <a:ea typeface="+mn-ea"/>
                <a:cs typeface="+mn-cs"/>
              </a:rPr>
              <a:t>the software that receives your request to access a web page</a:t>
            </a:r>
            <a:r>
              <a:rPr lang="en-US" sz="1200" b="0" i="0" u="none" strike="noStrike" kern="1200" dirty="0">
                <a:solidFill>
                  <a:schemeClr val="tx1"/>
                </a:solidFill>
                <a:effectLst/>
                <a:latin typeface="+mn-lt"/>
                <a:ea typeface="+mn-ea"/>
                <a:cs typeface="+mn-cs"/>
              </a:rPr>
              <a:t>. It runs a </a:t>
            </a:r>
            <a:r>
              <a:rPr lang="en-US" sz="1200" b="1" i="0" u="none" strike="noStrike" kern="1200" dirty="0">
                <a:solidFill>
                  <a:schemeClr val="tx1"/>
                </a:solidFill>
                <a:effectLst/>
                <a:latin typeface="+mn-lt"/>
                <a:ea typeface="+mn-ea"/>
                <a:cs typeface="+mn-cs"/>
              </a:rPr>
              <a:t>few security checks on your HTTP </a:t>
            </a:r>
            <a:r>
              <a:rPr lang="en-US" sz="1200" b="0" i="0" u="none" strike="noStrike" kern="1200" dirty="0">
                <a:solidFill>
                  <a:schemeClr val="tx1"/>
                </a:solidFill>
                <a:effectLst/>
                <a:latin typeface="+mn-lt"/>
                <a:ea typeface="+mn-ea"/>
                <a:cs typeface="+mn-cs"/>
              </a:rPr>
              <a:t>request and takes you to the web page. Depending on the page you have requested, the page may ask the server to run a few extra modules while generating the document to serve you. It then serves you the document you requested. Pretty awesome isn’t it</a:t>
            </a:r>
          </a:p>
          <a:p>
            <a:endParaRPr lang="en-US" dirty="0"/>
          </a:p>
        </p:txBody>
      </p:sp>
      <p:sp>
        <p:nvSpPr>
          <p:cNvPr id="4" name="Slide Number Placeholder 3"/>
          <p:cNvSpPr>
            <a:spLocks noGrp="1"/>
          </p:cNvSpPr>
          <p:nvPr>
            <p:ph type="sldNum" sz="quarter" idx="10"/>
          </p:nvPr>
        </p:nvSpPr>
        <p:spPr/>
        <p:txBody>
          <a:bodyPr/>
          <a:lstStyle/>
          <a:p>
            <a:fld id="{D18B7626-2D30-4714-A3E6-BFF5D238636E}" type="slidenum">
              <a:rPr lang="en-US" smtClean="0"/>
              <a:t>4</a:t>
            </a:fld>
            <a:endParaRPr lang="en-US"/>
          </a:p>
        </p:txBody>
      </p:sp>
    </p:spTree>
    <p:extLst>
      <p:ext uri="{BB962C8B-B14F-4D97-AF65-F5344CB8AC3E}">
        <p14:creationId xmlns:p14="http://schemas.microsoft.com/office/powerpoint/2010/main" val="2435513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xmlns="" id="{BD486C0B-D187-ED4C-B541-D45CDE666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664A0360-0625-E94E-A727-A14072349A03}"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
        <p:nvSpPr>
          <p:cNvPr id="60418" name="Rectangle 2">
            <a:extLst>
              <a:ext uri="{FF2B5EF4-FFF2-40B4-BE49-F238E27FC236}">
                <a16:creationId xmlns:a16="http://schemas.microsoft.com/office/drawing/2014/main" xmlns="" id="{A7D5BF87-2A1A-8542-A27E-4506AE7B72A9}"/>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B8A39AD-62ED-6A42-844E-AA92C160B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0214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xmlns="" id="{B11D40E4-749C-7047-BD52-F941CF7676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2E64A8B3-42C2-EC47-B236-459FD3D10CEB}"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
        <p:nvSpPr>
          <p:cNvPr id="62466" name="Rectangle 2">
            <a:extLst>
              <a:ext uri="{FF2B5EF4-FFF2-40B4-BE49-F238E27FC236}">
                <a16:creationId xmlns:a16="http://schemas.microsoft.com/office/drawing/2014/main" xmlns="" id="{CAFE45CF-4B71-054E-B380-A03DAF021D6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F284C8F8-2474-554E-BF52-00DDF42D54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760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B7626-2D30-4714-A3E6-BFF5D238636E}" type="slidenum">
              <a:rPr lang="en-US" smtClean="0"/>
              <a:t>5</a:t>
            </a:fld>
            <a:endParaRPr lang="en-US"/>
          </a:p>
        </p:txBody>
      </p:sp>
    </p:spTree>
    <p:extLst>
      <p:ext uri="{BB962C8B-B14F-4D97-AF65-F5344CB8AC3E}">
        <p14:creationId xmlns:p14="http://schemas.microsoft.com/office/powerpoint/2010/main" val="167923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xmlns="" id="{9E9C04C3-D937-A440-AC4B-35EDC1D2C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170B40C5-004C-404A-B195-4A835AAD07A8}"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
        <p:nvSpPr>
          <p:cNvPr id="7170" name="Rectangle 2">
            <a:extLst>
              <a:ext uri="{FF2B5EF4-FFF2-40B4-BE49-F238E27FC236}">
                <a16:creationId xmlns:a16="http://schemas.microsoft.com/office/drawing/2014/main" xmlns="" id="{0B58EA96-5532-7B4C-AEBA-202904CFF9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xmlns="" id="{0530F2BB-A15E-CE47-B63F-2D0619446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419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xmlns="" id="{569EC401-C6E8-BA47-9FC4-0699466A5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5785B136-5493-DC47-8C43-6EBB61456CD1}"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
        <p:nvSpPr>
          <p:cNvPr id="9218" name="Rectangle 2">
            <a:extLst>
              <a:ext uri="{FF2B5EF4-FFF2-40B4-BE49-F238E27FC236}">
                <a16:creationId xmlns:a16="http://schemas.microsoft.com/office/drawing/2014/main" xmlns="" id="{31220F7E-A6ED-B740-917D-0DEAF69CB4C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xmlns="" id="{7E904481-2C6A-6E4B-A7AB-867FF13C7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71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xmlns="" id="{B14AB4B2-E4A3-3748-A12D-0F59CFE857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7AAE4C54-8ACB-2747-88CB-70A41F1C5971}"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
        <p:nvSpPr>
          <p:cNvPr id="11266" name="Rectangle 2">
            <a:extLst>
              <a:ext uri="{FF2B5EF4-FFF2-40B4-BE49-F238E27FC236}">
                <a16:creationId xmlns:a16="http://schemas.microsoft.com/office/drawing/2014/main" xmlns="" id="{CC470326-7050-5047-925B-38536A2BF596}"/>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xmlns="" id="{169F0698-DD71-4549-9253-CB156958BE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272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xmlns="" id="{27B21CB4-22CD-FD4F-ACAA-9AAC02EDA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A1B6990A-4272-6943-85CA-FD593581698E}"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
        <p:nvSpPr>
          <p:cNvPr id="13314" name="Rectangle 2">
            <a:extLst>
              <a:ext uri="{FF2B5EF4-FFF2-40B4-BE49-F238E27FC236}">
                <a16:creationId xmlns:a16="http://schemas.microsoft.com/office/drawing/2014/main" xmlns="" id="{A9AF1B63-6869-7E48-8160-528DEC7CA0B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xmlns="" id="{285CF03D-A4D9-4945-914B-49056BB0DB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7683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C43F2E8F-D901-0C42-9C2B-5B778D0459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fld id="{5254C924-C16F-B94F-8040-35DE95D41050}"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
        <p:nvSpPr>
          <p:cNvPr id="15362" name="Rectangle 2">
            <a:extLst>
              <a:ext uri="{FF2B5EF4-FFF2-40B4-BE49-F238E27FC236}">
                <a16:creationId xmlns:a16="http://schemas.microsoft.com/office/drawing/2014/main" xmlns="" id="{09569EC3-821B-F34D-A86B-32ED6F40692A}"/>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881642D4-B3AF-2A49-B908-74A0B79D4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302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sz="quarter" idx="1"/>
          </p:nvPr>
        </p:nvSpPr>
        <p:spPr>
          <a:xfrm>
            <a:off x="1379538" y="3000375"/>
            <a:ext cx="6384925" cy="2643188"/>
          </a:xfrm>
        </p:spPr>
        <p:txBody>
          <a:bodyPr/>
          <a:lstStyle>
            <a:lvl1pPr marL="0" indent="0" algn="ctr">
              <a:defRPr/>
            </a:lvl1pPr>
          </a:lstStyle>
          <a:p>
            <a:r>
              <a:rPr lang="en-US"/>
              <a:t>Click to edit Master subtitle style</a:t>
            </a:r>
          </a:p>
        </p:txBody>
      </p:sp>
      <p:sp>
        <p:nvSpPr>
          <p:cNvPr id="5126" name="Rectangle 6"/>
          <p:cNvSpPr>
            <a:spLocks noGrp="1" noChangeArrowheads="1"/>
          </p:cNvSpPr>
          <p:nvPr>
            <p:ph type="ctrTitle" sz="quarter"/>
          </p:nvPr>
        </p:nvSpPr>
        <p:spPr>
          <a:xfrm>
            <a:off x="652463" y="785813"/>
            <a:ext cx="7839075" cy="2000250"/>
          </a:xfrm>
        </p:spPr>
        <p:txBody>
          <a:bodyPr/>
          <a:lstStyle>
            <a:lvl1pPr>
              <a:defRPr/>
            </a:lvl1pPr>
          </a:lstStyle>
          <a:p>
            <a:r>
              <a:rPr lang="en-US"/>
              <a:t>Click to edit Master title style</a:t>
            </a:r>
          </a:p>
        </p:txBody>
      </p:sp>
      <p:sp>
        <p:nvSpPr>
          <p:cNvPr id="4" name="Date Placeholder 3">
            <a:extLst>
              <a:ext uri="{FF2B5EF4-FFF2-40B4-BE49-F238E27FC236}">
                <a16:creationId xmlns:a16="http://schemas.microsoft.com/office/drawing/2014/main" xmlns="" id="{B69EA7EA-F9AD-C643-B57F-CF93E61FE91A}"/>
              </a:ext>
            </a:extLst>
          </p:cNvPr>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eaLnBrk="0" hangingPunct="0">
              <a:lnSpc>
                <a:spcPct val="100000"/>
              </a:lnSpc>
              <a:spcBef>
                <a:spcPct val="0"/>
              </a:spcBef>
              <a:defRPr sz="1300">
                <a:latin typeface="Times New Roman" pitchFamily="18"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DFE3F132-EEAD-7042-8565-D1EB8E871531}"/>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algn="ctr" eaLnBrk="0" hangingPunct="0">
              <a:lnSpc>
                <a:spcPct val="100000"/>
              </a:lnSpc>
              <a:spcBef>
                <a:spcPct val="0"/>
              </a:spcBef>
              <a:defRPr sz="1300">
                <a:latin typeface="Times New Roman"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4538CFD-5690-C54E-B958-4D80152BAE93}"/>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algn="r" eaLnBrk="0" hangingPunct="0">
              <a:lnSpc>
                <a:spcPct val="100000"/>
              </a:lnSpc>
              <a:spcBef>
                <a:spcPct val="0"/>
              </a:spcBef>
              <a:defRPr sz="1300">
                <a:latin typeface="Times New Roman" panose="02020603050405020304" pitchFamily="18" charset="0"/>
              </a:defRPr>
            </a:lvl1pPr>
          </a:lstStyle>
          <a:p>
            <a:fld id="{9CDA8EF8-3272-CE44-87B6-2CA2B418D7AE}" type="slidenum">
              <a:rPr lang="en-US" altLang="en-US"/>
              <a:pPr/>
              <a:t>‹#›</a:t>
            </a:fld>
            <a:endParaRPr lang="en-US" altLang="en-US"/>
          </a:p>
        </p:txBody>
      </p:sp>
    </p:spTree>
    <p:extLst>
      <p:ext uri="{BB962C8B-B14F-4D97-AF65-F5344CB8AC3E}">
        <p14:creationId xmlns:p14="http://schemas.microsoft.com/office/powerpoint/2010/main" val="175337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22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00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00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14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 name="Rectangle 32"/>
          <p:cNvSpPr/>
          <p:nvPr userDrawn="1"/>
        </p:nvSpPr>
        <p:spPr>
          <a:xfrm>
            <a:off x="0" y="0"/>
            <a:ext cx="7884368"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2276872"/>
            <a:ext cx="7884368" cy="1857203"/>
          </a:xfrm>
          <a:noFill/>
          <a:ln>
            <a:noFill/>
          </a:ln>
        </p:spPr>
        <p:txBody>
          <a:bodyPr lIns="288000" anchor="b" anchorCtr="0">
            <a:normAutofit/>
          </a:bodyPr>
          <a:lstStyle>
            <a:lvl1pPr algn="l">
              <a:defRPr sz="4400" b="1" i="0" baseline="0">
                <a:solidFill>
                  <a:srgbClr val="244061"/>
                </a:solidFill>
                <a:latin typeface="+mj-lt"/>
                <a:cs typeface="Myriad Pro"/>
              </a:defRPr>
            </a:lvl1pPr>
          </a:lstStyle>
          <a:p>
            <a:r>
              <a:rPr lang="de-DE"/>
              <a:t>Presentation Title</a:t>
            </a:r>
            <a:endParaRPr lang="en-US" dirty="0"/>
          </a:p>
        </p:txBody>
      </p:sp>
      <p:sp>
        <p:nvSpPr>
          <p:cNvPr id="3" name="Subtitle 2"/>
          <p:cNvSpPr>
            <a:spLocks noGrp="1"/>
          </p:cNvSpPr>
          <p:nvPr>
            <p:ph type="subTitle" idx="1" hasCustomPrompt="1"/>
          </p:nvPr>
        </p:nvSpPr>
        <p:spPr>
          <a:xfrm>
            <a:off x="0" y="4134075"/>
            <a:ext cx="7884368" cy="1152128"/>
          </a:xfrm>
          <a:noFill/>
        </p:spPr>
        <p:txBody>
          <a:bodyPr lIns="288000">
            <a:normAutofit/>
          </a:bodyPr>
          <a:lstStyle>
            <a:lvl1pPr marL="0" indent="0" algn="l">
              <a:buNone/>
              <a:defRPr sz="2400" baseline="0">
                <a:solidFill>
                  <a:schemeClr val="tx1">
                    <a:lumMod val="75000"/>
                    <a:lumOff val="25000"/>
                  </a:schemeClr>
                </a:solidFill>
                <a:latin typeface="+mn-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Slide author(s)</a:t>
            </a:r>
          </a:p>
        </p:txBody>
      </p:sp>
      <p:sp>
        <p:nvSpPr>
          <p:cNvPr id="24" name="Text Placeholder 23"/>
          <p:cNvSpPr>
            <a:spLocks noGrp="1"/>
          </p:cNvSpPr>
          <p:nvPr>
            <p:ph type="body" sz="quarter" idx="10" hasCustomPrompt="1"/>
          </p:nvPr>
        </p:nvSpPr>
        <p:spPr>
          <a:xfrm>
            <a:off x="0" y="6093296"/>
            <a:ext cx="5004048" cy="288031"/>
          </a:xfrm>
          <a:noFill/>
        </p:spPr>
        <p:txBody>
          <a:bodyPr lIns="288000" anchor="ctr" anchorCtr="0">
            <a:noAutofit/>
          </a:bodyPr>
          <a:lstStyle>
            <a:lvl1pPr marL="0" indent="0" algn="l">
              <a:buFontTx/>
              <a:buNone/>
              <a:defRPr sz="1800" kern="1200" baseline="0">
                <a:solidFill>
                  <a:schemeClr val="tx1">
                    <a:lumMod val="75000"/>
                    <a:lumOff val="25000"/>
                  </a:schemeClr>
                </a:solidFill>
                <a:latin typeface="+mn-lt"/>
                <a:cs typeface="Myriad Pro"/>
              </a:defRPr>
            </a:lvl1pPr>
            <a:lvl2pPr marL="457200" indent="0">
              <a:buNone/>
              <a:defRPr/>
            </a:lvl2pPr>
            <a:lvl3pPr marL="914400" indent="0">
              <a:buNone/>
              <a:defRPr/>
            </a:lvl3pPr>
            <a:lvl4pPr marL="1371600" indent="0">
              <a:buNone/>
              <a:defRPr/>
            </a:lvl4pPr>
            <a:lvl5pPr marL="1828800" indent="0">
              <a:buNone/>
              <a:defRPr/>
            </a:lvl5pPr>
          </a:lstStyle>
          <a:p>
            <a:pPr lvl="0"/>
            <a:r>
              <a:rPr lang="de-DE"/>
              <a:t>Location</a:t>
            </a:r>
            <a:endParaRPr lang="et-EE" dirty="0"/>
          </a:p>
        </p:txBody>
      </p:sp>
      <p:sp>
        <p:nvSpPr>
          <p:cNvPr id="20" name="Text Placeholder 23"/>
          <p:cNvSpPr>
            <a:spLocks noGrp="1"/>
          </p:cNvSpPr>
          <p:nvPr>
            <p:ph type="body" sz="quarter" idx="11" hasCustomPrompt="1"/>
          </p:nvPr>
        </p:nvSpPr>
        <p:spPr>
          <a:xfrm>
            <a:off x="0" y="5777153"/>
            <a:ext cx="5004048" cy="288031"/>
          </a:xfrm>
          <a:noFill/>
        </p:spPr>
        <p:txBody>
          <a:bodyPr lIns="288000" anchor="ctr" anchorCtr="0">
            <a:noAutofit/>
          </a:bodyPr>
          <a:lstStyle>
            <a:lvl1pPr marL="0" indent="0" algn="l">
              <a:buFontTx/>
              <a:buNone/>
              <a:defRPr sz="1800" kern="1200" baseline="0">
                <a:solidFill>
                  <a:schemeClr val="tx1">
                    <a:lumMod val="75000"/>
                    <a:lumOff val="25000"/>
                  </a:schemeClr>
                </a:solidFill>
                <a:latin typeface="+mn-lt"/>
                <a:cs typeface="Myriad Pro"/>
              </a:defRPr>
            </a:lvl1pPr>
            <a:lvl2pPr marL="457200" indent="0">
              <a:buNone/>
              <a:defRPr/>
            </a:lvl2pPr>
            <a:lvl3pPr marL="914400" indent="0">
              <a:buNone/>
              <a:defRPr/>
            </a:lvl3pPr>
            <a:lvl4pPr marL="1371600" indent="0">
              <a:buNone/>
              <a:defRPr/>
            </a:lvl4pPr>
            <a:lvl5pPr marL="1828800" indent="0">
              <a:buNone/>
              <a:defRPr/>
            </a:lvl5pPr>
          </a:lstStyle>
          <a:p>
            <a:pPr lvl="0"/>
            <a:r>
              <a:rPr lang="de-DE"/>
              <a:t>Date</a:t>
            </a:r>
            <a:endParaRPr lang="et-EE" dirty="0"/>
          </a:p>
        </p:txBody>
      </p:sp>
      <p:pic>
        <p:nvPicPr>
          <p:cNvPr id="21" name="Picture 20"/>
          <p:cNvPicPr>
            <a:picLocks noChangeAspect="1"/>
          </p:cNvPicPr>
          <p:nvPr userDrawn="1"/>
        </p:nvPicPr>
        <p:blipFill>
          <a:blip r:embed="rId2"/>
          <a:stretch>
            <a:fillRect/>
          </a:stretch>
        </p:blipFill>
        <p:spPr>
          <a:xfrm>
            <a:off x="8121582" y="173612"/>
            <a:ext cx="804862" cy="340161"/>
          </a:xfrm>
          <a:prstGeom prst="rect">
            <a:avLst/>
          </a:prstGeom>
          <a:ln>
            <a:noFill/>
          </a:ln>
          <a:effectLst/>
        </p:spPr>
      </p:pic>
    </p:spTree>
    <p:extLst>
      <p:ext uri="{BB962C8B-B14F-4D97-AF65-F5344CB8AC3E}">
        <p14:creationId xmlns:p14="http://schemas.microsoft.com/office/powerpoint/2010/main" val="250876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13470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171062" y="83274"/>
            <a:ext cx="8865434" cy="1080120"/>
          </a:xfrm>
        </p:spPr>
        <p:txBody>
          <a:bodyPr vert="horz" lIns="91440" tIns="45720" rIns="91440" bIns="45720" rtlCol="0" anchor="ctr">
            <a:normAutofit/>
          </a:bodyPr>
          <a:lstStyle>
            <a:lvl1pPr algn="ctr">
              <a:defRPr lang="en-US" sz="3600" b="1" dirty="0"/>
            </a:lvl1pPr>
          </a:lstStyle>
          <a:p>
            <a:pPr lvl="0" algn="l"/>
            <a:r>
              <a:rPr lang="de-DE" dirty="0"/>
              <a:t>Slide Title</a:t>
            </a:r>
            <a:endParaRPr lang="en-US" dirty="0"/>
          </a:p>
        </p:txBody>
      </p:sp>
      <p:sp>
        <p:nvSpPr>
          <p:cNvPr id="3" name="Content Placeholder 2"/>
          <p:cNvSpPr>
            <a:spLocks noGrp="1"/>
          </p:cNvSpPr>
          <p:nvPr>
            <p:ph idx="1" hasCustomPrompt="1"/>
          </p:nvPr>
        </p:nvSpPr>
        <p:spPr>
          <a:xfrm>
            <a:off x="171062" y="1556792"/>
            <a:ext cx="8865434" cy="4968552"/>
          </a:xfrm>
        </p:spPr>
        <p:txBody>
          <a:bodyPr/>
          <a:lstStyle>
            <a:lvl1pPr marL="288925" indent="-282575">
              <a:defRPr baseline="0">
                <a:solidFill>
                  <a:schemeClr val="tx1">
                    <a:lumMod val="75000"/>
                    <a:lumOff val="25000"/>
                  </a:schemeClr>
                </a:solidFill>
              </a:defRPr>
            </a:lvl1pPr>
            <a:lvl2pPr marL="746125" indent="-342900">
              <a:tabLst/>
              <a:defRPr>
                <a:solidFill>
                  <a:schemeClr val="tx1">
                    <a:lumMod val="75000"/>
                    <a:lumOff val="25000"/>
                  </a:schemeClr>
                </a:solidFill>
              </a:defRPr>
            </a:lvl2pPr>
            <a:lvl3pPr marL="974725" indent="-174625">
              <a:tabLst/>
              <a:defRPr>
                <a:solidFill>
                  <a:schemeClr val="tx1">
                    <a:lumMod val="75000"/>
                    <a:lumOff val="25000"/>
                  </a:schemeClr>
                </a:solidFill>
              </a:defRPr>
            </a:lvl3pPr>
            <a:lvl4pPr marL="1257300" indent="-174625">
              <a:tabLst/>
              <a:defRPr>
                <a:solidFill>
                  <a:schemeClr val="tx1">
                    <a:lumMod val="75000"/>
                    <a:lumOff val="25000"/>
                  </a:schemeClr>
                </a:solidFill>
              </a:defRPr>
            </a:lvl4pPr>
            <a:lvl5pPr marL="185738" indent="0">
              <a:tabLst/>
              <a:defRPr baseline="0">
                <a:solidFill>
                  <a:srgbClr val="00B0F0"/>
                </a:solidFill>
              </a:defRPr>
            </a:lvl5pPr>
          </a:lstStyle>
          <a:p>
            <a:pPr lvl="0"/>
            <a:r>
              <a:rPr lang="et-EE" dirty="0"/>
              <a:t>Click to edit Master text styles</a:t>
            </a:r>
          </a:p>
          <a:p>
            <a:pPr lvl="1"/>
            <a:r>
              <a:rPr lang="et-EE" dirty="0"/>
              <a:t>Second level</a:t>
            </a:r>
          </a:p>
          <a:p>
            <a:pPr lvl="2"/>
            <a:r>
              <a:rPr lang="et-EE" dirty="0"/>
              <a:t>Third level</a:t>
            </a:r>
          </a:p>
          <a:p>
            <a:pPr lvl="3"/>
            <a:r>
              <a:rPr lang="et-EE" dirty="0"/>
              <a:t>Fourth level</a:t>
            </a:r>
          </a:p>
          <a:p>
            <a:pPr lvl="4"/>
            <a:r>
              <a:rPr lang="et-EE" dirty="0" err="1"/>
              <a:t>Fifth</a:t>
            </a:r>
            <a:r>
              <a:rPr lang="et-EE" dirty="0"/>
              <a:t> </a:t>
            </a:r>
            <a:r>
              <a:rPr lang="et-EE" dirty="0" err="1"/>
              <a:t>level</a:t>
            </a:r>
            <a:endParaRPr lang="et-EE" dirty="0"/>
          </a:p>
          <a:p>
            <a:pPr lvl="4"/>
            <a:r>
              <a:rPr lang="en-US" dirty="0"/>
              <a:t>script</a:t>
            </a:r>
            <a:endParaRPr lang="et-EE" dirty="0"/>
          </a:p>
        </p:txBody>
      </p:sp>
      <p:sp>
        <p:nvSpPr>
          <p:cNvPr id="10" name="Slide Number Placeholder 5"/>
          <p:cNvSpPr>
            <a:spLocks noGrp="1"/>
          </p:cNvSpPr>
          <p:nvPr>
            <p:ph type="sldNum" sz="quarter" idx="4"/>
          </p:nvPr>
        </p:nvSpPr>
        <p:spPr>
          <a:xfrm>
            <a:off x="8657894" y="6592412"/>
            <a:ext cx="477416" cy="246221"/>
          </a:xfrm>
          <a:prstGeom prst="rect">
            <a:avLst/>
          </a:prstGeom>
        </p:spPr>
        <p:txBody>
          <a:bodyPr vert="horz" lIns="91440" tIns="45720" rIns="91440" bIns="45720" rtlCol="0" anchor="ctr"/>
          <a:lstStyle>
            <a:lvl1pPr algn="r">
              <a:defRPr sz="900">
                <a:solidFill>
                  <a:schemeClr val="tx1">
                    <a:lumMod val="75000"/>
                    <a:lumOff val="25000"/>
                    <a:alpha val="50000"/>
                  </a:schemeClr>
                </a:solidFill>
              </a:defRPr>
            </a:lvl1pPr>
          </a:lstStyle>
          <a:p>
            <a:pPr defTabSz="457200"/>
            <a:fld id="{380F6741-D43F-0B46-B66B-0FE43EA0A9D0}" type="slidenum">
              <a:rPr lang="en-US" smtClean="0"/>
              <a:pPr defTabSz="457200"/>
              <a:t>‹#›</a:t>
            </a:fld>
            <a:endParaRPr lang="en-US" dirty="0"/>
          </a:p>
        </p:txBody>
      </p:sp>
    </p:spTree>
    <p:extLst>
      <p:ext uri="{BB962C8B-B14F-4D97-AF65-F5344CB8AC3E}">
        <p14:creationId xmlns:p14="http://schemas.microsoft.com/office/powerpoint/2010/main" val="123190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758404"/>
          </a:xfrm>
        </p:spPr>
        <p:txBody>
          <a:bodyPr anchor="t">
            <a:normAutofit/>
          </a:bodyPr>
          <a:lstStyle>
            <a:lvl1pPr algn="l">
              <a:defRPr sz="4000" b="1" cap="none" baseline="0">
                <a:solidFill>
                  <a:srgbClr val="244061"/>
                </a:solidFill>
              </a:defRPr>
            </a:lvl1pPr>
          </a:lstStyle>
          <a:p>
            <a:r>
              <a:rPr lang="de-DE"/>
              <a:t>Section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Section Subtitle</a:t>
            </a:r>
            <a:endParaRPr lang="et-EE" dirty="0"/>
          </a:p>
        </p:txBody>
      </p:sp>
    </p:spTree>
    <p:extLst>
      <p:ext uri="{BB962C8B-B14F-4D97-AF65-F5344CB8AC3E}">
        <p14:creationId xmlns:p14="http://schemas.microsoft.com/office/powerpoint/2010/main" val="1705466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3470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sz="half" idx="1"/>
          </p:nvPr>
        </p:nvSpPr>
        <p:spPr>
          <a:xfrm>
            <a:off x="120999" y="1556792"/>
            <a:ext cx="4374801" cy="496855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dirty="0"/>
          </a:p>
        </p:txBody>
      </p:sp>
      <p:sp>
        <p:nvSpPr>
          <p:cNvPr id="4" name="Content Placeholder 3"/>
          <p:cNvSpPr>
            <a:spLocks noGrp="1"/>
          </p:cNvSpPr>
          <p:nvPr>
            <p:ph sz="half" idx="2"/>
          </p:nvPr>
        </p:nvSpPr>
        <p:spPr>
          <a:xfrm>
            <a:off x="4648200" y="1556792"/>
            <a:ext cx="4388296" cy="4968552"/>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dirty="0"/>
          </a:p>
        </p:txBody>
      </p:sp>
      <p:sp>
        <p:nvSpPr>
          <p:cNvPr id="12" name="Slide Number Placeholder 5"/>
          <p:cNvSpPr>
            <a:spLocks noGrp="1"/>
          </p:cNvSpPr>
          <p:nvPr>
            <p:ph type="sldNum" sz="quarter" idx="4"/>
          </p:nvPr>
        </p:nvSpPr>
        <p:spPr>
          <a:xfrm>
            <a:off x="8657894" y="6592412"/>
            <a:ext cx="477416" cy="246221"/>
          </a:xfrm>
          <a:prstGeom prst="rect">
            <a:avLst/>
          </a:prstGeom>
        </p:spPr>
        <p:txBody>
          <a:bodyPr vert="horz" lIns="91440" tIns="45720" rIns="91440" bIns="45720" rtlCol="0" anchor="ctr"/>
          <a:lstStyle>
            <a:lvl1pPr algn="r">
              <a:defRPr sz="900">
                <a:solidFill>
                  <a:schemeClr val="tx1">
                    <a:lumMod val="75000"/>
                    <a:lumOff val="25000"/>
                    <a:alpha val="50000"/>
                  </a:schemeClr>
                </a:solidFill>
              </a:defRPr>
            </a:lvl1pPr>
          </a:lstStyle>
          <a:p>
            <a:pPr defTabSz="457200"/>
            <a:fld id="{380F6741-D43F-0B46-B66B-0FE43EA0A9D0}" type="slidenum">
              <a:rPr lang="en-US" smtClean="0"/>
              <a:pPr defTabSz="457200"/>
              <a:t>‹#›</a:t>
            </a:fld>
            <a:endParaRPr lang="en-US" dirty="0"/>
          </a:p>
        </p:txBody>
      </p:sp>
      <p:sp>
        <p:nvSpPr>
          <p:cNvPr id="8" name="Title 1"/>
          <p:cNvSpPr>
            <a:spLocks noGrp="1"/>
          </p:cNvSpPr>
          <p:nvPr>
            <p:ph type="title" hasCustomPrompt="1"/>
          </p:nvPr>
        </p:nvSpPr>
        <p:spPr>
          <a:xfrm>
            <a:off x="120999" y="116632"/>
            <a:ext cx="8915498" cy="1080120"/>
          </a:xfrm>
        </p:spPr>
        <p:txBody>
          <a:bodyPr vert="horz" lIns="91440" tIns="45720" rIns="91440" bIns="45720" rtlCol="0" anchor="ctr">
            <a:normAutofit/>
          </a:bodyPr>
          <a:lstStyle>
            <a:lvl1pPr algn="l">
              <a:defRPr lang="en-US" sz="3600" b="1" dirty="0"/>
            </a:lvl1pPr>
          </a:lstStyle>
          <a:p>
            <a:pPr lvl="0" algn="l"/>
            <a:r>
              <a:rPr lang="de-DE" dirty="0"/>
              <a:t>Slide Title</a:t>
            </a:r>
            <a:endParaRPr lang="en-US" dirty="0"/>
          </a:p>
        </p:txBody>
      </p:sp>
    </p:spTree>
    <p:extLst>
      <p:ext uri="{BB962C8B-B14F-4D97-AF65-F5344CB8AC3E}">
        <p14:creationId xmlns:p14="http://schemas.microsoft.com/office/powerpoint/2010/main" val="373617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9144000" cy="13470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 Placeholder 2"/>
          <p:cNvSpPr>
            <a:spLocks noGrp="1"/>
          </p:cNvSpPr>
          <p:nvPr>
            <p:ph type="body" idx="1" hasCustomPrompt="1"/>
          </p:nvPr>
        </p:nvSpPr>
        <p:spPr>
          <a:xfrm>
            <a:off x="107504" y="1463669"/>
            <a:ext cx="4389884" cy="741196"/>
          </a:xfrm>
        </p:spPr>
        <p:txBody>
          <a:bodyPr anchor="b">
            <a:normAutofit/>
          </a:bodyPr>
          <a:lstStyle>
            <a:lvl1pPr marL="0" indent="0">
              <a:buNone/>
              <a:defRPr sz="2400" b="1">
                <a:solidFill>
                  <a:srgbClr val="24406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Column 1 Title</a:t>
            </a:r>
            <a:endParaRPr lang="et-EE" dirty="0"/>
          </a:p>
        </p:txBody>
      </p:sp>
      <p:sp>
        <p:nvSpPr>
          <p:cNvPr id="4" name="Content Placeholder 3"/>
          <p:cNvSpPr>
            <a:spLocks noGrp="1"/>
          </p:cNvSpPr>
          <p:nvPr>
            <p:ph sz="half" idx="2"/>
          </p:nvPr>
        </p:nvSpPr>
        <p:spPr>
          <a:xfrm>
            <a:off x="107504" y="2321498"/>
            <a:ext cx="4389884" cy="4203846"/>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t-EE" dirty="0"/>
              <a:t>Click to edit Master text styles</a:t>
            </a:r>
          </a:p>
          <a:p>
            <a:pPr lvl="1"/>
            <a:r>
              <a:rPr lang="et-EE" dirty="0"/>
              <a:t>Second level</a:t>
            </a:r>
          </a:p>
          <a:p>
            <a:pPr lvl="2"/>
            <a:r>
              <a:rPr lang="et-EE" dirty="0"/>
              <a:t>Third level</a:t>
            </a:r>
          </a:p>
          <a:p>
            <a:pPr lvl="3"/>
            <a:r>
              <a:rPr lang="et-EE" dirty="0"/>
              <a:t>Fourth level</a:t>
            </a:r>
          </a:p>
          <a:p>
            <a:pPr lvl="4"/>
            <a:r>
              <a:rPr lang="et-EE" dirty="0"/>
              <a:t>Fifth level</a:t>
            </a:r>
            <a:endParaRPr lang="en-US" dirty="0"/>
          </a:p>
        </p:txBody>
      </p:sp>
      <p:sp>
        <p:nvSpPr>
          <p:cNvPr id="5" name="Text Placeholder 4"/>
          <p:cNvSpPr>
            <a:spLocks noGrp="1"/>
          </p:cNvSpPr>
          <p:nvPr>
            <p:ph type="body" sz="quarter" idx="3" hasCustomPrompt="1"/>
          </p:nvPr>
        </p:nvSpPr>
        <p:spPr>
          <a:xfrm>
            <a:off x="4645025" y="1463668"/>
            <a:ext cx="4391471" cy="741198"/>
          </a:xfrm>
        </p:spPr>
        <p:txBody>
          <a:bodyPr anchor="b">
            <a:normAutofit/>
          </a:bodyPr>
          <a:lstStyle>
            <a:lvl1pPr marL="0" indent="0">
              <a:buNone/>
              <a:defRPr sz="2400" b="1" baseline="0">
                <a:solidFill>
                  <a:srgbClr val="24406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Column 2 Title</a:t>
            </a:r>
            <a:endParaRPr lang="et-EE" dirty="0"/>
          </a:p>
        </p:txBody>
      </p:sp>
      <p:sp>
        <p:nvSpPr>
          <p:cNvPr id="6" name="Content Placeholder 5"/>
          <p:cNvSpPr>
            <a:spLocks noGrp="1"/>
          </p:cNvSpPr>
          <p:nvPr>
            <p:ph sz="quarter" idx="4"/>
          </p:nvPr>
        </p:nvSpPr>
        <p:spPr>
          <a:xfrm>
            <a:off x="4645025" y="2321497"/>
            <a:ext cx="4391471" cy="4203845"/>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t-EE" dirty="0"/>
              <a:t>Click to edit Master text styles</a:t>
            </a:r>
          </a:p>
          <a:p>
            <a:pPr lvl="1"/>
            <a:r>
              <a:rPr lang="et-EE" dirty="0"/>
              <a:t>Second level</a:t>
            </a:r>
          </a:p>
          <a:p>
            <a:pPr lvl="2"/>
            <a:r>
              <a:rPr lang="et-EE" dirty="0"/>
              <a:t>Third level</a:t>
            </a:r>
          </a:p>
          <a:p>
            <a:pPr lvl="3"/>
            <a:r>
              <a:rPr lang="et-EE" dirty="0"/>
              <a:t>Fourth level</a:t>
            </a:r>
          </a:p>
          <a:p>
            <a:pPr lvl="4"/>
            <a:r>
              <a:rPr lang="et-EE" dirty="0"/>
              <a:t>Fifth level</a:t>
            </a:r>
            <a:endParaRPr lang="en-US" dirty="0"/>
          </a:p>
        </p:txBody>
      </p:sp>
      <p:sp>
        <p:nvSpPr>
          <p:cNvPr id="12" name="Slide Number Placeholder 5"/>
          <p:cNvSpPr>
            <a:spLocks noGrp="1"/>
          </p:cNvSpPr>
          <p:nvPr>
            <p:ph type="sldNum" sz="quarter" idx="10"/>
          </p:nvPr>
        </p:nvSpPr>
        <p:spPr>
          <a:xfrm>
            <a:off x="8657894" y="6592412"/>
            <a:ext cx="477416" cy="246221"/>
          </a:xfrm>
          <a:prstGeom prst="rect">
            <a:avLst/>
          </a:prstGeom>
        </p:spPr>
        <p:txBody>
          <a:bodyPr vert="horz" lIns="91440" tIns="45720" rIns="91440" bIns="45720" rtlCol="0" anchor="ctr"/>
          <a:lstStyle>
            <a:lvl1pPr algn="r">
              <a:defRPr sz="900">
                <a:solidFill>
                  <a:schemeClr val="tx1">
                    <a:lumMod val="75000"/>
                    <a:lumOff val="25000"/>
                    <a:alpha val="50000"/>
                  </a:schemeClr>
                </a:solidFill>
              </a:defRPr>
            </a:lvl1pPr>
          </a:lstStyle>
          <a:p>
            <a:pPr defTabSz="457200"/>
            <a:fld id="{380F6741-D43F-0B46-B66B-0FE43EA0A9D0}" type="slidenum">
              <a:rPr lang="en-US" smtClean="0"/>
              <a:pPr defTabSz="457200"/>
              <a:t>‹#›</a:t>
            </a:fld>
            <a:endParaRPr lang="en-US" dirty="0"/>
          </a:p>
        </p:txBody>
      </p:sp>
      <p:sp>
        <p:nvSpPr>
          <p:cNvPr id="10" name="Title 1"/>
          <p:cNvSpPr>
            <a:spLocks noGrp="1"/>
          </p:cNvSpPr>
          <p:nvPr>
            <p:ph type="title" hasCustomPrompt="1"/>
          </p:nvPr>
        </p:nvSpPr>
        <p:spPr>
          <a:xfrm>
            <a:off x="107504" y="116632"/>
            <a:ext cx="8928993" cy="1080120"/>
          </a:xfrm>
        </p:spPr>
        <p:txBody>
          <a:bodyPr vert="horz" lIns="91440" tIns="45720" rIns="91440" bIns="45720" rtlCol="0" anchor="ctr">
            <a:normAutofit/>
          </a:bodyPr>
          <a:lstStyle>
            <a:lvl1pPr algn="l">
              <a:defRPr lang="en-US" sz="3600" b="1" dirty="0"/>
            </a:lvl1pPr>
          </a:lstStyle>
          <a:p>
            <a:pPr lvl="0" algn="l"/>
            <a:r>
              <a:rPr lang="de-DE" dirty="0"/>
              <a:t>Slide Title</a:t>
            </a:r>
            <a:endParaRPr lang="en-US" dirty="0"/>
          </a:p>
        </p:txBody>
      </p:sp>
    </p:spTree>
    <p:extLst>
      <p:ext uri="{BB962C8B-B14F-4D97-AF65-F5344CB8AC3E}">
        <p14:creationId xmlns:p14="http://schemas.microsoft.com/office/powerpoint/2010/main" val="293143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13470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Slide Number Placeholder 5"/>
          <p:cNvSpPr>
            <a:spLocks noGrp="1"/>
          </p:cNvSpPr>
          <p:nvPr>
            <p:ph type="sldNum" sz="quarter" idx="4"/>
          </p:nvPr>
        </p:nvSpPr>
        <p:spPr>
          <a:xfrm>
            <a:off x="8657894" y="6592412"/>
            <a:ext cx="477416" cy="246221"/>
          </a:xfrm>
          <a:prstGeom prst="rect">
            <a:avLst/>
          </a:prstGeom>
        </p:spPr>
        <p:txBody>
          <a:bodyPr vert="horz" lIns="91440" tIns="45720" rIns="91440" bIns="45720" rtlCol="0" anchor="ctr"/>
          <a:lstStyle>
            <a:lvl1pPr algn="r">
              <a:defRPr sz="900">
                <a:solidFill>
                  <a:schemeClr val="tx1">
                    <a:lumMod val="75000"/>
                    <a:lumOff val="25000"/>
                    <a:alpha val="50000"/>
                  </a:schemeClr>
                </a:solidFill>
              </a:defRPr>
            </a:lvl1pPr>
          </a:lstStyle>
          <a:p>
            <a:pPr defTabSz="457200"/>
            <a:fld id="{380F6741-D43F-0B46-B66B-0FE43EA0A9D0}" type="slidenum">
              <a:rPr lang="en-US" smtClean="0"/>
              <a:pPr defTabSz="457200"/>
              <a:t>‹#›</a:t>
            </a:fld>
            <a:endParaRPr lang="en-US" dirty="0"/>
          </a:p>
        </p:txBody>
      </p:sp>
      <p:sp>
        <p:nvSpPr>
          <p:cNvPr id="6" name="Title 1"/>
          <p:cNvSpPr>
            <a:spLocks noGrp="1"/>
          </p:cNvSpPr>
          <p:nvPr>
            <p:ph type="title" hasCustomPrompt="1"/>
          </p:nvPr>
        </p:nvSpPr>
        <p:spPr>
          <a:xfrm>
            <a:off x="107504" y="116632"/>
            <a:ext cx="8928993" cy="1080120"/>
          </a:xfrm>
        </p:spPr>
        <p:txBody>
          <a:bodyPr vert="horz" lIns="91440" tIns="45720" rIns="91440" bIns="45720" rtlCol="0" anchor="ctr">
            <a:normAutofit/>
          </a:bodyPr>
          <a:lstStyle>
            <a:lvl1pPr algn="l">
              <a:defRPr lang="en-US" sz="3600" b="1" dirty="0"/>
            </a:lvl1pPr>
          </a:lstStyle>
          <a:p>
            <a:pPr lvl="0" algn="l"/>
            <a:r>
              <a:rPr lang="de-DE" dirty="0"/>
              <a:t>Slide Title</a:t>
            </a:r>
            <a:endParaRPr lang="en-US" dirty="0"/>
          </a:p>
        </p:txBody>
      </p:sp>
    </p:spTree>
    <p:extLst>
      <p:ext uri="{BB962C8B-B14F-4D97-AF65-F5344CB8AC3E}">
        <p14:creationId xmlns:p14="http://schemas.microsoft.com/office/powerpoint/2010/main" val="4098102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5122" name="Rectangle 2"/>
          <p:cNvSpPr>
            <a:spLocks noGrp="1" noChangeArrowheads="1"/>
          </p:cNvSpPr>
          <p:nvPr>
            <p:ph type="subTitle" sz="quarter" idx="1"/>
          </p:nvPr>
        </p:nvSpPr>
        <p:spPr>
          <a:xfrm>
            <a:off x="1379538" y="3000375"/>
            <a:ext cx="6384925" cy="2643188"/>
          </a:xfrm>
        </p:spPr>
        <p:txBody>
          <a:bodyPr/>
          <a:lstStyle>
            <a:lvl1pPr marL="0" indent="0" algn="ctr">
              <a:defRPr/>
            </a:lvl1pPr>
          </a:lstStyle>
          <a:p>
            <a:r>
              <a:rPr lang="en-US"/>
              <a:t>Click to edit Master subtitle style</a:t>
            </a:r>
          </a:p>
        </p:txBody>
      </p:sp>
      <p:sp>
        <p:nvSpPr>
          <p:cNvPr id="5126" name="Rectangle 6"/>
          <p:cNvSpPr>
            <a:spLocks noGrp="1" noChangeArrowheads="1"/>
          </p:cNvSpPr>
          <p:nvPr>
            <p:ph type="ctrTitle" sz="quarter"/>
          </p:nvPr>
        </p:nvSpPr>
        <p:spPr>
          <a:xfrm>
            <a:off x="652463" y="785813"/>
            <a:ext cx="7839075" cy="2000250"/>
          </a:xfrm>
        </p:spPr>
        <p:txBody>
          <a:bodyPr/>
          <a:lstStyle>
            <a:lvl1pPr>
              <a:defRPr/>
            </a:lvl1pPr>
          </a:lstStyle>
          <a:p>
            <a:r>
              <a:rPr lang="en-US"/>
              <a:t>Click to edit Master title style</a:t>
            </a:r>
          </a:p>
        </p:txBody>
      </p:sp>
      <p:sp>
        <p:nvSpPr>
          <p:cNvPr id="4" name="Date Placeholder 3">
            <a:extLst>
              <a:ext uri="{FF2B5EF4-FFF2-40B4-BE49-F238E27FC236}">
                <a16:creationId xmlns:a16="http://schemas.microsoft.com/office/drawing/2014/main" xmlns="" id="{B69EA7EA-F9AD-C643-B57F-CF93E61FE91A}"/>
              </a:ext>
            </a:extLst>
          </p:cNvPr>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eaLnBrk="0" hangingPunct="0">
              <a:lnSpc>
                <a:spcPct val="100000"/>
              </a:lnSpc>
              <a:spcBef>
                <a:spcPct val="0"/>
              </a:spcBef>
              <a:defRPr sz="1300">
                <a:latin typeface="Times New Roman" pitchFamily="18"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DFE3F132-EEAD-7042-8565-D1EB8E871531}"/>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algn="ctr" eaLnBrk="0" hangingPunct="0">
              <a:lnSpc>
                <a:spcPct val="100000"/>
              </a:lnSpc>
              <a:spcBef>
                <a:spcPct val="0"/>
              </a:spcBef>
              <a:defRPr sz="1300">
                <a:latin typeface="Times New Roman"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4538CFD-5690-C54E-B958-4D80152BAE93}"/>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none" lIns="87063" tIns="43532" rIns="87063" bIns="43532" numCol="1" anchor="ctr" anchorCtr="0" compatLnSpc="1">
            <a:prstTxWarp prst="textNoShape">
              <a:avLst/>
            </a:prstTxWarp>
          </a:bodyPr>
          <a:lstStyle>
            <a:lvl1pPr algn="r" eaLnBrk="0" hangingPunct="0">
              <a:lnSpc>
                <a:spcPct val="100000"/>
              </a:lnSpc>
              <a:spcBef>
                <a:spcPct val="0"/>
              </a:spcBef>
              <a:defRPr sz="1300">
                <a:latin typeface="Times New Roman" panose="02020603050405020304" pitchFamily="18" charset="0"/>
              </a:defRPr>
            </a:lvl1pPr>
          </a:lstStyle>
          <a:p>
            <a:fld id="{9CDA8EF8-3272-CE44-87B6-2CA2B418D7AE}" type="slidenum">
              <a:rPr lang="en-US" altLang="en-US"/>
              <a:pPr/>
              <a:t>‹#›</a:t>
            </a:fld>
            <a:endParaRPr lang="en-US" altLang="en-US"/>
          </a:p>
        </p:txBody>
      </p:sp>
    </p:spTree>
    <p:extLst>
      <p:ext uri="{BB962C8B-B14F-4D97-AF65-F5344CB8AC3E}">
        <p14:creationId xmlns:p14="http://schemas.microsoft.com/office/powerpoint/2010/main" val="10731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7772400" cy="10207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14400" y="1646237"/>
            <a:ext cx="6400800" cy="4525963"/>
          </a:xfrm>
        </p:spPr>
        <p:txBody>
          <a:bodyPr/>
          <a:lstStyle>
            <a:lvl1pPr marL="0" indent="0">
              <a:spcAft>
                <a:spcPts val="1200"/>
              </a:spcAft>
              <a:buNone/>
              <a:defRPr sz="2200">
                <a:solidFill>
                  <a:schemeClr val="tx1"/>
                </a:solidFill>
              </a:defRPr>
            </a:lvl1pPr>
            <a:lvl2pPr marL="461963" indent="-4763">
              <a:spcAft>
                <a:spcPts val="1200"/>
              </a:spcAft>
              <a:buNone/>
              <a:defRPr sz="2000">
                <a:solidFill>
                  <a:schemeClr val="tx1"/>
                </a:solidFill>
              </a:defRPr>
            </a:lvl2pPr>
            <a:lvl3pPr marL="914400" indent="0">
              <a:buNone/>
              <a:defRPr sz="1800">
                <a:solidFill>
                  <a:schemeClr val="tx1"/>
                </a:solidFill>
              </a:defRPr>
            </a:lvl3pPr>
            <a:lvl4pPr marL="1376363" indent="-4763">
              <a:buNone/>
              <a:defRPr sz="1600">
                <a:solidFill>
                  <a:schemeClr val="tx1"/>
                </a:solidFill>
              </a:defRPr>
            </a:lvl4pPr>
            <a:lvl5pPr marL="18288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746D3AE-9A6B-4724-B938-46259D069CC8}" type="slidenum">
              <a:rPr lang="en-US" smtClean="0"/>
              <a:pPr/>
              <a:t>‹#›</a:t>
            </a:fld>
            <a:endParaRPr lang="en-US"/>
          </a:p>
        </p:txBody>
      </p:sp>
      <p:sp>
        <p:nvSpPr>
          <p:cNvPr id="12" name="Content Placeholder 11"/>
          <p:cNvSpPr>
            <a:spLocks noGrp="1"/>
          </p:cNvSpPr>
          <p:nvPr>
            <p:ph sz="quarter" idx="13" hasCustomPrompt="1"/>
          </p:nvPr>
        </p:nvSpPr>
        <p:spPr>
          <a:xfrm>
            <a:off x="914400" y="838200"/>
            <a:ext cx="6400800" cy="304800"/>
          </a:xfrm>
        </p:spPr>
        <p:txBody>
          <a:bodyPr>
            <a:normAutofit/>
          </a:bodyPr>
          <a:lstStyle>
            <a:lvl1pPr>
              <a:buNone/>
              <a:defRPr sz="1500">
                <a:latin typeface="Rockwell" pitchFamily="18" charset="0"/>
              </a:defRPr>
            </a:lvl1pPr>
          </a:lstStyle>
          <a:p>
            <a:pPr lvl="0"/>
            <a:r>
              <a:rPr lang="en-US" dirty="0"/>
              <a:t>Enter subtitle</a:t>
            </a:r>
          </a:p>
        </p:txBody>
      </p:sp>
    </p:spTree>
    <p:extLst>
      <p:ext uri="{BB962C8B-B14F-4D97-AF65-F5344CB8AC3E}">
        <p14:creationId xmlns:p14="http://schemas.microsoft.com/office/powerpoint/2010/main" val="377763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1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4390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43000"/>
            <a:ext cx="4495800" cy="5357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495800" cy="5357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83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09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590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981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932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12C5C8D-472C-BF42-BC86-81CC968002F6}"/>
              </a:ext>
            </a:extLst>
          </p:cNvPr>
          <p:cNvSpPr>
            <a:spLocks noGrp="1" noChangeArrowheads="1"/>
          </p:cNvSpPr>
          <p:nvPr>
            <p:ph type="body" idx="1"/>
          </p:nvPr>
        </p:nvSpPr>
        <p:spPr bwMode="auto">
          <a:xfrm>
            <a:off x="0" y="1143000"/>
            <a:ext cx="91440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63" tIns="43532" rIns="87063" bIns="435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r>
              <a:rPr lang="en-US" altLang="en-US"/>
              <a:t>Fourth level</a:t>
            </a:r>
          </a:p>
        </p:txBody>
      </p:sp>
      <p:sp>
        <p:nvSpPr>
          <p:cNvPr id="1027" name="Rectangle 3">
            <a:extLst>
              <a:ext uri="{FF2B5EF4-FFF2-40B4-BE49-F238E27FC236}">
                <a16:creationId xmlns:a16="http://schemas.microsoft.com/office/drawing/2014/main" xmlns="" id="{1AFF4BA2-E74F-F04F-817E-262D28A96F51}"/>
              </a:ext>
            </a:extLst>
          </p:cNvPr>
          <p:cNvSpPr>
            <a:spLocks noGrp="1" noChangeArrowheads="1"/>
          </p:cNvSpPr>
          <p:nvPr>
            <p:ph type="title"/>
          </p:nvPr>
        </p:nvSpPr>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63" tIns="43532" rIns="87063" bIns="43532"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865188" rtl="0" eaLnBrk="0" fontAlgn="base" hangingPunct="0">
        <a:spcBef>
          <a:spcPct val="0"/>
        </a:spcBef>
        <a:spcAft>
          <a:spcPct val="0"/>
        </a:spcAft>
        <a:defRPr sz="3400">
          <a:solidFill>
            <a:srgbClr val="FF0033"/>
          </a:solidFill>
          <a:latin typeface="+mj-lt"/>
          <a:ea typeface="ＭＳ Ｐゴシック" charset="0"/>
          <a:cs typeface="ＭＳ Ｐゴシック" charset="0"/>
        </a:defRPr>
      </a:lvl1pPr>
      <a:lvl2pPr algn="ctr" defTabSz="865188" rtl="0" eaLnBrk="0" fontAlgn="base" hangingPunct="0">
        <a:spcBef>
          <a:spcPct val="0"/>
        </a:spcBef>
        <a:spcAft>
          <a:spcPct val="0"/>
        </a:spcAft>
        <a:defRPr sz="3400">
          <a:solidFill>
            <a:srgbClr val="FF0033"/>
          </a:solidFill>
          <a:latin typeface="Arial Narrow" pitchFamily="34" charset="0"/>
          <a:ea typeface="ＭＳ Ｐゴシック" charset="0"/>
          <a:cs typeface="ＭＳ Ｐゴシック" charset="0"/>
        </a:defRPr>
      </a:lvl2pPr>
      <a:lvl3pPr algn="ctr" defTabSz="865188" rtl="0" eaLnBrk="0" fontAlgn="base" hangingPunct="0">
        <a:spcBef>
          <a:spcPct val="0"/>
        </a:spcBef>
        <a:spcAft>
          <a:spcPct val="0"/>
        </a:spcAft>
        <a:defRPr sz="3400">
          <a:solidFill>
            <a:srgbClr val="FF0033"/>
          </a:solidFill>
          <a:latin typeface="Arial Narrow" pitchFamily="34" charset="0"/>
          <a:ea typeface="ＭＳ Ｐゴシック" charset="0"/>
          <a:cs typeface="ＭＳ Ｐゴシック" charset="0"/>
        </a:defRPr>
      </a:lvl3pPr>
      <a:lvl4pPr algn="ctr" defTabSz="865188" rtl="0" eaLnBrk="0" fontAlgn="base" hangingPunct="0">
        <a:spcBef>
          <a:spcPct val="0"/>
        </a:spcBef>
        <a:spcAft>
          <a:spcPct val="0"/>
        </a:spcAft>
        <a:defRPr sz="3400">
          <a:solidFill>
            <a:srgbClr val="FF0033"/>
          </a:solidFill>
          <a:latin typeface="Arial Narrow" pitchFamily="34" charset="0"/>
          <a:ea typeface="ＭＳ Ｐゴシック" charset="0"/>
          <a:cs typeface="ＭＳ Ｐゴシック" charset="0"/>
        </a:defRPr>
      </a:lvl4pPr>
      <a:lvl5pPr algn="ctr" defTabSz="865188" rtl="0" eaLnBrk="0" fontAlgn="base" hangingPunct="0">
        <a:spcBef>
          <a:spcPct val="0"/>
        </a:spcBef>
        <a:spcAft>
          <a:spcPct val="0"/>
        </a:spcAft>
        <a:defRPr sz="3400">
          <a:solidFill>
            <a:srgbClr val="FF0033"/>
          </a:solidFill>
          <a:latin typeface="Arial Narrow" pitchFamily="34" charset="0"/>
          <a:ea typeface="ＭＳ Ｐゴシック" charset="0"/>
          <a:cs typeface="ＭＳ Ｐゴシック" charset="0"/>
        </a:defRPr>
      </a:lvl5pPr>
      <a:lvl6pPr marL="457200" algn="ctr" defTabSz="865188" rtl="0" fontAlgn="base">
        <a:spcBef>
          <a:spcPct val="0"/>
        </a:spcBef>
        <a:spcAft>
          <a:spcPct val="0"/>
        </a:spcAft>
        <a:defRPr sz="3400">
          <a:solidFill>
            <a:srgbClr val="FF0033"/>
          </a:solidFill>
          <a:latin typeface="Arial Narrow" pitchFamily="34" charset="0"/>
        </a:defRPr>
      </a:lvl6pPr>
      <a:lvl7pPr marL="914400" algn="ctr" defTabSz="865188" rtl="0" fontAlgn="base">
        <a:spcBef>
          <a:spcPct val="0"/>
        </a:spcBef>
        <a:spcAft>
          <a:spcPct val="0"/>
        </a:spcAft>
        <a:defRPr sz="3400">
          <a:solidFill>
            <a:srgbClr val="FF0033"/>
          </a:solidFill>
          <a:latin typeface="Arial Narrow" pitchFamily="34" charset="0"/>
        </a:defRPr>
      </a:lvl7pPr>
      <a:lvl8pPr marL="1371600" algn="ctr" defTabSz="865188" rtl="0" fontAlgn="base">
        <a:spcBef>
          <a:spcPct val="0"/>
        </a:spcBef>
        <a:spcAft>
          <a:spcPct val="0"/>
        </a:spcAft>
        <a:defRPr sz="3400">
          <a:solidFill>
            <a:srgbClr val="FF0033"/>
          </a:solidFill>
          <a:latin typeface="Arial Narrow" pitchFamily="34" charset="0"/>
        </a:defRPr>
      </a:lvl8pPr>
      <a:lvl9pPr marL="1828800" algn="ctr" defTabSz="865188" rtl="0" fontAlgn="base">
        <a:spcBef>
          <a:spcPct val="0"/>
        </a:spcBef>
        <a:spcAft>
          <a:spcPct val="0"/>
        </a:spcAft>
        <a:defRPr sz="3400">
          <a:solidFill>
            <a:srgbClr val="FF0033"/>
          </a:solidFill>
          <a:latin typeface="Arial Narrow" pitchFamily="34" charset="0"/>
        </a:defRPr>
      </a:lvl9pPr>
    </p:titleStyle>
    <p:bodyStyle>
      <a:lvl1pPr marL="323850" indent="-323850" algn="l" defTabSz="865188" rtl="0" eaLnBrk="0" fontAlgn="base" hangingPunct="0">
        <a:spcBef>
          <a:spcPct val="20000"/>
        </a:spcBef>
        <a:spcAft>
          <a:spcPct val="0"/>
        </a:spcAft>
        <a:buChar char="•"/>
        <a:defRPr sz="2300">
          <a:solidFill>
            <a:schemeClr val="tx1"/>
          </a:solidFill>
          <a:latin typeface="+mn-lt"/>
          <a:ea typeface="ＭＳ Ｐゴシック" charset="0"/>
          <a:cs typeface="ＭＳ Ｐゴシック" charset="0"/>
        </a:defRPr>
      </a:lvl1pPr>
      <a:lvl2pPr marL="703263" indent="-271463" algn="l" defTabSz="865188" rtl="0" eaLnBrk="0" fontAlgn="base" hangingPunct="0">
        <a:lnSpc>
          <a:spcPct val="80000"/>
        </a:lnSpc>
        <a:spcBef>
          <a:spcPct val="20000"/>
        </a:spcBef>
        <a:spcAft>
          <a:spcPct val="0"/>
        </a:spcAft>
        <a:buFont typeface="Wingdings" pitchFamily="2" charset="2"/>
        <a:buChar char="§"/>
        <a:defRPr sz="1900">
          <a:solidFill>
            <a:schemeClr val="tx1"/>
          </a:solidFill>
          <a:latin typeface="+mn-lt"/>
          <a:ea typeface="ＭＳ Ｐゴシック" charset="0"/>
        </a:defRPr>
      </a:lvl2pPr>
      <a:lvl3pPr marL="1081088" indent="-215900" algn="l" defTabSz="865188" rtl="0" eaLnBrk="0" fontAlgn="base" hangingPunct="0">
        <a:lnSpc>
          <a:spcPct val="80000"/>
        </a:lnSpc>
        <a:spcBef>
          <a:spcPct val="20000"/>
        </a:spcBef>
        <a:spcAft>
          <a:spcPct val="0"/>
        </a:spcAft>
        <a:defRPr sz="1900">
          <a:solidFill>
            <a:schemeClr val="tx1"/>
          </a:solidFill>
          <a:latin typeface="+mn-lt"/>
          <a:ea typeface="ＭＳ Ｐゴシック" charset="0"/>
        </a:defRPr>
      </a:lvl3pPr>
      <a:lvl4pPr marL="1512888" indent="-215900" algn="l" defTabSz="865188" rtl="0" eaLnBrk="0" fontAlgn="base" hangingPunct="0">
        <a:spcBef>
          <a:spcPct val="20000"/>
        </a:spcBef>
        <a:spcAft>
          <a:spcPct val="0"/>
        </a:spcAft>
        <a:buChar char="–"/>
        <a:defRPr sz="1900">
          <a:solidFill>
            <a:schemeClr val="tx1"/>
          </a:solidFill>
          <a:latin typeface="Times New Roman" pitchFamily="18" charset="0"/>
          <a:ea typeface="ＭＳ Ｐゴシック" charset="0"/>
        </a:defRPr>
      </a:lvl4pPr>
      <a:lvl5pPr marL="1946275" indent="-215900" algn="l" defTabSz="865188" rtl="0" eaLnBrk="0" fontAlgn="base" hangingPunct="0">
        <a:spcBef>
          <a:spcPct val="20000"/>
        </a:spcBef>
        <a:spcAft>
          <a:spcPct val="0"/>
        </a:spcAft>
        <a:buChar char="•"/>
        <a:defRPr sz="1900">
          <a:solidFill>
            <a:schemeClr val="tx1"/>
          </a:solidFill>
          <a:latin typeface="Times New Roman" pitchFamily="18" charset="0"/>
          <a:ea typeface="ＭＳ Ｐゴシック" charset="0"/>
        </a:defRPr>
      </a:lvl5pPr>
      <a:lvl6pPr marL="2403475" indent="-215900" algn="l" defTabSz="865188" rtl="0" fontAlgn="base">
        <a:spcBef>
          <a:spcPct val="20000"/>
        </a:spcBef>
        <a:spcAft>
          <a:spcPct val="0"/>
        </a:spcAft>
        <a:buChar char="•"/>
        <a:defRPr sz="1900">
          <a:solidFill>
            <a:schemeClr val="tx1"/>
          </a:solidFill>
          <a:latin typeface="Times New Roman" pitchFamily="18" charset="0"/>
        </a:defRPr>
      </a:lvl6pPr>
      <a:lvl7pPr marL="2860675" indent="-215900" algn="l" defTabSz="865188" rtl="0" fontAlgn="base">
        <a:spcBef>
          <a:spcPct val="20000"/>
        </a:spcBef>
        <a:spcAft>
          <a:spcPct val="0"/>
        </a:spcAft>
        <a:buChar char="•"/>
        <a:defRPr sz="1900">
          <a:solidFill>
            <a:schemeClr val="tx1"/>
          </a:solidFill>
          <a:latin typeface="Times New Roman" pitchFamily="18" charset="0"/>
        </a:defRPr>
      </a:lvl7pPr>
      <a:lvl8pPr marL="3317875" indent="-215900" algn="l" defTabSz="865188" rtl="0" fontAlgn="base">
        <a:spcBef>
          <a:spcPct val="20000"/>
        </a:spcBef>
        <a:spcAft>
          <a:spcPct val="0"/>
        </a:spcAft>
        <a:buChar char="•"/>
        <a:defRPr sz="1900">
          <a:solidFill>
            <a:schemeClr val="tx1"/>
          </a:solidFill>
          <a:latin typeface="Times New Roman" pitchFamily="18" charset="0"/>
        </a:defRPr>
      </a:lvl8pPr>
      <a:lvl9pPr marL="3775075" indent="-215900" algn="l" defTabSz="865188" rtl="0" fontAlgn="base">
        <a:spcBef>
          <a:spcPct val="20000"/>
        </a:spcBef>
        <a:spcAft>
          <a:spcPct val="0"/>
        </a:spcAft>
        <a:buChar char="•"/>
        <a:defRPr sz="19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dirty="0"/>
              <a:t>Click to edit Master title style</a:t>
            </a:r>
            <a:endParaRPr lang="en-US" dirty="0"/>
          </a:p>
        </p:txBody>
      </p:sp>
      <p:sp>
        <p:nvSpPr>
          <p:cNvPr id="3" name="Text Placeholder 2"/>
          <p:cNvSpPr>
            <a:spLocks noGrp="1"/>
          </p:cNvSpPr>
          <p:nvPr>
            <p:ph type="body" idx="1"/>
          </p:nvPr>
        </p:nvSpPr>
        <p:spPr>
          <a:xfrm>
            <a:off x="457200" y="1600200"/>
            <a:ext cx="8229600" cy="4853136"/>
          </a:xfrm>
          <a:prstGeom prst="rect">
            <a:avLst/>
          </a:prstGeom>
          <a:noFill/>
        </p:spPr>
        <p:txBody>
          <a:bodyPr vert="horz" lIns="91440" tIns="45720" rIns="91440" bIns="45720" rtlCol="0">
            <a:normAutofit/>
          </a:bodyPr>
          <a:lstStyle/>
          <a:p>
            <a:pPr lvl="0"/>
            <a:r>
              <a:rPr lang="et-EE" dirty="0"/>
              <a:t>Click to edit Master text styles</a:t>
            </a:r>
          </a:p>
          <a:p>
            <a:pPr lvl="1"/>
            <a:r>
              <a:rPr lang="et-EE" dirty="0"/>
              <a:t>Second level</a:t>
            </a:r>
          </a:p>
          <a:p>
            <a:pPr lvl="2"/>
            <a:r>
              <a:rPr lang="et-EE" dirty="0"/>
              <a:t>Third level</a:t>
            </a:r>
          </a:p>
          <a:p>
            <a:pPr lvl="3"/>
            <a:r>
              <a:rPr lang="et-EE" dirty="0"/>
              <a:t>Fourth level</a:t>
            </a:r>
          </a:p>
          <a:p>
            <a:pPr lvl="4"/>
            <a:r>
              <a:rPr lang="et-EE" dirty="0"/>
              <a:t>				</a:t>
            </a:r>
            <a:r>
              <a:rPr lang="et-EE" dirty="0" err="1"/>
              <a:t>Fifth</a:t>
            </a:r>
            <a:r>
              <a:rPr lang="et-EE" dirty="0"/>
              <a:t> </a:t>
            </a:r>
            <a:r>
              <a:rPr lang="et-EE" dirty="0" err="1"/>
              <a:t>level</a:t>
            </a:r>
            <a:endParaRPr lang="et-EE" dirty="0"/>
          </a:p>
          <a:p>
            <a:pPr lvl="4"/>
            <a:endParaRPr lang="en-US" dirty="0"/>
          </a:p>
          <a:p>
            <a:pPr lvl="4"/>
            <a:r>
              <a:rPr lang="en-US" dirty="0"/>
              <a:t>script</a:t>
            </a:r>
          </a:p>
        </p:txBody>
      </p:sp>
      <p:sp>
        <p:nvSpPr>
          <p:cNvPr id="16" name="Slide Number Placeholder 5"/>
          <p:cNvSpPr>
            <a:spLocks noGrp="1"/>
          </p:cNvSpPr>
          <p:nvPr>
            <p:ph type="sldNum" sz="quarter" idx="4"/>
          </p:nvPr>
        </p:nvSpPr>
        <p:spPr>
          <a:xfrm>
            <a:off x="8657894" y="6611779"/>
            <a:ext cx="477416" cy="246221"/>
          </a:xfrm>
          <a:prstGeom prst="rect">
            <a:avLst/>
          </a:prstGeom>
          <a:noFill/>
        </p:spPr>
        <p:txBody>
          <a:bodyPr vert="horz" lIns="91440" tIns="45720" rIns="91440" bIns="45720" rtlCol="0" anchor="ctr"/>
          <a:lstStyle>
            <a:lvl1pPr algn="r">
              <a:defRPr sz="1000">
                <a:solidFill>
                  <a:schemeClr val="tx1">
                    <a:alpha val="50000"/>
                  </a:schemeClr>
                </a:solidFill>
              </a:defRPr>
            </a:lvl1pPr>
          </a:lstStyle>
          <a:p>
            <a:pPr defTabSz="457200"/>
            <a:fld id="{380F6741-D43F-0B46-B66B-0FE43EA0A9D0}" type="slidenum">
              <a:rPr lang="en-US" smtClean="0"/>
              <a:pPr defTabSz="457200"/>
              <a:t>‹#›</a:t>
            </a:fld>
            <a:endParaRPr lang="en-US" dirty="0"/>
          </a:p>
        </p:txBody>
      </p:sp>
    </p:spTree>
    <p:extLst>
      <p:ext uri="{BB962C8B-B14F-4D97-AF65-F5344CB8AC3E}">
        <p14:creationId xmlns:p14="http://schemas.microsoft.com/office/powerpoint/2010/main" val="120398819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7" r:id="rId7"/>
    <p:sldLayoutId id="2147483778" r:id="rId8"/>
  </p:sldLayoutIdLst>
  <p:hf hdr="0" ftr="0" dt="0"/>
  <p:txStyles>
    <p:titleStyle>
      <a:lvl1pPr algn="l" defTabSz="457200" rtl="0" eaLnBrk="1" latinLnBrk="0" hangingPunct="1">
        <a:spcBef>
          <a:spcPct val="0"/>
        </a:spcBef>
        <a:buNone/>
        <a:defRPr sz="3600" b="1" kern="1200">
          <a:solidFill>
            <a:srgbClr val="244061"/>
          </a:solidFill>
          <a:latin typeface="+mj-lt"/>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141288" indent="0" algn="l" defTabSz="457200" rtl="0" eaLnBrk="1" latinLnBrk="0" hangingPunct="1">
        <a:spcBef>
          <a:spcPct val="20000"/>
        </a:spcBef>
        <a:buFont typeface="Arial"/>
        <a:buNone/>
        <a:tabLst/>
        <a:defRPr sz="2800" b="1" i="0" kern="1200" baseline="0">
          <a:solidFill>
            <a:srgbClr val="00B0F0"/>
          </a:solidFill>
          <a:latin typeface="Lucida Console" panose="020B0609040504020204" pitchFamily="49"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localhost/webcourse/php-files/scalars.php"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localhost/webcourse/php-files/arrays.ph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localhost/webcourse/php-files/if-cond.php"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localhost/webcourse/php-files/switch-cond.php"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localhost/webcourse/php-files/while.ph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localhost/webcourse/php-files/do.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localhost/webcourse/php-files/for.ph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localhost/webcourse/php-files/fun.php"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localhost/webcourse/php-files/scope.php"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localhost/webcourse/php-files/test.php"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localhost/webcourse/php-files/include.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ocalhost/webcourse/php-files/phpinfo.php"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localhost/webcourse/php-files/server.php"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localhost/webcourse/php-files/file1.php"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localhost/webcourse/php-files/file4.php" TargetMode="External"/><Relationship Id="rId5" Type="http://schemas.openxmlformats.org/officeDocument/2006/relationships/hyperlink" Target="http://localhost/webcourse/php-files/file3.php" TargetMode="External"/><Relationship Id="rId4" Type="http://schemas.openxmlformats.org/officeDocument/2006/relationships/hyperlink" Target="http://localhost/webcourse/php-files/file2.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localhost/webcourse/php-files/form.htm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localhost/webcourse/php-files/form-cookie.htm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localhost/webcourse/php-files/cookie2.php"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uk.php.net/manual/en/function.date.php"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localhost/webcourse/php-files/date2.php" TargetMode="External"/><Relationship Id="rId4" Type="http://schemas.openxmlformats.org/officeDocument/2006/relationships/hyperlink" Target="http://localhost/webcourse/php-files/date1.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localhost/webcourse/php-files/form_checker.php"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localhost/webcourse/php-files/hello.ph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xmlns="" id="{2F0D97C8-1CB3-EC4E-BDF7-21B3C05C7637}"/>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COMP334</a:t>
            </a:r>
          </a:p>
        </p:txBody>
      </p:sp>
      <p:sp>
        <p:nvSpPr>
          <p:cNvPr id="4098" name="Rectangle 3">
            <a:extLst>
              <a:ext uri="{FF2B5EF4-FFF2-40B4-BE49-F238E27FC236}">
                <a16:creationId xmlns:a16="http://schemas.microsoft.com/office/drawing/2014/main" xmlns="" id="{6EC8DB14-8063-6D4E-8DC7-559E3FDAA962}"/>
              </a:ext>
            </a:extLst>
          </p:cNvPr>
          <p:cNvSpPr>
            <a:spLocks noGrp="1" noChangeArrowheads="1"/>
          </p:cNvSpPr>
          <p:nvPr>
            <p:ph idx="1"/>
          </p:nvPr>
        </p:nvSpPr>
        <p:spPr/>
        <p:txBody>
          <a:bodyPr>
            <a:normAutofit/>
          </a:bodyPr>
          <a:lstStyle/>
          <a:p>
            <a:pPr algn="l" eaLnBrk="1" hangingPunct="1">
              <a:buFontTx/>
              <a:buNone/>
            </a:pPr>
            <a:r>
              <a:rPr lang="en-GB" altLang="en-US" sz="2000" b="1" dirty="0">
                <a:ea typeface="ＭＳ Ｐゴシック" panose="020B0600070205080204" pitchFamily="34" charset="-128"/>
              </a:rPr>
              <a:t>PHP Basics:</a:t>
            </a:r>
            <a:endParaRPr lang="en-US" altLang="en-US" sz="2000" b="1" dirty="0">
              <a:ea typeface="ＭＳ Ｐゴシック" panose="020B0600070205080204" pitchFamily="34" charset="-128"/>
            </a:endParaRPr>
          </a:p>
          <a:p>
            <a:pPr algn="l" eaLnBrk="1" hangingPunct="1">
              <a:buFont typeface="Wingdings" pitchFamily="2" charset="2"/>
              <a:buChar char="§"/>
            </a:pPr>
            <a:r>
              <a:rPr lang="en-US" altLang="en-US" sz="2000" dirty="0">
                <a:ea typeface="ＭＳ Ｐゴシック" panose="020B0600070205080204" pitchFamily="34" charset="-128"/>
              </a:rPr>
              <a:t> </a:t>
            </a:r>
            <a:r>
              <a:rPr lang="en-US" altLang="en-US" sz="2000" dirty="0">
                <a:solidFill>
                  <a:schemeClr val="tx2"/>
                </a:solidFill>
                <a:ea typeface="ＭＳ Ｐゴシック" panose="020B0600070205080204" pitchFamily="34" charset="-128"/>
              </a:rPr>
              <a:t>Introduction to PHP</a:t>
            </a:r>
          </a:p>
          <a:p>
            <a:pPr marL="431800" lvl="1" indent="0" eaLnBrk="1" hangingPunct="1">
              <a:buFontTx/>
              <a:buChar char="•"/>
            </a:pPr>
            <a:r>
              <a:rPr lang="en-US" altLang="en-US" sz="2000" dirty="0">
                <a:ea typeface="ＭＳ Ｐゴシック" panose="020B0600070205080204" pitchFamily="34" charset="-128"/>
              </a:rPr>
              <a:t> a PHP file, PHP workings, running PHP.</a:t>
            </a:r>
          </a:p>
          <a:p>
            <a:pPr algn="l" eaLnBrk="1" hangingPunct="1">
              <a:buFont typeface="Wingdings" pitchFamily="2" charset="2"/>
              <a:buChar char="§"/>
            </a:pPr>
            <a:r>
              <a:rPr lang="en-US" altLang="en-US" sz="2000" dirty="0">
                <a:ea typeface="ＭＳ Ｐゴシック" panose="020B0600070205080204" pitchFamily="34" charset="-128"/>
              </a:rPr>
              <a:t> </a:t>
            </a:r>
            <a:r>
              <a:rPr lang="en-US" altLang="en-US" sz="2000" dirty="0">
                <a:solidFill>
                  <a:schemeClr val="tx2"/>
                </a:solidFill>
                <a:ea typeface="ＭＳ Ｐゴシック" panose="020B0600070205080204" pitchFamily="34" charset="-128"/>
              </a:rPr>
              <a:t>Basic PHP syntax</a:t>
            </a:r>
          </a:p>
          <a:p>
            <a:pPr marL="431800" lvl="1" indent="0" eaLnBrk="1" hangingPunct="1">
              <a:buFontTx/>
              <a:buChar char="•"/>
            </a:pPr>
            <a:r>
              <a:rPr lang="en-US" altLang="en-US" sz="2000" dirty="0">
                <a:ea typeface="ＭＳ Ｐゴシック" panose="020B0600070205080204" pitchFamily="34" charset="-128"/>
              </a:rPr>
              <a:t> variables, operators, if...else...and switch,  while, do while, and for.</a:t>
            </a:r>
          </a:p>
          <a:p>
            <a:pPr algn="l" eaLnBrk="1" hangingPunct="1">
              <a:buFont typeface="Wingdings" pitchFamily="2" charset="2"/>
              <a:buChar char="§"/>
            </a:pPr>
            <a:r>
              <a:rPr lang="en-US" altLang="en-US" sz="2000" dirty="0">
                <a:ea typeface="ＭＳ Ｐゴシック" panose="020B0600070205080204" pitchFamily="34" charset="-128"/>
              </a:rPr>
              <a:t> </a:t>
            </a:r>
            <a:r>
              <a:rPr lang="en-US" altLang="en-US" sz="2000" dirty="0">
                <a:solidFill>
                  <a:schemeClr val="tx2"/>
                </a:solidFill>
                <a:ea typeface="ＭＳ Ｐゴシック" panose="020B0600070205080204" pitchFamily="34" charset="-128"/>
              </a:rPr>
              <a:t>Some useful PHP functions</a:t>
            </a:r>
            <a:endParaRPr lang="en-US" altLang="en-US" sz="2000" dirty="0">
              <a:ea typeface="ＭＳ Ｐゴシック" panose="020B0600070205080204" pitchFamily="34" charset="-128"/>
            </a:endParaRPr>
          </a:p>
          <a:p>
            <a:pPr algn="l" eaLnBrk="1" hangingPunct="1">
              <a:buFont typeface="Wingdings" pitchFamily="2" charset="2"/>
              <a:buChar char="§"/>
            </a:pPr>
            <a:r>
              <a:rPr lang="en-US" altLang="en-US" sz="2000" dirty="0">
                <a:ea typeface="ＭＳ Ｐゴシック" panose="020B0600070205080204" pitchFamily="34" charset="-128"/>
              </a:rPr>
              <a:t> </a:t>
            </a:r>
            <a:r>
              <a:rPr lang="en-US" altLang="en-US" sz="2000" dirty="0">
                <a:solidFill>
                  <a:schemeClr val="tx2"/>
                </a:solidFill>
                <a:ea typeface="ＭＳ Ｐゴシック" panose="020B0600070205080204" pitchFamily="34" charset="-128"/>
              </a:rPr>
              <a:t>How to work with</a:t>
            </a:r>
            <a:r>
              <a:rPr lang="en-US" altLang="en-US" sz="2000" dirty="0">
                <a:ea typeface="ＭＳ Ｐゴシック" panose="020B0600070205080204" pitchFamily="34" charset="-128"/>
              </a:rPr>
              <a:t> </a:t>
            </a:r>
          </a:p>
          <a:p>
            <a:pPr marL="431800" lvl="1" indent="0" eaLnBrk="1" hangingPunct="1">
              <a:buFontTx/>
              <a:buChar char="•"/>
            </a:pPr>
            <a:r>
              <a:rPr lang="en-US" altLang="en-US" sz="2000" dirty="0">
                <a:ea typeface="ＭＳ Ｐゴシック" panose="020B0600070205080204" pitchFamily="34" charset="-128"/>
              </a:rPr>
              <a:t> HTML forms, cookies, files, time and date.</a:t>
            </a:r>
          </a:p>
          <a:p>
            <a:pPr algn="l" eaLnBrk="1" hangingPunct="1">
              <a:buFont typeface="Wingdings" pitchFamily="2" charset="2"/>
              <a:buChar char="§"/>
            </a:pPr>
            <a:r>
              <a:rPr lang="en-GB" altLang="en-US" sz="2000" dirty="0">
                <a:ea typeface="ＭＳ Ｐゴシック" panose="020B0600070205080204" pitchFamily="34" charset="-128"/>
              </a:rPr>
              <a:t> </a:t>
            </a:r>
            <a:r>
              <a:rPr lang="en-GB" altLang="en-US" sz="2000" dirty="0">
                <a:solidFill>
                  <a:schemeClr val="tx2"/>
                </a:solidFill>
                <a:ea typeface="ＭＳ Ｐゴシック" panose="020B0600070205080204" pitchFamily="34" charset="-128"/>
              </a:rPr>
              <a:t>How to create a basic checker for user-entered data</a:t>
            </a:r>
            <a:endParaRPr lang="en-US" altLang="en-US" sz="2000" dirty="0">
              <a:solidFill>
                <a:schemeClr val="tx2"/>
              </a:solidFill>
              <a:ea typeface="ＭＳ Ｐゴシック" panose="020B0600070205080204" pitchFamily="34" charset="-128"/>
            </a:endParaRPr>
          </a:p>
          <a:p>
            <a:pPr algn="l" eaLnBrk="1" hangingPunct="1">
              <a:buFont typeface="Wingdings" pitchFamily="2" charset="2"/>
              <a:buNone/>
            </a:pPr>
            <a:endParaRPr lang="en-US" altLang="en-US" sz="2000"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xmlns="" id="{8725472C-97D3-3648-97AD-DFA733388711}"/>
              </a:ext>
            </a:extLst>
          </p:cNvPr>
          <p:cNvSpPr>
            <a:spLocks noGrp="1" noChangeArrowheads="1"/>
          </p:cNvSpPr>
          <p:nvPr>
            <p:ph type="title"/>
          </p:nvPr>
        </p:nvSpPr>
        <p:spPr>
          <a:xfrm>
            <a:off x="0" y="0"/>
            <a:ext cx="9144000" cy="549275"/>
          </a:xfrm>
        </p:spPr>
        <p:txBody>
          <a:bodyPr/>
          <a:lstStyle/>
          <a:p>
            <a:pPr eaLnBrk="1" hangingPunct="1"/>
            <a:r>
              <a:rPr lang="en-US" altLang="en-US" sz="3000">
                <a:ea typeface="ＭＳ Ｐゴシック" panose="020B0600070205080204" pitchFamily="34" charset="-128"/>
              </a:rPr>
              <a:t>Scalars</a:t>
            </a:r>
          </a:p>
        </p:txBody>
      </p:sp>
      <p:sp>
        <p:nvSpPr>
          <p:cNvPr id="14338" name="Rectangle 3">
            <a:extLst>
              <a:ext uri="{FF2B5EF4-FFF2-40B4-BE49-F238E27FC236}">
                <a16:creationId xmlns:a16="http://schemas.microsoft.com/office/drawing/2014/main" xmlns="" id="{D6B68EDF-8617-EB45-B1F1-BEA8E446AEA9}"/>
              </a:ext>
            </a:extLst>
          </p:cNvPr>
          <p:cNvSpPr>
            <a:spLocks noGrp="1" noChangeArrowheads="1"/>
          </p:cNvSpPr>
          <p:nvPr>
            <p:ph idx="1"/>
          </p:nvPr>
        </p:nvSpPr>
        <p:spPr>
          <a:xfrm>
            <a:off x="0" y="620713"/>
            <a:ext cx="9144000" cy="792162"/>
          </a:xfrm>
        </p:spPr>
        <p:txBody>
          <a:bodyPr/>
          <a:lstStyle/>
          <a:p>
            <a:pPr eaLnBrk="1" hangingPunct="1">
              <a:lnSpc>
                <a:spcPct val="80000"/>
              </a:lnSpc>
              <a:buFontTx/>
              <a:buNone/>
            </a:pPr>
            <a:r>
              <a:rPr lang="en-US" altLang="en-US" sz="2000" b="1" dirty="0">
                <a:ea typeface="ＭＳ Ｐゴシック" panose="020B0600070205080204" pitchFamily="34" charset="-128"/>
              </a:rPr>
              <a:t>All variables in PHP start with a </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b="1" dirty="0">
                <a:solidFill>
                  <a:schemeClr val="tx2"/>
                </a:solidFill>
                <a:ea typeface="ＭＳ Ｐゴシック" panose="020B0600070205080204" pitchFamily="34" charset="-128"/>
              </a:rPr>
              <a:t> </a:t>
            </a:r>
            <a:r>
              <a:rPr lang="en-US" altLang="en-US" sz="2000" b="1" dirty="0">
                <a:ea typeface="ＭＳ Ｐゴシック" panose="020B0600070205080204" pitchFamily="34" charset="-128"/>
              </a:rPr>
              <a:t>sign symbol. A variable's type is determined by the</a:t>
            </a:r>
          </a:p>
          <a:p>
            <a:pPr eaLnBrk="1" hangingPunct="1">
              <a:lnSpc>
                <a:spcPct val="80000"/>
              </a:lnSpc>
              <a:buFontTx/>
              <a:buNone/>
            </a:pPr>
            <a:r>
              <a:rPr lang="en-US" altLang="en-US" sz="2000" b="1" dirty="0">
                <a:ea typeface="ＭＳ Ｐゴシック" panose="020B0600070205080204" pitchFamily="34" charset="-128"/>
              </a:rPr>
              <a:t> context in which that variable is used (i.e. </a:t>
            </a:r>
            <a:r>
              <a:rPr lang="en-US" altLang="en-US" sz="2000" b="1" u="sng" dirty="0">
                <a:ea typeface="ＭＳ Ｐゴシック" panose="020B0600070205080204" pitchFamily="34" charset="-128"/>
              </a:rPr>
              <a:t>there is no strong-typing in PHP</a:t>
            </a:r>
            <a:r>
              <a:rPr lang="en-US" altLang="en-US" sz="2000" b="1" dirty="0">
                <a:ea typeface="ＭＳ Ｐゴシック" panose="020B0600070205080204" pitchFamily="34" charset="-128"/>
              </a:rPr>
              <a:t>).</a:t>
            </a:r>
          </a:p>
        </p:txBody>
      </p:sp>
      <p:sp>
        <p:nvSpPr>
          <p:cNvPr id="14339" name="Text Box 5">
            <a:extLst>
              <a:ext uri="{FF2B5EF4-FFF2-40B4-BE49-F238E27FC236}">
                <a16:creationId xmlns:a16="http://schemas.microsoft.com/office/drawing/2014/main" xmlns="" id="{12B79E69-EF50-DE4C-A318-608461CA2CF3}"/>
              </a:ext>
            </a:extLst>
          </p:cNvPr>
          <p:cNvSpPr txBox="1">
            <a:spLocks noChangeArrowheads="1"/>
          </p:cNvSpPr>
          <p:nvPr/>
        </p:nvSpPr>
        <p:spPr bwMode="auto">
          <a:xfrm>
            <a:off x="179388" y="1412875"/>
            <a:ext cx="6408737" cy="5226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dirty="0"/>
              <a:t>&lt;html&gt;&lt;head&gt;&lt;/head&gt;</a:t>
            </a:r>
          </a:p>
          <a:p>
            <a:pPr eaLnBrk="1" hangingPunct="1"/>
            <a:r>
              <a:rPr lang="en-US" altLang="en-US" sz="1200" dirty="0"/>
              <a:t>&lt;!-- </a:t>
            </a:r>
            <a:r>
              <a:rPr lang="en-US" altLang="en-US" sz="1200" dirty="0" err="1"/>
              <a:t>scalars.php</a:t>
            </a:r>
            <a:r>
              <a:rPr lang="en-US" altLang="en-US" sz="1200" dirty="0"/>
              <a:t> COMP334 --&gt;</a:t>
            </a:r>
          </a:p>
          <a:p>
            <a:pPr eaLnBrk="1" hangingPunct="1"/>
            <a:r>
              <a:rPr lang="en-US" altLang="en-US" sz="1200" dirty="0"/>
              <a:t>&lt;body&gt;  &lt;p&gt;</a:t>
            </a:r>
          </a:p>
          <a:p>
            <a:pPr eaLnBrk="1" hangingPunct="1"/>
            <a:r>
              <a:rPr lang="en-US" altLang="en-US" sz="1200" dirty="0"/>
              <a:t>&lt;?</a:t>
            </a:r>
            <a:r>
              <a:rPr lang="en-US" altLang="en-US" sz="1200" dirty="0" err="1"/>
              <a:t>php</a:t>
            </a:r>
            <a:endParaRPr lang="en-US" altLang="en-US" sz="1200" dirty="0"/>
          </a:p>
          <a:p>
            <a:pPr eaLnBrk="1" hangingPunct="1"/>
            <a:r>
              <a:rPr lang="en-US" altLang="en-US" sz="1200" dirty="0"/>
              <a:t>$foo = true; if ($foo) echo "It is TRUE! &lt;</a:t>
            </a:r>
            <a:r>
              <a:rPr lang="en-US" altLang="en-US" sz="1200" dirty="0" err="1"/>
              <a:t>br</a:t>
            </a:r>
            <a:r>
              <a:rPr lang="en-US" altLang="en-US" sz="1200" dirty="0"/>
              <a:t> /&gt; \n";</a:t>
            </a:r>
          </a:p>
          <a:p>
            <a:pPr eaLnBrk="1" hangingPunct="1"/>
            <a:r>
              <a:rPr lang="en-US" altLang="en-US" sz="1200" dirty="0"/>
              <a:t>$txt='1234'; echo "$txt &lt;</a:t>
            </a:r>
            <a:r>
              <a:rPr lang="en-US" altLang="en-US" sz="1200" dirty="0" err="1"/>
              <a:t>br</a:t>
            </a:r>
            <a:r>
              <a:rPr lang="en-US" altLang="en-US" sz="1200" dirty="0"/>
              <a:t> /&gt; \n";</a:t>
            </a:r>
          </a:p>
          <a:p>
            <a:pPr eaLnBrk="1" hangingPunct="1"/>
            <a:r>
              <a:rPr lang="en-US" altLang="en-US" sz="1200" dirty="0"/>
              <a:t>$a = 1234; echo "$a &lt;</a:t>
            </a:r>
            <a:r>
              <a:rPr lang="en-US" altLang="en-US" sz="1200" dirty="0" err="1"/>
              <a:t>br</a:t>
            </a:r>
            <a:r>
              <a:rPr lang="en-US" altLang="en-US" sz="1200" dirty="0"/>
              <a:t> /&gt; \n";</a:t>
            </a:r>
          </a:p>
          <a:p>
            <a:pPr eaLnBrk="1" hangingPunct="1"/>
            <a:r>
              <a:rPr lang="en-US" altLang="en-US" sz="1200" dirty="0"/>
              <a:t>$a = -123; </a:t>
            </a:r>
          </a:p>
          <a:p>
            <a:pPr eaLnBrk="1" hangingPunct="1"/>
            <a:r>
              <a:rPr lang="en-US" altLang="en-US" sz="1200" dirty="0"/>
              <a:t>echo "$a &lt;</a:t>
            </a:r>
            <a:r>
              <a:rPr lang="en-US" altLang="en-US" sz="1200" dirty="0" err="1"/>
              <a:t>br</a:t>
            </a:r>
            <a:r>
              <a:rPr lang="en-US" altLang="en-US" sz="1200" dirty="0"/>
              <a:t> /&gt; \n";</a:t>
            </a:r>
          </a:p>
          <a:p>
            <a:pPr eaLnBrk="1" hangingPunct="1"/>
            <a:r>
              <a:rPr lang="en-US" altLang="en-US" sz="1200" dirty="0"/>
              <a:t>$a = 1.234; </a:t>
            </a:r>
          </a:p>
          <a:p>
            <a:pPr eaLnBrk="1" hangingPunct="1"/>
            <a:r>
              <a:rPr lang="en-US" altLang="en-US" sz="1200" dirty="0"/>
              <a:t>echo "$a &lt;</a:t>
            </a:r>
            <a:r>
              <a:rPr lang="en-US" altLang="en-US" sz="1200" dirty="0" err="1"/>
              <a:t>br</a:t>
            </a:r>
            <a:r>
              <a:rPr lang="en-US" altLang="en-US" sz="1200" dirty="0"/>
              <a:t> /&gt; \n";</a:t>
            </a:r>
          </a:p>
          <a:p>
            <a:pPr eaLnBrk="1" hangingPunct="1"/>
            <a:r>
              <a:rPr lang="en-US" altLang="en-US" sz="1200" dirty="0"/>
              <a:t>$a = 1.2e3; </a:t>
            </a:r>
          </a:p>
          <a:p>
            <a:pPr eaLnBrk="1" hangingPunct="1"/>
            <a:r>
              <a:rPr lang="en-US" altLang="en-US" sz="1200" dirty="0"/>
              <a:t>echo "$a &lt;</a:t>
            </a:r>
            <a:r>
              <a:rPr lang="en-US" altLang="en-US" sz="1200" dirty="0" err="1"/>
              <a:t>br</a:t>
            </a:r>
            <a:r>
              <a:rPr lang="en-US" altLang="en-US" sz="1200" dirty="0"/>
              <a:t> /&gt; \n";</a:t>
            </a:r>
          </a:p>
          <a:p>
            <a:pPr eaLnBrk="1" hangingPunct="1"/>
            <a:r>
              <a:rPr lang="en-US" altLang="en-US" sz="1200" dirty="0"/>
              <a:t>$a = 7E-10; </a:t>
            </a:r>
          </a:p>
          <a:p>
            <a:pPr eaLnBrk="1" hangingPunct="1"/>
            <a:r>
              <a:rPr lang="en-US" altLang="en-US" sz="1200" dirty="0"/>
              <a:t>echo "$a &lt;</a:t>
            </a:r>
            <a:r>
              <a:rPr lang="en-US" altLang="en-US" sz="1200" dirty="0" err="1"/>
              <a:t>br</a:t>
            </a:r>
            <a:r>
              <a:rPr lang="en-US" altLang="en-US" sz="1200" dirty="0"/>
              <a:t> /&gt; \n";</a:t>
            </a:r>
          </a:p>
          <a:p>
            <a:pPr eaLnBrk="1" hangingPunct="1"/>
            <a:r>
              <a:rPr lang="en-US" altLang="en-US" sz="1200" dirty="0"/>
              <a:t>echo ’Ali once said: "I\'ll be back"', "&lt;</a:t>
            </a:r>
            <a:r>
              <a:rPr lang="en-US" altLang="en-US" sz="1200" dirty="0" err="1"/>
              <a:t>br</a:t>
            </a:r>
            <a:r>
              <a:rPr lang="en-US" altLang="en-US" sz="1200" dirty="0"/>
              <a:t> /&gt; \n";</a:t>
            </a:r>
          </a:p>
          <a:p>
            <a:pPr eaLnBrk="1" hangingPunct="1"/>
            <a:r>
              <a:rPr lang="en-US" altLang="en-US" sz="1200" dirty="0"/>
              <a:t>$coffee = ‘Java'; </a:t>
            </a:r>
          </a:p>
          <a:p>
            <a:pPr eaLnBrk="1" hangingPunct="1"/>
            <a:r>
              <a:rPr lang="en-US" altLang="en-US" sz="1200" dirty="0"/>
              <a:t>echo "$coffee's taste is great &lt;</a:t>
            </a:r>
            <a:r>
              <a:rPr lang="en-US" altLang="en-US" sz="1200" dirty="0" err="1"/>
              <a:t>br</a:t>
            </a:r>
            <a:r>
              <a:rPr lang="en-US" altLang="en-US" sz="1200" dirty="0"/>
              <a:t> /&gt; \n";</a:t>
            </a:r>
          </a:p>
          <a:p>
            <a:pPr eaLnBrk="1" hangingPunct="1"/>
            <a:r>
              <a:rPr lang="en-US" altLang="en-US" sz="1200" dirty="0"/>
              <a:t>$</a:t>
            </a:r>
            <a:r>
              <a:rPr lang="en-US" altLang="en-US" sz="1200" dirty="0" err="1"/>
              <a:t>str</a:t>
            </a:r>
            <a:r>
              <a:rPr lang="en-US" altLang="en-US" sz="1200" dirty="0"/>
              <a:t> = &lt;&lt;&lt;EOD</a:t>
            </a:r>
          </a:p>
          <a:p>
            <a:pPr eaLnBrk="1" hangingPunct="1"/>
            <a:r>
              <a:rPr lang="en-US" altLang="en-US" sz="1200" dirty="0"/>
              <a:t>Example of string</a:t>
            </a:r>
          </a:p>
          <a:p>
            <a:pPr eaLnBrk="1" hangingPunct="1"/>
            <a:r>
              <a:rPr lang="en-US" altLang="en-US" sz="1200" dirty="0"/>
              <a:t>spanning multiple lines</a:t>
            </a:r>
          </a:p>
          <a:p>
            <a:pPr eaLnBrk="1" hangingPunct="1"/>
            <a:r>
              <a:rPr lang="en-US" altLang="en-US" sz="1200" dirty="0"/>
              <a:t>using </a:t>
            </a:r>
            <a:r>
              <a:rPr lang="ja-JP" altLang="en-US" sz="1200"/>
              <a:t>“</a:t>
            </a:r>
            <a:r>
              <a:rPr lang="en-US" altLang="ja-JP" sz="1200" dirty="0"/>
              <a:t>heredoc</a:t>
            </a:r>
            <a:r>
              <a:rPr lang="ja-JP" altLang="en-US" sz="1200"/>
              <a:t>”</a:t>
            </a:r>
            <a:r>
              <a:rPr lang="en-US" altLang="ja-JP" sz="1200" dirty="0"/>
              <a:t> syntax.</a:t>
            </a:r>
          </a:p>
          <a:p>
            <a:pPr eaLnBrk="1" hangingPunct="1"/>
            <a:r>
              <a:rPr lang="en-US" altLang="en-US" sz="1200" dirty="0"/>
              <a:t>EOD;</a:t>
            </a:r>
          </a:p>
          <a:p>
            <a:pPr eaLnBrk="1" hangingPunct="1"/>
            <a:r>
              <a:rPr lang="en-US" altLang="en-US" sz="1200" dirty="0"/>
              <a:t>echo $</a:t>
            </a:r>
            <a:r>
              <a:rPr lang="en-US" altLang="en-US" sz="1200" dirty="0" err="1"/>
              <a:t>str</a:t>
            </a:r>
            <a:r>
              <a:rPr lang="en-US" altLang="en-US" sz="1200" dirty="0"/>
              <a:t>;</a:t>
            </a:r>
          </a:p>
          <a:p>
            <a:pPr eaLnBrk="1" hangingPunct="1"/>
            <a:r>
              <a:rPr lang="en-US" altLang="en-US" sz="1200" dirty="0"/>
              <a:t>?&gt;  </a:t>
            </a:r>
          </a:p>
          <a:p>
            <a:pPr eaLnBrk="1" hangingPunct="1"/>
            <a:r>
              <a:rPr lang="en-US" altLang="en-US" sz="1200" dirty="0"/>
              <a:t>&lt;/p&gt;</a:t>
            </a:r>
          </a:p>
          <a:p>
            <a:pPr eaLnBrk="1" hangingPunct="1"/>
            <a:r>
              <a:rPr lang="en-US" altLang="en-US" sz="1200" dirty="0"/>
              <a:t>&lt;/body&gt;</a:t>
            </a:r>
          </a:p>
          <a:p>
            <a:pPr eaLnBrk="1" hangingPunct="1"/>
            <a:r>
              <a:rPr lang="en-US" altLang="en-US" sz="1200" dirty="0"/>
              <a:t>&lt;/html&gt;</a:t>
            </a:r>
          </a:p>
        </p:txBody>
      </p:sp>
      <p:sp>
        <p:nvSpPr>
          <p:cNvPr id="14340" name="Text Box 7">
            <a:extLst>
              <a:ext uri="{FF2B5EF4-FFF2-40B4-BE49-F238E27FC236}">
                <a16:creationId xmlns:a16="http://schemas.microsoft.com/office/drawing/2014/main" xmlns="" id="{DD8D59A2-CA32-2944-BD33-6AA77168037C}"/>
              </a:ext>
            </a:extLst>
          </p:cNvPr>
          <p:cNvSpPr txBox="1">
            <a:spLocks noChangeArrowheads="1"/>
          </p:cNvSpPr>
          <p:nvPr/>
        </p:nvSpPr>
        <p:spPr bwMode="auto">
          <a:xfrm>
            <a:off x="6840538" y="2133600"/>
            <a:ext cx="23034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latin typeface="Arial Narrow" panose="020B0604020202020204" pitchFamily="34" charset="0"/>
              </a:rPr>
              <a:t>Four scalar types: </a:t>
            </a:r>
          </a:p>
          <a:p>
            <a:pPr eaLnBrk="1" hangingPunct="1"/>
            <a:r>
              <a:rPr lang="en-US" altLang="en-US" sz="2000">
                <a:solidFill>
                  <a:schemeClr val="accent2"/>
                </a:solidFill>
                <a:latin typeface="Arial Narrow" panose="020B0604020202020204" pitchFamily="34" charset="0"/>
              </a:rPr>
              <a:t>boolean </a:t>
            </a:r>
          </a:p>
          <a:p>
            <a:pPr eaLnBrk="1" hangingPunct="1"/>
            <a:r>
              <a:rPr lang="en-US" altLang="en-US" sz="2000">
                <a:latin typeface="Arial Narrow" panose="020B0604020202020204" pitchFamily="34" charset="0"/>
              </a:rPr>
              <a:t>   true</a:t>
            </a:r>
            <a:r>
              <a:rPr lang="en-US" altLang="en-US" sz="2000">
                <a:solidFill>
                  <a:schemeClr val="accent2"/>
                </a:solidFill>
                <a:latin typeface="Arial Narrow" panose="020B0604020202020204" pitchFamily="34" charset="0"/>
              </a:rPr>
              <a:t> </a:t>
            </a:r>
            <a:r>
              <a:rPr lang="en-US" altLang="en-US" sz="2000">
                <a:latin typeface="Arial Narrow" panose="020B0604020202020204" pitchFamily="34" charset="0"/>
              </a:rPr>
              <a:t>or false</a:t>
            </a:r>
            <a:endParaRPr lang="en-US" altLang="en-US" sz="2000">
              <a:solidFill>
                <a:schemeClr val="accent2"/>
              </a:solidFill>
              <a:latin typeface="Arial Narrow" panose="020B0604020202020204" pitchFamily="34" charset="0"/>
            </a:endParaRPr>
          </a:p>
          <a:p>
            <a:pPr eaLnBrk="1" hangingPunct="1"/>
            <a:r>
              <a:rPr lang="en-US" altLang="en-US" sz="2000">
                <a:solidFill>
                  <a:schemeClr val="accent2"/>
                </a:solidFill>
                <a:latin typeface="Arial Narrow" panose="020B0604020202020204" pitchFamily="34" charset="0"/>
              </a:rPr>
              <a:t>integer, </a:t>
            </a:r>
            <a:endParaRPr lang="en-US" altLang="en-US" sz="2000">
              <a:latin typeface="Arial Narrow" panose="020B0604020202020204" pitchFamily="34" charset="0"/>
            </a:endParaRPr>
          </a:p>
          <a:p>
            <a:pPr eaLnBrk="1" hangingPunct="1"/>
            <a:r>
              <a:rPr lang="en-US" altLang="en-US" sz="2000">
                <a:solidFill>
                  <a:schemeClr val="accent2"/>
                </a:solidFill>
                <a:latin typeface="Arial Narrow" panose="020B0604020202020204" pitchFamily="34" charset="0"/>
              </a:rPr>
              <a:t>float, </a:t>
            </a:r>
          </a:p>
          <a:p>
            <a:pPr eaLnBrk="1" hangingPunct="1"/>
            <a:r>
              <a:rPr lang="en-GB" altLang="en-US" sz="2000">
                <a:solidFill>
                  <a:schemeClr val="accent2"/>
                </a:solidFill>
                <a:latin typeface="Arial Narrow" panose="020B0604020202020204" pitchFamily="34" charset="0"/>
              </a:rPr>
              <a:t> </a:t>
            </a:r>
            <a:r>
              <a:rPr lang="en-GB" altLang="en-US" sz="2000">
                <a:latin typeface="Arial Narrow" panose="020B0604020202020204" pitchFamily="34" charset="0"/>
              </a:rPr>
              <a:t>floating point numbers</a:t>
            </a:r>
            <a:endParaRPr lang="en-US" altLang="en-US" sz="2000">
              <a:latin typeface="Arial Narrow" panose="020B0604020202020204" pitchFamily="34" charset="0"/>
            </a:endParaRPr>
          </a:p>
          <a:p>
            <a:pPr eaLnBrk="1" hangingPunct="1"/>
            <a:r>
              <a:rPr lang="en-US" altLang="en-US" sz="2000">
                <a:solidFill>
                  <a:schemeClr val="accent2"/>
                </a:solidFill>
                <a:latin typeface="Arial Narrow" panose="020B0604020202020204" pitchFamily="34" charset="0"/>
              </a:rPr>
              <a:t>string </a:t>
            </a:r>
          </a:p>
          <a:p>
            <a:pPr eaLnBrk="1" hangingPunct="1"/>
            <a:r>
              <a:rPr lang="en-US" altLang="en-US" sz="2000">
                <a:solidFill>
                  <a:schemeClr val="accent2"/>
                </a:solidFill>
                <a:latin typeface="Arial Narrow" panose="020B0604020202020204" pitchFamily="34" charset="0"/>
              </a:rPr>
              <a:t> </a:t>
            </a:r>
            <a:r>
              <a:rPr lang="en-US" altLang="en-US" sz="2000">
                <a:latin typeface="Arial Narrow" panose="020B0604020202020204" pitchFamily="34" charset="0"/>
              </a:rPr>
              <a:t>single quoted</a:t>
            </a:r>
          </a:p>
          <a:p>
            <a:pPr eaLnBrk="1" hangingPunct="1"/>
            <a:r>
              <a:rPr lang="en-US" altLang="en-US" sz="2000">
                <a:latin typeface="Arial Narrow" panose="020B0604020202020204" pitchFamily="34" charset="0"/>
              </a:rPr>
              <a:t> double quoted</a:t>
            </a:r>
          </a:p>
        </p:txBody>
      </p:sp>
      <p:sp>
        <p:nvSpPr>
          <p:cNvPr id="14341" name="Text Box 10">
            <a:hlinkClick r:id="rId3"/>
            <a:extLst>
              <a:ext uri="{FF2B5EF4-FFF2-40B4-BE49-F238E27FC236}">
                <a16:creationId xmlns:a16="http://schemas.microsoft.com/office/drawing/2014/main" xmlns="" id="{4E5E9305-29A8-5E4B-B7C7-599CCF0BF12A}"/>
              </a:ext>
            </a:extLst>
          </p:cNvPr>
          <p:cNvSpPr txBox="1">
            <a:spLocks noChangeArrowheads="1"/>
          </p:cNvSpPr>
          <p:nvPr/>
        </p:nvSpPr>
        <p:spPr bwMode="auto">
          <a:xfrm>
            <a:off x="3779838" y="5876925"/>
            <a:ext cx="2447925"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xmlns="" id="{2DF29054-1F32-DD41-8F43-9A93037C6C93}"/>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Arrays</a:t>
            </a:r>
            <a:endParaRPr lang="en-US" altLang="en-US">
              <a:ea typeface="ＭＳ Ｐゴシック" panose="020B0600070205080204" pitchFamily="34" charset="-128"/>
            </a:endParaRPr>
          </a:p>
        </p:txBody>
      </p:sp>
      <p:sp>
        <p:nvSpPr>
          <p:cNvPr id="16386" name="Rectangle 4">
            <a:extLst>
              <a:ext uri="{FF2B5EF4-FFF2-40B4-BE49-F238E27FC236}">
                <a16:creationId xmlns:a16="http://schemas.microsoft.com/office/drawing/2014/main" xmlns="" id="{3F233060-8951-464E-BEC1-5699292B9890}"/>
              </a:ext>
            </a:extLst>
          </p:cNvPr>
          <p:cNvSpPr>
            <a:spLocks noGrp="1" noChangeArrowheads="1"/>
          </p:cNvSpPr>
          <p:nvPr>
            <p:ph idx="1"/>
          </p:nvPr>
        </p:nvSpPr>
        <p:spPr>
          <a:xfrm>
            <a:off x="18162" y="785335"/>
            <a:ext cx="9144000" cy="431800"/>
          </a:xfrm>
        </p:spPr>
        <p:txBody>
          <a:bodyPr>
            <a:normAutofit fontScale="92500"/>
          </a:bodyPr>
          <a:lstStyle/>
          <a:p>
            <a:pPr eaLnBrk="1" hangingPunct="1">
              <a:buFontTx/>
              <a:buNone/>
            </a:pPr>
            <a:r>
              <a:rPr lang="en-US" altLang="en-US" sz="2100" b="1" dirty="0">
                <a:ea typeface="ＭＳ Ｐゴシック" panose="020B0600070205080204" pitchFamily="34" charset="-128"/>
              </a:rPr>
              <a:t>An array in PHP is actually an ordered map. A map is a type that maps values to keys.</a:t>
            </a:r>
          </a:p>
        </p:txBody>
      </p:sp>
      <p:sp>
        <p:nvSpPr>
          <p:cNvPr id="16387" name="Text Box 5">
            <a:extLst>
              <a:ext uri="{FF2B5EF4-FFF2-40B4-BE49-F238E27FC236}">
                <a16:creationId xmlns:a16="http://schemas.microsoft.com/office/drawing/2014/main" xmlns="" id="{E2B33860-EC2F-264B-8E2E-077DBE96B13A}"/>
              </a:ext>
            </a:extLst>
          </p:cNvPr>
          <p:cNvSpPr txBox="1">
            <a:spLocks noChangeArrowheads="1"/>
          </p:cNvSpPr>
          <p:nvPr/>
        </p:nvSpPr>
        <p:spPr bwMode="auto">
          <a:xfrm>
            <a:off x="5399088" y="1314717"/>
            <a:ext cx="3060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array()</a:t>
            </a:r>
            <a:r>
              <a:rPr lang="en-US" altLang="en-US" sz="2000">
                <a:latin typeface="Arial Narrow" panose="020B0604020202020204" pitchFamily="34" charset="0"/>
              </a:rPr>
              <a:t> = creates arrays</a:t>
            </a:r>
          </a:p>
        </p:txBody>
      </p:sp>
      <p:sp>
        <p:nvSpPr>
          <p:cNvPr id="16388" name="Text Box 6">
            <a:extLst>
              <a:ext uri="{FF2B5EF4-FFF2-40B4-BE49-F238E27FC236}">
                <a16:creationId xmlns:a16="http://schemas.microsoft.com/office/drawing/2014/main" xmlns="" id="{83B49347-48B6-1349-B85B-171FDE262FB9}"/>
              </a:ext>
            </a:extLst>
          </p:cNvPr>
          <p:cNvSpPr txBox="1">
            <a:spLocks noChangeArrowheads="1"/>
          </p:cNvSpPr>
          <p:nvPr/>
        </p:nvSpPr>
        <p:spPr bwMode="auto">
          <a:xfrm>
            <a:off x="190883" y="1463436"/>
            <a:ext cx="4608513" cy="1141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t>$</a:t>
            </a:r>
            <a:r>
              <a:rPr lang="en-US" altLang="en-US" dirty="0" err="1"/>
              <a:t>arr</a:t>
            </a:r>
            <a:r>
              <a:rPr lang="en-US" altLang="en-US" dirty="0"/>
              <a:t> = array("foo" =&gt; "bar", 12 =&gt; true);</a:t>
            </a:r>
          </a:p>
          <a:p>
            <a:pPr eaLnBrk="1" hangingPunct="1"/>
            <a:r>
              <a:rPr lang="en-US" altLang="en-US" dirty="0"/>
              <a:t>echo $</a:t>
            </a:r>
            <a:r>
              <a:rPr lang="en-US" altLang="en-US" dirty="0" err="1"/>
              <a:t>arr</a:t>
            </a:r>
            <a:r>
              <a:rPr lang="en-US" altLang="en-US" dirty="0"/>
              <a:t>["foo"]; // bar</a:t>
            </a:r>
          </a:p>
          <a:p>
            <a:pPr eaLnBrk="1" hangingPunct="1"/>
            <a:r>
              <a:rPr lang="en-US" altLang="en-US" dirty="0"/>
              <a:t>echo $</a:t>
            </a:r>
            <a:r>
              <a:rPr lang="en-US" altLang="en-US" dirty="0" err="1"/>
              <a:t>arr</a:t>
            </a:r>
            <a:r>
              <a:rPr lang="en-US" altLang="en-US" dirty="0"/>
              <a:t>[12];    // 1</a:t>
            </a:r>
          </a:p>
          <a:p>
            <a:pPr eaLnBrk="1" hangingPunct="1"/>
            <a:r>
              <a:rPr lang="en-US" altLang="en-US" dirty="0"/>
              <a:t>?&gt;</a:t>
            </a:r>
          </a:p>
        </p:txBody>
      </p:sp>
      <p:sp>
        <p:nvSpPr>
          <p:cNvPr id="16389" name="Text Box 7">
            <a:extLst>
              <a:ext uri="{FF2B5EF4-FFF2-40B4-BE49-F238E27FC236}">
                <a16:creationId xmlns:a16="http://schemas.microsoft.com/office/drawing/2014/main" xmlns="" id="{268D1867-84CC-B546-9660-D280CE6245DC}"/>
              </a:ext>
            </a:extLst>
          </p:cNvPr>
          <p:cNvSpPr txBox="1">
            <a:spLocks noChangeArrowheads="1"/>
          </p:cNvSpPr>
          <p:nvPr/>
        </p:nvSpPr>
        <p:spPr bwMode="auto">
          <a:xfrm>
            <a:off x="5292725" y="1700213"/>
            <a:ext cx="34559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accent2"/>
                </a:solidFill>
                <a:latin typeface="Arial Narrow" panose="020B0604020202020204" pitchFamily="34" charset="0"/>
              </a:rPr>
              <a:t>key</a:t>
            </a:r>
            <a:r>
              <a:rPr lang="en-US" altLang="en-US" sz="2000">
                <a:latin typeface="Arial Narrow" panose="020B0604020202020204" pitchFamily="34" charset="0"/>
              </a:rPr>
              <a:t> = either an integer or a string. </a:t>
            </a:r>
          </a:p>
          <a:p>
            <a:pPr eaLnBrk="1" hangingPunct="1">
              <a:spcBef>
                <a:spcPct val="50000"/>
              </a:spcBef>
            </a:pPr>
            <a:r>
              <a:rPr lang="en-US" altLang="en-US" sz="2000">
                <a:solidFill>
                  <a:schemeClr val="accent2"/>
                </a:solidFill>
                <a:latin typeface="Arial Narrow" panose="020B0604020202020204" pitchFamily="34" charset="0"/>
              </a:rPr>
              <a:t>value</a:t>
            </a:r>
            <a:r>
              <a:rPr lang="en-US" altLang="en-US" sz="2000">
                <a:latin typeface="Arial Narrow" panose="020B0604020202020204" pitchFamily="34" charset="0"/>
              </a:rPr>
              <a:t> = any PHP type.</a:t>
            </a:r>
          </a:p>
        </p:txBody>
      </p:sp>
      <p:grpSp>
        <p:nvGrpSpPr>
          <p:cNvPr id="2" name="Group 15">
            <a:extLst>
              <a:ext uri="{FF2B5EF4-FFF2-40B4-BE49-F238E27FC236}">
                <a16:creationId xmlns:a16="http://schemas.microsoft.com/office/drawing/2014/main" xmlns="" id="{7C4D3BEA-90DC-1342-8BF9-5027B641533F}"/>
              </a:ext>
            </a:extLst>
          </p:cNvPr>
          <p:cNvGrpSpPr>
            <a:grpSpLocks/>
          </p:cNvGrpSpPr>
          <p:nvPr/>
        </p:nvGrpSpPr>
        <p:grpSpPr bwMode="auto">
          <a:xfrm>
            <a:off x="179388" y="2708275"/>
            <a:ext cx="8642350" cy="1222375"/>
            <a:chOff x="113" y="1752"/>
            <a:chExt cx="5444" cy="770"/>
          </a:xfrm>
        </p:grpSpPr>
        <p:sp>
          <p:nvSpPr>
            <p:cNvPr id="16398" name="Text Box 8">
              <a:extLst>
                <a:ext uri="{FF2B5EF4-FFF2-40B4-BE49-F238E27FC236}">
                  <a16:creationId xmlns:a16="http://schemas.microsoft.com/office/drawing/2014/main" xmlns="" id="{70F740D9-C09B-AD40-9297-7F998CE90176}"/>
                </a:ext>
              </a:extLst>
            </p:cNvPr>
            <p:cNvSpPr txBox="1">
              <a:spLocks noChangeArrowheads="1"/>
            </p:cNvSpPr>
            <p:nvPr/>
          </p:nvSpPr>
          <p:spPr bwMode="auto">
            <a:xfrm>
              <a:off x="113" y="1842"/>
              <a:ext cx="3130" cy="58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array(5 =&gt; 43, 32, 56, "b" =&gt; 12);</a:t>
              </a:r>
            </a:p>
            <a:p>
              <a:pPr eaLnBrk="1" hangingPunct="1"/>
              <a:r>
                <a:rPr lang="en-US" altLang="en-US"/>
                <a:t>array(5 =&gt; 43, 6 =&gt; 32, 7 =&gt; 56, "b" =&gt; 12);</a:t>
              </a:r>
            </a:p>
            <a:p>
              <a:pPr eaLnBrk="1" hangingPunct="1"/>
              <a:r>
                <a:rPr lang="en-US" altLang="en-US"/>
                <a:t>?&gt;</a:t>
              </a:r>
            </a:p>
          </p:txBody>
        </p:sp>
        <p:sp>
          <p:nvSpPr>
            <p:cNvPr id="16399" name="Text Box 9">
              <a:extLst>
                <a:ext uri="{FF2B5EF4-FFF2-40B4-BE49-F238E27FC236}">
                  <a16:creationId xmlns:a16="http://schemas.microsoft.com/office/drawing/2014/main" xmlns="" id="{17E84EEF-B945-3E4E-8656-98D0A1F4588E}"/>
                </a:ext>
              </a:extLst>
            </p:cNvPr>
            <p:cNvSpPr txBox="1">
              <a:spLocks noChangeArrowheads="1"/>
            </p:cNvSpPr>
            <p:nvPr/>
          </p:nvSpPr>
          <p:spPr bwMode="auto">
            <a:xfrm>
              <a:off x="3379" y="1752"/>
              <a:ext cx="2178"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latin typeface="Arial Narrow" panose="020B0604020202020204" pitchFamily="34" charset="0"/>
                </a:rPr>
                <a:t>if </a:t>
              </a:r>
              <a:r>
                <a:rPr lang="en-US" altLang="en-US" sz="2000">
                  <a:solidFill>
                    <a:schemeClr val="accent2"/>
                  </a:solidFill>
                  <a:latin typeface="Arial Narrow" panose="020B0604020202020204" pitchFamily="34" charset="0"/>
                </a:rPr>
                <a:t>no key</a:t>
              </a:r>
              <a:r>
                <a:rPr lang="en-US" altLang="en-US" sz="2000">
                  <a:latin typeface="Arial Narrow" panose="020B0604020202020204" pitchFamily="34" charset="0"/>
                </a:rPr>
                <a:t>, the maximum of the integer indices + 1. </a:t>
              </a:r>
            </a:p>
            <a:p>
              <a:pPr eaLnBrk="1" hangingPunct="1">
                <a:spcBef>
                  <a:spcPct val="50000"/>
                </a:spcBef>
              </a:pPr>
              <a:r>
                <a:rPr lang="en-US" altLang="en-US" sz="2000">
                  <a:latin typeface="Arial Narrow" panose="020B0604020202020204" pitchFamily="34" charset="0"/>
                </a:rPr>
                <a:t>if </a:t>
              </a:r>
              <a:r>
                <a:rPr lang="en-US" altLang="en-US" sz="2000">
                  <a:solidFill>
                    <a:schemeClr val="accent2"/>
                  </a:solidFill>
                  <a:latin typeface="Arial Narrow" panose="020B0604020202020204" pitchFamily="34" charset="0"/>
                </a:rPr>
                <a:t>an existing key</a:t>
              </a:r>
              <a:r>
                <a:rPr lang="en-US" altLang="en-US" sz="2000">
                  <a:latin typeface="Arial Narrow" panose="020B0604020202020204" pitchFamily="34" charset="0"/>
                </a:rPr>
                <a:t>, its value will be overwritten.</a:t>
              </a:r>
            </a:p>
          </p:txBody>
        </p:sp>
      </p:grpSp>
      <p:grpSp>
        <p:nvGrpSpPr>
          <p:cNvPr id="3" name="Group 18">
            <a:extLst>
              <a:ext uri="{FF2B5EF4-FFF2-40B4-BE49-F238E27FC236}">
                <a16:creationId xmlns:a16="http://schemas.microsoft.com/office/drawing/2014/main" xmlns="" id="{65A8F83C-BCBF-7B48-84A8-53B6B8FD929C}"/>
              </a:ext>
            </a:extLst>
          </p:cNvPr>
          <p:cNvGrpSpPr>
            <a:grpSpLocks/>
          </p:cNvGrpSpPr>
          <p:nvPr/>
        </p:nvGrpSpPr>
        <p:grpSpPr bwMode="auto">
          <a:xfrm>
            <a:off x="250825" y="4078288"/>
            <a:ext cx="8642350" cy="2424112"/>
            <a:chOff x="158" y="2569"/>
            <a:chExt cx="5444" cy="1527"/>
          </a:xfrm>
        </p:grpSpPr>
        <p:sp>
          <p:nvSpPr>
            <p:cNvPr id="16392" name="Text Box 10">
              <a:extLst>
                <a:ext uri="{FF2B5EF4-FFF2-40B4-BE49-F238E27FC236}">
                  <a16:creationId xmlns:a16="http://schemas.microsoft.com/office/drawing/2014/main" xmlns="" id="{EC7F23CD-41B4-2940-8F1A-96B66ED9AB0C}"/>
                </a:ext>
              </a:extLst>
            </p:cNvPr>
            <p:cNvSpPr txBox="1">
              <a:spLocks noChangeArrowheads="1"/>
            </p:cNvSpPr>
            <p:nvPr/>
          </p:nvSpPr>
          <p:spPr bwMode="auto">
            <a:xfrm>
              <a:off x="158" y="2614"/>
              <a:ext cx="3538" cy="138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$arr = array(5 =&gt; 1, 12 =&gt; 2);</a:t>
              </a:r>
            </a:p>
            <a:p>
              <a:pPr eaLnBrk="1" hangingPunct="1"/>
              <a:r>
                <a:rPr lang="en-US" altLang="en-US"/>
                <a:t>$arr[] = 56;    // the same as $arr[13] = 56;</a:t>
              </a:r>
            </a:p>
            <a:p>
              <a:pPr eaLnBrk="1" hangingPunct="1"/>
              <a:r>
                <a:rPr lang="en-US" altLang="en-US"/>
                <a:t>$arr["x"] = 42; // adds a new element</a:t>
              </a:r>
            </a:p>
            <a:p>
              <a:pPr eaLnBrk="1" hangingPunct="1"/>
              <a:r>
                <a:rPr lang="en-US" altLang="en-US"/>
                <a:t>unset($arr[5]); // removes the element</a:t>
              </a:r>
            </a:p>
            <a:p>
              <a:pPr eaLnBrk="1" hangingPunct="1"/>
              <a:r>
                <a:rPr lang="en-US" altLang="en-US"/>
                <a:t>unset($arr);    // deletes the whole array</a:t>
              </a:r>
            </a:p>
            <a:p>
              <a:pPr eaLnBrk="1" hangingPunct="1"/>
              <a:r>
                <a:rPr lang="en-US" altLang="en-US"/>
                <a:t>$a = array(1 =&gt; 'one', 2 =&gt; 'two', 3 =&gt; 'three');</a:t>
              </a:r>
            </a:p>
            <a:p>
              <a:pPr eaLnBrk="1" hangingPunct="1"/>
              <a:r>
                <a:rPr lang="en-US" altLang="en-US"/>
                <a:t>unset($a[2]);</a:t>
              </a:r>
            </a:p>
            <a:p>
              <a:pPr eaLnBrk="1" hangingPunct="1"/>
              <a:r>
                <a:rPr lang="en-US" altLang="en-US"/>
                <a:t>$b = array_values($a);</a:t>
              </a:r>
            </a:p>
            <a:p>
              <a:pPr eaLnBrk="1" hangingPunct="1"/>
              <a:r>
                <a:rPr lang="en-US" altLang="en-US"/>
                <a:t>?&gt;</a:t>
              </a:r>
            </a:p>
          </p:txBody>
        </p:sp>
        <p:sp>
          <p:nvSpPr>
            <p:cNvPr id="16393" name="Text Box 11">
              <a:extLst>
                <a:ext uri="{FF2B5EF4-FFF2-40B4-BE49-F238E27FC236}">
                  <a16:creationId xmlns:a16="http://schemas.microsoft.com/office/drawing/2014/main" xmlns="" id="{5023A447-E388-9C4A-82ED-6AB2D898AC11}"/>
                </a:ext>
              </a:extLst>
            </p:cNvPr>
            <p:cNvSpPr txBox="1">
              <a:spLocks noChangeArrowheads="1"/>
            </p:cNvSpPr>
            <p:nvPr/>
          </p:nvSpPr>
          <p:spPr bwMode="auto">
            <a:xfrm>
              <a:off x="3786" y="2569"/>
              <a:ext cx="1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b="1">
                  <a:latin typeface="Arial Narrow" panose="020B0604020202020204" pitchFamily="34" charset="0"/>
                </a:rPr>
                <a:t>can set values in an array</a:t>
              </a:r>
            </a:p>
          </p:txBody>
        </p:sp>
        <p:sp>
          <p:nvSpPr>
            <p:cNvPr id="16394" name="Text Box 12">
              <a:extLst>
                <a:ext uri="{FF2B5EF4-FFF2-40B4-BE49-F238E27FC236}">
                  <a16:creationId xmlns:a16="http://schemas.microsoft.com/office/drawing/2014/main" xmlns="" id="{AF8A2BC1-EC87-C74D-B8BE-18AEB330EACF}"/>
                </a:ext>
              </a:extLst>
            </p:cNvPr>
            <p:cNvSpPr txBox="1">
              <a:spLocks noChangeArrowheads="1"/>
            </p:cNvSpPr>
            <p:nvPr/>
          </p:nvSpPr>
          <p:spPr bwMode="auto">
            <a:xfrm>
              <a:off x="3787" y="2886"/>
              <a:ext cx="154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unset()</a:t>
              </a:r>
              <a:r>
                <a:rPr lang="en-US" altLang="en-US" sz="2000">
                  <a:latin typeface="Arial Narrow" panose="020B0604020202020204" pitchFamily="34" charset="0"/>
                </a:rPr>
                <a:t> removes a key/value pair</a:t>
              </a:r>
            </a:p>
          </p:txBody>
        </p:sp>
        <p:sp>
          <p:nvSpPr>
            <p:cNvPr id="16395" name="Text Box 13">
              <a:extLst>
                <a:ext uri="{FF2B5EF4-FFF2-40B4-BE49-F238E27FC236}">
                  <a16:creationId xmlns:a16="http://schemas.microsoft.com/office/drawing/2014/main" xmlns="" id="{A1A51723-A3D7-0344-B40B-887440BF215A}"/>
                </a:ext>
              </a:extLst>
            </p:cNvPr>
            <p:cNvSpPr txBox="1">
              <a:spLocks noChangeArrowheads="1"/>
            </p:cNvSpPr>
            <p:nvPr/>
          </p:nvSpPr>
          <p:spPr bwMode="auto">
            <a:xfrm>
              <a:off x="3787" y="3884"/>
              <a:ext cx="14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solidFill>
                    <a:schemeClr val="tx2"/>
                  </a:solidFill>
                  <a:latin typeface="Arial Narrow" panose="020B0604020202020204" pitchFamily="34" charset="0"/>
                </a:rPr>
                <a:t>*Find more on arrays</a:t>
              </a:r>
              <a:endParaRPr lang="en-US" altLang="en-US" sz="2000">
                <a:solidFill>
                  <a:schemeClr val="tx2"/>
                </a:solidFill>
                <a:latin typeface="Arial Narrow" panose="020B0604020202020204" pitchFamily="34" charset="0"/>
              </a:endParaRPr>
            </a:p>
          </p:txBody>
        </p:sp>
        <p:sp>
          <p:nvSpPr>
            <p:cNvPr id="16396" name="Text Box 14">
              <a:extLst>
                <a:ext uri="{FF2B5EF4-FFF2-40B4-BE49-F238E27FC236}">
                  <a16:creationId xmlns:a16="http://schemas.microsoft.com/office/drawing/2014/main" xmlns="" id="{6FB61339-8AFD-5249-ACAF-E5EC93396264}"/>
                </a:ext>
              </a:extLst>
            </p:cNvPr>
            <p:cNvSpPr txBox="1">
              <a:spLocks noChangeArrowheads="1"/>
            </p:cNvSpPr>
            <p:nvPr/>
          </p:nvSpPr>
          <p:spPr bwMode="auto">
            <a:xfrm>
              <a:off x="3742" y="3385"/>
              <a:ext cx="17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array_values()</a:t>
              </a:r>
              <a:r>
                <a:rPr lang="en-US" altLang="en-US" sz="2000">
                  <a:latin typeface="Arial Narrow" panose="020B0604020202020204" pitchFamily="34" charset="0"/>
                </a:rPr>
                <a:t> makes reindexing effect (indexing numerically)</a:t>
              </a:r>
            </a:p>
          </p:txBody>
        </p:sp>
        <p:sp>
          <p:nvSpPr>
            <p:cNvPr id="16397" name="Text Box 17">
              <a:hlinkClick r:id="rId3"/>
              <a:extLst>
                <a:ext uri="{FF2B5EF4-FFF2-40B4-BE49-F238E27FC236}">
                  <a16:creationId xmlns:a16="http://schemas.microsoft.com/office/drawing/2014/main" xmlns="" id="{224764FA-6D10-D543-A4C8-666382E32BAC}"/>
                </a:ext>
              </a:extLst>
            </p:cNvPr>
            <p:cNvSpPr txBox="1">
              <a:spLocks noChangeArrowheads="1"/>
            </p:cNvSpPr>
            <p:nvPr/>
          </p:nvSpPr>
          <p:spPr bwMode="auto">
            <a:xfrm>
              <a:off x="1973" y="3657"/>
              <a:ext cx="1542"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xmlns="" id="{B176EEA5-FABE-F04A-8AB1-5DB8EC20A5C5}"/>
              </a:ext>
            </a:extLst>
          </p:cNvPr>
          <p:cNvSpPr>
            <a:spLocks noGrp="1"/>
          </p:cNvSpPr>
          <p:nvPr>
            <p:ph type="title"/>
          </p:nvPr>
        </p:nvSpPr>
        <p:spPr/>
        <p:txBody>
          <a:bodyPr/>
          <a:lstStyle/>
          <a:p>
            <a:r>
              <a:rPr lang="en-US" altLang="en-US">
                <a:ea typeface="ＭＳ Ｐゴシック" panose="020B0600070205080204" pitchFamily="34" charset="-128"/>
              </a:rPr>
              <a:t>ARRAY FUNCTIONS</a:t>
            </a:r>
          </a:p>
        </p:txBody>
      </p:sp>
      <p:sp>
        <p:nvSpPr>
          <p:cNvPr id="3" name="Content Placeholder 2">
            <a:extLst>
              <a:ext uri="{FF2B5EF4-FFF2-40B4-BE49-F238E27FC236}">
                <a16:creationId xmlns:a16="http://schemas.microsoft.com/office/drawing/2014/main" xmlns="" id="{6EFDF31F-4EF3-FB43-B768-E6FDB8EBF070}"/>
              </a:ext>
            </a:extLst>
          </p:cNvPr>
          <p:cNvSpPr>
            <a:spLocks noGrp="1"/>
          </p:cNvSpPr>
          <p:nvPr>
            <p:ph idx="1"/>
          </p:nvPr>
        </p:nvSpPr>
        <p:spPr>
          <a:xfrm>
            <a:off x="0" y="1484784"/>
            <a:ext cx="9144000" cy="5289942"/>
          </a:xfrm>
        </p:spPr>
        <p:txBody>
          <a:bodyPr>
            <a:normAutofit fontScale="77500" lnSpcReduction="20000"/>
          </a:bodyPr>
          <a:lstStyle/>
          <a:p>
            <a:r>
              <a:rPr lang="en-US" altLang="en-US" dirty="0" err="1">
                <a:ea typeface="ＭＳ Ｐゴシック" panose="020B0600070205080204" pitchFamily="34" charset="-128"/>
              </a:rPr>
              <a:t>is_array</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echo (</a:t>
            </a:r>
            <a:r>
              <a:rPr lang="en-US" altLang="en-US" dirty="0" err="1">
                <a:ea typeface="ＭＳ Ｐゴシック" panose="020B0600070205080204" pitchFamily="34" charset="-128"/>
              </a:rPr>
              <a:t>is_array</a:t>
            </a:r>
            <a:r>
              <a:rPr lang="en-US" altLang="en-US" dirty="0">
                <a:ea typeface="ＭＳ Ｐゴシック" panose="020B0600070205080204" pitchFamily="34" charset="-128"/>
              </a:rPr>
              <a:t>($</a:t>
            </a:r>
            <a:r>
              <a:rPr lang="en-US" altLang="en-US" dirty="0" err="1">
                <a:ea typeface="ＭＳ Ｐゴシック" panose="020B0600070205080204" pitchFamily="34" charset="-128"/>
              </a:rPr>
              <a:t>fred</a:t>
            </a:r>
            <a:r>
              <a:rPr lang="en-US" altLang="en-US" dirty="0">
                <a:ea typeface="ＭＳ Ｐゴシック" panose="020B0600070205080204" pitchFamily="34" charset="-128"/>
              </a:rPr>
              <a:t>)) ? "Is an array" : "Is not an array”;</a:t>
            </a:r>
          </a:p>
          <a:p>
            <a:r>
              <a:rPr lang="en-US" altLang="en-US" dirty="0">
                <a:ea typeface="ＭＳ Ｐゴシック" panose="020B0600070205080204" pitchFamily="34" charset="-128"/>
              </a:rPr>
              <a:t>Count</a:t>
            </a:r>
          </a:p>
          <a:p>
            <a:pPr lvl="1"/>
            <a:r>
              <a:rPr lang="en-US" altLang="en-US" dirty="0">
                <a:ea typeface="ＭＳ Ｐゴシック" panose="020B0600070205080204" pitchFamily="34" charset="-128"/>
              </a:rPr>
              <a:t>echo count($</a:t>
            </a:r>
            <a:r>
              <a:rPr lang="en-US" altLang="en-US" dirty="0" err="1">
                <a:ea typeface="ＭＳ Ｐゴシック" panose="020B0600070205080204" pitchFamily="34" charset="-128"/>
              </a:rPr>
              <a:t>fred</a:t>
            </a:r>
            <a:r>
              <a:rPr lang="en-US" altLang="en-US" dirty="0">
                <a:ea typeface="ＭＳ Ｐゴシック" panose="020B0600070205080204" pitchFamily="34" charset="-128"/>
              </a:rPr>
              <a:t>);</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Sort </a:t>
            </a:r>
          </a:p>
          <a:p>
            <a:pPr lvl="1"/>
            <a:r>
              <a:rPr lang="en-US" altLang="en-US" dirty="0">
                <a:ea typeface="ＭＳ Ｐゴシック" panose="020B0600070205080204" pitchFamily="34" charset="-128"/>
              </a:rPr>
              <a:t>sort the elements of the $cars array in ascending alphabetical order:</a:t>
            </a:r>
          </a:p>
          <a:p>
            <a:pPr marL="757238" lvl="2" indent="0"/>
            <a:r>
              <a:rPr lang="en-US" altLang="en-US" sz="2000" dirty="0">
                <a:ea typeface="ＭＳ Ｐゴシック" panose="020B0600070205080204" pitchFamily="34" charset="-128"/>
              </a:rPr>
              <a:t>&lt;?</a:t>
            </a:r>
            <a:r>
              <a:rPr lang="en-US" altLang="en-US" sz="2000" dirty="0" err="1">
                <a:ea typeface="ＭＳ Ｐゴシック" panose="020B0600070205080204" pitchFamily="34" charset="-128"/>
              </a:rPr>
              <a:t>php</a:t>
            </a:r>
            <a:endParaRPr lang="en-US" altLang="en-US" sz="2000" dirty="0">
              <a:ea typeface="ＭＳ Ｐゴシック" panose="020B0600070205080204" pitchFamily="34" charset="-128"/>
            </a:endParaRPr>
          </a:p>
          <a:p>
            <a:pPr marL="757238" lvl="2" indent="0"/>
            <a:r>
              <a:rPr lang="en-US" altLang="en-US" sz="2000" dirty="0">
                <a:ea typeface="ＭＳ Ｐゴシック" panose="020B0600070205080204" pitchFamily="34" charset="-128"/>
              </a:rPr>
              <a:t>$cars=array("</a:t>
            </a:r>
            <a:r>
              <a:rPr lang="en-US" altLang="en-US" sz="2000" dirty="0" err="1">
                <a:ea typeface="ＭＳ Ｐゴシック" panose="020B0600070205080204" pitchFamily="34" charset="-128"/>
              </a:rPr>
              <a:t>Volvo","BMW","Toyota</a:t>
            </a:r>
            <a:r>
              <a:rPr lang="en-US" altLang="en-US" sz="2000" dirty="0">
                <a:ea typeface="ＭＳ Ｐゴシック" panose="020B0600070205080204" pitchFamily="34" charset="-128"/>
              </a:rPr>
              <a:t>");</a:t>
            </a:r>
          </a:p>
          <a:p>
            <a:pPr marL="757238" lvl="2" indent="0"/>
            <a:r>
              <a:rPr lang="en-US" altLang="en-US" sz="2000" dirty="0">
                <a:ea typeface="ＭＳ Ｐゴシック" panose="020B0600070205080204" pitchFamily="34" charset="-128"/>
              </a:rPr>
              <a:t>sort($cars);</a:t>
            </a:r>
          </a:p>
          <a:p>
            <a:pPr marL="757238" lvl="2" indent="0"/>
            <a:r>
              <a:rPr lang="en-US" altLang="en-US" sz="2000" dirty="0">
                <a:ea typeface="ＭＳ Ｐゴシック" panose="020B0600070205080204" pitchFamily="34" charset="-128"/>
              </a:rPr>
              <a:t>?&gt;</a:t>
            </a:r>
            <a:endParaRPr lang="en-US" altLang="en-US" dirty="0">
              <a:ea typeface="ＭＳ Ｐゴシック" panose="020B0600070205080204" pitchFamily="34" charset="-128"/>
            </a:endParaRPr>
          </a:p>
          <a:p>
            <a:r>
              <a:rPr lang="en-US" altLang="en-US" sz="2400" dirty="0">
                <a:ea typeface="ＭＳ Ｐゴシック" panose="020B0600070205080204" pitchFamily="34" charset="-128"/>
              </a:rPr>
              <a:t>Shuffle</a:t>
            </a:r>
          </a:p>
          <a:p>
            <a:pPr marL="757238" lvl="2" indent="0"/>
            <a:r>
              <a:rPr lang="en-US" altLang="en-US" sz="2000" dirty="0">
                <a:ea typeface="ＭＳ Ｐゴシック" panose="020B0600070205080204" pitchFamily="34" charset="-128"/>
              </a:rPr>
              <a:t>&lt;?</a:t>
            </a:r>
            <a:r>
              <a:rPr lang="en-US" altLang="en-US" sz="2000" dirty="0" err="1">
                <a:ea typeface="ＭＳ Ｐゴシック" panose="020B0600070205080204" pitchFamily="34" charset="-128"/>
              </a:rPr>
              <a:t>php</a:t>
            </a:r>
            <a:endParaRPr lang="en-US" altLang="en-US" sz="2000" dirty="0">
              <a:ea typeface="ＭＳ Ｐゴシック" panose="020B0600070205080204" pitchFamily="34" charset="-128"/>
            </a:endParaRPr>
          </a:p>
          <a:p>
            <a:pPr marL="757238" lvl="2" indent="0"/>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my_array</a:t>
            </a:r>
            <a:r>
              <a:rPr lang="en-US" altLang="en-US" sz="2000" dirty="0">
                <a:ea typeface="ＭＳ Ｐゴシック" panose="020B0600070205080204" pitchFamily="34" charset="-128"/>
              </a:rPr>
              <a:t> = array("</a:t>
            </a:r>
            <a:r>
              <a:rPr lang="en-US" altLang="en-US" sz="2000" dirty="0" err="1">
                <a:ea typeface="ＭＳ Ｐゴシック" panose="020B0600070205080204" pitchFamily="34" charset="-128"/>
              </a:rPr>
              <a:t>red","green","blue","yellow","purple</a:t>
            </a:r>
            <a:r>
              <a:rPr lang="en-US" altLang="en-US" sz="2000" dirty="0">
                <a:ea typeface="ＭＳ Ｐゴシック" panose="020B0600070205080204" pitchFamily="34" charset="-128"/>
              </a:rPr>
              <a:t>");</a:t>
            </a:r>
          </a:p>
          <a:p>
            <a:pPr marL="757238" lvl="2" indent="0"/>
            <a:r>
              <a:rPr lang="en-US" altLang="en-US" sz="2000" dirty="0">
                <a:ea typeface="ＭＳ Ｐゴシック" panose="020B0600070205080204" pitchFamily="34" charset="-128"/>
              </a:rPr>
              <a:t>shuffle($</a:t>
            </a:r>
            <a:r>
              <a:rPr lang="en-US" altLang="en-US" sz="2000" dirty="0" err="1">
                <a:ea typeface="ＭＳ Ｐゴシック" panose="020B0600070205080204" pitchFamily="34" charset="-128"/>
              </a:rPr>
              <a:t>my_array</a:t>
            </a:r>
            <a:r>
              <a:rPr lang="en-US" altLang="en-US" sz="2000" dirty="0">
                <a:ea typeface="ＭＳ Ｐゴシック" panose="020B0600070205080204" pitchFamily="34" charset="-128"/>
              </a:rPr>
              <a:t>);</a:t>
            </a:r>
          </a:p>
          <a:p>
            <a:pPr marL="757238" lvl="2" indent="0"/>
            <a:r>
              <a:rPr lang="en-US" altLang="en-US" sz="2000" dirty="0" err="1">
                <a:ea typeface="ＭＳ Ｐゴシック" panose="020B0600070205080204" pitchFamily="34" charset="-128"/>
              </a:rPr>
              <a:t>print_r</a:t>
            </a: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my_array</a:t>
            </a:r>
            <a:r>
              <a:rPr lang="en-US" altLang="en-US" sz="2000" dirty="0">
                <a:ea typeface="ＭＳ Ｐゴシック" panose="020B0600070205080204" pitchFamily="34" charset="-128"/>
              </a:rPr>
              <a:t>);</a:t>
            </a:r>
          </a:p>
          <a:p>
            <a:pPr marL="757238" lvl="2" indent="0"/>
            <a:r>
              <a:rPr lang="en-US" altLang="en-US" sz="2000" dirty="0">
                <a:ea typeface="ＭＳ Ｐゴシック" panose="020B0600070205080204" pitchFamily="34" charset="-128"/>
              </a:rPr>
              <a:t>?&gt;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xmlns="" id="{5B68D85E-1395-A748-B60F-261F07D0306F}"/>
              </a:ext>
            </a:extLst>
          </p:cNvPr>
          <p:cNvSpPr>
            <a:spLocks noGrp="1"/>
          </p:cNvSpPr>
          <p:nvPr>
            <p:ph type="title"/>
          </p:nvPr>
        </p:nvSpPr>
        <p:spPr/>
        <p:txBody>
          <a:bodyPr/>
          <a:lstStyle/>
          <a:p>
            <a:r>
              <a:rPr lang="en-US" altLang="en-US">
                <a:ea typeface="ＭＳ Ｐゴシック" panose="020B0600070205080204" pitchFamily="34" charset="-128"/>
              </a:rPr>
              <a:t>Array Function 2</a:t>
            </a:r>
          </a:p>
        </p:txBody>
      </p:sp>
      <p:sp>
        <p:nvSpPr>
          <p:cNvPr id="3" name="Content Placeholder 2">
            <a:extLst>
              <a:ext uri="{FF2B5EF4-FFF2-40B4-BE49-F238E27FC236}">
                <a16:creationId xmlns:a16="http://schemas.microsoft.com/office/drawing/2014/main" xmlns="" id="{4D43C191-3E18-1D47-B0CB-6F5797AF353B}"/>
              </a:ext>
            </a:extLst>
          </p:cNvPr>
          <p:cNvSpPr>
            <a:spLocks noGrp="1"/>
          </p:cNvSpPr>
          <p:nvPr>
            <p:ph idx="1"/>
          </p:nvPr>
        </p:nvSpPr>
        <p:spPr>
          <a:xfrm>
            <a:off x="0" y="1340767"/>
            <a:ext cx="9144000" cy="5160045"/>
          </a:xfrm>
        </p:spPr>
        <p:txBody>
          <a:bodyPr>
            <a:normAutofit fontScale="92500" lnSpcReduction="20000"/>
          </a:bodyPr>
          <a:lstStyle/>
          <a:p>
            <a:pPr>
              <a:defRPr/>
            </a:pPr>
            <a:r>
              <a:rPr lang="en-US" dirty="0"/>
              <a:t>Explode</a:t>
            </a:r>
          </a:p>
          <a:p>
            <a:pPr marL="379413" lvl="1" indent="0">
              <a:buFont typeface="Wingdings" charset="0"/>
              <a:buNone/>
              <a:defRPr/>
            </a:pPr>
            <a:r>
              <a:rPr lang="en-US" sz="2000" dirty="0"/>
              <a:t>&lt;?</a:t>
            </a:r>
            <a:r>
              <a:rPr lang="en-US" sz="2000" dirty="0" err="1"/>
              <a:t>php</a:t>
            </a:r>
            <a:endParaRPr lang="en-US" sz="2000" dirty="0"/>
          </a:p>
          <a:p>
            <a:pPr marL="379413" lvl="1" indent="0">
              <a:buFont typeface="Wingdings" charset="0"/>
              <a:buNone/>
              <a:defRPr/>
            </a:pPr>
            <a:r>
              <a:rPr lang="en-US" sz="2000" dirty="0"/>
              <a:t>$temp = explode(' ', "This is a sentence with seven words");</a:t>
            </a:r>
          </a:p>
          <a:p>
            <a:pPr marL="379413" lvl="1" indent="0">
              <a:buFont typeface="Wingdings" charset="0"/>
              <a:buNone/>
              <a:defRPr/>
            </a:pPr>
            <a:r>
              <a:rPr lang="en-US" sz="2000" dirty="0" err="1"/>
              <a:t>print_r</a:t>
            </a:r>
            <a:r>
              <a:rPr lang="en-US" sz="2000" dirty="0"/>
              <a:t>($temp);</a:t>
            </a:r>
          </a:p>
          <a:p>
            <a:pPr marL="379413" lvl="1" indent="0">
              <a:buFont typeface="Wingdings" charset="0"/>
              <a:buNone/>
              <a:defRPr/>
            </a:pPr>
            <a:r>
              <a:rPr lang="en-US" sz="2000" dirty="0"/>
              <a:t>?&gt;</a:t>
            </a:r>
          </a:p>
          <a:p>
            <a:pPr marL="342900" indent="-342900">
              <a:defRPr/>
            </a:pPr>
            <a:r>
              <a:rPr lang="en-US" dirty="0"/>
              <a:t>Output</a:t>
            </a:r>
          </a:p>
          <a:p>
            <a:pPr marL="0" indent="0">
              <a:buFontTx/>
              <a:buNone/>
              <a:defRPr/>
            </a:pPr>
            <a:r>
              <a:rPr lang="en-US" sz="2400" dirty="0"/>
              <a:t>Array ( [0] =&gt; This [1] =&gt; is [2] =&gt; a[3] =&gt; sentence [4] =&gt; with </a:t>
            </a:r>
            <a:r>
              <a:rPr lang="cs-CZ" sz="2400" dirty="0"/>
              <a:t>[5] =&gt; seven </a:t>
            </a:r>
            <a:r>
              <a:rPr lang="nl-NL" sz="2400" dirty="0"/>
              <a:t>[6] =&gt; words )</a:t>
            </a:r>
          </a:p>
          <a:p>
            <a:pPr>
              <a:defRPr/>
            </a:pPr>
            <a:r>
              <a:rPr lang="nl-NL" sz="2400" dirty="0"/>
              <a:t>E</a:t>
            </a:r>
            <a:r>
              <a:rPr lang="en-US" sz="2400" dirty="0" err="1"/>
              <a:t>xtract</a:t>
            </a:r>
            <a:endParaRPr lang="en-US" sz="2400" dirty="0"/>
          </a:p>
          <a:p>
            <a:pPr marL="379413" lvl="1" indent="0">
              <a:buFont typeface="Wingdings" charset="0"/>
              <a:buNone/>
              <a:defRPr/>
            </a:pPr>
            <a:r>
              <a:rPr lang="en-US" sz="2000" dirty="0"/>
              <a:t>&lt;?</a:t>
            </a:r>
            <a:r>
              <a:rPr lang="en-US" sz="2000" dirty="0" err="1"/>
              <a:t>php</a:t>
            </a:r>
            <a:endParaRPr lang="en-US" sz="2000" dirty="0"/>
          </a:p>
          <a:p>
            <a:pPr marL="379413" lvl="1" indent="0">
              <a:buFont typeface="Wingdings" charset="0"/>
              <a:buNone/>
              <a:defRPr/>
            </a:pPr>
            <a:r>
              <a:rPr lang="en-US" sz="2000" dirty="0"/>
              <a:t>$a = "Original";</a:t>
            </a:r>
          </a:p>
          <a:p>
            <a:pPr marL="379413" lvl="1" indent="0">
              <a:buFont typeface="Wingdings" charset="0"/>
              <a:buNone/>
              <a:defRPr/>
            </a:pPr>
            <a:r>
              <a:rPr lang="tr-TR" sz="2000" dirty="0"/>
              <a:t>$my_array = array("a" =&gt; "Cat", "b" =&gt; "Dog", "c" =&gt; "Horse");</a:t>
            </a:r>
          </a:p>
          <a:p>
            <a:pPr marL="379413" lvl="1" indent="0">
              <a:buFont typeface="Wingdings" charset="0"/>
              <a:buNone/>
              <a:defRPr/>
            </a:pPr>
            <a:r>
              <a:rPr lang="tr-TR" sz="2000" dirty="0"/>
              <a:t>extract($my_array, EXTR_PREFIX_SAME, "dup");</a:t>
            </a:r>
          </a:p>
          <a:p>
            <a:pPr marL="379413" lvl="1" indent="0">
              <a:buFont typeface="Wingdings" charset="0"/>
              <a:buNone/>
              <a:defRPr/>
            </a:pPr>
            <a:r>
              <a:rPr lang="es-ES_tradnl" sz="2000" dirty="0"/>
              <a:t>echo "\$a = $a; \$b = $b; \$c = $c; \$dup_a = $dup_a";</a:t>
            </a:r>
          </a:p>
          <a:p>
            <a:pPr marL="379413" lvl="1" indent="0">
              <a:buFont typeface="Wingdings" charset="0"/>
              <a:buNone/>
              <a:defRPr/>
            </a:pPr>
            <a:r>
              <a:rPr lang="es-ES_tradnl" sz="2000" dirty="0"/>
              <a:t>?&gt;</a:t>
            </a:r>
          </a:p>
          <a:p>
            <a:pPr marL="379413" lvl="1" indent="0">
              <a:buFont typeface="Wingdings" charset="0"/>
              <a:buNone/>
              <a:defRPr/>
            </a:pPr>
            <a:r>
              <a:rPr lang="es-ES_tradnl" sz="2000" dirty="0"/>
              <a:t>O</a:t>
            </a:r>
            <a:r>
              <a:rPr lang="en-US" sz="2000" dirty="0" err="1"/>
              <a:t>ut</a:t>
            </a:r>
            <a:r>
              <a:rPr lang="en-US" sz="2000" dirty="0"/>
              <a:t> put </a:t>
            </a:r>
            <a:r>
              <a:rPr lang="en-US" sz="2000" dirty="0">
                <a:sym typeface="Wingdings"/>
              </a:rPr>
              <a:t> </a:t>
            </a:r>
            <a:r>
              <a:rPr lang="en-US" sz="2000" dirty="0"/>
              <a:t>$a = Original; $b = Dog; $c = Horse; $</a:t>
            </a:r>
            <a:r>
              <a:rPr lang="en-US" sz="2000" dirty="0" err="1"/>
              <a:t>dup_a</a:t>
            </a:r>
            <a:r>
              <a:rPr lang="en-US" sz="2000" dirty="0"/>
              <a:t> = Cat</a:t>
            </a:r>
            <a:endParaRPr lang="es-ES_tradnl" sz="2000" dirty="0"/>
          </a:p>
          <a:p>
            <a:pPr marL="379413" lvl="1" indent="0">
              <a:buFont typeface="Wingdings" charset="0"/>
              <a:buNone/>
              <a:defRPr/>
            </a:pPr>
            <a:endParaRPr lang="nl-NL"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xmlns="" id="{05B62045-AA44-E64F-8D49-7E155779615B}"/>
              </a:ext>
            </a:extLst>
          </p:cNvPr>
          <p:cNvSpPr>
            <a:spLocks noGrp="1"/>
          </p:cNvSpPr>
          <p:nvPr>
            <p:ph type="title"/>
          </p:nvPr>
        </p:nvSpPr>
        <p:spPr/>
        <p:txBody>
          <a:bodyPr/>
          <a:lstStyle/>
          <a:p>
            <a:r>
              <a:rPr lang="en-US" altLang="en-US">
                <a:ea typeface="ＭＳ Ｐゴシック" panose="020B0600070205080204" pitchFamily="34" charset="-128"/>
              </a:rPr>
              <a:t>Array Function 3</a:t>
            </a:r>
          </a:p>
        </p:txBody>
      </p:sp>
      <p:sp>
        <p:nvSpPr>
          <p:cNvPr id="21506" name="Content Placeholder 2">
            <a:extLst>
              <a:ext uri="{FF2B5EF4-FFF2-40B4-BE49-F238E27FC236}">
                <a16:creationId xmlns:a16="http://schemas.microsoft.com/office/drawing/2014/main" xmlns="" id="{B99CD9FD-4A6D-3946-9C60-2B3CB69FF20A}"/>
              </a:ext>
            </a:extLst>
          </p:cNvPr>
          <p:cNvSpPr>
            <a:spLocks noGrp="1"/>
          </p:cNvSpPr>
          <p:nvPr>
            <p:ph idx="1"/>
          </p:nvPr>
        </p:nvSpPr>
        <p:spPr/>
        <p:txBody>
          <a:bodyPr/>
          <a:lstStyle/>
          <a:p>
            <a:r>
              <a:rPr lang="en-US" altLang="en-US" dirty="0">
                <a:ea typeface="ＭＳ Ｐゴシック" panose="020B0600070205080204" pitchFamily="34" charset="-128"/>
              </a:rPr>
              <a:t>Compact</a:t>
            </a:r>
          </a:p>
          <a:p>
            <a:pPr marL="379413" lvl="1" indent="0">
              <a:buFont typeface="Wingdings" pitchFamily="2" charset="2"/>
              <a:buNone/>
            </a:pPr>
            <a:r>
              <a:rPr lang="en-US" altLang="en-US" sz="2000" dirty="0">
                <a:ea typeface="ＭＳ Ｐゴシック" panose="020B0600070205080204" pitchFamily="34" charset="-128"/>
              </a:rPr>
              <a:t>&lt;?</a:t>
            </a:r>
            <a:r>
              <a:rPr lang="en-US" altLang="en-US" sz="2000" dirty="0" err="1">
                <a:ea typeface="ＭＳ Ｐゴシック" panose="020B0600070205080204" pitchFamily="34" charset="-128"/>
              </a:rPr>
              <a:t>php</a:t>
            </a:r>
            <a:endParaRPr lang="en-US" altLang="en-US" sz="2000" dirty="0">
              <a:ea typeface="ＭＳ Ｐゴシック" panose="020B0600070205080204" pitchFamily="34" charset="-128"/>
            </a:endParaRPr>
          </a:p>
          <a:p>
            <a:pPr marL="379413" lvl="1" indent="0">
              <a:buFont typeface="Wingdings" pitchFamily="2" charset="2"/>
              <a:buNone/>
            </a:pP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firstname</a:t>
            </a:r>
            <a:r>
              <a:rPr lang="en-US" altLang="en-US" sz="2000" dirty="0">
                <a:ea typeface="ＭＳ Ｐゴシック" panose="020B0600070205080204" pitchFamily="34" charset="-128"/>
              </a:rPr>
              <a:t> = "Peter";</a:t>
            </a:r>
          </a:p>
          <a:p>
            <a:pPr marL="379413" lvl="1" indent="0">
              <a:buFont typeface="Wingdings" pitchFamily="2" charset="2"/>
              <a:buNone/>
            </a:pP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lastname</a:t>
            </a:r>
            <a:r>
              <a:rPr lang="en-US" altLang="en-US" sz="2000" dirty="0">
                <a:ea typeface="ＭＳ Ｐゴシック" panose="020B0600070205080204" pitchFamily="34" charset="-128"/>
              </a:rPr>
              <a:t> = "Griffin";</a:t>
            </a:r>
          </a:p>
          <a:p>
            <a:pPr marL="379413" lvl="1" indent="0">
              <a:buFont typeface="Wingdings" pitchFamily="2" charset="2"/>
              <a:buNone/>
            </a:pPr>
            <a:r>
              <a:rPr lang="en-US" altLang="en-US" sz="2000" dirty="0">
                <a:ea typeface="ＭＳ Ｐゴシック" panose="020B0600070205080204" pitchFamily="34" charset="-128"/>
              </a:rPr>
              <a:t>$age = "41”;</a:t>
            </a:r>
          </a:p>
          <a:p>
            <a:pPr marL="379413" lvl="1" indent="0">
              <a:buFont typeface="Wingdings" pitchFamily="2" charset="2"/>
              <a:buNone/>
            </a:pPr>
            <a:r>
              <a:rPr lang="en-US" altLang="en-US" sz="2000" dirty="0">
                <a:ea typeface="ＭＳ Ｐゴシック" panose="020B0600070205080204" pitchFamily="34" charset="-128"/>
              </a:rPr>
              <a:t>$result = compact("</a:t>
            </a:r>
            <a:r>
              <a:rPr lang="en-US" altLang="en-US" sz="2000" dirty="0" err="1">
                <a:ea typeface="ＭＳ Ｐゴシック" panose="020B0600070205080204" pitchFamily="34" charset="-128"/>
              </a:rPr>
              <a:t>firstname</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lastname</a:t>
            </a:r>
            <a:r>
              <a:rPr lang="en-US" altLang="en-US" sz="2000" dirty="0">
                <a:ea typeface="ＭＳ Ｐゴシック" panose="020B0600070205080204" pitchFamily="34" charset="-128"/>
              </a:rPr>
              <a:t>", "age");</a:t>
            </a:r>
          </a:p>
          <a:p>
            <a:pPr marL="379413" lvl="1" indent="0">
              <a:buFont typeface="Wingdings" pitchFamily="2" charset="2"/>
              <a:buNone/>
            </a:pPr>
            <a:r>
              <a:rPr lang="en-US" altLang="en-US" sz="2000" dirty="0" err="1">
                <a:ea typeface="ＭＳ Ｐゴシック" panose="020B0600070205080204" pitchFamily="34" charset="-128"/>
              </a:rPr>
              <a:t>print_r</a:t>
            </a:r>
            <a:r>
              <a:rPr lang="en-US" altLang="en-US" sz="2000" dirty="0">
                <a:ea typeface="ＭＳ Ｐゴシック" panose="020B0600070205080204" pitchFamily="34" charset="-128"/>
              </a:rPr>
              <a:t>($result);</a:t>
            </a:r>
          </a:p>
          <a:p>
            <a:pPr marL="379413" lvl="1" indent="0">
              <a:buFont typeface="Wingdings" pitchFamily="2" charset="2"/>
              <a:buNone/>
            </a:pPr>
            <a:r>
              <a:rPr lang="en-US" altLang="en-US" sz="2000" dirty="0">
                <a:ea typeface="ＭＳ Ｐゴシック" panose="020B0600070205080204" pitchFamily="34" charset="-128"/>
              </a:rPr>
              <a:t>?&gt;</a:t>
            </a:r>
          </a:p>
          <a:p>
            <a:pPr marL="379413" lvl="1" indent="0">
              <a:buFont typeface="Wingdings" pitchFamily="2" charset="2"/>
              <a:buNone/>
            </a:pPr>
            <a:endParaRPr lang="en-US" altLang="en-US" sz="2000" dirty="0">
              <a:ea typeface="ＭＳ Ｐゴシック" panose="020B0600070205080204" pitchFamily="34" charset="-128"/>
            </a:endParaRPr>
          </a:p>
          <a:p>
            <a:pPr marL="379413" lvl="1" indent="0">
              <a:buFont typeface="Wingdings" pitchFamily="2" charset="2"/>
              <a:buNone/>
            </a:pPr>
            <a:r>
              <a:rPr lang="en-US" altLang="en-US" sz="2000" dirty="0" err="1">
                <a:ea typeface="ＭＳ Ｐゴシック" panose="020B0600070205080204" pitchFamily="34" charset="-128"/>
              </a:rPr>
              <a:t>Output</a:t>
            </a:r>
            <a:r>
              <a:rPr lang="en-US" altLang="en-US" sz="2000" dirty="0" err="1">
                <a:ea typeface="ＭＳ Ｐゴシック" panose="020B0600070205080204" pitchFamily="34" charset="-128"/>
                <a:sym typeface="Wingdings" pitchFamily="2" charset="2"/>
              </a:rPr>
              <a:t></a:t>
            </a:r>
            <a:r>
              <a:rPr lang="en-US" altLang="en-US" sz="2000" dirty="0" err="1">
                <a:ea typeface="ＭＳ Ｐゴシック" panose="020B0600070205080204" pitchFamily="34" charset="-128"/>
              </a:rPr>
              <a:t>Array</a:t>
            </a:r>
            <a:r>
              <a:rPr lang="en-US" altLang="en-US" sz="2000" dirty="0">
                <a:ea typeface="ＭＳ Ｐゴシック" panose="020B0600070205080204" pitchFamily="34" charset="-128"/>
              </a:rPr>
              <a:t> ( [</a:t>
            </a:r>
            <a:r>
              <a:rPr lang="en-US" altLang="en-US" sz="2000" dirty="0" err="1">
                <a:ea typeface="ＭＳ Ｐゴシック" panose="020B0600070205080204" pitchFamily="34" charset="-128"/>
              </a:rPr>
              <a:t>firstname</a:t>
            </a:r>
            <a:r>
              <a:rPr lang="en-US" altLang="en-US" sz="2000" dirty="0">
                <a:ea typeface="ＭＳ Ｐゴシック" panose="020B0600070205080204" pitchFamily="34" charset="-128"/>
              </a:rPr>
              <a:t>] =&gt; Peter [</a:t>
            </a:r>
            <a:r>
              <a:rPr lang="en-US" altLang="en-US" sz="2000" dirty="0" err="1">
                <a:ea typeface="ＭＳ Ｐゴシック" panose="020B0600070205080204" pitchFamily="34" charset="-128"/>
              </a:rPr>
              <a:t>lastname</a:t>
            </a:r>
            <a:r>
              <a:rPr lang="en-US" altLang="en-US" sz="2000" dirty="0">
                <a:ea typeface="ＭＳ Ｐゴシック" panose="020B0600070205080204" pitchFamily="34" charset="-128"/>
              </a:rPr>
              <a:t>] =&gt; Griffin [age] =&gt; 41 )</a:t>
            </a:r>
          </a:p>
          <a:p>
            <a:r>
              <a:rPr lang="en-US" altLang="en-US" sz="2400" dirty="0">
                <a:ea typeface="ＭＳ Ｐゴシック" panose="020B0600070205080204" pitchFamily="34" charset="-128"/>
              </a:rPr>
              <a:t>Reset</a:t>
            </a:r>
          </a:p>
          <a:p>
            <a:endParaRPr lang="en-US" altLang="en-US" sz="2400"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xmlns="" id="{850760F1-290A-EB4B-8967-DD67AD3C707B}"/>
              </a:ext>
            </a:extLst>
          </p:cNvPr>
          <p:cNvSpPr>
            <a:spLocks noGrp="1" noChangeArrowheads="1"/>
          </p:cNvSpPr>
          <p:nvPr>
            <p:ph type="title"/>
          </p:nvPr>
        </p:nvSpPr>
        <p:spPr>
          <a:xfrm>
            <a:off x="0" y="0"/>
            <a:ext cx="9144000" cy="620713"/>
          </a:xfrm>
        </p:spPr>
        <p:txBody>
          <a:bodyPr>
            <a:normAutofit fontScale="90000"/>
          </a:bodyPr>
          <a:lstStyle/>
          <a:p>
            <a:pPr eaLnBrk="1" hangingPunct="1"/>
            <a:r>
              <a:rPr lang="en-US" altLang="en-US">
                <a:ea typeface="ＭＳ Ｐゴシック" panose="020B0600070205080204" pitchFamily="34" charset="-128"/>
              </a:rPr>
              <a:t> Constants</a:t>
            </a:r>
          </a:p>
        </p:txBody>
      </p:sp>
      <p:sp>
        <p:nvSpPr>
          <p:cNvPr id="22530" name="Rectangle 3">
            <a:extLst>
              <a:ext uri="{FF2B5EF4-FFF2-40B4-BE49-F238E27FC236}">
                <a16:creationId xmlns:a16="http://schemas.microsoft.com/office/drawing/2014/main" xmlns="" id="{1F111D00-949E-0A4D-9C27-1B567176E481}"/>
              </a:ext>
            </a:extLst>
          </p:cNvPr>
          <p:cNvSpPr>
            <a:spLocks noGrp="1" noChangeArrowheads="1"/>
          </p:cNvSpPr>
          <p:nvPr>
            <p:ph idx="1"/>
          </p:nvPr>
        </p:nvSpPr>
        <p:spPr>
          <a:xfrm>
            <a:off x="179388" y="692150"/>
            <a:ext cx="8964612" cy="720725"/>
          </a:xfrm>
        </p:spPr>
        <p:txBody>
          <a:bodyPr/>
          <a:lstStyle/>
          <a:p>
            <a:pPr eaLnBrk="1" hangingPunct="1">
              <a:lnSpc>
                <a:spcPct val="90000"/>
              </a:lnSpc>
              <a:buFontTx/>
              <a:buNone/>
            </a:pPr>
            <a:r>
              <a:rPr lang="en-US" altLang="en-US" sz="2000" b="1">
                <a:ea typeface="ＭＳ Ｐゴシック" panose="020B0600070205080204" pitchFamily="34" charset="-128"/>
              </a:rPr>
              <a:t>A constant is an identifier (name) for a simple value. A constant is case-sensitive by</a:t>
            </a:r>
          </a:p>
          <a:p>
            <a:pPr eaLnBrk="1" hangingPunct="1">
              <a:lnSpc>
                <a:spcPct val="90000"/>
              </a:lnSpc>
              <a:buFontTx/>
              <a:buNone/>
            </a:pPr>
            <a:r>
              <a:rPr lang="en-US" altLang="en-US" sz="2000" b="1">
                <a:ea typeface="ＭＳ Ｐゴシック" panose="020B0600070205080204" pitchFamily="34" charset="-128"/>
              </a:rPr>
              <a:t> default. By convention, constant identifiers are always uppercase.</a:t>
            </a:r>
          </a:p>
        </p:txBody>
      </p:sp>
      <p:sp>
        <p:nvSpPr>
          <p:cNvPr id="22531" name="Text Box 4">
            <a:extLst>
              <a:ext uri="{FF2B5EF4-FFF2-40B4-BE49-F238E27FC236}">
                <a16:creationId xmlns:a16="http://schemas.microsoft.com/office/drawing/2014/main" xmlns="" id="{93130FEC-DC49-154E-A8A0-644DA6B511F4}"/>
              </a:ext>
            </a:extLst>
          </p:cNvPr>
          <p:cNvSpPr txBox="1">
            <a:spLocks noChangeArrowheads="1"/>
          </p:cNvSpPr>
          <p:nvPr/>
        </p:nvSpPr>
        <p:spPr bwMode="auto">
          <a:xfrm>
            <a:off x="468313" y="1700213"/>
            <a:ext cx="6191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endParaRPr lang="en-GB" altLang="en-US"/>
          </a:p>
        </p:txBody>
      </p:sp>
      <p:sp>
        <p:nvSpPr>
          <p:cNvPr id="22532" name="Text Box 5">
            <a:extLst>
              <a:ext uri="{FF2B5EF4-FFF2-40B4-BE49-F238E27FC236}">
                <a16:creationId xmlns:a16="http://schemas.microsoft.com/office/drawing/2014/main" xmlns="" id="{10826EF0-E846-3940-AD0F-44C872F5D26D}"/>
              </a:ext>
            </a:extLst>
          </p:cNvPr>
          <p:cNvSpPr txBox="1">
            <a:spLocks noChangeArrowheads="1"/>
          </p:cNvSpPr>
          <p:nvPr/>
        </p:nvSpPr>
        <p:spPr bwMode="auto">
          <a:xfrm>
            <a:off x="395288" y="1989138"/>
            <a:ext cx="5400675" cy="3927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endParaRPr lang="en-US" altLang="en-US" dirty="0"/>
          </a:p>
          <a:p>
            <a:pPr eaLnBrk="1" hangingPunct="1"/>
            <a:r>
              <a:rPr lang="en-US" altLang="en-US" dirty="0">
                <a:solidFill>
                  <a:srgbClr val="009900"/>
                </a:solidFill>
              </a:rPr>
              <a:t>// Valid constant names</a:t>
            </a:r>
          </a:p>
          <a:p>
            <a:pPr eaLnBrk="1" hangingPunct="1"/>
            <a:r>
              <a:rPr lang="en-US" altLang="en-US" dirty="0"/>
              <a:t>define("FOO",    "something");</a:t>
            </a:r>
          </a:p>
          <a:p>
            <a:pPr eaLnBrk="1" hangingPunct="1"/>
            <a:r>
              <a:rPr lang="en-US" altLang="en-US" dirty="0"/>
              <a:t>define("FOO2",    "something else");</a:t>
            </a:r>
          </a:p>
          <a:p>
            <a:pPr eaLnBrk="1" hangingPunct="1"/>
            <a:r>
              <a:rPr lang="en-US" altLang="en-US" dirty="0"/>
              <a:t>define("FOO_BAR", "something more");</a:t>
            </a:r>
          </a:p>
          <a:p>
            <a:pPr eaLnBrk="1" hangingPunct="1"/>
            <a:endParaRPr lang="en-US" altLang="en-US" dirty="0"/>
          </a:p>
          <a:p>
            <a:pPr eaLnBrk="1" hangingPunct="1"/>
            <a:r>
              <a:rPr lang="en-US" altLang="en-US" dirty="0">
                <a:solidFill>
                  <a:srgbClr val="009900"/>
                </a:solidFill>
              </a:rPr>
              <a:t>// Invalid constant names  (they </a:t>
            </a:r>
            <a:r>
              <a:rPr lang="en-US" altLang="en-US" dirty="0" err="1">
                <a:solidFill>
                  <a:srgbClr val="009900"/>
                </a:solidFill>
              </a:rPr>
              <a:t>shouldn</a:t>
            </a:r>
            <a:r>
              <a:rPr lang="ja-JP" altLang="en-US">
                <a:solidFill>
                  <a:srgbClr val="009900"/>
                </a:solidFill>
              </a:rPr>
              <a:t>’</a:t>
            </a:r>
            <a:r>
              <a:rPr lang="en-US" altLang="ja-JP" dirty="0">
                <a:solidFill>
                  <a:srgbClr val="009900"/>
                </a:solidFill>
              </a:rPr>
              <a:t>t start</a:t>
            </a:r>
          </a:p>
          <a:p>
            <a:pPr eaLnBrk="1" hangingPunct="1"/>
            <a:r>
              <a:rPr lang="en-US" altLang="en-US" dirty="0">
                <a:solidFill>
                  <a:srgbClr val="009900"/>
                </a:solidFill>
              </a:rPr>
              <a:t>//      with a number!)</a:t>
            </a:r>
          </a:p>
          <a:p>
            <a:pPr eaLnBrk="1" hangingPunct="1"/>
            <a:endParaRPr lang="en-US" altLang="en-US" dirty="0">
              <a:solidFill>
                <a:srgbClr val="009900"/>
              </a:solidFill>
            </a:endParaRPr>
          </a:p>
          <a:p>
            <a:pPr eaLnBrk="1" hangingPunct="1"/>
            <a:r>
              <a:rPr lang="en-US" altLang="en-US" dirty="0"/>
              <a:t>define("2FOO",    "something");</a:t>
            </a:r>
          </a:p>
          <a:p>
            <a:pPr eaLnBrk="1" hangingPunct="1"/>
            <a:endParaRPr lang="en-US" altLang="en-US" dirty="0"/>
          </a:p>
          <a:p>
            <a:pPr eaLnBrk="1" hangingPunct="1"/>
            <a:r>
              <a:rPr lang="en-US" altLang="en-US" dirty="0">
                <a:solidFill>
                  <a:srgbClr val="009900"/>
                </a:solidFill>
              </a:rPr>
              <a:t>// This is valid, but should be avoided:</a:t>
            </a:r>
          </a:p>
          <a:p>
            <a:pPr eaLnBrk="1" hangingPunct="1"/>
            <a:r>
              <a:rPr lang="en-US" altLang="en-US" dirty="0">
                <a:solidFill>
                  <a:srgbClr val="009900"/>
                </a:solidFill>
              </a:rPr>
              <a:t>// PHP may one day provide a </a:t>
            </a:r>
            <a:r>
              <a:rPr lang="ja-JP" altLang="en-US">
                <a:solidFill>
                  <a:srgbClr val="009900"/>
                </a:solidFill>
              </a:rPr>
              <a:t>“</a:t>
            </a:r>
            <a:r>
              <a:rPr lang="en-US" altLang="ja-JP" dirty="0">
                <a:solidFill>
                  <a:srgbClr val="009900"/>
                </a:solidFill>
              </a:rPr>
              <a:t>magical</a:t>
            </a:r>
            <a:r>
              <a:rPr lang="ja-JP" altLang="en-US">
                <a:solidFill>
                  <a:srgbClr val="009900"/>
                </a:solidFill>
              </a:rPr>
              <a:t>”</a:t>
            </a:r>
            <a:r>
              <a:rPr lang="en-US" altLang="ja-JP" dirty="0">
                <a:solidFill>
                  <a:srgbClr val="009900"/>
                </a:solidFill>
              </a:rPr>
              <a:t> constant</a:t>
            </a:r>
          </a:p>
          <a:p>
            <a:pPr eaLnBrk="1" hangingPunct="1"/>
            <a:r>
              <a:rPr lang="en-US" altLang="en-US" dirty="0">
                <a:solidFill>
                  <a:srgbClr val="009900"/>
                </a:solidFill>
              </a:rPr>
              <a:t>// that will break your script</a:t>
            </a:r>
          </a:p>
          <a:p>
            <a:pPr eaLnBrk="1" hangingPunct="1"/>
            <a:r>
              <a:rPr lang="en-US" altLang="en-US" dirty="0"/>
              <a:t>define("__FOO__", "something"); </a:t>
            </a:r>
          </a:p>
          <a:p>
            <a:pPr eaLnBrk="1" hangingPunct="1"/>
            <a:endParaRPr lang="en-US" altLang="en-US" dirty="0"/>
          </a:p>
          <a:p>
            <a:pPr eaLnBrk="1" hangingPunct="1"/>
            <a:r>
              <a:rPr lang="en-US" altLang="en-US" dirty="0"/>
              <a:t>?&gt;</a:t>
            </a:r>
          </a:p>
        </p:txBody>
      </p:sp>
      <p:sp>
        <p:nvSpPr>
          <p:cNvPr id="22533" name="Text Box 6">
            <a:extLst>
              <a:ext uri="{FF2B5EF4-FFF2-40B4-BE49-F238E27FC236}">
                <a16:creationId xmlns:a16="http://schemas.microsoft.com/office/drawing/2014/main" xmlns="" id="{1D6FE9B3-3F18-C94F-8CD5-D800CC926C65}"/>
              </a:ext>
            </a:extLst>
          </p:cNvPr>
          <p:cNvSpPr txBox="1">
            <a:spLocks noChangeArrowheads="1"/>
          </p:cNvSpPr>
          <p:nvPr/>
        </p:nvSpPr>
        <p:spPr bwMode="auto">
          <a:xfrm>
            <a:off x="5940425" y="3141663"/>
            <a:ext cx="2952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accent2"/>
                </a:solidFill>
              </a:rPr>
              <a:t>You can access constants anywhere in your script without regard to scope.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28FE1B2E-057A-7F4F-A9AB-907D569877F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Operators</a:t>
            </a:r>
          </a:p>
        </p:txBody>
      </p:sp>
      <p:sp>
        <p:nvSpPr>
          <p:cNvPr id="24578" name="Rectangle 3">
            <a:extLst>
              <a:ext uri="{FF2B5EF4-FFF2-40B4-BE49-F238E27FC236}">
                <a16:creationId xmlns:a16="http://schemas.microsoft.com/office/drawing/2014/main" xmlns="" id="{8DC028F2-2433-F543-B64B-35298ED0454F}"/>
              </a:ext>
            </a:extLst>
          </p:cNvPr>
          <p:cNvSpPr>
            <a:spLocks noGrp="1" noChangeArrowheads="1"/>
          </p:cNvSpPr>
          <p:nvPr>
            <p:ph idx="1"/>
          </p:nvPr>
        </p:nvSpPr>
        <p:spPr>
          <a:xfrm>
            <a:off x="0" y="1208086"/>
            <a:ext cx="9144000" cy="5566640"/>
          </a:xfrm>
        </p:spPr>
        <p:txBody>
          <a:bodyPr/>
          <a:lstStyle/>
          <a:p>
            <a:pPr eaLnBrk="1" hangingPunct="1"/>
            <a:r>
              <a:rPr lang="en-US" altLang="en-US" b="1" dirty="0">
                <a:ea typeface="ＭＳ Ｐゴシック" panose="020B0600070205080204" pitchFamily="34" charset="-128"/>
              </a:rPr>
              <a:t>Arithmetic Operators:</a:t>
            </a:r>
            <a:r>
              <a:rPr lang="en-US" altLang="en-US" dirty="0">
                <a:ea typeface="ＭＳ Ｐゴシック" panose="020B0600070205080204" pitchFamily="34" charset="-128"/>
              </a:rPr>
              <a:t> </a:t>
            </a:r>
            <a:r>
              <a:rPr lang="en-US" altLang="en-US" dirty="0">
                <a:solidFill>
                  <a:schemeClr val="tx2"/>
                </a:solidFill>
                <a:ea typeface="ＭＳ Ｐゴシック" panose="020B0600070205080204" pitchFamily="34" charset="-128"/>
              </a:rPr>
              <a:t>+, -, *,/ , %, ++, --</a:t>
            </a:r>
          </a:p>
          <a:p>
            <a:pPr eaLnBrk="1" hangingPunct="1"/>
            <a:r>
              <a:rPr lang="en-GB" altLang="en-US" b="1" dirty="0">
                <a:ea typeface="ＭＳ Ｐゴシック" panose="020B0600070205080204" pitchFamily="34" charset="-128"/>
              </a:rPr>
              <a:t>Assignment Operators:</a:t>
            </a:r>
            <a:r>
              <a:rPr lang="en-GB" altLang="en-US" dirty="0">
                <a:ea typeface="ＭＳ Ｐゴシック" panose="020B0600070205080204" pitchFamily="34" charset="-128"/>
              </a:rPr>
              <a:t> </a:t>
            </a:r>
            <a:r>
              <a:rPr lang="en-GB" altLang="en-US" dirty="0">
                <a:solidFill>
                  <a:schemeClr val="tx2"/>
                </a:solidFill>
                <a:ea typeface="ＭＳ Ｐゴシック" panose="020B0600070205080204" pitchFamily="34" charset="-128"/>
              </a:rPr>
              <a:t>=, +=, -=, *=, /=, %=</a:t>
            </a:r>
          </a:p>
          <a:p>
            <a:pPr eaLnBrk="1" hangingPunct="1">
              <a:buFontTx/>
              <a:buNone/>
            </a:pPr>
            <a:endParaRPr lang="en-GB" altLang="en-US" dirty="0">
              <a:solidFill>
                <a:schemeClr val="tx2"/>
              </a:solidFill>
              <a:ea typeface="ＭＳ Ｐゴシック" panose="020B0600070205080204" pitchFamily="34" charset="-128"/>
            </a:endParaRPr>
          </a:p>
          <a:p>
            <a:pPr eaLnBrk="1" hangingPunct="1">
              <a:buFontTx/>
              <a:buNone/>
            </a:pPr>
            <a:endParaRPr lang="en-GB" altLang="en-US" dirty="0">
              <a:ea typeface="ＭＳ Ｐゴシック" panose="020B0600070205080204" pitchFamily="34" charset="-128"/>
            </a:endParaRPr>
          </a:p>
          <a:p>
            <a:pPr eaLnBrk="1" hangingPunct="1"/>
            <a:r>
              <a:rPr lang="en-GB" altLang="en-US" b="1" dirty="0">
                <a:ea typeface="ＭＳ Ｐゴシック" panose="020B0600070205080204" pitchFamily="34" charset="-128"/>
              </a:rPr>
              <a:t>Comparison Operators:</a:t>
            </a:r>
            <a:r>
              <a:rPr lang="en-GB" altLang="en-US" dirty="0">
                <a:ea typeface="ＭＳ Ｐゴシック" panose="020B0600070205080204" pitchFamily="34" charset="-128"/>
              </a:rPr>
              <a:t> </a:t>
            </a:r>
            <a:r>
              <a:rPr lang="en-GB" altLang="en-US" dirty="0">
                <a:solidFill>
                  <a:schemeClr val="tx2"/>
                </a:solidFill>
                <a:ea typeface="ＭＳ Ｐゴシック" panose="020B0600070205080204" pitchFamily="34" charset="-128"/>
              </a:rPr>
              <a:t>==, !=, &gt;, &lt;, &gt;=, &lt;=</a:t>
            </a:r>
            <a:r>
              <a:rPr lang="en-GB" altLang="en-US" dirty="0">
                <a:ea typeface="ＭＳ Ｐゴシック" panose="020B0600070205080204" pitchFamily="34" charset="-128"/>
              </a:rPr>
              <a:t> </a:t>
            </a:r>
          </a:p>
          <a:p>
            <a:pPr eaLnBrk="1" hangingPunct="1"/>
            <a:r>
              <a:rPr lang="en-GB" altLang="en-US" b="1" dirty="0">
                <a:ea typeface="ＭＳ Ｐゴシック" panose="020B0600070205080204" pitchFamily="34" charset="-128"/>
              </a:rPr>
              <a:t>Logical Operators:</a:t>
            </a:r>
            <a:r>
              <a:rPr lang="en-GB" altLang="en-US" dirty="0">
                <a:ea typeface="ＭＳ Ｐゴシック" panose="020B0600070205080204" pitchFamily="34" charset="-128"/>
              </a:rPr>
              <a:t> </a:t>
            </a:r>
            <a:r>
              <a:rPr lang="en-GB" altLang="en-US" dirty="0">
                <a:solidFill>
                  <a:schemeClr val="tx2"/>
                </a:solidFill>
                <a:ea typeface="ＭＳ Ｐゴシック" panose="020B0600070205080204" pitchFamily="34" charset="-128"/>
              </a:rPr>
              <a:t>&amp;&amp;, ||, !</a:t>
            </a:r>
          </a:p>
          <a:p>
            <a:pPr eaLnBrk="1" hangingPunct="1"/>
            <a:r>
              <a:rPr lang="en-GB" altLang="en-US" b="1" dirty="0">
                <a:ea typeface="ＭＳ Ｐゴシック" panose="020B0600070205080204" pitchFamily="34" charset="-128"/>
              </a:rPr>
              <a:t>String Operators</a:t>
            </a:r>
            <a:r>
              <a:rPr lang="en-GB" altLang="en-US" dirty="0">
                <a:ea typeface="ＭＳ Ｐゴシック" panose="020B0600070205080204" pitchFamily="34" charset="-128"/>
              </a:rPr>
              <a:t>:  </a:t>
            </a:r>
            <a:r>
              <a:rPr lang="en-GB" altLang="en-US" dirty="0">
                <a:solidFill>
                  <a:schemeClr val="tx2"/>
                </a:solidFill>
                <a:ea typeface="ＭＳ Ｐゴシック" panose="020B0600070205080204" pitchFamily="34" charset="-128"/>
              </a:rPr>
              <a:t>.   and   .=    </a:t>
            </a:r>
            <a:r>
              <a:rPr lang="en-GB" altLang="en-US" dirty="0">
                <a:ea typeface="ＭＳ Ｐゴシック" panose="020B0600070205080204" pitchFamily="34" charset="-128"/>
              </a:rPr>
              <a:t>(for string concatenation)</a:t>
            </a:r>
            <a:endParaRPr lang="en-US" altLang="en-US" dirty="0">
              <a:solidFill>
                <a:schemeClr val="tx2"/>
              </a:solidFill>
              <a:ea typeface="ＭＳ Ｐゴシック" panose="020B0600070205080204" pitchFamily="34" charset="-128"/>
            </a:endParaRPr>
          </a:p>
        </p:txBody>
      </p:sp>
      <p:sp>
        <p:nvSpPr>
          <p:cNvPr id="24579" name="Text Box 4">
            <a:extLst>
              <a:ext uri="{FF2B5EF4-FFF2-40B4-BE49-F238E27FC236}">
                <a16:creationId xmlns:a16="http://schemas.microsoft.com/office/drawing/2014/main" xmlns="" id="{4D66CEE8-CAC9-664D-9B8C-63487EB23619}"/>
              </a:ext>
            </a:extLst>
          </p:cNvPr>
          <p:cNvSpPr txBox="1">
            <a:spLocks noChangeArrowheads="1"/>
          </p:cNvSpPr>
          <p:nvPr/>
        </p:nvSpPr>
        <p:spPr bwMode="auto">
          <a:xfrm>
            <a:off x="5508104" y="2276872"/>
            <a:ext cx="2808288" cy="1354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s-ES" altLang="en-US" b="1"/>
              <a:t>Example</a:t>
            </a:r>
            <a:r>
              <a:rPr lang="es-ES" altLang="en-US"/>
              <a:t>   </a:t>
            </a:r>
            <a:r>
              <a:rPr lang="es-ES" altLang="en-US" b="1"/>
              <a:t>Is the same as</a:t>
            </a:r>
          </a:p>
          <a:p>
            <a:pPr eaLnBrk="1" hangingPunct="1"/>
            <a:r>
              <a:rPr lang="es-ES" altLang="en-US"/>
              <a:t>x+=y	  x=x+y	</a:t>
            </a:r>
          </a:p>
          <a:p>
            <a:pPr eaLnBrk="1" hangingPunct="1"/>
            <a:r>
              <a:rPr lang="es-ES" altLang="en-US"/>
              <a:t>x-=y	  x=x-y	</a:t>
            </a:r>
          </a:p>
          <a:p>
            <a:pPr eaLnBrk="1" hangingPunct="1"/>
            <a:r>
              <a:rPr lang="es-ES" altLang="en-US"/>
              <a:t>x*=y	  x=x*y	</a:t>
            </a:r>
          </a:p>
          <a:p>
            <a:pPr eaLnBrk="1" hangingPunct="1"/>
            <a:r>
              <a:rPr lang="es-ES" altLang="en-US"/>
              <a:t>x/=y	  x=x/y	</a:t>
            </a:r>
          </a:p>
          <a:p>
            <a:pPr eaLnBrk="1" hangingPunct="1"/>
            <a:r>
              <a:rPr lang="es-ES" altLang="en-US"/>
              <a:t>x%=y	  x=x%y</a:t>
            </a:r>
            <a:endParaRPr lang="en-US" altLang="en-US"/>
          </a:p>
        </p:txBody>
      </p:sp>
      <p:sp>
        <p:nvSpPr>
          <p:cNvPr id="24580" name="Text Box 5">
            <a:extLst>
              <a:ext uri="{FF2B5EF4-FFF2-40B4-BE49-F238E27FC236}">
                <a16:creationId xmlns:a16="http://schemas.microsoft.com/office/drawing/2014/main" xmlns="" id="{8CFB9FCD-A743-324A-AFA3-2B7FA4996F29}"/>
              </a:ext>
            </a:extLst>
          </p:cNvPr>
          <p:cNvSpPr txBox="1">
            <a:spLocks noChangeArrowheads="1"/>
          </p:cNvSpPr>
          <p:nvPr/>
        </p:nvSpPr>
        <p:spPr bwMode="auto">
          <a:xfrm>
            <a:off x="3037397" y="5445224"/>
            <a:ext cx="5976937" cy="1141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$a = "Hello ";</a:t>
            </a:r>
          </a:p>
          <a:p>
            <a:pPr eaLnBrk="1" hangingPunct="1"/>
            <a:r>
              <a:rPr lang="en-US" altLang="en-US" dirty="0"/>
              <a:t>$b = $a . "World!"; // now $b contains "Hello World!"</a:t>
            </a:r>
          </a:p>
          <a:p>
            <a:pPr eaLnBrk="1" hangingPunct="1"/>
            <a:endParaRPr lang="en-US" altLang="en-US" dirty="0"/>
          </a:p>
          <a:p>
            <a:pPr eaLnBrk="1" hangingPunct="1"/>
            <a:r>
              <a:rPr lang="en-US" altLang="en-US" dirty="0"/>
              <a:t>$a = "Hello ";</a:t>
            </a:r>
          </a:p>
          <a:p>
            <a:pPr eaLnBrk="1" hangingPunct="1"/>
            <a:r>
              <a:rPr lang="en-US" altLang="en-US" dirty="0"/>
              <a:t>$a .= "World!";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xmlns="" id="{7272825A-5032-C84F-9A07-21B2645A28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Conditionals: if else</a:t>
            </a:r>
          </a:p>
        </p:txBody>
      </p:sp>
      <p:sp>
        <p:nvSpPr>
          <p:cNvPr id="26626" name="Rectangle 3">
            <a:extLst>
              <a:ext uri="{FF2B5EF4-FFF2-40B4-BE49-F238E27FC236}">
                <a16:creationId xmlns:a16="http://schemas.microsoft.com/office/drawing/2014/main" xmlns="" id="{D0111648-BB7D-3148-8F69-8727469E3A92}"/>
              </a:ext>
            </a:extLst>
          </p:cNvPr>
          <p:cNvSpPr>
            <a:spLocks noGrp="1" noChangeArrowheads="1"/>
          </p:cNvSpPr>
          <p:nvPr>
            <p:ph idx="1"/>
          </p:nvPr>
        </p:nvSpPr>
        <p:spPr>
          <a:xfrm>
            <a:off x="0" y="765175"/>
            <a:ext cx="9144000" cy="431800"/>
          </a:xfrm>
        </p:spPr>
        <p:txBody>
          <a:bodyPr/>
          <a:lstStyle/>
          <a:p>
            <a:pPr eaLnBrk="1" hangingPunct="1">
              <a:lnSpc>
                <a:spcPct val="80000"/>
              </a:lnSpc>
              <a:buFontTx/>
              <a:buNone/>
            </a:pPr>
            <a:r>
              <a:rPr lang="en-US" altLang="en-US" sz="2000" b="1">
                <a:ea typeface="ＭＳ Ｐゴシック" panose="020B0600070205080204" pitchFamily="34" charset="-128"/>
              </a:rPr>
              <a:t>Can execute a set of code depending on a condition</a:t>
            </a:r>
            <a:endParaRPr lang="en-US" altLang="en-US" sz="2000">
              <a:ea typeface="ＭＳ Ｐゴシック" panose="020B0600070205080204" pitchFamily="34" charset="-128"/>
            </a:endParaRPr>
          </a:p>
        </p:txBody>
      </p:sp>
      <p:sp>
        <p:nvSpPr>
          <p:cNvPr id="26627" name="Text Box 4">
            <a:extLst>
              <a:ext uri="{FF2B5EF4-FFF2-40B4-BE49-F238E27FC236}">
                <a16:creationId xmlns:a16="http://schemas.microsoft.com/office/drawing/2014/main" xmlns="" id="{2E4CB7EE-548F-434C-9214-0CCD235D234C}"/>
              </a:ext>
            </a:extLst>
          </p:cNvPr>
          <p:cNvSpPr txBox="1">
            <a:spLocks noChangeArrowheads="1"/>
          </p:cNvSpPr>
          <p:nvPr/>
        </p:nvSpPr>
        <p:spPr bwMode="auto">
          <a:xfrm>
            <a:off x="250825" y="1412875"/>
            <a:ext cx="4752975" cy="4757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&lt;html&gt;&lt;head&gt;&lt;/head&gt;</a:t>
            </a:r>
          </a:p>
          <a:p>
            <a:pPr eaLnBrk="1" hangingPunct="1"/>
            <a:r>
              <a:rPr lang="en-US" altLang="en-US"/>
              <a:t>&lt;!-- if-cond.php COMP334 --&gt;</a:t>
            </a:r>
          </a:p>
          <a:p>
            <a:pPr eaLnBrk="1" hangingPunct="1"/>
            <a:r>
              <a:rPr lang="en-US" altLang="en-US"/>
              <a:t>&lt;body&gt;</a:t>
            </a:r>
          </a:p>
          <a:p>
            <a:pPr eaLnBrk="1" hangingPunct="1"/>
            <a:endParaRPr lang="en-US" altLang="en-US"/>
          </a:p>
          <a:p>
            <a:pPr eaLnBrk="1" hangingPunct="1"/>
            <a:r>
              <a:rPr lang="en-US" altLang="en-US"/>
              <a:t>&lt;?php</a:t>
            </a:r>
          </a:p>
          <a:p>
            <a:pPr eaLnBrk="1" hangingPunct="1"/>
            <a:r>
              <a:rPr lang="en-US" altLang="en-US"/>
              <a:t>$d=date("D");</a:t>
            </a:r>
          </a:p>
          <a:p>
            <a:pPr eaLnBrk="1" hangingPunct="1"/>
            <a:r>
              <a:rPr lang="en-US" altLang="en-US">
                <a:solidFill>
                  <a:schemeClr val="tx2"/>
                </a:solidFill>
              </a:rPr>
              <a:t>if</a:t>
            </a:r>
            <a:r>
              <a:rPr lang="en-US" altLang="en-US"/>
              <a:t> (</a:t>
            </a:r>
            <a:r>
              <a:rPr lang="en-US" altLang="en-US">
                <a:solidFill>
                  <a:srgbClr val="009900"/>
                </a:solidFill>
              </a:rPr>
              <a:t>$d=="Fri"</a:t>
            </a:r>
            <a:r>
              <a:rPr lang="en-US" altLang="en-US"/>
              <a:t>)</a:t>
            </a:r>
          </a:p>
          <a:p>
            <a:pPr eaLnBrk="1" hangingPunct="1"/>
            <a:r>
              <a:rPr lang="en-US" altLang="en-US"/>
              <a:t>     echo "Have a nice weekend! &lt;br/&gt;"; </a:t>
            </a:r>
          </a:p>
          <a:p>
            <a:pPr eaLnBrk="1" hangingPunct="1"/>
            <a:r>
              <a:rPr lang="en-US" altLang="en-US">
                <a:solidFill>
                  <a:schemeClr val="tx2"/>
                </a:solidFill>
              </a:rPr>
              <a:t>else</a:t>
            </a:r>
          </a:p>
          <a:p>
            <a:pPr eaLnBrk="1" hangingPunct="1"/>
            <a:r>
              <a:rPr lang="en-US" altLang="en-US"/>
              <a:t>     echo "Have a nice day! &lt;br/&gt;"; </a:t>
            </a:r>
          </a:p>
          <a:p>
            <a:pPr eaLnBrk="1" hangingPunct="1"/>
            <a:endParaRPr lang="en-US" altLang="en-US"/>
          </a:p>
          <a:p>
            <a:pPr eaLnBrk="1" hangingPunct="1"/>
            <a:r>
              <a:rPr lang="en-US" altLang="en-US"/>
              <a:t>$x=10;</a:t>
            </a:r>
          </a:p>
          <a:p>
            <a:pPr eaLnBrk="1" hangingPunct="1"/>
            <a:r>
              <a:rPr lang="en-US" altLang="en-US"/>
              <a:t>if ($x==10)</a:t>
            </a:r>
          </a:p>
          <a:p>
            <a:pPr eaLnBrk="1" hangingPunct="1"/>
            <a:r>
              <a:rPr lang="en-US" altLang="en-US"/>
              <a:t>{</a:t>
            </a:r>
          </a:p>
          <a:p>
            <a:pPr eaLnBrk="1" hangingPunct="1"/>
            <a:r>
              <a:rPr lang="en-US" altLang="en-US"/>
              <a:t>     echo "Hello&lt;br /&gt;"; </a:t>
            </a:r>
          </a:p>
          <a:p>
            <a:pPr eaLnBrk="1" hangingPunct="1"/>
            <a:r>
              <a:rPr lang="en-US" altLang="en-US"/>
              <a:t>     echo "Good morning&lt;br /&gt;";</a:t>
            </a:r>
          </a:p>
          <a:p>
            <a:pPr eaLnBrk="1" hangingPunct="1"/>
            <a:r>
              <a:rPr lang="en-US" altLang="en-US"/>
              <a:t>}</a:t>
            </a:r>
          </a:p>
          <a:p>
            <a:pPr eaLnBrk="1" hangingPunct="1"/>
            <a:endParaRPr lang="en-US" altLang="en-US"/>
          </a:p>
          <a:p>
            <a:pPr eaLnBrk="1" hangingPunct="1"/>
            <a:r>
              <a:rPr lang="en-US" altLang="en-US"/>
              <a:t>?&gt;</a:t>
            </a:r>
          </a:p>
          <a:p>
            <a:pPr eaLnBrk="1" hangingPunct="1"/>
            <a:endParaRPr lang="en-US" altLang="en-US"/>
          </a:p>
          <a:p>
            <a:pPr eaLnBrk="1" hangingPunct="1"/>
            <a:r>
              <a:rPr lang="en-US" altLang="en-US"/>
              <a:t>&lt;/body&gt;</a:t>
            </a:r>
          </a:p>
          <a:p>
            <a:pPr eaLnBrk="1" hangingPunct="1"/>
            <a:r>
              <a:rPr lang="en-US" altLang="en-US"/>
              <a:t>&lt;/html&gt;</a:t>
            </a:r>
          </a:p>
        </p:txBody>
      </p:sp>
      <p:sp>
        <p:nvSpPr>
          <p:cNvPr id="26628" name="Text Box 8">
            <a:extLst>
              <a:ext uri="{FF2B5EF4-FFF2-40B4-BE49-F238E27FC236}">
                <a16:creationId xmlns:a16="http://schemas.microsoft.com/office/drawing/2014/main" xmlns="" id="{98ADB9D5-A589-B34B-B3BD-417ABA92BC44}"/>
              </a:ext>
            </a:extLst>
          </p:cNvPr>
          <p:cNvSpPr txBox="1">
            <a:spLocks noChangeArrowheads="1"/>
          </p:cNvSpPr>
          <p:nvPr/>
        </p:nvSpPr>
        <p:spPr bwMode="auto">
          <a:xfrm>
            <a:off x="5292725" y="1412875"/>
            <a:ext cx="32400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latin typeface="Arial Narrow" panose="020B0604020202020204" pitchFamily="34" charset="0"/>
              </a:rPr>
              <a:t>if (</a:t>
            </a:r>
            <a:r>
              <a:rPr lang="en-US" altLang="en-US" sz="2000">
                <a:solidFill>
                  <a:srgbClr val="009900"/>
                </a:solidFill>
                <a:latin typeface="Arial Narrow" panose="020B0604020202020204" pitchFamily="34" charset="0"/>
              </a:rPr>
              <a:t>condition</a:t>
            </a:r>
            <a:r>
              <a:rPr lang="en-US" altLang="en-US" sz="2000">
                <a:solidFill>
                  <a:schemeClr val="tx2"/>
                </a:solidFill>
                <a:latin typeface="Arial Narrow" panose="020B0604020202020204" pitchFamily="34" charset="0"/>
              </a:rPr>
              <a:t>)</a:t>
            </a:r>
          </a:p>
          <a:p>
            <a:pPr eaLnBrk="1" hangingPunct="1"/>
            <a:r>
              <a:rPr lang="en-US" altLang="en-US" sz="2000">
                <a:latin typeface="Arial Narrow" panose="020B0604020202020204" pitchFamily="34" charset="0"/>
              </a:rPr>
              <a:t>code to be executed if condition is</a:t>
            </a:r>
            <a:r>
              <a:rPr lang="en-US" altLang="en-US" sz="2000">
                <a:solidFill>
                  <a:schemeClr val="accent2"/>
                </a:solidFill>
                <a:latin typeface="Arial Narrow" panose="020B0604020202020204" pitchFamily="34" charset="0"/>
              </a:rPr>
              <a:t> true</a:t>
            </a:r>
            <a:r>
              <a:rPr lang="en-US" altLang="en-US" sz="2000">
                <a:latin typeface="Arial Narrow" panose="020B0604020202020204" pitchFamily="34" charset="0"/>
              </a:rPr>
              <a:t>;</a:t>
            </a:r>
          </a:p>
          <a:p>
            <a:pPr eaLnBrk="1" hangingPunct="1"/>
            <a:r>
              <a:rPr lang="en-US" altLang="en-US" sz="2000">
                <a:solidFill>
                  <a:schemeClr val="tx2"/>
                </a:solidFill>
                <a:latin typeface="Arial Narrow" panose="020B0604020202020204" pitchFamily="34" charset="0"/>
              </a:rPr>
              <a:t>else</a:t>
            </a:r>
          </a:p>
          <a:p>
            <a:pPr eaLnBrk="1" hangingPunct="1"/>
            <a:r>
              <a:rPr lang="en-US" altLang="en-US" sz="2000">
                <a:latin typeface="Arial Narrow" panose="020B0604020202020204" pitchFamily="34" charset="0"/>
              </a:rPr>
              <a:t>code to be executed if condition is</a:t>
            </a:r>
            <a:r>
              <a:rPr lang="en-US" altLang="en-US" sz="2000">
                <a:solidFill>
                  <a:schemeClr val="accent2"/>
                </a:solidFill>
                <a:latin typeface="Arial Narrow" panose="020B0604020202020204" pitchFamily="34" charset="0"/>
              </a:rPr>
              <a:t> false</a:t>
            </a:r>
            <a:r>
              <a:rPr lang="en-US" altLang="en-US" sz="2000">
                <a:latin typeface="Arial Narrow" panose="020B0604020202020204" pitchFamily="34" charset="0"/>
              </a:rPr>
              <a:t>;</a:t>
            </a:r>
          </a:p>
        </p:txBody>
      </p:sp>
      <p:sp>
        <p:nvSpPr>
          <p:cNvPr id="26629" name="Text Box 9">
            <a:hlinkClick r:id="rId3"/>
            <a:extLst>
              <a:ext uri="{FF2B5EF4-FFF2-40B4-BE49-F238E27FC236}">
                <a16:creationId xmlns:a16="http://schemas.microsoft.com/office/drawing/2014/main" xmlns="" id="{B4E2F027-74FA-4744-B2DC-F0FD40B1A20A}"/>
              </a:ext>
            </a:extLst>
          </p:cNvPr>
          <p:cNvSpPr txBox="1">
            <a:spLocks noChangeArrowheads="1"/>
          </p:cNvSpPr>
          <p:nvPr/>
        </p:nvSpPr>
        <p:spPr bwMode="auto">
          <a:xfrm>
            <a:off x="5292725" y="6165850"/>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
        <p:nvSpPr>
          <p:cNvPr id="26630" name="Text Box 10">
            <a:extLst>
              <a:ext uri="{FF2B5EF4-FFF2-40B4-BE49-F238E27FC236}">
                <a16:creationId xmlns:a16="http://schemas.microsoft.com/office/drawing/2014/main" xmlns="" id="{4D85C50B-49CA-A04D-8CF2-177B0033F8F8}"/>
              </a:ext>
            </a:extLst>
          </p:cNvPr>
          <p:cNvSpPr txBox="1">
            <a:spLocks noChangeArrowheads="1"/>
          </p:cNvSpPr>
          <p:nvPr/>
        </p:nvSpPr>
        <p:spPr bwMode="auto">
          <a:xfrm>
            <a:off x="5292725" y="3789363"/>
            <a:ext cx="32400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accent2"/>
                </a:solidFill>
                <a:latin typeface="Arial Narrow" panose="020B0604020202020204" pitchFamily="34" charset="0"/>
              </a:rPr>
              <a:t>date()</a:t>
            </a:r>
            <a:r>
              <a:rPr lang="en-US" altLang="en-US" sz="2000">
                <a:latin typeface="Arial Narrow" panose="020B0604020202020204" pitchFamily="34" charset="0"/>
              </a:rPr>
              <a:t> is a built-in PHP function that can be called with many different parameters to return the date (and/or local time) in various formats</a:t>
            </a:r>
          </a:p>
          <a:p>
            <a:pPr eaLnBrk="1" hangingPunct="1"/>
            <a:endParaRPr lang="en-US" altLang="en-US" sz="2000">
              <a:latin typeface="Arial Narrow" panose="020B0604020202020204" pitchFamily="34" charset="0"/>
            </a:endParaRPr>
          </a:p>
          <a:p>
            <a:pPr eaLnBrk="1" hangingPunct="1"/>
            <a:r>
              <a:rPr lang="en-US" altLang="en-US" sz="2000">
                <a:latin typeface="Arial Narrow" panose="020B0604020202020204" pitchFamily="34" charset="0"/>
              </a:rPr>
              <a:t>In this case we get a three letter string for the day of the week.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xmlns="" id="{A53E8A29-9D9E-1F4B-8BE1-16D8A593D3CE}"/>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Conditionals: switch</a:t>
            </a:r>
          </a:p>
        </p:txBody>
      </p:sp>
      <p:sp>
        <p:nvSpPr>
          <p:cNvPr id="28675" name="Text Box 5">
            <a:extLst>
              <a:ext uri="{FF2B5EF4-FFF2-40B4-BE49-F238E27FC236}">
                <a16:creationId xmlns:a16="http://schemas.microsoft.com/office/drawing/2014/main" xmlns="" id="{F5F7D301-251B-AC40-B343-E8301EB0726D}"/>
              </a:ext>
            </a:extLst>
          </p:cNvPr>
          <p:cNvSpPr>
            <a:spLocks noGrp="1" noChangeArrowheads="1"/>
          </p:cNvSpPr>
          <p:nvPr>
            <p:ph idx="1"/>
          </p:nvPr>
        </p:nvSpPr>
        <p:spPr>
          <a:xfrm>
            <a:off x="0" y="765175"/>
            <a:ext cx="9144000" cy="503238"/>
          </a:xfrm>
          <a:noFill/>
        </p:spPr>
        <p:txBody>
          <a:bodyPr>
            <a:normAutofit fontScale="92500" lnSpcReduction="10000"/>
          </a:bodyPr>
          <a:lstStyle/>
          <a:p>
            <a:pPr eaLnBrk="1" hangingPunct="1">
              <a:buFontTx/>
              <a:buNone/>
            </a:pPr>
            <a:r>
              <a:rPr lang="en-US" altLang="en-US" b="1" dirty="0">
                <a:ea typeface="ＭＳ Ｐゴシック" panose="020B0600070205080204" pitchFamily="34" charset="-128"/>
              </a:rPr>
              <a:t>Can select one of many sets of lines to execute</a:t>
            </a:r>
          </a:p>
        </p:txBody>
      </p:sp>
      <p:sp>
        <p:nvSpPr>
          <p:cNvPr id="28674" name="Text Box 4">
            <a:extLst>
              <a:ext uri="{FF2B5EF4-FFF2-40B4-BE49-F238E27FC236}">
                <a16:creationId xmlns:a16="http://schemas.microsoft.com/office/drawing/2014/main" xmlns="" id="{CAB398A8-F89E-F746-A614-0328D99140A9}"/>
              </a:ext>
            </a:extLst>
          </p:cNvPr>
          <p:cNvSpPr txBox="1">
            <a:spLocks noChangeArrowheads="1"/>
          </p:cNvSpPr>
          <p:nvPr/>
        </p:nvSpPr>
        <p:spPr bwMode="auto">
          <a:xfrm>
            <a:off x="285750" y="1214438"/>
            <a:ext cx="4319588" cy="54784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spcBef>
                <a:spcPct val="0"/>
              </a:spcBef>
            </a:pPr>
            <a:r>
              <a:rPr lang="en-US" altLang="en-US" dirty="0"/>
              <a:t>&lt;html&gt;&lt;head&gt;&lt;/head&gt;</a:t>
            </a:r>
          </a:p>
          <a:p>
            <a:pPr eaLnBrk="1" hangingPunct="1">
              <a:lnSpc>
                <a:spcPct val="100000"/>
              </a:lnSpc>
              <a:spcBef>
                <a:spcPct val="0"/>
              </a:spcBef>
            </a:pPr>
            <a:r>
              <a:rPr lang="en-US" altLang="en-US" dirty="0"/>
              <a:t>&lt;body&gt;</a:t>
            </a:r>
          </a:p>
          <a:p>
            <a:pPr eaLnBrk="1" hangingPunct="1">
              <a:lnSpc>
                <a:spcPct val="100000"/>
              </a:lnSpc>
              <a:spcBef>
                <a:spcPct val="0"/>
              </a:spcBef>
            </a:pPr>
            <a:r>
              <a:rPr lang="en-GB" altLang="en-US" dirty="0">
                <a:sym typeface="Wingdings" pitchFamily="2" charset="2"/>
              </a:rPr>
              <a:t>&lt;!–- switch-</a:t>
            </a:r>
            <a:r>
              <a:rPr lang="en-GB" altLang="en-US" dirty="0" err="1">
                <a:sym typeface="Wingdings" pitchFamily="2" charset="2"/>
              </a:rPr>
              <a:t>cond.php</a:t>
            </a:r>
            <a:r>
              <a:rPr lang="en-GB" altLang="en-US" dirty="0">
                <a:sym typeface="Wingdings" pitchFamily="2" charset="2"/>
              </a:rPr>
              <a:t> COMP334 --&gt;</a:t>
            </a:r>
            <a:endParaRPr lang="en-US" altLang="en-US" dirty="0"/>
          </a:p>
          <a:p>
            <a:pPr eaLnBrk="1" hangingPunct="1">
              <a:lnSpc>
                <a:spcPct val="100000"/>
              </a:lnSpc>
              <a:spcBef>
                <a:spcPct val="0"/>
              </a:spcBef>
            </a:pPr>
            <a:r>
              <a:rPr lang="en-US" altLang="en-US" dirty="0"/>
              <a:t>&lt;?</a:t>
            </a:r>
            <a:r>
              <a:rPr lang="en-US" altLang="en-US" dirty="0" err="1"/>
              <a:t>php</a:t>
            </a:r>
            <a:endParaRPr lang="en-US" altLang="en-US" dirty="0"/>
          </a:p>
          <a:p>
            <a:pPr eaLnBrk="1" hangingPunct="1">
              <a:lnSpc>
                <a:spcPct val="100000"/>
              </a:lnSpc>
              <a:spcBef>
                <a:spcPct val="0"/>
              </a:spcBef>
            </a:pPr>
            <a:r>
              <a:rPr lang="en-GB" altLang="en-US" dirty="0"/>
              <a:t>$x = rand(1,5);  // random integer</a:t>
            </a:r>
          </a:p>
          <a:p>
            <a:pPr eaLnBrk="1" hangingPunct="1">
              <a:lnSpc>
                <a:spcPct val="100000"/>
              </a:lnSpc>
              <a:spcBef>
                <a:spcPct val="0"/>
              </a:spcBef>
            </a:pPr>
            <a:r>
              <a:rPr lang="en-GB" altLang="en-US" dirty="0"/>
              <a:t>echo “x = $x &lt;</a:t>
            </a:r>
            <a:r>
              <a:rPr lang="en-GB" altLang="en-US" dirty="0" err="1"/>
              <a:t>br</a:t>
            </a:r>
            <a:r>
              <a:rPr lang="en-GB" altLang="en-US" dirty="0"/>
              <a:t>/&gt;&lt;</a:t>
            </a:r>
            <a:r>
              <a:rPr lang="en-GB" altLang="en-US" dirty="0" err="1"/>
              <a:t>br</a:t>
            </a:r>
            <a:r>
              <a:rPr lang="en-GB" altLang="en-US" dirty="0"/>
              <a:t>/&gt;”;</a:t>
            </a:r>
            <a:endParaRPr lang="en-US" altLang="en-US" dirty="0"/>
          </a:p>
          <a:p>
            <a:pPr eaLnBrk="1" hangingPunct="1">
              <a:lnSpc>
                <a:spcPct val="100000"/>
              </a:lnSpc>
              <a:spcBef>
                <a:spcPct val="0"/>
              </a:spcBef>
            </a:pPr>
            <a:r>
              <a:rPr lang="en-US" altLang="en-US" dirty="0">
                <a:solidFill>
                  <a:schemeClr val="tx2"/>
                </a:solidFill>
              </a:rPr>
              <a:t>switch </a:t>
            </a:r>
            <a:r>
              <a:rPr lang="en-US" altLang="en-US" dirty="0"/>
              <a:t>(</a:t>
            </a:r>
            <a:r>
              <a:rPr lang="en-US" altLang="en-US" dirty="0">
                <a:solidFill>
                  <a:schemeClr val="accent2"/>
                </a:solidFill>
              </a:rPr>
              <a:t>$x</a:t>
            </a:r>
            <a:r>
              <a:rPr lang="en-US" altLang="en-US" dirty="0"/>
              <a:t>)</a:t>
            </a:r>
          </a:p>
          <a:p>
            <a:pPr eaLnBrk="1" hangingPunct="1">
              <a:lnSpc>
                <a:spcPct val="100000"/>
              </a:lnSpc>
              <a:spcBef>
                <a:spcPct val="0"/>
              </a:spcBef>
            </a:pPr>
            <a:r>
              <a:rPr lang="en-US" altLang="en-US" dirty="0">
                <a:solidFill>
                  <a:schemeClr val="tx2"/>
                </a:solidFill>
              </a:rPr>
              <a:t>{</a:t>
            </a:r>
          </a:p>
          <a:p>
            <a:pPr eaLnBrk="1" hangingPunct="1">
              <a:lnSpc>
                <a:spcPct val="100000"/>
              </a:lnSpc>
              <a:spcBef>
                <a:spcPct val="0"/>
              </a:spcBef>
            </a:pPr>
            <a:r>
              <a:rPr lang="en-US" altLang="en-US" dirty="0">
                <a:solidFill>
                  <a:schemeClr val="tx2"/>
                </a:solidFill>
              </a:rPr>
              <a:t>case</a:t>
            </a:r>
            <a:r>
              <a:rPr lang="en-US" altLang="en-US" dirty="0"/>
              <a:t> </a:t>
            </a:r>
            <a:r>
              <a:rPr lang="en-US" altLang="en-US" dirty="0">
                <a:solidFill>
                  <a:srgbClr val="009900"/>
                </a:solidFill>
              </a:rPr>
              <a:t>1</a:t>
            </a:r>
            <a:r>
              <a:rPr lang="en-US" altLang="en-US" dirty="0"/>
              <a:t>:</a:t>
            </a:r>
          </a:p>
          <a:p>
            <a:pPr eaLnBrk="1" hangingPunct="1">
              <a:lnSpc>
                <a:spcPct val="100000"/>
              </a:lnSpc>
              <a:spcBef>
                <a:spcPct val="0"/>
              </a:spcBef>
            </a:pPr>
            <a:r>
              <a:rPr lang="en-US" altLang="en-US" dirty="0"/>
              <a:t>  echo "Number 1";</a:t>
            </a:r>
          </a:p>
          <a:p>
            <a:pPr eaLnBrk="1" hangingPunct="1">
              <a:lnSpc>
                <a:spcPct val="100000"/>
              </a:lnSpc>
              <a:spcBef>
                <a:spcPct val="0"/>
              </a:spcBef>
            </a:pPr>
            <a:r>
              <a:rPr lang="en-US" altLang="en-US" dirty="0"/>
              <a:t>  </a:t>
            </a:r>
            <a:r>
              <a:rPr lang="en-US" altLang="en-US" dirty="0">
                <a:solidFill>
                  <a:schemeClr val="tx2"/>
                </a:solidFill>
              </a:rPr>
              <a:t>break;</a:t>
            </a:r>
          </a:p>
          <a:p>
            <a:pPr eaLnBrk="1" hangingPunct="1">
              <a:lnSpc>
                <a:spcPct val="100000"/>
              </a:lnSpc>
              <a:spcBef>
                <a:spcPct val="0"/>
              </a:spcBef>
            </a:pPr>
            <a:r>
              <a:rPr lang="en-US" altLang="en-US" dirty="0">
                <a:solidFill>
                  <a:schemeClr val="tx2"/>
                </a:solidFill>
              </a:rPr>
              <a:t>case</a:t>
            </a:r>
            <a:r>
              <a:rPr lang="en-US" altLang="en-US" dirty="0"/>
              <a:t> </a:t>
            </a:r>
            <a:r>
              <a:rPr lang="en-US" altLang="en-US" dirty="0">
                <a:solidFill>
                  <a:srgbClr val="009900"/>
                </a:solidFill>
              </a:rPr>
              <a:t>2</a:t>
            </a:r>
            <a:r>
              <a:rPr lang="en-US" altLang="en-US" dirty="0"/>
              <a:t>:</a:t>
            </a:r>
          </a:p>
          <a:p>
            <a:pPr eaLnBrk="1" hangingPunct="1">
              <a:lnSpc>
                <a:spcPct val="100000"/>
              </a:lnSpc>
              <a:spcBef>
                <a:spcPct val="0"/>
              </a:spcBef>
            </a:pPr>
            <a:r>
              <a:rPr lang="en-US" altLang="en-US" dirty="0"/>
              <a:t>  echo "Number 2";</a:t>
            </a:r>
          </a:p>
          <a:p>
            <a:pPr eaLnBrk="1" hangingPunct="1">
              <a:lnSpc>
                <a:spcPct val="100000"/>
              </a:lnSpc>
              <a:spcBef>
                <a:spcPct val="0"/>
              </a:spcBef>
            </a:pPr>
            <a:r>
              <a:rPr lang="en-US" altLang="en-US" dirty="0"/>
              <a:t>  </a:t>
            </a:r>
            <a:r>
              <a:rPr lang="en-US" altLang="en-US" dirty="0">
                <a:solidFill>
                  <a:schemeClr val="tx2"/>
                </a:solidFill>
              </a:rPr>
              <a:t>break;</a:t>
            </a:r>
          </a:p>
          <a:p>
            <a:pPr eaLnBrk="1" hangingPunct="1">
              <a:lnSpc>
                <a:spcPct val="100000"/>
              </a:lnSpc>
              <a:spcBef>
                <a:spcPct val="0"/>
              </a:spcBef>
            </a:pPr>
            <a:r>
              <a:rPr lang="en-US" altLang="en-US" dirty="0">
                <a:solidFill>
                  <a:schemeClr val="tx2"/>
                </a:solidFill>
              </a:rPr>
              <a:t>case</a:t>
            </a:r>
            <a:r>
              <a:rPr lang="en-US" altLang="en-US" dirty="0"/>
              <a:t> </a:t>
            </a:r>
            <a:r>
              <a:rPr lang="en-US" altLang="en-US" dirty="0">
                <a:solidFill>
                  <a:srgbClr val="009900"/>
                </a:solidFill>
              </a:rPr>
              <a:t>3</a:t>
            </a:r>
            <a:r>
              <a:rPr lang="en-US" altLang="en-US" dirty="0"/>
              <a:t>:</a:t>
            </a:r>
          </a:p>
          <a:p>
            <a:pPr eaLnBrk="1" hangingPunct="1">
              <a:lnSpc>
                <a:spcPct val="100000"/>
              </a:lnSpc>
              <a:spcBef>
                <a:spcPct val="0"/>
              </a:spcBef>
            </a:pPr>
            <a:r>
              <a:rPr lang="en-US" altLang="en-US" dirty="0"/>
              <a:t>  echo "Number 3";</a:t>
            </a:r>
          </a:p>
          <a:p>
            <a:pPr eaLnBrk="1" hangingPunct="1">
              <a:lnSpc>
                <a:spcPct val="100000"/>
              </a:lnSpc>
              <a:spcBef>
                <a:spcPct val="0"/>
              </a:spcBef>
            </a:pPr>
            <a:r>
              <a:rPr lang="en-US" altLang="en-US" dirty="0"/>
              <a:t>  </a:t>
            </a:r>
            <a:r>
              <a:rPr lang="en-US" altLang="en-US" dirty="0">
                <a:solidFill>
                  <a:schemeClr val="tx2"/>
                </a:solidFill>
              </a:rPr>
              <a:t>break;</a:t>
            </a:r>
          </a:p>
          <a:p>
            <a:pPr eaLnBrk="1" hangingPunct="1">
              <a:lnSpc>
                <a:spcPct val="100000"/>
              </a:lnSpc>
              <a:spcBef>
                <a:spcPct val="0"/>
              </a:spcBef>
            </a:pPr>
            <a:r>
              <a:rPr lang="en-US" altLang="en-US" dirty="0">
                <a:solidFill>
                  <a:srgbClr val="009900"/>
                </a:solidFill>
              </a:rPr>
              <a:t>default:</a:t>
            </a:r>
          </a:p>
          <a:p>
            <a:pPr eaLnBrk="1" hangingPunct="1">
              <a:lnSpc>
                <a:spcPct val="100000"/>
              </a:lnSpc>
              <a:spcBef>
                <a:spcPct val="0"/>
              </a:spcBef>
            </a:pPr>
            <a:r>
              <a:rPr lang="en-US" altLang="en-US" dirty="0"/>
              <a:t>  echo "No number between 1 and 3";</a:t>
            </a:r>
          </a:p>
          <a:p>
            <a:pPr eaLnBrk="1" hangingPunct="1">
              <a:lnSpc>
                <a:spcPct val="100000"/>
              </a:lnSpc>
              <a:spcBef>
                <a:spcPct val="0"/>
              </a:spcBef>
            </a:pPr>
            <a:r>
              <a:rPr lang="en-GB" altLang="en-US" dirty="0"/>
              <a:t>  </a:t>
            </a:r>
            <a:r>
              <a:rPr lang="en-GB" altLang="en-US" dirty="0">
                <a:solidFill>
                  <a:schemeClr val="tx2"/>
                </a:solidFill>
              </a:rPr>
              <a:t>break;</a:t>
            </a:r>
            <a:endParaRPr lang="en-US" altLang="en-US" dirty="0">
              <a:solidFill>
                <a:schemeClr val="tx2"/>
              </a:solidFill>
            </a:endParaRPr>
          </a:p>
          <a:p>
            <a:pPr eaLnBrk="1" hangingPunct="1">
              <a:lnSpc>
                <a:spcPct val="100000"/>
              </a:lnSpc>
              <a:spcBef>
                <a:spcPct val="0"/>
              </a:spcBef>
            </a:pPr>
            <a:r>
              <a:rPr lang="en-US" altLang="en-US" dirty="0">
                <a:solidFill>
                  <a:schemeClr val="tx2"/>
                </a:solidFill>
              </a:rPr>
              <a:t>}</a:t>
            </a:r>
          </a:p>
          <a:p>
            <a:pPr eaLnBrk="1" hangingPunct="1">
              <a:lnSpc>
                <a:spcPct val="100000"/>
              </a:lnSpc>
              <a:spcBef>
                <a:spcPct val="0"/>
              </a:spcBef>
            </a:pPr>
            <a:r>
              <a:rPr lang="en-US" altLang="en-US" dirty="0"/>
              <a:t>?&gt;</a:t>
            </a:r>
          </a:p>
          <a:p>
            <a:pPr eaLnBrk="1" hangingPunct="1">
              <a:lnSpc>
                <a:spcPct val="100000"/>
              </a:lnSpc>
              <a:spcBef>
                <a:spcPct val="0"/>
              </a:spcBef>
            </a:pPr>
            <a:endParaRPr lang="en-US" altLang="en-US" dirty="0"/>
          </a:p>
          <a:p>
            <a:pPr eaLnBrk="1" hangingPunct="1">
              <a:lnSpc>
                <a:spcPct val="100000"/>
              </a:lnSpc>
              <a:spcBef>
                <a:spcPct val="0"/>
              </a:spcBef>
            </a:pPr>
            <a:r>
              <a:rPr lang="en-US" altLang="en-US" dirty="0"/>
              <a:t>&lt;/body&gt;</a:t>
            </a:r>
          </a:p>
          <a:p>
            <a:pPr eaLnBrk="1" hangingPunct="1">
              <a:lnSpc>
                <a:spcPct val="100000"/>
              </a:lnSpc>
              <a:spcBef>
                <a:spcPct val="0"/>
              </a:spcBef>
            </a:pPr>
            <a:r>
              <a:rPr lang="en-US" altLang="en-US" dirty="0"/>
              <a:t>&lt;/html&gt;</a:t>
            </a:r>
          </a:p>
        </p:txBody>
      </p:sp>
      <p:sp>
        <p:nvSpPr>
          <p:cNvPr id="28676" name="Text Box 6">
            <a:extLst>
              <a:ext uri="{FF2B5EF4-FFF2-40B4-BE49-F238E27FC236}">
                <a16:creationId xmlns:a16="http://schemas.microsoft.com/office/drawing/2014/main" xmlns="" id="{0F33B086-53ED-F64C-B662-2410A18C8DB4}"/>
              </a:ext>
            </a:extLst>
          </p:cNvPr>
          <p:cNvSpPr txBox="1">
            <a:spLocks noChangeArrowheads="1"/>
          </p:cNvSpPr>
          <p:nvPr/>
        </p:nvSpPr>
        <p:spPr bwMode="auto">
          <a:xfrm>
            <a:off x="5076825" y="2133600"/>
            <a:ext cx="360045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solidFill>
                  <a:schemeClr val="tx2"/>
                </a:solidFill>
              </a:rPr>
              <a:t>switch </a:t>
            </a:r>
            <a:r>
              <a:rPr lang="en-US" altLang="en-US"/>
              <a:t>(</a:t>
            </a:r>
            <a:r>
              <a:rPr lang="en-US" altLang="en-US">
                <a:solidFill>
                  <a:schemeClr val="accent2"/>
                </a:solidFill>
              </a:rPr>
              <a:t>expression</a:t>
            </a:r>
            <a:r>
              <a:rPr lang="en-US" altLang="en-US"/>
              <a:t>)</a:t>
            </a:r>
          </a:p>
          <a:p>
            <a:pPr eaLnBrk="1" hangingPunct="1"/>
            <a:r>
              <a:rPr lang="en-US" altLang="en-US">
                <a:solidFill>
                  <a:schemeClr val="tx2"/>
                </a:solidFill>
              </a:rPr>
              <a:t>{</a:t>
            </a:r>
          </a:p>
          <a:p>
            <a:pPr eaLnBrk="1" hangingPunct="1"/>
            <a:r>
              <a:rPr lang="en-US" altLang="en-US">
                <a:solidFill>
                  <a:schemeClr val="tx2"/>
                </a:solidFill>
              </a:rPr>
              <a:t>case</a:t>
            </a:r>
            <a:r>
              <a:rPr lang="en-US" altLang="en-US"/>
              <a:t> </a:t>
            </a:r>
            <a:r>
              <a:rPr lang="en-US" altLang="en-US">
                <a:solidFill>
                  <a:srgbClr val="009900"/>
                </a:solidFill>
              </a:rPr>
              <a:t>label1</a:t>
            </a:r>
            <a:r>
              <a:rPr lang="en-US" altLang="en-US"/>
              <a:t>:</a:t>
            </a:r>
          </a:p>
          <a:p>
            <a:pPr eaLnBrk="1" hangingPunct="1"/>
            <a:r>
              <a:rPr lang="en-US" altLang="en-US"/>
              <a:t>  code to be executed if </a:t>
            </a:r>
            <a:r>
              <a:rPr lang="en-US" altLang="en-US">
                <a:solidFill>
                  <a:schemeClr val="accent2"/>
                </a:solidFill>
              </a:rPr>
              <a:t>expression</a:t>
            </a:r>
            <a:r>
              <a:rPr lang="en-US" altLang="en-US"/>
              <a:t> = label1;</a:t>
            </a:r>
          </a:p>
          <a:p>
            <a:pPr eaLnBrk="1" hangingPunct="1"/>
            <a:r>
              <a:rPr lang="en-US" altLang="en-US"/>
              <a:t>  </a:t>
            </a:r>
            <a:r>
              <a:rPr lang="en-US" altLang="en-US">
                <a:solidFill>
                  <a:schemeClr val="tx2"/>
                </a:solidFill>
              </a:rPr>
              <a:t>break;</a:t>
            </a:r>
            <a:r>
              <a:rPr lang="en-US" altLang="en-US"/>
              <a:t>  </a:t>
            </a:r>
          </a:p>
          <a:p>
            <a:pPr eaLnBrk="1" hangingPunct="1"/>
            <a:r>
              <a:rPr lang="en-US" altLang="en-US">
                <a:solidFill>
                  <a:schemeClr val="tx2"/>
                </a:solidFill>
              </a:rPr>
              <a:t>case</a:t>
            </a:r>
            <a:r>
              <a:rPr lang="en-US" altLang="en-US"/>
              <a:t> </a:t>
            </a:r>
            <a:r>
              <a:rPr lang="en-US" altLang="en-US">
                <a:solidFill>
                  <a:srgbClr val="009900"/>
                </a:solidFill>
              </a:rPr>
              <a:t>label2</a:t>
            </a:r>
            <a:r>
              <a:rPr lang="en-US" altLang="en-US"/>
              <a:t>:</a:t>
            </a:r>
          </a:p>
          <a:p>
            <a:pPr eaLnBrk="1" hangingPunct="1"/>
            <a:r>
              <a:rPr lang="en-US" altLang="en-US"/>
              <a:t>  code to be executed if </a:t>
            </a:r>
            <a:r>
              <a:rPr lang="en-US" altLang="en-US">
                <a:solidFill>
                  <a:schemeClr val="accent2"/>
                </a:solidFill>
              </a:rPr>
              <a:t>expression</a:t>
            </a:r>
            <a:r>
              <a:rPr lang="en-US" altLang="en-US"/>
              <a:t> = label2;</a:t>
            </a:r>
          </a:p>
          <a:p>
            <a:pPr eaLnBrk="1" hangingPunct="1"/>
            <a:r>
              <a:rPr lang="en-US" altLang="en-US">
                <a:solidFill>
                  <a:schemeClr val="tx2"/>
                </a:solidFill>
              </a:rPr>
              <a:t>  break;</a:t>
            </a:r>
          </a:p>
          <a:p>
            <a:pPr eaLnBrk="1" hangingPunct="1"/>
            <a:r>
              <a:rPr lang="en-US" altLang="en-US">
                <a:solidFill>
                  <a:srgbClr val="009900"/>
                </a:solidFill>
              </a:rPr>
              <a:t>default:</a:t>
            </a:r>
          </a:p>
          <a:p>
            <a:pPr eaLnBrk="1" hangingPunct="1"/>
            <a:r>
              <a:rPr lang="en-US" altLang="en-US"/>
              <a:t>  code to be executed</a:t>
            </a:r>
          </a:p>
          <a:p>
            <a:pPr eaLnBrk="1" hangingPunct="1"/>
            <a:r>
              <a:rPr lang="en-US" altLang="en-US"/>
              <a:t>  if </a:t>
            </a:r>
            <a:r>
              <a:rPr lang="en-US" altLang="en-US">
                <a:solidFill>
                  <a:schemeClr val="accent2"/>
                </a:solidFill>
              </a:rPr>
              <a:t>expression</a:t>
            </a:r>
            <a:r>
              <a:rPr lang="en-US" altLang="en-US"/>
              <a:t> is different </a:t>
            </a:r>
          </a:p>
          <a:p>
            <a:pPr eaLnBrk="1" hangingPunct="1"/>
            <a:r>
              <a:rPr lang="en-US" altLang="en-US"/>
              <a:t>  from both label1 and label2;</a:t>
            </a:r>
          </a:p>
          <a:p>
            <a:pPr eaLnBrk="1" hangingPunct="1"/>
            <a:r>
              <a:rPr lang="en-GB" altLang="en-US"/>
              <a:t>  </a:t>
            </a:r>
            <a:r>
              <a:rPr lang="en-GB" altLang="en-US">
                <a:solidFill>
                  <a:schemeClr val="tx2"/>
                </a:solidFill>
              </a:rPr>
              <a:t>break;</a:t>
            </a:r>
            <a:endParaRPr lang="en-US" altLang="en-US">
              <a:solidFill>
                <a:schemeClr val="tx2"/>
              </a:solidFill>
            </a:endParaRPr>
          </a:p>
          <a:p>
            <a:pPr eaLnBrk="1" hangingPunct="1"/>
            <a:r>
              <a:rPr lang="en-US" altLang="en-US">
                <a:solidFill>
                  <a:schemeClr val="tx2"/>
                </a:solidFill>
              </a:rPr>
              <a:t>}</a:t>
            </a:r>
          </a:p>
        </p:txBody>
      </p:sp>
      <p:sp>
        <p:nvSpPr>
          <p:cNvPr id="28677" name="Text Box 7">
            <a:hlinkClick r:id="rId3"/>
            <a:extLst>
              <a:ext uri="{FF2B5EF4-FFF2-40B4-BE49-F238E27FC236}">
                <a16:creationId xmlns:a16="http://schemas.microsoft.com/office/drawing/2014/main" xmlns="" id="{4F0657F7-535A-8345-9B5C-A372D8CFF6D6}"/>
              </a:ext>
            </a:extLst>
          </p:cNvPr>
          <p:cNvSpPr txBox="1">
            <a:spLocks noChangeArrowheads="1"/>
          </p:cNvSpPr>
          <p:nvPr/>
        </p:nvSpPr>
        <p:spPr bwMode="auto">
          <a:xfrm>
            <a:off x="5292725" y="6021388"/>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xmlns="" id="{3F76AA98-CE45-0C46-9565-D15F2BF8B2AA}"/>
              </a:ext>
            </a:extLst>
          </p:cNvPr>
          <p:cNvSpPr>
            <a:spLocks noGrp="1" noChangeArrowheads="1"/>
          </p:cNvSpPr>
          <p:nvPr>
            <p:ph type="title"/>
          </p:nvPr>
        </p:nvSpPr>
        <p:spPr>
          <a:xfrm>
            <a:off x="0" y="0"/>
            <a:ext cx="9144000" cy="620713"/>
          </a:xfrm>
        </p:spPr>
        <p:txBody>
          <a:bodyPr>
            <a:normAutofit fontScale="90000"/>
          </a:bodyPr>
          <a:lstStyle/>
          <a:p>
            <a:pPr eaLnBrk="1" hangingPunct="1"/>
            <a:r>
              <a:rPr lang="en-US" altLang="en-US">
                <a:ea typeface="ＭＳ Ｐゴシック" panose="020B0600070205080204" pitchFamily="34" charset="-128"/>
              </a:rPr>
              <a:t>Looping: while and do-while</a:t>
            </a:r>
          </a:p>
        </p:txBody>
      </p:sp>
      <p:sp>
        <p:nvSpPr>
          <p:cNvPr id="30722" name="Rectangle 3">
            <a:extLst>
              <a:ext uri="{FF2B5EF4-FFF2-40B4-BE49-F238E27FC236}">
                <a16:creationId xmlns:a16="http://schemas.microsoft.com/office/drawing/2014/main" xmlns="" id="{2B7A5653-CBEC-B546-A953-C688AE205FD1}"/>
              </a:ext>
            </a:extLst>
          </p:cNvPr>
          <p:cNvSpPr>
            <a:spLocks noGrp="1" noChangeArrowheads="1"/>
          </p:cNvSpPr>
          <p:nvPr>
            <p:ph idx="1"/>
          </p:nvPr>
        </p:nvSpPr>
        <p:spPr>
          <a:xfrm>
            <a:off x="0" y="620713"/>
            <a:ext cx="9144000" cy="576262"/>
          </a:xfrm>
        </p:spPr>
        <p:txBody>
          <a:bodyPr>
            <a:normAutofit lnSpcReduction="10000"/>
          </a:bodyPr>
          <a:lstStyle/>
          <a:p>
            <a:pPr eaLnBrk="1" hangingPunct="1">
              <a:buFontTx/>
              <a:buNone/>
            </a:pPr>
            <a:r>
              <a:rPr lang="en-GB" altLang="en-US" b="1">
                <a:ea typeface="ＭＳ Ｐゴシック" panose="020B0600070205080204" pitchFamily="34" charset="-128"/>
              </a:rPr>
              <a:t>Can loop depending on a condition</a:t>
            </a:r>
            <a:endParaRPr lang="en-US" altLang="en-US" b="1">
              <a:ea typeface="ＭＳ Ｐゴシック" panose="020B0600070205080204" pitchFamily="34" charset="-128"/>
            </a:endParaRPr>
          </a:p>
        </p:txBody>
      </p:sp>
      <p:grpSp>
        <p:nvGrpSpPr>
          <p:cNvPr id="30723" name="Group 10">
            <a:extLst>
              <a:ext uri="{FF2B5EF4-FFF2-40B4-BE49-F238E27FC236}">
                <a16:creationId xmlns:a16="http://schemas.microsoft.com/office/drawing/2014/main" xmlns="" id="{4E8A172E-2C49-F04D-8B69-F673595BCEAB}"/>
              </a:ext>
            </a:extLst>
          </p:cNvPr>
          <p:cNvGrpSpPr>
            <a:grpSpLocks/>
          </p:cNvGrpSpPr>
          <p:nvPr/>
        </p:nvGrpSpPr>
        <p:grpSpPr bwMode="auto">
          <a:xfrm>
            <a:off x="358776" y="1628800"/>
            <a:ext cx="3744912" cy="4497387"/>
            <a:chOff x="158" y="890"/>
            <a:chExt cx="2359" cy="2833"/>
          </a:xfrm>
        </p:grpSpPr>
        <p:sp>
          <p:nvSpPr>
            <p:cNvPr id="30728" name="Text Box 4">
              <a:extLst>
                <a:ext uri="{FF2B5EF4-FFF2-40B4-BE49-F238E27FC236}">
                  <a16:creationId xmlns:a16="http://schemas.microsoft.com/office/drawing/2014/main" xmlns="" id="{096F2FCA-EF4F-8449-AE88-025D5A600749}"/>
                </a:ext>
              </a:extLst>
            </p:cNvPr>
            <p:cNvSpPr txBox="1">
              <a:spLocks noChangeArrowheads="1"/>
            </p:cNvSpPr>
            <p:nvPr/>
          </p:nvSpPr>
          <p:spPr bwMode="auto">
            <a:xfrm>
              <a:off x="158" y="890"/>
              <a:ext cx="2359" cy="1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&lt;html&gt;&lt;head&gt;&lt;/head&gt;</a:t>
              </a:r>
            </a:p>
            <a:p>
              <a:pPr eaLnBrk="1" hangingPunct="1"/>
              <a:r>
                <a:rPr lang="en-US" altLang="en-US"/>
                <a:t>&lt;body&gt;</a:t>
              </a:r>
            </a:p>
            <a:p>
              <a:pPr eaLnBrk="1" hangingPunct="1"/>
              <a:endParaRPr lang="en-US" altLang="en-US"/>
            </a:p>
            <a:p>
              <a:pPr eaLnBrk="1" hangingPunct="1"/>
              <a:r>
                <a:rPr lang="en-US" altLang="en-US"/>
                <a:t>&lt;?php </a:t>
              </a:r>
            </a:p>
            <a:p>
              <a:pPr eaLnBrk="1" hangingPunct="1"/>
              <a:r>
                <a:rPr lang="en-US" altLang="en-US"/>
                <a:t>$i=1;</a:t>
              </a:r>
            </a:p>
            <a:p>
              <a:pPr eaLnBrk="1" hangingPunct="1"/>
              <a:r>
                <a:rPr lang="en-US" altLang="en-US">
                  <a:solidFill>
                    <a:schemeClr val="tx2"/>
                  </a:solidFill>
                </a:rPr>
                <a:t>while</a:t>
              </a:r>
              <a:r>
                <a:rPr lang="en-US" altLang="en-US"/>
                <a:t>(</a:t>
              </a:r>
              <a:r>
                <a:rPr lang="en-US" altLang="en-US">
                  <a:solidFill>
                    <a:srgbClr val="009900"/>
                  </a:solidFill>
                </a:rPr>
                <a:t>$i &lt;= 5</a:t>
              </a:r>
              <a:r>
                <a:rPr lang="en-US" altLang="en-US"/>
                <a:t>)</a:t>
              </a:r>
            </a:p>
            <a:p>
              <a:pPr eaLnBrk="1" hangingPunct="1"/>
              <a:r>
                <a:rPr lang="en-US" altLang="en-US">
                  <a:solidFill>
                    <a:schemeClr val="tx2"/>
                  </a:solidFill>
                </a:rPr>
                <a:t>{</a:t>
              </a:r>
            </a:p>
            <a:p>
              <a:pPr eaLnBrk="1" hangingPunct="1"/>
              <a:r>
                <a:rPr lang="en-US" altLang="en-US"/>
                <a:t>  echo "The number is $i &lt;br /&gt;";</a:t>
              </a:r>
            </a:p>
            <a:p>
              <a:pPr eaLnBrk="1" hangingPunct="1"/>
              <a:r>
                <a:rPr lang="en-US" altLang="en-US"/>
                <a:t>  $i++;</a:t>
              </a:r>
            </a:p>
            <a:p>
              <a:pPr eaLnBrk="1" hangingPunct="1"/>
              <a:r>
                <a:rPr lang="en-US" altLang="en-US">
                  <a:solidFill>
                    <a:schemeClr val="tx2"/>
                  </a:solidFill>
                </a:rPr>
                <a:t>}</a:t>
              </a:r>
            </a:p>
            <a:p>
              <a:pPr eaLnBrk="1" hangingPunct="1"/>
              <a:r>
                <a:rPr lang="en-US" altLang="en-US"/>
                <a:t>?&gt;</a:t>
              </a:r>
            </a:p>
            <a:p>
              <a:pPr eaLnBrk="1" hangingPunct="1"/>
              <a:endParaRPr lang="en-US" altLang="en-US"/>
            </a:p>
            <a:p>
              <a:pPr eaLnBrk="1" hangingPunct="1"/>
              <a:r>
                <a:rPr lang="en-US" altLang="en-US"/>
                <a:t>&lt;/body&gt;</a:t>
              </a:r>
            </a:p>
            <a:p>
              <a:pPr eaLnBrk="1" hangingPunct="1"/>
              <a:r>
                <a:rPr lang="en-US" altLang="en-US"/>
                <a:t>&lt;/html&gt;</a:t>
              </a:r>
            </a:p>
          </p:txBody>
        </p:sp>
        <p:sp>
          <p:nvSpPr>
            <p:cNvPr id="30729" name="Text Box 6">
              <a:extLst>
                <a:ext uri="{FF2B5EF4-FFF2-40B4-BE49-F238E27FC236}">
                  <a16:creationId xmlns:a16="http://schemas.microsoft.com/office/drawing/2014/main" xmlns="" id="{942B5EC7-5BFC-E644-ADCA-B729BFE72906}"/>
                </a:ext>
              </a:extLst>
            </p:cNvPr>
            <p:cNvSpPr txBox="1">
              <a:spLocks noChangeArrowheads="1"/>
            </p:cNvSpPr>
            <p:nvPr/>
          </p:nvSpPr>
          <p:spPr bwMode="auto">
            <a:xfrm>
              <a:off x="158" y="3203"/>
              <a:ext cx="226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dirty="0">
                  <a:latin typeface="Arial Narrow" panose="020B0604020202020204" pitchFamily="34" charset="0"/>
                </a:rPr>
                <a:t>loops through a block of code if, and as long as, a specified condition is true</a:t>
              </a:r>
            </a:p>
          </p:txBody>
        </p:sp>
        <p:sp>
          <p:nvSpPr>
            <p:cNvPr id="30730" name="Text Box 8">
              <a:hlinkClick r:id="rId3"/>
              <a:extLst>
                <a:ext uri="{FF2B5EF4-FFF2-40B4-BE49-F238E27FC236}">
                  <a16:creationId xmlns:a16="http://schemas.microsoft.com/office/drawing/2014/main" xmlns="" id="{6AE48B5C-1E88-5548-82C4-0CB3C43ADE42}"/>
                </a:ext>
              </a:extLst>
            </p:cNvPr>
            <p:cNvSpPr txBox="1">
              <a:spLocks noChangeArrowheads="1"/>
            </p:cNvSpPr>
            <p:nvPr/>
          </p:nvSpPr>
          <p:spPr bwMode="auto">
            <a:xfrm>
              <a:off x="1066" y="2478"/>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grpSp>
        <p:nvGrpSpPr>
          <p:cNvPr id="3" name="Group 11">
            <a:extLst>
              <a:ext uri="{FF2B5EF4-FFF2-40B4-BE49-F238E27FC236}">
                <a16:creationId xmlns:a16="http://schemas.microsoft.com/office/drawing/2014/main" xmlns="" id="{C8F95F53-C3D8-6E4F-A5CB-B86E77F9DD6E}"/>
              </a:ext>
            </a:extLst>
          </p:cNvPr>
          <p:cNvGrpSpPr>
            <a:grpSpLocks/>
          </p:cNvGrpSpPr>
          <p:nvPr/>
        </p:nvGrpSpPr>
        <p:grpSpPr bwMode="auto">
          <a:xfrm>
            <a:off x="4572000" y="1533303"/>
            <a:ext cx="3744913" cy="4894262"/>
            <a:chOff x="2880" y="845"/>
            <a:chExt cx="2359" cy="3083"/>
          </a:xfrm>
        </p:grpSpPr>
        <p:sp>
          <p:nvSpPr>
            <p:cNvPr id="30725" name="Text Box 5">
              <a:extLst>
                <a:ext uri="{FF2B5EF4-FFF2-40B4-BE49-F238E27FC236}">
                  <a16:creationId xmlns:a16="http://schemas.microsoft.com/office/drawing/2014/main" xmlns="" id="{BADD5E59-0A68-4A47-9D99-DCC1923C8812}"/>
                </a:ext>
              </a:extLst>
            </p:cNvPr>
            <p:cNvSpPr txBox="1">
              <a:spLocks noChangeArrowheads="1"/>
            </p:cNvSpPr>
            <p:nvPr/>
          </p:nvSpPr>
          <p:spPr bwMode="auto">
            <a:xfrm>
              <a:off x="2880" y="845"/>
              <a:ext cx="2359" cy="205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&lt;html&gt;&lt;head&gt;&lt;/head&gt;</a:t>
              </a:r>
            </a:p>
            <a:p>
              <a:pPr eaLnBrk="1" hangingPunct="1"/>
              <a:r>
                <a:rPr lang="en-US" altLang="en-US"/>
                <a:t>&lt;body&gt;</a:t>
              </a:r>
            </a:p>
            <a:p>
              <a:pPr eaLnBrk="1" hangingPunct="1"/>
              <a:endParaRPr lang="en-US" altLang="en-US"/>
            </a:p>
            <a:p>
              <a:pPr eaLnBrk="1" hangingPunct="1"/>
              <a:r>
                <a:rPr lang="en-US" altLang="en-US"/>
                <a:t>&lt;?php </a:t>
              </a:r>
            </a:p>
            <a:p>
              <a:pPr eaLnBrk="1" hangingPunct="1"/>
              <a:r>
                <a:rPr lang="en-US" altLang="en-US"/>
                <a:t>$i=0;</a:t>
              </a:r>
            </a:p>
            <a:p>
              <a:pPr eaLnBrk="1" hangingPunct="1"/>
              <a:r>
                <a:rPr lang="en-US" altLang="en-US">
                  <a:solidFill>
                    <a:schemeClr val="tx2"/>
                  </a:solidFill>
                </a:rPr>
                <a:t>do</a:t>
              </a:r>
            </a:p>
            <a:p>
              <a:pPr eaLnBrk="1" hangingPunct="1"/>
              <a:r>
                <a:rPr lang="en-US" altLang="en-US">
                  <a:solidFill>
                    <a:schemeClr val="tx2"/>
                  </a:solidFill>
                </a:rPr>
                <a:t>{</a:t>
              </a:r>
            </a:p>
            <a:p>
              <a:pPr eaLnBrk="1" hangingPunct="1"/>
              <a:r>
                <a:rPr lang="en-US" altLang="en-US"/>
                <a:t>  $i++;</a:t>
              </a:r>
            </a:p>
            <a:p>
              <a:pPr eaLnBrk="1" hangingPunct="1"/>
              <a:r>
                <a:rPr lang="en-US" altLang="en-US"/>
                <a:t>  echo "The number is $i &lt;br /&gt;";</a:t>
              </a:r>
            </a:p>
            <a:p>
              <a:pPr eaLnBrk="1" hangingPunct="1"/>
              <a:r>
                <a:rPr lang="en-US" altLang="en-US">
                  <a:solidFill>
                    <a:schemeClr val="tx2"/>
                  </a:solidFill>
                </a:rPr>
                <a:t>}</a:t>
              </a:r>
            </a:p>
            <a:p>
              <a:pPr eaLnBrk="1" hangingPunct="1"/>
              <a:r>
                <a:rPr lang="en-US" altLang="en-US">
                  <a:solidFill>
                    <a:schemeClr val="tx2"/>
                  </a:solidFill>
                </a:rPr>
                <a:t>while</a:t>
              </a:r>
              <a:r>
                <a:rPr lang="en-US" altLang="en-US"/>
                <a:t>(</a:t>
              </a:r>
              <a:r>
                <a:rPr lang="en-US" altLang="en-US">
                  <a:solidFill>
                    <a:srgbClr val="009900"/>
                  </a:solidFill>
                </a:rPr>
                <a:t>$i &lt;= 10</a:t>
              </a:r>
              <a:r>
                <a:rPr lang="en-US" altLang="en-US"/>
                <a:t>);</a:t>
              </a:r>
            </a:p>
            <a:p>
              <a:pPr eaLnBrk="1" hangingPunct="1"/>
              <a:r>
                <a:rPr lang="en-US" altLang="en-US"/>
                <a:t>?&gt;</a:t>
              </a:r>
            </a:p>
            <a:p>
              <a:pPr eaLnBrk="1" hangingPunct="1"/>
              <a:endParaRPr lang="en-US" altLang="en-US"/>
            </a:p>
            <a:p>
              <a:pPr eaLnBrk="1" hangingPunct="1"/>
              <a:r>
                <a:rPr lang="en-US" altLang="en-US"/>
                <a:t>&lt;/body&gt;</a:t>
              </a:r>
            </a:p>
            <a:p>
              <a:pPr eaLnBrk="1" hangingPunct="1"/>
              <a:r>
                <a:rPr lang="en-US" altLang="en-US"/>
                <a:t>&lt;/html&gt;</a:t>
              </a:r>
            </a:p>
          </p:txBody>
        </p:sp>
        <p:sp>
          <p:nvSpPr>
            <p:cNvPr id="30726" name="Text Box 7">
              <a:extLst>
                <a:ext uri="{FF2B5EF4-FFF2-40B4-BE49-F238E27FC236}">
                  <a16:creationId xmlns:a16="http://schemas.microsoft.com/office/drawing/2014/main" xmlns="" id="{F81E36D5-EC09-224D-A993-3422B67A6A11}"/>
                </a:ext>
              </a:extLst>
            </p:cNvPr>
            <p:cNvSpPr txBox="1">
              <a:spLocks noChangeArrowheads="1"/>
            </p:cNvSpPr>
            <p:nvPr/>
          </p:nvSpPr>
          <p:spPr bwMode="auto">
            <a:xfrm>
              <a:off x="3016" y="3249"/>
              <a:ext cx="222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latin typeface="Arial Narrow" panose="020B0604020202020204" pitchFamily="34" charset="0"/>
                </a:rPr>
                <a:t>loops through a block of code once, and then repeats the loop as long as a special condition is true  (so will always execute at least once)</a:t>
              </a:r>
            </a:p>
          </p:txBody>
        </p:sp>
        <p:sp>
          <p:nvSpPr>
            <p:cNvPr id="30727" name="Text Box 9">
              <a:hlinkClick r:id="rId4"/>
              <a:extLst>
                <a:ext uri="{FF2B5EF4-FFF2-40B4-BE49-F238E27FC236}">
                  <a16:creationId xmlns:a16="http://schemas.microsoft.com/office/drawing/2014/main" xmlns="" id="{DE25B065-CC14-D44E-B5FE-E660174E1957}"/>
                </a:ext>
              </a:extLst>
            </p:cNvPr>
            <p:cNvSpPr txBox="1">
              <a:spLocks noChangeArrowheads="1"/>
            </p:cNvSpPr>
            <p:nvPr/>
          </p:nvSpPr>
          <p:spPr bwMode="auto">
            <a:xfrm>
              <a:off x="3742" y="2568"/>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Server-Side Development</a:t>
            </a:r>
          </a:p>
        </p:txBody>
      </p:sp>
      <p:sp>
        <p:nvSpPr>
          <p:cNvPr id="3" name="Content Placeholder 2"/>
          <p:cNvSpPr>
            <a:spLocks noGrp="1"/>
          </p:cNvSpPr>
          <p:nvPr>
            <p:ph idx="1"/>
          </p:nvPr>
        </p:nvSpPr>
        <p:spPr/>
        <p:txBody>
          <a:bodyPr/>
          <a:lstStyle/>
          <a:p>
            <a:r>
              <a:rPr lang="en-US" dirty="0"/>
              <a:t>The basic hosting of your files is achieved </a:t>
            </a:r>
            <a:r>
              <a:rPr lang="en-US" dirty="0">
                <a:solidFill>
                  <a:srgbClr val="FF0000"/>
                </a:solidFill>
              </a:rPr>
              <a:t>through a web server.</a:t>
            </a:r>
          </a:p>
          <a:p>
            <a:r>
              <a:rPr lang="en-US" dirty="0">
                <a:solidFill>
                  <a:srgbClr val="FF0000"/>
                </a:solidFill>
              </a:rPr>
              <a:t>Server-side development is much more than web hosting</a:t>
            </a:r>
            <a:r>
              <a:rPr lang="en-US" dirty="0"/>
              <a:t>: it involves the use of a programming technology like PHP or ASP.NET to create scripts that dynamically generate content</a:t>
            </a:r>
          </a:p>
          <a:p>
            <a:r>
              <a:rPr lang="en-US" dirty="0"/>
              <a:t>Consider distinction between client side and server side…</a:t>
            </a:r>
          </a:p>
        </p:txBody>
      </p:sp>
    </p:spTree>
    <p:extLst>
      <p:ext uri="{BB962C8B-B14F-4D97-AF65-F5344CB8AC3E}">
        <p14:creationId xmlns:p14="http://schemas.microsoft.com/office/powerpoint/2010/main" val="56941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xmlns="" id="{34879FBF-F2B8-4242-A4E5-28393602BADC}"/>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Looping: for and foreach</a:t>
            </a:r>
            <a:endParaRPr lang="en-US" altLang="en-US">
              <a:ea typeface="ＭＳ Ｐゴシック" panose="020B0600070205080204" pitchFamily="34" charset="-128"/>
            </a:endParaRPr>
          </a:p>
        </p:txBody>
      </p:sp>
      <p:sp>
        <p:nvSpPr>
          <p:cNvPr id="32770" name="Rectangle 3">
            <a:extLst>
              <a:ext uri="{FF2B5EF4-FFF2-40B4-BE49-F238E27FC236}">
                <a16:creationId xmlns:a16="http://schemas.microsoft.com/office/drawing/2014/main" xmlns="" id="{FF0B48D7-8DF7-D141-9656-CDF621AE2013}"/>
              </a:ext>
            </a:extLst>
          </p:cNvPr>
          <p:cNvSpPr>
            <a:spLocks noGrp="1" noChangeArrowheads="1"/>
          </p:cNvSpPr>
          <p:nvPr>
            <p:ph idx="1"/>
          </p:nvPr>
        </p:nvSpPr>
        <p:spPr>
          <a:xfrm>
            <a:off x="31779" y="1435196"/>
            <a:ext cx="9144000" cy="503238"/>
          </a:xfrm>
        </p:spPr>
        <p:txBody>
          <a:bodyPr/>
          <a:lstStyle/>
          <a:p>
            <a:pPr eaLnBrk="1" hangingPunct="1">
              <a:buFontTx/>
              <a:buNone/>
            </a:pPr>
            <a:r>
              <a:rPr lang="en-GB" altLang="en-US" sz="2100" b="1" dirty="0">
                <a:ea typeface="ＭＳ Ｐゴシック" panose="020B0600070205080204" pitchFamily="34" charset="-128"/>
              </a:rPr>
              <a:t>Can loop depending on a "counter"</a:t>
            </a:r>
            <a:endParaRPr lang="en-US" altLang="en-US" sz="2100" b="1" dirty="0">
              <a:ea typeface="ＭＳ Ｐゴシック" panose="020B0600070205080204" pitchFamily="34" charset="-128"/>
            </a:endParaRPr>
          </a:p>
        </p:txBody>
      </p:sp>
      <p:sp>
        <p:nvSpPr>
          <p:cNvPr id="32771" name="Text Box 4">
            <a:extLst>
              <a:ext uri="{FF2B5EF4-FFF2-40B4-BE49-F238E27FC236}">
                <a16:creationId xmlns:a16="http://schemas.microsoft.com/office/drawing/2014/main" xmlns="" id="{23225EE9-EB50-C64A-8138-991054620FB3}"/>
              </a:ext>
            </a:extLst>
          </p:cNvPr>
          <p:cNvSpPr txBox="1">
            <a:spLocks noChangeArrowheads="1"/>
          </p:cNvSpPr>
          <p:nvPr/>
        </p:nvSpPr>
        <p:spPr bwMode="auto">
          <a:xfrm>
            <a:off x="384377" y="2257425"/>
            <a:ext cx="3384550" cy="1354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solidFill>
                  <a:schemeClr val="tx2"/>
                </a:solidFill>
              </a:rPr>
              <a:t>for</a:t>
            </a:r>
            <a:r>
              <a:rPr lang="en-US" altLang="en-US" dirty="0"/>
              <a:t> </a:t>
            </a:r>
            <a:r>
              <a:rPr lang="en-US" altLang="en-US" dirty="0">
                <a:solidFill>
                  <a:schemeClr val="accent2"/>
                </a:solidFill>
              </a:rPr>
              <a:t>($</a:t>
            </a:r>
            <a:r>
              <a:rPr lang="en-US" altLang="en-US" dirty="0" err="1">
                <a:solidFill>
                  <a:schemeClr val="accent2"/>
                </a:solidFill>
              </a:rPr>
              <a:t>i</a:t>
            </a:r>
            <a:r>
              <a:rPr lang="en-US" altLang="en-US" dirty="0">
                <a:solidFill>
                  <a:schemeClr val="accent2"/>
                </a:solidFill>
              </a:rPr>
              <a:t>=1; $</a:t>
            </a:r>
            <a:r>
              <a:rPr lang="en-US" altLang="en-US" dirty="0" err="1">
                <a:solidFill>
                  <a:schemeClr val="accent2"/>
                </a:solidFill>
              </a:rPr>
              <a:t>i</a:t>
            </a:r>
            <a:r>
              <a:rPr lang="en-US" altLang="en-US" dirty="0">
                <a:solidFill>
                  <a:schemeClr val="accent2"/>
                </a:solidFill>
              </a:rPr>
              <a:t>&lt;=5; $</a:t>
            </a:r>
            <a:r>
              <a:rPr lang="en-US" altLang="en-US" dirty="0" err="1">
                <a:solidFill>
                  <a:schemeClr val="accent2"/>
                </a:solidFill>
              </a:rPr>
              <a:t>i</a:t>
            </a:r>
            <a:r>
              <a:rPr lang="en-US" altLang="en-US" dirty="0">
                <a:solidFill>
                  <a:schemeClr val="accent2"/>
                </a:solidFill>
              </a:rPr>
              <a:t>++)</a:t>
            </a:r>
          </a:p>
          <a:p>
            <a:pPr eaLnBrk="1" hangingPunct="1"/>
            <a:r>
              <a:rPr lang="en-US" altLang="en-US" dirty="0">
                <a:solidFill>
                  <a:schemeClr val="tx2"/>
                </a:solidFill>
              </a:rPr>
              <a:t>{</a:t>
            </a:r>
          </a:p>
          <a:p>
            <a:pPr eaLnBrk="1" hangingPunct="1"/>
            <a:r>
              <a:rPr lang="en-US" altLang="en-US" dirty="0"/>
              <a:t>echo "Hello World!&lt;</a:t>
            </a:r>
            <a:r>
              <a:rPr lang="en-US" altLang="en-US" dirty="0" err="1"/>
              <a:t>br</a:t>
            </a:r>
            <a:r>
              <a:rPr lang="en-US" altLang="en-US" dirty="0"/>
              <a:t> /&gt;";</a:t>
            </a:r>
          </a:p>
          <a:p>
            <a:pPr eaLnBrk="1" hangingPunct="1"/>
            <a:r>
              <a:rPr lang="en-US" altLang="en-US" dirty="0">
                <a:solidFill>
                  <a:schemeClr val="tx2"/>
                </a:solidFill>
              </a:rPr>
              <a:t>}</a:t>
            </a:r>
          </a:p>
          <a:p>
            <a:pPr eaLnBrk="1" hangingPunct="1"/>
            <a:r>
              <a:rPr lang="en-US" altLang="en-US" dirty="0"/>
              <a:t>?&gt;</a:t>
            </a:r>
          </a:p>
        </p:txBody>
      </p:sp>
      <p:sp>
        <p:nvSpPr>
          <p:cNvPr id="32772" name="Text Box 6">
            <a:extLst>
              <a:ext uri="{FF2B5EF4-FFF2-40B4-BE49-F238E27FC236}">
                <a16:creationId xmlns:a16="http://schemas.microsoft.com/office/drawing/2014/main" xmlns="" id="{E84483D7-63D3-764B-B712-0D701B832BC3}"/>
              </a:ext>
            </a:extLst>
          </p:cNvPr>
          <p:cNvSpPr txBox="1">
            <a:spLocks noChangeArrowheads="1"/>
          </p:cNvSpPr>
          <p:nvPr/>
        </p:nvSpPr>
        <p:spPr bwMode="auto">
          <a:xfrm>
            <a:off x="385964" y="3918197"/>
            <a:ext cx="3382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dirty="0">
                <a:latin typeface="Arial Narrow" panose="020B0604020202020204" pitchFamily="34" charset="0"/>
              </a:rPr>
              <a:t>loops through a block of code a specified number of times</a:t>
            </a:r>
          </a:p>
        </p:txBody>
      </p:sp>
      <p:grpSp>
        <p:nvGrpSpPr>
          <p:cNvPr id="2" name="Group 11">
            <a:extLst>
              <a:ext uri="{FF2B5EF4-FFF2-40B4-BE49-F238E27FC236}">
                <a16:creationId xmlns:a16="http://schemas.microsoft.com/office/drawing/2014/main" xmlns="" id="{42F759A2-9A0D-894D-B691-FE338749994E}"/>
              </a:ext>
            </a:extLst>
          </p:cNvPr>
          <p:cNvGrpSpPr>
            <a:grpSpLocks/>
          </p:cNvGrpSpPr>
          <p:nvPr/>
        </p:nvGrpSpPr>
        <p:grpSpPr bwMode="auto">
          <a:xfrm>
            <a:off x="754856" y="1959465"/>
            <a:ext cx="7669212" cy="4397375"/>
            <a:chOff x="453" y="935"/>
            <a:chExt cx="4831" cy="2770"/>
          </a:xfrm>
        </p:grpSpPr>
        <p:grpSp>
          <p:nvGrpSpPr>
            <p:cNvPr id="32774" name="Group 10">
              <a:extLst>
                <a:ext uri="{FF2B5EF4-FFF2-40B4-BE49-F238E27FC236}">
                  <a16:creationId xmlns:a16="http://schemas.microsoft.com/office/drawing/2014/main" xmlns="" id="{A28CFB01-7562-0144-BBF8-D5918C6D6192}"/>
                </a:ext>
              </a:extLst>
            </p:cNvPr>
            <p:cNvGrpSpPr>
              <a:grpSpLocks/>
            </p:cNvGrpSpPr>
            <p:nvPr/>
          </p:nvGrpSpPr>
          <p:grpSpPr bwMode="auto">
            <a:xfrm>
              <a:off x="2608" y="935"/>
              <a:ext cx="2676" cy="2770"/>
              <a:chOff x="2608" y="935"/>
              <a:chExt cx="2676" cy="2770"/>
            </a:xfrm>
          </p:grpSpPr>
          <p:sp>
            <p:nvSpPr>
              <p:cNvPr id="32776" name="Text Box 5">
                <a:extLst>
                  <a:ext uri="{FF2B5EF4-FFF2-40B4-BE49-F238E27FC236}">
                    <a16:creationId xmlns:a16="http://schemas.microsoft.com/office/drawing/2014/main" xmlns="" id="{3FF5ABA4-3F65-A642-852F-13E2A8344DF4}"/>
                  </a:ext>
                </a:extLst>
              </p:cNvPr>
              <p:cNvSpPr txBox="1">
                <a:spLocks noChangeArrowheads="1"/>
              </p:cNvSpPr>
              <p:nvPr/>
            </p:nvSpPr>
            <p:spPr bwMode="auto">
              <a:xfrm>
                <a:off x="2608" y="935"/>
                <a:ext cx="2676" cy="11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$a_array = array(1, 2, 3, 4);</a:t>
                </a:r>
              </a:p>
              <a:p>
                <a:pPr eaLnBrk="1" hangingPunct="1"/>
                <a:r>
                  <a:rPr lang="en-US" altLang="en-US">
                    <a:solidFill>
                      <a:schemeClr val="tx2"/>
                    </a:solidFill>
                  </a:rPr>
                  <a:t>foreach</a:t>
                </a:r>
                <a:r>
                  <a:rPr lang="en-US" altLang="en-US"/>
                  <a:t> </a:t>
                </a:r>
                <a:r>
                  <a:rPr lang="en-US" altLang="en-US">
                    <a:solidFill>
                      <a:schemeClr val="accent2"/>
                    </a:solidFill>
                  </a:rPr>
                  <a:t>($a_array as $value)</a:t>
                </a:r>
                <a:r>
                  <a:rPr lang="en-US" altLang="en-US"/>
                  <a:t> </a:t>
                </a:r>
              </a:p>
              <a:p>
                <a:pPr eaLnBrk="1" hangingPunct="1"/>
                <a:r>
                  <a:rPr lang="en-US" altLang="en-US">
                    <a:solidFill>
                      <a:schemeClr val="tx2"/>
                    </a:solidFill>
                  </a:rPr>
                  <a:t>{</a:t>
                </a:r>
              </a:p>
              <a:p>
                <a:pPr eaLnBrk="1" hangingPunct="1"/>
                <a:r>
                  <a:rPr lang="en-US" altLang="en-US"/>
                  <a:t>   $value = $value * 2;</a:t>
                </a:r>
              </a:p>
              <a:p>
                <a:pPr eaLnBrk="1" hangingPunct="1"/>
                <a:r>
                  <a:rPr lang="en-US" altLang="en-US"/>
                  <a:t>   echo </a:t>
                </a:r>
                <a:r>
                  <a:rPr lang="ja-JP" altLang="en-US"/>
                  <a:t>“</a:t>
                </a:r>
                <a:r>
                  <a:rPr lang="en-US" altLang="ja-JP"/>
                  <a:t>$value &lt;br/&gt; \n</a:t>
                </a:r>
                <a:r>
                  <a:rPr lang="ja-JP" altLang="en-US"/>
                  <a:t>”</a:t>
                </a:r>
                <a:r>
                  <a:rPr lang="en-US" altLang="ja-JP"/>
                  <a:t>;</a:t>
                </a:r>
              </a:p>
              <a:p>
                <a:pPr eaLnBrk="1" hangingPunct="1"/>
                <a:r>
                  <a:rPr lang="en-US" altLang="en-US">
                    <a:solidFill>
                      <a:schemeClr val="tx2"/>
                    </a:solidFill>
                  </a:rPr>
                  <a:t>}</a:t>
                </a:r>
                <a:endParaRPr lang="en-US" altLang="en-US"/>
              </a:p>
              <a:p>
                <a:pPr eaLnBrk="1" hangingPunct="1"/>
                <a:r>
                  <a:rPr lang="en-US" altLang="en-US"/>
                  <a:t>?&gt;</a:t>
                </a:r>
              </a:p>
            </p:txBody>
          </p:sp>
          <p:sp>
            <p:nvSpPr>
              <p:cNvPr id="32777" name="Text Box 7">
                <a:extLst>
                  <a:ext uri="{FF2B5EF4-FFF2-40B4-BE49-F238E27FC236}">
                    <a16:creationId xmlns:a16="http://schemas.microsoft.com/office/drawing/2014/main" xmlns="" id="{92ED501F-1453-E044-A9F5-A82087498D33}"/>
                  </a:ext>
                </a:extLst>
              </p:cNvPr>
              <p:cNvSpPr txBox="1">
                <a:spLocks noChangeArrowheads="1"/>
              </p:cNvSpPr>
              <p:nvPr/>
            </p:nvSpPr>
            <p:spPr bwMode="auto">
              <a:xfrm>
                <a:off x="2789" y="3339"/>
                <a:ext cx="240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latin typeface="Arial Narrow" panose="020B0604020202020204" pitchFamily="34" charset="0"/>
                  </a:rPr>
                  <a:t>loops through a block of code for each element in an array</a:t>
                </a:r>
              </a:p>
            </p:txBody>
          </p:sp>
          <p:sp>
            <p:nvSpPr>
              <p:cNvPr id="32778" name="Text Box 8">
                <a:extLst>
                  <a:ext uri="{FF2B5EF4-FFF2-40B4-BE49-F238E27FC236}">
                    <a16:creationId xmlns:a16="http://schemas.microsoft.com/office/drawing/2014/main" xmlns="" id="{FBD722D1-ABC8-3F42-82B3-709A959FA8D4}"/>
                  </a:ext>
                </a:extLst>
              </p:cNvPr>
              <p:cNvSpPr txBox="1">
                <a:spLocks noChangeArrowheads="1"/>
              </p:cNvSpPr>
              <p:nvPr/>
            </p:nvSpPr>
            <p:spPr bwMode="auto">
              <a:xfrm>
                <a:off x="2653" y="2205"/>
                <a:ext cx="2631" cy="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 </a:t>
                </a:r>
              </a:p>
              <a:p>
                <a:pPr eaLnBrk="1" hangingPunct="1"/>
                <a:r>
                  <a:rPr lang="en-US" altLang="en-US"/>
                  <a:t>$a_array=array("a","b","c");</a:t>
                </a:r>
              </a:p>
              <a:p>
                <a:pPr eaLnBrk="1" hangingPunct="1"/>
                <a:r>
                  <a:rPr lang="en-US" altLang="en-US">
                    <a:solidFill>
                      <a:schemeClr val="tx2"/>
                    </a:solidFill>
                  </a:rPr>
                  <a:t>foreach </a:t>
                </a:r>
                <a:r>
                  <a:rPr lang="en-US" altLang="en-US">
                    <a:solidFill>
                      <a:schemeClr val="accent2"/>
                    </a:solidFill>
                  </a:rPr>
                  <a:t>($a_array as $key =&gt; $value)</a:t>
                </a:r>
              </a:p>
              <a:p>
                <a:pPr eaLnBrk="1" hangingPunct="1"/>
                <a:r>
                  <a:rPr lang="en-US" altLang="en-US">
                    <a:solidFill>
                      <a:schemeClr val="tx2"/>
                    </a:solidFill>
                  </a:rPr>
                  <a:t>{</a:t>
                </a:r>
              </a:p>
              <a:p>
                <a:pPr eaLnBrk="1" hangingPunct="1"/>
                <a:r>
                  <a:rPr lang="en-US" altLang="en-US"/>
                  <a:t>  echo $key." = ".$value."\n";</a:t>
                </a:r>
              </a:p>
              <a:p>
                <a:pPr eaLnBrk="1" hangingPunct="1"/>
                <a:r>
                  <a:rPr lang="en-GB" altLang="en-US">
                    <a:solidFill>
                      <a:schemeClr val="tx2"/>
                    </a:solidFill>
                  </a:rPr>
                  <a:t>}</a:t>
                </a:r>
                <a:endParaRPr lang="en-US" altLang="en-US">
                  <a:solidFill>
                    <a:schemeClr val="tx2"/>
                  </a:solidFill>
                </a:endParaRPr>
              </a:p>
              <a:p>
                <a:pPr eaLnBrk="1" hangingPunct="1"/>
                <a:r>
                  <a:rPr lang="en-US" altLang="en-US"/>
                  <a:t>?&gt;</a:t>
                </a:r>
              </a:p>
            </p:txBody>
          </p:sp>
        </p:grpSp>
        <p:sp>
          <p:nvSpPr>
            <p:cNvPr id="32775" name="Text Box 9">
              <a:hlinkClick r:id="rId3"/>
              <a:extLst>
                <a:ext uri="{FF2B5EF4-FFF2-40B4-BE49-F238E27FC236}">
                  <a16:creationId xmlns:a16="http://schemas.microsoft.com/office/drawing/2014/main" xmlns="" id="{E98051F6-231E-6041-AB55-0B55B6059FD8}"/>
                </a:ext>
              </a:extLst>
            </p:cNvPr>
            <p:cNvSpPr txBox="1">
              <a:spLocks noChangeArrowheads="1"/>
            </p:cNvSpPr>
            <p:nvPr/>
          </p:nvSpPr>
          <p:spPr bwMode="auto">
            <a:xfrm>
              <a:off x="453" y="3224"/>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dirty="0">
                  <a:latin typeface="Arial Narrow" panose="020B0604020202020204" pitchFamily="34" charset="0"/>
                </a:rPr>
                <a:t>view the output page</a:t>
              </a:r>
              <a:endParaRPr lang="en-US" altLang="en-US" sz="2000" dirty="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xmlns="" id="{E98CB699-6E2F-4844-857D-1C266D257D85}"/>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User Defined Functions</a:t>
            </a:r>
            <a:endParaRPr lang="en-US" altLang="en-US">
              <a:ea typeface="ＭＳ Ｐゴシック" panose="020B0600070205080204" pitchFamily="34" charset="-128"/>
            </a:endParaRPr>
          </a:p>
        </p:txBody>
      </p:sp>
      <p:sp>
        <p:nvSpPr>
          <p:cNvPr id="34818" name="Rectangle 3">
            <a:extLst>
              <a:ext uri="{FF2B5EF4-FFF2-40B4-BE49-F238E27FC236}">
                <a16:creationId xmlns:a16="http://schemas.microsoft.com/office/drawing/2014/main" xmlns="" id="{F6A95411-3E8F-F54F-9044-81A37A51BA2D}"/>
              </a:ext>
            </a:extLst>
          </p:cNvPr>
          <p:cNvSpPr>
            <a:spLocks noGrp="1" noChangeArrowheads="1"/>
          </p:cNvSpPr>
          <p:nvPr>
            <p:ph idx="1"/>
          </p:nvPr>
        </p:nvSpPr>
        <p:spPr>
          <a:xfrm>
            <a:off x="0" y="765175"/>
            <a:ext cx="9144000" cy="504825"/>
          </a:xfrm>
        </p:spPr>
        <p:txBody>
          <a:bodyPr/>
          <a:lstStyle/>
          <a:p>
            <a:pPr eaLnBrk="1" hangingPunct="1">
              <a:buFontTx/>
              <a:buNone/>
            </a:pPr>
            <a:r>
              <a:rPr lang="en-US" altLang="en-US" sz="2000" b="1">
                <a:ea typeface="ＭＳ Ｐゴシック" panose="020B0600070205080204" pitchFamily="34" charset="-128"/>
              </a:rPr>
              <a:t>Can define a function using syntax such as the following:</a:t>
            </a:r>
          </a:p>
        </p:txBody>
      </p:sp>
      <p:sp>
        <p:nvSpPr>
          <p:cNvPr id="34819" name="Text Box 4">
            <a:extLst>
              <a:ext uri="{FF2B5EF4-FFF2-40B4-BE49-F238E27FC236}">
                <a16:creationId xmlns:a16="http://schemas.microsoft.com/office/drawing/2014/main" xmlns="" id="{1338B14A-9D80-C64E-940B-5D5FB4B5050E}"/>
              </a:ext>
            </a:extLst>
          </p:cNvPr>
          <p:cNvSpPr txBox="1">
            <a:spLocks noChangeArrowheads="1"/>
          </p:cNvSpPr>
          <p:nvPr/>
        </p:nvSpPr>
        <p:spPr bwMode="auto">
          <a:xfrm>
            <a:off x="179388" y="1341438"/>
            <a:ext cx="4608512" cy="1362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dirty="0"/>
              <a:t>&lt;?</a:t>
            </a:r>
            <a:r>
              <a:rPr lang="en-US" altLang="en-US" sz="1200" dirty="0" err="1"/>
              <a:t>php</a:t>
            </a:r>
            <a:endParaRPr lang="en-US" altLang="en-US" sz="1200" dirty="0"/>
          </a:p>
          <a:p>
            <a:pPr eaLnBrk="1" hangingPunct="1"/>
            <a:r>
              <a:rPr lang="en-US" altLang="en-US" sz="1200" dirty="0">
                <a:solidFill>
                  <a:schemeClr val="tx2"/>
                </a:solidFill>
              </a:rPr>
              <a:t>function</a:t>
            </a:r>
            <a:r>
              <a:rPr lang="en-US" altLang="en-US" sz="1200" dirty="0"/>
              <a:t> foo(</a:t>
            </a:r>
            <a:r>
              <a:rPr lang="en-US" altLang="en-US" sz="1200" dirty="0">
                <a:solidFill>
                  <a:srgbClr val="009900"/>
                </a:solidFill>
              </a:rPr>
              <a:t>$arg_1</a:t>
            </a:r>
            <a:r>
              <a:rPr lang="en-US" altLang="en-US" sz="1200" dirty="0"/>
              <a:t>, </a:t>
            </a:r>
            <a:r>
              <a:rPr lang="en-US" altLang="en-US" sz="1200" dirty="0">
                <a:solidFill>
                  <a:srgbClr val="009900"/>
                </a:solidFill>
              </a:rPr>
              <a:t>$arg_2</a:t>
            </a:r>
            <a:r>
              <a:rPr lang="en-US" altLang="en-US" sz="1200" dirty="0"/>
              <a:t>, /* ..., */ </a:t>
            </a:r>
            <a:r>
              <a:rPr lang="en-US" altLang="en-US" sz="1200" dirty="0">
                <a:solidFill>
                  <a:srgbClr val="009900"/>
                </a:solidFill>
              </a:rPr>
              <a:t>$</a:t>
            </a:r>
            <a:r>
              <a:rPr lang="en-US" altLang="en-US" sz="1200" dirty="0" err="1">
                <a:solidFill>
                  <a:srgbClr val="009900"/>
                </a:solidFill>
              </a:rPr>
              <a:t>arg_n</a:t>
            </a:r>
            <a:r>
              <a:rPr lang="en-US" altLang="en-US" sz="1200" dirty="0"/>
              <a:t>)</a:t>
            </a:r>
          </a:p>
          <a:p>
            <a:pPr eaLnBrk="1" hangingPunct="1"/>
            <a:r>
              <a:rPr lang="en-US" altLang="en-US" sz="1200" dirty="0">
                <a:solidFill>
                  <a:schemeClr val="tx2"/>
                </a:solidFill>
              </a:rPr>
              <a:t>{</a:t>
            </a:r>
          </a:p>
          <a:p>
            <a:pPr eaLnBrk="1" hangingPunct="1"/>
            <a:r>
              <a:rPr lang="en-US" altLang="en-US" sz="1200" dirty="0"/>
              <a:t>   echo "Example function.\n";</a:t>
            </a:r>
          </a:p>
          <a:p>
            <a:pPr eaLnBrk="1" hangingPunct="1"/>
            <a:r>
              <a:rPr lang="en-US" altLang="en-US" sz="1200" dirty="0"/>
              <a:t>   </a:t>
            </a:r>
            <a:r>
              <a:rPr lang="en-US" altLang="en-US" sz="1200" dirty="0">
                <a:solidFill>
                  <a:schemeClr val="tx2"/>
                </a:solidFill>
              </a:rPr>
              <a:t>return</a:t>
            </a:r>
            <a:r>
              <a:rPr lang="en-US" altLang="en-US" sz="1200" dirty="0"/>
              <a:t> </a:t>
            </a:r>
            <a:r>
              <a:rPr lang="en-US" altLang="en-US" sz="1200" dirty="0">
                <a:solidFill>
                  <a:schemeClr val="accent2"/>
                </a:solidFill>
              </a:rPr>
              <a:t>$</a:t>
            </a:r>
            <a:r>
              <a:rPr lang="en-US" altLang="en-US" sz="1200" dirty="0" err="1">
                <a:solidFill>
                  <a:schemeClr val="accent2"/>
                </a:solidFill>
              </a:rPr>
              <a:t>retval</a:t>
            </a:r>
            <a:r>
              <a:rPr lang="en-US" altLang="en-US" sz="1200" dirty="0"/>
              <a:t>;</a:t>
            </a:r>
          </a:p>
          <a:p>
            <a:pPr eaLnBrk="1" hangingPunct="1"/>
            <a:r>
              <a:rPr lang="en-US" altLang="en-US" sz="1200" dirty="0">
                <a:solidFill>
                  <a:schemeClr val="tx2"/>
                </a:solidFill>
              </a:rPr>
              <a:t>}</a:t>
            </a:r>
          </a:p>
          <a:p>
            <a:pPr eaLnBrk="1" hangingPunct="1"/>
            <a:r>
              <a:rPr lang="en-US" altLang="en-US" sz="1200" dirty="0"/>
              <a:t>?&gt;</a:t>
            </a:r>
          </a:p>
        </p:txBody>
      </p:sp>
      <p:sp>
        <p:nvSpPr>
          <p:cNvPr id="34820" name="Text Box 5">
            <a:extLst>
              <a:ext uri="{FF2B5EF4-FFF2-40B4-BE49-F238E27FC236}">
                <a16:creationId xmlns:a16="http://schemas.microsoft.com/office/drawing/2014/main" xmlns="" id="{2311E164-C0D9-7A48-86C2-67B2DC8D8BAF}"/>
              </a:ext>
            </a:extLst>
          </p:cNvPr>
          <p:cNvSpPr txBox="1">
            <a:spLocks noChangeArrowheads="1"/>
          </p:cNvSpPr>
          <p:nvPr/>
        </p:nvSpPr>
        <p:spPr bwMode="auto">
          <a:xfrm>
            <a:off x="5148263" y="1557338"/>
            <a:ext cx="3529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accent2"/>
                </a:solidFill>
                <a:latin typeface="Arial Narrow" panose="020B0604020202020204" pitchFamily="34" charset="0"/>
              </a:rPr>
              <a:t>Can also define conditional functions, functions within functions, and recursive functions.</a:t>
            </a:r>
          </a:p>
        </p:txBody>
      </p:sp>
      <p:grpSp>
        <p:nvGrpSpPr>
          <p:cNvPr id="2" name="Group 12">
            <a:extLst>
              <a:ext uri="{FF2B5EF4-FFF2-40B4-BE49-F238E27FC236}">
                <a16:creationId xmlns:a16="http://schemas.microsoft.com/office/drawing/2014/main" xmlns="" id="{01510F08-36B6-A44C-8F21-C029638AEA5F}"/>
              </a:ext>
            </a:extLst>
          </p:cNvPr>
          <p:cNvGrpSpPr>
            <a:grpSpLocks/>
          </p:cNvGrpSpPr>
          <p:nvPr/>
        </p:nvGrpSpPr>
        <p:grpSpPr bwMode="auto">
          <a:xfrm>
            <a:off x="323850" y="3429000"/>
            <a:ext cx="8496300" cy="1574800"/>
            <a:chOff x="204" y="2160"/>
            <a:chExt cx="5352" cy="992"/>
          </a:xfrm>
        </p:grpSpPr>
        <p:sp>
          <p:nvSpPr>
            <p:cNvPr id="34826" name="Text Box 6">
              <a:extLst>
                <a:ext uri="{FF2B5EF4-FFF2-40B4-BE49-F238E27FC236}">
                  <a16:creationId xmlns:a16="http://schemas.microsoft.com/office/drawing/2014/main" xmlns="" id="{FDE67852-85C5-0640-93FA-24F2436E1176}"/>
                </a:ext>
              </a:extLst>
            </p:cNvPr>
            <p:cNvSpPr txBox="1">
              <a:spLocks noChangeArrowheads="1"/>
            </p:cNvSpPr>
            <p:nvPr/>
          </p:nvSpPr>
          <p:spPr bwMode="auto">
            <a:xfrm>
              <a:off x="204" y="2160"/>
              <a:ext cx="2359" cy="8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a:t>&lt;?php</a:t>
              </a:r>
            </a:p>
            <a:p>
              <a:pPr eaLnBrk="1" hangingPunct="1"/>
              <a:r>
                <a:rPr lang="en-US" altLang="en-US" sz="1200">
                  <a:solidFill>
                    <a:schemeClr val="tx2"/>
                  </a:solidFill>
                </a:rPr>
                <a:t>function</a:t>
              </a:r>
              <a:r>
                <a:rPr lang="en-US" altLang="en-US" sz="1200"/>
                <a:t> square(</a:t>
              </a:r>
              <a:r>
                <a:rPr lang="en-US" altLang="en-US" sz="1200">
                  <a:solidFill>
                    <a:srgbClr val="009900"/>
                  </a:solidFill>
                </a:rPr>
                <a:t>$num</a:t>
              </a:r>
              <a:r>
                <a:rPr lang="en-US" altLang="en-US" sz="1200"/>
                <a:t>)</a:t>
              </a:r>
            </a:p>
            <a:p>
              <a:pPr eaLnBrk="1" hangingPunct="1"/>
              <a:r>
                <a:rPr lang="en-US" altLang="en-US" sz="1200"/>
                <a:t>{</a:t>
              </a:r>
            </a:p>
            <a:p>
              <a:pPr eaLnBrk="1" hangingPunct="1"/>
              <a:r>
                <a:rPr lang="en-US" altLang="en-US" sz="1200"/>
                <a:t>   </a:t>
              </a:r>
              <a:r>
                <a:rPr lang="en-US" altLang="en-US" sz="1200">
                  <a:solidFill>
                    <a:schemeClr val="tx2"/>
                  </a:solidFill>
                </a:rPr>
                <a:t>return</a:t>
              </a:r>
              <a:r>
                <a:rPr lang="en-US" altLang="en-US" sz="1200"/>
                <a:t> </a:t>
              </a:r>
              <a:r>
                <a:rPr lang="en-US" altLang="en-US" sz="1200">
                  <a:solidFill>
                    <a:schemeClr val="accent2"/>
                  </a:solidFill>
                </a:rPr>
                <a:t>$num * $num</a:t>
              </a:r>
              <a:r>
                <a:rPr lang="en-US" altLang="en-US" sz="1200"/>
                <a:t>;</a:t>
              </a:r>
            </a:p>
            <a:p>
              <a:pPr eaLnBrk="1" hangingPunct="1"/>
              <a:r>
                <a:rPr lang="en-US" altLang="en-US" sz="1200"/>
                <a:t>}</a:t>
              </a:r>
            </a:p>
            <a:p>
              <a:pPr eaLnBrk="1" hangingPunct="1"/>
              <a:r>
                <a:rPr lang="en-US" altLang="en-US" sz="1200"/>
                <a:t>echo square(</a:t>
              </a:r>
              <a:r>
                <a:rPr lang="en-US" altLang="en-US" sz="1200">
                  <a:solidFill>
                    <a:srgbClr val="009900"/>
                  </a:solidFill>
                </a:rPr>
                <a:t>4</a:t>
              </a:r>
              <a:r>
                <a:rPr lang="en-US" altLang="en-US" sz="1200"/>
                <a:t>);</a:t>
              </a:r>
              <a:endParaRPr lang="en-US" altLang="en-US" sz="1200">
                <a:solidFill>
                  <a:schemeClr val="tx2"/>
                </a:solidFill>
              </a:endParaRPr>
            </a:p>
            <a:p>
              <a:pPr eaLnBrk="1" hangingPunct="1"/>
              <a:r>
                <a:rPr lang="en-US" altLang="en-US" sz="1200"/>
                <a:t>?&gt;</a:t>
              </a:r>
            </a:p>
          </p:txBody>
        </p:sp>
        <p:sp>
          <p:nvSpPr>
            <p:cNvPr id="34827" name="Text Box 7">
              <a:extLst>
                <a:ext uri="{FF2B5EF4-FFF2-40B4-BE49-F238E27FC236}">
                  <a16:creationId xmlns:a16="http://schemas.microsoft.com/office/drawing/2014/main" xmlns="" id="{5E05BAED-8AFC-3544-9FAB-E1998922437E}"/>
                </a:ext>
              </a:extLst>
            </p:cNvPr>
            <p:cNvSpPr txBox="1">
              <a:spLocks noChangeArrowheads="1"/>
            </p:cNvSpPr>
            <p:nvPr/>
          </p:nvSpPr>
          <p:spPr bwMode="auto">
            <a:xfrm>
              <a:off x="2653" y="2160"/>
              <a:ext cx="2903" cy="9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a:t>&lt;?php</a:t>
              </a:r>
            </a:p>
            <a:p>
              <a:pPr eaLnBrk="1" hangingPunct="1"/>
              <a:r>
                <a:rPr lang="en-US" altLang="en-US" sz="1200">
                  <a:solidFill>
                    <a:schemeClr val="tx2"/>
                  </a:solidFill>
                </a:rPr>
                <a:t>function</a:t>
              </a:r>
              <a:r>
                <a:rPr lang="en-US" altLang="en-US" sz="1200"/>
                <a:t> small_numbers()</a:t>
              </a:r>
            </a:p>
            <a:p>
              <a:pPr eaLnBrk="1" hangingPunct="1"/>
              <a:r>
                <a:rPr lang="en-US" altLang="en-US" sz="1200"/>
                <a:t>{</a:t>
              </a:r>
            </a:p>
            <a:p>
              <a:pPr eaLnBrk="1" hangingPunct="1"/>
              <a:r>
                <a:rPr lang="en-US" altLang="en-US" sz="1200"/>
                <a:t>   </a:t>
              </a:r>
              <a:r>
                <a:rPr lang="en-US" altLang="en-US" sz="1200">
                  <a:solidFill>
                    <a:schemeClr val="tx2"/>
                  </a:solidFill>
                </a:rPr>
                <a:t>return</a:t>
              </a:r>
              <a:r>
                <a:rPr lang="en-US" altLang="en-US" sz="1200"/>
                <a:t> array (0, 1, 2);</a:t>
              </a:r>
            </a:p>
            <a:p>
              <a:pPr eaLnBrk="1" hangingPunct="1"/>
              <a:r>
                <a:rPr lang="en-US" altLang="en-US" sz="1200"/>
                <a:t>}</a:t>
              </a:r>
            </a:p>
            <a:p>
              <a:pPr eaLnBrk="1" hangingPunct="1"/>
              <a:r>
                <a:rPr lang="en-US" altLang="en-US" sz="1200"/>
                <a:t>list ($zero, $one, $two) = small_numbers();</a:t>
              </a:r>
            </a:p>
            <a:p>
              <a:pPr eaLnBrk="1" hangingPunct="1"/>
              <a:r>
                <a:rPr lang="en-US" altLang="en-US"/>
                <a:t>echo $zero, $one, $two;</a:t>
              </a:r>
              <a:endParaRPr lang="en-US" altLang="en-US" sz="1200"/>
            </a:p>
            <a:p>
              <a:pPr eaLnBrk="1" hangingPunct="1"/>
              <a:r>
                <a:rPr lang="en-US" altLang="en-US" sz="1200"/>
                <a:t>?&gt;</a:t>
              </a:r>
            </a:p>
          </p:txBody>
        </p:sp>
      </p:grpSp>
      <p:sp>
        <p:nvSpPr>
          <p:cNvPr id="62473" name="Rectangle 9">
            <a:extLst>
              <a:ext uri="{FF2B5EF4-FFF2-40B4-BE49-F238E27FC236}">
                <a16:creationId xmlns:a16="http://schemas.microsoft.com/office/drawing/2014/main" xmlns="" id="{318DF19D-67DF-214B-97B3-DE40C8A2B455}"/>
              </a:ext>
            </a:extLst>
          </p:cNvPr>
          <p:cNvSpPr>
            <a:spLocks noChangeArrowheads="1"/>
          </p:cNvSpPr>
          <p:nvPr/>
        </p:nvSpPr>
        <p:spPr bwMode="auto">
          <a:xfrm>
            <a:off x="0" y="2852738"/>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63" tIns="43532" rIns="87063" bIns="43532"/>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sz="2000" b="1">
                <a:latin typeface="Arial Narrow" panose="020B0604020202020204" pitchFamily="34" charset="0"/>
              </a:rPr>
              <a:t>Can return a value of any type</a:t>
            </a:r>
          </a:p>
        </p:txBody>
      </p:sp>
      <p:grpSp>
        <p:nvGrpSpPr>
          <p:cNvPr id="3" name="Group 11">
            <a:extLst>
              <a:ext uri="{FF2B5EF4-FFF2-40B4-BE49-F238E27FC236}">
                <a16:creationId xmlns:a16="http://schemas.microsoft.com/office/drawing/2014/main" xmlns="" id="{88BA5663-D656-F14C-813A-AE8CED7E59FC}"/>
              </a:ext>
            </a:extLst>
          </p:cNvPr>
          <p:cNvGrpSpPr>
            <a:grpSpLocks/>
          </p:cNvGrpSpPr>
          <p:nvPr/>
        </p:nvGrpSpPr>
        <p:grpSpPr bwMode="auto">
          <a:xfrm>
            <a:off x="250825" y="5300663"/>
            <a:ext cx="8066088" cy="1392237"/>
            <a:chOff x="158" y="3339"/>
            <a:chExt cx="5081" cy="877"/>
          </a:xfrm>
        </p:grpSpPr>
        <p:sp>
          <p:nvSpPr>
            <p:cNvPr id="34824" name="Text Box 8">
              <a:extLst>
                <a:ext uri="{FF2B5EF4-FFF2-40B4-BE49-F238E27FC236}">
                  <a16:creationId xmlns:a16="http://schemas.microsoft.com/office/drawing/2014/main" xmlns="" id="{D46220A6-D1AC-0443-AE96-DBCC1E302BCC}"/>
                </a:ext>
              </a:extLst>
            </p:cNvPr>
            <p:cNvSpPr txBox="1">
              <a:spLocks noChangeArrowheads="1"/>
            </p:cNvSpPr>
            <p:nvPr/>
          </p:nvSpPr>
          <p:spPr bwMode="auto">
            <a:xfrm>
              <a:off x="158" y="3339"/>
              <a:ext cx="3538" cy="8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a:t>&lt;?php</a:t>
              </a:r>
            </a:p>
            <a:p>
              <a:pPr eaLnBrk="1" hangingPunct="1"/>
              <a:r>
                <a:rPr lang="en-US" altLang="en-US" sz="1200">
                  <a:solidFill>
                    <a:schemeClr val="tx2"/>
                  </a:solidFill>
                </a:rPr>
                <a:t>function</a:t>
              </a:r>
              <a:r>
                <a:rPr lang="en-US" altLang="en-US" sz="1200"/>
                <a:t> takes_array(</a:t>
              </a:r>
              <a:r>
                <a:rPr lang="en-US" altLang="en-US" sz="1200">
                  <a:solidFill>
                    <a:srgbClr val="009900"/>
                  </a:solidFill>
                </a:rPr>
                <a:t>$input</a:t>
              </a:r>
              <a:r>
                <a:rPr lang="en-US" altLang="en-US" sz="1200"/>
                <a:t>)</a:t>
              </a:r>
            </a:p>
            <a:p>
              <a:pPr eaLnBrk="1" hangingPunct="1"/>
              <a:r>
                <a:rPr lang="en-US" altLang="en-US" sz="1200"/>
                <a:t>{</a:t>
              </a:r>
            </a:p>
            <a:p>
              <a:pPr eaLnBrk="1" hangingPunct="1"/>
              <a:r>
                <a:rPr lang="en-US" altLang="en-US" sz="1200"/>
                <a:t>   echo "$input[0] + $input[1] = ", $input[0]+$input[1];</a:t>
              </a:r>
            </a:p>
            <a:p>
              <a:pPr eaLnBrk="1" hangingPunct="1"/>
              <a:r>
                <a:rPr lang="en-US" altLang="en-US" sz="1200"/>
                <a:t>}</a:t>
              </a:r>
            </a:p>
            <a:p>
              <a:pPr eaLnBrk="1" hangingPunct="1"/>
              <a:r>
                <a:rPr lang="en-US" altLang="en-US"/>
                <a:t> takes_array(array(1,2));</a:t>
              </a:r>
              <a:endParaRPr lang="en-US" altLang="en-US" sz="1200"/>
            </a:p>
            <a:p>
              <a:pPr eaLnBrk="1" hangingPunct="1"/>
              <a:r>
                <a:rPr lang="en-US" altLang="en-US" sz="1200"/>
                <a:t>?&gt;</a:t>
              </a:r>
            </a:p>
          </p:txBody>
        </p:sp>
        <p:sp>
          <p:nvSpPr>
            <p:cNvPr id="34825" name="Text Box 10">
              <a:hlinkClick r:id="rId3"/>
              <a:extLst>
                <a:ext uri="{FF2B5EF4-FFF2-40B4-BE49-F238E27FC236}">
                  <a16:creationId xmlns:a16="http://schemas.microsoft.com/office/drawing/2014/main" xmlns="" id="{7F80F6EF-012A-EE49-B2E1-906D81E47637}"/>
                </a:ext>
              </a:extLst>
            </p:cNvPr>
            <p:cNvSpPr txBox="1">
              <a:spLocks noChangeArrowheads="1"/>
            </p:cNvSpPr>
            <p:nvPr/>
          </p:nvSpPr>
          <p:spPr bwMode="auto">
            <a:xfrm>
              <a:off x="3878" y="3838"/>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xmlns="" id="{00B65235-AD28-924B-96C9-3B08BE768511}"/>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Variable Scope</a:t>
            </a:r>
            <a:endParaRPr lang="en-US" altLang="en-US">
              <a:ea typeface="ＭＳ Ｐゴシック" panose="020B0600070205080204" pitchFamily="34" charset="-128"/>
            </a:endParaRPr>
          </a:p>
        </p:txBody>
      </p:sp>
      <p:sp>
        <p:nvSpPr>
          <p:cNvPr id="36866" name="Rectangle 3">
            <a:extLst>
              <a:ext uri="{FF2B5EF4-FFF2-40B4-BE49-F238E27FC236}">
                <a16:creationId xmlns:a16="http://schemas.microsoft.com/office/drawing/2014/main" xmlns="" id="{B2C318B6-94D5-1F43-8565-36B42CE8EAF6}"/>
              </a:ext>
            </a:extLst>
          </p:cNvPr>
          <p:cNvSpPr>
            <a:spLocks noGrp="1" noChangeArrowheads="1"/>
          </p:cNvSpPr>
          <p:nvPr>
            <p:ph idx="1"/>
          </p:nvPr>
        </p:nvSpPr>
        <p:spPr>
          <a:xfrm>
            <a:off x="0" y="765175"/>
            <a:ext cx="9144000" cy="414338"/>
          </a:xfrm>
        </p:spPr>
        <p:txBody>
          <a:bodyPr/>
          <a:lstStyle/>
          <a:p>
            <a:pPr eaLnBrk="1" hangingPunct="1">
              <a:lnSpc>
                <a:spcPct val="90000"/>
              </a:lnSpc>
              <a:buFontTx/>
              <a:buNone/>
            </a:pPr>
            <a:r>
              <a:rPr lang="en-US" altLang="en-US" sz="2000" b="1">
                <a:ea typeface="ＭＳ Ｐゴシック" panose="020B0600070205080204" pitchFamily="34" charset="-128"/>
              </a:rPr>
              <a:t>The scope of a variable is the context within which it is defined.</a:t>
            </a:r>
          </a:p>
        </p:txBody>
      </p:sp>
      <p:sp>
        <p:nvSpPr>
          <p:cNvPr id="36867" name="Text Box 4">
            <a:extLst>
              <a:ext uri="{FF2B5EF4-FFF2-40B4-BE49-F238E27FC236}">
                <a16:creationId xmlns:a16="http://schemas.microsoft.com/office/drawing/2014/main" xmlns="" id="{D0EBF816-839C-754A-82C6-486EF8C8CCA6}"/>
              </a:ext>
            </a:extLst>
          </p:cNvPr>
          <p:cNvSpPr txBox="1">
            <a:spLocks noChangeArrowheads="1"/>
          </p:cNvSpPr>
          <p:nvPr/>
        </p:nvSpPr>
        <p:spPr bwMode="auto">
          <a:xfrm>
            <a:off x="273539" y="1416988"/>
            <a:ext cx="4608513" cy="1992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t>$a = 1; /* limited variable scope */ </a:t>
            </a:r>
          </a:p>
          <a:p>
            <a:pPr eaLnBrk="1" hangingPunct="1"/>
            <a:r>
              <a:rPr lang="en-US" altLang="en-US" dirty="0"/>
              <a:t>function Test()</a:t>
            </a:r>
          </a:p>
          <a:p>
            <a:pPr eaLnBrk="1" hangingPunct="1"/>
            <a:r>
              <a:rPr lang="en-US" altLang="en-US" dirty="0"/>
              <a:t>{ </a:t>
            </a:r>
          </a:p>
          <a:p>
            <a:pPr eaLnBrk="1" hangingPunct="1"/>
            <a:r>
              <a:rPr lang="en-US" altLang="en-US" dirty="0"/>
              <a:t>   echo $a; </a:t>
            </a:r>
          </a:p>
          <a:p>
            <a:pPr eaLnBrk="1" hangingPunct="1"/>
            <a:r>
              <a:rPr lang="en-US" altLang="en-US" dirty="0"/>
              <a:t>  /* reference to local scope variable */ </a:t>
            </a:r>
          </a:p>
          <a:p>
            <a:pPr eaLnBrk="1" hangingPunct="1"/>
            <a:r>
              <a:rPr lang="en-US" altLang="en-US" dirty="0"/>
              <a:t>} </a:t>
            </a:r>
          </a:p>
          <a:p>
            <a:pPr eaLnBrk="1" hangingPunct="1"/>
            <a:r>
              <a:rPr lang="en-US" altLang="en-US" dirty="0"/>
              <a:t>Test();</a:t>
            </a:r>
          </a:p>
          <a:p>
            <a:pPr eaLnBrk="1" hangingPunct="1"/>
            <a:r>
              <a:rPr lang="en-US" altLang="en-US" dirty="0"/>
              <a:t>?&gt;</a:t>
            </a:r>
          </a:p>
        </p:txBody>
      </p:sp>
      <p:sp>
        <p:nvSpPr>
          <p:cNvPr id="36868" name="Text Box 5">
            <a:extLst>
              <a:ext uri="{FF2B5EF4-FFF2-40B4-BE49-F238E27FC236}">
                <a16:creationId xmlns:a16="http://schemas.microsoft.com/office/drawing/2014/main" xmlns="" id="{D08FD1F9-C725-6046-8453-980D41515A5E}"/>
              </a:ext>
            </a:extLst>
          </p:cNvPr>
          <p:cNvSpPr txBox="1">
            <a:spLocks noChangeArrowheads="1"/>
          </p:cNvSpPr>
          <p:nvPr/>
        </p:nvSpPr>
        <p:spPr bwMode="auto">
          <a:xfrm>
            <a:off x="5148263" y="2060575"/>
            <a:ext cx="3600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The scope is local within functions, and hence the value of $a is undefined in the “echo” statement.</a:t>
            </a:r>
            <a:endParaRPr lang="en-US" altLang="en-US" sz="2000">
              <a:latin typeface="Arial Narrow" panose="020B0604020202020204" pitchFamily="34" charset="0"/>
            </a:endParaRPr>
          </a:p>
        </p:txBody>
      </p:sp>
      <p:grpSp>
        <p:nvGrpSpPr>
          <p:cNvPr id="2" name="Group 10">
            <a:extLst>
              <a:ext uri="{FF2B5EF4-FFF2-40B4-BE49-F238E27FC236}">
                <a16:creationId xmlns:a16="http://schemas.microsoft.com/office/drawing/2014/main" xmlns="" id="{7BA15A7B-6296-4142-9418-0F151B139E8F}"/>
              </a:ext>
            </a:extLst>
          </p:cNvPr>
          <p:cNvGrpSpPr>
            <a:grpSpLocks/>
          </p:cNvGrpSpPr>
          <p:nvPr/>
        </p:nvGrpSpPr>
        <p:grpSpPr bwMode="auto">
          <a:xfrm>
            <a:off x="250825" y="3500438"/>
            <a:ext cx="3960813" cy="2417762"/>
            <a:chOff x="158" y="2205"/>
            <a:chExt cx="2495" cy="1523"/>
          </a:xfrm>
        </p:grpSpPr>
        <p:sp>
          <p:nvSpPr>
            <p:cNvPr id="36875" name="Text Box 6">
              <a:extLst>
                <a:ext uri="{FF2B5EF4-FFF2-40B4-BE49-F238E27FC236}">
                  <a16:creationId xmlns:a16="http://schemas.microsoft.com/office/drawing/2014/main" xmlns="" id="{8D8B704A-CE28-274D-B73F-8F3AB0A80882}"/>
                </a:ext>
              </a:extLst>
            </p:cNvPr>
            <p:cNvSpPr txBox="1">
              <a:spLocks noChangeArrowheads="1"/>
            </p:cNvSpPr>
            <p:nvPr/>
          </p:nvSpPr>
          <p:spPr bwMode="auto">
            <a:xfrm>
              <a:off x="158" y="2205"/>
              <a:ext cx="1361" cy="15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t>$a = 1;</a:t>
              </a:r>
            </a:p>
            <a:p>
              <a:pPr eaLnBrk="1" hangingPunct="1"/>
              <a:r>
                <a:rPr lang="en-US" altLang="en-US" dirty="0"/>
                <a:t>$b = 2;</a:t>
              </a:r>
            </a:p>
            <a:p>
              <a:pPr eaLnBrk="1" hangingPunct="1"/>
              <a:r>
                <a:rPr lang="en-US" altLang="en-US" dirty="0"/>
                <a:t>function Sum()</a:t>
              </a:r>
            </a:p>
            <a:p>
              <a:pPr eaLnBrk="1" hangingPunct="1"/>
              <a:r>
                <a:rPr lang="en-US" altLang="en-US" dirty="0"/>
                <a:t>{</a:t>
              </a:r>
            </a:p>
            <a:p>
              <a:pPr eaLnBrk="1" hangingPunct="1"/>
              <a:r>
                <a:rPr lang="en-US" altLang="en-US" dirty="0">
                  <a:solidFill>
                    <a:schemeClr val="tx2"/>
                  </a:solidFill>
                </a:rPr>
                <a:t>   global</a:t>
              </a:r>
              <a:r>
                <a:rPr lang="en-US" altLang="en-US" dirty="0"/>
                <a:t> $a, $b;</a:t>
              </a:r>
            </a:p>
            <a:p>
              <a:pPr eaLnBrk="1" hangingPunct="1"/>
              <a:r>
                <a:rPr lang="en-US" altLang="en-US" dirty="0"/>
                <a:t>   $b = $a + $b;</a:t>
              </a:r>
            </a:p>
            <a:p>
              <a:pPr eaLnBrk="1" hangingPunct="1"/>
              <a:r>
                <a:rPr lang="en-US" altLang="en-US" dirty="0"/>
                <a:t>} </a:t>
              </a:r>
            </a:p>
            <a:p>
              <a:pPr eaLnBrk="1" hangingPunct="1"/>
              <a:r>
                <a:rPr lang="en-US" altLang="en-US" dirty="0"/>
                <a:t>Sum();</a:t>
              </a:r>
            </a:p>
            <a:p>
              <a:pPr eaLnBrk="1" hangingPunct="1"/>
              <a:r>
                <a:rPr lang="en-US" altLang="en-US" dirty="0"/>
                <a:t>echo $b;</a:t>
              </a:r>
            </a:p>
            <a:p>
              <a:pPr eaLnBrk="1" hangingPunct="1"/>
              <a:r>
                <a:rPr lang="en-US" altLang="en-US" dirty="0"/>
                <a:t>?&gt;</a:t>
              </a:r>
            </a:p>
          </p:txBody>
        </p:sp>
        <p:sp>
          <p:nvSpPr>
            <p:cNvPr id="36876" name="Text Box 7">
              <a:extLst>
                <a:ext uri="{FF2B5EF4-FFF2-40B4-BE49-F238E27FC236}">
                  <a16:creationId xmlns:a16="http://schemas.microsoft.com/office/drawing/2014/main" xmlns="" id="{DC687A8E-8707-5C45-A5C0-5B140AAA714C}"/>
                </a:ext>
              </a:extLst>
            </p:cNvPr>
            <p:cNvSpPr txBox="1">
              <a:spLocks noChangeArrowheads="1"/>
            </p:cNvSpPr>
            <p:nvPr/>
          </p:nvSpPr>
          <p:spPr bwMode="auto">
            <a:xfrm>
              <a:off x="1701" y="2478"/>
              <a:ext cx="952"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global</a:t>
              </a:r>
              <a:endParaRPr lang="en-US" altLang="en-US" sz="2000"/>
            </a:p>
            <a:p>
              <a:pPr eaLnBrk="1" hangingPunct="1">
                <a:spcBef>
                  <a:spcPct val="50000"/>
                </a:spcBef>
              </a:pPr>
              <a:r>
                <a:rPr lang="en-US" altLang="en-US" sz="2000">
                  <a:latin typeface="Arial Narrow" panose="020B0604020202020204" pitchFamily="34" charset="0"/>
                </a:rPr>
                <a:t>refers to its global version.</a:t>
              </a:r>
            </a:p>
          </p:txBody>
        </p:sp>
      </p:grpSp>
      <p:grpSp>
        <p:nvGrpSpPr>
          <p:cNvPr id="3" name="Group 13">
            <a:extLst>
              <a:ext uri="{FF2B5EF4-FFF2-40B4-BE49-F238E27FC236}">
                <a16:creationId xmlns:a16="http://schemas.microsoft.com/office/drawing/2014/main" xmlns="" id="{F3282636-353D-CD4F-AC0A-22B8D305C573}"/>
              </a:ext>
            </a:extLst>
          </p:cNvPr>
          <p:cNvGrpSpPr>
            <a:grpSpLocks/>
          </p:cNvGrpSpPr>
          <p:nvPr/>
        </p:nvGrpSpPr>
        <p:grpSpPr bwMode="auto">
          <a:xfrm>
            <a:off x="2339975" y="3573463"/>
            <a:ext cx="6335713" cy="3028950"/>
            <a:chOff x="1474" y="2251"/>
            <a:chExt cx="3991" cy="1908"/>
          </a:xfrm>
        </p:grpSpPr>
        <p:grpSp>
          <p:nvGrpSpPr>
            <p:cNvPr id="36871" name="Group 11">
              <a:extLst>
                <a:ext uri="{FF2B5EF4-FFF2-40B4-BE49-F238E27FC236}">
                  <a16:creationId xmlns:a16="http://schemas.microsoft.com/office/drawing/2014/main" xmlns="" id="{A027ACCD-668E-3647-8116-CBF870517D96}"/>
                </a:ext>
              </a:extLst>
            </p:cNvPr>
            <p:cNvGrpSpPr>
              <a:grpSpLocks/>
            </p:cNvGrpSpPr>
            <p:nvPr/>
          </p:nvGrpSpPr>
          <p:grpSpPr bwMode="auto">
            <a:xfrm>
              <a:off x="2880" y="2251"/>
              <a:ext cx="2585" cy="1523"/>
              <a:chOff x="2880" y="2251"/>
              <a:chExt cx="2585" cy="1523"/>
            </a:xfrm>
          </p:grpSpPr>
          <p:sp>
            <p:nvSpPr>
              <p:cNvPr id="36873" name="Text Box 8">
                <a:extLst>
                  <a:ext uri="{FF2B5EF4-FFF2-40B4-BE49-F238E27FC236}">
                    <a16:creationId xmlns:a16="http://schemas.microsoft.com/office/drawing/2014/main" xmlns="" id="{84AAEA18-9CCA-334D-82AD-F7EDF3E60C44}"/>
                  </a:ext>
                </a:extLst>
              </p:cNvPr>
              <p:cNvSpPr txBox="1">
                <a:spLocks noChangeArrowheads="1"/>
              </p:cNvSpPr>
              <p:nvPr/>
            </p:nvSpPr>
            <p:spPr bwMode="auto">
              <a:xfrm>
                <a:off x="2880" y="2251"/>
                <a:ext cx="1360" cy="15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function Test()</a:t>
                </a:r>
              </a:p>
              <a:p>
                <a:pPr eaLnBrk="1" hangingPunct="1"/>
                <a:r>
                  <a:rPr lang="en-US" altLang="en-US"/>
                  <a:t>{</a:t>
                </a:r>
              </a:p>
              <a:p>
                <a:pPr eaLnBrk="1" hangingPunct="1"/>
                <a:r>
                  <a:rPr lang="en-US" altLang="en-US"/>
                  <a:t>   static $a = 0;</a:t>
                </a:r>
              </a:p>
              <a:p>
                <a:pPr eaLnBrk="1" hangingPunct="1"/>
                <a:r>
                  <a:rPr lang="en-US" altLang="en-US"/>
                  <a:t>   echo $a;</a:t>
                </a:r>
              </a:p>
              <a:p>
                <a:pPr eaLnBrk="1" hangingPunct="1"/>
                <a:r>
                  <a:rPr lang="en-US" altLang="en-US"/>
                  <a:t>   $a++;</a:t>
                </a:r>
              </a:p>
              <a:p>
                <a:pPr eaLnBrk="1" hangingPunct="1"/>
                <a:r>
                  <a:rPr lang="en-US" altLang="en-US"/>
                  <a:t>}</a:t>
                </a:r>
              </a:p>
              <a:p>
                <a:pPr eaLnBrk="1" hangingPunct="1"/>
                <a:r>
                  <a:rPr lang="en-US" altLang="en-US"/>
                  <a:t>Test1(); </a:t>
                </a:r>
              </a:p>
              <a:p>
                <a:pPr eaLnBrk="1" hangingPunct="1"/>
                <a:r>
                  <a:rPr lang="en-US" altLang="en-US"/>
                  <a:t>Test1();</a:t>
                </a:r>
              </a:p>
              <a:p>
                <a:pPr eaLnBrk="1" hangingPunct="1"/>
                <a:r>
                  <a:rPr lang="en-US" altLang="en-US"/>
                  <a:t>Test1();</a:t>
                </a:r>
              </a:p>
              <a:p>
                <a:pPr eaLnBrk="1" hangingPunct="1"/>
                <a:r>
                  <a:rPr lang="en-US" altLang="en-US"/>
                  <a:t>?&gt;</a:t>
                </a:r>
              </a:p>
            </p:txBody>
          </p:sp>
          <p:sp>
            <p:nvSpPr>
              <p:cNvPr id="36874" name="Text Box 9">
                <a:extLst>
                  <a:ext uri="{FF2B5EF4-FFF2-40B4-BE49-F238E27FC236}">
                    <a16:creationId xmlns:a16="http://schemas.microsoft.com/office/drawing/2014/main" xmlns="" id="{B8DF5AF1-DC5E-1C44-8378-6FEE5621C4D6}"/>
                  </a:ext>
                </a:extLst>
              </p:cNvPr>
              <p:cNvSpPr txBox="1">
                <a:spLocks noChangeArrowheads="1"/>
              </p:cNvSpPr>
              <p:nvPr/>
            </p:nvSpPr>
            <p:spPr bwMode="auto">
              <a:xfrm>
                <a:off x="4422" y="2523"/>
                <a:ext cx="104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static</a:t>
                </a:r>
                <a:r>
                  <a:rPr lang="en-US" altLang="en-US"/>
                  <a:t> </a:t>
                </a:r>
              </a:p>
              <a:p>
                <a:pPr eaLnBrk="1" hangingPunct="1">
                  <a:spcBef>
                    <a:spcPct val="50000"/>
                  </a:spcBef>
                </a:pPr>
                <a:r>
                  <a:rPr lang="en-US" altLang="en-US" sz="2000">
                    <a:latin typeface="Arial Narrow" panose="020B0604020202020204" pitchFamily="34" charset="0"/>
                  </a:rPr>
                  <a:t>does not lose its value.</a:t>
                </a:r>
              </a:p>
            </p:txBody>
          </p:sp>
        </p:grpSp>
        <p:sp>
          <p:nvSpPr>
            <p:cNvPr id="36872" name="Text Box 12">
              <a:hlinkClick r:id="rId3"/>
              <a:extLst>
                <a:ext uri="{FF2B5EF4-FFF2-40B4-BE49-F238E27FC236}">
                  <a16:creationId xmlns:a16="http://schemas.microsoft.com/office/drawing/2014/main" xmlns="" id="{83D826DD-ABBD-4A4C-BF90-E49C62B57BED}"/>
                </a:ext>
              </a:extLst>
            </p:cNvPr>
            <p:cNvSpPr txBox="1">
              <a:spLocks noChangeArrowheads="1"/>
            </p:cNvSpPr>
            <p:nvPr/>
          </p:nvSpPr>
          <p:spPr bwMode="auto">
            <a:xfrm>
              <a:off x="1474" y="3929"/>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xmlns="" id="{684A5B16-8C3F-5C45-8989-2AE223D65572}"/>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Including Files</a:t>
            </a:r>
            <a:endParaRPr lang="en-US" altLang="en-US">
              <a:ea typeface="ＭＳ Ｐゴシック" panose="020B0600070205080204" pitchFamily="34" charset="-128"/>
            </a:endParaRPr>
          </a:p>
        </p:txBody>
      </p:sp>
      <p:sp>
        <p:nvSpPr>
          <p:cNvPr id="38914" name="Rectangle 3">
            <a:extLst>
              <a:ext uri="{FF2B5EF4-FFF2-40B4-BE49-F238E27FC236}">
                <a16:creationId xmlns:a16="http://schemas.microsoft.com/office/drawing/2014/main" xmlns="" id="{C55579D3-F57C-934F-964D-30DFC1480C44}"/>
              </a:ext>
            </a:extLst>
          </p:cNvPr>
          <p:cNvSpPr>
            <a:spLocks noGrp="1" noChangeArrowheads="1"/>
          </p:cNvSpPr>
          <p:nvPr>
            <p:ph idx="1"/>
          </p:nvPr>
        </p:nvSpPr>
        <p:spPr>
          <a:xfrm>
            <a:off x="0" y="1019430"/>
            <a:ext cx="9144000" cy="341313"/>
          </a:xfrm>
        </p:spPr>
        <p:txBody>
          <a:bodyPr>
            <a:normAutofit fontScale="92500" lnSpcReduction="10000"/>
          </a:bodyPr>
          <a:lstStyle/>
          <a:p>
            <a:pPr eaLnBrk="1" hangingPunct="1">
              <a:lnSpc>
                <a:spcPct val="90000"/>
              </a:lnSpc>
              <a:buFontTx/>
              <a:buNone/>
            </a:pPr>
            <a:r>
              <a:rPr lang="en-US" altLang="en-US" sz="2000" b="1" dirty="0">
                <a:ea typeface="ＭＳ Ｐゴシック" panose="020B0600070205080204" pitchFamily="34" charset="-128"/>
              </a:rPr>
              <a:t>The </a:t>
            </a:r>
            <a:r>
              <a:rPr lang="en-US" altLang="en-US" sz="2000" dirty="0">
                <a:solidFill>
                  <a:schemeClr val="tx2"/>
                </a:solidFill>
                <a:ea typeface="ＭＳ Ｐゴシック" panose="020B0600070205080204" pitchFamily="34" charset="-128"/>
              </a:rPr>
              <a:t>include()</a:t>
            </a:r>
            <a:r>
              <a:rPr lang="en-US" altLang="en-US" sz="2000" b="1" dirty="0">
                <a:ea typeface="ＭＳ Ｐゴシック" panose="020B0600070205080204" pitchFamily="34" charset="-128"/>
              </a:rPr>
              <a:t> statement includes and evaluates the specified file.</a:t>
            </a:r>
          </a:p>
        </p:txBody>
      </p:sp>
      <p:sp>
        <p:nvSpPr>
          <p:cNvPr id="38915" name="Text Box 4">
            <a:extLst>
              <a:ext uri="{FF2B5EF4-FFF2-40B4-BE49-F238E27FC236}">
                <a16:creationId xmlns:a16="http://schemas.microsoft.com/office/drawing/2014/main" xmlns="" id="{E369D85A-C637-A948-B18E-2C460DE9515E}"/>
              </a:ext>
            </a:extLst>
          </p:cNvPr>
          <p:cNvSpPr txBox="1">
            <a:spLocks noChangeArrowheads="1"/>
          </p:cNvSpPr>
          <p:nvPr/>
        </p:nvSpPr>
        <p:spPr bwMode="auto">
          <a:xfrm>
            <a:off x="250825" y="1641475"/>
            <a:ext cx="3887788" cy="3516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dirty="0" err="1">
                <a:solidFill>
                  <a:schemeClr val="tx2"/>
                </a:solidFill>
              </a:rPr>
              <a:t>vars.php</a:t>
            </a:r>
            <a:endParaRPr lang="en-US" altLang="en-US" sz="1200" dirty="0">
              <a:solidFill>
                <a:schemeClr val="tx2"/>
              </a:solidFill>
            </a:endParaRPr>
          </a:p>
          <a:p>
            <a:pPr eaLnBrk="1" hangingPunct="1"/>
            <a:r>
              <a:rPr lang="en-US" altLang="en-US" sz="1200" dirty="0"/>
              <a:t>&lt;?</a:t>
            </a:r>
            <a:r>
              <a:rPr lang="en-US" altLang="en-US" sz="1200" dirty="0" err="1"/>
              <a:t>php</a:t>
            </a:r>
            <a:endParaRPr lang="en-US" altLang="en-US" sz="1200" dirty="0"/>
          </a:p>
          <a:p>
            <a:pPr eaLnBrk="1" hangingPunct="1"/>
            <a:endParaRPr lang="en-US" altLang="en-US" sz="1200" dirty="0"/>
          </a:p>
          <a:p>
            <a:pPr eaLnBrk="1" hangingPunct="1"/>
            <a:r>
              <a:rPr lang="en-US" altLang="en-US" sz="1200" dirty="0">
                <a:solidFill>
                  <a:schemeClr val="accent2"/>
                </a:solidFill>
              </a:rPr>
              <a:t>$color = 'green';</a:t>
            </a:r>
          </a:p>
          <a:p>
            <a:pPr eaLnBrk="1" hangingPunct="1"/>
            <a:r>
              <a:rPr lang="en-US" altLang="en-US" sz="1200" dirty="0">
                <a:solidFill>
                  <a:schemeClr val="accent2"/>
                </a:solidFill>
              </a:rPr>
              <a:t>$fruit = 'apple';</a:t>
            </a:r>
          </a:p>
          <a:p>
            <a:pPr eaLnBrk="1" hangingPunct="1"/>
            <a:endParaRPr lang="en-US" altLang="en-US" sz="1200" dirty="0">
              <a:solidFill>
                <a:schemeClr val="accent2"/>
              </a:solidFill>
            </a:endParaRPr>
          </a:p>
          <a:p>
            <a:pPr eaLnBrk="1" hangingPunct="1"/>
            <a:r>
              <a:rPr lang="en-US" altLang="en-US" sz="1200" dirty="0"/>
              <a:t>?&gt;</a:t>
            </a:r>
          </a:p>
          <a:p>
            <a:pPr eaLnBrk="1" hangingPunct="1"/>
            <a:endParaRPr lang="en-US" altLang="en-US" sz="1200" dirty="0"/>
          </a:p>
          <a:p>
            <a:pPr eaLnBrk="1" hangingPunct="1"/>
            <a:r>
              <a:rPr lang="en-US" altLang="en-US" sz="1200" dirty="0" err="1">
                <a:solidFill>
                  <a:schemeClr val="tx2"/>
                </a:solidFill>
              </a:rPr>
              <a:t>test.php</a:t>
            </a:r>
            <a:endParaRPr lang="en-US" altLang="en-US" sz="1200" dirty="0">
              <a:solidFill>
                <a:schemeClr val="tx2"/>
              </a:solidFill>
            </a:endParaRPr>
          </a:p>
          <a:p>
            <a:pPr eaLnBrk="1" hangingPunct="1"/>
            <a:r>
              <a:rPr lang="en-US" altLang="en-US" sz="1200" dirty="0"/>
              <a:t>&lt;?</a:t>
            </a:r>
            <a:r>
              <a:rPr lang="en-US" altLang="en-US" sz="1200" dirty="0" err="1"/>
              <a:t>php</a:t>
            </a:r>
            <a:endParaRPr lang="en-US" altLang="en-US" sz="1200" dirty="0"/>
          </a:p>
          <a:p>
            <a:pPr eaLnBrk="1" hangingPunct="1"/>
            <a:endParaRPr lang="en-US" altLang="en-US" sz="1200" dirty="0"/>
          </a:p>
          <a:p>
            <a:pPr eaLnBrk="1" hangingPunct="1"/>
            <a:r>
              <a:rPr lang="en-US" altLang="en-US" sz="1200" dirty="0"/>
              <a:t>echo "A $color $fruit"; // </a:t>
            </a:r>
            <a:r>
              <a:rPr lang="en-US" altLang="en-US" sz="1200" dirty="0">
                <a:solidFill>
                  <a:srgbClr val="009900"/>
                </a:solidFill>
              </a:rPr>
              <a:t>A</a:t>
            </a:r>
          </a:p>
          <a:p>
            <a:pPr eaLnBrk="1" hangingPunct="1"/>
            <a:endParaRPr lang="en-US" altLang="en-US" sz="1200" dirty="0">
              <a:solidFill>
                <a:schemeClr val="accent2"/>
              </a:solidFill>
            </a:endParaRPr>
          </a:p>
          <a:p>
            <a:pPr eaLnBrk="1" hangingPunct="1"/>
            <a:r>
              <a:rPr lang="en-US" altLang="en-US" sz="1200" dirty="0">
                <a:solidFill>
                  <a:schemeClr val="tx2"/>
                </a:solidFill>
              </a:rPr>
              <a:t>include</a:t>
            </a:r>
            <a:r>
              <a:rPr lang="en-US" altLang="en-US" sz="1200" dirty="0"/>
              <a:t> '</a:t>
            </a:r>
            <a:r>
              <a:rPr lang="en-US" altLang="en-US" sz="1200" dirty="0" err="1">
                <a:solidFill>
                  <a:schemeClr val="tx2"/>
                </a:solidFill>
              </a:rPr>
              <a:t>vars.php</a:t>
            </a:r>
            <a:r>
              <a:rPr lang="en-US" altLang="en-US" sz="1200" dirty="0"/>
              <a:t>';</a:t>
            </a:r>
          </a:p>
          <a:p>
            <a:pPr eaLnBrk="1" hangingPunct="1"/>
            <a:endParaRPr lang="en-US" altLang="en-US" sz="1200" dirty="0"/>
          </a:p>
          <a:p>
            <a:pPr eaLnBrk="1" hangingPunct="1"/>
            <a:r>
              <a:rPr lang="en-US" altLang="en-US" sz="1200" dirty="0"/>
              <a:t>echo "A $color $fruit"; // </a:t>
            </a:r>
            <a:r>
              <a:rPr lang="en-US" altLang="en-US" sz="1200" dirty="0">
                <a:solidFill>
                  <a:srgbClr val="009900"/>
                </a:solidFill>
              </a:rPr>
              <a:t>A green</a:t>
            </a:r>
            <a:r>
              <a:rPr lang="en-US" altLang="en-US" sz="1200" dirty="0"/>
              <a:t> apple</a:t>
            </a:r>
          </a:p>
          <a:p>
            <a:pPr eaLnBrk="1" hangingPunct="1"/>
            <a:endParaRPr lang="en-US" altLang="en-US" sz="1200" dirty="0"/>
          </a:p>
          <a:p>
            <a:pPr eaLnBrk="1" hangingPunct="1"/>
            <a:r>
              <a:rPr lang="en-US" altLang="en-US" sz="1200" dirty="0"/>
              <a:t>?&gt;</a:t>
            </a:r>
          </a:p>
        </p:txBody>
      </p:sp>
      <p:sp>
        <p:nvSpPr>
          <p:cNvPr id="64518" name="Text Box 6">
            <a:extLst>
              <a:ext uri="{FF2B5EF4-FFF2-40B4-BE49-F238E27FC236}">
                <a16:creationId xmlns:a16="http://schemas.microsoft.com/office/drawing/2014/main" xmlns="" id="{0985CA3F-7F5F-A444-9597-3D9FB478999A}"/>
              </a:ext>
            </a:extLst>
          </p:cNvPr>
          <p:cNvSpPr txBox="1">
            <a:spLocks noChangeArrowheads="1"/>
          </p:cNvSpPr>
          <p:nvPr/>
        </p:nvSpPr>
        <p:spPr bwMode="auto">
          <a:xfrm>
            <a:off x="539750" y="6021388"/>
            <a:ext cx="8280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solidFill>
                  <a:schemeClr val="tx2"/>
                </a:solidFill>
                <a:latin typeface="Arial Narrow" panose="020B0604020202020204" pitchFamily="34" charset="0"/>
              </a:rPr>
              <a:t>*The scope of variables in “included” files depends on where the “include” file is added!</a:t>
            </a:r>
          </a:p>
          <a:p>
            <a:pPr eaLnBrk="1" hangingPunct="1">
              <a:spcBef>
                <a:spcPct val="50000"/>
              </a:spcBef>
            </a:pPr>
            <a:r>
              <a:rPr lang="en-GB" altLang="en-US" sz="2000">
                <a:latin typeface="Arial Narrow" panose="020B0604020202020204" pitchFamily="34" charset="0"/>
              </a:rPr>
              <a:t>You can use the include_once, require, and require_once statements in similar ways</a:t>
            </a:r>
            <a:r>
              <a:rPr lang="en-GB" altLang="en-US" sz="2000">
                <a:solidFill>
                  <a:schemeClr val="tx2"/>
                </a:solidFill>
                <a:latin typeface="Arial Narrow" panose="020B0604020202020204" pitchFamily="34" charset="0"/>
              </a:rPr>
              <a:t>.  </a:t>
            </a:r>
            <a:endParaRPr lang="en-US" altLang="en-US" sz="2000">
              <a:solidFill>
                <a:schemeClr val="tx2"/>
              </a:solidFill>
              <a:latin typeface="Arial Narrow" panose="020B0604020202020204" pitchFamily="34" charset="0"/>
            </a:endParaRPr>
          </a:p>
        </p:txBody>
      </p:sp>
      <p:sp>
        <p:nvSpPr>
          <p:cNvPr id="38917" name="Text Box 7">
            <a:hlinkClick r:id="rId3"/>
            <a:extLst>
              <a:ext uri="{FF2B5EF4-FFF2-40B4-BE49-F238E27FC236}">
                <a16:creationId xmlns:a16="http://schemas.microsoft.com/office/drawing/2014/main" xmlns="" id="{4545FFE8-6DD0-4048-80BA-4A1C6ED1D01E}"/>
              </a:ext>
            </a:extLst>
          </p:cNvPr>
          <p:cNvSpPr txBox="1">
            <a:spLocks noChangeArrowheads="1"/>
          </p:cNvSpPr>
          <p:nvPr/>
        </p:nvSpPr>
        <p:spPr bwMode="auto">
          <a:xfrm>
            <a:off x="1114425" y="5407024"/>
            <a:ext cx="2160587"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dirty="0">
                <a:latin typeface="Arial Narrow" panose="020B0604020202020204" pitchFamily="34" charset="0"/>
              </a:rPr>
              <a:t>view the output page</a:t>
            </a:r>
            <a:endParaRPr lang="en-US" altLang="en-US" sz="2000" dirty="0">
              <a:latin typeface="Arial Narrow" panose="020B0604020202020204" pitchFamily="34" charset="0"/>
            </a:endParaRPr>
          </a:p>
        </p:txBody>
      </p:sp>
      <p:grpSp>
        <p:nvGrpSpPr>
          <p:cNvPr id="2" name="Group 9">
            <a:extLst>
              <a:ext uri="{FF2B5EF4-FFF2-40B4-BE49-F238E27FC236}">
                <a16:creationId xmlns:a16="http://schemas.microsoft.com/office/drawing/2014/main" xmlns="" id="{0F7215FE-C72D-7642-BB90-92E4045F0FF4}"/>
              </a:ext>
            </a:extLst>
          </p:cNvPr>
          <p:cNvGrpSpPr>
            <a:grpSpLocks/>
          </p:cNvGrpSpPr>
          <p:nvPr/>
        </p:nvGrpSpPr>
        <p:grpSpPr bwMode="auto">
          <a:xfrm>
            <a:off x="4356100" y="1627653"/>
            <a:ext cx="4537075" cy="4254500"/>
            <a:chOff x="2744" y="799"/>
            <a:chExt cx="2858" cy="2680"/>
          </a:xfrm>
        </p:grpSpPr>
        <p:sp>
          <p:nvSpPr>
            <p:cNvPr id="38919" name="Text Box 5">
              <a:extLst>
                <a:ext uri="{FF2B5EF4-FFF2-40B4-BE49-F238E27FC236}">
                  <a16:creationId xmlns:a16="http://schemas.microsoft.com/office/drawing/2014/main" xmlns="" id="{FA8E667B-2CE2-434A-B18F-1222EB894300}"/>
                </a:ext>
              </a:extLst>
            </p:cNvPr>
            <p:cNvSpPr txBox="1">
              <a:spLocks noChangeArrowheads="1"/>
            </p:cNvSpPr>
            <p:nvPr/>
          </p:nvSpPr>
          <p:spPr bwMode="auto">
            <a:xfrm>
              <a:off x="2744" y="799"/>
              <a:ext cx="2858" cy="23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a:t>&lt;?php</a:t>
              </a:r>
            </a:p>
            <a:p>
              <a:pPr eaLnBrk="1" hangingPunct="1"/>
              <a:endParaRPr lang="en-US" altLang="en-US" sz="1200"/>
            </a:p>
            <a:p>
              <a:pPr eaLnBrk="1" hangingPunct="1"/>
              <a:r>
                <a:rPr lang="en-US" altLang="en-US" sz="1200"/>
                <a:t>function foo()</a:t>
              </a:r>
            </a:p>
            <a:p>
              <a:pPr eaLnBrk="1" hangingPunct="1"/>
              <a:r>
                <a:rPr lang="en-US" altLang="en-US" sz="1200"/>
                <a:t>{</a:t>
              </a:r>
            </a:p>
            <a:p>
              <a:pPr eaLnBrk="1" hangingPunct="1"/>
              <a:r>
                <a:rPr lang="en-US" altLang="en-US" sz="1200"/>
                <a:t>   global $color;</a:t>
              </a:r>
            </a:p>
            <a:p>
              <a:pPr eaLnBrk="1" hangingPunct="1"/>
              <a:endParaRPr lang="en-US" altLang="en-US" sz="1200"/>
            </a:p>
            <a:p>
              <a:pPr eaLnBrk="1" hangingPunct="1"/>
              <a:r>
                <a:rPr lang="en-US" altLang="en-US" sz="1200">
                  <a:solidFill>
                    <a:schemeClr val="tx2"/>
                  </a:solidFill>
                </a:rPr>
                <a:t>   include</a:t>
              </a:r>
              <a:r>
                <a:rPr lang="en-US" altLang="en-US" sz="1200"/>
                <a:t> </a:t>
              </a:r>
              <a:r>
                <a:rPr lang="en-US" altLang="en-US" sz="1200">
                  <a:solidFill>
                    <a:schemeClr val="tx2"/>
                  </a:solidFill>
                </a:rPr>
                <a:t>('vars.php</a:t>
              </a:r>
              <a:r>
                <a:rPr lang="ja-JP" altLang="en-US" sz="1200">
                  <a:solidFill>
                    <a:schemeClr val="tx2"/>
                  </a:solidFill>
                </a:rPr>
                <a:t>‘</a:t>
              </a:r>
              <a:r>
                <a:rPr lang="en-US" altLang="ja-JP" sz="1200">
                  <a:solidFill>
                    <a:schemeClr val="tx2"/>
                  </a:solidFill>
                </a:rPr>
                <a:t>);</a:t>
              </a:r>
            </a:p>
            <a:p>
              <a:pPr eaLnBrk="1" hangingPunct="1"/>
              <a:endParaRPr lang="en-US" altLang="en-US" sz="1200"/>
            </a:p>
            <a:p>
              <a:pPr eaLnBrk="1" hangingPunct="1"/>
              <a:r>
                <a:rPr lang="en-US" altLang="en-US" sz="1200"/>
                <a:t>   echo "A $color $fruit";</a:t>
              </a:r>
            </a:p>
            <a:p>
              <a:pPr eaLnBrk="1" hangingPunct="1"/>
              <a:r>
                <a:rPr lang="en-US" altLang="en-US" sz="1200"/>
                <a:t>}</a:t>
              </a:r>
            </a:p>
            <a:p>
              <a:pPr eaLnBrk="1" hangingPunct="1"/>
              <a:endParaRPr lang="en-US" altLang="en-US" sz="1200"/>
            </a:p>
            <a:p>
              <a:pPr eaLnBrk="1" hangingPunct="1"/>
              <a:r>
                <a:rPr lang="en-US" altLang="en-US" sz="1200">
                  <a:solidFill>
                    <a:schemeClr val="accent2"/>
                  </a:solidFill>
                </a:rPr>
                <a:t>/* vars.php is in the scope of foo() so    *</a:t>
              </a:r>
            </a:p>
            <a:p>
              <a:pPr eaLnBrk="1" hangingPunct="1"/>
              <a:r>
                <a:rPr lang="en-US" altLang="en-US" sz="1200">
                  <a:solidFill>
                    <a:schemeClr val="accent2"/>
                  </a:solidFill>
                </a:rPr>
                <a:t> * $fruit is NOT available outside of this  *</a:t>
              </a:r>
            </a:p>
            <a:p>
              <a:pPr eaLnBrk="1" hangingPunct="1"/>
              <a:r>
                <a:rPr lang="en-US" altLang="en-US" sz="1200">
                  <a:solidFill>
                    <a:schemeClr val="accent2"/>
                  </a:solidFill>
                </a:rPr>
                <a:t> * scope.  $color is because we declared it *</a:t>
              </a:r>
            </a:p>
            <a:p>
              <a:pPr eaLnBrk="1" hangingPunct="1"/>
              <a:r>
                <a:rPr lang="en-US" altLang="en-US" sz="1200">
                  <a:solidFill>
                    <a:schemeClr val="accent2"/>
                  </a:solidFill>
                </a:rPr>
                <a:t> * as global.</a:t>
              </a:r>
              <a:r>
                <a:rPr lang="en-US" altLang="en-US" sz="1200"/>
                <a:t>                              */</a:t>
              </a:r>
            </a:p>
            <a:p>
              <a:pPr eaLnBrk="1" hangingPunct="1"/>
              <a:endParaRPr lang="en-US" altLang="en-US" sz="1200"/>
            </a:p>
            <a:p>
              <a:pPr eaLnBrk="1" hangingPunct="1"/>
              <a:r>
                <a:rPr lang="en-US" altLang="en-US" sz="1200"/>
                <a:t>foo();                    // </a:t>
              </a:r>
              <a:r>
                <a:rPr lang="en-US" altLang="en-US" sz="1200">
                  <a:solidFill>
                    <a:srgbClr val="009900"/>
                  </a:solidFill>
                </a:rPr>
                <a:t>A green apple</a:t>
              </a:r>
            </a:p>
            <a:p>
              <a:pPr eaLnBrk="1" hangingPunct="1"/>
              <a:r>
                <a:rPr lang="en-US" altLang="en-US" sz="1200"/>
                <a:t>echo "A $color $fruit";  // </a:t>
              </a:r>
              <a:r>
                <a:rPr lang="en-US" altLang="en-US" sz="1200">
                  <a:solidFill>
                    <a:srgbClr val="009900"/>
                  </a:solidFill>
                </a:rPr>
                <a:t>A green</a:t>
              </a:r>
            </a:p>
            <a:p>
              <a:pPr eaLnBrk="1" hangingPunct="1"/>
              <a:endParaRPr lang="en-US" altLang="en-US" sz="1200">
                <a:solidFill>
                  <a:srgbClr val="009900"/>
                </a:solidFill>
              </a:endParaRPr>
            </a:p>
            <a:p>
              <a:pPr eaLnBrk="1" hangingPunct="1"/>
              <a:r>
                <a:rPr lang="en-US" altLang="en-US" sz="1200"/>
                <a:t>?&gt;</a:t>
              </a:r>
            </a:p>
          </p:txBody>
        </p:sp>
        <p:sp>
          <p:nvSpPr>
            <p:cNvPr id="38920" name="Text Box 8">
              <a:hlinkClick r:id="rId4"/>
              <a:extLst>
                <a:ext uri="{FF2B5EF4-FFF2-40B4-BE49-F238E27FC236}">
                  <a16:creationId xmlns:a16="http://schemas.microsoft.com/office/drawing/2014/main" xmlns="" id="{130DF4C0-0BE2-FF48-99EF-D6FF54116D65}"/>
                </a:ext>
              </a:extLst>
            </p:cNvPr>
            <p:cNvSpPr txBox="1">
              <a:spLocks noChangeArrowheads="1"/>
            </p:cNvSpPr>
            <p:nvPr/>
          </p:nvSpPr>
          <p:spPr bwMode="auto">
            <a:xfrm>
              <a:off x="3288" y="3249"/>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xmlns="" id="{1781F3F6-DC36-2C41-8723-E0341E9F6D7B}"/>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PHP Information</a:t>
            </a:r>
            <a:endParaRPr lang="en-US" altLang="en-US">
              <a:ea typeface="ＭＳ Ｐゴシック" panose="020B0600070205080204" pitchFamily="34" charset="-128"/>
            </a:endParaRPr>
          </a:p>
        </p:txBody>
      </p:sp>
      <p:sp>
        <p:nvSpPr>
          <p:cNvPr id="40962" name="Rectangle 3">
            <a:extLst>
              <a:ext uri="{FF2B5EF4-FFF2-40B4-BE49-F238E27FC236}">
                <a16:creationId xmlns:a16="http://schemas.microsoft.com/office/drawing/2014/main" xmlns="" id="{F5406ED2-CBCF-F14A-A47A-141F7E214281}"/>
              </a:ext>
            </a:extLst>
          </p:cNvPr>
          <p:cNvSpPr>
            <a:spLocks noGrp="1" noChangeArrowheads="1"/>
          </p:cNvSpPr>
          <p:nvPr>
            <p:ph idx="1"/>
          </p:nvPr>
        </p:nvSpPr>
        <p:spPr>
          <a:xfrm>
            <a:off x="0" y="943182"/>
            <a:ext cx="9144000" cy="431800"/>
          </a:xfrm>
        </p:spPr>
        <p:txBody>
          <a:bodyPr>
            <a:normAutofit fontScale="85000" lnSpcReduction="20000"/>
          </a:bodyPr>
          <a:lstStyle/>
          <a:p>
            <a:pPr eaLnBrk="1" hangingPunct="1">
              <a:lnSpc>
                <a:spcPct val="80000"/>
              </a:lnSpc>
              <a:buFontTx/>
              <a:buNone/>
            </a:pPr>
            <a:r>
              <a:rPr lang="en-US" altLang="en-US" sz="2000" b="1" dirty="0">
                <a:ea typeface="ＭＳ Ｐゴシック" panose="020B0600070205080204" pitchFamily="34" charset="-128"/>
              </a:rPr>
              <a:t>The </a:t>
            </a:r>
            <a:r>
              <a:rPr lang="en-US" altLang="en-US" sz="2000" dirty="0" err="1">
                <a:solidFill>
                  <a:schemeClr val="tx2"/>
                </a:solidFill>
                <a:latin typeface="Courier New" panose="02070309020205020404" pitchFamily="49" charset="0"/>
                <a:ea typeface="ＭＳ Ｐゴシック" panose="020B0600070205080204" pitchFamily="34" charset="-128"/>
              </a:rPr>
              <a:t>phpinfo</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b="1" dirty="0">
                <a:ea typeface="ＭＳ Ｐゴシック" panose="020B0600070205080204" pitchFamily="34" charset="-128"/>
              </a:rPr>
              <a:t> function is used to output PHP information about the version installed on the server, parameters selected when installed, etc.</a:t>
            </a:r>
          </a:p>
        </p:txBody>
      </p:sp>
      <p:sp>
        <p:nvSpPr>
          <p:cNvPr id="40963" name="Text Box 4">
            <a:extLst>
              <a:ext uri="{FF2B5EF4-FFF2-40B4-BE49-F238E27FC236}">
                <a16:creationId xmlns:a16="http://schemas.microsoft.com/office/drawing/2014/main" xmlns="" id="{74EA159B-15EB-AC46-A54B-A044DEF37178}"/>
              </a:ext>
            </a:extLst>
          </p:cNvPr>
          <p:cNvSpPr txBox="1">
            <a:spLocks noChangeArrowheads="1"/>
          </p:cNvSpPr>
          <p:nvPr/>
        </p:nvSpPr>
        <p:spPr bwMode="auto">
          <a:xfrm>
            <a:off x="171062" y="2209687"/>
            <a:ext cx="4321175" cy="28432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&lt;html&gt;&lt;head&gt;&lt;/head&gt;</a:t>
            </a:r>
          </a:p>
          <a:p>
            <a:pPr eaLnBrk="1" hangingPunct="1"/>
            <a:r>
              <a:rPr lang="en-GB" altLang="en-US"/>
              <a:t>&lt;!– info.php COMP334</a:t>
            </a:r>
            <a:endParaRPr lang="en-US" altLang="en-US"/>
          </a:p>
          <a:p>
            <a:pPr eaLnBrk="1" hangingPunct="1"/>
            <a:r>
              <a:rPr lang="en-US" altLang="en-US"/>
              <a:t>&lt;body&gt;</a:t>
            </a:r>
          </a:p>
          <a:p>
            <a:pPr eaLnBrk="1" hangingPunct="1"/>
            <a:r>
              <a:rPr lang="en-US" altLang="en-US"/>
              <a:t>&lt;?php</a:t>
            </a:r>
          </a:p>
          <a:p>
            <a:pPr eaLnBrk="1" hangingPunct="1"/>
            <a:r>
              <a:rPr lang="en-US" altLang="en-US"/>
              <a:t>// Show all PHP information</a:t>
            </a:r>
          </a:p>
          <a:p>
            <a:pPr eaLnBrk="1" hangingPunct="1"/>
            <a:r>
              <a:rPr lang="en-US" altLang="en-US">
                <a:solidFill>
                  <a:schemeClr val="tx2"/>
                </a:solidFill>
              </a:rPr>
              <a:t>phpinfo();</a:t>
            </a:r>
          </a:p>
          <a:p>
            <a:pPr eaLnBrk="1" hangingPunct="1"/>
            <a:r>
              <a:rPr lang="en-US" altLang="en-US"/>
              <a:t>?&gt;</a:t>
            </a:r>
          </a:p>
          <a:p>
            <a:pPr eaLnBrk="1" hangingPunct="1"/>
            <a:r>
              <a:rPr lang="en-US" altLang="en-US"/>
              <a:t>&lt;?php</a:t>
            </a:r>
          </a:p>
          <a:p>
            <a:pPr eaLnBrk="1" hangingPunct="1"/>
            <a:r>
              <a:rPr lang="en-US" altLang="en-US"/>
              <a:t>// Show only the general information</a:t>
            </a:r>
          </a:p>
          <a:p>
            <a:pPr eaLnBrk="1" hangingPunct="1"/>
            <a:r>
              <a:rPr lang="en-US" altLang="en-US">
                <a:solidFill>
                  <a:schemeClr val="tx2"/>
                </a:solidFill>
              </a:rPr>
              <a:t>phpinfo(</a:t>
            </a:r>
            <a:r>
              <a:rPr lang="en-US" altLang="en-US">
                <a:solidFill>
                  <a:schemeClr val="accent2"/>
                </a:solidFill>
              </a:rPr>
              <a:t>INFO_GENERAL</a:t>
            </a:r>
            <a:r>
              <a:rPr lang="en-US" altLang="en-US">
                <a:solidFill>
                  <a:schemeClr val="tx2"/>
                </a:solidFill>
              </a:rPr>
              <a:t>);</a:t>
            </a:r>
          </a:p>
          <a:p>
            <a:pPr eaLnBrk="1" hangingPunct="1"/>
            <a:r>
              <a:rPr lang="en-US" altLang="en-US"/>
              <a:t>?&gt;</a:t>
            </a:r>
          </a:p>
          <a:p>
            <a:pPr eaLnBrk="1" hangingPunct="1"/>
            <a:r>
              <a:rPr lang="en-US" altLang="en-US"/>
              <a:t>&lt;/body&gt;</a:t>
            </a:r>
          </a:p>
          <a:p>
            <a:pPr eaLnBrk="1" hangingPunct="1"/>
            <a:r>
              <a:rPr lang="en-US" altLang="en-US"/>
              <a:t>&lt;/html&gt;</a:t>
            </a:r>
          </a:p>
        </p:txBody>
      </p:sp>
      <p:sp>
        <p:nvSpPr>
          <p:cNvPr id="40964" name="Text Box 5">
            <a:extLst>
              <a:ext uri="{FF2B5EF4-FFF2-40B4-BE49-F238E27FC236}">
                <a16:creationId xmlns:a16="http://schemas.microsoft.com/office/drawing/2014/main" xmlns="" id="{36C50A02-7CAB-AA43-A9B6-A816430F9883}"/>
              </a:ext>
            </a:extLst>
          </p:cNvPr>
          <p:cNvSpPr txBox="1">
            <a:spLocks noChangeArrowheads="1"/>
          </p:cNvSpPr>
          <p:nvPr/>
        </p:nvSpPr>
        <p:spPr bwMode="auto">
          <a:xfrm>
            <a:off x="4932363" y="1628775"/>
            <a:ext cx="3671887"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solidFill>
                  <a:schemeClr val="accent2"/>
                </a:solidFill>
                <a:latin typeface="Arial Narrow" panose="020B0604020202020204" pitchFamily="34" charset="0"/>
              </a:rPr>
              <a:t>INFO_GENERAL</a:t>
            </a:r>
            <a:r>
              <a:rPr lang="en-US" altLang="en-US">
                <a:latin typeface="Arial Narrow" panose="020B0604020202020204" pitchFamily="34" charset="0"/>
              </a:rPr>
              <a:t>	The configuration line, </a:t>
            </a:r>
          </a:p>
          <a:p>
            <a:pPr eaLnBrk="1" hangingPunct="1"/>
            <a:r>
              <a:rPr lang="en-US" altLang="en-US">
                <a:latin typeface="Arial Narrow" panose="020B0604020202020204" pitchFamily="34" charset="0"/>
              </a:rPr>
              <a:t>		php.ini location, </a:t>
            </a:r>
          </a:p>
          <a:p>
            <a:pPr eaLnBrk="1" hangingPunct="1"/>
            <a:r>
              <a:rPr lang="en-US" altLang="en-US">
                <a:latin typeface="Arial Narrow" panose="020B0604020202020204" pitchFamily="34" charset="0"/>
              </a:rPr>
              <a:t>		build date, </a:t>
            </a:r>
          </a:p>
          <a:p>
            <a:pPr eaLnBrk="1" hangingPunct="1"/>
            <a:r>
              <a:rPr lang="en-US" altLang="en-US">
                <a:latin typeface="Arial Narrow" panose="020B0604020202020204" pitchFamily="34" charset="0"/>
              </a:rPr>
              <a:t>		Web Server, </a:t>
            </a:r>
          </a:p>
          <a:p>
            <a:pPr eaLnBrk="1" hangingPunct="1"/>
            <a:r>
              <a:rPr lang="en-US" altLang="en-US">
                <a:latin typeface="Arial Narrow" panose="020B0604020202020204" pitchFamily="34" charset="0"/>
              </a:rPr>
              <a:t>		System and more	</a:t>
            </a:r>
          </a:p>
          <a:p>
            <a:pPr eaLnBrk="1" hangingPunct="1"/>
            <a:r>
              <a:rPr lang="en-US" altLang="en-US">
                <a:solidFill>
                  <a:schemeClr val="accent2"/>
                </a:solidFill>
                <a:latin typeface="Arial Narrow" panose="020B0604020202020204" pitchFamily="34" charset="0"/>
              </a:rPr>
              <a:t>INFO_CREDITS</a:t>
            </a:r>
            <a:r>
              <a:rPr lang="en-US" altLang="en-US">
                <a:latin typeface="Arial Narrow" panose="020B0604020202020204" pitchFamily="34" charset="0"/>
              </a:rPr>
              <a:t>	PHP 4 credits	</a:t>
            </a:r>
          </a:p>
          <a:p>
            <a:pPr eaLnBrk="1" hangingPunct="1"/>
            <a:r>
              <a:rPr lang="en-US" altLang="en-US">
                <a:solidFill>
                  <a:schemeClr val="accent2"/>
                </a:solidFill>
                <a:latin typeface="Arial Narrow" panose="020B0604020202020204" pitchFamily="34" charset="0"/>
              </a:rPr>
              <a:t>INFO_CONFIGURATION</a:t>
            </a:r>
            <a:r>
              <a:rPr lang="en-US" altLang="en-US">
                <a:latin typeface="Arial Narrow" panose="020B0604020202020204" pitchFamily="34" charset="0"/>
              </a:rPr>
              <a:t>	Local and master values</a:t>
            </a:r>
          </a:p>
          <a:p>
            <a:pPr eaLnBrk="1" hangingPunct="1"/>
            <a:r>
              <a:rPr lang="en-US" altLang="en-US">
                <a:latin typeface="Arial Narrow" panose="020B0604020202020204" pitchFamily="34" charset="0"/>
              </a:rPr>
              <a:t>		 for php directives	</a:t>
            </a:r>
          </a:p>
          <a:p>
            <a:pPr eaLnBrk="1" hangingPunct="1"/>
            <a:r>
              <a:rPr lang="en-US" altLang="en-US">
                <a:solidFill>
                  <a:schemeClr val="accent2"/>
                </a:solidFill>
                <a:latin typeface="Arial Narrow" panose="020B0604020202020204" pitchFamily="34" charset="0"/>
              </a:rPr>
              <a:t>INFO_MODULES</a:t>
            </a:r>
            <a:r>
              <a:rPr lang="en-US" altLang="en-US">
                <a:latin typeface="Arial Narrow" panose="020B0604020202020204" pitchFamily="34" charset="0"/>
              </a:rPr>
              <a:t>	Loaded modules	</a:t>
            </a:r>
          </a:p>
          <a:p>
            <a:pPr eaLnBrk="1" hangingPunct="1"/>
            <a:r>
              <a:rPr lang="en-US" altLang="en-US">
                <a:solidFill>
                  <a:schemeClr val="accent2"/>
                </a:solidFill>
                <a:latin typeface="Arial Narrow" panose="020B0604020202020204" pitchFamily="34" charset="0"/>
              </a:rPr>
              <a:t>INFO_ENVIRONMENT</a:t>
            </a:r>
            <a:r>
              <a:rPr lang="en-US" altLang="en-US">
                <a:latin typeface="Arial Narrow" panose="020B0604020202020204" pitchFamily="34" charset="0"/>
              </a:rPr>
              <a:t>	Environment variable</a:t>
            </a:r>
          </a:p>
          <a:p>
            <a:pPr eaLnBrk="1" hangingPunct="1"/>
            <a:r>
              <a:rPr lang="en-US" altLang="en-US">
                <a:latin typeface="Arial Narrow" panose="020B0604020202020204" pitchFamily="34" charset="0"/>
              </a:rPr>
              <a:t>		 information	</a:t>
            </a:r>
          </a:p>
          <a:p>
            <a:pPr eaLnBrk="1" hangingPunct="1"/>
            <a:r>
              <a:rPr lang="en-US" altLang="en-US">
                <a:solidFill>
                  <a:schemeClr val="accent2"/>
                </a:solidFill>
                <a:latin typeface="Arial Narrow" panose="020B0604020202020204" pitchFamily="34" charset="0"/>
              </a:rPr>
              <a:t>INFO_VARIABLES</a:t>
            </a:r>
            <a:r>
              <a:rPr lang="en-US" altLang="en-US">
                <a:latin typeface="Arial Narrow" panose="020B0604020202020204" pitchFamily="34" charset="0"/>
              </a:rPr>
              <a:t>	All predefined variables</a:t>
            </a:r>
          </a:p>
          <a:p>
            <a:pPr eaLnBrk="1" hangingPunct="1"/>
            <a:r>
              <a:rPr lang="en-US" altLang="en-US">
                <a:latin typeface="Arial Narrow" panose="020B0604020202020204" pitchFamily="34" charset="0"/>
              </a:rPr>
              <a:t>		 from EGPCS</a:t>
            </a:r>
          </a:p>
          <a:p>
            <a:pPr eaLnBrk="1" hangingPunct="1"/>
            <a:r>
              <a:rPr lang="en-US" altLang="en-US">
                <a:latin typeface="Arial Narrow" panose="020B0604020202020204" pitchFamily="34" charset="0"/>
              </a:rPr>
              <a:t>	</a:t>
            </a:r>
          </a:p>
          <a:p>
            <a:pPr eaLnBrk="1" hangingPunct="1"/>
            <a:r>
              <a:rPr lang="en-US" altLang="en-US">
                <a:solidFill>
                  <a:schemeClr val="accent2"/>
                </a:solidFill>
                <a:latin typeface="Arial Narrow" panose="020B0604020202020204" pitchFamily="34" charset="0"/>
              </a:rPr>
              <a:t>INFO_LICENSE</a:t>
            </a:r>
            <a:r>
              <a:rPr lang="en-US" altLang="en-US">
                <a:latin typeface="Arial Narrow" panose="020B0604020202020204" pitchFamily="34" charset="0"/>
              </a:rPr>
              <a:t>	PHP license information	</a:t>
            </a:r>
          </a:p>
          <a:p>
            <a:pPr eaLnBrk="1" hangingPunct="1"/>
            <a:r>
              <a:rPr lang="en-US" altLang="en-US">
                <a:solidFill>
                  <a:schemeClr val="accent2"/>
                </a:solidFill>
                <a:latin typeface="Arial Narrow" panose="020B0604020202020204" pitchFamily="34" charset="0"/>
              </a:rPr>
              <a:t>INFO_ALL</a:t>
            </a:r>
            <a:r>
              <a:rPr lang="en-US" altLang="en-US">
                <a:latin typeface="Arial Narrow" panose="020B0604020202020204" pitchFamily="34" charset="0"/>
              </a:rPr>
              <a:t>	Shows all of the above (default)</a:t>
            </a:r>
          </a:p>
        </p:txBody>
      </p:sp>
      <p:sp>
        <p:nvSpPr>
          <p:cNvPr id="40965" name="Text Box 7">
            <a:hlinkClick r:id="rId3"/>
            <a:extLst>
              <a:ext uri="{FF2B5EF4-FFF2-40B4-BE49-F238E27FC236}">
                <a16:creationId xmlns:a16="http://schemas.microsoft.com/office/drawing/2014/main" xmlns="" id="{A50CCA27-C8B6-7342-8FC8-F03991C7EBF6}"/>
              </a:ext>
            </a:extLst>
          </p:cNvPr>
          <p:cNvSpPr txBox="1">
            <a:spLocks noChangeArrowheads="1"/>
          </p:cNvSpPr>
          <p:nvPr/>
        </p:nvSpPr>
        <p:spPr bwMode="auto">
          <a:xfrm>
            <a:off x="827584" y="5118099"/>
            <a:ext cx="2160587"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dirty="0">
                <a:latin typeface="Arial Narrow" panose="020B0604020202020204" pitchFamily="34" charset="0"/>
              </a:rPr>
              <a:t>view the output page</a:t>
            </a:r>
            <a:endParaRPr lang="en-US" altLang="en-US" sz="2000" dirty="0">
              <a:latin typeface="Arial Narrow"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xmlns="" id="{BB858FB0-03A6-E347-A1E8-803A70931479}"/>
              </a:ext>
            </a:extLst>
          </p:cNvPr>
          <p:cNvSpPr>
            <a:spLocks noGrp="1" noChangeArrowheads="1"/>
          </p:cNvSpPr>
          <p:nvPr>
            <p:ph type="title"/>
          </p:nvPr>
        </p:nvSpPr>
        <p:spPr>
          <a:xfrm>
            <a:off x="0" y="0"/>
            <a:ext cx="9144000" cy="620713"/>
          </a:xfrm>
        </p:spPr>
        <p:txBody>
          <a:bodyPr>
            <a:normAutofit fontScale="90000"/>
          </a:bodyPr>
          <a:lstStyle/>
          <a:p>
            <a:pPr eaLnBrk="1" hangingPunct="1"/>
            <a:r>
              <a:rPr lang="en-US" altLang="en-US">
                <a:ea typeface="ＭＳ Ｐゴシック" panose="020B0600070205080204" pitchFamily="34" charset="-128"/>
              </a:rPr>
              <a:t>Server Variables</a:t>
            </a:r>
          </a:p>
        </p:txBody>
      </p:sp>
      <p:sp>
        <p:nvSpPr>
          <p:cNvPr id="43010" name="Rectangle 3">
            <a:extLst>
              <a:ext uri="{FF2B5EF4-FFF2-40B4-BE49-F238E27FC236}">
                <a16:creationId xmlns:a16="http://schemas.microsoft.com/office/drawing/2014/main" xmlns="" id="{7F8DBFE8-132D-6049-A8DA-4043B58C3DEE}"/>
              </a:ext>
            </a:extLst>
          </p:cNvPr>
          <p:cNvSpPr>
            <a:spLocks noGrp="1" noChangeArrowheads="1"/>
          </p:cNvSpPr>
          <p:nvPr>
            <p:ph idx="1"/>
          </p:nvPr>
        </p:nvSpPr>
        <p:spPr>
          <a:xfrm>
            <a:off x="0" y="1477282"/>
            <a:ext cx="9144000" cy="503238"/>
          </a:xfrm>
        </p:spPr>
        <p:txBody>
          <a:bodyPr>
            <a:normAutofit fontScale="92500"/>
          </a:bodyPr>
          <a:lstStyle/>
          <a:p>
            <a:pPr eaLnBrk="1" hangingPunct="1">
              <a:buFontTx/>
              <a:buNone/>
            </a:pPr>
            <a:r>
              <a:rPr lang="en-US" altLang="en-US" sz="2000" b="1" dirty="0">
                <a:ea typeface="ＭＳ Ｐゴシック" panose="020B0600070205080204" pitchFamily="34" charset="-128"/>
              </a:rPr>
              <a:t>The </a:t>
            </a:r>
            <a:r>
              <a:rPr lang="en-US" altLang="en-US" sz="2000" dirty="0">
                <a:solidFill>
                  <a:schemeClr val="tx2"/>
                </a:solidFill>
                <a:latin typeface="Courier New" panose="02070309020205020404" pitchFamily="49" charset="0"/>
                <a:ea typeface="ＭＳ Ｐゴシック" panose="020B0600070205080204" pitchFamily="34" charset="-128"/>
              </a:rPr>
              <a:t>$_SERVER</a:t>
            </a:r>
            <a:r>
              <a:rPr lang="en-US" altLang="en-US" sz="2000" b="1" dirty="0">
                <a:ea typeface="ＭＳ Ｐゴシック" panose="020B0600070205080204" pitchFamily="34" charset="-128"/>
              </a:rPr>
              <a:t> array variable is a reserved variable that contains all server information. </a:t>
            </a:r>
          </a:p>
        </p:txBody>
      </p:sp>
      <p:sp>
        <p:nvSpPr>
          <p:cNvPr id="43011" name="Text Box 4">
            <a:extLst>
              <a:ext uri="{FF2B5EF4-FFF2-40B4-BE49-F238E27FC236}">
                <a16:creationId xmlns:a16="http://schemas.microsoft.com/office/drawing/2014/main" xmlns="" id="{A9A16BF1-863E-E246-BBD8-E2430C229946}"/>
              </a:ext>
            </a:extLst>
          </p:cNvPr>
          <p:cNvSpPr txBox="1">
            <a:spLocks noChangeArrowheads="1"/>
          </p:cNvSpPr>
          <p:nvPr/>
        </p:nvSpPr>
        <p:spPr bwMode="auto">
          <a:xfrm>
            <a:off x="395536" y="2291556"/>
            <a:ext cx="6480175" cy="2417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&lt;html&gt;&lt;head&gt;&lt;/head&gt;</a:t>
            </a:r>
          </a:p>
          <a:p>
            <a:pPr eaLnBrk="1" hangingPunct="1"/>
            <a:r>
              <a:rPr lang="en-US" altLang="en-US" dirty="0"/>
              <a:t>&lt;body&gt;</a:t>
            </a:r>
          </a:p>
          <a:p>
            <a:pPr eaLnBrk="1" hangingPunct="1"/>
            <a:endParaRPr lang="en-US" altLang="en-US" dirty="0"/>
          </a:p>
          <a:p>
            <a:pPr eaLnBrk="1" hangingPunct="1"/>
            <a:r>
              <a:rPr lang="en-US" altLang="en-US" dirty="0"/>
              <a:t>&lt;?</a:t>
            </a:r>
            <a:r>
              <a:rPr lang="en-US" altLang="en-US" dirty="0" err="1"/>
              <a:t>php</a:t>
            </a:r>
            <a:endParaRPr lang="en-US" altLang="en-US" dirty="0"/>
          </a:p>
          <a:p>
            <a:pPr eaLnBrk="1" hangingPunct="1"/>
            <a:r>
              <a:rPr lang="en-US" altLang="en-US" dirty="0"/>
              <a:t>echo "</a:t>
            </a:r>
            <a:r>
              <a:rPr lang="en-US" altLang="en-US" dirty="0" err="1"/>
              <a:t>Referer</a:t>
            </a:r>
            <a:r>
              <a:rPr lang="en-US" altLang="en-US" dirty="0"/>
              <a:t>: " . </a:t>
            </a:r>
            <a:r>
              <a:rPr lang="en-US" altLang="en-US" dirty="0">
                <a:solidFill>
                  <a:schemeClr val="tx2"/>
                </a:solidFill>
              </a:rPr>
              <a:t>$_SERVER["HTTP_REFERER"]</a:t>
            </a:r>
            <a:r>
              <a:rPr lang="en-US" altLang="en-US" dirty="0"/>
              <a:t> . "&lt;</a:t>
            </a:r>
            <a:r>
              <a:rPr lang="en-US" altLang="en-US" dirty="0" err="1"/>
              <a:t>br</a:t>
            </a:r>
            <a:r>
              <a:rPr lang="en-US" altLang="en-US" dirty="0"/>
              <a:t> /&gt;";</a:t>
            </a:r>
          </a:p>
          <a:p>
            <a:pPr eaLnBrk="1" hangingPunct="1"/>
            <a:r>
              <a:rPr lang="en-US" altLang="en-US" dirty="0"/>
              <a:t>echo "Browser: " . </a:t>
            </a:r>
            <a:r>
              <a:rPr lang="en-US" altLang="en-US" dirty="0">
                <a:solidFill>
                  <a:schemeClr val="tx2"/>
                </a:solidFill>
              </a:rPr>
              <a:t>$_SERVER["HTTP_USER_AGENT"]</a:t>
            </a:r>
            <a:r>
              <a:rPr lang="en-US" altLang="en-US" dirty="0"/>
              <a:t> . "&lt;</a:t>
            </a:r>
            <a:r>
              <a:rPr lang="en-US" altLang="en-US" dirty="0" err="1"/>
              <a:t>br</a:t>
            </a:r>
            <a:r>
              <a:rPr lang="en-US" altLang="en-US" dirty="0"/>
              <a:t> /&gt;";</a:t>
            </a:r>
          </a:p>
          <a:p>
            <a:pPr eaLnBrk="1" hangingPunct="1"/>
            <a:r>
              <a:rPr lang="en-US" altLang="en-US" dirty="0"/>
              <a:t>echo "User's IP address: " . </a:t>
            </a:r>
            <a:r>
              <a:rPr lang="en-US" altLang="en-US" dirty="0">
                <a:solidFill>
                  <a:schemeClr val="tx2"/>
                </a:solidFill>
              </a:rPr>
              <a:t>$_SERVER["REMOTE_ADDR"]</a:t>
            </a:r>
            <a:r>
              <a:rPr lang="en-US" altLang="en-US" dirty="0"/>
              <a:t>;</a:t>
            </a:r>
          </a:p>
          <a:p>
            <a:pPr eaLnBrk="1" hangingPunct="1"/>
            <a:r>
              <a:rPr lang="en-US" altLang="en-US" dirty="0"/>
              <a:t>?&gt;</a:t>
            </a:r>
          </a:p>
          <a:p>
            <a:pPr eaLnBrk="1" hangingPunct="1"/>
            <a:endParaRPr lang="en-US" altLang="en-US" dirty="0"/>
          </a:p>
          <a:p>
            <a:pPr eaLnBrk="1" hangingPunct="1"/>
            <a:r>
              <a:rPr lang="en-US" altLang="en-US" dirty="0"/>
              <a:t>&lt;/body&gt;</a:t>
            </a:r>
          </a:p>
          <a:p>
            <a:pPr eaLnBrk="1" hangingPunct="1"/>
            <a:r>
              <a:rPr lang="en-US" altLang="en-US" dirty="0"/>
              <a:t>&lt;/html&gt;</a:t>
            </a:r>
          </a:p>
        </p:txBody>
      </p:sp>
      <p:sp>
        <p:nvSpPr>
          <p:cNvPr id="43012" name="Text Box 5">
            <a:extLst>
              <a:ext uri="{FF2B5EF4-FFF2-40B4-BE49-F238E27FC236}">
                <a16:creationId xmlns:a16="http://schemas.microsoft.com/office/drawing/2014/main" xmlns="" id="{D0BB0AE7-C2E6-1449-81AC-63E041C3EDD7}"/>
              </a:ext>
            </a:extLst>
          </p:cNvPr>
          <p:cNvSpPr txBox="1">
            <a:spLocks noChangeArrowheads="1"/>
          </p:cNvSpPr>
          <p:nvPr/>
        </p:nvSpPr>
        <p:spPr bwMode="auto">
          <a:xfrm>
            <a:off x="250825" y="5030787"/>
            <a:ext cx="864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sz="2000" dirty="0">
                <a:solidFill>
                  <a:schemeClr val="tx2"/>
                </a:solidFill>
                <a:latin typeface="Arial Narrow" panose="020B0604020202020204" pitchFamily="34" charset="0"/>
              </a:rPr>
              <a:t>The $_SERVER is a super global variable, i.e. it's available in all scopes of a PHP script.</a:t>
            </a:r>
          </a:p>
        </p:txBody>
      </p:sp>
      <p:sp>
        <p:nvSpPr>
          <p:cNvPr id="43013" name="Text Box 7">
            <a:hlinkClick r:id="rId3"/>
            <a:extLst>
              <a:ext uri="{FF2B5EF4-FFF2-40B4-BE49-F238E27FC236}">
                <a16:creationId xmlns:a16="http://schemas.microsoft.com/office/drawing/2014/main" xmlns="" id="{5600AB86-FA18-3D4B-812C-EC8477E3A607}"/>
              </a:ext>
            </a:extLst>
          </p:cNvPr>
          <p:cNvSpPr txBox="1">
            <a:spLocks noChangeArrowheads="1"/>
          </p:cNvSpPr>
          <p:nvPr/>
        </p:nvSpPr>
        <p:spPr bwMode="auto">
          <a:xfrm>
            <a:off x="4539629" y="4017962"/>
            <a:ext cx="2160587"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xmlns="" id="{DAB2AA79-B9A1-5945-83C8-F4E68C1F781B}"/>
              </a:ext>
            </a:extLst>
          </p:cNvPr>
          <p:cNvSpPr>
            <a:spLocks noGrp="1" noChangeArrowheads="1"/>
          </p:cNvSpPr>
          <p:nvPr>
            <p:ph type="title"/>
          </p:nvPr>
        </p:nvSpPr>
        <p:spPr>
          <a:xfrm>
            <a:off x="35866" y="436380"/>
            <a:ext cx="9144000" cy="476250"/>
          </a:xfrm>
        </p:spPr>
        <p:txBody>
          <a:bodyPr>
            <a:normAutofit fontScale="90000"/>
          </a:bodyPr>
          <a:lstStyle/>
          <a:p>
            <a:pPr eaLnBrk="1" hangingPunct="1"/>
            <a:r>
              <a:rPr lang="en-US" altLang="en-US" sz="3000">
                <a:ea typeface="ＭＳ Ｐゴシック" panose="020B0600070205080204" pitchFamily="34" charset="-128"/>
              </a:rPr>
              <a:t>File Open</a:t>
            </a:r>
          </a:p>
        </p:txBody>
      </p:sp>
      <p:sp>
        <p:nvSpPr>
          <p:cNvPr id="45058" name="Rectangle 3">
            <a:extLst>
              <a:ext uri="{FF2B5EF4-FFF2-40B4-BE49-F238E27FC236}">
                <a16:creationId xmlns:a16="http://schemas.microsoft.com/office/drawing/2014/main" xmlns="" id="{1A3C9730-A4B7-1E41-ACD4-D1E3C4F30CD5}"/>
              </a:ext>
            </a:extLst>
          </p:cNvPr>
          <p:cNvSpPr>
            <a:spLocks noGrp="1" noChangeArrowheads="1"/>
          </p:cNvSpPr>
          <p:nvPr>
            <p:ph idx="1"/>
          </p:nvPr>
        </p:nvSpPr>
        <p:spPr>
          <a:xfrm>
            <a:off x="59961" y="1493655"/>
            <a:ext cx="9144000" cy="360363"/>
          </a:xfrm>
        </p:spPr>
        <p:txBody>
          <a:bodyPr/>
          <a:lstStyle/>
          <a:p>
            <a:pPr eaLnBrk="1" hangingPunct="1">
              <a:lnSpc>
                <a:spcPct val="80000"/>
              </a:lnSpc>
              <a:buFontTx/>
              <a:buNone/>
            </a:pPr>
            <a:r>
              <a:rPr lang="en-US" altLang="en-US" sz="2000" b="1" dirty="0">
                <a:ea typeface="ＭＳ Ｐゴシック" panose="020B0600070205080204" pitchFamily="34" charset="-128"/>
              </a:rPr>
              <a:t>The </a:t>
            </a:r>
            <a:r>
              <a:rPr lang="en-US" altLang="en-US" sz="2000" dirty="0" err="1">
                <a:solidFill>
                  <a:schemeClr val="tx2"/>
                </a:solidFill>
                <a:latin typeface="Courier New" panose="02070309020205020404" pitchFamily="49" charset="0"/>
                <a:ea typeface="ＭＳ Ｐゴシック" panose="020B0600070205080204" pitchFamily="34" charset="-128"/>
              </a:rPr>
              <a:t>fopen</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dirty="0">
                <a:solidFill>
                  <a:srgbClr val="009900"/>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file_name"</a:t>
            </a:r>
            <a:r>
              <a:rPr lang="en-US" altLang="en-US" sz="2000" dirty="0" err="1">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"mode</a:t>
            </a:r>
            <a:r>
              <a:rPr lang="en-US" altLang="en-US" sz="2000" dirty="0">
                <a:solidFill>
                  <a:srgbClr val="009900"/>
                </a:solidFill>
                <a:latin typeface="Courier New" panose="02070309020205020404" pitchFamily="49" charset="0"/>
                <a:ea typeface="ＭＳ Ｐゴシック" panose="020B0600070205080204" pitchFamily="34" charset="-128"/>
              </a:rPr>
              <a:t>"</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b="1" dirty="0">
                <a:ea typeface="ＭＳ Ｐゴシック" panose="020B0600070205080204" pitchFamily="34" charset="-128"/>
              </a:rPr>
              <a:t> function is used to open files in PHP.</a:t>
            </a:r>
          </a:p>
        </p:txBody>
      </p:sp>
      <p:sp>
        <p:nvSpPr>
          <p:cNvPr id="45059" name="Text Box 4">
            <a:extLst>
              <a:ext uri="{FF2B5EF4-FFF2-40B4-BE49-F238E27FC236}">
                <a16:creationId xmlns:a16="http://schemas.microsoft.com/office/drawing/2014/main" xmlns="" id="{D0043886-9FE3-CC41-BA8D-8CD5C010E921}"/>
              </a:ext>
            </a:extLst>
          </p:cNvPr>
          <p:cNvSpPr txBox="1">
            <a:spLocks noChangeArrowheads="1"/>
          </p:cNvSpPr>
          <p:nvPr/>
        </p:nvSpPr>
        <p:spPr bwMode="auto">
          <a:xfrm>
            <a:off x="383811" y="4013018"/>
            <a:ext cx="3600450" cy="715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solidFill>
                  <a:schemeClr val="accent2"/>
                </a:solidFill>
              </a:rPr>
              <a:t>$</a:t>
            </a:r>
            <a:r>
              <a:rPr lang="en-US" altLang="en-US" dirty="0" err="1">
                <a:solidFill>
                  <a:schemeClr val="accent2"/>
                </a:solidFill>
              </a:rPr>
              <a:t>fh</a:t>
            </a:r>
            <a:r>
              <a:rPr lang="en-US" altLang="en-US" dirty="0"/>
              <a:t>=</a:t>
            </a:r>
            <a:r>
              <a:rPr lang="en-US" altLang="en-US" dirty="0" err="1">
                <a:solidFill>
                  <a:schemeClr val="tx2"/>
                </a:solidFill>
              </a:rPr>
              <a:t>fopen</a:t>
            </a:r>
            <a:r>
              <a:rPr lang="en-US" altLang="en-US" dirty="0">
                <a:solidFill>
                  <a:schemeClr val="tx2"/>
                </a:solidFill>
              </a:rPr>
              <a:t>(</a:t>
            </a:r>
            <a:r>
              <a:rPr lang="en-US" altLang="en-US" dirty="0">
                <a:solidFill>
                  <a:srgbClr val="009900"/>
                </a:solidFill>
              </a:rPr>
              <a:t>"</a:t>
            </a:r>
            <a:r>
              <a:rPr lang="en-US" altLang="en-US" dirty="0" err="1">
                <a:solidFill>
                  <a:srgbClr val="009900"/>
                </a:solidFill>
              </a:rPr>
              <a:t>welcome.txt"</a:t>
            </a:r>
            <a:r>
              <a:rPr lang="en-US" altLang="en-US" dirty="0" err="1"/>
              <a:t>,"r</a:t>
            </a:r>
            <a:r>
              <a:rPr lang="en-US" altLang="en-US" dirty="0"/>
              <a:t>"</a:t>
            </a:r>
            <a:r>
              <a:rPr lang="en-US" altLang="en-US" dirty="0">
                <a:solidFill>
                  <a:schemeClr val="tx2"/>
                </a:solidFill>
              </a:rPr>
              <a:t>)</a:t>
            </a:r>
            <a:r>
              <a:rPr lang="en-US" altLang="en-US" dirty="0"/>
              <a:t>;</a:t>
            </a:r>
          </a:p>
          <a:p>
            <a:pPr eaLnBrk="1" hangingPunct="1"/>
            <a:r>
              <a:rPr lang="en-US" altLang="en-US" dirty="0"/>
              <a:t>?&gt;</a:t>
            </a:r>
          </a:p>
        </p:txBody>
      </p:sp>
      <p:sp>
        <p:nvSpPr>
          <p:cNvPr id="45060" name="Text Box 5">
            <a:extLst>
              <a:ext uri="{FF2B5EF4-FFF2-40B4-BE49-F238E27FC236}">
                <a16:creationId xmlns:a16="http://schemas.microsoft.com/office/drawing/2014/main" xmlns="" id="{6552A280-D5B9-1141-831A-F53F1D82E9C0}"/>
              </a:ext>
            </a:extLst>
          </p:cNvPr>
          <p:cNvSpPr txBox="1">
            <a:spLocks noChangeArrowheads="1"/>
          </p:cNvSpPr>
          <p:nvPr/>
        </p:nvSpPr>
        <p:spPr bwMode="auto">
          <a:xfrm>
            <a:off x="310786" y="2141355"/>
            <a:ext cx="8713788" cy="1279525"/>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dirty="0">
                <a:solidFill>
                  <a:srgbClr val="009900"/>
                </a:solidFill>
                <a:latin typeface="Arial Narrow" panose="020B0604020202020204" pitchFamily="34" charset="0"/>
              </a:rPr>
              <a:t>r</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Read only.</a:t>
            </a:r>
            <a:r>
              <a:rPr lang="en-US" altLang="en-US" sz="2000" dirty="0">
                <a:latin typeface="Arial Narrow" panose="020B0604020202020204" pitchFamily="34" charset="0"/>
              </a:rPr>
              <a:t>	                       </a:t>
            </a:r>
            <a:r>
              <a:rPr lang="en-US" altLang="en-US" sz="2000" dirty="0">
                <a:solidFill>
                  <a:srgbClr val="009900"/>
                </a:solidFill>
                <a:latin typeface="Arial Narrow" panose="020B0604020202020204" pitchFamily="34" charset="0"/>
              </a:rPr>
              <a:t>r+</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Read/Write.</a:t>
            </a:r>
          </a:p>
          <a:p>
            <a:pPr eaLnBrk="1" hangingPunct="1"/>
            <a:r>
              <a:rPr lang="en-US" altLang="en-US" sz="2000" dirty="0">
                <a:solidFill>
                  <a:srgbClr val="009900"/>
                </a:solidFill>
                <a:latin typeface="Arial Narrow" panose="020B0604020202020204" pitchFamily="34" charset="0"/>
              </a:rPr>
              <a:t>w</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Write only.</a:t>
            </a:r>
            <a:r>
              <a:rPr lang="en-US" altLang="en-US" sz="2000" dirty="0">
                <a:latin typeface="Arial Narrow" panose="020B0604020202020204" pitchFamily="34" charset="0"/>
              </a:rPr>
              <a:t>                                     </a:t>
            </a:r>
            <a:r>
              <a:rPr lang="en-US" altLang="en-US" sz="2000" dirty="0">
                <a:solidFill>
                  <a:srgbClr val="009900"/>
                </a:solidFill>
                <a:latin typeface="Arial Narrow" panose="020B0604020202020204" pitchFamily="34" charset="0"/>
              </a:rPr>
              <a:t>w+	</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Read/Write.</a:t>
            </a:r>
            <a:r>
              <a:rPr lang="en-US" altLang="en-US" sz="2000" dirty="0">
                <a:latin typeface="Arial Narrow" panose="020B0604020202020204" pitchFamily="34" charset="0"/>
              </a:rPr>
              <a:t> </a:t>
            </a:r>
          </a:p>
          <a:p>
            <a:pPr eaLnBrk="1" hangingPunct="1"/>
            <a:r>
              <a:rPr lang="en-US" altLang="en-US" sz="2000" dirty="0">
                <a:solidFill>
                  <a:srgbClr val="009900"/>
                </a:solidFill>
                <a:latin typeface="Arial Narrow" panose="020B0604020202020204" pitchFamily="34" charset="0"/>
              </a:rPr>
              <a:t>a</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Append.</a:t>
            </a:r>
            <a:r>
              <a:rPr lang="en-US" altLang="en-US" sz="2000" dirty="0">
                <a:latin typeface="Arial Narrow" panose="020B0604020202020204" pitchFamily="34" charset="0"/>
              </a:rPr>
              <a:t>                                        </a:t>
            </a:r>
            <a:r>
              <a:rPr lang="en-US" altLang="en-US" sz="2000" dirty="0">
                <a:solidFill>
                  <a:srgbClr val="009900"/>
                </a:solidFill>
                <a:latin typeface="Arial Narrow" panose="020B0604020202020204" pitchFamily="34" charset="0"/>
              </a:rPr>
              <a:t>a+</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Read/Append.</a:t>
            </a:r>
            <a:endParaRPr lang="en-US" altLang="en-US" sz="2000" dirty="0">
              <a:latin typeface="Arial Narrow" panose="020B0604020202020204" pitchFamily="34" charset="0"/>
            </a:endParaRPr>
          </a:p>
          <a:p>
            <a:pPr eaLnBrk="1" hangingPunct="1"/>
            <a:r>
              <a:rPr lang="en-US" altLang="en-US" sz="2000" dirty="0">
                <a:solidFill>
                  <a:srgbClr val="009900"/>
                </a:solidFill>
                <a:latin typeface="Arial Narrow" panose="020B0604020202020204" pitchFamily="34" charset="0"/>
              </a:rPr>
              <a:t>x</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Create and open for write only.</a:t>
            </a:r>
            <a:r>
              <a:rPr lang="en-US" altLang="en-US" sz="2000" dirty="0">
                <a:latin typeface="Arial Narrow" panose="020B0604020202020204" pitchFamily="34" charset="0"/>
              </a:rPr>
              <a:t>     </a:t>
            </a:r>
            <a:r>
              <a:rPr lang="en-US" altLang="en-US" sz="2000" dirty="0">
                <a:solidFill>
                  <a:srgbClr val="009900"/>
                </a:solidFill>
                <a:latin typeface="Arial Narrow" panose="020B0604020202020204" pitchFamily="34" charset="0"/>
              </a:rPr>
              <a:t>x+</a:t>
            </a:r>
            <a:r>
              <a:rPr lang="en-US" altLang="en-US" sz="2000" dirty="0">
                <a:latin typeface="Arial Narrow" panose="020B0604020202020204" pitchFamily="34" charset="0"/>
              </a:rPr>
              <a:t>		</a:t>
            </a:r>
            <a:r>
              <a:rPr lang="en-US" altLang="en-US" sz="2000" dirty="0">
                <a:solidFill>
                  <a:schemeClr val="accent2"/>
                </a:solidFill>
                <a:latin typeface="Arial Narrow" panose="020B0604020202020204" pitchFamily="34" charset="0"/>
              </a:rPr>
              <a:t>Create and open for read/write.</a:t>
            </a:r>
          </a:p>
        </p:txBody>
      </p:sp>
      <p:sp>
        <p:nvSpPr>
          <p:cNvPr id="45061" name="Text Box 6">
            <a:extLst>
              <a:ext uri="{FF2B5EF4-FFF2-40B4-BE49-F238E27FC236}">
                <a16:creationId xmlns:a16="http://schemas.microsoft.com/office/drawing/2014/main" xmlns="" id="{5C21BAF3-9249-B54B-94F2-9786B195B567}"/>
              </a:ext>
            </a:extLst>
          </p:cNvPr>
          <p:cNvSpPr txBox="1">
            <a:spLocks noChangeArrowheads="1"/>
          </p:cNvSpPr>
          <p:nvPr/>
        </p:nvSpPr>
        <p:spPr bwMode="auto">
          <a:xfrm>
            <a:off x="4560524" y="5452880"/>
            <a:ext cx="424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latin typeface="Arial Narrow" panose="020B0604020202020204" pitchFamily="34" charset="0"/>
              </a:rPr>
              <a:t>If the </a:t>
            </a:r>
            <a:r>
              <a:rPr lang="en-US" altLang="en-US" sz="2000">
                <a:solidFill>
                  <a:schemeClr val="tx2"/>
                </a:solidFill>
              </a:rPr>
              <a:t>fopen()</a:t>
            </a:r>
            <a:r>
              <a:rPr lang="en-US" altLang="en-US" sz="2000">
                <a:latin typeface="Arial Narrow" panose="020B0604020202020204" pitchFamily="34" charset="0"/>
              </a:rPr>
              <a:t> function is unable to open the specified file, it returns 0 (false).</a:t>
            </a:r>
          </a:p>
        </p:txBody>
      </p:sp>
      <p:sp>
        <p:nvSpPr>
          <p:cNvPr id="45062" name="Text Box 7">
            <a:extLst>
              <a:ext uri="{FF2B5EF4-FFF2-40B4-BE49-F238E27FC236}">
                <a16:creationId xmlns:a16="http://schemas.microsoft.com/office/drawing/2014/main" xmlns="" id="{31AE20E4-AD26-884B-8C66-AC0A0BA92B3C}"/>
              </a:ext>
            </a:extLst>
          </p:cNvPr>
          <p:cNvSpPr txBox="1">
            <a:spLocks noChangeArrowheads="1"/>
          </p:cNvSpPr>
          <p:nvPr/>
        </p:nvSpPr>
        <p:spPr bwMode="auto">
          <a:xfrm>
            <a:off x="310786" y="5236980"/>
            <a:ext cx="4035425" cy="1127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dirty="0"/>
              <a:t>&lt;?</a:t>
            </a:r>
            <a:r>
              <a:rPr lang="en-US" altLang="en-US" dirty="0" err="1"/>
              <a:t>php</a:t>
            </a:r>
            <a:endParaRPr lang="en-US" altLang="en-US" dirty="0"/>
          </a:p>
          <a:p>
            <a:pPr eaLnBrk="1" hangingPunct="1"/>
            <a:r>
              <a:rPr lang="en-US" altLang="en-US" dirty="0"/>
              <a:t>if</a:t>
            </a:r>
          </a:p>
          <a:p>
            <a:pPr eaLnBrk="1" hangingPunct="1"/>
            <a:r>
              <a:rPr lang="en-US" altLang="en-US" dirty="0"/>
              <a:t>( !(</a:t>
            </a:r>
            <a:r>
              <a:rPr lang="en-US" altLang="en-US" dirty="0">
                <a:solidFill>
                  <a:schemeClr val="accent2"/>
                </a:solidFill>
              </a:rPr>
              <a:t>$</a:t>
            </a:r>
            <a:r>
              <a:rPr lang="en-US" altLang="en-US" dirty="0" err="1">
                <a:solidFill>
                  <a:schemeClr val="accent2"/>
                </a:solidFill>
              </a:rPr>
              <a:t>fh</a:t>
            </a:r>
            <a:r>
              <a:rPr lang="en-US" altLang="en-US" dirty="0"/>
              <a:t>=</a:t>
            </a:r>
            <a:r>
              <a:rPr lang="en-US" altLang="en-US" dirty="0" err="1">
                <a:solidFill>
                  <a:schemeClr val="tx2"/>
                </a:solidFill>
              </a:rPr>
              <a:t>fopen</a:t>
            </a:r>
            <a:r>
              <a:rPr lang="en-US" altLang="en-US" dirty="0">
                <a:solidFill>
                  <a:schemeClr val="tx2"/>
                </a:solidFill>
              </a:rPr>
              <a:t>(</a:t>
            </a:r>
            <a:r>
              <a:rPr lang="en-US" altLang="en-US" dirty="0">
                <a:solidFill>
                  <a:srgbClr val="009900"/>
                </a:solidFill>
              </a:rPr>
              <a:t>"</a:t>
            </a:r>
            <a:r>
              <a:rPr lang="en-US" altLang="en-US" dirty="0" err="1">
                <a:solidFill>
                  <a:srgbClr val="009900"/>
                </a:solidFill>
              </a:rPr>
              <a:t>welcome.txt"</a:t>
            </a:r>
            <a:r>
              <a:rPr lang="en-US" altLang="en-US" dirty="0" err="1"/>
              <a:t>,"r</a:t>
            </a:r>
            <a:r>
              <a:rPr lang="en-US" altLang="en-US" dirty="0"/>
              <a:t>"</a:t>
            </a:r>
            <a:r>
              <a:rPr lang="en-US" altLang="en-US" dirty="0">
                <a:solidFill>
                  <a:schemeClr val="tx2"/>
                </a:solidFill>
              </a:rPr>
              <a:t>)</a:t>
            </a:r>
            <a:r>
              <a:rPr lang="en-US" altLang="en-US" dirty="0"/>
              <a:t>) )</a:t>
            </a:r>
          </a:p>
          <a:p>
            <a:pPr eaLnBrk="1" hangingPunct="1"/>
            <a:r>
              <a:rPr lang="en-US" altLang="en-US" dirty="0"/>
              <a:t>exit("Unable to open file!"); </a:t>
            </a:r>
          </a:p>
          <a:p>
            <a:pPr eaLnBrk="1" hangingPunct="1"/>
            <a:r>
              <a:rPr lang="en-US" altLang="en-US" dirty="0"/>
              <a:t>?&gt;</a:t>
            </a:r>
          </a:p>
        </p:txBody>
      </p:sp>
      <p:sp>
        <p:nvSpPr>
          <p:cNvPr id="45063" name="Text Box 8">
            <a:extLst>
              <a:ext uri="{FF2B5EF4-FFF2-40B4-BE49-F238E27FC236}">
                <a16:creationId xmlns:a16="http://schemas.microsoft.com/office/drawing/2014/main" xmlns="" id="{98A723B6-6693-294B-9C99-EF88C647747C}"/>
              </a:ext>
            </a:extLst>
          </p:cNvPr>
          <p:cNvSpPr txBox="1">
            <a:spLocks noChangeArrowheads="1"/>
          </p:cNvSpPr>
          <p:nvPr/>
        </p:nvSpPr>
        <p:spPr bwMode="auto">
          <a:xfrm>
            <a:off x="4200161" y="3941580"/>
            <a:ext cx="4824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dirty="0">
                <a:latin typeface="Arial Narrow" panose="020B0604020202020204" pitchFamily="34" charset="0"/>
              </a:rPr>
              <a:t>For </a:t>
            </a:r>
            <a:r>
              <a:rPr lang="en-US" altLang="en-US" sz="2000" dirty="0">
                <a:solidFill>
                  <a:srgbClr val="009900"/>
                </a:solidFill>
                <a:latin typeface="Arial Narrow" panose="020B0604020202020204" pitchFamily="34" charset="0"/>
              </a:rPr>
              <a:t>w</a:t>
            </a:r>
            <a:r>
              <a:rPr lang="en-US" altLang="en-US" sz="2000" dirty="0">
                <a:latin typeface="Arial Narrow" panose="020B0604020202020204" pitchFamily="34" charset="0"/>
              </a:rPr>
              <a:t>, and </a:t>
            </a:r>
            <a:r>
              <a:rPr lang="en-US" altLang="en-US" sz="2000" dirty="0">
                <a:solidFill>
                  <a:srgbClr val="009900"/>
                </a:solidFill>
                <a:latin typeface="Arial Narrow" panose="020B0604020202020204" pitchFamily="34" charset="0"/>
              </a:rPr>
              <a:t>a</a:t>
            </a:r>
            <a:r>
              <a:rPr lang="en-US" altLang="en-US" sz="2000" dirty="0">
                <a:latin typeface="Arial Narrow" panose="020B0604020202020204" pitchFamily="34" charset="0"/>
              </a:rPr>
              <a:t>, if no file exists, it tries to create it (</a:t>
            </a:r>
            <a:r>
              <a:rPr lang="en-US" altLang="en-US" sz="2000" dirty="0">
                <a:solidFill>
                  <a:schemeClr val="tx2"/>
                </a:solidFill>
                <a:latin typeface="Arial Narrow" panose="020B0604020202020204" pitchFamily="34" charset="0"/>
              </a:rPr>
              <a:t>use with caution</a:t>
            </a:r>
            <a:r>
              <a:rPr lang="en-US" altLang="en-US" sz="2000" dirty="0">
                <a:latin typeface="Arial Narrow" panose="020B0604020202020204" pitchFamily="34" charset="0"/>
              </a:rPr>
              <a:t>, i.e. check that this is the case, otherwise you</a:t>
            </a:r>
            <a:r>
              <a:rPr lang="ja-JP" altLang="en-US" sz="2000">
                <a:latin typeface="Arial Narrow" panose="020B0604020202020204" pitchFamily="34" charset="0"/>
              </a:rPr>
              <a:t>’</a:t>
            </a:r>
            <a:r>
              <a:rPr lang="en-US" altLang="ja-JP" sz="2000" dirty="0" err="1">
                <a:latin typeface="Arial Narrow" panose="020B0604020202020204" pitchFamily="34" charset="0"/>
              </a:rPr>
              <a:t>ll</a:t>
            </a:r>
            <a:r>
              <a:rPr lang="en-US" altLang="ja-JP" sz="2000" dirty="0">
                <a:latin typeface="Arial Narrow" panose="020B0604020202020204" pitchFamily="34" charset="0"/>
              </a:rPr>
              <a:t> overwrite an existing file).</a:t>
            </a:r>
            <a:endParaRPr lang="en-US" altLang="en-US" sz="2000" dirty="0">
              <a:latin typeface="Arial Narrow" panose="020B0604020202020204" pitchFamily="34" charset="0"/>
            </a:endParaRPr>
          </a:p>
        </p:txBody>
      </p:sp>
      <p:sp>
        <p:nvSpPr>
          <p:cNvPr id="45064" name="Text Box 9">
            <a:extLst>
              <a:ext uri="{FF2B5EF4-FFF2-40B4-BE49-F238E27FC236}">
                <a16:creationId xmlns:a16="http://schemas.microsoft.com/office/drawing/2014/main" xmlns="" id="{E16A9402-A496-374F-B9A1-2A9F4B5D6A10}"/>
              </a:ext>
            </a:extLst>
          </p:cNvPr>
          <p:cNvSpPr txBox="1">
            <a:spLocks noChangeArrowheads="1"/>
          </p:cNvSpPr>
          <p:nvPr/>
        </p:nvSpPr>
        <p:spPr bwMode="auto">
          <a:xfrm>
            <a:off x="4271599" y="4878205"/>
            <a:ext cx="435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latin typeface="Arial Narrow" panose="020B0604020202020204" pitchFamily="34" charset="0"/>
              </a:rPr>
              <a:t>For </a:t>
            </a:r>
            <a:r>
              <a:rPr lang="en-US" altLang="en-US" sz="2000">
                <a:solidFill>
                  <a:srgbClr val="009900"/>
                </a:solidFill>
                <a:latin typeface="Arial Narrow" panose="020B0604020202020204" pitchFamily="34" charset="0"/>
              </a:rPr>
              <a:t>x</a:t>
            </a:r>
            <a:r>
              <a:rPr lang="en-US" altLang="en-US" sz="2000">
                <a:latin typeface="Arial Narrow" panose="020B0604020202020204" pitchFamily="34" charset="0"/>
              </a:rPr>
              <a:t> if a file exists, it returns an error.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xmlns="" id="{C6934971-8B0B-024E-8C86-4D71AC77424E}"/>
              </a:ext>
            </a:extLst>
          </p:cNvPr>
          <p:cNvSpPr>
            <a:spLocks noGrp="1" noChangeArrowheads="1"/>
          </p:cNvSpPr>
          <p:nvPr>
            <p:ph type="title"/>
          </p:nvPr>
        </p:nvSpPr>
        <p:spPr>
          <a:xfrm>
            <a:off x="0" y="0"/>
            <a:ext cx="9144000" cy="476250"/>
          </a:xfrm>
        </p:spPr>
        <p:txBody>
          <a:bodyPr>
            <a:normAutofit fontScale="90000"/>
          </a:bodyPr>
          <a:lstStyle/>
          <a:p>
            <a:pPr eaLnBrk="1" hangingPunct="1"/>
            <a:r>
              <a:rPr lang="en-GB" altLang="en-US" sz="3000">
                <a:solidFill>
                  <a:schemeClr val="tx2"/>
                </a:solidFill>
                <a:ea typeface="ＭＳ Ｐゴシック" panose="020B0600070205080204" pitchFamily="34" charset="-128"/>
              </a:rPr>
              <a:t>File Workings</a:t>
            </a:r>
            <a:endParaRPr lang="en-US" altLang="en-US" sz="3000">
              <a:solidFill>
                <a:schemeClr val="tx2"/>
              </a:solidFill>
              <a:ea typeface="ＭＳ Ｐゴシック" panose="020B0600070205080204" pitchFamily="34" charset="-128"/>
            </a:endParaRPr>
          </a:p>
        </p:txBody>
      </p:sp>
      <p:sp>
        <p:nvSpPr>
          <p:cNvPr id="47106" name="Rectangle 3">
            <a:extLst>
              <a:ext uri="{FF2B5EF4-FFF2-40B4-BE49-F238E27FC236}">
                <a16:creationId xmlns:a16="http://schemas.microsoft.com/office/drawing/2014/main" xmlns="" id="{BE4B77F0-A939-2C41-90F5-53FFCE3EAE0C}"/>
              </a:ext>
            </a:extLst>
          </p:cNvPr>
          <p:cNvSpPr>
            <a:spLocks noGrp="1" noChangeArrowheads="1"/>
          </p:cNvSpPr>
          <p:nvPr>
            <p:ph idx="1"/>
          </p:nvPr>
        </p:nvSpPr>
        <p:spPr>
          <a:xfrm>
            <a:off x="0" y="620713"/>
            <a:ext cx="2987675" cy="431800"/>
          </a:xfrm>
        </p:spPr>
        <p:txBody>
          <a:bodyPr/>
          <a:lstStyle/>
          <a:p>
            <a:pPr eaLnBrk="1" hangingPunct="1">
              <a:lnSpc>
                <a:spcPct val="90000"/>
              </a:lnSpc>
              <a:buFontTx/>
              <a:buNone/>
            </a:pPr>
            <a:r>
              <a:rPr lang="en-US" altLang="en-US" sz="2000" b="1">
                <a:ea typeface="ＭＳ Ｐゴシック" panose="020B0600070205080204" pitchFamily="34" charset="-128"/>
              </a:rPr>
              <a:t> </a:t>
            </a:r>
            <a:r>
              <a:rPr lang="en-US" altLang="en-US" sz="2000">
                <a:solidFill>
                  <a:schemeClr val="tx2"/>
                </a:solidFill>
                <a:latin typeface="Courier New" panose="02070309020205020404" pitchFamily="49" charset="0"/>
                <a:ea typeface="ＭＳ Ｐゴシック" panose="020B0600070205080204" pitchFamily="34" charset="-128"/>
              </a:rPr>
              <a:t>fclose()</a:t>
            </a:r>
            <a:r>
              <a:rPr lang="en-US" altLang="en-US" sz="2000" b="1">
                <a:ea typeface="ＭＳ Ｐゴシック" panose="020B0600070205080204" pitchFamily="34" charset="-128"/>
              </a:rPr>
              <a:t> closes a file.</a:t>
            </a:r>
            <a:r>
              <a:rPr lang="en-US" altLang="en-US" sz="2000">
                <a:ea typeface="ＭＳ Ｐゴシック" panose="020B0600070205080204" pitchFamily="34" charset="-128"/>
              </a:rPr>
              <a:t> </a:t>
            </a:r>
          </a:p>
        </p:txBody>
      </p:sp>
      <p:sp>
        <p:nvSpPr>
          <p:cNvPr id="47107" name="Text Box 5">
            <a:extLst>
              <a:ext uri="{FF2B5EF4-FFF2-40B4-BE49-F238E27FC236}">
                <a16:creationId xmlns:a16="http://schemas.microsoft.com/office/drawing/2014/main" xmlns="" id="{4DE867B4-AF0E-854F-9B28-D7B30B53ADA3}"/>
              </a:ext>
            </a:extLst>
          </p:cNvPr>
          <p:cNvSpPr txBox="1">
            <a:spLocks noChangeArrowheads="1"/>
          </p:cNvSpPr>
          <p:nvPr/>
        </p:nvSpPr>
        <p:spPr bwMode="auto">
          <a:xfrm>
            <a:off x="3779838" y="692150"/>
            <a:ext cx="4176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feof()</a:t>
            </a:r>
            <a:r>
              <a:rPr lang="en-US" altLang="en-US" sz="2000" b="1">
                <a:latin typeface="Arial Narrow" panose="020B0604020202020204" pitchFamily="34" charset="0"/>
              </a:rPr>
              <a:t> determines if the end is true.</a:t>
            </a:r>
          </a:p>
        </p:txBody>
      </p:sp>
      <p:sp>
        <p:nvSpPr>
          <p:cNvPr id="47108" name="Text Box 7">
            <a:extLst>
              <a:ext uri="{FF2B5EF4-FFF2-40B4-BE49-F238E27FC236}">
                <a16:creationId xmlns:a16="http://schemas.microsoft.com/office/drawing/2014/main" xmlns="" id="{DCC83A69-BFDD-E84B-BF6C-FA11C54C381B}"/>
              </a:ext>
            </a:extLst>
          </p:cNvPr>
          <p:cNvSpPr txBox="1">
            <a:spLocks noChangeArrowheads="1"/>
          </p:cNvSpPr>
          <p:nvPr/>
        </p:nvSpPr>
        <p:spPr bwMode="auto">
          <a:xfrm>
            <a:off x="0" y="1052513"/>
            <a:ext cx="385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fgetc()</a:t>
            </a:r>
            <a:r>
              <a:rPr lang="en-US" altLang="en-US" sz="2000" b="1">
                <a:latin typeface="Arial Narrow" panose="020B0604020202020204" pitchFamily="34" charset="0"/>
              </a:rPr>
              <a:t> reads a single character</a:t>
            </a:r>
          </a:p>
        </p:txBody>
      </p:sp>
      <p:sp>
        <p:nvSpPr>
          <p:cNvPr id="47109" name="Text Box 8">
            <a:extLst>
              <a:ext uri="{FF2B5EF4-FFF2-40B4-BE49-F238E27FC236}">
                <a16:creationId xmlns:a16="http://schemas.microsoft.com/office/drawing/2014/main" xmlns="" id="{4E932964-E477-AD40-B4B4-0A7BAF576A1C}"/>
              </a:ext>
            </a:extLst>
          </p:cNvPr>
          <p:cNvSpPr txBox="1">
            <a:spLocks noChangeArrowheads="1"/>
          </p:cNvSpPr>
          <p:nvPr/>
        </p:nvSpPr>
        <p:spPr bwMode="auto">
          <a:xfrm>
            <a:off x="250825" y="2205038"/>
            <a:ext cx="3887788" cy="2417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solidFill>
                  <a:srgbClr val="009900"/>
                </a:solidFill>
              </a:rPr>
              <a:t>$myFile = "welcome.txt";</a:t>
            </a:r>
          </a:p>
          <a:p>
            <a:pPr eaLnBrk="1" hangingPunct="1"/>
            <a:r>
              <a:rPr lang="en-US" altLang="en-US"/>
              <a:t>if (!(</a:t>
            </a:r>
            <a:r>
              <a:rPr lang="en-US" altLang="en-US">
                <a:solidFill>
                  <a:schemeClr val="accent2"/>
                </a:solidFill>
              </a:rPr>
              <a:t>$fh</a:t>
            </a:r>
            <a:r>
              <a:rPr lang="en-US" altLang="en-US"/>
              <a:t>=</a:t>
            </a:r>
            <a:r>
              <a:rPr lang="en-US" altLang="en-US">
                <a:solidFill>
                  <a:schemeClr val="tx2"/>
                </a:solidFill>
              </a:rPr>
              <a:t>fopen(</a:t>
            </a:r>
            <a:r>
              <a:rPr lang="en-US" altLang="en-US">
                <a:solidFill>
                  <a:srgbClr val="009900"/>
                </a:solidFill>
              </a:rPr>
              <a:t>$myFile</a:t>
            </a:r>
            <a:r>
              <a:rPr lang="en-US" altLang="en-US"/>
              <a:t>,'r'</a:t>
            </a:r>
            <a:r>
              <a:rPr lang="en-US" altLang="en-US">
                <a:solidFill>
                  <a:schemeClr val="tx2"/>
                </a:solidFill>
              </a:rPr>
              <a:t>)</a:t>
            </a:r>
            <a:r>
              <a:rPr lang="en-US" altLang="en-US"/>
              <a:t>)) </a:t>
            </a:r>
          </a:p>
          <a:p>
            <a:pPr eaLnBrk="1" hangingPunct="1"/>
            <a:r>
              <a:rPr lang="en-US" altLang="en-US"/>
              <a:t>exit("Unable to open file.");</a:t>
            </a:r>
          </a:p>
          <a:p>
            <a:pPr eaLnBrk="1" hangingPunct="1"/>
            <a:r>
              <a:rPr lang="en-US" altLang="en-US"/>
              <a:t>while (!feof(</a:t>
            </a:r>
            <a:r>
              <a:rPr lang="en-US" altLang="en-US">
                <a:solidFill>
                  <a:schemeClr val="accent2"/>
                </a:solidFill>
              </a:rPr>
              <a:t>$fh</a:t>
            </a:r>
            <a:r>
              <a:rPr lang="en-US" altLang="en-US"/>
              <a:t>)) </a:t>
            </a:r>
          </a:p>
          <a:p>
            <a:pPr eaLnBrk="1" hangingPunct="1"/>
            <a:r>
              <a:rPr lang="en-US" altLang="en-US"/>
              <a:t>{ </a:t>
            </a:r>
          </a:p>
          <a:p>
            <a:pPr eaLnBrk="1" hangingPunct="1"/>
            <a:r>
              <a:rPr lang="en-US" altLang="en-US"/>
              <a:t>$x=</a:t>
            </a:r>
            <a:r>
              <a:rPr lang="en-US" altLang="en-US">
                <a:solidFill>
                  <a:schemeClr val="tx2"/>
                </a:solidFill>
              </a:rPr>
              <a:t>fgetc(</a:t>
            </a:r>
            <a:r>
              <a:rPr lang="en-US" altLang="en-US">
                <a:solidFill>
                  <a:schemeClr val="accent2"/>
                </a:solidFill>
              </a:rPr>
              <a:t>$fh</a:t>
            </a:r>
            <a:r>
              <a:rPr lang="en-US" altLang="en-US">
                <a:solidFill>
                  <a:schemeClr val="tx2"/>
                </a:solidFill>
              </a:rPr>
              <a:t>)</a:t>
            </a:r>
            <a:r>
              <a:rPr lang="en-US" altLang="en-US"/>
              <a:t>; </a:t>
            </a:r>
          </a:p>
          <a:p>
            <a:pPr eaLnBrk="1" hangingPunct="1"/>
            <a:r>
              <a:rPr lang="en-US" altLang="en-US"/>
              <a:t>echo $x;</a:t>
            </a:r>
          </a:p>
          <a:p>
            <a:pPr eaLnBrk="1" hangingPunct="1"/>
            <a:r>
              <a:rPr lang="en-US" altLang="en-US"/>
              <a:t>}</a:t>
            </a:r>
          </a:p>
          <a:p>
            <a:pPr eaLnBrk="1" hangingPunct="1"/>
            <a:r>
              <a:rPr lang="en-US" altLang="en-US">
                <a:solidFill>
                  <a:schemeClr val="tx2"/>
                </a:solidFill>
              </a:rPr>
              <a:t>fclose(</a:t>
            </a:r>
            <a:r>
              <a:rPr lang="en-US" altLang="en-US">
                <a:solidFill>
                  <a:schemeClr val="accent2"/>
                </a:solidFill>
              </a:rPr>
              <a:t>$fh</a:t>
            </a:r>
            <a:r>
              <a:rPr lang="en-US" altLang="en-US">
                <a:solidFill>
                  <a:schemeClr val="tx2"/>
                </a:solidFill>
              </a:rPr>
              <a:t>)</a:t>
            </a:r>
            <a:r>
              <a:rPr lang="en-US" altLang="en-US"/>
              <a:t>;</a:t>
            </a:r>
          </a:p>
          <a:p>
            <a:pPr eaLnBrk="1" hangingPunct="1"/>
            <a:r>
              <a:rPr lang="en-US" altLang="en-US"/>
              <a:t>?&gt;</a:t>
            </a:r>
          </a:p>
        </p:txBody>
      </p:sp>
      <p:sp>
        <p:nvSpPr>
          <p:cNvPr id="47110" name="Text Box 11">
            <a:extLst>
              <a:ext uri="{FF2B5EF4-FFF2-40B4-BE49-F238E27FC236}">
                <a16:creationId xmlns:a16="http://schemas.microsoft.com/office/drawing/2014/main" xmlns="" id="{C3122F06-3D37-2C49-9F83-7B2342FB58DE}"/>
              </a:ext>
            </a:extLst>
          </p:cNvPr>
          <p:cNvSpPr txBox="1">
            <a:spLocks noChangeArrowheads="1"/>
          </p:cNvSpPr>
          <p:nvPr/>
        </p:nvSpPr>
        <p:spPr bwMode="auto">
          <a:xfrm>
            <a:off x="4427538" y="2205038"/>
            <a:ext cx="4032250" cy="15668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solidFill>
                  <a:srgbClr val="009900"/>
                </a:solidFill>
              </a:rPr>
              <a:t>$myFile = "welcome.txt";</a:t>
            </a:r>
          </a:p>
          <a:p>
            <a:pPr eaLnBrk="1" hangingPunct="1"/>
            <a:r>
              <a:rPr lang="en-US" altLang="en-US">
                <a:solidFill>
                  <a:schemeClr val="accent2"/>
                </a:solidFill>
              </a:rPr>
              <a:t>$fh</a:t>
            </a:r>
            <a:r>
              <a:rPr lang="en-US" altLang="en-US"/>
              <a:t> = </a:t>
            </a:r>
            <a:r>
              <a:rPr lang="en-US" altLang="en-US">
                <a:solidFill>
                  <a:schemeClr val="tx2"/>
                </a:solidFill>
              </a:rPr>
              <a:t>fopen(</a:t>
            </a:r>
            <a:r>
              <a:rPr lang="en-US" altLang="en-US">
                <a:solidFill>
                  <a:srgbClr val="009900"/>
                </a:solidFill>
              </a:rPr>
              <a:t>$myFile</a:t>
            </a:r>
            <a:r>
              <a:rPr lang="en-US" altLang="en-US"/>
              <a:t>, 'r'</a:t>
            </a:r>
            <a:r>
              <a:rPr lang="en-US" altLang="en-US">
                <a:solidFill>
                  <a:schemeClr val="tx2"/>
                </a:solidFill>
              </a:rPr>
              <a:t>)</a:t>
            </a:r>
            <a:r>
              <a:rPr lang="en-US" altLang="en-US"/>
              <a:t>;</a:t>
            </a:r>
          </a:p>
          <a:p>
            <a:pPr eaLnBrk="1" hangingPunct="1"/>
            <a:r>
              <a:rPr lang="en-US" altLang="en-US"/>
              <a:t>$theData = </a:t>
            </a:r>
            <a:r>
              <a:rPr lang="en-US" altLang="en-US">
                <a:solidFill>
                  <a:schemeClr val="tx2"/>
                </a:solidFill>
              </a:rPr>
              <a:t>fgets(</a:t>
            </a:r>
            <a:r>
              <a:rPr lang="en-US" altLang="en-US">
                <a:solidFill>
                  <a:schemeClr val="accent2"/>
                </a:solidFill>
              </a:rPr>
              <a:t>$fh</a:t>
            </a:r>
            <a:r>
              <a:rPr lang="en-US" altLang="en-US">
                <a:solidFill>
                  <a:schemeClr val="tx2"/>
                </a:solidFill>
              </a:rPr>
              <a:t>)</a:t>
            </a:r>
            <a:r>
              <a:rPr lang="en-US" altLang="en-US"/>
              <a:t>;</a:t>
            </a:r>
          </a:p>
          <a:p>
            <a:pPr eaLnBrk="1" hangingPunct="1"/>
            <a:r>
              <a:rPr lang="en-US" altLang="en-US">
                <a:solidFill>
                  <a:schemeClr val="tx2"/>
                </a:solidFill>
              </a:rPr>
              <a:t>fclose(</a:t>
            </a:r>
            <a:r>
              <a:rPr lang="en-US" altLang="en-US">
                <a:solidFill>
                  <a:schemeClr val="accent2"/>
                </a:solidFill>
              </a:rPr>
              <a:t>$fh</a:t>
            </a:r>
            <a:r>
              <a:rPr lang="en-US" altLang="en-US">
                <a:solidFill>
                  <a:schemeClr val="tx2"/>
                </a:solidFill>
              </a:rPr>
              <a:t>)</a:t>
            </a:r>
            <a:r>
              <a:rPr lang="en-US" altLang="en-US"/>
              <a:t>;</a:t>
            </a:r>
          </a:p>
          <a:p>
            <a:pPr eaLnBrk="1" hangingPunct="1"/>
            <a:r>
              <a:rPr lang="en-US" altLang="en-US"/>
              <a:t>echo $theData;</a:t>
            </a:r>
          </a:p>
          <a:p>
            <a:pPr eaLnBrk="1" hangingPunct="1"/>
            <a:r>
              <a:rPr lang="en-US" altLang="en-US"/>
              <a:t>?&gt;</a:t>
            </a:r>
          </a:p>
        </p:txBody>
      </p:sp>
      <p:sp>
        <p:nvSpPr>
          <p:cNvPr id="47111" name="Text Box 12">
            <a:extLst>
              <a:ext uri="{FF2B5EF4-FFF2-40B4-BE49-F238E27FC236}">
                <a16:creationId xmlns:a16="http://schemas.microsoft.com/office/drawing/2014/main" xmlns="" id="{475C3806-0A1E-A040-BE5B-BA2D73D96AE9}"/>
              </a:ext>
            </a:extLst>
          </p:cNvPr>
          <p:cNvSpPr txBox="1">
            <a:spLocks noChangeArrowheads="1"/>
          </p:cNvSpPr>
          <p:nvPr/>
        </p:nvSpPr>
        <p:spPr bwMode="auto">
          <a:xfrm>
            <a:off x="3779838" y="1125538"/>
            <a:ext cx="352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fgets()</a:t>
            </a:r>
            <a:r>
              <a:rPr lang="en-US" altLang="en-US" sz="2000" b="1">
                <a:latin typeface="Arial Narrow" panose="020B0604020202020204" pitchFamily="34" charset="0"/>
              </a:rPr>
              <a:t> reads a line of data</a:t>
            </a:r>
          </a:p>
        </p:txBody>
      </p:sp>
      <p:sp>
        <p:nvSpPr>
          <p:cNvPr id="47112" name="Text Box 13">
            <a:extLst>
              <a:ext uri="{FF2B5EF4-FFF2-40B4-BE49-F238E27FC236}">
                <a16:creationId xmlns:a16="http://schemas.microsoft.com/office/drawing/2014/main" xmlns="" id="{79184140-777F-8C4B-AC10-1A017677ABF3}"/>
              </a:ext>
            </a:extLst>
          </p:cNvPr>
          <p:cNvSpPr txBox="1">
            <a:spLocks noChangeArrowheads="1"/>
          </p:cNvSpPr>
          <p:nvPr/>
        </p:nvSpPr>
        <p:spPr bwMode="auto">
          <a:xfrm>
            <a:off x="0" y="1484313"/>
            <a:ext cx="3563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fwrite(), fputs ()</a:t>
            </a:r>
            <a:r>
              <a:rPr lang="en-US" altLang="en-US" sz="2000" b="1"/>
              <a:t> </a:t>
            </a:r>
            <a:r>
              <a:rPr lang="en-US" altLang="en-US" sz="2000" b="1">
                <a:latin typeface="Arial Narrow" panose="020B0604020202020204" pitchFamily="34" charset="0"/>
              </a:rPr>
              <a:t>writes a string with and without \n</a:t>
            </a:r>
          </a:p>
        </p:txBody>
      </p:sp>
      <p:sp>
        <p:nvSpPr>
          <p:cNvPr id="47113" name="Text Box 14">
            <a:extLst>
              <a:ext uri="{FF2B5EF4-FFF2-40B4-BE49-F238E27FC236}">
                <a16:creationId xmlns:a16="http://schemas.microsoft.com/office/drawing/2014/main" xmlns="" id="{C2DB9DCE-76B1-6D4B-9E50-858ED2CD3B5C}"/>
              </a:ext>
            </a:extLst>
          </p:cNvPr>
          <p:cNvSpPr txBox="1">
            <a:spLocks noChangeArrowheads="1"/>
          </p:cNvSpPr>
          <p:nvPr/>
        </p:nvSpPr>
        <p:spPr bwMode="auto">
          <a:xfrm>
            <a:off x="4427538" y="4076700"/>
            <a:ext cx="4105275" cy="2162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GB" altLang="en-US"/>
              <a:t>&lt;?php</a:t>
            </a:r>
            <a:endParaRPr lang="en-US" altLang="en-US"/>
          </a:p>
          <a:p>
            <a:pPr eaLnBrk="1" hangingPunct="1"/>
            <a:r>
              <a:rPr lang="en-US" altLang="en-US"/>
              <a:t>$myFile = "testFile.txt";</a:t>
            </a:r>
          </a:p>
          <a:p>
            <a:pPr eaLnBrk="1" hangingPunct="1"/>
            <a:r>
              <a:rPr lang="en-US" altLang="en-US">
                <a:solidFill>
                  <a:schemeClr val="accent2"/>
                </a:solidFill>
              </a:rPr>
              <a:t>$fh</a:t>
            </a:r>
            <a:r>
              <a:rPr lang="en-US" altLang="en-US"/>
              <a:t> = </a:t>
            </a:r>
            <a:r>
              <a:rPr lang="en-US" altLang="en-US">
                <a:solidFill>
                  <a:schemeClr val="tx2"/>
                </a:solidFill>
              </a:rPr>
              <a:t>fopen(</a:t>
            </a:r>
            <a:r>
              <a:rPr lang="en-US" altLang="en-US"/>
              <a:t>$myFile, 'a'</a:t>
            </a:r>
            <a:r>
              <a:rPr lang="en-US" altLang="en-US">
                <a:solidFill>
                  <a:schemeClr val="tx2"/>
                </a:solidFill>
              </a:rPr>
              <a:t>)</a:t>
            </a:r>
            <a:r>
              <a:rPr lang="en-US" altLang="en-US"/>
              <a:t> or die("can't open file");</a:t>
            </a:r>
          </a:p>
          <a:p>
            <a:pPr eaLnBrk="1" hangingPunct="1"/>
            <a:r>
              <a:rPr lang="en-US" altLang="en-US">
                <a:solidFill>
                  <a:srgbClr val="009900"/>
                </a:solidFill>
              </a:rPr>
              <a:t>$stringData = "New Stuff 1\n";</a:t>
            </a:r>
          </a:p>
          <a:p>
            <a:pPr eaLnBrk="1" hangingPunct="1"/>
            <a:r>
              <a:rPr lang="en-US" altLang="en-US">
                <a:solidFill>
                  <a:schemeClr val="tx2"/>
                </a:solidFill>
              </a:rPr>
              <a:t>fwrite(</a:t>
            </a:r>
            <a:r>
              <a:rPr lang="en-US" altLang="en-US">
                <a:solidFill>
                  <a:schemeClr val="accent2"/>
                </a:solidFill>
              </a:rPr>
              <a:t>$fh</a:t>
            </a:r>
            <a:r>
              <a:rPr lang="en-US" altLang="en-US"/>
              <a:t>, </a:t>
            </a:r>
            <a:r>
              <a:rPr lang="en-US" altLang="en-US">
                <a:solidFill>
                  <a:srgbClr val="009900"/>
                </a:solidFill>
              </a:rPr>
              <a:t>$stringData</a:t>
            </a:r>
            <a:r>
              <a:rPr lang="en-US" altLang="en-US">
                <a:solidFill>
                  <a:schemeClr val="tx2"/>
                </a:solidFill>
              </a:rPr>
              <a:t>)</a:t>
            </a:r>
            <a:r>
              <a:rPr lang="en-US" altLang="en-US"/>
              <a:t>;</a:t>
            </a:r>
          </a:p>
          <a:p>
            <a:pPr eaLnBrk="1" hangingPunct="1"/>
            <a:r>
              <a:rPr lang="en-US" altLang="en-US"/>
              <a:t>$stringData = "New Stuff 2\n";</a:t>
            </a:r>
          </a:p>
          <a:p>
            <a:pPr eaLnBrk="1" hangingPunct="1"/>
            <a:r>
              <a:rPr lang="en-US" altLang="en-US">
                <a:solidFill>
                  <a:schemeClr val="tx2"/>
                </a:solidFill>
              </a:rPr>
              <a:t>fwrite(</a:t>
            </a:r>
            <a:r>
              <a:rPr lang="en-US" altLang="en-US">
                <a:solidFill>
                  <a:schemeClr val="accent2"/>
                </a:solidFill>
              </a:rPr>
              <a:t>$fh</a:t>
            </a:r>
            <a:r>
              <a:rPr lang="en-US" altLang="en-US"/>
              <a:t>, </a:t>
            </a:r>
            <a:r>
              <a:rPr lang="en-US" altLang="en-US">
                <a:solidFill>
                  <a:srgbClr val="009900"/>
                </a:solidFill>
              </a:rPr>
              <a:t>$stringData</a:t>
            </a:r>
            <a:r>
              <a:rPr lang="en-US" altLang="en-US">
                <a:solidFill>
                  <a:schemeClr val="tx2"/>
                </a:solidFill>
              </a:rPr>
              <a:t>)</a:t>
            </a:r>
            <a:r>
              <a:rPr lang="en-US" altLang="en-US"/>
              <a:t>;</a:t>
            </a:r>
          </a:p>
          <a:p>
            <a:pPr eaLnBrk="1" hangingPunct="1"/>
            <a:r>
              <a:rPr lang="en-US" altLang="en-US">
                <a:solidFill>
                  <a:schemeClr val="tx2"/>
                </a:solidFill>
              </a:rPr>
              <a:t>fclose(</a:t>
            </a:r>
            <a:r>
              <a:rPr lang="en-US" altLang="en-US">
                <a:solidFill>
                  <a:schemeClr val="accent2"/>
                </a:solidFill>
              </a:rPr>
              <a:t>$fh</a:t>
            </a:r>
            <a:r>
              <a:rPr lang="en-US" altLang="en-US">
                <a:solidFill>
                  <a:schemeClr val="tx2"/>
                </a:solidFill>
              </a:rPr>
              <a:t>)</a:t>
            </a:r>
            <a:r>
              <a:rPr lang="en-US" altLang="en-US"/>
              <a:t>;</a:t>
            </a:r>
          </a:p>
          <a:p>
            <a:pPr eaLnBrk="1" hangingPunct="1"/>
            <a:r>
              <a:rPr lang="en-GB" altLang="en-US"/>
              <a:t>?&gt;</a:t>
            </a:r>
            <a:endParaRPr lang="en-US" altLang="en-US"/>
          </a:p>
        </p:txBody>
      </p:sp>
      <p:sp>
        <p:nvSpPr>
          <p:cNvPr id="47114" name="Text Box 15">
            <a:extLst>
              <a:ext uri="{FF2B5EF4-FFF2-40B4-BE49-F238E27FC236}">
                <a16:creationId xmlns:a16="http://schemas.microsoft.com/office/drawing/2014/main" xmlns="" id="{B09D246D-41A5-8E44-BDEE-321A7357F4D4}"/>
              </a:ext>
            </a:extLst>
          </p:cNvPr>
          <p:cNvSpPr txBox="1">
            <a:spLocks noChangeArrowheads="1"/>
          </p:cNvSpPr>
          <p:nvPr/>
        </p:nvSpPr>
        <p:spPr bwMode="auto">
          <a:xfrm>
            <a:off x="3779838" y="1628775"/>
            <a:ext cx="439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rPr>
              <a:t>file()</a:t>
            </a:r>
            <a:r>
              <a:rPr lang="en-US" altLang="en-US" sz="2000" b="1">
                <a:latin typeface="Arial Narrow" panose="020B0604020202020204" pitchFamily="34" charset="0"/>
              </a:rPr>
              <a:t> reads entire file into an array</a:t>
            </a:r>
          </a:p>
        </p:txBody>
      </p:sp>
      <p:sp>
        <p:nvSpPr>
          <p:cNvPr id="47115" name="Text Box 16">
            <a:extLst>
              <a:ext uri="{FF2B5EF4-FFF2-40B4-BE49-F238E27FC236}">
                <a16:creationId xmlns:a16="http://schemas.microsoft.com/office/drawing/2014/main" xmlns="" id="{FB40D01D-E9DB-1540-9C47-04818DB567B0}"/>
              </a:ext>
            </a:extLst>
          </p:cNvPr>
          <p:cNvSpPr txBox="1">
            <a:spLocks noChangeArrowheads="1"/>
          </p:cNvSpPr>
          <p:nvPr/>
        </p:nvSpPr>
        <p:spPr bwMode="auto">
          <a:xfrm>
            <a:off x="250825" y="4868863"/>
            <a:ext cx="3960813" cy="1736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solidFill>
                  <a:schemeClr val="accent2"/>
                </a:solidFill>
              </a:rPr>
              <a:t>$lines =</a:t>
            </a:r>
            <a:r>
              <a:rPr lang="en-US" altLang="en-US"/>
              <a:t> </a:t>
            </a:r>
            <a:r>
              <a:rPr lang="en-US" altLang="en-US">
                <a:solidFill>
                  <a:schemeClr val="tx2"/>
                </a:solidFill>
              </a:rPr>
              <a:t>file(</a:t>
            </a:r>
            <a:r>
              <a:rPr lang="en-US" altLang="en-US">
                <a:solidFill>
                  <a:srgbClr val="009900"/>
                </a:solidFill>
              </a:rPr>
              <a:t>'welcome.txt'</a:t>
            </a:r>
            <a:r>
              <a:rPr lang="en-US" altLang="en-US">
                <a:solidFill>
                  <a:schemeClr val="tx2"/>
                </a:solidFill>
              </a:rPr>
              <a:t>)</a:t>
            </a:r>
            <a:r>
              <a:rPr lang="en-US" altLang="en-US"/>
              <a:t>;</a:t>
            </a:r>
          </a:p>
          <a:p>
            <a:pPr eaLnBrk="1" hangingPunct="1"/>
            <a:r>
              <a:rPr lang="en-US" altLang="en-US"/>
              <a:t>foreach (</a:t>
            </a:r>
            <a:r>
              <a:rPr lang="en-US" altLang="en-US">
                <a:solidFill>
                  <a:schemeClr val="accent2"/>
                </a:solidFill>
              </a:rPr>
              <a:t>$lines</a:t>
            </a:r>
            <a:r>
              <a:rPr lang="en-US" altLang="en-US"/>
              <a:t> as $l_num =&gt; $line) </a:t>
            </a:r>
          </a:p>
          <a:p>
            <a:pPr eaLnBrk="1" hangingPunct="1"/>
            <a:r>
              <a:rPr lang="en-US" altLang="en-US"/>
              <a:t>{</a:t>
            </a:r>
          </a:p>
          <a:p>
            <a:pPr eaLnBrk="1" hangingPunct="1"/>
            <a:r>
              <a:rPr lang="en-US" altLang="en-US"/>
              <a:t> echo "Line #{$l_num}:</a:t>
            </a:r>
            <a:r>
              <a:rPr lang="ja-JP" altLang="en-US"/>
              <a:t>“</a:t>
            </a:r>
            <a:r>
              <a:rPr lang="en-US" altLang="ja-JP"/>
              <a:t> .$line.</a:t>
            </a:r>
            <a:r>
              <a:rPr lang="ja-JP" altLang="en-US"/>
              <a:t>”</a:t>
            </a:r>
            <a:r>
              <a:rPr lang="en-US" altLang="ja-JP"/>
              <a:t>&lt;br/&gt;</a:t>
            </a:r>
            <a:r>
              <a:rPr lang="ja-JP" altLang="en-US"/>
              <a:t>”</a:t>
            </a:r>
            <a:r>
              <a:rPr lang="en-US" altLang="ja-JP"/>
              <a:t>;</a:t>
            </a:r>
          </a:p>
          <a:p>
            <a:pPr eaLnBrk="1" hangingPunct="1"/>
            <a:r>
              <a:rPr lang="en-US" altLang="en-US"/>
              <a:t>}</a:t>
            </a:r>
          </a:p>
          <a:p>
            <a:pPr eaLnBrk="1" hangingPunct="1"/>
            <a:r>
              <a:rPr lang="en-US" altLang="en-US"/>
              <a:t>?&gt;</a:t>
            </a:r>
          </a:p>
        </p:txBody>
      </p:sp>
      <p:sp>
        <p:nvSpPr>
          <p:cNvPr id="47116" name="Text Box 17">
            <a:hlinkClick r:id="rId3"/>
            <a:extLst>
              <a:ext uri="{FF2B5EF4-FFF2-40B4-BE49-F238E27FC236}">
                <a16:creationId xmlns:a16="http://schemas.microsoft.com/office/drawing/2014/main" xmlns="" id="{D9AFCFD8-CCC9-BA49-9BFB-082F9C485AF1}"/>
              </a:ext>
            </a:extLst>
          </p:cNvPr>
          <p:cNvSpPr txBox="1">
            <a:spLocks noChangeArrowheads="1"/>
          </p:cNvSpPr>
          <p:nvPr/>
        </p:nvSpPr>
        <p:spPr bwMode="auto">
          <a:xfrm>
            <a:off x="1835150" y="4149725"/>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
        <p:nvSpPr>
          <p:cNvPr id="47117" name="Text Box 18">
            <a:hlinkClick r:id="rId4"/>
            <a:extLst>
              <a:ext uri="{FF2B5EF4-FFF2-40B4-BE49-F238E27FC236}">
                <a16:creationId xmlns:a16="http://schemas.microsoft.com/office/drawing/2014/main" xmlns="" id="{CFEC152B-D6CD-B540-B916-86939FF1FA1B}"/>
              </a:ext>
            </a:extLst>
          </p:cNvPr>
          <p:cNvSpPr txBox="1">
            <a:spLocks noChangeArrowheads="1"/>
          </p:cNvSpPr>
          <p:nvPr/>
        </p:nvSpPr>
        <p:spPr bwMode="auto">
          <a:xfrm>
            <a:off x="6156325" y="3284538"/>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
        <p:nvSpPr>
          <p:cNvPr id="47118" name="Text Box 19">
            <a:hlinkClick r:id="rId5"/>
            <a:extLst>
              <a:ext uri="{FF2B5EF4-FFF2-40B4-BE49-F238E27FC236}">
                <a16:creationId xmlns:a16="http://schemas.microsoft.com/office/drawing/2014/main" xmlns="" id="{D5548657-0872-1B46-B5CF-C03953B8BACD}"/>
              </a:ext>
            </a:extLst>
          </p:cNvPr>
          <p:cNvSpPr txBox="1">
            <a:spLocks noChangeArrowheads="1"/>
          </p:cNvSpPr>
          <p:nvPr/>
        </p:nvSpPr>
        <p:spPr bwMode="auto">
          <a:xfrm>
            <a:off x="1908175" y="6021388"/>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
        <p:nvSpPr>
          <p:cNvPr id="47119" name="Text Box 20">
            <a:hlinkClick r:id="rId6"/>
            <a:extLst>
              <a:ext uri="{FF2B5EF4-FFF2-40B4-BE49-F238E27FC236}">
                <a16:creationId xmlns:a16="http://schemas.microsoft.com/office/drawing/2014/main" xmlns="" id="{22381158-2A64-4E48-A413-8FF31FD7A00A}"/>
              </a:ext>
            </a:extLst>
          </p:cNvPr>
          <p:cNvSpPr txBox="1">
            <a:spLocks noChangeArrowheads="1"/>
          </p:cNvSpPr>
          <p:nvPr/>
        </p:nvSpPr>
        <p:spPr bwMode="auto">
          <a:xfrm>
            <a:off x="6227763" y="5805488"/>
            <a:ext cx="2160587"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xmlns="" id="{7F6618E1-E9D1-DB49-9586-A123C4060195}"/>
              </a:ext>
            </a:extLst>
          </p:cNvPr>
          <p:cNvSpPr>
            <a:spLocks noGrp="1" noChangeArrowheads="1"/>
          </p:cNvSpPr>
          <p:nvPr>
            <p:ph type="title"/>
          </p:nvPr>
        </p:nvSpPr>
        <p:spPr>
          <a:xfrm>
            <a:off x="0" y="0"/>
            <a:ext cx="9144000" cy="549275"/>
          </a:xfrm>
        </p:spPr>
        <p:txBody>
          <a:bodyPr/>
          <a:lstStyle/>
          <a:p>
            <a:pPr eaLnBrk="1" hangingPunct="1"/>
            <a:r>
              <a:rPr lang="en-US" altLang="en-US" sz="3000">
                <a:ea typeface="ＭＳ Ｐゴシック" panose="020B0600070205080204" pitchFamily="34" charset="-128"/>
              </a:rPr>
              <a:t>Form Handling</a:t>
            </a:r>
          </a:p>
        </p:txBody>
      </p:sp>
      <p:sp>
        <p:nvSpPr>
          <p:cNvPr id="49154" name="Rectangle 3">
            <a:extLst>
              <a:ext uri="{FF2B5EF4-FFF2-40B4-BE49-F238E27FC236}">
                <a16:creationId xmlns:a16="http://schemas.microsoft.com/office/drawing/2014/main" xmlns="" id="{12D9A8DB-DC30-2D4E-9BC5-2157508E38F0}"/>
              </a:ext>
            </a:extLst>
          </p:cNvPr>
          <p:cNvSpPr>
            <a:spLocks noGrp="1" noChangeArrowheads="1"/>
          </p:cNvSpPr>
          <p:nvPr>
            <p:ph idx="1"/>
          </p:nvPr>
        </p:nvSpPr>
        <p:spPr>
          <a:xfrm>
            <a:off x="0" y="692150"/>
            <a:ext cx="9144000" cy="433388"/>
          </a:xfrm>
        </p:spPr>
        <p:txBody>
          <a:bodyPr>
            <a:normAutofit fontScale="62500" lnSpcReduction="20000"/>
          </a:bodyPr>
          <a:lstStyle/>
          <a:p>
            <a:pPr eaLnBrk="1" hangingPunct="1">
              <a:buFontTx/>
              <a:buNone/>
            </a:pPr>
            <a:r>
              <a:rPr lang="en-US" altLang="en-US" sz="2000" b="1">
                <a:ea typeface="ＭＳ Ｐゴシック" panose="020B0600070205080204" pitchFamily="34" charset="-128"/>
              </a:rPr>
              <a:t>Any form element is automatically available via one of the built-in PHP variables (provided the element has a </a:t>
            </a:r>
            <a:r>
              <a:rPr lang="ja-JP" altLang="en-US" sz="2000" b="1">
                <a:ea typeface="ＭＳ Ｐゴシック" panose="020B0600070205080204" pitchFamily="34" charset="-128"/>
              </a:rPr>
              <a:t>“</a:t>
            </a:r>
            <a:r>
              <a:rPr lang="en-US" altLang="ja-JP" sz="2000" b="1">
                <a:ea typeface="ＭＳ Ｐゴシック" panose="020B0600070205080204" pitchFamily="34" charset="-128"/>
              </a:rPr>
              <a:t>name</a:t>
            </a:r>
            <a:r>
              <a:rPr lang="ja-JP" altLang="en-US" sz="2000" b="1">
                <a:ea typeface="ＭＳ Ｐゴシック" panose="020B0600070205080204" pitchFamily="34" charset="-128"/>
              </a:rPr>
              <a:t>”</a:t>
            </a:r>
            <a:r>
              <a:rPr lang="en-US" altLang="ja-JP" sz="2000" b="1">
                <a:ea typeface="ＭＳ Ｐゴシック" panose="020B0600070205080204" pitchFamily="34" charset="-128"/>
              </a:rPr>
              <a:t> defined with it).</a:t>
            </a:r>
            <a:endParaRPr lang="en-US" altLang="en-US" sz="2000" b="1">
              <a:ea typeface="ＭＳ Ｐゴシック" panose="020B0600070205080204" pitchFamily="34" charset="-128"/>
            </a:endParaRPr>
          </a:p>
        </p:txBody>
      </p:sp>
      <p:sp>
        <p:nvSpPr>
          <p:cNvPr id="49155" name="Text Box 4">
            <a:extLst>
              <a:ext uri="{FF2B5EF4-FFF2-40B4-BE49-F238E27FC236}">
                <a16:creationId xmlns:a16="http://schemas.microsoft.com/office/drawing/2014/main" xmlns="" id="{56FA4F45-16F2-B14E-8156-5AF30E82AABD}"/>
              </a:ext>
            </a:extLst>
          </p:cNvPr>
          <p:cNvSpPr txBox="1">
            <a:spLocks noChangeArrowheads="1"/>
          </p:cNvSpPr>
          <p:nvPr/>
        </p:nvSpPr>
        <p:spPr bwMode="auto">
          <a:xfrm>
            <a:off x="142875" y="1571625"/>
            <a:ext cx="7993063" cy="2205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a:t>
            </a:r>
          </a:p>
          <a:p>
            <a:pPr eaLnBrk="1" hangingPunct="1"/>
            <a:r>
              <a:rPr lang="en-GB" altLang="en-US"/>
              <a:t>&lt;-- form.html COMP334 --&gt;</a:t>
            </a:r>
            <a:endParaRPr lang="en-US" altLang="en-US"/>
          </a:p>
          <a:p>
            <a:pPr eaLnBrk="1" hangingPunct="1"/>
            <a:r>
              <a:rPr lang="en-US" altLang="en-US"/>
              <a:t>&lt;body&gt;</a:t>
            </a:r>
          </a:p>
          <a:p>
            <a:pPr eaLnBrk="1" hangingPunct="1"/>
            <a:r>
              <a:rPr lang="en-US" altLang="en-US"/>
              <a:t>&lt;form action="</a:t>
            </a:r>
            <a:r>
              <a:rPr lang="en-US" altLang="en-US">
                <a:solidFill>
                  <a:schemeClr val="accent2"/>
                </a:solidFill>
              </a:rPr>
              <a:t>welcome.php</a:t>
            </a:r>
            <a:r>
              <a:rPr lang="en-US" altLang="en-US"/>
              <a:t>" method="</a:t>
            </a:r>
            <a:r>
              <a:rPr lang="en-US" altLang="en-US">
                <a:solidFill>
                  <a:schemeClr val="tx2"/>
                </a:solidFill>
              </a:rPr>
              <a:t>POST</a:t>
            </a:r>
            <a:r>
              <a:rPr lang="en-US" altLang="en-US"/>
              <a:t>"&gt;</a:t>
            </a:r>
          </a:p>
          <a:p>
            <a:pPr eaLnBrk="1" hangingPunct="1"/>
            <a:r>
              <a:rPr lang="en-US" altLang="en-US"/>
              <a:t>Enter your name: &lt;input type="text" name=</a:t>
            </a:r>
            <a:r>
              <a:rPr lang="en-US" altLang="en-US">
                <a:solidFill>
                  <a:srgbClr val="009900"/>
                </a:solidFill>
              </a:rPr>
              <a:t>"name"</a:t>
            </a:r>
            <a:r>
              <a:rPr lang="en-US" altLang="en-US"/>
              <a:t> /&gt; &lt;br/&gt;</a:t>
            </a:r>
          </a:p>
          <a:p>
            <a:pPr eaLnBrk="1" hangingPunct="1"/>
            <a:r>
              <a:rPr lang="en-US" altLang="en-US"/>
              <a:t>Enter your age: &lt;input type="text" name=</a:t>
            </a:r>
            <a:r>
              <a:rPr lang="en-US" altLang="en-US">
                <a:solidFill>
                  <a:srgbClr val="009900"/>
                </a:solidFill>
              </a:rPr>
              <a:t>"age"</a:t>
            </a:r>
            <a:r>
              <a:rPr lang="en-US" altLang="en-US"/>
              <a:t> /&gt; &lt;br/&gt;</a:t>
            </a:r>
          </a:p>
          <a:p>
            <a:pPr eaLnBrk="1" hangingPunct="1"/>
            <a:r>
              <a:rPr lang="en-US" altLang="en-US"/>
              <a:t>&lt;input type="submit" /&gt; &lt;input type="reset" /&gt;</a:t>
            </a:r>
          </a:p>
          <a:p>
            <a:pPr eaLnBrk="1" hangingPunct="1"/>
            <a:r>
              <a:rPr lang="en-US" altLang="en-US"/>
              <a:t>&lt;/form&gt;</a:t>
            </a:r>
          </a:p>
          <a:p>
            <a:pPr eaLnBrk="1" hangingPunct="1"/>
            <a:r>
              <a:rPr lang="en-US" altLang="en-US"/>
              <a:t>&lt;/body&gt;</a:t>
            </a:r>
          </a:p>
          <a:p>
            <a:pPr eaLnBrk="1" hangingPunct="1"/>
            <a:r>
              <a:rPr lang="en-US" altLang="en-US"/>
              <a:t>&lt;/html&gt;</a:t>
            </a:r>
          </a:p>
        </p:txBody>
      </p:sp>
      <p:sp>
        <p:nvSpPr>
          <p:cNvPr id="22533" name="Text Box 5">
            <a:extLst>
              <a:ext uri="{FF2B5EF4-FFF2-40B4-BE49-F238E27FC236}">
                <a16:creationId xmlns:a16="http://schemas.microsoft.com/office/drawing/2014/main" xmlns="" id="{39FF06D2-3AB2-3C48-80F4-AFDCC94F6114}"/>
              </a:ext>
            </a:extLst>
          </p:cNvPr>
          <p:cNvSpPr txBox="1">
            <a:spLocks noChangeArrowheads="1"/>
          </p:cNvSpPr>
          <p:nvPr/>
        </p:nvSpPr>
        <p:spPr bwMode="auto">
          <a:xfrm>
            <a:off x="214313" y="4000500"/>
            <a:ext cx="5329237" cy="1992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a:t>
            </a:r>
          </a:p>
          <a:p>
            <a:pPr eaLnBrk="1" hangingPunct="1"/>
            <a:r>
              <a:rPr lang="en-GB" altLang="en-US"/>
              <a:t>&lt;!–- </a:t>
            </a:r>
            <a:r>
              <a:rPr lang="en-GB" altLang="en-US">
                <a:solidFill>
                  <a:schemeClr val="accent2"/>
                </a:solidFill>
              </a:rPr>
              <a:t>welcome.php</a:t>
            </a:r>
            <a:r>
              <a:rPr lang="en-GB" altLang="en-US"/>
              <a:t> COMP 334 --&gt;</a:t>
            </a:r>
            <a:endParaRPr lang="en-US" altLang="en-US"/>
          </a:p>
          <a:p>
            <a:pPr eaLnBrk="1" hangingPunct="1"/>
            <a:r>
              <a:rPr lang="en-US" altLang="en-US"/>
              <a:t>&lt;body&gt;</a:t>
            </a:r>
          </a:p>
          <a:p>
            <a:pPr eaLnBrk="1" hangingPunct="1"/>
            <a:endParaRPr lang="en-US" altLang="en-US"/>
          </a:p>
          <a:p>
            <a:pPr eaLnBrk="1" hangingPunct="1"/>
            <a:r>
              <a:rPr lang="en-US" altLang="en-US"/>
              <a:t>Welcome &lt;?php echo </a:t>
            </a:r>
            <a:r>
              <a:rPr lang="en-US" altLang="en-US">
                <a:solidFill>
                  <a:schemeClr val="tx2"/>
                </a:solidFill>
              </a:rPr>
              <a:t>$_POST[</a:t>
            </a:r>
            <a:r>
              <a:rPr lang="en-US" altLang="en-US">
                <a:solidFill>
                  <a:srgbClr val="009900"/>
                </a:solidFill>
              </a:rPr>
              <a:t>"name"</a:t>
            </a:r>
            <a:r>
              <a:rPr lang="en-US" altLang="en-US">
                <a:solidFill>
                  <a:schemeClr val="tx2"/>
                </a:solidFill>
              </a:rPr>
              <a:t>].</a:t>
            </a:r>
            <a:r>
              <a:rPr lang="ja-JP" altLang="en-US">
                <a:solidFill>
                  <a:schemeClr val="tx2"/>
                </a:solidFill>
              </a:rPr>
              <a:t>”</a:t>
            </a:r>
            <a:r>
              <a:rPr lang="en-US" altLang="ja-JP">
                <a:solidFill>
                  <a:schemeClr val="tx2"/>
                </a:solidFill>
              </a:rPr>
              <a:t>.</a:t>
            </a:r>
            <a:r>
              <a:rPr lang="ja-JP" altLang="en-US">
                <a:solidFill>
                  <a:schemeClr val="tx2"/>
                </a:solidFill>
              </a:rPr>
              <a:t>”</a:t>
            </a:r>
            <a:r>
              <a:rPr lang="en-US" altLang="ja-JP"/>
              <a:t>; ?&gt;&lt;br /&gt;</a:t>
            </a:r>
          </a:p>
          <a:p>
            <a:pPr eaLnBrk="1" hangingPunct="1"/>
            <a:r>
              <a:rPr lang="en-US" altLang="en-US"/>
              <a:t>You are &lt;?php echo </a:t>
            </a:r>
            <a:r>
              <a:rPr lang="en-US" altLang="en-US">
                <a:solidFill>
                  <a:schemeClr val="tx2"/>
                </a:solidFill>
              </a:rPr>
              <a:t>$_POST[</a:t>
            </a:r>
            <a:r>
              <a:rPr lang="en-US" altLang="en-US">
                <a:solidFill>
                  <a:srgbClr val="009900"/>
                </a:solidFill>
              </a:rPr>
              <a:t>"age"</a:t>
            </a:r>
            <a:r>
              <a:rPr lang="en-US" altLang="en-US">
                <a:solidFill>
                  <a:schemeClr val="tx2"/>
                </a:solidFill>
              </a:rPr>
              <a:t>]</a:t>
            </a:r>
            <a:r>
              <a:rPr lang="en-US" altLang="en-US"/>
              <a:t>; ?&gt; years old!</a:t>
            </a:r>
          </a:p>
          <a:p>
            <a:pPr eaLnBrk="1" hangingPunct="1"/>
            <a:endParaRPr lang="en-US" altLang="en-US"/>
          </a:p>
          <a:p>
            <a:pPr eaLnBrk="1" hangingPunct="1"/>
            <a:r>
              <a:rPr lang="en-US" altLang="en-US"/>
              <a:t>&lt;/body&gt;</a:t>
            </a:r>
          </a:p>
          <a:p>
            <a:pPr eaLnBrk="1" hangingPunct="1"/>
            <a:r>
              <a:rPr lang="en-US" altLang="en-US"/>
              <a:t>&lt;/html&gt;</a:t>
            </a:r>
          </a:p>
        </p:txBody>
      </p:sp>
      <p:grpSp>
        <p:nvGrpSpPr>
          <p:cNvPr id="2" name="Group 11">
            <a:extLst>
              <a:ext uri="{FF2B5EF4-FFF2-40B4-BE49-F238E27FC236}">
                <a16:creationId xmlns:a16="http://schemas.microsoft.com/office/drawing/2014/main" xmlns="" id="{47C9538E-8BD4-EC4F-BD50-2845FB841027}"/>
              </a:ext>
            </a:extLst>
          </p:cNvPr>
          <p:cNvGrpSpPr>
            <a:grpSpLocks/>
          </p:cNvGrpSpPr>
          <p:nvPr/>
        </p:nvGrpSpPr>
        <p:grpSpPr bwMode="auto">
          <a:xfrm>
            <a:off x="2000250" y="4071938"/>
            <a:ext cx="6840538" cy="2452687"/>
            <a:chOff x="1202" y="2341"/>
            <a:chExt cx="4309" cy="1546"/>
          </a:xfrm>
        </p:grpSpPr>
        <p:sp>
          <p:nvSpPr>
            <p:cNvPr id="49158" name="Text Box 7">
              <a:extLst>
                <a:ext uri="{FF2B5EF4-FFF2-40B4-BE49-F238E27FC236}">
                  <a16:creationId xmlns:a16="http://schemas.microsoft.com/office/drawing/2014/main" xmlns="" id="{CD7A89C7-5919-FD4F-AEC3-81EE3A4CCEF9}"/>
                </a:ext>
              </a:extLst>
            </p:cNvPr>
            <p:cNvSpPr txBox="1">
              <a:spLocks noChangeArrowheads="1"/>
            </p:cNvSpPr>
            <p:nvPr/>
          </p:nvSpPr>
          <p:spPr bwMode="auto">
            <a:xfrm>
              <a:off x="3696" y="2341"/>
              <a:ext cx="1815"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$_POST</a:t>
              </a:r>
              <a:r>
                <a:rPr lang="en-US" altLang="en-US" sz="2000">
                  <a:latin typeface="Arial Narrow" panose="020B0604020202020204" pitchFamily="34" charset="0"/>
                </a:rPr>
                <a:t> </a:t>
              </a:r>
            </a:p>
            <a:p>
              <a:pPr eaLnBrk="1" hangingPunct="1"/>
              <a:r>
                <a:rPr lang="en-US" altLang="en-US" sz="2000" b="1">
                  <a:latin typeface="Arial Narrow" panose="020B0604020202020204" pitchFamily="34" charset="0"/>
                </a:rPr>
                <a:t>contains all POST data.</a:t>
              </a:r>
              <a:r>
                <a:rPr lang="en-US" altLang="en-US" sz="2000">
                  <a:latin typeface="Arial Narrow" panose="020B0604020202020204" pitchFamily="34" charset="0"/>
                </a:rPr>
                <a:t> </a:t>
              </a:r>
            </a:p>
            <a:p>
              <a:pPr eaLnBrk="1" hangingPunct="1"/>
              <a:endParaRPr lang="en-US" altLang="en-US" sz="2000">
                <a:latin typeface="Arial Narrow" panose="020B0604020202020204" pitchFamily="34" charset="0"/>
              </a:endParaRPr>
            </a:p>
            <a:p>
              <a:pPr eaLnBrk="1" hangingPunct="1"/>
              <a:r>
                <a:rPr lang="en-US" altLang="en-US" sz="2000">
                  <a:solidFill>
                    <a:schemeClr val="tx2"/>
                  </a:solidFill>
                </a:rPr>
                <a:t>$_GET</a:t>
              </a:r>
              <a:r>
                <a:rPr lang="en-US" altLang="en-US" sz="2000">
                  <a:latin typeface="Arial Narrow" panose="020B0604020202020204" pitchFamily="34" charset="0"/>
                </a:rPr>
                <a:t> </a:t>
              </a:r>
            </a:p>
            <a:p>
              <a:pPr eaLnBrk="1" hangingPunct="1"/>
              <a:r>
                <a:rPr lang="en-US" altLang="en-US" sz="2000" b="1">
                  <a:latin typeface="Arial Narrow" panose="020B0604020202020204" pitchFamily="34" charset="0"/>
                </a:rPr>
                <a:t>contains all GET data.</a:t>
              </a:r>
            </a:p>
          </p:txBody>
        </p:sp>
        <p:sp>
          <p:nvSpPr>
            <p:cNvPr id="49159" name="Text Box 10">
              <a:hlinkClick r:id="rId3"/>
              <a:extLst>
                <a:ext uri="{FF2B5EF4-FFF2-40B4-BE49-F238E27FC236}">
                  <a16:creationId xmlns:a16="http://schemas.microsoft.com/office/drawing/2014/main" xmlns="" id="{39525972-224D-E547-9356-56F87490A224}"/>
                </a:ext>
              </a:extLst>
            </p:cNvPr>
            <p:cNvSpPr txBox="1">
              <a:spLocks noChangeArrowheads="1"/>
            </p:cNvSpPr>
            <p:nvPr/>
          </p:nvSpPr>
          <p:spPr bwMode="auto">
            <a:xfrm>
              <a:off x="1202" y="3657"/>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xmlns="" id="{94F2CDDF-04AB-C74D-ADE2-2F6A6469EFC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 Cookie Workings</a:t>
            </a:r>
          </a:p>
        </p:txBody>
      </p:sp>
      <p:sp>
        <p:nvSpPr>
          <p:cNvPr id="51202" name="Rectangle 3">
            <a:extLst>
              <a:ext uri="{FF2B5EF4-FFF2-40B4-BE49-F238E27FC236}">
                <a16:creationId xmlns:a16="http://schemas.microsoft.com/office/drawing/2014/main" xmlns="" id="{CF2DEEFE-CA1B-314A-B3C0-568287897275}"/>
              </a:ext>
            </a:extLst>
          </p:cNvPr>
          <p:cNvSpPr>
            <a:spLocks noGrp="1" noChangeArrowheads="1"/>
          </p:cNvSpPr>
          <p:nvPr>
            <p:ph idx="1"/>
          </p:nvPr>
        </p:nvSpPr>
        <p:spPr>
          <a:xfrm>
            <a:off x="0" y="1096885"/>
            <a:ext cx="9144000" cy="431800"/>
          </a:xfrm>
        </p:spPr>
        <p:txBody>
          <a:bodyPr/>
          <a:lstStyle/>
          <a:p>
            <a:pPr eaLnBrk="1" hangingPunct="1">
              <a:lnSpc>
                <a:spcPct val="80000"/>
              </a:lnSpc>
              <a:buFontTx/>
              <a:buNone/>
            </a:pPr>
            <a:r>
              <a:rPr lang="en-US" altLang="en-US" sz="2000" dirty="0" err="1">
                <a:solidFill>
                  <a:schemeClr val="tx2"/>
                </a:solidFill>
                <a:latin typeface="Courier New" panose="02070309020205020404" pitchFamily="49" charset="0"/>
                <a:ea typeface="ＭＳ Ｐゴシック" panose="020B0600070205080204" pitchFamily="34" charset="-128"/>
              </a:rPr>
              <a:t>setcookie</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name</a:t>
            </a:r>
            <a:r>
              <a:rPr lang="en-US" altLang="en-US" sz="2000" dirty="0" err="1">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value</a:t>
            </a:r>
            <a:r>
              <a:rPr lang="en-US" altLang="en-US" sz="2000" dirty="0" err="1">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expire</a:t>
            </a:r>
            <a:r>
              <a:rPr lang="en-US" altLang="en-US" sz="2000" dirty="0" err="1">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path</a:t>
            </a:r>
            <a:r>
              <a:rPr lang="en-US" altLang="en-US" sz="2000" dirty="0" err="1">
                <a:solidFill>
                  <a:schemeClr val="tx2"/>
                </a:solidFill>
                <a:latin typeface="Courier New" panose="02070309020205020404" pitchFamily="49" charset="0"/>
                <a:ea typeface="ＭＳ Ｐゴシック" panose="020B0600070205080204" pitchFamily="34" charset="-128"/>
              </a:rPr>
              <a:t>,</a:t>
            </a:r>
            <a:r>
              <a:rPr lang="en-US" altLang="en-US" sz="2000" dirty="0" err="1">
                <a:solidFill>
                  <a:srgbClr val="009900"/>
                </a:solidFill>
                <a:latin typeface="Courier New" panose="02070309020205020404" pitchFamily="49" charset="0"/>
                <a:ea typeface="ＭＳ Ｐゴシック" panose="020B0600070205080204" pitchFamily="34" charset="-128"/>
              </a:rPr>
              <a:t>domain</a:t>
            </a:r>
            <a:r>
              <a:rPr lang="en-US" altLang="en-US" sz="2000" dirty="0">
                <a:solidFill>
                  <a:schemeClr val="tx2"/>
                </a:solidFill>
                <a:latin typeface="Courier New" panose="02070309020205020404" pitchFamily="49" charset="0"/>
                <a:ea typeface="ＭＳ Ｐゴシック" panose="020B0600070205080204" pitchFamily="34" charset="-128"/>
              </a:rPr>
              <a:t>)</a:t>
            </a:r>
            <a:r>
              <a:rPr lang="en-US" altLang="en-US" sz="2000" dirty="0">
                <a:ea typeface="ＭＳ Ｐゴシック" panose="020B0600070205080204" pitchFamily="34" charset="-128"/>
              </a:rPr>
              <a:t>  </a:t>
            </a:r>
            <a:r>
              <a:rPr lang="en-US" altLang="en-US" sz="2000" b="1" dirty="0">
                <a:ea typeface="ＭＳ Ｐゴシック" panose="020B0600070205080204" pitchFamily="34" charset="-128"/>
              </a:rPr>
              <a:t>creates cookies.</a:t>
            </a:r>
          </a:p>
        </p:txBody>
      </p:sp>
      <p:sp>
        <p:nvSpPr>
          <p:cNvPr id="51203" name="Text Box 4">
            <a:extLst>
              <a:ext uri="{FF2B5EF4-FFF2-40B4-BE49-F238E27FC236}">
                <a16:creationId xmlns:a16="http://schemas.microsoft.com/office/drawing/2014/main" xmlns="" id="{716A9A26-6F7C-894A-8794-EF6961EA662E}"/>
              </a:ext>
            </a:extLst>
          </p:cNvPr>
          <p:cNvSpPr txBox="1">
            <a:spLocks noChangeArrowheads="1"/>
          </p:cNvSpPr>
          <p:nvPr/>
        </p:nvSpPr>
        <p:spPr bwMode="auto">
          <a:xfrm>
            <a:off x="250825" y="1530273"/>
            <a:ext cx="5976938" cy="2713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sz="1200" dirty="0"/>
              <a:t>&lt;?</a:t>
            </a:r>
            <a:r>
              <a:rPr lang="en-US" altLang="en-US" sz="1200" dirty="0" err="1"/>
              <a:t>php</a:t>
            </a:r>
            <a:r>
              <a:rPr lang="en-US" altLang="en-US" sz="1200" dirty="0"/>
              <a:t> </a:t>
            </a:r>
          </a:p>
          <a:p>
            <a:pPr eaLnBrk="1" hangingPunct="1">
              <a:lnSpc>
                <a:spcPct val="100000"/>
              </a:lnSpc>
            </a:pPr>
            <a:r>
              <a:rPr lang="en-US" altLang="en-US" sz="1200" dirty="0" err="1">
                <a:solidFill>
                  <a:schemeClr val="tx2"/>
                </a:solidFill>
              </a:rPr>
              <a:t>setcookie</a:t>
            </a:r>
            <a:r>
              <a:rPr lang="en-US" altLang="en-US" sz="1200" dirty="0">
                <a:solidFill>
                  <a:schemeClr val="tx2"/>
                </a:solidFill>
              </a:rPr>
              <a:t>(</a:t>
            </a:r>
            <a:r>
              <a:rPr lang="en-US" altLang="en-US" sz="1200" dirty="0">
                <a:solidFill>
                  <a:srgbClr val="009900"/>
                </a:solidFill>
              </a:rPr>
              <a:t>"</a:t>
            </a:r>
            <a:r>
              <a:rPr lang="en-US" altLang="en-US" sz="1200" dirty="0" err="1">
                <a:solidFill>
                  <a:srgbClr val="009900"/>
                </a:solidFill>
              </a:rPr>
              <a:t>uname</a:t>
            </a:r>
            <a:r>
              <a:rPr lang="en-US" altLang="en-US" sz="1200" dirty="0">
                <a:solidFill>
                  <a:srgbClr val="009900"/>
                </a:solidFill>
              </a:rPr>
              <a:t>"</a:t>
            </a:r>
            <a:r>
              <a:rPr lang="en-US" altLang="en-US" sz="1200" dirty="0"/>
              <a:t>, $_POST[</a:t>
            </a:r>
            <a:r>
              <a:rPr lang="en-US" altLang="en-US" sz="1200" dirty="0">
                <a:solidFill>
                  <a:srgbClr val="009900"/>
                </a:solidFill>
              </a:rPr>
              <a:t>"name"</a:t>
            </a:r>
            <a:r>
              <a:rPr lang="en-US" altLang="en-US" sz="1200" dirty="0"/>
              <a:t>], time()+36000</a:t>
            </a:r>
            <a:r>
              <a:rPr lang="en-US" altLang="en-US" sz="1200" dirty="0">
                <a:solidFill>
                  <a:schemeClr val="tx2"/>
                </a:solidFill>
              </a:rPr>
              <a:t>)</a:t>
            </a:r>
            <a:r>
              <a:rPr lang="en-US" altLang="en-US" sz="1200" dirty="0"/>
              <a:t>;</a:t>
            </a:r>
          </a:p>
          <a:p>
            <a:pPr eaLnBrk="1" hangingPunct="1">
              <a:lnSpc>
                <a:spcPct val="100000"/>
              </a:lnSpc>
            </a:pPr>
            <a:r>
              <a:rPr lang="en-US" altLang="en-US" sz="1200" dirty="0"/>
              <a:t>?&gt;</a:t>
            </a:r>
          </a:p>
          <a:p>
            <a:pPr eaLnBrk="1" hangingPunct="1">
              <a:lnSpc>
                <a:spcPct val="100000"/>
              </a:lnSpc>
            </a:pPr>
            <a:r>
              <a:rPr lang="en-US" altLang="en-US" sz="1200" dirty="0"/>
              <a:t>&lt;html&gt;</a:t>
            </a:r>
          </a:p>
          <a:p>
            <a:pPr eaLnBrk="1" hangingPunct="1">
              <a:lnSpc>
                <a:spcPct val="100000"/>
              </a:lnSpc>
            </a:pPr>
            <a:r>
              <a:rPr lang="en-US" altLang="en-US" sz="1200" dirty="0"/>
              <a:t>&lt;body&gt;</a:t>
            </a:r>
          </a:p>
          <a:p>
            <a:pPr eaLnBrk="1" hangingPunct="1">
              <a:lnSpc>
                <a:spcPct val="100000"/>
              </a:lnSpc>
            </a:pPr>
            <a:r>
              <a:rPr lang="en-US" altLang="en-US" sz="1200" dirty="0"/>
              <a:t>&lt;p&gt;</a:t>
            </a:r>
          </a:p>
          <a:p>
            <a:pPr eaLnBrk="1" hangingPunct="1">
              <a:lnSpc>
                <a:spcPct val="100000"/>
              </a:lnSpc>
            </a:pPr>
            <a:r>
              <a:rPr lang="en-US" altLang="en-US" sz="1200" dirty="0"/>
              <a:t>Dear &lt;?</a:t>
            </a:r>
            <a:r>
              <a:rPr lang="en-US" altLang="en-US" sz="1200" dirty="0" err="1"/>
              <a:t>php</a:t>
            </a:r>
            <a:r>
              <a:rPr lang="en-US" altLang="en-US" sz="1200" dirty="0"/>
              <a:t> echo $_POST[</a:t>
            </a:r>
            <a:r>
              <a:rPr lang="en-US" altLang="en-US" sz="1200" dirty="0">
                <a:solidFill>
                  <a:srgbClr val="009900"/>
                </a:solidFill>
              </a:rPr>
              <a:t>"name"</a:t>
            </a:r>
            <a:r>
              <a:rPr lang="en-US" altLang="en-US" sz="1200" dirty="0"/>
              <a:t>] ?&gt;, a cookie was set on this</a:t>
            </a:r>
          </a:p>
          <a:p>
            <a:pPr eaLnBrk="1" hangingPunct="1">
              <a:lnSpc>
                <a:spcPct val="100000"/>
              </a:lnSpc>
            </a:pPr>
            <a:r>
              <a:rPr lang="en-US" altLang="en-US" sz="1200" dirty="0"/>
              <a:t>page! The cookie will be active when the client has sent the</a:t>
            </a:r>
          </a:p>
          <a:p>
            <a:pPr eaLnBrk="1" hangingPunct="1">
              <a:lnSpc>
                <a:spcPct val="100000"/>
              </a:lnSpc>
            </a:pPr>
            <a:r>
              <a:rPr lang="en-US" altLang="en-US" sz="1200" dirty="0"/>
              <a:t>cookie back to the server.</a:t>
            </a:r>
          </a:p>
          <a:p>
            <a:pPr eaLnBrk="1" hangingPunct="1">
              <a:lnSpc>
                <a:spcPct val="100000"/>
              </a:lnSpc>
            </a:pPr>
            <a:r>
              <a:rPr lang="en-US" altLang="en-US" sz="1200" dirty="0"/>
              <a:t>&lt;/p&gt;</a:t>
            </a:r>
          </a:p>
          <a:p>
            <a:pPr eaLnBrk="1" hangingPunct="1">
              <a:lnSpc>
                <a:spcPct val="100000"/>
              </a:lnSpc>
            </a:pPr>
            <a:r>
              <a:rPr lang="en-US" altLang="en-US" sz="1200" dirty="0"/>
              <a:t>&lt;/body&gt;</a:t>
            </a:r>
          </a:p>
          <a:p>
            <a:pPr eaLnBrk="1" hangingPunct="1">
              <a:lnSpc>
                <a:spcPct val="100000"/>
              </a:lnSpc>
            </a:pPr>
            <a:r>
              <a:rPr lang="en-US" altLang="en-US" sz="1200" dirty="0"/>
              <a:t>&lt;/html&gt;</a:t>
            </a:r>
          </a:p>
        </p:txBody>
      </p:sp>
      <p:sp>
        <p:nvSpPr>
          <p:cNvPr id="51204" name="Text Box 5">
            <a:extLst>
              <a:ext uri="{FF2B5EF4-FFF2-40B4-BE49-F238E27FC236}">
                <a16:creationId xmlns:a16="http://schemas.microsoft.com/office/drawing/2014/main" xmlns="" id="{CB531787-B4A6-F249-9FC4-26F8E2DF2A78}"/>
              </a:ext>
            </a:extLst>
          </p:cNvPr>
          <p:cNvSpPr txBox="1">
            <a:spLocks noChangeArrowheads="1"/>
          </p:cNvSpPr>
          <p:nvPr/>
        </p:nvSpPr>
        <p:spPr bwMode="auto">
          <a:xfrm>
            <a:off x="6372225" y="2249410"/>
            <a:ext cx="2520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latin typeface="Arial Narrow" panose="020B0604020202020204" pitchFamily="34" charset="0"/>
              </a:rPr>
              <a:t>NOTE:</a:t>
            </a:r>
          </a:p>
          <a:p>
            <a:pPr eaLnBrk="1" hangingPunct="1"/>
            <a:r>
              <a:rPr lang="en-US" altLang="en-US" sz="2000">
                <a:solidFill>
                  <a:schemeClr val="tx2"/>
                </a:solidFill>
                <a:latin typeface="Arial Narrow" panose="020B0604020202020204" pitchFamily="34" charset="0"/>
              </a:rPr>
              <a:t>setcookie()</a:t>
            </a:r>
            <a:r>
              <a:rPr lang="en-US" altLang="en-US" sz="2000">
                <a:latin typeface="Arial Narrow" panose="020B0604020202020204" pitchFamily="34" charset="0"/>
              </a:rPr>
              <a:t> </a:t>
            </a:r>
            <a:r>
              <a:rPr lang="en-US" altLang="en-US" sz="2000" b="1">
                <a:latin typeface="Arial Narrow" panose="020B0604020202020204" pitchFamily="34" charset="0"/>
              </a:rPr>
              <a:t>must appear </a:t>
            </a:r>
          </a:p>
          <a:p>
            <a:pPr eaLnBrk="1" hangingPunct="1"/>
            <a:r>
              <a:rPr lang="en-US" altLang="en-US" sz="2000" b="1">
                <a:latin typeface="Arial Narrow" panose="020B0604020202020204" pitchFamily="34" charset="0"/>
              </a:rPr>
              <a:t>BEFORE </a:t>
            </a:r>
            <a:r>
              <a:rPr lang="en-US" altLang="en-US" sz="2000">
                <a:latin typeface="Arial Narrow" panose="020B0604020202020204" pitchFamily="34" charset="0"/>
              </a:rPr>
              <a:t> </a:t>
            </a:r>
            <a:r>
              <a:rPr lang="en-US" altLang="en-US" sz="2000">
                <a:solidFill>
                  <a:schemeClr val="accent2"/>
                </a:solidFill>
                <a:latin typeface="Arial Narrow" panose="020B0604020202020204" pitchFamily="34" charset="0"/>
              </a:rPr>
              <a:t>&lt;html&gt; </a:t>
            </a:r>
            <a:r>
              <a:rPr lang="en-US" altLang="en-US" sz="2000" b="1">
                <a:latin typeface="Arial Narrow" panose="020B0604020202020204" pitchFamily="34" charset="0"/>
              </a:rPr>
              <a:t>(or any output)</a:t>
            </a:r>
            <a:r>
              <a:rPr lang="en-US" altLang="en-US" sz="2000">
                <a:solidFill>
                  <a:schemeClr val="accent2"/>
                </a:solidFill>
                <a:latin typeface="Arial Narrow" panose="020B0604020202020204" pitchFamily="34" charset="0"/>
              </a:rPr>
              <a:t> </a:t>
            </a:r>
            <a:r>
              <a:rPr lang="en-US" altLang="en-US" sz="2000" b="1">
                <a:latin typeface="Arial Narrow" panose="020B0604020202020204" pitchFamily="34" charset="0"/>
              </a:rPr>
              <a:t>as it</a:t>
            </a:r>
            <a:r>
              <a:rPr lang="ja-JP" altLang="en-US" sz="2000" b="1">
                <a:latin typeface="Arial Narrow" panose="020B0604020202020204" pitchFamily="34" charset="0"/>
              </a:rPr>
              <a:t>’</a:t>
            </a:r>
            <a:r>
              <a:rPr lang="en-US" altLang="ja-JP" sz="2000" b="1">
                <a:latin typeface="Arial Narrow" panose="020B0604020202020204" pitchFamily="34" charset="0"/>
              </a:rPr>
              <a:t>s part of the header information sent with the page.  </a:t>
            </a:r>
            <a:endParaRPr lang="en-US" altLang="en-US" sz="2000" b="1">
              <a:latin typeface="Arial Narrow" panose="020B0604020202020204" pitchFamily="34" charset="0"/>
            </a:endParaRPr>
          </a:p>
        </p:txBody>
      </p:sp>
      <p:sp>
        <p:nvSpPr>
          <p:cNvPr id="51205" name="Text Box 12">
            <a:hlinkClick r:id="rId3"/>
            <a:extLst>
              <a:ext uri="{FF2B5EF4-FFF2-40B4-BE49-F238E27FC236}">
                <a16:creationId xmlns:a16="http://schemas.microsoft.com/office/drawing/2014/main" xmlns="" id="{A59940D5-6793-0F4D-9880-8FFC8D646729}"/>
              </a:ext>
            </a:extLst>
          </p:cNvPr>
          <p:cNvSpPr txBox="1">
            <a:spLocks noChangeArrowheads="1"/>
          </p:cNvSpPr>
          <p:nvPr/>
        </p:nvSpPr>
        <p:spPr bwMode="auto">
          <a:xfrm>
            <a:off x="3492500" y="3284538"/>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nvGrpSpPr>
          <p:cNvPr id="2" name="Group 15">
            <a:extLst>
              <a:ext uri="{FF2B5EF4-FFF2-40B4-BE49-F238E27FC236}">
                <a16:creationId xmlns:a16="http://schemas.microsoft.com/office/drawing/2014/main" xmlns="" id="{631B3313-65C2-C140-94A1-692B2AB6B7E3}"/>
              </a:ext>
            </a:extLst>
          </p:cNvPr>
          <p:cNvGrpSpPr>
            <a:grpSpLocks/>
          </p:cNvGrpSpPr>
          <p:nvPr/>
        </p:nvGrpSpPr>
        <p:grpSpPr bwMode="auto">
          <a:xfrm>
            <a:off x="323850" y="4338560"/>
            <a:ext cx="8496300" cy="2524125"/>
            <a:chOff x="204" y="2478"/>
            <a:chExt cx="5352" cy="1590"/>
          </a:xfrm>
        </p:grpSpPr>
        <p:grpSp>
          <p:nvGrpSpPr>
            <p:cNvPr id="51207" name="Group 13">
              <a:extLst>
                <a:ext uri="{FF2B5EF4-FFF2-40B4-BE49-F238E27FC236}">
                  <a16:creationId xmlns:a16="http://schemas.microsoft.com/office/drawing/2014/main" xmlns="" id="{283CC30D-EDA9-C948-8008-1ADFAC25F668}"/>
                </a:ext>
              </a:extLst>
            </p:cNvPr>
            <p:cNvGrpSpPr>
              <a:grpSpLocks/>
            </p:cNvGrpSpPr>
            <p:nvPr/>
          </p:nvGrpSpPr>
          <p:grpSpPr bwMode="auto">
            <a:xfrm>
              <a:off x="204" y="2478"/>
              <a:ext cx="5352" cy="1590"/>
              <a:chOff x="204" y="2478"/>
              <a:chExt cx="5352" cy="1590"/>
            </a:xfrm>
          </p:grpSpPr>
          <p:sp>
            <p:nvSpPr>
              <p:cNvPr id="51209" name="Text Box 6">
                <a:extLst>
                  <a:ext uri="{FF2B5EF4-FFF2-40B4-BE49-F238E27FC236}">
                    <a16:creationId xmlns:a16="http://schemas.microsoft.com/office/drawing/2014/main" xmlns="" id="{B575A6BB-6DF9-AF40-98EC-F5B30ACA410A}"/>
                  </a:ext>
                </a:extLst>
              </p:cNvPr>
              <p:cNvSpPr txBox="1">
                <a:spLocks noChangeArrowheads="1"/>
              </p:cNvSpPr>
              <p:nvPr/>
            </p:nvSpPr>
            <p:spPr bwMode="auto">
              <a:xfrm>
                <a:off x="204" y="2614"/>
                <a:ext cx="3402" cy="138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&lt;html&gt;</a:t>
                </a:r>
              </a:p>
              <a:p>
                <a:pPr eaLnBrk="1" hangingPunct="1"/>
                <a:r>
                  <a:rPr lang="en-US" altLang="en-US"/>
                  <a:t>&lt;body&gt;</a:t>
                </a:r>
              </a:p>
              <a:p>
                <a:pPr eaLnBrk="1" hangingPunct="1"/>
                <a:r>
                  <a:rPr lang="en-US" altLang="en-US"/>
                  <a:t>&lt;?php</a:t>
                </a:r>
              </a:p>
              <a:p>
                <a:pPr eaLnBrk="1" hangingPunct="1"/>
                <a:r>
                  <a:rPr lang="en-US" altLang="en-US"/>
                  <a:t>if ( </a:t>
                </a:r>
                <a:r>
                  <a:rPr lang="en-US" altLang="en-US">
                    <a:solidFill>
                      <a:schemeClr val="tx2"/>
                    </a:solidFill>
                  </a:rPr>
                  <a:t>isset($_COOKIE[</a:t>
                </a:r>
                <a:r>
                  <a:rPr lang="en-US" altLang="en-US">
                    <a:solidFill>
                      <a:srgbClr val="009900"/>
                    </a:solidFill>
                  </a:rPr>
                  <a:t>"uname"</a:t>
                </a:r>
                <a:r>
                  <a:rPr lang="en-US" altLang="en-US">
                    <a:solidFill>
                      <a:schemeClr val="tx2"/>
                    </a:solidFill>
                  </a:rPr>
                  <a:t>]) </a:t>
                </a:r>
                <a:r>
                  <a:rPr lang="en-US" altLang="en-US"/>
                  <a:t>)</a:t>
                </a:r>
              </a:p>
              <a:p>
                <a:pPr eaLnBrk="1" hangingPunct="1"/>
                <a:r>
                  <a:rPr lang="en-US" altLang="en-US"/>
                  <a:t>echo "Welcome " . </a:t>
                </a:r>
                <a:r>
                  <a:rPr lang="en-US" altLang="en-US">
                    <a:solidFill>
                      <a:schemeClr val="tx2"/>
                    </a:solidFill>
                  </a:rPr>
                  <a:t>$_COOKIE[</a:t>
                </a:r>
                <a:r>
                  <a:rPr lang="en-US" altLang="en-US">
                    <a:solidFill>
                      <a:srgbClr val="009900"/>
                    </a:solidFill>
                  </a:rPr>
                  <a:t>"uname"</a:t>
                </a:r>
                <a:r>
                  <a:rPr lang="en-US" altLang="en-US">
                    <a:solidFill>
                      <a:schemeClr val="tx2"/>
                    </a:solidFill>
                  </a:rPr>
                  <a:t>]</a:t>
                </a:r>
                <a:r>
                  <a:rPr lang="en-US" altLang="en-US"/>
                  <a:t> . "!&lt;br /&gt;";</a:t>
                </a:r>
              </a:p>
              <a:p>
                <a:pPr eaLnBrk="1" hangingPunct="1"/>
                <a:r>
                  <a:rPr lang="en-US" altLang="en-US"/>
                  <a:t>else</a:t>
                </a:r>
              </a:p>
              <a:p>
                <a:pPr eaLnBrk="1" hangingPunct="1"/>
                <a:r>
                  <a:rPr lang="en-US" altLang="en-US"/>
                  <a:t>echo "You are not logged in!&lt;br /&gt;";</a:t>
                </a:r>
              </a:p>
              <a:p>
                <a:pPr eaLnBrk="1" hangingPunct="1"/>
                <a:r>
                  <a:rPr lang="en-US" altLang="en-US"/>
                  <a:t>?&gt;</a:t>
                </a:r>
              </a:p>
              <a:p>
                <a:pPr eaLnBrk="1" hangingPunct="1"/>
                <a:r>
                  <a:rPr lang="en-US" altLang="en-US"/>
                  <a:t>&lt;/body&gt;</a:t>
                </a:r>
              </a:p>
              <a:p>
                <a:pPr eaLnBrk="1" hangingPunct="1"/>
                <a:r>
                  <a:rPr lang="en-US" altLang="en-US"/>
                  <a:t>&lt;/html&gt;</a:t>
                </a:r>
              </a:p>
            </p:txBody>
          </p:sp>
          <p:sp>
            <p:nvSpPr>
              <p:cNvPr id="51210" name="Text Box 7">
                <a:extLst>
                  <a:ext uri="{FF2B5EF4-FFF2-40B4-BE49-F238E27FC236}">
                    <a16:creationId xmlns:a16="http://schemas.microsoft.com/office/drawing/2014/main" xmlns="" id="{454ECF08-41ED-1F41-859C-AA2A9D7A86CA}"/>
                  </a:ext>
                </a:extLst>
              </p:cNvPr>
              <p:cNvSpPr txBox="1">
                <a:spLocks noChangeArrowheads="1"/>
              </p:cNvSpPr>
              <p:nvPr/>
            </p:nvSpPr>
            <p:spPr bwMode="auto">
              <a:xfrm>
                <a:off x="3742" y="3702"/>
                <a:ext cx="17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b="1">
                    <a:latin typeface="Arial Narrow" panose="020B0604020202020204" pitchFamily="34" charset="0"/>
                  </a:rPr>
                  <a:t>use the cookie name as a variable</a:t>
                </a:r>
              </a:p>
            </p:txBody>
          </p:sp>
          <p:sp>
            <p:nvSpPr>
              <p:cNvPr id="51211" name="Text Box 8">
                <a:extLst>
                  <a:ext uri="{FF2B5EF4-FFF2-40B4-BE49-F238E27FC236}">
                    <a16:creationId xmlns:a16="http://schemas.microsoft.com/office/drawing/2014/main" xmlns="" id="{F3592753-EE20-AB46-885E-81B4A68FBD51}"/>
                  </a:ext>
                </a:extLst>
              </p:cNvPr>
              <p:cNvSpPr txBox="1">
                <a:spLocks noChangeArrowheads="1"/>
              </p:cNvSpPr>
              <p:nvPr/>
            </p:nvSpPr>
            <p:spPr bwMode="auto">
              <a:xfrm>
                <a:off x="3696" y="3203"/>
                <a:ext cx="18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isset()</a:t>
                </a:r>
              </a:p>
              <a:p>
                <a:pPr eaLnBrk="1" hangingPunct="1"/>
                <a:r>
                  <a:rPr lang="en-US" altLang="en-US" sz="2000" b="1">
                    <a:latin typeface="Arial Narrow" panose="020B0604020202020204" pitchFamily="34" charset="0"/>
                  </a:rPr>
                  <a:t>finds out if a cookie is set</a:t>
                </a:r>
              </a:p>
            </p:txBody>
          </p:sp>
          <p:sp>
            <p:nvSpPr>
              <p:cNvPr id="51212" name="Text Box 9">
                <a:extLst>
                  <a:ext uri="{FF2B5EF4-FFF2-40B4-BE49-F238E27FC236}">
                    <a16:creationId xmlns:a16="http://schemas.microsoft.com/office/drawing/2014/main" xmlns="" id="{1785DFB7-69F9-834F-8566-42B1542E3A28}"/>
                  </a:ext>
                </a:extLst>
              </p:cNvPr>
              <p:cNvSpPr txBox="1">
                <a:spLocks noChangeArrowheads="1"/>
              </p:cNvSpPr>
              <p:nvPr/>
            </p:nvSpPr>
            <p:spPr bwMode="auto">
              <a:xfrm>
                <a:off x="3742" y="2478"/>
                <a:ext cx="11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endParaRPr lang="en-GB" altLang="en-US"/>
              </a:p>
            </p:txBody>
          </p:sp>
          <p:sp>
            <p:nvSpPr>
              <p:cNvPr id="51213" name="Text Box 10">
                <a:extLst>
                  <a:ext uri="{FF2B5EF4-FFF2-40B4-BE49-F238E27FC236}">
                    <a16:creationId xmlns:a16="http://schemas.microsoft.com/office/drawing/2014/main" xmlns="" id="{C1093E48-4B4E-EC4D-B07F-658F80D69A78}"/>
                  </a:ext>
                </a:extLst>
              </p:cNvPr>
              <p:cNvSpPr txBox="1">
                <a:spLocks noChangeArrowheads="1"/>
              </p:cNvSpPr>
              <p:nvPr/>
            </p:nvSpPr>
            <p:spPr bwMode="auto">
              <a:xfrm>
                <a:off x="3696" y="2704"/>
                <a:ext cx="18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2000">
                    <a:solidFill>
                      <a:schemeClr val="tx2"/>
                    </a:solidFill>
                  </a:rPr>
                  <a:t>$_COOKIE</a:t>
                </a:r>
                <a:endParaRPr lang="en-US" altLang="en-US" sz="2000">
                  <a:latin typeface="Arial Narrow" panose="020B0604020202020204" pitchFamily="34" charset="0"/>
                </a:endParaRPr>
              </a:p>
              <a:p>
                <a:pPr eaLnBrk="1" hangingPunct="1"/>
                <a:r>
                  <a:rPr lang="en-US" altLang="en-US" sz="2000" b="1">
                    <a:latin typeface="Arial Narrow" panose="020B0604020202020204" pitchFamily="34" charset="0"/>
                  </a:rPr>
                  <a:t>contains all COOKIE data.</a:t>
                </a:r>
                <a:r>
                  <a:rPr lang="en-US" altLang="en-US" sz="2000">
                    <a:latin typeface="Arial Narrow" panose="020B0604020202020204" pitchFamily="34" charset="0"/>
                  </a:rPr>
                  <a:t> </a:t>
                </a:r>
              </a:p>
            </p:txBody>
          </p:sp>
        </p:grpSp>
        <p:sp>
          <p:nvSpPr>
            <p:cNvPr id="51208" name="Text Box 14">
              <a:hlinkClick r:id="rId4"/>
              <a:extLst>
                <a:ext uri="{FF2B5EF4-FFF2-40B4-BE49-F238E27FC236}">
                  <a16:creationId xmlns:a16="http://schemas.microsoft.com/office/drawing/2014/main" xmlns="" id="{BFB2817E-F398-3042-943B-EC12DD5DE696}"/>
                </a:ext>
              </a:extLst>
            </p:cNvPr>
            <p:cNvSpPr txBox="1">
              <a:spLocks noChangeArrowheads="1"/>
            </p:cNvSpPr>
            <p:nvPr/>
          </p:nvSpPr>
          <p:spPr bwMode="auto">
            <a:xfrm>
              <a:off x="2109" y="3702"/>
              <a:ext cx="1361" cy="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Client and Server Scripts	</a:t>
            </a:r>
          </a:p>
        </p:txBody>
      </p:sp>
      <p:pic>
        <p:nvPicPr>
          <p:cNvPr id="7" name="Content Placeholder 6" descr="4071508001.eps.png"/>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3803" r="-13803"/>
          <a:stretch>
            <a:fillRect/>
          </a:stretch>
        </p:blipFill>
        <p:spPr>
          <a:xfrm>
            <a:off x="457200" y="1447800"/>
            <a:ext cx="7086600" cy="5010888"/>
          </a:xfrm>
        </p:spPr>
      </p:pic>
    </p:spTree>
    <p:extLst>
      <p:ext uri="{BB962C8B-B14F-4D97-AF65-F5344CB8AC3E}">
        <p14:creationId xmlns:p14="http://schemas.microsoft.com/office/powerpoint/2010/main" val="152199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xmlns="" id="{56BAE3C9-E4F0-9443-B772-DEC06EF640F5}"/>
              </a:ext>
            </a:extLst>
          </p:cNvPr>
          <p:cNvSpPr>
            <a:spLocks noGrp="1" noChangeArrowheads="1"/>
          </p:cNvSpPr>
          <p:nvPr>
            <p:ph type="title"/>
          </p:nvPr>
        </p:nvSpPr>
        <p:spPr>
          <a:xfrm>
            <a:off x="0" y="0"/>
            <a:ext cx="9144000" cy="549275"/>
          </a:xfrm>
        </p:spPr>
        <p:txBody>
          <a:bodyPr/>
          <a:lstStyle/>
          <a:p>
            <a:pPr eaLnBrk="1" hangingPunct="1"/>
            <a:r>
              <a:rPr lang="en-US" altLang="en-US" sz="3000">
                <a:ea typeface="ＭＳ Ｐゴシック" panose="020B0600070205080204" pitchFamily="34" charset="-128"/>
              </a:rPr>
              <a:t>Getting Time and Date</a:t>
            </a:r>
          </a:p>
        </p:txBody>
      </p:sp>
      <p:sp>
        <p:nvSpPr>
          <p:cNvPr id="53250" name="Rectangle 3">
            <a:extLst>
              <a:ext uri="{FF2B5EF4-FFF2-40B4-BE49-F238E27FC236}">
                <a16:creationId xmlns:a16="http://schemas.microsoft.com/office/drawing/2014/main" xmlns="" id="{D14FAADE-8C86-EF48-ADAB-C74D3127A973}"/>
              </a:ext>
            </a:extLst>
          </p:cNvPr>
          <p:cNvSpPr>
            <a:spLocks noGrp="1" noChangeArrowheads="1"/>
          </p:cNvSpPr>
          <p:nvPr>
            <p:ph idx="1"/>
          </p:nvPr>
        </p:nvSpPr>
        <p:spPr>
          <a:xfrm>
            <a:off x="0" y="620713"/>
            <a:ext cx="9144000" cy="504825"/>
          </a:xfrm>
        </p:spPr>
        <p:txBody>
          <a:bodyPr/>
          <a:lstStyle/>
          <a:p>
            <a:pPr eaLnBrk="1" hangingPunct="1">
              <a:buFontTx/>
              <a:buNone/>
            </a:pPr>
            <a:r>
              <a:rPr lang="en-US" altLang="en-US" sz="2000">
                <a:solidFill>
                  <a:schemeClr val="tx2"/>
                </a:solidFill>
                <a:latin typeface="Courier New" panose="02070309020205020404" pitchFamily="49" charset="0"/>
                <a:ea typeface="ＭＳ Ｐゴシック" panose="020B0600070205080204" pitchFamily="34" charset="-128"/>
              </a:rPr>
              <a:t>date() and time () </a:t>
            </a:r>
            <a:r>
              <a:rPr lang="en-US" altLang="en-US" sz="2000" b="1">
                <a:ea typeface="ＭＳ Ｐゴシック" panose="020B0600070205080204" pitchFamily="34" charset="-128"/>
              </a:rPr>
              <a:t>formats a time or a date.</a:t>
            </a:r>
            <a:endParaRPr lang="en-US" altLang="en-US" b="1">
              <a:ea typeface="ＭＳ Ｐゴシック" panose="020B0600070205080204" pitchFamily="34" charset="-128"/>
            </a:endParaRPr>
          </a:p>
        </p:txBody>
      </p:sp>
      <p:sp>
        <p:nvSpPr>
          <p:cNvPr id="53251" name="Text Box 4">
            <a:extLst>
              <a:ext uri="{FF2B5EF4-FFF2-40B4-BE49-F238E27FC236}">
                <a16:creationId xmlns:a16="http://schemas.microsoft.com/office/drawing/2014/main" xmlns="" id="{4DD1AF85-2020-B54E-B1B4-51AD1D873AD5}"/>
              </a:ext>
            </a:extLst>
          </p:cNvPr>
          <p:cNvSpPr txBox="1">
            <a:spLocks noChangeArrowheads="1"/>
          </p:cNvSpPr>
          <p:nvPr/>
        </p:nvSpPr>
        <p:spPr bwMode="auto">
          <a:xfrm>
            <a:off x="250825" y="1412875"/>
            <a:ext cx="5689600" cy="2205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//Prints something like: Monday</a:t>
            </a:r>
          </a:p>
          <a:p>
            <a:pPr eaLnBrk="1" hangingPunct="1"/>
            <a:r>
              <a:rPr lang="en-US" altLang="en-US"/>
              <a:t>echo </a:t>
            </a:r>
            <a:r>
              <a:rPr lang="en-US" altLang="en-US">
                <a:solidFill>
                  <a:schemeClr val="tx2"/>
                </a:solidFill>
              </a:rPr>
              <a:t>date("l");</a:t>
            </a:r>
          </a:p>
          <a:p>
            <a:pPr eaLnBrk="1" hangingPunct="1"/>
            <a:endParaRPr lang="en-US" altLang="en-US"/>
          </a:p>
          <a:p>
            <a:pPr eaLnBrk="1" hangingPunct="1"/>
            <a:r>
              <a:rPr lang="en-US" altLang="en-US"/>
              <a:t>//Like: Monday 15th of January 2003 05:51:38 AM</a:t>
            </a:r>
          </a:p>
          <a:p>
            <a:pPr eaLnBrk="1" hangingPunct="1"/>
            <a:r>
              <a:rPr lang="en-US" altLang="en-US"/>
              <a:t>echo </a:t>
            </a:r>
            <a:r>
              <a:rPr lang="en-US" altLang="en-US">
                <a:solidFill>
                  <a:schemeClr val="tx2"/>
                </a:solidFill>
              </a:rPr>
              <a:t>date("l jS \of F Y h:i:s A");</a:t>
            </a:r>
          </a:p>
          <a:p>
            <a:pPr eaLnBrk="1" hangingPunct="1"/>
            <a:endParaRPr lang="en-US" altLang="en-US"/>
          </a:p>
          <a:p>
            <a:pPr eaLnBrk="1" hangingPunct="1"/>
            <a:r>
              <a:rPr lang="en-US" altLang="en-US"/>
              <a:t>//Like: Monday the 15th</a:t>
            </a:r>
          </a:p>
          <a:p>
            <a:pPr eaLnBrk="1" hangingPunct="1"/>
            <a:r>
              <a:rPr lang="en-US" altLang="en-US"/>
              <a:t>echo </a:t>
            </a:r>
            <a:r>
              <a:rPr lang="en-US" altLang="en-US">
                <a:solidFill>
                  <a:schemeClr val="tx2"/>
                </a:solidFill>
              </a:rPr>
              <a:t>date("l \\t\h\e jS");</a:t>
            </a:r>
          </a:p>
          <a:p>
            <a:pPr eaLnBrk="1" hangingPunct="1"/>
            <a:r>
              <a:rPr lang="en-US" altLang="en-US"/>
              <a:t>?&gt;</a:t>
            </a:r>
          </a:p>
        </p:txBody>
      </p:sp>
      <p:sp>
        <p:nvSpPr>
          <p:cNvPr id="53252" name="Text Box 6">
            <a:extLst>
              <a:ext uri="{FF2B5EF4-FFF2-40B4-BE49-F238E27FC236}">
                <a16:creationId xmlns:a16="http://schemas.microsoft.com/office/drawing/2014/main" xmlns="" id="{62BF6288-253C-9144-804F-87CBDBF1BCBD}"/>
              </a:ext>
            </a:extLst>
          </p:cNvPr>
          <p:cNvSpPr txBox="1">
            <a:spLocks noChangeArrowheads="1"/>
          </p:cNvSpPr>
          <p:nvPr/>
        </p:nvSpPr>
        <p:spPr bwMode="auto">
          <a:xfrm>
            <a:off x="6156325" y="2060575"/>
            <a:ext cx="2665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latin typeface="Arial Narrow" panose="020B0604020202020204" pitchFamily="34" charset="0"/>
              </a:rPr>
              <a:t>date()</a:t>
            </a:r>
            <a:r>
              <a:rPr lang="en-US" altLang="en-US" sz="2000">
                <a:latin typeface="Arial Narrow" panose="020B0604020202020204" pitchFamily="34" charset="0"/>
              </a:rPr>
              <a:t> returns a string formatted according to the specified format.</a:t>
            </a:r>
          </a:p>
        </p:txBody>
      </p:sp>
      <p:sp>
        <p:nvSpPr>
          <p:cNvPr id="53253" name="Text Box 8">
            <a:hlinkClick r:id="rId3"/>
            <a:extLst>
              <a:ext uri="{FF2B5EF4-FFF2-40B4-BE49-F238E27FC236}">
                <a16:creationId xmlns:a16="http://schemas.microsoft.com/office/drawing/2014/main" xmlns="" id="{0CD6927F-214D-AD44-AA4E-A896A91648C3}"/>
              </a:ext>
            </a:extLst>
          </p:cNvPr>
          <p:cNvSpPr txBox="1">
            <a:spLocks noChangeArrowheads="1"/>
          </p:cNvSpPr>
          <p:nvPr/>
        </p:nvSpPr>
        <p:spPr bwMode="auto">
          <a:xfrm>
            <a:off x="323850" y="6092825"/>
            <a:ext cx="7848600" cy="365125"/>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solidFill>
                  <a:schemeClr val="tx2"/>
                </a:solidFill>
                <a:latin typeface="Arial Narrow" panose="020B0604020202020204" pitchFamily="34" charset="0"/>
              </a:rPr>
              <a:t>*Here is more on date/time formats:  </a:t>
            </a:r>
            <a:r>
              <a:rPr lang="en-GB" altLang="en-US" sz="2000">
                <a:latin typeface="Arial Narrow" panose="020B0604020202020204" pitchFamily="34" charset="0"/>
              </a:rPr>
              <a:t>http://uk.php.net/manual/en/function.date.php</a:t>
            </a:r>
            <a:endParaRPr lang="en-US" altLang="en-US" sz="2000">
              <a:latin typeface="Arial Narrow" panose="020B0604020202020204" pitchFamily="34" charset="0"/>
            </a:endParaRPr>
          </a:p>
        </p:txBody>
      </p:sp>
      <p:sp>
        <p:nvSpPr>
          <p:cNvPr id="53254" name="Text Box 9">
            <a:extLst>
              <a:ext uri="{FF2B5EF4-FFF2-40B4-BE49-F238E27FC236}">
                <a16:creationId xmlns:a16="http://schemas.microsoft.com/office/drawing/2014/main" xmlns="" id="{2F6F2E0C-94B7-0E46-ACED-57BF50BBCC82}"/>
              </a:ext>
            </a:extLst>
          </p:cNvPr>
          <p:cNvSpPr txBox="1">
            <a:spLocks noChangeArrowheads="1"/>
          </p:cNvSpPr>
          <p:nvPr/>
        </p:nvSpPr>
        <p:spPr bwMode="auto">
          <a:xfrm>
            <a:off x="250825" y="4076700"/>
            <a:ext cx="6265863" cy="17795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&lt;?php</a:t>
            </a:r>
          </a:p>
          <a:p>
            <a:pPr eaLnBrk="1" hangingPunct="1"/>
            <a:r>
              <a:rPr lang="en-US" altLang="en-US"/>
              <a:t>$nextWeek = </a:t>
            </a:r>
            <a:r>
              <a:rPr lang="en-US" altLang="en-US">
                <a:solidFill>
                  <a:schemeClr val="tx2"/>
                </a:solidFill>
              </a:rPr>
              <a:t>time()</a:t>
            </a:r>
            <a:r>
              <a:rPr lang="en-US" altLang="en-US"/>
              <a:t> + (7 * 24 * 60 * 60);</a:t>
            </a:r>
          </a:p>
          <a:p>
            <a:pPr eaLnBrk="1" hangingPunct="1"/>
            <a:r>
              <a:rPr lang="en-US" altLang="en-US"/>
              <a:t>                   // 7 days; 24 hours; 60 mins; 60secs</a:t>
            </a:r>
          </a:p>
          <a:p>
            <a:pPr eaLnBrk="1" hangingPunct="1"/>
            <a:r>
              <a:rPr lang="en-US" altLang="en-US"/>
              <a:t>echo 'Now:      '. </a:t>
            </a:r>
            <a:r>
              <a:rPr lang="en-US" altLang="en-US">
                <a:solidFill>
                  <a:schemeClr val="tx2"/>
                </a:solidFill>
              </a:rPr>
              <a:t>date('Y-m-d')</a:t>
            </a:r>
            <a:r>
              <a:rPr lang="en-US" altLang="en-US"/>
              <a:t> ."\n";</a:t>
            </a:r>
          </a:p>
          <a:p>
            <a:pPr eaLnBrk="1" hangingPunct="1"/>
            <a:r>
              <a:rPr lang="en-US" altLang="en-US"/>
              <a:t>echo 'Next Week: '. </a:t>
            </a:r>
            <a:r>
              <a:rPr lang="en-US" altLang="en-US">
                <a:solidFill>
                  <a:schemeClr val="tx2"/>
                </a:solidFill>
              </a:rPr>
              <a:t>date('Y-m-d', $nextWeek)</a:t>
            </a:r>
            <a:r>
              <a:rPr lang="en-US" altLang="en-US"/>
              <a:t> ."\n";</a:t>
            </a:r>
          </a:p>
          <a:p>
            <a:pPr eaLnBrk="1" hangingPunct="1"/>
            <a:r>
              <a:rPr lang="en-US" altLang="en-US"/>
              <a:t>?&gt;</a:t>
            </a:r>
          </a:p>
          <a:p>
            <a:pPr eaLnBrk="1" hangingPunct="1"/>
            <a:endParaRPr lang="en-GB" altLang="en-US"/>
          </a:p>
          <a:p>
            <a:pPr eaLnBrk="1" hangingPunct="1"/>
            <a:endParaRPr lang="en-US" altLang="en-US"/>
          </a:p>
        </p:txBody>
      </p:sp>
      <p:sp>
        <p:nvSpPr>
          <p:cNvPr id="53255" name="Text Box 10">
            <a:extLst>
              <a:ext uri="{FF2B5EF4-FFF2-40B4-BE49-F238E27FC236}">
                <a16:creationId xmlns:a16="http://schemas.microsoft.com/office/drawing/2014/main" xmlns="" id="{002F0BCD-4BF5-E340-B983-728FAD9A80B4}"/>
              </a:ext>
            </a:extLst>
          </p:cNvPr>
          <p:cNvSpPr txBox="1">
            <a:spLocks noChangeArrowheads="1"/>
          </p:cNvSpPr>
          <p:nvPr/>
        </p:nvSpPr>
        <p:spPr bwMode="auto">
          <a:xfrm>
            <a:off x="6948488" y="4437063"/>
            <a:ext cx="1944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latin typeface="Arial Narrow" panose="020B0604020202020204" pitchFamily="34" charset="0"/>
              </a:rPr>
              <a:t>time()</a:t>
            </a:r>
            <a:r>
              <a:rPr lang="en-US" altLang="en-US" sz="2000">
                <a:latin typeface="Arial Narrow" panose="020B0604020202020204" pitchFamily="34" charset="0"/>
              </a:rPr>
              <a:t> returns current Unix timestamp</a:t>
            </a:r>
          </a:p>
        </p:txBody>
      </p:sp>
      <p:sp>
        <p:nvSpPr>
          <p:cNvPr id="53256" name="Text Box 11">
            <a:hlinkClick r:id="rId4"/>
            <a:extLst>
              <a:ext uri="{FF2B5EF4-FFF2-40B4-BE49-F238E27FC236}">
                <a16:creationId xmlns:a16="http://schemas.microsoft.com/office/drawing/2014/main" xmlns="" id="{5ACAEF31-916A-AF4F-81DD-F9FADE946684}"/>
              </a:ext>
            </a:extLst>
          </p:cNvPr>
          <p:cNvSpPr txBox="1">
            <a:spLocks noChangeArrowheads="1"/>
          </p:cNvSpPr>
          <p:nvPr/>
        </p:nvSpPr>
        <p:spPr bwMode="auto">
          <a:xfrm>
            <a:off x="3563938" y="3068638"/>
            <a:ext cx="2160587"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
        <p:nvSpPr>
          <p:cNvPr id="53257" name="Text Box 12">
            <a:hlinkClick r:id="rId5"/>
            <a:extLst>
              <a:ext uri="{FF2B5EF4-FFF2-40B4-BE49-F238E27FC236}">
                <a16:creationId xmlns:a16="http://schemas.microsoft.com/office/drawing/2014/main" xmlns="" id="{29C3584C-B776-3643-A78D-A7E7EFAD1A18}"/>
              </a:ext>
            </a:extLst>
          </p:cNvPr>
          <p:cNvSpPr txBox="1">
            <a:spLocks noChangeArrowheads="1"/>
          </p:cNvSpPr>
          <p:nvPr/>
        </p:nvSpPr>
        <p:spPr bwMode="auto">
          <a:xfrm>
            <a:off x="4067175" y="5373688"/>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xmlns="" id="{C9B50BA7-47C8-284B-BA42-AF9B6AB78CC9}"/>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Required Fields in User-Entered Data</a:t>
            </a:r>
            <a:endParaRPr lang="en-US" altLang="en-US">
              <a:ea typeface="ＭＳ Ｐゴシック" panose="020B0600070205080204" pitchFamily="34" charset="-128"/>
            </a:endParaRPr>
          </a:p>
        </p:txBody>
      </p:sp>
      <p:sp>
        <p:nvSpPr>
          <p:cNvPr id="55298" name="Rectangle 3">
            <a:extLst>
              <a:ext uri="{FF2B5EF4-FFF2-40B4-BE49-F238E27FC236}">
                <a16:creationId xmlns:a16="http://schemas.microsoft.com/office/drawing/2014/main" xmlns="" id="{D2FF7B2F-8FFD-ED47-B1F7-8972ED75DD57}"/>
              </a:ext>
            </a:extLst>
          </p:cNvPr>
          <p:cNvSpPr>
            <a:spLocks noGrp="1" noChangeArrowheads="1"/>
          </p:cNvSpPr>
          <p:nvPr>
            <p:ph idx="1"/>
          </p:nvPr>
        </p:nvSpPr>
        <p:spPr>
          <a:xfrm>
            <a:off x="0" y="765175"/>
            <a:ext cx="9144000" cy="773113"/>
          </a:xfrm>
        </p:spPr>
        <p:txBody>
          <a:bodyPr/>
          <a:lstStyle/>
          <a:p>
            <a:pPr eaLnBrk="1" hangingPunct="1">
              <a:buFontTx/>
              <a:buNone/>
            </a:pPr>
            <a:r>
              <a:rPr lang="en-GB" altLang="en-US" sz="1800" b="1">
                <a:ea typeface="ＭＳ Ｐゴシック" panose="020B0600070205080204" pitchFamily="34" charset="-128"/>
              </a:rPr>
              <a:t>A multipurpose script which asks users for some basic contact information and then checks to </a:t>
            </a:r>
          </a:p>
          <a:p>
            <a:pPr eaLnBrk="1" hangingPunct="1">
              <a:buFontTx/>
              <a:buNone/>
            </a:pPr>
            <a:r>
              <a:rPr lang="en-GB" altLang="en-US" sz="1800" b="1">
                <a:ea typeface="ＭＳ Ｐゴシック" panose="020B0600070205080204" pitchFamily="34" charset="-128"/>
              </a:rPr>
              <a:t>see that the required fields have been entered.</a:t>
            </a:r>
            <a:endParaRPr lang="en-US" altLang="en-US" sz="1800" b="1">
              <a:ea typeface="ＭＳ Ｐゴシック" panose="020B0600070205080204" pitchFamily="34" charset="-128"/>
            </a:endParaRPr>
          </a:p>
        </p:txBody>
      </p:sp>
      <p:sp>
        <p:nvSpPr>
          <p:cNvPr id="55299" name="Text Box 4">
            <a:extLst>
              <a:ext uri="{FF2B5EF4-FFF2-40B4-BE49-F238E27FC236}">
                <a16:creationId xmlns:a16="http://schemas.microsoft.com/office/drawing/2014/main" xmlns="" id="{C3B7FF8A-0815-D44F-864F-EAAB4B647AAF}"/>
              </a:ext>
            </a:extLst>
          </p:cNvPr>
          <p:cNvSpPr txBox="1">
            <a:spLocks noChangeArrowheads="1"/>
          </p:cNvSpPr>
          <p:nvPr/>
        </p:nvSpPr>
        <p:spPr bwMode="auto">
          <a:xfrm>
            <a:off x="179388" y="1484313"/>
            <a:ext cx="8713787" cy="1836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sz="1200" dirty="0"/>
              <a:t>&lt;html&gt;</a:t>
            </a:r>
          </a:p>
          <a:p>
            <a:pPr eaLnBrk="1" hangingPunct="1">
              <a:lnSpc>
                <a:spcPct val="100000"/>
              </a:lnSpc>
            </a:pPr>
            <a:r>
              <a:rPr lang="en-US" altLang="en-US" sz="1200" dirty="0"/>
              <a:t>&lt;!-- </a:t>
            </a:r>
            <a:r>
              <a:rPr lang="en-US" altLang="en-US" sz="1200" dirty="0" err="1">
                <a:solidFill>
                  <a:schemeClr val="tx2"/>
                </a:solidFill>
              </a:rPr>
              <a:t>form_checker.php</a:t>
            </a:r>
            <a:r>
              <a:rPr lang="en-US" altLang="en-US" sz="1200" dirty="0"/>
              <a:t> COMP334 --&gt;</a:t>
            </a:r>
          </a:p>
          <a:p>
            <a:pPr eaLnBrk="1" hangingPunct="1">
              <a:lnSpc>
                <a:spcPct val="100000"/>
              </a:lnSpc>
            </a:pPr>
            <a:r>
              <a:rPr lang="en-US" altLang="en-US" sz="1200" dirty="0"/>
              <a:t>&lt;head&gt;</a:t>
            </a:r>
          </a:p>
          <a:p>
            <a:pPr eaLnBrk="1" hangingPunct="1">
              <a:lnSpc>
                <a:spcPct val="100000"/>
              </a:lnSpc>
            </a:pPr>
            <a:r>
              <a:rPr lang="en-US" altLang="en-US" sz="1200" dirty="0"/>
              <a:t>&lt;title&gt;PHP Form example&lt;/title&gt;</a:t>
            </a:r>
          </a:p>
          <a:p>
            <a:pPr eaLnBrk="1" hangingPunct="1">
              <a:lnSpc>
                <a:spcPct val="100000"/>
              </a:lnSpc>
            </a:pPr>
            <a:r>
              <a:rPr lang="en-US" altLang="en-US" sz="1200" dirty="0"/>
              <a:t>&lt;/head&gt;</a:t>
            </a:r>
          </a:p>
          <a:p>
            <a:pPr eaLnBrk="1" hangingPunct="1">
              <a:lnSpc>
                <a:spcPct val="100000"/>
              </a:lnSpc>
            </a:pPr>
            <a:r>
              <a:rPr lang="en-US" altLang="en-US" sz="1200" dirty="0"/>
              <a:t>&lt;body&gt;</a:t>
            </a:r>
          </a:p>
          <a:p>
            <a:pPr eaLnBrk="1" hangingPunct="1">
              <a:lnSpc>
                <a:spcPct val="100000"/>
              </a:lnSpc>
            </a:pPr>
            <a:r>
              <a:rPr lang="en-US" altLang="en-US" sz="1200" dirty="0">
                <a:solidFill>
                  <a:schemeClr val="tx2"/>
                </a:solidFill>
              </a:rPr>
              <a:t>&lt;?</a:t>
            </a:r>
            <a:r>
              <a:rPr lang="en-US" altLang="en-US" sz="1200" dirty="0" err="1">
                <a:solidFill>
                  <a:schemeClr val="tx2"/>
                </a:solidFill>
              </a:rPr>
              <a:t>php</a:t>
            </a:r>
            <a:endParaRPr lang="en-US" altLang="en-US" sz="1200" dirty="0">
              <a:solidFill>
                <a:schemeClr val="tx2"/>
              </a:solidFill>
            </a:endParaRPr>
          </a:p>
          <a:p>
            <a:pPr eaLnBrk="1" hangingPunct="1">
              <a:lnSpc>
                <a:spcPct val="100000"/>
              </a:lnSpc>
            </a:pPr>
            <a:r>
              <a:rPr lang="en-US" altLang="en-US" sz="1200" dirty="0">
                <a:solidFill>
                  <a:srgbClr val="009900"/>
                </a:solidFill>
              </a:rPr>
              <a:t>/*declare some functions*/</a:t>
            </a:r>
          </a:p>
        </p:txBody>
      </p:sp>
      <p:sp>
        <p:nvSpPr>
          <p:cNvPr id="55300" name="Text Box 5">
            <a:extLst>
              <a:ext uri="{FF2B5EF4-FFF2-40B4-BE49-F238E27FC236}">
                <a16:creationId xmlns:a16="http://schemas.microsoft.com/office/drawing/2014/main" xmlns="" id="{924B6F3B-78A6-4B47-B0C3-425726E0B725}"/>
              </a:ext>
            </a:extLst>
          </p:cNvPr>
          <p:cNvSpPr txBox="1">
            <a:spLocks noChangeArrowheads="1"/>
          </p:cNvSpPr>
          <p:nvPr/>
        </p:nvSpPr>
        <p:spPr bwMode="auto">
          <a:xfrm>
            <a:off x="179388" y="3933825"/>
            <a:ext cx="8713787" cy="2640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1200" dirty="0">
                <a:solidFill>
                  <a:schemeClr val="accent2"/>
                </a:solidFill>
              </a:rPr>
              <a:t>function</a:t>
            </a:r>
            <a:r>
              <a:rPr lang="en-US" altLang="en-US" sz="1200" dirty="0"/>
              <a:t> </a:t>
            </a:r>
            <a:r>
              <a:rPr lang="en-US" altLang="en-US" sz="1200" dirty="0" err="1">
                <a:solidFill>
                  <a:schemeClr val="accent2"/>
                </a:solidFill>
              </a:rPr>
              <a:t>print_form</a:t>
            </a:r>
            <a:r>
              <a:rPr lang="en-US" altLang="en-US" sz="1200" dirty="0"/>
              <a:t>(</a:t>
            </a:r>
            <a:r>
              <a:rPr lang="en-US" altLang="en-US" sz="1200" dirty="0">
                <a:solidFill>
                  <a:schemeClr val="tx2"/>
                </a:solidFill>
              </a:rPr>
              <a:t>$</a:t>
            </a:r>
            <a:r>
              <a:rPr lang="en-US" altLang="en-US" sz="1200" dirty="0" err="1">
                <a:solidFill>
                  <a:schemeClr val="tx2"/>
                </a:solidFill>
              </a:rPr>
              <a:t>f_name</a:t>
            </a:r>
            <a:r>
              <a:rPr lang="en-US" altLang="en-US" sz="1200" dirty="0"/>
              <a:t>, </a:t>
            </a:r>
            <a:r>
              <a:rPr lang="en-US" altLang="en-US" sz="1200" dirty="0">
                <a:solidFill>
                  <a:schemeClr val="tx2"/>
                </a:solidFill>
              </a:rPr>
              <a:t>$</a:t>
            </a:r>
            <a:r>
              <a:rPr lang="en-US" altLang="en-US" sz="1200" dirty="0" err="1">
                <a:solidFill>
                  <a:schemeClr val="tx2"/>
                </a:solidFill>
              </a:rPr>
              <a:t>l_name</a:t>
            </a:r>
            <a:r>
              <a:rPr lang="en-US" altLang="en-US" sz="1200" dirty="0"/>
              <a:t>, </a:t>
            </a:r>
            <a:r>
              <a:rPr lang="en-US" altLang="en-US" sz="1200" dirty="0">
                <a:solidFill>
                  <a:schemeClr val="tx2"/>
                </a:solidFill>
              </a:rPr>
              <a:t>$email</a:t>
            </a:r>
            <a:r>
              <a:rPr lang="en-US" altLang="en-US" sz="1200" dirty="0"/>
              <a:t>, </a:t>
            </a:r>
            <a:r>
              <a:rPr lang="en-US" altLang="en-US" sz="1200" dirty="0">
                <a:solidFill>
                  <a:schemeClr val="tx2"/>
                </a:solidFill>
              </a:rPr>
              <a:t>$</a:t>
            </a:r>
            <a:r>
              <a:rPr lang="en-US" altLang="en-US" sz="1200" dirty="0" err="1">
                <a:solidFill>
                  <a:schemeClr val="tx2"/>
                </a:solidFill>
              </a:rPr>
              <a:t>os</a:t>
            </a:r>
            <a:r>
              <a:rPr lang="en-US" altLang="en-US" sz="1200" dirty="0"/>
              <a:t>)</a:t>
            </a:r>
          </a:p>
          <a:p>
            <a:pPr eaLnBrk="1" hangingPunct="1"/>
            <a:r>
              <a:rPr lang="en-US" altLang="en-US" sz="1200" dirty="0">
                <a:solidFill>
                  <a:schemeClr val="accent2"/>
                </a:solidFill>
              </a:rPr>
              <a:t>{</a:t>
            </a:r>
          </a:p>
          <a:p>
            <a:pPr eaLnBrk="1" hangingPunct="1"/>
            <a:r>
              <a:rPr lang="en-US" altLang="en-US" sz="1200" dirty="0">
                <a:solidFill>
                  <a:schemeClr val="tx2"/>
                </a:solidFill>
              </a:rPr>
              <a:t>?&gt;</a:t>
            </a:r>
          </a:p>
          <a:p>
            <a:pPr eaLnBrk="1" hangingPunct="1"/>
            <a:endParaRPr lang="en-US" altLang="en-US" sz="1200" dirty="0"/>
          </a:p>
          <a:p>
            <a:pPr eaLnBrk="1" hangingPunct="1"/>
            <a:r>
              <a:rPr lang="en-US" altLang="en-US" sz="1200" dirty="0"/>
              <a:t> &lt;form action="</a:t>
            </a:r>
            <a:r>
              <a:rPr lang="en-US" altLang="en-US" sz="1200" dirty="0" err="1">
                <a:solidFill>
                  <a:schemeClr val="tx2"/>
                </a:solidFill>
              </a:rPr>
              <a:t>form_checker.php</a:t>
            </a:r>
            <a:r>
              <a:rPr lang="en-US" altLang="en-US" sz="1200" dirty="0"/>
              <a:t>" method=</a:t>
            </a:r>
            <a:r>
              <a:rPr lang="ja-JP" altLang="en-US" sz="1200"/>
              <a:t>“</a:t>
            </a:r>
            <a:r>
              <a:rPr lang="en-US" altLang="ja-JP" sz="1200" dirty="0">
                <a:solidFill>
                  <a:schemeClr val="tx2"/>
                </a:solidFill>
              </a:rPr>
              <a:t>POST</a:t>
            </a:r>
            <a:r>
              <a:rPr lang="en-US" altLang="ja-JP" sz="1200" dirty="0"/>
              <a:t>"&gt;</a:t>
            </a:r>
          </a:p>
          <a:p>
            <a:pPr eaLnBrk="1" hangingPunct="1"/>
            <a:r>
              <a:rPr lang="en-US" altLang="en-US" sz="1200" dirty="0"/>
              <a:t> First Name: &lt;input type="text" name="</a:t>
            </a:r>
            <a:r>
              <a:rPr lang="en-US" altLang="en-US" sz="1200" dirty="0" err="1"/>
              <a:t>f_name</a:t>
            </a:r>
            <a:r>
              <a:rPr lang="en-US" altLang="en-US" sz="1200" dirty="0"/>
              <a:t>" value="</a:t>
            </a:r>
            <a:r>
              <a:rPr lang="en-US" altLang="en-US" sz="1200" dirty="0">
                <a:solidFill>
                  <a:schemeClr val="tx2"/>
                </a:solidFill>
              </a:rPr>
              <a:t>&lt;?</a:t>
            </a:r>
            <a:r>
              <a:rPr lang="en-US" altLang="en-US" sz="1200" dirty="0" err="1">
                <a:solidFill>
                  <a:schemeClr val="tx2"/>
                </a:solidFill>
              </a:rPr>
              <a:t>php</a:t>
            </a:r>
            <a:r>
              <a:rPr lang="en-US" altLang="en-US" sz="1200" dirty="0">
                <a:solidFill>
                  <a:schemeClr val="tx2"/>
                </a:solidFill>
              </a:rPr>
              <a:t> echo $</a:t>
            </a:r>
            <a:r>
              <a:rPr lang="en-US" altLang="en-US" sz="1200" dirty="0" err="1">
                <a:solidFill>
                  <a:schemeClr val="tx2"/>
                </a:solidFill>
              </a:rPr>
              <a:t>f_name</a:t>
            </a:r>
            <a:r>
              <a:rPr lang="en-US" altLang="en-US" sz="1200" dirty="0">
                <a:solidFill>
                  <a:schemeClr val="tx2"/>
                </a:solidFill>
              </a:rPr>
              <a:t>?&gt;</a:t>
            </a:r>
            <a:r>
              <a:rPr lang="ja-JP" altLang="en-US" sz="1200"/>
              <a:t>“</a:t>
            </a:r>
            <a:r>
              <a:rPr lang="en-US" altLang="ja-JP" sz="1200" dirty="0"/>
              <a:t> /&gt; &lt;</a:t>
            </a:r>
            <a:r>
              <a:rPr lang="en-US" altLang="ja-JP" sz="1200" dirty="0" err="1"/>
              <a:t>br</a:t>
            </a:r>
            <a:r>
              <a:rPr lang="en-US" altLang="ja-JP" sz="1200" dirty="0"/>
              <a:t>/&gt;</a:t>
            </a:r>
          </a:p>
          <a:p>
            <a:pPr eaLnBrk="1" hangingPunct="1"/>
            <a:r>
              <a:rPr lang="en-US" altLang="en-US" sz="1200" dirty="0"/>
              <a:t> Last Name &lt;b&gt;*&lt;/b&gt;:&lt;input type="text" name="</a:t>
            </a:r>
            <a:r>
              <a:rPr lang="en-US" altLang="en-US" sz="1200" dirty="0" err="1"/>
              <a:t>l_name</a:t>
            </a:r>
            <a:r>
              <a:rPr lang="en-US" altLang="en-US" sz="1200" dirty="0"/>
              <a:t>" value="</a:t>
            </a:r>
            <a:r>
              <a:rPr lang="en-US" altLang="en-US" sz="1200" dirty="0">
                <a:solidFill>
                  <a:schemeClr val="tx2"/>
                </a:solidFill>
              </a:rPr>
              <a:t>&lt;?</a:t>
            </a:r>
            <a:r>
              <a:rPr lang="en-US" altLang="en-US" sz="1200" dirty="0" err="1">
                <a:solidFill>
                  <a:schemeClr val="tx2"/>
                </a:solidFill>
              </a:rPr>
              <a:t>php</a:t>
            </a:r>
            <a:r>
              <a:rPr lang="en-US" altLang="en-US" sz="1200" dirty="0">
                <a:solidFill>
                  <a:schemeClr val="tx2"/>
                </a:solidFill>
              </a:rPr>
              <a:t> echo $</a:t>
            </a:r>
            <a:r>
              <a:rPr lang="en-US" altLang="en-US" sz="1200" dirty="0" err="1">
                <a:solidFill>
                  <a:schemeClr val="tx2"/>
                </a:solidFill>
              </a:rPr>
              <a:t>l_name</a:t>
            </a:r>
            <a:r>
              <a:rPr lang="en-US" altLang="en-US" sz="1200" dirty="0">
                <a:solidFill>
                  <a:schemeClr val="tx2"/>
                </a:solidFill>
              </a:rPr>
              <a:t>?&gt;</a:t>
            </a:r>
            <a:r>
              <a:rPr lang="ja-JP" altLang="en-US" sz="1200"/>
              <a:t>“</a:t>
            </a:r>
            <a:r>
              <a:rPr lang="en-US" altLang="ja-JP" sz="1200" dirty="0"/>
              <a:t> /&gt; &lt;</a:t>
            </a:r>
            <a:r>
              <a:rPr lang="en-US" altLang="ja-JP" sz="1200" dirty="0" err="1"/>
              <a:t>br</a:t>
            </a:r>
            <a:r>
              <a:rPr lang="en-US" altLang="ja-JP" sz="1200" dirty="0"/>
              <a:t>/&gt;</a:t>
            </a:r>
          </a:p>
          <a:p>
            <a:pPr eaLnBrk="1" hangingPunct="1"/>
            <a:r>
              <a:rPr lang="en-US" altLang="en-US" sz="1200" dirty="0"/>
              <a:t> Email Address &lt;b&gt;*&lt;/b&gt;:&lt;input type="text" name="email" value="</a:t>
            </a:r>
            <a:r>
              <a:rPr lang="en-US" altLang="en-US" sz="1200" dirty="0">
                <a:solidFill>
                  <a:schemeClr val="tx2"/>
                </a:solidFill>
              </a:rPr>
              <a:t>&lt;?</a:t>
            </a:r>
            <a:r>
              <a:rPr lang="en-US" altLang="en-US" sz="1200" dirty="0" err="1">
                <a:solidFill>
                  <a:schemeClr val="tx2"/>
                </a:solidFill>
              </a:rPr>
              <a:t>php</a:t>
            </a:r>
            <a:r>
              <a:rPr lang="en-US" altLang="en-US" sz="1200" dirty="0">
                <a:solidFill>
                  <a:schemeClr val="tx2"/>
                </a:solidFill>
              </a:rPr>
              <a:t> echo</a:t>
            </a:r>
            <a:r>
              <a:rPr lang="en-US" altLang="en-US" sz="1200" dirty="0"/>
              <a:t> </a:t>
            </a:r>
            <a:r>
              <a:rPr lang="en-US" altLang="en-US" sz="1200" dirty="0">
                <a:solidFill>
                  <a:schemeClr val="tx2"/>
                </a:solidFill>
              </a:rPr>
              <a:t>$email?&gt;</a:t>
            </a:r>
            <a:r>
              <a:rPr lang="ja-JP" altLang="en-US" sz="1200"/>
              <a:t>“</a:t>
            </a:r>
            <a:r>
              <a:rPr lang="en-US" altLang="ja-JP" sz="1200" dirty="0"/>
              <a:t> /&gt; &lt;</a:t>
            </a:r>
            <a:r>
              <a:rPr lang="en-US" altLang="ja-JP" sz="1200" dirty="0" err="1"/>
              <a:t>br</a:t>
            </a:r>
            <a:r>
              <a:rPr lang="en-US" altLang="ja-JP" sz="1200" dirty="0"/>
              <a:t>/&gt;</a:t>
            </a:r>
          </a:p>
          <a:p>
            <a:pPr eaLnBrk="1" hangingPunct="1"/>
            <a:r>
              <a:rPr lang="en-US" altLang="en-US" sz="1200" dirty="0"/>
              <a:t> Operating System: &lt;input type="text" name="</a:t>
            </a:r>
            <a:r>
              <a:rPr lang="en-US" altLang="en-US" sz="1200" dirty="0" err="1"/>
              <a:t>os</a:t>
            </a:r>
            <a:r>
              <a:rPr lang="en-US" altLang="en-US" sz="1200" dirty="0"/>
              <a:t>" value="</a:t>
            </a:r>
            <a:r>
              <a:rPr lang="en-US" altLang="en-US" sz="1200" dirty="0">
                <a:solidFill>
                  <a:schemeClr val="tx2"/>
                </a:solidFill>
              </a:rPr>
              <a:t>&lt;?</a:t>
            </a:r>
            <a:r>
              <a:rPr lang="en-US" altLang="en-US" sz="1200" dirty="0" err="1">
                <a:solidFill>
                  <a:schemeClr val="tx2"/>
                </a:solidFill>
              </a:rPr>
              <a:t>php</a:t>
            </a:r>
            <a:r>
              <a:rPr lang="en-US" altLang="en-US" sz="1200" dirty="0">
                <a:solidFill>
                  <a:schemeClr val="tx2"/>
                </a:solidFill>
              </a:rPr>
              <a:t> echo</a:t>
            </a:r>
            <a:r>
              <a:rPr lang="en-US" altLang="en-US" sz="1200" dirty="0"/>
              <a:t> </a:t>
            </a:r>
            <a:r>
              <a:rPr lang="en-US" altLang="en-US" sz="1200" dirty="0">
                <a:solidFill>
                  <a:schemeClr val="tx2"/>
                </a:solidFill>
              </a:rPr>
              <a:t>$</a:t>
            </a:r>
            <a:r>
              <a:rPr lang="en-US" altLang="en-US" sz="1200" dirty="0" err="1">
                <a:solidFill>
                  <a:schemeClr val="tx2"/>
                </a:solidFill>
              </a:rPr>
              <a:t>os</a:t>
            </a:r>
            <a:r>
              <a:rPr lang="en-US" altLang="en-US" sz="1200" dirty="0">
                <a:solidFill>
                  <a:schemeClr val="tx2"/>
                </a:solidFill>
              </a:rPr>
              <a:t>?&gt;</a:t>
            </a:r>
            <a:r>
              <a:rPr lang="ja-JP" altLang="en-US" sz="1200"/>
              <a:t>“</a:t>
            </a:r>
            <a:r>
              <a:rPr lang="en-US" altLang="ja-JP" sz="1200" dirty="0"/>
              <a:t> /&gt; &lt;</a:t>
            </a:r>
            <a:r>
              <a:rPr lang="en-US" altLang="ja-JP" sz="1200" dirty="0" err="1"/>
              <a:t>br</a:t>
            </a:r>
            <a:r>
              <a:rPr lang="en-US" altLang="ja-JP" sz="1200" dirty="0"/>
              <a:t>/&gt;&lt;</a:t>
            </a:r>
            <a:r>
              <a:rPr lang="en-US" altLang="ja-JP" sz="1200" dirty="0" err="1"/>
              <a:t>br</a:t>
            </a:r>
            <a:r>
              <a:rPr lang="en-US" altLang="ja-JP" sz="1200" dirty="0"/>
              <a:t>/&gt;</a:t>
            </a:r>
          </a:p>
          <a:p>
            <a:pPr eaLnBrk="1" hangingPunct="1"/>
            <a:r>
              <a:rPr lang="en-US" altLang="en-US" sz="1200" dirty="0"/>
              <a:t> &lt;input type="submit" name="submit" value="Submit</a:t>
            </a:r>
            <a:r>
              <a:rPr lang="ja-JP" altLang="en-US" sz="1200"/>
              <a:t>“</a:t>
            </a:r>
            <a:r>
              <a:rPr lang="en-US" altLang="ja-JP" sz="1200" dirty="0"/>
              <a:t> /&gt; &lt;input type=</a:t>
            </a:r>
            <a:r>
              <a:rPr lang="ja-JP" altLang="en-US" sz="1200"/>
              <a:t>“</a:t>
            </a:r>
            <a:r>
              <a:rPr lang="en-US" altLang="ja-JP" sz="1200" dirty="0"/>
              <a:t>reset</a:t>
            </a:r>
            <a:r>
              <a:rPr lang="ja-JP" altLang="en-US" sz="1200"/>
              <a:t>“</a:t>
            </a:r>
            <a:r>
              <a:rPr lang="en-US" altLang="ja-JP" sz="1200" dirty="0"/>
              <a:t> /&gt;</a:t>
            </a:r>
          </a:p>
          <a:p>
            <a:pPr eaLnBrk="1" hangingPunct="1"/>
            <a:r>
              <a:rPr lang="en-US" altLang="en-US" sz="1200" dirty="0"/>
              <a:t> &lt;/form&gt;</a:t>
            </a:r>
          </a:p>
          <a:p>
            <a:pPr eaLnBrk="1" hangingPunct="1"/>
            <a:endParaRPr lang="en-US" altLang="en-US" sz="1200" dirty="0"/>
          </a:p>
          <a:p>
            <a:pPr eaLnBrk="1" hangingPunct="1"/>
            <a:r>
              <a:rPr lang="en-US" altLang="en-US" sz="1200" dirty="0">
                <a:solidFill>
                  <a:schemeClr val="tx2"/>
                </a:solidFill>
              </a:rPr>
              <a:t>&lt;?</a:t>
            </a:r>
            <a:r>
              <a:rPr lang="en-US" altLang="en-US" sz="1200" dirty="0" err="1">
                <a:solidFill>
                  <a:schemeClr val="tx2"/>
                </a:solidFill>
              </a:rPr>
              <a:t>php</a:t>
            </a:r>
            <a:endParaRPr lang="en-US" altLang="en-US" sz="1200" dirty="0">
              <a:solidFill>
                <a:schemeClr val="tx2"/>
              </a:solidFill>
            </a:endParaRPr>
          </a:p>
          <a:p>
            <a:pPr eaLnBrk="1" hangingPunct="1"/>
            <a:r>
              <a:rPr lang="en-US" altLang="en-US" sz="1200" dirty="0">
                <a:solidFill>
                  <a:schemeClr val="accent2"/>
                </a:solidFill>
              </a:rPr>
              <a:t>}  </a:t>
            </a:r>
            <a:r>
              <a:rPr lang="en-US" altLang="en-US" sz="1200" dirty="0"/>
              <a:t>//**  end of </a:t>
            </a:r>
            <a:r>
              <a:rPr lang="ja-JP" altLang="en-US" sz="1200"/>
              <a:t>“</a:t>
            </a:r>
            <a:r>
              <a:rPr lang="en-US" altLang="ja-JP" sz="1200" dirty="0" err="1"/>
              <a:t>print_from</a:t>
            </a:r>
            <a:r>
              <a:rPr lang="ja-JP" altLang="en-US" sz="1200"/>
              <a:t>”</a:t>
            </a:r>
            <a:r>
              <a:rPr lang="en-US" altLang="ja-JP" sz="1200" dirty="0"/>
              <a:t> function</a:t>
            </a:r>
            <a:endParaRPr lang="en-US" altLang="en-US" sz="1200" dirty="0"/>
          </a:p>
        </p:txBody>
      </p:sp>
      <p:sp>
        <p:nvSpPr>
          <p:cNvPr id="55301" name="Rectangle 6">
            <a:extLst>
              <a:ext uri="{FF2B5EF4-FFF2-40B4-BE49-F238E27FC236}">
                <a16:creationId xmlns:a16="http://schemas.microsoft.com/office/drawing/2014/main" xmlns="" id="{DB7773B5-D0F1-BF40-B7F6-E075B4E69635}"/>
              </a:ext>
            </a:extLst>
          </p:cNvPr>
          <p:cNvSpPr>
            <a:spLocks noChangeArrowheads="1"/>
          </p:cNvSpPr>
          <p:nvPr/>
        </p:nvSpPr>
        <p:spPr bwMode="auto">
          <a:xfrm>
            <a:off x="0" y="3429000"/>
            <a:ext cx="914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63" tIns="43532" rIns="87063" bIns="43532" anchor="ctr"/>
          <a:lstStyle>
            <a:lvl1pPr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gn="ctr" eaLnBrk="1" hangingPunct="1">
              <a:lnSpc>
                <a:spcPct val="100000"/>
              </a:lnSpc>
              <a:spcBef>
                <a:spcPct val="0"/>
              </a:spcBef>
            </a:pPr>
            <a:r>
              <a:rPr lang="en-GB" altLang="en-US" sz="3400">
                <a:solidFill>
                  <a:srgbClr val="009900"/>
                </a:solidFill>
                <a:latin typeface="Arial Narrow" panose="020B0604020202020204" pitchFamily="34" charset="0"/>
              </a:rPr>
              <a:t>Print Function</a:t>
            </a:r>
            <a:endParaRPr lang="en-US" altLang="en-US" sz="3400">
              <a:solidFill>
                <a:srgbClr val="009900"/>
              </a:solidFill>
              <a:latin typeface="Arial Narrow"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xmlns="" id="{59220FF9-1904-894F-8022-715C993D3137}"/>
              </a:ext>
            </a:extLst>
          </p:cNvPr>
          <p:cNvSpPr>
            <a:spLocks noGrp="1" noChangeArrowheads="1"/>
          </p:cNvSpPr>
          <p:nvPr>
            <p:ph type="title"/>
          </p:nvPr>
        </p:nvSpPr>
        <p:spPr/>
        <p:txBody>
          <a:bodyPr/>
          <a:lstStyle/>
          <a:p>
            <a:pPr eaLnBrk="1" hangingPunct="1"/>
            <a:r>
              <a:rPr lang="en-GB" altLang="en-US">
                <a:solidFill>
                  <a:srgbClr val="009900"/>
                </a:solidFill>
                <a:ea typeface="ＭＳ Ｐゴシック" panose="020B0600070205080204" pitchFamily="34" charset="-128"/>
              </a:rPr>
              <a:t>Check and Confirm Functions</a:t>
            </a:r>
            <a:endParaRPr lang="en-US" altLang="en-US">
              <a:solidFill>
                <a:srgbClr val="009900"/>
              </a:solidFill>
              <a:ea typeface="ＭＳ Ｐゴシック" panose="020B0600070205080204" pitchFamily="34" charset="-128"/>
            </a:endParaRPr>
          </a:p>
        </p:txBody>
      </p:sp>
      <p:sp>
        <p:nvSpPr>
          <p:cNvPr id="57346" name="Text Box 4">
            <a:extLst>
              <a:ext uri="{FF2B5EF4-FFF2-40B4-BE49-F238E27FC236}">
                <a16:creationId xmlns:a16="http://schemas.microsoft.com/office/drawing/2014/main" xmlns="" id="{6ACC185A-2AC2-994E-8E8B-2454A0B7CC13}"/>
              </a:ext>
            </a:extLst>
          </p:cNvPr>
          <p:cNvSpPr txBox="1">
            <a:spLocks noChangeArrowheads="1"/>
          </p:cNvSpPr>
          <p:nvPr/>
        </p:nvSpPr>
        <p:spPr bwMode="auto">
          <a:xfrm>
            <a:off x="827584" y="864979"/>
            <a:ext cx="7058025" cy="2633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a:solidFill>
                  <a:schemeClr val="accent2"/>
                </a:solidFill>
              </a:rPr>
              <a:t>function check_form</a:t>
            </a:r>
            <a:r>
              <a:rPr lang="en-US" altLang="en-US"/>
              <a:t>(</a:t>
            </a:r>
            <a:r>
              <a:rPr lang="en-US" altLang="en-US">
                <a:solidFill>
                  <a:schemeClr val="tx2"/>
                </a:solidFill>
              </a:rPr>
              <a:t>$f_name</a:t>
            </a:r>
            <a:r>
              <a:rPr lang="en-US" altLang="en-US"/>
              <a:t>, </a:t>
            </a:r>
            <a:r>
              <a:rPr lang="en-US" altLang="en-US">
                <a:solidFill>
                  <a:schemeClr val="tx2"/>
                </a:solidFill>
              </a:rPr>
              <a:t>$l_name</a:t>
            </a:r>
            <a:r>
              <a:rPr lang="en-US" altLang="en-US"/>
              <a:t>, </a:t>
            </a:r>
            <a:r>
              <a:rPr lang="en-US" altLang="en-US">
                <a:solidFill>
                  <a:schemeClr val="tx2"/>
                </a:solidFill>
              </a:rPr>
              <a:t>$email</a:t>
            </a:r>
            <a:r>
              <a:rPr lang="en-US" altLang="en-US"/>
              <a:t>, </a:t>
            </a:r>
            <a:r>
              <a:rPr lang="en-US" altLang="en-US">
                <a:solidFill>
                  <a:schemeClr val="tx2"/>
                </a:solidFill>
              </a:rPr>
              <a:t>$os</a:t>
            </a:r>
            <a:r>
              <a:rPr lang="en-US" altLang="en-US"/>
              <a:t>)</a:t>
            </a:r>
          </a:p>
          <a:p>
            <a:pPr eaLnBrk="1" hangingPunct="1">
              <a:lnSpc>
                <a:spcPct val="100000"/>
              </a:lnSpc>
            </a:pPr>
            <a:r>
              <a:rPr lang="en-US" altLang="en-US">
                <a:solidFill>
                  <a:schemeClr val="accent2"/>
                </a:solidFill>
              </a:rPr>
              <a:t>{</a:t>
            </a:r>
          </a:p>
          <a:p>
            <a:pPr eaLnBrk="1" hangingPunct="1">
              <a:lnSpc>
                <a:spcPct val="100000"/>
              </a:lnSpc>
            </a:pPr>
            <a:r>
              <a:rPr lang="en-US" altLang="en-US"/>
              <a:t>  if (!</a:t>
            </a:r>
            <a:r>
              <a:rPr lang="en-US" altLang="en-US">
                <a:solidFill>
                  <a:schemeClr val="tx2"/>
                </a:solidFill>
              </a:rPr>
              <a:t>$l_name</a:t>
            </a:r>
            <a:r>
              <a:rPr lang="en-US" altLang="en-US"/>
              <a:t>||!</a:t>
            </a:r>
            <a:r>
              <a:rPr lang="en-US" altLang="en-US">
                <a:solidFill>
                  <a:schemeClr val="tx2"/>
                </a:solidFill>
              </a:rPr>
              <a:t>$email</a:t>
            </a:r>
            <a:r>
              <a:rPr lang="en-US" altLang="en-US"/>
              <a:t>){</a:t>
            </a:r>
          </a:p>
          <a:p>
            <a:pPr eaLnBrk="1" hangingPunct="1">
              <a:lnSpc>
                <a:spcPct val="100000"/>
              </a:lnSpc>
            </a:pPr>
            <a:r>
              <a:rPr lang="en-US" altLang="en-US"/>
              <a:t>  echo "&lt;h3&gt;You are missing some required fields!&lt;/h3&gt;";</a:t>
            </a:r>
          </a:p>
          <a:p>
            <a:pPr eaLnBrk="1" hangingPunct="1">
              <a:lnSpc>
                <a:spcPct val="100000"/>
              </a:lnSpc>
            </a:pPr>
            <a:r>
              <a:rPr lang="en-US" altLang="en-US">
                <a:solidFill>
                  <a:schemeClr val="accent2"/>
                </a:solidFill>
              </a:rPr>
              <a:t>  print_form</a:t>
            </a:r>
            <a:r>
              <a:rPr lang="en-US" altLang="en-US"/>
              <a:t>(</a:t>
            </a:r>
            <a:r>
              <a:rPr lang="en-US" altLang="en-US">
                <a:solidFill>
                  <a:schemeClr val="tx2"/>
                </a:solidFill>
              </a:rPr>
              <a:t>$f_name</a:t>
            </a:r>
            <a:r>
              <a:rPr lang="en-US" altLang="en-US"/>
              <a:t>, </a:t>
            </a:r>
            <a:r>
              <a:rPr lang="en-US" altLang="en-US">
                <a:solidFill>
                  <a:schemeClr val="tx2"/>
                </a:solidFill>
              </a:rPr>
              <a:t>$l_name</a:t>
            </a:r>
            <a:r>
              <a:rPr lang="en-US" altLang="en-US"/>
              <a:t>, </a:t>
            </a:r>
            <a:r>
              <a:rPr lang="en-US" altLang="en-US">
                <a:solidFill>
                  <a:schemeClr val="tx2"/>
                </a:solidFill>
              </a:rPr>
              <a:t>$email</a:t>
            </a:r>
            <a:r>
              <a:rPr lang="en-US" altLang="en-US"/>
              <a:t>, </a:t>
            </a:r>
            <a:r>
              <a:rPr lang="en-US" altLang="en-US">
                <a:solidFill>
                  <a:schemeClr val="tx2"/>
                </a:solidFill>
              </a:rPr>
              <a:t>$os</a:t>
            </a:r>
            <a:r>
              <a:rPr lang="en-US" altLang="en-US"/>
              <a:t>);</a:t>
            </a:r>
          </a:p>
          <a:p>
            <a:pPr eaLnBrk="1" hangingPunct="1">
              <a:lnSpc>
                <a:spcPct val="100000"/>
              </a:lnSpc>
            </a:pPr>
            <a:r>
              <a:rPr lang="en-US" altLang="en-US"/>
              <a:t>  }</a:t>
            </a:r>
          </a:p>
          <a:p>
            <a:pPr eaLnBrk="1" hangingPunct="1">
              <a:lnSpc>
                <a:spcPct val="100000"/>
              </a:lnSpc>
            </a:pPr>
            <a:r>
              <a:rPr lang="en-US" altLang="en-US"/>
              <a:t>  else{</a:t>
            </a:r>
          </a:p>
          <a:p>
            <a:pPr eaLnBrk="1" hangingPunct="1">
              <a:lnSpc>
                <a:spcPct val="100000"/>
              </a:lnSpc>
            </a:pPr>
            <a:r>
              <a:rPr lang="en-US" altLang="en-US"/>
              <a:t>   </a:t>
            </a:r>
            <a:r>
              <a:rPr lang="en-US" altLang="en-US">
                <a:solidFill>
                  <a:schemeClr val="accent2"/>
                </a:solidFill>
              </a:rPr>
              <a:t>confirm_form</a:t>
            </a:r>
            <a:r>
              <a:rPr lang="en-US" altLang="en-US"/>
              <a:t>(</a:t>
            </a:r>
            <a:r>
              <a:rPr lang="en-US" altLang="en-US">
                <a:solidFill>
                  <a:schemeClr val="tx2"/>
                </a:solidFill>
              </a:rPr>
              <a:t>$f_name</a:t>
            </a:r>
            <a:r>
              <a:rPr lang="en-US" altLang="en-US"/>
              <a:t>, </a:t>
            </a:r>
            <a:r>
              <a:rPr lang="en-US" altLang="en-US">
                <a:solidFill>
                  <a:schemeClr val="tx2"/>
                </a:solidFill>
              </a:rPr>
              <a:t>$l_name</a:t>
            </a:r>
            <a:r>
              <a:rPr lang="en-US" altLang="en-US"/>
              <a:t>, </a:t>
            </a:r>
            <a:r>
              <a:rPr lang="en-US" altLang="en-US">
                <a:solidFill>
                  <a:schemeClr val="tx2"/>
                </a:solidFill>
              </a:rPr>
              <a:t>$email</a:t>
            </a:r>
            <a:r>
              <a:rPr lang="en-US" altLang="en-US"/>
              <a:t>, </a:t>
            </a:r>
            <a:r>
              <a:rPr lang="en-US" altLang="en-US">
                <a:solidFill>
                  <a:schemeClr val="tx2"/>
                </a:solidFill>
              </a:rPr>
              <a:t>$os</a:t>
            </a:r>
            <a:r>
              <a:rPr lang="en-US" altLang="en-US"/>
              <a:t>);</a:t>
            </a:r>
          </a:p>
          <a:p>
            <a:pPr eaLnBrk="1" hangingPunct="1">
              <a:lnSpc>
                <a:spcPct val="100000"/>
              </a:lnSpc>
            </a:pPr>
            <a:r>
              <a:rPr lang="en-US" altLang="en-US"/>
              <a:t>  }</a:t>
            </a:r>
          </a:p>
          <a:p>
            <a:pPr eaLnBrk="1" hangingPunct="1">
              <a:lnSpc>
                <a:spcPct val="100000"/>
              </a:lnSpc>
            </a:pPr>
            <a:r>
              <a:rPr lang="en-US" altLang="en-US">
                <a:solidFill>
                  <a:schemeClr val="accent2"/>
                </a:solidFill>
              </a:rPr>
              <a:t>}  </a:t>
            </a:r>
            <a:r>
              <a:rPr lang="en-US" altLang="en-US"/>
              <a:t>//** end of </a:t>
            </a:r>
            <a:r>
              <a:rPr lang="ja-JP" altLang="en-US"/>
              <a:t>“</a:t>
            </a:r>
            <a:r>
              <a:rPr lang="en-US" altLang="ja-JP"/>
              <a:t>check_form</a:t>
            </a:r>
            <a:r>
              <a:rPr lang="ja-JP" altLang="en-US"/>
              <a:t>”</a:t>
            </a:r>
            <a:r>
              <a:rPr lang="en-US" altLang="ja-JP"/>
              <a:t> function</a:t>
            </a:r>
            <a:endParaRPr lang="en-US" altLang="en-US"/>
          </a:p>
        </p:txBody>
      </p:sp>
      <p:sp>
        <p:nvSpPr>
          <p:cNvPr id="57347" name="Text Box 5">
            <a:extLst>
              <a:ext uri="{FF2B5EF4-FFF2-40B4-BE49-F238E27FC236}">
                <a16:creationId xmlns:a16="http://schemas.microsoft.com/office/drawing/2014/main" xmlns="" id="{36CB69DB-9B0A-E74E-BA9B-85C12D74312B}"/>
              </a:ext>
            </a:extLst>
          </p:cNvPr>
          <p:cNvSpPr txBox="1">
            <a:spLocks noChangeArrowheads="1"/>
          </p:cNvSpPr>
          <p:nvPr/>
        </p:nvSpPr>
        <p:spPr bwMode="auto">
          <a:xfrm>
            <a:off x="827584" y="3746292"/>
            <a:ext cx="7058025" cy="31448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dirty="0">
                <a:solidFill>
                  <a:schemeClr val="accent2"/>
                </a:solidFill>
              </a:rPr>
              <a:t>function </a:t>
            </a:r>
            <a:r>
              <a:rPr lang="en-US" altLang="en-US" dirty="0" err="1">
                <a:solidFill>
                  <a:schemeClr val="accent2"/>
                </a:solidFill>
              </a:rPr>
              <a:t>confirm_form</a:t>
            </a:r>
            <a:r>
              <a:rPr lang="en-US" altLang="en-US" dirty="0"/>
              <a:t>(</a:t>
            </a:r>
            <a:r>
              <a:rPr lang="en-US" altLang="en-US" dirty="0">
                <a:solidFill>
                  <a:schemeClr val="tx2"/>
                </a:solidFill>
              </a:rPr>
              <a:t>$</a:t>
            </a:r>
            <a:r>
              <a:rPr lang="en-US" altLang="en-US" dirty="0" err="1">
                <a:solidFill>
                  <a:schemeClr val="tx2"/>
                </a:solidFill>
              </a:rPr>
              <a:t>f_name</a:t>
            </a:r>
            <a:r>
              <a:rPr lang="en-US" altLang="en-US" dirty="0"/>
              <a:t>, </a:t>
            </a:r>
            <a:r>
              <a:rPr lang="en-US" altLang="en-US" dirty="0">
                <a:solidFill>
                  <a:schemeClr val="tx2"/>
                </a:solidFill>
              </a:rPr>
              <a:t>$</a:t>
            </a:r>
            <a:r>
              <a:rPr lang="en-US" altLang="en-US" dirty="0" err="1">
                <a:solidFill>
                  <a:schemeClr val="tx2"/>
                </a:solidFill>
              </a:rPr>
              <a:t>l_name</a:t>
            </a:r>
            <a:r>
              <a:rPr lang="en-US" altLang="en-US" dirty="0"/>
              <a:t>, </a:t>
            </a:r>
            <a:r>
              <a:rPr lang="en-US" altLang="en-US" dirty="0">
                <a:solidFill>
                  <a:schemeClr val="tx2"/>
                </a:solidFill>
              </a:rPr>
              <a:t>$email</a:t>
            </a:r>
            <a:r>
              <a:rPr lang="en-US" altLang="en-US" dirty="0"/>
              <a:t>, </a:t>
            </a:r>
            <a:r>
              <a:rPr lang="en-US" altLang="en-US" dirty="0">
                <a:solidFill>
                  <a:schemeClr val="tx2"/>
                </a:solidFill>
              </a:rPr>
              <a:t>$</a:t>
            </a:r>
            <a:r>
              <a:rPr lang="en-US" altLang="en-US" dirty="0" err="1">
                <a:solidFill>
                  <a:schemeClr val="tx2"/>
                </a:solidFill>
              </a:rPr>
              <a:t>os</a:t>
            </a:r>
            <a:r>
              <a:rPr lang="en-US" altLang="en-US" dirty="0"/>
              <a:t>)</a:t>
            </a:r>
          </a:p>
          <a:p>
            <a:pPr eaLnBrk="1" hangingPunct="1">
              <a:lnSpc>
                <a:spcPct val="100000"/>
              </a:lnSpc>
            </a:pPr>
            <a:r>
              <a:rPr lang="en-US" altLang="en-US" dirty="0">
                <a:solidFill>
                  <a:schemeClr val="accent2"/>
                </a:solidFill>
              </a:rPr>
              <a:t>{</a:t>
            </a:r>
          </a:p>
          <a:p>
            <a:pPr eaLnBrk="1" hangingPunct="1">
              <a:lnSpc>
                <a:spcPct val="100000"/>
              </a:lnSpc>
            </a:pPr>
            <a:r>
              <a:rPr lang="en-US" altLang="en-US" dirty="0">
                <a:solidFill>
                  <a:schemeClr val="tx2"/>
                </a:solidFill>
              </a:rPr>
              <a:t>?&gt;</a:t>
            </a:r>
          </a:p>
          <a:p>
            <a:pPr eaLnBrk="1" hangingPunct="1">
              <a:lnSpc>
                <a:spcPct val="100000"/>
              </a:lnSpc>
            </a:pPr>
            <a:endParaRPr lang="en-US" altLang="en-US" dirty="0">
              <a:solidFill>
                <a:schemeClr val="tx2"/>
              </a:solidFill>
            </a:endParaRPr>
          </a:p>
          <a:p>
            <a:pPr eaLnBrk="1" hangingPunct="1">
              <a:lnSpc>
                <a:spcPct val="100000"/>
              </a:lnSpc>
            </a:pPr>
            <a:r>
              <a:rPr lang="en-US" altLang="en-US" dirty="0"/>
              <a:t>&lt;h2&gt;Thanks! Below is the information you have sent to us.&lt;/h2&gt;</a:t>
            </a:r>
          </a:p>
          <a:p>
            <a:pPr eaLnBrk="1" hangingPunct="1">
              <a:lnSpc>
                <a:spcPct val="100000"/>
              </a:lnSpc>
            </a:pPr>
            <a:r>
              <a:rPr lang="en-US" altLang="en-US" dirty="0"/>
              <a:t>&lt;h3&gt;Contact Info&lt;/h3&gt;</a:t>
            </a:r>
          </a:p>
          <a:p>
            <a:pPr eaLnBrk="1" hangingPunct="1">
              <a:lnSpc>
                <a:spcPct val="100000"/>
              </a:lnSpc>
            </a:pPr>
            <a:endParaRPr lang="en-US" altLang="en-US" dirty="0"/>
          </a:p>
          <a:p>
            <a:pPr eaLnBrk="1" hangingPunct="1">
              <a:lnSpc>
                <a:spcPct val="100000"/>
              </a:lnSpc>
            </a:pPr>
            <a:r>
              <a:rPr lang="en-US" altLang="en-US" dirty="0">
                <a:solidFill>
                  <a:schemeClr val="tx2"/>
                </a:solidFill>
              </a:rPr>
              <a:t>&lt;?</a:t>
            </a:r>
            <a:r>
              <a:rPr lang="en-US" altLang="en-US" dirty="0" err="1">
                <a:solidFill>
                  <a:schemeClr val="tx2"/>
                </a:solidFill>
              </a:rPr>
              <a:t>php</a:t>
            </a:r>
            <a:endParaRPr lang="en-US" altLang="en-US" dirty="0">
              <a:solidFill>
                <a:schemeClr val="tx2"/>
              </a:solidFill>
            </a:endParaRPr>
          </a:p>
          <a:p>
            <a:pPr eaLnBrk="1" hangingPunct="1">
              <a:lnSpc>
                <a:spcPct val="100000"/>
              </a:lnSpc>
            </a:pPr>
            <a:r>
              <a:rPr lang="en-US" altLang="en-US" dirty="0"/>
              <a:t>echo "Name: </a:t>
            </a:r>
            <a:r>
              <a:rPr lang="en-US" altLang="en-US" dirty="0">
                <a:solidFill>
                  <a:schemeClr val="tx2"/>
                </a:solidFill>
              </a:rPr>
              <a:t>$</a:t>
            </a:r>
            <a:r>
              <a:rPr lang="en-US" altLang="en-US" dirty="0" err="1">
                <a:solidFill>
                  <a:schemeClr val="tx2"/>
                </a:solidFill>
              </a:rPr>
              <a:t>f_name</a:t>
            </a:r>
            <a:r>
              <a:rPr lang="en-US" altLang="en-US" dirty="0"/>
              <a:t> </a:t>
            </a:r>
            <a:r>
              <a:rPr lang="en-US" altLang="en-US" dirty="0">
                <a:solidFill>
                  <a:schemeClr val="tx2"/>
                </a:solidFill>
              </a:rPr>
              <a:t>$</a:t>
            </a:r>
            <a:r>
              <a:rPr lang="en-US" altLang="en-US" dirty="0" err="1">
                <a:solidFill>
                  <a:schemeClr val="tx2"/>
                </a:solidFill>
              </a:rPr>
              <a:t>l_name</a:t>
            </a:r>
            <a:r>
              <a:rPr lang="en-US" altLang="en-US" dirty="0"/>
              <a:t> &lt;</a:t>
            </a:r>
            <a:r>
              <a:rPr lang="en-US" altLang="en-US" dirty="0" err="1"/>
              <a:t>br</a:t>
            </a:r>
            <a:r>
              <a:rPr lang="en-US" altLang="en-US" dirty="0"/>
              <a:t>/&gt;";</a:t>
            </a:r>
          </a:p>
          <a:p>
            <a:pPr eaLnBrk="1" hangingPunct="1">
              <a:lnSpc>
                <a:spcPct val="100000"/>
              </a:lnSpc>
            </a:pPr>
            <a:r>
              <a:rPr lang="en-US" altLang="en-US" dirty="0"/>
              <a:t>echo "Email: </a:t>
            </a:r>
            <a:r>
              <a:rPr lang="en-US" altLang="en-US" dirty="0">
                <a:solidFill>
                  <a:schemeClr val="tx2"/>
                </a:solidFill>
              </a:rPr>
              <a:t>$email</a:t>
            </a:r>
            <a:r>
              <a:rPr lang="en-US" altLang="en-US" dirty="0"/>
              <a:t> &lt;</a:t>
            </a:r>
            <a:r>
              <a:rPr lang="en-US" altLang="en-US" dirty="0" err="1"/>
              <a:t>br</a:t>
            </a:r>
            <a:r>
              <a:rPr lang="en-US" altLang="en-US" dirty="0"/>
              <a:t>/&gt;";</a:t>
            </a:r>
          </a:p>
          <a:p>
            <a:pPr eaLnBrk="1" hangingPunct="1">
              <a:lnSpc>
                <a:spcPct val="100000"/>
              </a:lnSpc>
            </a:pPr>
            <a:r>
              <a:rPr lang="en-US" altLang="en-US" dirty="0"/>
              <a:t>echo "OS: </a:t>
            </a:r>
            <a:r>
              <a:rPr lang="en-US" altLang="en-US" dirty="0">
                <a:solidFill>
                  <a:schemeClr val="tx2"/>
                </a:solidFill>
              </a:rPr>
              <a:t>$</a:t>
            </a:r>
            <a:r>
              <a:rPr lang="en-US" altLang="en-US" dirty="0" err="1">
                <a:solidFill>
                  <a:schemeClr val="tx2"/>
                </a:solidFill>
              </a:rPr>
              <a:t>os</a:t>
            </a:r>
            <a:r>
              <a:rPr lang="en-US" altLang="en-US" dirty="0"/>
              <a:t>";</a:t>
            </a:r>
          </a:p>
          <a:p>
            <a:pPr eaLnBrk="1" hangingPunct="1">
              <a:lnSpc>
                <a:spcPct val="100000"/>
              </a:lnSpc>
            </a:pPr>
            <a:r>
              <a:rPr lang="en-US" altLang="en-US" dirty="0">
                <a:solidFill>
                  <a:schemeClr val="accent2"/>
                </a:solidFill>
              </a:rPr>
              <a:t>}   </a:t>
            </a:r>
            <a:r>
              <a:rPr lang="en-US" altLang="en-US" dirty="0"/>
              <a:t>//** end of </a:t>
            </a:r>
            <a:r>
              <a:rPr lang="ja-JP" altLang="en-US"/>
              <a:t>“</a:t>
            </a:r>
            <a:r>
              <a:rPr lang="en-US" altLang="ja-JP" dirty="0" err="1"/>
              <a:t>confirm_form</a:t>
            </a:r>
            <a:r>
              <a:rPr lang="ja-JP" altLang="en-US"/>
              <a:t>”</a:t>
            </a:r>
            <a:r>
              <a:rPr lang="en-US" altLang="ja-JP" dirty="0"/>
              <a:t> function</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xmlns="" id="{E3412B39-9C41-8B4A-8D4B-A58E8637A471}"/>
              </a:ext>
            </a:extLst>
          </p:cNvPr>
          <p:cNvSpPr>
            <a:spLocks noGrp="1" noChangeArrowheads="1"/>
          </p:cNvSpPr>
          <p:nvPr>
            <p:ph type="title"/>
          </p:nvPr>
        </p:nvSpPr>
        <p:spPr/>
        <p:txBody>
          <a:bodyPr/>
          <a:lstStyle/>
          <a:p>
            <a:pPr eaLnBrk="1" hangingPunct="1"/>
            <a:r>
              <a:rPr lang="en-GB" altLang="en-US">
                <a:solidFill>
                  <a:srgbClr val="009900"/>
                </a:solidFill>
                <a:ea typeface="ＭＳ Ｐゴシック" panose="020B0600070205080204" pitchFamily="34" charset="-128"/>
              </a:rPr>
              <a:t>Main Program</a:t>
            </a:r>
            <a:endParaRPr lang="en-US" altLang="en-US">
              <a:solidFill>
                <a:srgbClr val="009900"/>
              </a:solidFill>
              <a:ea typeface="ＭＳ Ｐゴシック" panose="020B0600070205080204" pitchFamily="34" charset="-128"/>
            </a:endParaRPr>
          </a:p>
        </p:txBody>
      </p:sp>
      <p:sp>
        <p:nvSpPr>
          <p:cNvPr id="59394" name="Text Box 4">
            <a:extLst>
              <a:ext uri="{FF2B5EF4-FFF2-40B4-BE49-F238E27FC236}">
                <a16:creationId xmlns:a16="http://schemas.microsoft.com/office/drawing/2014/main" xmlns="" id="{ACCEC706-9872-7544-B98A-B0711CEC834C}"/>
              </a:ext>
            </a:extLst>
          </p:cNvPr>
          <p:cNvSpPr txBox="1">
            <a:spLocks noChangeArrowheads="1"/>
          </p:cNvSpPr>
          <p:nvPr/>
        </p:nvSpPr>
        <p:spPr bwMode="auto">
          <a:xfrm>
            <a:off x="396081" y="1484784"/>
            <a:ext cx="8351838" cy="4332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a:t>/*Main Program*/</a:t>
            </a:r>
          </a:p>
          <a:p>
            <a:pPr eaLnBrk="1" hangingPunct="1"/>
            <a:endParaRPr lang="en-US" altLang="en-US"/>
          </a:p>
          <a:p>
            <a:pPr eaLnBrk="1" hangingPunct="1"/>
            <a:r>
              <a:rPr lang="en-US" altLang="en-US"/>
              <a:t>if (!</a:t>
            </a:r>
            <a:r>
              <a:rPr lang="en-US" altLang="en-US">
                <a:solidFill>
                  <a:schemeClr val="tx2"/>
                </a:solidFill>
              </a:rPr>
              <a:t>$_POST[</a:t>
            </a:r>
            <a:r>
              <a:rPr lang="en-US" altLang="en-US">
                <a:solidFill>
                  <a:srgbClr val="009900"/>
                </a:solidFill>
              </a:rPr>
              <a:t>"submit"</a:t>
            </a:r>
            <a:r>
              <a:rPr lang="en-US" altLang="en-US">
                <a:solidFill>
                  <a:schemeClr val="tx2"/>
                </a:solidFill>
              </a:rPr>
              <a:t>]</a:t>
            </a:r>
            <a:r>
              <a:rPr lang="en-US" altLang="en-US"/>
              <a:t>)</a:t>
            </a:r>
          </a:p>
          <a:p>
            <a:pPr eaLnBrk="1" hangingPunct="1"/>
            <a:r>
              <a:rPr lang="en-US" altLang="en-US"/>
              <a:t>{</a:t>
            </a:r>
          </a:p>
          <a:p>
            <a:pPr eaLnBrk="1" hangingPunct="1"/>
            <a:r>
              <a:rPr lang="en-US" altLang="en-US">
                <a:solidFill>
                  <a:schemeClr val="tx2"/>
                </a:solidFill>
              </a:rPr>
              <a:t>?&gt;</a:t>
            </a:r>
          </a:p>
          <a:p>
            <a:pPr eaLnBrk="1" hangingPunct="1"/>
            <a:endParaRPr lang="en-US" altLang="en-US"/>
          </a:p>
          <a:p>
            <a:pPr eaLnBrk="1" hangingPunct="1"/>
            <a:r>
              <a:rPr lang="en-US" altLang="en-US"/>
              <a:t> &lt;h3&gt;Please enter your information&lt;/h3&gt;</a:t>
            </a:r>
          </a:p>
          <a:p>
            <a:pPr eaLnBrk="1" hangingPunct="1"/>
            <a:r>
              <a:rPr lang="en-US" altLang="en-US"/>
              <a:t> &lt;p&gt;Fields with a "&lt;b&gt;*&lt;/b&gt;" are required.&lt;/p&gt;</a:t>
            </a:r>
          </a:p>
          <a:p>
            <a:pPr eaLnBrk="1" hangingPunct="1"/>
            <a:endParaRPr lang="en-US" altLang="en-US"/>
          </a:p>
          <a:p>
            <a:pPr eaLnBrk="1" hangingPunct="1"/>
            <a:r>
              <a:rPr lang="en-US" altLang="en-US">
                <a:solidFill>
                  <a:schemeClr val="tx2"/>
                </a:solidFill>
              </a:rPr>
              <a:t>&lt;?php</a:t>
            </a:r>
          </a:p>
          <a:p>
            <a:pPr eaLnBrk="1" hangingPunct="1"/>
            <a:r>
              <a:rPr lang="en-US" altLang="en-US"/>
              <a:t> </a:t>
            </a:r>
            <a:r>
              <a:rPr lang="en-US" altLang="en-US">
                <a:solidFill>
                  <a:schemeClr val="accent2"/>
                </a:solidFill>
              </a:rPr>
              <a:t>print_form</a:t>
            </a:r>
            <a:r>
              <a:rPr lang="en-US" altLang="en-US"/>
              <a:t>(</a:t>
            </a:r>
            <a:r>
              <a:rPr lang="en-US" altLang="en-US">
                <a:solidFill>
                  <a:schemeClr val="tx2"/>
                </a:solidFill>
              </a:rPr>
              <a:t>""</a:t>
            </a:r>
            <a:r>
              <a:rPr lang="en-US" altLang="en-US"/>
              <a:t>,</a:t>
            </a:r>
            <a:r>
              <a:rPr lang="en-US" altLang="en-US">
                <a:solidFill>
                  <a:schemeClr val="tx2"/>
                </a:solidFill>
              </a:rPr>
              <a:t>""</a:t>
            </a:r>
            <a:r>
              <a:rPr lang="en-US" altLang="en-US"/>
              <a:t>,</a:t>
            </a:r>
            <a:r>
              <a:rPr lang="en-US" altLang="en-US">
                <a:solidFill>
                  <a:schemeClr val="tx2"/>
                </a:solidFill>
              </a:rPr>
              <a:t>""</a:t>
            </a:r>
            <a:r>
              <a:rPr lang="en-US" altLang="en-US"/>
              <a:t>,</a:t>
            </a:r>
            <a:r>
              <a:rPr lang="en-US" altLang="en-US">
                <a:solidFill>
                  <a:schemeClr val="tx2"/>
                </a:solidFill>
              </a:rPr>
              <a:t>""</a:t>
            </a:r>
            <a:r>
              <a:rPr lang="en-US" altLang="en-US"/>
              <a:t>);</a:t>
            </a:r>
          </a:p>
          <a:p>
            <a:pPr eaLnBrk="1" hangingPunct="1"/>
            <a:r>
              <a:rPr lang="en-US" altLang="en-US"/>
              <a:t>}</a:t>
            </a:r>
          </a:p>
          <a:p>
            <a:pPr eaLnBrk="1" hangingPunct="1"/>
            <a:r>
              <a:rPr lang="en-US" altLang="en-US"/>
              <a:t>else{</a:t>
            </a:r>
          </a:p>
          <a:p>
            <a:pPr eaLnBrk="1" hangingPunct="1"/>
            <a:r>
              <a:rPr lang="en-US" altLang="en-US"/>
              <a:t> </a:t>
            </a:r>
            <a:r>
              <a:rPr lang="en-US" altLang="en-US">
                <a:solidFill>
                  <a:schemeClr val="accent2"/>
                </a:solidFill>
              </a:rPr>
              <a:t>check_form</a:t>
            </a:r>
            <a:r>
              <a:rPr lang="en-US" altLang="en-US"/>
              <a:t>(</a:t>
            </a:r>
            <a:r>
              <a:rPr lang="en-US" altLang="en-US">
                <a:solidFill>
                  <a:schemeClr val="tx2"/>
                </a:solidFill>
              </a:rPr>
              <a:t>$_POST[</a:t>
            </a:r>
            <a:r>
              <a:rPr lang="en-US" altLang="en-US">
                <a:solidFill>
                  <a:srgbClr val="009900"/>
                </a:solidFill>
              </a:rPr>
              <a:t>"f_name"</a:t>
            </a:r>
            <a:r>
              <a:rPr lang="en-US" altLang="en-US">
                <a:solidFill>
                  <a:schemeClr val="tx2"/>
                </a:solidFill>
              </a:rPr>
              <a:t>]</a:t>
            </a:r>
            <a:r>
              <a:rPr lang="en-US" altLang="en-US"/>
              <a:t>,</a:t>
            </a:r>
            <a:r>
              <a:rPr lang="en-US" altLang="en-US">
                <a:solidFill>
                  <a:schemeClr val="tx2"/>
                </a:solidFill>
              </a:rPr>
              <a:t>$_POST[</a:t>
            </a:r>
            <a:r>
              <a:rPr lang="en-US" altLang="en-US">
                <a:solidFill>
                  <a:srgbClr val="009900"/>
                </a:solidFill>
              </a:rPr>
              <a:t>"l_name"</a:t>
            </a:r>
            <a:r>
              <a:rPr lang="en-US" altLang="en-US">
                <a:solidFill>
                  <a:schemeClr val="tx2"/>
                </a:solidFill>
              </a:rPr>
              <a:t>]</a:t>
            </a:r>
            <a:r>
              <a:rPr lang="en-US" altLang="en-US"/>
              <a:t>,</a:t>
            </a:r>
            <a:r>
              <a:rPr lang="en-US" altLang="en-US">
                <a:solidFill>
                  <a:schemeClr val="tx2"/>
                </a:solidFill>
              </a:rPr>
              <a:t>$_POST[</a:t>
            </a:r>
            <a:r>
              <a:rPr lang="en-US" altLang="en-US">
                <a:solidFill>
                  <a:srgbClr val="009900"/>
                </a:solidFill>
              </a:rPr>
              <a:t>"email"</a:t>
            </a:r>
            <a:r>
              <a:rPr lang="en-US" altLang="en-US">
                <a:solidFill>
                  <a:schemeClr val="tx2"/>
                </a:solidFill>
              </a:rPr>
              <a:t>]</a:t>
            </a:r>
            <a:r>
              <a:rPr lang="en-US" altLang="en-US"/>
              <a:t>,</a:t>
            </a:r>
            <a:r>
              <a:rPr lang="en-US" altLang="en-US">
                <a:solidFill>
                  <a:schemeClr val="tx2"/>
                </a:solidFill>
              </a:rPr>
              <a:t>$_POST[</a:t>
            </a:r>
            <a:r>
              <a:rPr lang="en-US" altLang="en-US">
                <a:solidFill>
                  <a:srgbClr val="009900"/>
                </a:solidFill>
              </a:rPr>
              <a:t>"os"</a:t>
            </a:r>
            <a:r>
              <a:rPr lang="en-US" altLang="en-US">
                <a:solidFill>
                  <a:schemeClr val="tx2"/>
                </a:solidFill>
              </a:rPr>
              <a:t>]</a:t>
            </a:r>
            <a:r>
              <a:rPr lang="en-US" altLang="en-US"/>
              <a:t>);</a:t>
            </a:r>
          </a:p>
          <a:p>
            <a:pPr eaLnBrk="1" hangingPunct="1"/>
            <a:r>
              <a:rPr lang="en-US" altLang="en-US"/>
              <a:t>}</a:t>
            </a:r>
          </a:p>
          <a:p>
            <a:pPr eaLnBrk="1" hangingPunct="1"/>
            <a:r>
              <a:rPr lang="en-US" altLang="en-US">
                <a:solidFill>
                  <a:schemeClr val="tx2"/>
                </a:solidFill>
              </a:rPr>
              <a:t>?&gt;</a:t>
            </a:r>
          </a:p>
          <a:p>
            <a:pPr eaLnBrk="1" hangingPunct="1"/>
            <a:endParaRPr lang="en-US" altLang="en-US"/>
          </a:p>
          <a:p>
            <a:pPr eaLnBrk="1" hangingPunct="1"/>
            <a:endParaRPr lang="en-US" altLang="en-US"/>
          </a:p>
          <a:p>
            <a:pPr eaLnBrk="1" hangingPunct="1"/>
            <a:r>
              <a:rPr lang="en-US" altLang="en-US"/>
              <a:t>&lt;/body&gt;</a:t>
            </a:r>
          </a:p>
          <a:p>
            <a:pPr eaLnBrk="1" hangingPunct="1"/>
            <a:r>
              <a:rPr lang="en-US" altLang="en-US"/>
              <a:t>&lt;/html&gt;</a:t>
            </a:r>
          </a:p>
        </p:txBody>
      </p:sp>
      <p:sp>
        <p:nvSpPr>
          <p:cNvPr id="59395" name="Text Box 6">
            <a:hlinkClick r:id="rId3"/>
            <a:extLst>
              <a:ext uri="{FF2B5EF4-FFF2-40B4-BE49-F238E27FC236}">
                <a16:creationId xmlns:a16="http://schemas.microsoft.com/office/drawing/2014/main" xmlns="" id="{8F57D930-CC80-D845-9913-2EFB691B9154}"/>
              </a:ext>
            </a:extLst>
          </p:cNvPr>
          <p:cNvSpPr txBox="1">
            <a:spLocks noChangeArrowheads="1"/>
          </p:cNvSpPr>
          <p:nvPr/>
        </p:nvSpPr>
        <p:spPr bwMode="auto">
          <a:xfrm>
            <a:off x="3275806" y="6093297"/>
            <a:ext cx="2160588" cy="365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a:latin typeface="Arial Narrow" panose="020B0604020202020204" pitchFamily="34" charset="0"/>
              </a:rPr>
              <a:t>view the output page</a:t>
            </a:r>
            <a:endParaRPr lang="en-US" altLang="en-US" sz="2000">
              <a:latin typeface="Arial Narrow"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xmlns="" id="{C3E56774-737B-4B4C-B34E-769A323E4E2A}"/>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Learning Outcomes</a:t>
            </a:r>
            <a:endParaRPr lang="en-US" altLang="en-US">
              <a:ea typeface="ＭＳ Ｐゴシック" panose="020B0600070205080204" pitchFamily="34" charset="-128"/>
            </a:endParaRPr>
          </a:p>
        </p:txBody>
      </p:sp>
      <p:sp>
        <p:nvSpPr>
          <p:cNvPr id="61442" name="Rectangle 3">
            <a:extLst>
              <a:ext uri="{FF2B5EF4-FFF2-40B4-BE49-F238E27FC236}">
                <a16:creationId xmlns:a16="http://schemas.microsoft.com/office/drawing/2014/main" xmlns="" id="{7F7E2EED-C3DF-AA4F-A512-E5673A30D07E}"/>
              </a:ext>
            </a:extLst>
          </p:cNvPr>
          <p:cNvSpPr>
            <a:spLocks noGrp="1" noChangeArrowheads="1"/>
          </p:cNvSpPr>
          <p:nvPr>
            <p:ph idx="1"/>
          </p:nvPr>
        </p:nvSpPr>
        <p:spPr>
          <a:xfrm>
            <a:off x="178234" y="1844824"/>
            <a:ext cx="8208962" cy="3600450"/>
          </a:xfrm>
        </p:spPr>
        <p:txBody>
          <a:bodyPr/>
          <a:lstStyle/>
          <a:p>
            <a:pPr eaLnBrk="1" hangingPunct="1">
              <a:buFont typeface="Wingdings" pitchFamily="2" charset="2"/>
              <a:buNone/>
            </a:pPr>
            <a:r>
              <a:rPr lang="en-GB" altLang="en-US" sz="2000" b="1" dirty="0">
                <a:ea typeface="ＭＳ Ｐゴシック" panose="020B0600070205080204" pitchFamily="34" charset="-128"/>
              </a:rPr>
              <a:t>In the last lectures you have learned</a:t>
            </a:r>
            <a:endParaRPr lang="en-US" altLang="en-US" sz="2000" b="1" dirty="0">
              <a:ea typeface="ＭＳ Ｐゴシック" panose="020B0600070205080204" pitchFamily="34" charset="-128"/>
            </a:endParaRPr>
          </a:p>
          <a:p>
            <a:pPr eaLnBrk="1" hangingPunct="1">
              <a:buFont typeface="Wingdings" pitchFamily="2" charset="2"/>
              <a:buChar char="§"/>
            </a:pPr>
            <a:r>
              <a:rPr lang="en-GB" altLang="en-US" sz="2000" dirty="0">
                <a:solidFill>
                  <a:schemeClr val="tx2"/>
                </a:solidFill>
                <a:ea typeface="ＭＳ Ｐゴシック" panose="020B0600070205080204" pitchFamily="34" charset="-128"/>
              </a:rPr>
              <a:t>What is PHP and what are some of its workings.  </a:t>
            </a:r>
            <a:endParaRPr lang="en-US" altLang="en-US" sz="2000" dirty="0">
              <a:solidFill>
                <a:schemeClr val="tx2"/>
              </a:solidFill>
              <a:ea typeface="ＭＳ Ｐゴシック" panose="020B0600070205080204" pitchFamily="34" charset="-128"/>
            </a:endParaRPr>
          </a:p>
          <a:p>
            <a:pPr eaLnBrk="1" hangingPunct="1">
              <a:buFont typeface="Wingdings" pitchFamily="2" charset="2"/>
              <a:buChar char="§"/>
            </a:pPr>
            <a:r>
              <a:rPr lang="en-US" altLang="en-US" sz="2000" dirty="0">
                <a:solidFill>
                  <a:schemeClr val="tx2"/>
                </a:solidFill>
                <a:ea typeface="ＭＳ Ｐゴシック" panose="020B0600070205080204" pitchFamily="34" charset="-128"/>
              </a:rPr>
              <a:t>Basic PHP syntax</a:t>
            </a:r>
          </a:p>
          <a:p>
            <a:pPr lvl="1" eaLnBrk="1" hangingPunct="1">
              <a:buFontTx/>
              <a:buChar char="•"/>
            </a:pPr>
            <a:r>
              <a:rPr lang="en-US" altLang="en-US" sz="2000" dirty="0">
                <a:ea typeface="ＭＳ Ｐゴシック" panose="020B0600070205080204" pitchFamily="34" charset="-128"/>
              </a:rPr>
              <a:t>variables, operators, if...else...and switch,  while, do while, and for.</a:t>
            </a:r>
          </a:p>
          <a:p>
            <a:pPr eaLnBrk="1" hangingPunct="1">
              <a:buFont typeface="Wingdings" pitchFamily="2" charset="2"/>
              <a:buChar char="§"/>
            </a:pPr>
            <a:r>
              <a:rPr lang="en-US" altLang="en-US" sz="2000" dirty="0">
                <a:solidFill>
                  <a:schemeClr val="tx2"/>
                </a:solidFill>
                <a:ea typeface="ＭＳ Ｐゴシック" panose="020B0600070205080204" pitchFamily="34" charset="-128"/>
              </a:rPr>
              <a:t>Some useful PHP functions</a:t>
            </a:r>
            <a:endParaRPr lang="en-US" altLang="en-US" sz="2000" dirty="0">
              <a:ea typeface="ＭＳ Ｐゴシック" panose="020B0600070205080204" pitchFamily="34" charset="-128"/>
            </a:endParaRPr>
          </a:p>
          <a:p>
            <a:pPr eaLnBrk="1" hangingPunct="1">
              <a:buFont typeface="Wingdings" pitchFamily="2" charset="2"/>
              <a:buChar char="§"/>
            </a:pPr>
            <a:r>
              <a:rPr lang="en-US" altLang="en-US" sz="2000" dirty="0">
                <a:solidFill>
                  <a:schemeClr val="tx2"/>
                </a:solidFill>
                <a:ea typeface="ＭＳ Ｐゴシック" panose="020B0600070205080204" pitchFamily="34" charset="-128"/>
              </a:rPr>
              <a:t>How to work with</a:t>
            </a:r>
            <a:r>
              <a:rPr lang="en-US" altLang="en-US" sz="2000" dirty="0">
                <a:ea typeface="ＭＳ Ｐゴシック" panose="020B0600070205080204" pitchFamily="34" charset="-128"/>
              </a:rPr>
              <a:t> </a:t>
            </a:r>
          </a:p>
          <a:p>
            <a:pPr lvl="1" eaLnBrk="1" hangingPunct="1">
              <a:buFontTx/>
              <a:buChar char="•"/>
            </a:pPr>
            <a:r>
              <a:rPr lang="en-US" altLang="en-US" sz="2000" dirty="0">
                <a:ea typeface="ＭＳ Ｐゴシック" panose="020B0600070205080204" pitchFamily="34" charset="-128"/>
              </a:rPr>
              <a:t> HTML forms, cookies, files, time and date.</a:t>
            </a:r>
          </a:p>
          <a:p>
            <a:pPr eaLnBrk="1" hangingPunct="1">
              <a:buFont typeface="Wingdings" pitchFamily="2" charset="2"/>
              <a:buChar char="§"/>
            </a:pPr>
            <a:r>
              <a:rPr lang="en-GB" altLang="en-US" sz="2000" dirty="0">
                <a:solidFill>
                  <a:schemeClr val="tx2"/>
                </a:solidFill>
                <a:ea typeface="ＭＳ Ｐゴシック" panose="020B0600070205080204" pitchFamily="34" charset="-128"/>
              </a:rPr>
              <a:t>How to create a basic checker for user-entered data.</a:t>
            </a:r>
            <a:endParaRPr lang="en-US" altLang="en-US" sz="2000" dirty="0">
              <a:solidFill>
                <a:schemeClr val="tx2"/>
              </a:solidFill>
              <a:ea typeface="ＭＳ Ｐゴシック" panose="020B0600070205080204" pitchFamily="34" charset="-128"/>
            </a:endParaRPr>
          </a:p>
          <a:p>
            <a:pPr eaLnBrk="1" hangingPunct="1">
              <a:buFontTx/>
              <a:buNone/>
            </a:pPr>
            <a:endParaRPr lang="en-US" altLang="en-US" sz="2000" dirty="0">
              <a:solidFill>
                <a:schemeClr val="tx2"/>
              </a:solidFill>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Server-Side Script Resources</a:t>
            </a:r>
          </a:p>
        </p:txBody>
      </p:sp>
      <p:pic>
        <p:nvPicPr>
          <p:cNvPr id="5" name="Content Placeholder 4" descr="4071508002.eps.png"/>
          <p:cNvPicPr>
            <a:picLocks noGrp="1" noChangeAspect="1"/>
          </p:cNvPicPr>
          <p:nvPr>
            <p:ph idx="1"/>
          </p:nvPr>
        </p:nvPicPr>
        <p:blipFill>
          <a:blip r:embed="rId3" cstate="print">
            <a:extLst>
              <a:ext uri="{28A0092B-C50C-407E-A947-70E740481C1C}">
                <a14:useLocalDpi xmlns:a14="http://schemas.microsoft.com/office/drawing/2010/main" val="0"/>
              </a:ext>
            </a:extLst>
          </a:blip>
          <a:srcRect t="-4221" b="-4221"/>
          <a:stretch>
            <a:fillRect/>
          </a:stretch>
        </p:blipFill>
        <p:spPr/>
      </p:pic>
      <p:sp>
        <p:nvSpPr>
          <p:cNvPr id="4" name="Content Placeholder 3"/>
          <p:cNvSpPr>
            <a:spLocks noGrp="1"/>
          </p:cNvSpPr>
          <p:nvPr>
            <p:ph sz="quarter" idx="13"/>
          </p:nvPr>
        </p:nvSpPr>
        <p:spPr/>
        <p:txBody>
          <a:bodyPr>
            <a:normAutofit lnSpcReduction="10000"/>
          </a:bodyPr>
          <a:lstStyle/>
          <a:p>
            <a:r>
              <a:rPr lang="en-US" dirty="0"/>
              <a:t>So many tools in your kit</a:t>
            </a:r>
          </a:p>
        </p:txBody>
      </p:sp>
    </p:spTree>
    <p:extLst>
      <p:ext uri="{BB962C8B-B14F-4D97-AF65-F5344CB8AC3E}">
        <p14:creationId xmlns:p14="http://schemas.microsoft.com/office/powerpoint/2010/main" val="272912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Development Technologies</a:t>
            </a:r>
          </a:p>
        </p:txBody>
      </p:sp>
      <p:pic>
        <p:nvPicPr>
          <p:cNvPr id="5" name="Content Placeholder 4" descr="4071508003.eps.png"/>
          <p:cNvPicPr>
            <a:picLocks noGrp="1" noChangeAspect="1"/>
          </p:cNvPicPr>
          <p:nvPr>
            <p:ph idx="1"/>
          </p:nvPr>
        </p:nvPicPr>
        <p:blipFill>
          <a:blip r:embed="rId3" cstate="print">
            <a:extLst>
              <a:ext uri="{28A0092B-C50C-407E-A947-70E740481C1C}">
                <a14:useLocalDpi xmlns:a14="http://schemas.microsoft.com/office/drawing/2010/main" val="0"/>
              </a:ext>
            </a:extLst>
          </a:blip>
          <a:srcRect t="-13582" b="-13582"/>
          <a:stretch>
            <a:fillRect/>
          </a:stretch>
        </p:blipFill>
        <p:spPr>
          <a:xfrm>
            <a:off x="533400" y="1376834"/>
            <a:ext cx="7543800" cy="5334171"/>
          </a:xfrm>
        </p:spPr>
      </p:pic>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369867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a:extLst>
              <a:ext uri="{FF2B5EF4-FFF2-40B4-BE49-F238E27FC236}">
                <a16:creationId xmlns:a16="http://schemas.microsoft.com/office/drawing/2014/main" xmlns="" id="{B1C0C467-8579-B847-9101-F70C517E7A5F}"/>
              </a:ext>
            </a:extLst>
          </p:cNvPr>
          <p:cNvSpPr>
            <a:spLocks noChangeArrowheads="1"/>
          </p:cNvSpPr>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gn="ctr" eaLnBrk="1" hangingPunct="1">
              <a:lnSpc>
                <a:spcPct val="100000"/>
              </a:lnSpc>
              <a:spcBef>
                <a:spcPct val="0"/>
              </a:spcBef>
            </a:pPr>
            <a:r>
              <a:rPr lang="en-US" altLang="en-US" sz="3400" dirty="0">
                <a:solidFill>
                  <a:srgbClr val="FF0033"/>
                </a:solidFill>
                <a:latin typeface="Arial Narrow" panose="020B0604020202020204" pitchFamily="34" charset="0"/>
              </a:rPr>
              <a:t>Server-Side Dynamic Web Programming</a:t>
            </a:r>
          </a:p>
        </p:txBody>
      </p:sp>
      <p:sp>
        <p:nvSpPr>
          <p:cNvPr id="4099" name="Rectangle 5">
            <a:extLst>
              <a:ext uri="{FF2B5EF4-FFF2-40B4-BE49-F238E27FC236}">
                <a16:creationId xmlns:a16="http://schemas.microsoft.com/office/drawing/2014/main" xmlns="" id="{9C5B37BD-7DBC-AD41-AEBA-BB94D4DCEBEC}"/>
              </a:ext>
            </a:extLst>
          </p:cNvPr>
          <p:cNvSpPr>
            <a:spLocks noChangeArrowheads="1"/>
          </p:cNvSpPr>
          <p:nvPr/>
        </p:nvSpPr>
        <p:spPr bwMode="auto">
          <a:xfrm>
            <a:off x="0" y="836613"/>
            <a:ext cx="9144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03263" indent="-271463"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buFontTx/>
              <a:buChar char="•"/>
            </a:pPr>
            <a:r>
              <a:rPr lang="en-US" altLang="en-US" sz="2000" b="1" dirty="0">
                <a:latin typeface="Arial Narrow" panose="020B0604020202020204" pitchFamily="34" charset="0"/>
              </a:rPr>
              <a:t>CGI is one of the most common approaches to server-side programming</a:t>
            </a:r>
          </a:p>
          <a:p>
            <a:pPr lvl="1" eaLnBrk="1" hangingPunct="1">
              <a:buFont typeface="Wingdings" pitchFamily="2" charset="2"/>
              <a:buChar char="§"/>
            </a:pPr>
            <a:r>
              <a:rPr lang="en-US" altLang="en-US" sz="1800" dirty="0">
                <a:solidFill>
                  <a:schemeClr val="tx2"/>
                </a:solidFill>
                <a:latin typeface="Arial Narrow" panose="020B0604020202020204" pitchFamily="34" charset="0"/>
              </a:rPr>
              <a:t>Universal support:</a:t>
            </a:r>
            <a:r>
              <a:rPr lang="en-US" altLang="en-US" sz="1800" dirty="0">
                <a:latin typeface="Arial Narrow" panose="020B0604020202020204" pitchFamily="34" charset="0"/>
              </a:rPr>
              <a:t> (almost) Every server supports CGI programming. A great deal of ready-to-use CGI code. Most APIs (Application Programming Interfaces) also allow CGI programming.</a:t>
            </a:r>
          </a:p>
          <a:p>
            <a:pPr lvl="1" eaLnBrk="1" hangingPunct="1">
              <a:buFont typeface="Wingdings" pitchFamily="2" charset="2"/>
              <a:buChar char="§"/>
            </a:pPr>
            <a:r>
              <a:rPr lang="en-US" altLang="en-US" sz="1800" dirty="0">
                <a:solidFill>
                  <a:schemeClr val="tx2"/>
                </a:solidFill>
                <a:latin typeface="Arial Narrow" panose="020B0604020202020204" pitchFamily="34" charset="0"/>
              </a:rPr>
              <a:t>Choice of languages:</a:t>
            </a:r>
            <a:r>
              <a:rPr lang="en-US" altLang="en-US" sz="1800" dirty="0">
                <a:latin typeface="Arial Narrow" panose="020B0604020202020204" pitchFamily="34" charset="0"/>
              </a:rPr>
              <a:t> CGI is extremely general, so that programs may be written in nearly any language. Perl is by far the most popular, with the result that many people think that CGI means Perl. But C, C++, Ruby or Python are also used for CGI programming. </a:t>
            </a:r>
          </a:p>
          <a:p>
            <a:pPr lvl="1" eaLnBrk="1" hangingPunct="1">
              <a:buFont typeface="Wingdings" pitchFamily="2" charset="2"/>
              <a:buChar char="§"/>
            </a:pPr>
            <a:r>
              <a:rPr lang="en-US" altLang="en-US" sz="1800" dirty="0">
                <a:solidFill>
                  <a:schemeClr val="accent2"/>
                </a:solidFill>
                <a:latin typeface="Arial Narrow" panose="020B0604020202020204" pitchFamily="34" charset="0"/>
              </a:rPr>
              <a:t>Drawbacks:</a:t>
            </a:r>
            <a:r>
              <a:rPr lang="en-US" altLang="en-US" sz="1800" dirty="0">
                <a:latin typeface="Arial Narrow" panose="020B0604020202020204" pitchFamily="34" charset="0"/>
              </a:rPr>
              <a:t> A separate process is run every time  the script is requested. A distinction is made between HTML pages and code.</a:t>
            </a:r>
          </a:p>
        </p:txBody>
      </p:sp>
      <p:sp>
        <p:nvSpPr>
          <p:cNvPr id="50182" name="Rectangle 6">
            <a:extLst>
              <a:ext uri="{FF2B5EF4-FFF2-40B4-BE49-F238E27FC236}">
                <a16:creationId xmlns:a16="http://schemas.microsoft.com/office/drawing/2014/main" xmlns="" id="{65FDB4CF-2011-EB4A-BDE7-41EC1A5F0950}"/>
              </a:ext>
            </a:extLst>
          </p:cNvPr>
          <p:cNvSpPr>
            <a:spLocks noChangeArrowheads="1"/>
          </p:cNvSpPr>
          <p:nvPr/>
        </p:nvSpPr>
        <p:spPr bwMode="auto">
          <a:xfrm>
            <a:off x="0" y="32131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03263" indent="-271463"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buFontTx/>
              <a:buChar char="•"/>
            </a:pPr>
            <a:r>
              <a:rPr lang="en-US" altLang="en-US" sz="2000" b="1">
                <a:latin typeface="Arial Narrow" panose="020B0604020202020204" pitchFamily="34" charset="0"/>
              </a:rPr>
              <a:t>Other server-side alternatives try to avoid the drawbacks</a:t>
            </a:r>
          </a:p>
          <a:p>
            <a:pPr lvl="1" eaLnBrk="1" hangingPunct="1">
              <a:lnSpc>
                <a:spcPct val="100000"/>
              </a:lnSpc>
              <a:buFont typeface="Wingdings" pitchFamily="2" charset="2"/>
              <a:buChar char="§"/>
            </a:pPr>
            <a:r>
              <a:rPr lang="en-US" altLang="en-US" sz="1800">
                <a:solidFill>
                  <a:schemeClr val="tx2"/>
                </a:solidFill>
                <a:latin typeface="Arial Narrow" panose="020B0604020202020204" pitchFamily="34" charset="0"/>
              </a:rPr>
              <a:t>Server-Side Includes (SSI): </a:t>
            </a:r>
            <a:r>
              <a:rPr lang="en-US" altLang="en-US" sz="1800">
                <a:latin typeface="Arial Narrow" panose="020B0604020202020204" pitchFamily="34" charset="0"/>
              </a:rPr>
              <a:t>Code is </a:t>
            </a:r>
            <a:r>
              <a:rPr lang="en-US" altLang="en-US" sz="1900">
                <a:latin typeface="Arial Narrow" panose="020B0604020202020204" pitchFamily="34" charset="0"/>
              </a:rPr>
              <a:t>embedded</a:t>
            </a:r>
            <a:r>
              <a:rPr lang="en-US" altLang="en-US" sz="1800">
                <a:latin typeface="Arial Narrow" panose="020B0604020202020204" pitchFamily="34" charset="0"/>
              </a:rPr>
              <a:t> in HTML pages, and evaluated on the server while the pages are being served. Add dynamically generated content to an existing HTML page, without having to serve the entire page via a CGI program.</a:t>
            </a:r>
          </a:p>
          <a:p>
            <a:pPr lvl="1" eaLnBrk="1" hangingPunct="1">
              <a:lnSpc>
                <a:spcPct val="100000"/>
              </a:lnSpc>
              <a:buFont typeface="Wingdings" pitchFamily="2" charset="2"/>
              <a:buChar char="§"/>
            </a:pPr>
            <a:r>
              <a:rPr lang="en-US" altLang="en-US" sz="1800">
                <a:solidFill>
                  <a:schemeClr val="tx2"/>
                </a:solidFill>
                <a:latin typeface="Arial Narrow" panose="020B0604020202020204" pitchFamily="34" charset="0"/>
              </a:rPr>
              <a:t>Active Server Pages (ASP, Microsoft)</a:t>
            </a:r>
            <a:r>
              <a:rPr lang="en-US" altLang="en-US" sz="1800">
                <a:latin typeface="Arial Narrow" panose="020B0604020202020204" pitchFamily="34" charset="0"/>
              </a:rPr>
              <a:t> : The ASP engine is integrated into the web server so it does not require an additional process. It allows programmers to mix code within HTML pages instead of writing separate programs.  (</a:t>
            </a:r>
            <a:r>
              <a:rPr lang="en-US" altLang="en-US" sz="1800">
                <a:solidFill>
                  <a:schemeClr val="accent2"/>
                </a:solidFill>
                <a:latin typeface="Arial Narrow" panose="020B0604020202020204" pitchFamily="34" charset="0"/>
              </a:rPr>
              <a:t>Drawback</a:t>
            </a:r>
            <a:r>
              <a:rPr lang="en-US" altLang="en-US" sz="1800">
                <a:latin typeface="Arial Narrow" panose="020B0604020202020204" pitchFamily="34" charset="0"/>
              </a:rPr>
              <a:t>(?) Must be run on a server using Microsoft server software.)  </a:t>
            </a:r>
          </a:p>
          <a:p>
            <a:pPr lvl="1" eaLnBrk="1" hangingPunct="1">
              <a:lnSpc>
                <a:spcPct val="100000"/>
              </a:lnSpc>
              <a:buFont typeface="Wingdings" pitchFamily="2" charset="2"/>
              <a:buChar char="§"/>
            </a:pPr>
            <a:r>
              <a:rPr lang="en-US" altLang="en-US" sz="1800">
                <a:solidFill>
                  <a:schemeClr val="tx2"/>
                </a:solidFill>
                <a:latin typeface="Arial Narrow" panose="020B0604020202020204" pitchFamily="34" charset="0"/>
              </a:rPr>
              <a:t>Java Servlets (Sun): </a:t>
            </a:r>
            <a:r>
              <a:rPr lang="en-US" altLang="en-US" sz="1800">
                <a:latin typeface="Arial Narrow" panose="020B0604020202020204" pitchFamily="34" charset="0"/>
              </a:rPr>
              <a:t>As CGI scripts, they are code that creates documents. These must be compiled as classes which are dynamically loaded by the web server when they are run.</a:t>
            </a:r>
          </a:p>
          <a:p>
            <a:pPr lvl="1" eaLnBrk="1" hangingPunct="1">
              <a:buFont typeface="Wingdings" pitchFamily="2" charset="2"/>
              <a:buChar char="§"/>
            </a:pPr>
            <a:r>
              <a:rPr lang="en-US" altLang="en-US" sz="1800">
                <a:solidFill>
                  <a:schemeClr val="tx2"/>
                </a:solidFill>
                <a:latin typeface="Arial Narrow" panose="020B0604020202020204" pitchFamily="34" charset="0"/>
              </a:rPr>
              <a:t>Java Server Pages (JSP): </a:t>
            </a:r>
            <a:r>
              <a:rPr lang="en-US" altLang="en-US" sz="1800">
                <a:latin typeface="Arial Narrow" panose="020B0604020202020204" pitchFamily="34" charset="0"/>
              </a:rPr>
              <a:t>Like ASP, another technology that allows developers to embed Java in web pages.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8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8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a:extLst>
              <a:ext uri="{FF2B5EF4-FFF2-40B4-BE49-F238E27FC236}">
                <a16:creationId xmlns:a16="http://schemas.microsoft.com/office/drawing/2014/main" xmlns="" id="{6B4548CC-C3F6-8A40-AF1F-0E0775F8C50C}"/>
              </a:ext>
            </a:extLst>
          </p:cNvPr>
          <p:cNvSpPr>
            <a:spLocks noChangeArrowheads="1"/>
          </p:cNvSpPr>
          <p:nvPr/>
        </p:nvSpPr>
        <p:spPr bwMode="auto">
          <a:xfrm>
            <a:off x="0" y="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gn="ctr" eaLnBrk="1" hangingPunct="1">
              <a:lnSpc>
                <a:spcPct val="100000"/>
              </a:lnSpc>
              <a:spcBef>
                <a:spcPct val="0"/>
              </a:spcBef>
            </a:pPr>
            <a:r>
              <a:rPr lang="en-US" altLang="en-US" sz="3400">
                <a:solidFill>
                  <a:srgbClr val="FF0033"/>
                </a:solidFill>
                <a:latin typeface="Arial Narrow" panose="020B0604020202020204" pitchFamily="34" charset="0"/>
              </a:rPr>
              <a:t>PHP</a:t>
            </a:r>
          </a:p>
        </p:txBody>
      </p:sp>
      <p:sp>
        <p:nvSpPr>
          <p:cNvPr id="52229" name="Rectangle 5">
            <a:extLst>
              <a:ext uri="{FF2B5EF4-FFF2-40B4-BE49-F238E27FC236}">
                <a16:creationId xmlns:a16="http://schemas.microsoft.com/office/drawing/2014/main" xmlns="" id="{8CF0FBE4-3B9D-514B-9EF3-88AA24FF8CD3}"/>
              </a:ext>
            </a:extLst>
          </p:cNvPr>
          <p:cNvSpPr>
            <a:spLocks noChangeArrowheads="1"/>
          </p:cNvSpPr>
          <p:nvPr/>
        </p:nvSpPr>
        <p:spPr bwMode="auto">
          <a:xfrm>
            <a:off x="0" y="3284538"/>
            <a:ext cx="9144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03263" indent="-271463"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buFontTx/>
              <a:buChar char="•"/>
            </a:pPr>
            <a:r>
              <a:rPr lang="en-US" altLang="en-US" sz="2000" b="1">
                <a:latin typeface="Arial Narrow" panose="020B0604020202020204" pitchFamily="34" charset="0"/>
              </a:rPr>
              <a:t>PHP is similar to JavaScript, only it</a:t>
            </a:r>
            <a:r>
              <a:rPr lang="ja-JP" altLang="en-US" sz="2000" b="1">
                <a:latin typeface="Arial Narrow" panose="020B0604020202020204" pitchFamily="34" charset="0"/>
              </a:rPr>
              <a:t>’</a:t>
            </a:r>
            <a:r>
              <a:rPr lang="en-US" altLang="ja-JP" sz="2000" b="1">
                <a:latin typeface="Arial Narrow" panose="020B0604020202020204" pitchFamily="34" charset="0"/>
              </a:rPr>
              <a:t>s a server-side language</a:t>
            </a:r>
          </a:p>
          <a:p>
            <a:pPr lvl="1" eaLnBrk="1" hangingPunct="1">
              <a:buFont typeface="Wingdings" pitchFamily="2" charset="2"/>
              <a:buChar char="§"/>
            </a:pPr>
            <a:r>
              <a:rPr lang="en-US" altLang="en-US" sz="1900">
                <a:solidFill>
                  <a:schemeClr val="accent2"/>
                </a:solidFill>
                <a:latin typeface="Arial Narrow" panose="020B0604020202020204" pitchFamily="34" charset="0"/>
              </a:rPr>
              <a:t>PHP code is embedded in HTML using tags</a:t>
            </a:r>
          </a:p>
          <a:p>
            <a:pPr lvl="1" eaLnBrk="1" hangingPunct="1">
              <a:buFont typeface="Wingdings" pitchFamily="2" charset="2"/>
              <a:buChar char="§"/>
            </a:pPr>
            <a:r>
              <a:rPr lang="en-US" altLang="en-US" sz="1900">
                <a:latin typeface="Arial Narrow" panose="020B0604020202020204" pitchFamily="34" charset="0"/>
              </a:rPr>
              <a:t>when a page request arrives, the server recognizes PHP content via the file extension (</a:t>
            </a:r>
            <a:r>
              <a:rPr lang="en-US" altLang="en-US" sz="1700"/>
              <a:t>.php</a:t>
            </a:r>
            <a:r>
              <a:rPr lang="en-US" altLang="en-US" sz="1900">
                <a:latin typeface="Arial Narrow" panose="020B0604020202020204" pitchFamily="34" charset="0"/>
              </a:rPr>
              <a:t>  or </a:t>
            </a:r>
            <a:r>
              <a:rPr lang="en-US" altLang="en-US" sz="1700"/>
              <a:t>.phtml</a:t>
            </a:r>
            <a:r>
              <a:rPr lang="en-US" altLang="en-US" sz="1900">
                <a:latin typeface="Arial Narrow" panose="020B0604020202020204" pitchFamily="34" charset="0"/>
              </a:rPr>
              <a:t>)</a:t>
            </a:r>
          </a:p>
          <a:p>
            <a:pPr lvl="1" eaLnBrk="1" hangingPunct="1">
              <a:buFont typeface="Wingdings" pitchFamily="2" charset="2"/>
              <a:buChar char="§"/>
            </a:pPr>
            <a:r>
              <a:rPr lang="en-US" altLang="en-US" sz="1900">
                <a:latin typeface="Arial Narrow" panose="020B0604020202020204" pitchFamily="34" charset="0"/>
              </a:rPr>
              <a:t>the server executes the PHP code, </a:t>
            </a:r>
            <a:r>
              <a:rPr lang="en-US" altLang="en-US" sz="1900">
                <a:solidFill>
                  <a:srgbClr val="FF0000"/>
                </a:solidFill>
                <a:latin typeface="Arial Narrow" panose="020B0604020202020204" pitchFamily="34" charset="0"/>
              </a:rPr>
              <a:t>substitutes output </a:t>
            </a:r>
            <a:r>
              <a:rPr lang="en-US" altLang="en-US" sz="1900">
                <a:latin typeface="Arial Narrow" panose="020B0604020202020204" pitchFamily="34" charset="0"/>
              </a:rPr>
              <a:t>into the HTML page</a:t>
            </a:r>
          </a:p>
          <a:p>
            <a:pPr lvl="1" eaLnBrk="1" hangingPunct="1">
              <a:buFont typeface="Wingdings" pitchFamily="2" charset="2"/>
              <a:buChar char="§"/>
            </a:pPr>
            <a:r>
              <a:rPr lang="en-US" altLang="en-US" sz="1900">
                <a:latin typeface="Arial Narrow" panose="020B0604020202020204" pitchFamily="34" charset="0"/>
              </a:rPr>
              <a:t>the resulting page is then downloaded to the client</a:t>
            </a:r>
          </a:p>
          <a:p>
            <a:pPr lvl="1" eaLnBrk="1" hangingPunct="1">
              <a:buFont typeface="Wingdings" pitchFamily="2" charset="2"/>
              <a:buChar char="§"/>
            </a:pPr>
            <a:r>
              <a:rPr lang="en-US" altLang="en-US" sz="1900">
                <a:solidFill>
                  <a:schemeClr val="accent2"/>
                </a:solidFill>
                <a:latin typeface="Arial Narrow" panose="020B0604020202020204" pitchFamily="34" charset="0"/>
              </a:rPr>
              <a:t>user never sees the PHP code, only the output in the page</a:t>
            </a:r>
          </a:p>
        </p:txBody>
      </p:sp>
      <p:sp>
        <p:nvSpPr>
          <p:cNvPr id="8195" name="Rectangle 6">
            <a:extLst>
              <a:ext uri="{FF2B5EF4-FFF2-40B4-BE49-F238E27FC236}">
                <a16:creationId xmlns:a16="http://schemas.microsoft.com/office/drawing/2014/main" xmlns="" id="{1A9DFFE3-F7AE-8341-9E9E-B951B25CC1B4}"/>
              </a:ext>
            </a:extLst>
          </p:cNvPr>
          <p:cNvSpPr>
            <a:spLocks noChangeArrowheads="1"/>
          </p:cNvSpPr>
          <p:nvPr/>
        </p:nvSpPr>
        <p:spPr bwMode="auto">
          <a:xfrm>
            <a:off x="0" y="836613"/>
            <a:ext cx="91440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03263" indent="-271463"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buFontTx/>
              <a:buChar char="•"/>
            </a:pPr>
            <a:r>
              <a:rPr lang="en-US" altLang="en-US" sz="2000" b="1">
                <a:latin typeface="Arial Narrow" panose="020B0604020202020204" pitchFamily="34" charset="0"/>
              </a:rPr>
              <a:t>developed in 1995 by Rasmus Lerdorf (member of the Apache Group)</a:t>
            </a:r>
          </a:p>
          <a:p>
            <a:pPr lvl="1" eaLnBrk="1" hangingPunct="1">
              <a:buFont typeface="Wingdings" pitchFamily="2" charset="2"/>
              <a:buChar char="§"/>
            </a:pPr>
            <a:r>
              <a:rPr lang="en-US" altLang="en-US" sz="1900">
                <a:latin typeface="Arial Narrow" panose="020B0604020202020204" pitchFamily="34" charset="0"/>
              </a:rPr>
              <a:t>originally designed as a tool for tracking visitors at Lerdorf's Web site</a:t>
            </a:r>
          </a:p>
          <a:p>
            <a:pPr lvl="1" eaLnBrk="1" hangingPunct="1">
              <a:buFont typeface="Wingdings" pitchFamily="2" charset="2"/>
              <a:buChar char="§"/>
            </a:pPr>
            <a:r>
              <a:rPr lang="en-US" altLang="en-US" sz="1900">
                <a:latin typeface="Arial Narrow" panose="020B0604020202020204" pitchFamily="34" charset="0"/>
              </a:rPr>
              <a:t>within 2 years, widely used in conjunction with the Apache server</a:t>
            </a:r>
          </a:p>
          <a:p>
            <a:pPr lvl="1" eaLnBrk="1" hangingPunct="1">
              <a:buFont typeface="Wingdings" pitchFamily="2" charset="2"/>
              <a:buChar char="§"/>
            </a:pPr>
            <a:r>
              <a:rPr lang="en-US" altLang="en-US" sz="1900">
                <a:latin typeface="Arial Narrow" panose="020B0604020202020204" pitchFamily="34" charset="0"/>
              </a:rPr>
              <a:t>developed into full-featured, scripting language for </a:t>
            </a:r>
            <a:r>
              <a:rPr lang="en-US" altLang="en-US" sz="1900">
                <a:solidFill>
                  <a:srgbClr val="FF0000"/>
                </a:solidFill>
                <a:latin typeface="Arial Narrow" panose="020B0604020202020204" pitchFamily="34" charset="0"/>
              </a:rPr>
              <a:t>server-side programming</a:t>
            </a:r>
          </a:p>
          <a:p>
            <a:pPr lvl="1" eaLnBrk="1" hangingPunct="1">
              <a:buFont typeface="Wingdings" pitchFamily="2" charset="2"/>
              <a:buChar char="§"/>
            </a:pPr>
            <a:r>
              <a:rPr lang="en-US" altLang="en-US" sz="1900">
                <a:solidFill>
                  <a:schemeClr val="accent2"/>
                </a:solidFill>
                <a:latin typeface="Arial Narrow" panose="020B0604020202020204" pitchFamily="34" charset="0"/>
              </a:rPr>
              <a:t>free, open-source</a:t>
            </a:r>
          </a:p>
          <a:p>
            <a:pPr lvl="1" eaLnBrk="1" hangingPunct="1">
              <a:buFont typeface="Wingdings" pitchFamily="2" charset="2"/>
              <a:buChar char="§"/>
            </a:pPr>
            <a:r>
              <a:rPr lang="en-US" altLang="en-US" sz="1900">
                <a:latin typeface="Arial Narrow" panose="020B0604020202020204" pitchFamily="34" charset="0"/>
              </a:rPr>
              <a:t>server plug-ins exist for various servers</a:t>
            </a:r>
          </a:p>
          <a:p>
            <a:pPr lvl="1" eaLnBrk="1" hangingPunct="1">
              <a:buFont typeface="Wingdings" pitchFamily="2" charset="2"/>
              <a:buChar char="§"/>
            </a:pPr>
            <a:r>
              <a:rPr lang="en-US" altLang="en-US" sz="1900">
                <a:latin typeface="Arial Narrow" panose="020B0604020202020204" pitchFamily="34" charset="0"/>
              </a:rPr>
              <a:t>now fully integrated to work with mySQL databases</a:t>
            </a:r>
          </a:p>
        </p:txBody>
      </p:sp>
      <p:sp>
        <p:nvSpPr>
          <p:cNvPr id="52232" name="Rectangle 8">
            <a:extLst>
              <a:ext uri="{FF2B5EF4-FFF2-40B4-BE49-F238E27FC236}">
                <a16:creationId xmlns:a16="http://schemas.microsoft.com/office/drawing/2014/main" xmlns="" id="{05DBDACF-2E1C-974C-8C8D-C586EAD57089}"/>
              </a:ext>
            </a:extLst>
          </p:cNvPr>
          <p:cNvSpPr>
            <a:spLocks noChangeArrowheads="1"/>
          </p:cNvSpPr>
          <p:nvPr/>
        </p:nvSpPr>
        <p:spPr bwMode="auto">
          <a:xfrm>
            <a:off x="0" y="5734050"/>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23850" indent="-323850"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03263" indent="-271463"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buFontTx/>
              <a:buChar char="•"/>
            </a:pPr>
            <a:r>
              <a:rPr lang="en-US" altLang="en-US" sz="2000" b="1">
                <a:latin typeface="Arial Narrow" panose="020B0604020202020204" pitchFamily="34" charset="0"/>
              </a:rPr>
              <a:t>The acronym PHP means (in a slightly recursive definition)</a:t>
            </a:r>
            <a:endParaRPr lang="en-US" altLang="en-US" sz="2300">
              <a:latin typeface="Arial Narrow" panose="020B0604020202020204" pitchFamily="34" charset="0"/>
            </a:endParaRPr>
          </a:p>
          <a:p>
            <a:pPr lvl="1" eaLnBrk="1" hangingPunct="1">
              <a:buFont typeface="Wingdings" pitchFamily="2" charset="2"/>
              <a:buChar char="§"/>
            </a:pPr>
            <a:r>
              <a:rPr lang="en-US" altLang="en-US" sz="1900">
                <a:latin typeface="Arial Narrow" panose="020B0604020202020204" pitchFamily="34" charset="0"/>
              </a:rPr>
              <a:t>PHP: Hypertext Preprocessor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3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xmlns="" id="{D1DA1B12-765A-B342-832E-F28A227A3F8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What do You Need?</a:t>
            </a:r>
          </a:p>
        </p:txBody>
      </p:sp>
      <p:sp>
        <p:nvSpPr>
          <p:cNvPr id="10242" name="Rectangle 3">
            <a:extLst>
              <a:ext uri="{FF2B5EF4-FFF2-40B4-BE49-F238E27FC236}">
                <a16:creationId xmlns:a16="http://schemas.microsoft.com/office/drawing/2014/main" xmlns="" id="{CC47DFDA-CA96-584C-B96E-7ACFCD29AE93}"/>
              </a:ext>
            </a:extLst>
          </p:cNvPr>
          <p:cNvSpPr>
            <a:spLocks noGrp="1" noChangeArrowheads="1"/>
          </p:cNvSpPr>
          <p:nvPr>
            <p:ph idx="1"/>
          </p:nvPr>
        </p:nvSpPr>
        <p:spPr>
          <a:xfrm>
            <a:off x="0" y="765175"/>
            <a:ext cx="9144000" cy="4679950"/>
          </a:xfrm>
        </p:spPr>
        <p:txBody>
          <a:bodyPr>
            <a:normAutofit fontScale="92500" lnSpcReduction="20000"/>
          </a:bodyPr>
          <a:lstStyle/>
          <a:p>
            <a:pPr eaLnBrk="1" hangingPunct="1">
              <a:buFontTx/>
              <a:buNone/>
            </a:pPr>
            <a:endParaRPr lang="en-US" altLang="en-US" sz="2000">
              <a:ea typeface="ＭＳ Ｐゴシック" panose="020B0600070205080204" pitchFamily="34" charset="-128"/>
            </a:endParaRPr>
          </a:p>
          <a:p>
            <a:pPr eaLnBrk="1" hangingPunct="1"/>
            <a:r>
              <a:rPr lang="en-US" altLang="en-US" sz="2000" b="1">
                <a:ea typeface="ＭＳ Ｐゴシック" panose="020B0600070205080204" pitchFamily="34" charset="-128"/>
              </a:rPr>
              <a:t>Our server supports PHP</a:t>
            </a:r>
            <a:r>
              <a:rPr lang="en-US" altLang="en-US" sz="2000">
                <a:ea typeface="ＭＳ Ｐゴシック" panose="020B0600070205080204" pitchFamily="34" charset="-128"/>
              </a:rPr>
              <a:t> </a:t>
            </a:r>
          </a:p>
          <a:p>
            <a:pPr lvl="1" eaLnBrk="1" hangingPunct="1"/>
            <a:r>
              <a:rPr lang="en-US" altLang="en-US" sz="2000">
                <a:ea typeface="ＭＳ Ｐゴシック" panose="020B0600070205080204" pitchFamily="34" charset="-128"/>
              </a:rPr>
              <a:t>You don't need to do anything special! *</a:t>
            </a:r>
          </a:p>
          <a:p>
            <a:pPr lvl="1" eaLnBrk="1" hangingPunct="1"/>
            <a:r>
              <a:rPr lang="en-US" altLang="en-US" sz="2000">
                <a:ea typeface="ＭＳ Ｐゴシック" panose="020B0600070205080204" pitchFamily="34" charset="-128"/>
              </a:rPr>
              <a:t>You don't need to compile anything or install any extra tools! </a:t>
            </a:r>
          </a:p>
          <a:p>
            <a:pPr lvl="1" eaLnBrk="1" hangingPunct="1"/>
            <a:r>
              <a:rPr lang="en-US" altLang="en-US" sz="2000">
                <a:ea typeface="ＭＳ Ｐゴシック" panose="020B0600070205080204" pitchFamily="34" charset="-128"/>
              </a:rPr>
              <a:t>Create some .php files in your web directory - and the server will parse them for you. </a:t>
            </a:r>
          </a:p>
          <a:p>
            <a:pPr eaLnBrk="1" hangingPunct="1">
              <a:buFontTx/>
              <a:buNone/>
            </a:pPr>
            <a:r>
              <a:rPr lang="en-GB" altLang="en-US" sz="2000">
                <a:ea typeface="ＭＳ Ｐゴシック" panose="020B0600070205080204" pitchFamily="34" charset="-128"/>
              </a:rPr>
              <a:t>                   </a:t>
            </a:r>
            <a:r>
              <a:rPr lang="en-GB" altLang="en-US" sz="1400">
                <a:ea typeface="ＭＳ Ｐゴシック" panose="020B0600070205080204" pitchFamily="34" charset="-128"/>
              </a:rPr>
              <a:t>* Slightly different rules apply when dealing with an SQL database (as will be explained when we get to that point).  </a:t>
            </a:r>
          </a:p>
          <a:p>
            <a:pPr eaLnBrk="1" hangingPunct="1">
              <a:buFontTx/>
              <a:buNone/>
            </a:pPr>
            <a:endParaRPr lang="en-US" altLang="en-US" sz="1400">
              <a:ea typeface="ＭＳ Ｐゴシック" panose="020B0600070205080204" pitchFamily="34" charset="-128"/>
            </a:endParaRPr>
          </a:p>
          <a:p>
            <a:pPr eaLnBrk="1" hangingPunct="1"/>
            <a:r>
              <a:rPr lang="en-GB" altLang="en-US" sz="2000" b="1">
                <a:ea typeface="ＭＳ Ｐゴシック" panose="020B0600070205080204" pitchFamily="34" charset="-128"/>
              </a:rPr>
              <a:t>Most servers support PHP</a:t>
            </a:r>
            <a:endParaRPr lang="en-US" altLang="en-US" sz="2000">
              <a:ea typeface="ＭＳ Ｐゴシック" panose="020B0600070205080204" pitchFamily="34" charset="-128"/>
            </a:endParaRPr>
          </a:p>
          <a:p>
            <a:pPr lvl="1" eaLnBrk="1" hangingPunct="1"/>
            <a:r>
              <a:rPr lang="en-US" altLang="en-US" sz="2000">
                <a:ea typeface="ＭＳ Ｐゴシック" panose="020B0600070205080204" pitchFamily="34" charset="-128"/>
              </a:rPr>
              <a:t>Download PHP for free here: </a:t>
            </a:r>
            <a:r>
              <a:rPr lang="en-US" altLang="en-US" sz="2000">
                <a:solidFill>
                  <a:schemeClr val="tx2"/>
                </a:solidFill>
                <a:ea typeface="ＭＳ Ｐゴシック" panose="020B0600070205080204" pitchFamily="34" charset="-128"/>
              </a:rPr>
              <a:t>http://www.php.net/downloads.php</a:t>
            </a:r>
          </a:p>
          <a:p>
            <a:pPr lvl="1" eaLnBrk="1" hangingPunct="1"/>
            <a:r>
              <a:rPr lang="en-US" altLang="en-US" sz="2000">
                <a:ea typeface="ＭＳ Ｐゴシック" panose="020B0600070205080204" pitchFamily="34" charset="-128"/>
              </a:rPr>
              <a:t>Download MySQL for free here: </a:t>
            </a:r>
            <a:r>
              <a:rPr lang="en-US" altLang="en-US" sz="2000">
                <a:solidFill>
                  <a:schemeClr val="tx2"/>
                </a:solidFill>
                <a:ea typeface="ＭＳ Ｐゴシック" panose="020B0600070205080204" pitchFamily="34" charset="-128"/>
              </a:rPr>
              <a:t>http://www.mysql.com/downloads/index.html</a:t>
            </a:r>
          </a:p>
          <a:p>
            <a:pPr lvl="1" eaLnBrk="1" hangingPunct="1"/>
            <a:r>
              <a:rPr lang="en-US" altLang="en-US" sz="2000">
                <a:ea typeface="ＭＳ Ｐゴシック" panose="020B0600070205080204" pitchFamily="34" charset="-128"/>
              </a:rPr>
              <a:t>Download Apache for free here: </a:t>
            </a:r>
            <a:r>
              <a:rPr lang="en-US" altLang="en-US" sz="2000">
                <a:solidFill>
                  <a:schemeClr val="tx2"/>
                </a:solidFill>
                <a:ea typeface="ＭＳ Ｐゴシック" panose="020B0600070205080204" pitchFamily="34" charset="-128"/>
              </a:rPr>
              <a:t>http://httpd.apache.org/download.cgi</a:t>
            </a:r>
          </a:p>
          <a:p>
            <a:pPr lvl="1" eaLnBrk="1" hangingPunct="1"/>
            <a:endParaRPr lang="en-GB" altLang="en-US" sz="2000">
              <a:solidFill>
                <a:schemeClr val="tx2"/>
              </a:solidFill>
              <a:ea typeface="ＭＳ Ｐゴシック" panose="020B0600070205080204" pitchFamily="34" charset="-128"/>
            </a:endParaRPr>
          </a:p>
          <a:p>
            <a:pPr lvl="1" eaLnBrk="1" hangingPunct="1"/>
            <a:endParaRPr lang="en-GB" altLang="en-US" sz="2000">
              <a:solidFill>
                <a:schemeClr val="tx2"/>
              </a:solidFill>
              <a:ea typeface="ＭＳ Ｐゴシック" panose="020B0600070205080204" pitchFamily="34" charset="-128"/>
            </a:endParaRPr>
          </a:p>
          <a:p>
            <a:pPr lvl="1" eaLnBrk="1" hangingPunct="1">
              <a:buFont typeface="Wingdings" pitchFamily="2" charset="2"/>
              <a:buNone/>
            </a:pPr>
            <a:r>
              <a:rPr lang="en-GB" altLang="en-US" sz="2000">
                <a:ea typeface="ＭＳ Ｐゴシック" panose="020B0600070205080204" pitchFamily="34" charset="-128"/>
              </a:rPr>
              <a:t>(All of this is already present on the CS servers, so you need not do any installation yourself.)</a:t>
            </a:r>
            <a:endParaRPr lang="en-US" altLang="en-US" sz="200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a:extLst>
              <a:ext uri="{FF2B5EF4-FFF2-40B4-BE49-F238E27FC236}">
                <a16:creationId xmlns:a16="http://schemas.microsoft.com/office/drawing/2014/main" xmlns="" id="{F2A1593E-DA15-824B-A578-CF1018AA90E6}"/>
              </a:ext>
            </a:extLst>
          </p:cNvPr>
          <p:cNvSpPr>
            <a:spLocks noChangeArrowheads="1"/>
          </p:cNvSpPr>
          <p:nvPr/>
        </p:nvSpPr>
        <p:spPr bwMode="auto">
          <a:xfrm>
            <a:off x="0" y="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865188"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defTabSz="865188"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defTabSz="865188"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defTabSz="865188"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gn="ctr" eaLnBrk="1" hangingPunct="1">
              <a:lnSpc>
                <a:spcPct val="100000"/>
              </a:lnSpc>
              <a:spcBef>
                <a:spcPct val="0"/>
              </a:spcBef>
            </a:pPr>
            <a:r>
              <a:rPr lang="en-US" altLang="en-US" sz="3400">
                <a:solidFill>
                  <a:srgbClr val="FF0033"/>
                </a:solidFill>
                <a:latin typeface="Arial Narrow" panose="020B0604020202020204" pitchFamily="34" charset="0"/>
              </a:rPr>
              <a:t>Basic PHP syntax</a:t>
            </a:r>
          </a:p>
        </p:txBody>
      </p:sp>
      <p:sp>
        <p:nvSpPr>
          <p:cNvPr id="12290" name="Rectangle 5">
            <a:extLst>
              <a:ext uri="{FF2B5EF4-FFF2-40B4-BE49-F238E27FC236}">
                <a16:creationId xmlns:a16="http://schemas.microsoft.com/office/drawing/2014/main" xmlns="" id="{79E5D73D-A1BD-8B45-B6E7-7DEFD5E3E0B4}"/>
              </a:ext>
            </a:extLst>
          </p:cNvPr>
          <p:cNvSpPr>
            <a:spLocks noChangeArrowheads="1"/>
          </p:cNvSpPr>
          <p:nvPr/>
        </p:nvSpPr>
        <p:spPr bwMode="auto">
          <a:xfrm>
            <a:off x="0" y="620713"/>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indent="3175"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lnSpc>
                <a:spcPct val="100000"/>
              </a:lnSpc>
            </a:pPr>
            <a:r>
              <a:rPr lang="en-US" altLang="en-US" sz="2000" b="1">
                <a:latin typeface="Arial Narrow" panose="020B0604020202020204" pitchFamily="34" charset="0"/>
              </a:rPr>
              <a:t>A PHP scripting block always starts with </a:t>
            </a:r>
            <a:r>
              <a:rPr lang="en-US" altLang="en-US" sz="2000">
                <a:solidFill>
                  <a:schemeClr val="tx2"/>
                </a:solidFill>
              </a:rPr>
              <a:t>&lt;?php</a:t>
            </a:r>
            <a:r>
              <a:rPr lang="en-US" altLang="en-US" sz="2000" b="1">
                <a:latin typeface="Arial Narrow" panose="020B0604020202020204" pitchFamily="34" charset="0"/>
              </a:rPr>
              <a:t> and ends with </a:t>
            </a:r>
            <a:r>
              <a:rPr lang="en-US" altLang="en-US" sz="2000">
                <a:solidFill>
                  <a:schemeClr val="tx2"/>
                </a:solidFill>
              </a:rPr>
              <a:t>?&gt;</a:t>
            </a:r>
            <a:r>
              <a:rPr lang="en-US" altLang="en-US" sz="2000" b="1">
                <a:latin typeface="Arial Narrow" panose="020B0604020202020204" pitchFamily="34" charset="0"/>
              </a:rPr>
              <a:t>. A PHP scripting block can be placed (almost) anywhere in an HTML document.</a:t>
            </a:r>
          </a:p>
        </p:txBody>
      </p:sp>
      <p:sp>
        <p:nvSpPr>
          <p:cNvPr id="12291" name="Text Box 6">
            <a:extLst>
              <a:ext uri="{FF2B5EF4-FFF2-40B4-BE49-F238E27FC236}">
                <a16:creationId xmlns:a16="http://schemas.microsoft.com/office/drawing/2014/main" xmlns="" id="{C74DDA75-F6D0-E34D-BDC1-DDB162CC9A7F}"/>
              </a:ext>
            </a:extLst>
          </p:cNvPr>
          <p:cNvSpPr txBox="1">
            <a:spLocks noChangeArrowheads="1"/>
          </p:cNvSpPr>
          <p:nvPr/>
        </p:nvSpPr>
        <p:spPr bwMode="auto">
          <a:xfrm>
            <a:off x="179388" y="1484313"/>
            <a:ext cx="6121400" cy="4867275"/>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nSpc>
                <a:spcPct val="100000"/>
              </a:lnSpc>
              <a:spcBef>
                <a:spcPct val="0"/>
              </a:spcBef>
            </a:pPr>
            <a:r>
              <a:rPr lang="en-US" altLang="en-US" sz="1200"/>
              <a:t>&lt;html&gt;</a:t>
            </a:r>
          </a:p>
          <a:p>
            <a:pPr>
              <a:lnSpc>
                <a:spcPct val="100000"/>
              </a:lnSpc>
              <a:spcBef>
                <a:spcPct val="0"/>
              </a:spcBef>
            </a:pPr>
            <a:r>
              <a:rPr lang="en-US" altLang="en-US" sz="1200"/>
              <a:t>&lt;!-- hello.php COMP334 --&gt;</a:t>
            </a:r>
          </a:p>
          <a:p>
            <a:pPr>
              <a:lnSpc>
                <a:spcPct val="100000"/>
              </a:lnSpc>
              <a:spcBef>
                <a:spcPct val="0"/>
              </a:spcBef>
            </a:pPr>
            <a:r>
              <a:rPr lang="en-US" altLang="en-US" sz="1200"/>
              <a:t>&lt;head&gt;&lt;title&gt;Hello World&lt;/title&gt;&lt;/head&gt;</a:t>
            </a:r>
          </a:p>
          <a:p>
            <a:pPr>
              <a:lnSpc>
                <a:spcPct val="100000"/>
              </a:lnSpc>
              <a:spcBef>
                <a:spcPct val="0"/>
              </a:spcBef>
            </a:pPr>
            <a:r>
              <a:rPr lang="en-US" altLang="en-US" sz="1200"/>
              <a:t>&lt;body&gt;</a:t>
            </a:r>
          </a:p>
          <a:p>
            <a:pPr eaLnBrk="1" hangingPunct="1"/>
            <a:r>
              <a:rPr lang="en-US" altLang="en-US" sz="1200"/>
              <a:t> &lt;p&gt;This is going to be ignored by the PHP interpreter.&lt;/p&gt;</a:t>
            </a:r>
          </a:p>
          <a:p>
            <a:pPr eaLnBrk="1" hangingPunct="1"/>
            <a:endParaRPr lang="en-US" altLang="en-US" sz="1200"/>
          </a:p>
          <a:p>
            <a:pPr eaLnBrk="1" hangingPunct="1"/>
            <a:r>
              <a:rPr lang="en-US" altLang="en-US" sz="1200"/>
              <a:t>   </a:t>
            </a:r>
            <a:r>
              <a:rPr lang="en-US" altLang="en-US" sz="1200">
                <a:solidFill>
                  <a:schemeClr val="tx2"/>
                </a:solidFill>
              </a:rPr>
              <a:t>&lt;?php</a:t>
            </a:r>
            <a:r>
              <a:rPr lang="en-US" altLang="en-US" sz="1200"/>
              <a:t> </a:t>
            </a:r>
            <a:r>
              <a:rPr lang="en-US" altLang="en-US" sz="1200">
                <a:solidFill>
                  <a:schemeClr val="accent2"/>
                </a:solidFill>
              </a:rPr>
              <a:t>echo </a:t>
            </a:r>
            <a:r>
              <a:rPr lang="ja-JP" altLang="en-US" sz="1200"/>
              <a:t>‘</a:t>
            </a:r>
            <a:r>
              <a:rPr lang="en-US" altLang="ja-JP" sz="1200"/>
              <a:t>&lt;p&gt;While this is going to be parsed.&lt;/p&gt;</a:t>
            </a:r>
            <a:r>
              <a:rPr lang="ja-JP" altLang="en-US" sz="1200"/>
              <a:t>‘</a:t>
            </a:r>
            <a:r>
              <a:rPr lang="en-US" altLang="ja-JP" sz="1200"/>
              <a:t>; </a:t>
            </a:r>
            <a:r>
              <a:rPr lang="en-US" altLang="ja-JP" sz="1200">
                <a:solidFill>
                  <a:schemeClr val="tx2"/>
                </a:solidFill>
              </a:rPr>
              <a:t>?&gt;</a:t>
            </a:r>
          </a:p>
          <a:p>
            <a:pPr eaLnBrk="1" hangingPunct="1"/>
            <a:endParaRPr lang="en-US" altLang="en-US" sz="1200"/>
          </a:p>
          <a:p>
            <a:pPr eaLnBrk="1" hangingPunct="1"/>
            <a:r>
              <a:rPr lang="en-US" altLang="en-US" sz="1200"/>
              <a:t>  &lt;p&gt;This will also be ignored by PHP.&lt;/p&gt;</a:t>
            </a:r>
          </a:p>
          <a:p>
            <a:pPr eaLnBrk="1" hangingPunct="1"/>
            <a:endParaRPr lang="en-US" altLang="en-US" sz="1200"/>
          </a:p>
          <a:p>
            <a:pPr eaLnBrk="1" hangingPunct="1"/>
            <a:r>
              <a:rPr lang="en-GB" altLang="en-US" sz="1200"/>
              <a:t>   </a:t>
            </a:r>
            <a:r>
              <a:rPr lang="en-GB" altLang="en-US" sz="1200">
                <a:solidFill>
                  <a:schemeClr val="tx2"/>
                </a:solidFill>
              </a:rPr>
              <a:t>&lt;?php</a:t>
            </a:r>
            <a:r>
              <a:rPr lang="en-GB" altLang="en-US" sz="1200"/>
              <a:t> </a:t>
            </a:r>
            <a:r>
              <a:rPr lang="en-GB" altLang="en-US" sz="1200">
                <a:solidFill>
                  <a:schemeClr val="accent2"/>
                </a:solidFill>
              </a:rPr>
              <a:t>print(</a:t>
            </a:r>
            <a:r>
              <a:rPr lang="en-GB" altLang="en-US" sz="1200"/>
              <a:t>‘&lt;p&gt;</a:t>
            </a:r>
            <a:r>
              <a:rPr lang="en-US" altLang="en-US" sz="1200">
                <a:solidFill>
                  <a:srgbClr val="009900"/>
                </a:solidFill>
              </a:rPr>
              <a:t>Hello and welcome to &lt;i&gt;my&lt;/i&gt; page!&lt;/p&gt;</a:t>
            </a:r>
            <a:r>
              <a:rPr lang="en-US" altLang="en-US" sz="1200"/>
              <a:t>'</a:t>
            </a:r>
            <a:r>
              <a:rPr lang="en-GB" altLang="en-US" sz="1200">
                <a:solidFill>
                  <a:schemeClr val="accent2"/>
                </a:solidFill>
              </a:rPr>
              <a:t>)</a:t>
            </a:r>
            <a:r>
              <a:rPr lang="en-GB" altLang="en-US" sz="1200"/>
              <a:t>;   </a:t>
            </a:r>
          </a:p>
          <a:p>
            <a:pPr eaLnBrk="1" hangingPunct="1"/>
            <a:r>
              <a:rPr lang="en-GB" altLang="en-US" sz="1200"/>
              <a:t>    </a:t>
            </a:r>
            <a:r>
              <a:rPr lang="en-GB" altLang="en-US" sz="1200">
                <a:solidFill>
                  <a:schemeClr val="tx2"/>
                </a:solidFill>
              </a:rPr>
              <a:t>?&gt;</a:t>
            </a:r>
          </a:p>
          <a:p>
            <a:pPr eaLnBrk="1" hangingPunct="1"/>
            <a:endParaRPr lang="en-GB" altLang="en-US" sz="1200">
              <a:solidFill>
                <a:schemeClr val="tx2"/>
              </a:solidFill>
            </a:endParaRPr>
          </a:p>
          <a:p>
            <a:pPr eaLnBrk="1" hangingPunct="1"/>
            <a:r>
              <a:rPr lang="en-GB" altLang="en-US" sz="1200">
                <a:solidFill>
                  <a:schemeClr val="tx2"/>
                </a:solidFill>
              </a:rPr>
              <a:t>  </a:t>
            </a:r>
            <a:r>
              <a:rPr lang="en-US" altLang="en-US" sz="1200">
                <a:solidFill>
                  <a:schemeClr val="tx2"/>
                </a:solidFill>
              </a:rPr>
              <a:t>&lt;?</a:t>
            </a:r>
            <a:r>
              <a:rPr lang="en-US" altLang="en-US" sz="1200"/>
              <a:t>php</a:t>
            </a:r>
          </a:p>
          <a:p>
            <a:pPr eaLnBrk="1" hangingPunct="1"/>
            <a:endParaRPr lang="en-US" altLang="en-US" sz="1200"/>
          </a:p>
          <a:p>
            <a:pPr eaLnBrk="1" hangingPunct="1"/>
            <a:r>
              <a:rPr lang="en-US" altLang="en-US" sz="1200"/>
              <a:t>   </a:t>
            </a:r>
            <a:r>
              <a:rPr lang="en-US" altLang="en-US" sz="1200">
                <a:solidFill>
                  <a:schemeClr val="tx2"/>
                </a:solidFill>
              </a:rPr>
              <a:t>//</a:t>
            </a:r>
            <a:r>
              <a:rPr lang="en-US" altLang="en-US" sz="1200"/>
              <a:t>This is a comment</a:t>
            </a:r>
          </a:p>
          <a:p>
            <a:pPr eaLnBrk="1" hangingPunct="1"/>
            <a:endParaRPr lang="en-US" altLang="en-US" sz="1200"/>
          </a:p>
          <a:p>
            <a:pPr eaLnBrk="1" hangingPunct="1"/>
            <a:r>
              <a:rPr lang="en-US" altLang="en-US" sz="1200">
                <a:solidFill>
                  <a:schemeClr val="tx2"/>
                </a:solidFill>
              </a:rPr>
              <a:t>  /*</a:t>
            </a:r>
          </a:p>
          <a:p>
            <a:pPr eaLnBrk="1" hangingPunct="1"/>
            <a:r>
              <a:rPr lang="en-US" altLang="en-US" sz="1200"/>
              <a:t>   This is</a:t>
            </a:r>
          </a:p>
          <a:p>
            <a:pPr eaLnBrk="1" hangingPunct="1"/>
            <a:r>
              <a:rPr lang="en-US" altLang="en-US" sz="1200"/>
              <a:t>   a comment</a:t>
            </a:r>
          </a:p>
          <a:p>
            <a:pPr eaLnBrk="1" hangingPunct="1"/>
            <a:r>
              <a:rPr lang="en-US" altLang="en-US" sz="1200"/>
              <a:t>   block</a:t>
            </a:r>
          </a:p>
          <a:p>
            <a:pPr eaLnBrk="1" hangingPunct="1"/>
            <a:r>
              <a:rPr lang="en-US" altLang="en-US" sz="1200"/>
              <a:t>  </a:t>
            </a:r>
            <a:r>
              <a:rPr lang="en-US" altLang="en-US" sz="1200">
                <a:solidFill>
                  <a:schemeClr val="tx2"/>
                </a:solidFill>
              </a:rPr>
              <a:t>*/</a:t>
            </a:r>
          </a:p>
          <a:p>
            <a:pPr eaLnBrk="1" hangingPunct="1"/>
            <a:r>
              <a:rPr lang="en-US" altLang="en-US" sz="1200"/>
              <a:t>  </a:t>
            </a:r>
            <a:r>
              <a:rPr lang="en-US" altLang="en-US" sz="1200">
                <a:solidFill>
                  <a:schemeClr val="tx2"/>
                </a:solidFill>
              </a:rPr>
              <a:t>?&gt;</a:t>
            </a:r>
          </a:p>
          <a:p>
            <a:pPr eaLnBrk="1" hangingPunct="1"/>
            <a:endParaRPr lang="en-US" altLang="en-US" sz="1200">
              <a:solidFill>
                <a:schemeClr val="tx2"/>
              </a:solidFill>
            </a:endParaRPr>
          </a:p>
          <a:p>
            <a:pPr>
              <a:lnSpc>
                <a:spcPct val="100000"/>
              </a:lnSpc>
              <a:spcBef>
                <a:spcPct val="0"/>
              </a:spcBef>
            </a:pPr>
            <a:r>
              <a:rPr lang="en-US" altLang="en-US" sz="1200"/>
              <a:t>&lt;/body&gt;</a:t>
            </a:r>
          </a:p>
          <a:p>
            <a:pPr>
              <a:lnSpc>
                <a:spcPct val="100000"/>
              </a:lnSpc>
              <a:spcBef>
                <a:spcPct val="0"/>
              </a:spcBef>
            </a:pPr>
            <a:r>
              <a:rPr lang="en-US" altLang="en-US" sz="1200"/>
              <a:t>&lt;/html&gt; </a:t>
            </a:r>
          </a:p>
        </p:txBody>
      </p:sp>
      <p:sp>
        <p:nvSpPr>
          <p:cNvPr id="54281" name="Text Box 9">
            <a:extLst>
              <a:ext uri="{FF2B5EF4-FFF2-40B4-BE49-F238E27FC236}">
                <a16:creationId xmlns:a16="http://schemas.microsoft.com/office/drawing/2014/main" xmlns="" id="{4F6845EE-EB8C-B744-ADBE-389DF8235B3B}"/>
              </a:ext>
            </a:extLst>
          </p:cNvPr>
          <p:cNvSpPr txBox="1">
            <a:spLocks noChangeArrowheads="1"/>
          </p:cNvSpPr>
          <p:nvPr/>
        </p:nvSpPr>
        <p:spPr bwMode="auto">
          <a:xfrm>
            <a:off x="107950" y="6461125"/>
            <a:ext cx="856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a:lnSpc>
                <a:spcPct val="100000"/>
              </a:lnSpc>
              <a:spcBef>
                <a:spcPct val="50000"/>
              </a:spcBef>
            </a:pPr>
            <a:r>
              <a:rPr lang="en-US" altLang="en-US" sz="2000">
                <a:solidFill>
                  <a:schemeClr val="tx2"/>
                </a:solidFill>
                <a:latin typeface="Arial Narrow" panose="020B0604020202020204" pitchFamily="34" charset="0"/>
              </a:rPr>
              <a:t>The server executes the print and echo statements, substitutes output.</a:t>
            </a:r>
          </a:p>
        </p:txBody>
      </p:sp>
      <p:sp>
        <p:nvSpPr>
          <p:cNvPr id="54283" name="Text Box 11">
            <a:extLst>
              <a:ext uri="{FF2B5EF4-FFF2-40B4-BE49-F238E27FC236}">
                <a16:creationId xmlns:a16="http://schemas.microsoft.com/office/drawing/2014/main" xmlns="" id="{32B867E4-AD0F-4A42-A1BD-91174AD434DD}"/>
              </a:ext>
            </a:extLst>
          </p:cNvPr>
          <p:cNvSpPr txBox="1">
            <a:spLocks noChangeArrowheads="1"/>
          </p:cNvSpPr>
          <p:nvPr/>
        </p:nvSpPr>
        <p:spPr bwMode="auto">
          <a:xfrm>
            <a:off x="6516688" y="155733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buFont typeface="Wingdings" pitchFamily="2" charset="2"/>
              <a:buNone/>
            </a:pPr>
            <a:r>
              <a:rPr lang="en-US" altLang="en-US" sz="2000">
                <a:solidFill>
                  <a:schemeClr val="accent2"/>
                </a:solidFill>
              </a:rPr>
              <a:t>print </a:t>
            </a:r>
            <a:r>
              <a:rPr lang="en-US" altLang="en-US" sz="2000">
                <a:latin typeface="Arial Narrow" panose="020B0604020202020204" pitchFamily="34" charset="0"/>
              </a:rPr>
              <a:t>and </a:t>
            </a:r>
            <a:r>
              <a:rPr lang="en-GB" altLang="en-US" sz="2000">
                <a:solidFill>
                  <a:schemeClr val="accent2"/>
                </a:solidFill>
              </a:rPr>
              <a:t>echo</a:t>
            </a:r>
          </a:p>
          <a:p>
            <a:pPr eaLnBrk="1" hangingPunct="1">
              <a:buFont typeface="Wingdings" pitchFamily="2" charset="2"/>
              <a:buNone/>
            </a:pPr>
            <a:r>
              <a:rPr lang="en-GB" altLang="en-US" sz="2000">
                <a:latin typeface="Arial Narrow" panose="020B0604020202020204" pitchFamily="34" charset="0"/>
              </a:rPr>
              <a:t>for output</a:t>
            </a:r>
            <a:endParaRPr lang="en-US" altLang="en-US" sz="2000">
              <a:latin typeface="Arial Narrow" panose="020B0604020202020204" pitchFamily="34" charset="0"/>
            </a:endParaRPr>
          </a:p>
        </p:txBody>
      </p:sp>
      <p:sp>
        <p:nvSpPr>
          <p:cNvPr id="54286" name="Text Box 14">
            <a:extLst>
              <a:ext uri="{FF2B5EF4-FFF2-40B4-BE49-F238E27FC236}">
                <a16:creationId xmlns:a16="http://schemas.microsoft.com/office/drawing/2014/main" xmlns="" id="{D0A9396C-8C87-724C-A10C-F9F044D4E437}"/>
              </a:ext>
            </a:extLst>
          </p:cNvPr>
          <p:cNvSpPr txBox="1">
            <a:spLocks noChangeArrowheads="1"/>
          </p:cNvSpPr>
          <p:nvPr/>
        </p:nvSpPr>
        <p:spPr bwMode="auto">
          <a:xfrm>
            <a:off x="6553200" y="2492375"/>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accent2"/>
                </a:solidFill>
              </a:rPr>
              <a:t>a semicolon (;)</a:t>
            </a:r>
            <a:r>
              <a:rPr lang="en-US" altLang="en-US" sz="2000">
                <a:latin typeface="Arial Narrow" panose="020B0604020202020204" pitchFamily="34" charset="0"/>
              </a:rPr>
              <a:t> at the end of each statement</a:t>
            </a:r>
          </a:p>
        </p:txBody>
      </p:sp>
      <p:sp>
        <p:nvSpPr>
          <p:cNvPr id="12295" name="Text Box 15">
            <a:hlinkClick r:id="rId3"/>
            <a:extLst>
              <a:ext uri="{FF2B5EF4-FFF2-40B4-BE49-F238E27FC236}">
                <a16:creationId xmlns:a16="http://schemas.microsoft.com/office/drawing/2014/main" xmlns="" id="{64DB0819-E5F0-B347-A8C0-AC11115CC863}"/>
              </a:ext>
            </a:extLst>
          </p:cNvPr>
          <p:cNvSpPr txBox="1">
            <a:spLocks noChangeArrowheads="1"/>
          </p:cNvSpPr>
          <p:nvPr/>
        </p:nvSpPr>
        <p:spPr bwMode="auto">
          <a:xfrm>
            <a:off x="3348038" y="5373688"/>
            <a:ext cx="2519362" cy="338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GB" altLang="en-US" sz="2000" dirty="0">
                <a:latin typeface="Arial Narrow" panose="020B0604020202020204" pitchFamily="34" charset="0"/>
              </a:rPr>
              <a:t>view the output page</a:t>
            </a:r>
            <a:endParaRPr lang="en-US" altLang="en-US" sz="2000" dirty="0">
              <a:latin typeface="Arial Narrow" panose="020B0604020202020204" pitchFamily="34" charset="0"/>
            </a:endParaRPr>
          </a:p>
        </p:txBody>
      </p:sp>
      <p:sp>
        <p:nvSpPr>
          <p:cNvPr id="12296" name="Text Box 16">
            <a:extLst>
              <a:ext uri="{FF2B5EF4-FFF2-40B4-BE49-F238E27FC236}">
                <a16:creationId xmlns:a16="http://schemas.microsoft.com/office/drawing/2014/main" xmlns="" id="{6A78154D-8F40-6742-9EC6-1F0100CEF4F7}"/>
              </a:ext>
            </a:extLst>
          </p:cNvPr>
          <p:cNvSpPr txBox="1">
            <a:spLocks noChangeArrowheads="1"/>
          </p:cNvSpPr>
          <p:nvPr/>
        </p:nvSpPr>
        <p:spPr bwMode="auto">
          <a:xfrm>
            <a:off x="6156325" y="4076700"/>
            <a:ext cx="2447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endParaRPr lang="en-GB" altLang="en-US"/>
          </a:p>
        </p:txBody>
      </p:sp>
      <p:sp>
        <p:nvSpPr>
          <p:cNvPr id="54289" name="Text Box 17">
            <a:extLst>
              <a:ext uri="{FF2B5EF4-FFF2-40B4-BE49-F238E27FC236}">
                <a16:creationId xmlns:a16="http://schemas.microsoft.com/office/drawing/2014/main" xmlns="" id="{1A97F7C8-5931-8D44-B236-4E38127A68A0}"/>
              </a:ext>
            </a:extLst>
          </p:cNvPr>
          <p:cNvSpPr txBox="1">
            <a:spLocks noChangeArrowheads="1"/>
          </p:cNvSpPr>
          <p:nvPr/>
        </p:nvSpPr>
        <p:spPr bwMode="auto">
          <a:xfrm>
            <a:off x="6408738" y="4005263"/>
            <a:ext cx="27352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400">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1400">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1400">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1400">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1400">
                <a:solidFill>
                  <a:schemeClr val="tx1"/>
                </a:solidFill>
                <a:latin typeface="Courier New" panose="02070309020205020404" pitchFamily="49" charset="0"/>
                <a:ea typeface="ＭＳ Ｐゴシック" panose="020B0600070205080204" pitchFamily="34" charset="-128"/>
              </a:defRPr>
            </a:lvl5pPr>
            <a:lvl6pPr marL="25146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6pPr>
            <a:lvl7pPr marL="29718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7pPr>
            <a:lvl8pPr marL="34290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8pPr>
            <a:lvl9pPr marL="3886200" indent="-228600" eaLnBrk="0" fontAlgn="base" hangingPunct="0">
              <a:lnSpc>
                <a:spcPct val="80000"/>
              </a:lnSpc>
              <a:spcBef>
                <a:spcPct val="20000"/>
              </a:spcBef>
              <a:spcAft>
                <a:spcPct val="0"/>
              </a:spcAft>
              <a:defRPr sz="1400">
                <a:solidFill>
                  <a:schemeClr val="tx1"/>
                </a:solidFill>
                <a:latin typeface="Courier New" panose="02070309020205020404" pitchFamily="49" charset="0"/>
                <a:ea typeface="ＭＳ Ｐゴシック" panose="020B0600070205080204" pitchFamily="34" charset="-128"/>
              </a:defRPr>
            </a:lvl9pPr>
          </a:lstStyle>
          <a:p>
            <a:pPr eaLnBrk="1" hangingPunct="1">
              <a:spcBef>
                <a:spcPct val="50000"/>
              </a:spcBef>
            </a:pPr>
            <a:r>
              <a:rPr lang="en-US" altLang="en-US" sz="2000">
                <a:solidFill>
                  <a:schemeClr val="tx2"/>
                </a:solidFill>
                <a:latin typeface="Arial Narrow" panose="020B0604020202020204" pitchFamily="34" charset="0"/>
              </a:rPr>
              <a:t>//</a:t>
            </a:r>
            <a:r>
              <a:rPr lang="en-US" altLang="en-US" sz="2000">
                <a:latin typeface="Arial Narrow" panose="020B0604020202020204" pitchFamily="34" charset="0"/>
              </a:rPr>
              <a:t> for a single-line comment</a:t>
            </a:r>
          </a:p>
          <a:p>
            <a:pPr eaLnBrk="1" hangingPunct="1">
              <a:spcBef>
                <a:spcPct val="50000"/>
              </a:spcBef>
            </a:pPr>
            <a:r>
              <a:rPr lang="en-US" altLang="en-US" sz="2000">
                <a:solidFill>
                  <a:schemeClr val="tx2"/>
                </a:solidFill>
                <a:latin typeface="Arial Narrow" panose="020B0604020202020204" pitchFamily="34" charset="0"/>
              </a:rPr>
              <a:t>/*</a:t>
            </a:r>
            <a:r>
              <a:rPr lang="en-US" altLang="en-US" sz="2000">
                <a:latin typeface="Arial Narrow" panose="020B0604020202020204" pitchFamily="34" charset="0"/>
              </a:rPr>
              <a:t> and </a:t>
            </a:r>
            <a:r>
              <a:rPr lang="en-US" altLang="en-US" sz="2000">
                <a:solidFill>
                  <a:schemeClr val="tx2"/>
                </a:solidFill>
                <a:latin typeface="Arial Narrow" panose="020B0604020202020204" pitchFamily="34" charset="0"/>
              </a:rPr>
              <a:t>*/</a:t>
            </a:r>
            <a:r>
              <a:rPr lang="en-US" altLang="en-US" sz="2000">
                <a:latin typeface="Arial Narrow" panose="020B0604020202020204" pitchFamily="34" charset="0"/>
              </a:rPr>
              <a:t>  for a large comment block.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P spid="54283" grpId="0"/>
      <p:bldP spid="54286" grpId="0"/>
      <p:bldP spid="54289" grpId="0"/>
    </p:bldLst>
  </p:timing>
</p:sld>
</file>

<file path=ppt/theme/theme1.xml><?xml version="1.0" encoding="utf-8"?>
<a:theme xmlns:a="http://schemas.openxmlformats.org/drawingml/2006/main" name="Blank Presentation">
  <a:themeElements>
    <a:clrScheme name="">
      <a:dk1>
        <a:srgbClr val="000000"/>
      </a:dk1>
      <a:lt1>
        <a:srgbClr val="FFFFFF"/>
      </a:lt1>
      <a:dk2>
        <a:srgbClr val="FF0033"/>
      </a:dk2>
      <a:lt2>
        <a:srgbClr val="969696"/>
      </a:lt2>
      <a:accent1>
        <a:srgbClr val="00CC99"/>
      </a:accent1>
      <a:accent2>
        <a:srgbClr val="3333CC"/>
      </a:accent2>
      <a:accent3>
        <a:srgbClr val="FFFFFF"/>
      </a:accent3>
      <a:accent4>
        <a:srgbClr val="000000"/>
      </a:accent4>
      <a:accent5>
        <a:srgbClr val="AAE2CA"/>
      </a:accent5>
      <a:accent6>
        <a:srgbClr val="2D2DB9"/>
      </a:accent6>
      <a:hlink>
        <a:srgbClr val="6699FF"/>
      </a:hlink>
      <a:folHlink>
        <a:srgbClr val="B2B2B2"/>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4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400" b="0"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yers Template">
  <a:themeElements>
    <a:clrScheme name="Learning Layers 1">
      <a:dk1>
        <a:sysClr val="windowText" lastClr="000000"/>
      </a:dk1>
      <a:lt1>
        <a:sysClr val="window" lastClr="FFFFFF"/>
      </a:lt1>
      <a:dk2>
        <a:srgbClr val="3C4532"/>
      </a:dk2>
      <a:lt2>
        <a:srgbClr val="FFFFFF"/>
      </a:lt2>
      <a:accent1>
        <a:srgbClr val="3B7487"/>
      </a:accent1>
      <a:accent2>
        <a:srgbClr val="F29541"/>
      </a:accent2>
      <a:accent3>
        <a:srgbClr val="557E4E"/>
      </a:accent3>
      <a:accent4>
        <a:srgbClr val="8064A2"/>
      </a:accent4>
      <a:accent5>
        <a:srgbClr val="4E91A8"/>
      </a:accent5>
      <a:accent6>
        <a:srgbClr val="A9692C"/>
      </a:accent6>
      <a:hlink>
        <a:srgbClr val="408093"/>
      </a:hlink>
      <a:folHlink>
        <a:srgbClr val="4E91A8"/>
      </a:folHlink>
    </a:clrScheme>
    <a:fontScheme name="SAGE">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4259</TotalTime>
  <Words>5214</Words>
  <Application>Microsoft Office PowerPoint</Application>
  <PresentationFormat>On-screen Show (4:3)</PresentationFormat>
  <Paragraphs>818</Paragraphs>
  <Slides>34</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ＭＳ Ｐゴシック</vt:lpstr>
      <vt:lpstr>Arial</vt:lpstr>
      <vt:lpstr>Arial Narrow</vt:lpstr>
      <vt:lpstr>Calibri</vt:lpstr>
      <vt:lpstr>Courier New</vt:lpstr>
      <vt:lpstr>Lucida Console</vt:lpstr>
      <vt:lpstr>Myriad Pro</vt:lpstr>
      <vt:lpstr>Rockwell</vt:lpstr>
      <vt:lpstr>Segoe UI</vt:lpstr>
      <vt:lpstr>Times New Roman</vt:lpstr>
      <vt:lpstr>Wingdings</vt:lpstr>
      <vt:lpstr>Blank Presentation</vt:lpstr>
      <vt:lpstr>Layers Template</vt:lpstr>
      <vt:lpstr>COMP334</vt:lpstr>
      <vt:lpstr>What is Server-Side Development</vt:lpstr>
      <vt:lpstr>Comparing Client and Server Scripts </vt:lpstr>
      <vt:lpstr>Server-Side Script Resources</vt:lpstr>
      <vt:lpstr>Web Development Technologies</vt:lpstr>
      <vt:lpstr>PowerPoint Presentation</vt:lpstr>
      <vt:lpstr>PowerPoint Presentation</vt:lpstr>
      <vt:lpstr>What do You Need?</vt:lpstr>
      <vt:lpstr>PowerPoint Presentation</vt:lpstr>
      <vt:lpstr>Scalars</vt:lpstr>
      <vt:lpstr>Arrays</vt:lpstr>
      <vt:lpstr>ARRAY FUNCTIONS</vt:lpstr>
      <vt:lpstr>Array Function 2</vt:lpstr>
      <vt:lpstr>Array Function 3</vt:lpstr>
      <vt:lpstr> Constants</vt:lpstr>
      <vt:lpstr>Operators</vt:lpstr>
      <vt:lpstr>Conditionals: if else</vt:lpstr>
      <vt:lpstr>Conditionals: switch</vt:lpstr>
      <vt:lpstr>Looping: while and do-while</vt:lpstr>
      <vt:lpstr>Looping: for and foreach</vt:lpstr>
      <vt:lpstr>User Defined Functions</vt:lpstr>
      <vt:lpstr>Variable Scope</vt:lpstr>
      <vt:lpstr>Including Files</vt:lpstr>
      <vt:lpstr>PHP Information</vt:lpstr>
      <vt:lpstr>Server Variables</vt:lpstr>
      <vt:lpstr>File Open</vt:lpstr>
      <vt:lpstr>File Workings</vt:lpstr>
      <vt:lpstr>Form Handling</vt:lpstr>
      <vt:lpstr> Cookie Workings</vt:lpstr>
      <vt:lpstr>Getting Time and Date</vt:lpstr>
      <vt:lpstr>Required Fields in User-Entered Data</vt:lpstr>
      <vt:lpstr>Check and Confirm Functions</vt:lpstr>
      <vt:lpstr>Main Program</vt:lpstr>
      <vt:lpstr>Learning Outcomes</vt:lpstr>
    </vt:vector>
  </TitlesOfParts>
  <Manager/>
  <Company>BZU</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COMP334</dc:title>
  <dc:subject/>
  <dc:creator>yh</dc:creator>
  <cp:keywords/>
  <dc:description/>
  <cp:lastModifiedBy>Laith Marzouka</cp:lastModifiedBy>
  <cp:revision>109</cp:revision>
  <dcterms:created xsi:type="dcterms:W3CDTF">2005-11-28T16:34:08Z</dcterms:created>
  <dcterms:modified xsi:type="dcterms:W3CDTF">2019-04-03T14:37:35Z</dcterms:modified>
  <cp:category/>
</cp:coreProperties>
</file>