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77" r:id="rId4"/>
    <p:sldId id="285" r:id="rId5"/>
    <p:sldId id="30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2" r:id="rId22"/>
    <p:sldId id="301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Calculation of Doses Patient parameters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8" y="275190"/>
            <a:ext cx="11253297" cy="295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" y="3516923"/>
            <a:ext cx="11598815" cy="28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648" y="2527054"/>
            <a:ext cx="7151015" cy="4140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2" y="156954"/>
            <a:ext cx="3237750" cy="71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8" y="1018874"/>
            <a:ext cx="12004037" cy="13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5" y="148051"/>
            <a:ext cx="11018831" cy="647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5" y="983131"/>
            <a:ext cx="11018831" cy="161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4" y="2789282"/>
            <a:ext cx="11948040" cy="30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7" y="79512"/>
            <a:ext cx="6509302" cy="67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" y="346343"/>
            <a:ext cx="12123517" cy="1866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" y="2875601"/>
            <a:ext cx="9833755" cy="33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5" y="279749"/>
            <a:ext cx="3079508" cy="821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37" y="279749"/>
            <a:ext cx="4488854" cy="64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64" y="105602"/>
            <a:ext cx="4622028" cy="675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5" y="279749"/>
            <a:ext cx="3079508" cy="8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38" y="150330"/>
            <a:ext cx="8052752" cy="3374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32" y="3861507"/>
            <a:ext cx="11274763" cy="22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5" y="327952"/>
            <a:ext cx="11525512" cy="1683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5" y="2356484"/>
            <a:ext cx="11546736" cy="213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05" y="4597790"/>
            <a:ext cx="11525512" cy="22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0" y="223424"/>
            <a:ext cx="11673896" cy="995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0" y="1499966"/>
            <a:ext cx="3271470" cy="835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564" y="1499966"/>
            <a:ext cx="6417513" cy="142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0" y="3206845"/>
            <a:ext cx="11754590" cy="21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02" y="392649"/>
            <a:ext cx="11494158" cy="634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2" y="1219859"/>
            <a:ext cx="11473208" cy="51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1" y="186249"/>
            <a:ext cx="11738121" cy="671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80" y="1005108"/>
            <a:ext cx="8873345" cy="230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100" y="3400742"/>
            <a:ext cx="6356539" cy="34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61" y="137905"/>
            <a:ext cx="9833097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5" y="1158945"/>
            <a:ext cx="11763328" cy="44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3" y="1149832"/>
            <a:ext cx="11738470" cy="42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4" y="1307616"/>
            <a:ext cx="11721153" cy="39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420052"/>
            <a:ext cx="11749592" cy="34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3" y="404604"/>
            <a:ext cx="11665025" cy="668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9" y="1549497"/>
            <a:ext cx="11865072" cy="48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2" y="1279163"/>
            <a:ext cx="11949112" cy="5148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2" y="177384"/>
            <a:ext cx="6001189" cy="6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2" y="1306548"/>
            <a:ext cx="11665015" cy="1140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17" y="3096834"/>
            <a:ext cx="6925116" cy="200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92" y="177384"/>
            <a:ext cx="6001189" cy="6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63" y="2907864"/>
            <a:ext cx="6623029" cy="388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21" y="311231"/>
            <a:ext cx="11215515" cy="24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8" y="253865"/>
            <a:ext cx="11741857" cy="673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8" y="1391886"/>
            <a:ext cx="11741857" cy="44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38" y="141218"/>
            <a:ext cx="6166193" cy="441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84" y="826622"/>
            <a:ext cx="9140900" cy="133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42" y="2688687"/>
            <a:ext cx="1161844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7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Celestial</vt:lpstr>
      <vt:lpstr>Calculation of Doses Patient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181</cp:revision>
  <dcterms:created xsi:type="dcterms:W3CDTF">2016-06-14T12:56:29Z</dcterms:created>
  <dcterms:modified xsi:type="dcterms:W3CDTF">2021-09-19T15:51:28Z</dcterms:modified>
</cp:coreProperties>
</file>